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4.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5.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6.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7.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8.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4"/>
    <p:sldMasterId id="2147483953" r:id="rId5"/>
    <p:sldMasterId id="2147483954" r:id="rId6"/>
    <p:sldMasterId id="2147483961" r:id="rId7"/>
    <p:sldMasterId id="2147483963" r:id="rId8"/>
    <p:sldMasterId id="2147483956" r:id="rId9"/>
    <p:sldMasterId id="2147483958" r:id="rId10"/>
    <p:sldMasterId id="2147483955" r:id="rId11"/>
    <p:sldMasterId id="2147483973" r:id="rId12"/>
  </p:sldMasterIdLst>
  <p:notesMasterIdLst>
    <p:notesMasterId r:id="rId41"/>
  </p:notesMasterIdLst>
  <p:handoutMasterIdLst>
    <p:handoutMasterId r:id="rId42"/>
  </p:handoutMasterIdLst>
  <p:sldIdLst>
    <p:sldId id="572" r:id="rId13"/>
    <p:sldId id="575" r:id="rId14"/>
    <p:sldId id="603" r:id="rId15"/>
    <p:sldId id="608" r:id="rId16"/>
    <p:sldId id="607" r:id="rId17"/>
    <p:sldId id="609" r:id="rId18"/>
    <p:sldId id="610" r:id="rId19"/>
    <p:sldId id="611" r:id="rId20"/>
    <p:sldId id="612" r:id="rId21"/>
    <p:sldId id="613" r:id="rId22"/>
    <p:sldId id="614" r:id="rId23"/>
    <p:sldId id="634" r:id="rId24"/>
    <p:sldId id="635" r:id="rId25"/>
    <p:sldId id="615" r:id="rId26"/>
    <p:sldId id="616" r:id="rId27"/>
    <p:sldId id="617" r:id="rId28"/>
    <p:sldId id="619" r:id="rId29"/>
    <p:sldId id="621" r:id="rId30"/>
    <p:sldId id="622" r:id="rId31"/>
    <p:sldId id="623" r:id="rId32"/>
    <p:sldId id="624" r:id="rId33"/>
    <p:sldId id="632" r:id="rId34"/>
    <p:sldId id="630" r:id="rId35"/>
    <p:sldId id="631" r:id="rId36"/>
    <p:sldId id="633" r:id="rId37"/>
    <p:sldId id="605" r:id="rId38"/>
    <p:sldId id="577" r:id="rId39"/>
    <p:sldId id="602" r:id="rId40"/>
  </p:sldIdLst>
  <p:sldSz cx="12192000" cy="6858000"/>
  <p:notesSz cx="6807200" cy="993933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userDrawn="1">
          <p15:clr>
            <a:srgbClr val="A4A3A4"/>
          </p15:clr>
        </p15:guide>
        <p15:guide id="4" pos="7679">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ko Takemi" initials="A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A5A5A5"/>
    <a:srgbClr val="F9950F"/>
    <a:srgbClr val="E7E6E6"/>
    <a:srgbClr val="48367D"/>
    <a:srgbClr val="4C5252"/>
    <a:srgbClr val="EFCAAF"/>
    <a:srgbClr val="958FBC"/>
    <a:srgbClr val="EBE4A7"/>
    <a:srgbClr val="C9D5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86391"/>
  </p:normalViewPr>
  <p:slideViewPr>
    <p:cSldViewPr>
      <p:cViewPr varScale="1">
        <p:scale>
          <a:sx n="108" d="100"/>
          <a:sy n="108" d="100"/>
        </p:scale>
        <p:origin x="114" y="144"/>
      </p:cViewPr>
      <p:guideLst>
        <p:guide orient="horz" pos="2160"/>
        <p:guide pos="3840"/>
        <p:guide orient="horz"/>
        <p:guide pos="767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75" d="100"/>
          <a:sy n="75" d="100"/>
        </p:scale>
        <p:origin x="-4068" y="-11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4.xml"/><Relationship Id="rId29" Type="http://schemas.openxmlformats.org/officeDocument/2006/relationships/slide" Target="slides/slide17.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slide" Target="slides/slide19.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commentAuthors" Target="commentAuthors.xml"/><Relationship Id="rId48" Type="http://schemas.microsoft.com/office/2016/11/relationships/changesInfo" Target="changesInfos/changesInfo1.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theme" Target="theme/theme1.xml"/><Relationship Id="rId20" Type="http://schemas.openxmlformats.org/officeDocument/2006/relationships/slide" Target="slides/slide8.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wri panish" userId="3d996780b45becc3" providerId="LiveId" clId="{D6DFF130-662B-40AB-BBE5-A2ECED93F7C1}"/>
    <pc:docChg chg="custSel addSld delSld modSld">
      <pc:chgData name="gowri panish" userId="3d996780b45becc3" providerId="LiveId" clId="{D6DFF130-662B-40AB-BBE5-A2ECED93F7C1}" dt="2024-03-04T16:49:51.417" v="295" actId="14100"/>
      <pc:docMkLst>
        <pc:docMk/>
      </pc:docMkLst>
      <pc:sldChg chg="delSp modSp mod">
        <pc:chgData name="gowri panish" userId="3d996780b45becc3" providerId="LiveId" clId="{D6DFF130-662B-40AB-BBE5-A2ECED93F7C1}" dt="2024-03-04T16:44:50.775" v="288" actId="20577"/>
        <pc:sldMkLst>
          <pc:docMk/>
          <pc:sldMk cId="2174675314" sldId="607"/>
        </pc:sldMkLst>
        <pc:spChg chg="mod">
          <ac:chgData name="gowri panish" userId="3d996780b45becc3" providerId="LiveId" clId="{D6DFF130-662B-40AB-BBE5-A2ECED93F7C1}" dt="2024-03-04T16:44:50.775" v="288" actId="20577"/>
          <ac:spMkLst>
            <pc:docMk/>
            <pc:sldMk cId="2174675314" sldId="607"/>
            <ac:spMk id="2" creationId="{97F5029E-4181-67AD-A48F-C0C6ACBDAADD}"/>
          </ac:spMkLst>
        </pc:spChg>
        <pc:spChg chg="del">
          <ac:chgData name="gowri panish" userId="3d996780b45becc3" providerId="LiveId" clId="{D6DFF130-662B-40AB-BBE5-A2ECED93F7C1}" dt="2024-03-04T16:44:47.130" v="287" actId="478"/>
          <ac:spMkLst>
            <pc:docMk/>
            <pc:sldMk cId="2174675314" sldId="607"/>
            <ac:spMk id="3" creationId="{8DAC4242-20DE-7470-A39B-DFA3D3521327}"/>
          </ac:spMkLst>
        </pc:spChg>
      </pc:sldChg>
      <pc:sldChg chg="new del">
        <pc:chgData name="gowri panish" userId="3d996780b45becc3" providerId="LiveId" clId="{D6DFF130-662B-40AB-BBE5-A2ECED93F7C1}" dt="2024-03-04T15:20:10.954" v="13" actId="47"/>
        <pc:sldMkLst>
          <pc:docMk/>
          <pc:sldMk cId="506928999" sldId="620"/>
        </pc:sldMkLst>
      </pc:sldChg>
      <pc:sldChg chg="delSp modSp new mod">
        <pc:chgData name="gowri panish" userId="3d996780b45becc3" providerId="LiveId" clId="{D6DFF130-662B-40AB-BBE5-A2ECED93F7C1}" dt="2024-03-04T15:35:03.350" v="47" actId="478"/>
        <pc:sldMkLst>
          <pc:docMk/>
          <pc:sldMk cId="2448628766" sldId="621"/>
        </pc:sldMkLst>
        <pc:spChg chg="mod">
          <ac:chgData name="gowri panish" userId="3d996780b45becc3" providerId="LiveId" clId="{D6DFF130-662B-40AB-BBE5-A2ECED93F7C1}" dt="2024-03-04T15:20:02.854" v="12" actId="20577"/>
          <ac:spMkLst>
            <pc:docMk/>
            <pc:sldMk cId="2448628766" sldId="621"/>
            <ac:spMk id="2" creationId="{3198A06C-A11A-49CA-5915-AA0F5EDDF508}"/>
          </ac:spMkLst>
        </pc:spChg>
        <pc:spChg chg="del">
          <ac:chgData name="gowri panish" userId="3d996780b45becc3" providerId="LiveId" clId="{D6DFF130-662B-40AB-BBE5-A2ECED93F7C1}" dt="2024-03-04T15:35:03.350" v="47" actId="478"/>
          <ac:spMkLst>
            <pc:docMk/>
            <pc:sldMk cId="2448628766" sldId="621"/>
            <ac:spMk id="3" creationId="{1BC4B573-5DF8-56A4-D4AF-6FDA8E78560A}"/>
          </ac:spMkLst>
        </pc:spChg>
      </pc:sldChg>
      <pc:sldChg chg="modSp new mod">
        <pc:chgData name="gowri panish" userId="3d996780b45becc3" providerId="LiveId" clId="{D6DFF130-662B-40AB-BBE5-A2ECED93F7C1}" dt="2024-03-04T16:46:56.219" v="294" actId="20577"/>
        <pc:sldMkLst>
          <pc:docMk/>
          <pc:sldMk cId="356594810" sldId="622"/>
        </pc:sldMkLst>
        <pc:spChg chg="mod">
          <ac:chgData name="gowri panish" userId="3d996780b45becc3" providerId="LiveId" clId="{D6DFF130-662B-40AB-BBE5-A2ECED93F7C1}" dt="2024-03-04T16:46:56.219" v="294" actId="20577"/>
          <ac:spMkLst>
            <pc:docMk/>
            <pc:sldMk cId="356594810" sldId="622"/>
            <ac:spMk id="3" creationId="{51E64D0A-61C2-DB4E-0A3F-CF99D0C6906E}"/>
          </ac:spMkLst>
        </pc:spChg>
        <pc:spChg chg="mod">
          <ac:chgData name="gowri panish" userId="3d996780b45becc3" providerId="LiveId" clId="{D6DFF130-662B-40AB-BBE5-A2ECED93F7C1}" dt="2024-03-04T16:46:52.128" v="293" actId="14100"/>
          <ac:spMkLst>
            <pc:docMk/>
            <pc:sldMk cId="356594810" sldId="622"/>
            <ac:spMk id="4" creationId="{ED63B41F-461F-AAE0-617B-11CF1A7C369C}"/>
          </ac:spMkLst>
        </pc:spChg>
      </pc:sldChg>
      <pc:sldChg chg="delSp modSp new mod">
        <pc:chgData name="gowri panish" userId="3d996780b45becc3" providerId="LiveId" clId="{D6DFF130-662B-40AB-BBE5-A2ECED93F7C1}" dt="2024-03-04T15:34:42.978" v="46" actId="478"/>
        <pc:sldMkLst>
          <pc:docMk/>
          <pc:sldMk cId="2609266151" sldId="623"/>
        </pc:sldMkLst>
        <pc:spChg chg="mod">
          <ac:chgData name="gowri panish" userId="3d996780b45becc3" providerId="LiveId" clId="{D6DFF130-662B-40AB-BBE5-A2ECED93F7C1}" dt="2024-03-04T15:34:27.163" v="45" actId="20577"/>
          <ac:spMkLst>
            <pc:docMk/>
            <pc:sldMk cId="2609266151" sldId="623"/>
            <ac:spMk id="2" creationId="{E8DCA63B-469A-5CE6-176C-3C6F4AAFD9F0}"/>
          </ac:spMkLst>
        </pc:spChg>
        <pc:spChg chg="del">
          <ac:chgData name="gowri panish" userId="3d996780b45becc3" providerId="LiveId" clId="{D6DFF130-662B-40AB-BBE5-A2ECED93F7C1}" dt="2024-03-04T15:34:42.978" v="46" actId="478"/>
          <ac:spMkLst>
            <pc:docMk/>
            <pc:sldMk cId="2609266151" sldId="623"/>
            <ac:spMk id="3" creationId="{EB307C5F-73C6-6E0D-1665-A9C242768442}"/>
          </ac:spMkLst>
        </pc:spChg>
      </pc:sldChg>
      <pc:sldChg chg="addSp delSp modSp new mod">
        <pc:chgData name="gowri panish" userId="3d996780b45becc3" providerId="LiveId" clId="{D6DFF130-662B-40AB-BBE5-A2ECED93F7C1}" dt="2024-03-04T16:45:52.381" v="292" actId="14100"/>
        <pc:sldMkLst>
          <pc:docMk/>
          <pc:sldMk cId="392119559" sldId="624"/>
        </pc:sldMkLst>
        <pc:spChg chg="mod">
          <ac:chgData name="gowri panish" userId="3d996780b45becc3" providerId="LiveId" clId="{D6DFF130-662B-40AB-BBE5-A2ECED93F7C1}" dt="2024-03-04T16:45:52.381" v="292" actId="14100"/>
          <ac:spMkLst>
            <pc:docMk/>
            <pc:sldMk cId="392119559" sldId="624"/>
            <ac:spMk id="3" creationId="{DF88C7D5-543C-6D12-B58C-1A5DF865090D}"/>
          </ac:spMkLst>
        </pc:spChg>
        <pc:spChg chg="mod">
          <ac:chgData name="gowri panish" userId="3d996780b45becc3" providerId="LiveId" clId="{D6DFF130-662B-40AB-BBE5-A2ECED93F7C1}" dt="2024-03-04T16:41:45.926" v="286" actId="20577"/>
          <ac:spMkLst>
            <pc:docMk/>
            <pc:sldMk cId="392119559" sldId="624"/>
            <ac:spMk id="4" creationId="{4C7DFCA0-CE2C-EDCE-C5C0-730040F338EF}"/>
          </ac:spMkLst>
        </pc:spChg>
        <pc:spChg chg="add del mod">
          <ac:chgData name="gowri panish" userId="3d996780b45becc3" providerId="LiveId" clId="{D6DFF130-662B-40AB-BBE5-A2ECED93F7C1}" dt="2024-03-04T16:23:56.734" v="204" actId="478"/>
          <ac:spMkLst>
            <pc:docMk/>
            <pc:sldMk cId="392119559" sldId="624"/>
            <ac:spMk id="5" creationId="{B7E03493-058E-FDD4-9F9B-57F1E36B8D5F}"/>
          </ac:spMkLst>
        </pc:spChg>
      </pc:sldChg>
      <pc:sldChg chg="new del">
        <pc:chgData name="gowri panish" userId="3d996780b45becc3" providerId="LiveId" clId="{D6DFF130-662B-40AB-BBE5-A2ECED93F7C1}" dt="2024-03-04T15:37:33.992" v="58" actId="47"/>
        <pc:sldMkLst>
          <pc:docMk/>
          <pc:sldMk cId="2806895718" sldId="625"/>
        </pc:sldMkLst>
      </pc:sldChg>
      <pc:sldChg chg="delSp modSp new del mod">
        <pc:chgData name="gowri panish" userId="3d996780b45becc3" providerId="LiveId" clId="{D6DFF130-662B-40AB-BBE5-A2ECED93F7C1}" dt="2024-03-04T16:23:08.632" v="199" actId="47"/>
        <pc:sldMkLst>
          <pc:docMk/>
          <pc:sldMk cId="3021769754" sldId="625"/>
        </pc:sldMkLst>
        <pc:spChg chg="mod">
          <ac:chgData name="gowri panish" userId="3d996780b45becc3" providerId="LiveId" clId="{D6DFF130-662B-40AB-BBE5-A2ECED93F7C1}" dt="2024-03-04T15:38:20.845" v="65" actId="20577"/>
          <ac:spMkLst>
            <pc:docMk/>
            <pc:sldMk cId="3021769754" sldId="625"/>
            <ac:spMk id="2" creationId="{DAF8B8BA-551E-CB11-8401-FC496C964234}"/>
          </ac:spMkLst>
        </pc:spChg>
        <pc:spChg chg="del">
          <ac:chgData name="gowri panish" userId="3d996780b45becc3" providerId="LiveId" clId="{D6DFF130-662B-40AB-BBE5-A2ECED93F7C1}" dt="2024-03-04T15:38:28.098" v="66" actId="478"/>
          <ac:spMkLst>
            <pc:docMk/>
            <pc:sldMk cId="3021769754" sldId="625"/>
            <ac:spMk id="3" creationId="{18C137CF-648A-47CB-E92C-C6FBC43ECFDD}"/>
          </ac:spMkLst>
        </pc:spChg>
      </pc:sldChg>
      <pc:sldChg chg="new del">
        <pc:chgData name="gowri panish" userId="3d996780b45becc3" providerId="LiveId" clId="{D6DFF130-662B-40AB-BBE5-A2ECED93F7C1}" dt="2024-03-04T16:23:10.652" v="200" actId="47"/>
        <pc:sldMkLst>
          <pc:docMk/>
          <pc:sldMk cId="553750899" sldId="626"/>
        </pc:sldMkLst>
      </pc:sldChg>
      <pc:sldChg chg="delSp modSp new mod">
        <pc:chgData name="gowri panish" userId="3d996780b45becc3" providerId="LiveId" clId="{D6DFF130-662B-40AB-BBE5-A2ECED93F7C1}" dt="2024-03-04T15:52:45.350" v="96" actId="20577"/>
        <pc:sldMkLst>
          <pc:docMk/>
          <pc:sldMk cId="2122912380" sldId="627"/>
        </pc:sldMkLst>
        <pc:spChg chg="mod">
          <ac:chgData name="gowri panish" userId="3d996780b45becc3" providerId="LiveId" clId="{D6DFF130-662B-40AB-BBE5-A2ECED93F7C1}" dt="2024-03-04T15:52:45.350" v="96" actId="20577"/>
          <ac:spMkLst>
            <pc:docMk/>
            <pc:sldMk cId="2122912380" sldId="627"/>
            <ac:spMk id="2" creationId="{C508F11D-E784-7772-FB40-3A8E0332F1BF}"/>
          </ac:spMkLst>
        </pc:spChg>
        <pc:spChg chg="del">
          <ac:chgData name="gowri panish" userId="3d996780b45becc3" providerId="LiveId" clId="{D6DFF130-662B-40AB-BBE5-A2ECED93F7C1}" dt="2024-03-04T15:51:52.634" v="94" actId="478"/>
          <ac:spMkLst>
            <pc:docMk/>
            <pc:sldMk cId="2122912380" sldId="627"/>
            <ac:spMk id="3" creationId="{C24B788C-1CB5-6916-69A6-022704E3AD6B}"/>
          </ac:spMkLst>
        </pc:spChg>
      </pc:sldChg>
      <pc:sldChg chg="modSp new mod">
        <pc:chgData name="gowri panish" userId="3d996780b45becc3" providerId="LiveId" clId="{D6DFF130-662B-40AB-BBE5-A2ECED93F7C1}" dt="2024-03-04T16:39:09.911" v="255" actId="14100"/>
        <pc:sldMkLst>
          <pc:docMk/>
          <pc:sldMk cId="1654665441" sldId="628"/>
        </pc:sldMkLst>
        <pc:spChg chg="mod">
          <ac:chgData name="gowri panish" userId="3d996780b45becc3" providerId="LiveId" clId="{D6DFF130-662B-40AB-BBE5-A2ECED93F7C1}" dt="2024-03-04T15:53:05.415" v="118" actId="20577"/>
          <ac:spMkLst>
            <pc:docMk/>
            <pc:sldMk cId="1654665441" sldId="628"/>
            <ac:spMk id="3" creationId="{20F9D209-779A-3B1A-0AFC-6447D4B2DB16}"/>
          </ac:spMkLst>
        </pc:spChg>
        <pc:spChg chg="mod">
          <ac:chgData name="gowri panish" userId="3d996780b45becc3" providerId="LiveId" clId="{D6DFF130-662B-40AB-BBE5-A2ECED93F7C1}" dt="2024-03-04T16:39:09.911" v="255" actId="14100"/>
          <ac:spMkLst>
            <pc:docMk/>
            <pc:sldMk cId="1654665441" sldId="628"/>
            <ac:spMk id="4" creationId="{4333D42B-FF71-39E0-28F0-CC0C4273DFF0}"/>
          </ac:spMkLst>
        </pc:spChg>
      </pc:sldChg>
      <pc:sldChg chg="delSp modSp new mod">
        <pc:chgData name="gowri panish" userId="3d996780b45becc3" providerId="LiveId" clId="{D6DFF130-662B-40AB-BBE5-A2ECED93F7C1}" dt="2024-03-04T16:37:05.525" v="250" actId="20577"/>
        <pc:sldMkLst>
          <pc:docMk/>
          <pc:sldMk cId="1320151696" sldId="629"/>
        </pc:sldMkLst>
        <pc:spChg chg="del">
          <ac:chgData name="gowri panish" userId="3d996780b45becc3" providerId="LiveId" clId="{D6DFF130-662B-40AB-BBE5-A2ECED93F7C1}" dt="2024-03-04T15:57:37.079" v="125" actId="478"/>
          <ac:spMkLst>
            <pc:docMk/>
            <pc:sldMk cId="1320151696" sldId="629"/>
            <ac:spMk id="3" creationId="{C24734F6-D5B3-8229-E368-0E2B4F359EE1}"/>
          </ac:spMkLst>
        </pc:spChg>
        <pc:spChg chg="mod">
          <ac:chgData name="gowri panish" userId="3d996780b45becc3" providerId="LiveId" clId="{D6DFF130-662B-40AB-BBE5-A2ECED93F7C1}" dt="2024-03-04T16:37:05.525" v="250" actId="20577"/>
          <ac:spMkLst>
            <pc:docMk/>
            <pc:sldMk cId="1320151696" sldId="629"/>
            <ac:spMk id="4" creationId="{E9DB9A84-9960-62DC-215A-7770F2C072F4}"/>
          </ac:spMkLst>
        </pc:spChg>
      </pc:sldChg>
      <pc:sldChg chg="delSp modSp new mod">
        <pc:chgData name="gowri panish" userId="3d996780b45becc3" providerId="LiveId" clId="{D6DFF130-662B-40AB-BBE5-A2ECED93F7C1}" dt="2024-03-04T16:04:15.179" v="185" actId="20577"/>
        <pc:sldMkLst>
          <pc:docMk/>
          <pc:sldMk cId="3793054520" sldId="630"/>
        </pc:sldMkLst>
        <pc:spChg chg="mod">
          <ac:chgData name="gowri panish" userId="3d996780b45becc3" providerId="LiveId" clId="{D6DFF130-662B-40AB-BBE5-A2ECED93F7C1}" dt="2024-03-04T16:04:15.179" v="185" actId="20577"/>
          <ac:spMkLst>
            <pc:docMk/>
            <pc:sldMk cId="3793054520" sldId="630"/>
            <ac:spMk id="2" creationId="{F6C433B3-B7C5-CB7E-6308-1528726CAD70}"/>
          </ac:spMkLst>
        </pc:spChg>
        <pc:spChg chg="del">
          <ac:chgData name="gowri panish" userId="3d996780b45becc3" providerId="LiveId" clId="{D6DFF130-662B-40AB-BBE5-A2ECED93F7C1}" dt="2024-03-04T16:04:10.691" v="184" actId="478"/>
          <ac:spMkLst>
            <pc:docMk/>
            <pc:sldMk cId="3793054520" sldId="630"/>
            <ac:spMk id="3" creationId="{BE3606D8-D6F1-0326-6CF7-2A9B392F3CA6}"/>
          </ac:spMkLst>
        </pc:spChg>
      </pc:sldChg>
      <pc:sldChg chg="modSp new mod">
        <pc:chgData name="gowri panish" userId="3d996780b45becc3" providerId="LiveId" clId="{D6DFF130-662B-40AB-BBE5-A2ECED93F7C1}" dt="2024-03-04T16:49:51.417" v="295" actId="14100"/>
        <pc:sldMkLst>
          <pc:docMk/>
          <pc:sldMk cId="3701420190" sldId="631"/>
        </pc:sldMkLst>
        <pc:spChg chg="mod">
          <ac:chgData name="gowri panish" userId="3d996780b45becc3" providerId="LiveId" clId="{D6DFF130-662B-40AB-BBE5-A2ECED93F7C1}" dt="2024-03-04T16:04:31.375" v="197" actId="20577"/>
          <ac:spMkLst>
            <pc:docMk/>
            <pc:sldMk cId="3701420190" sldId="631"/>
            <ac:spMk id="3" creationId="{E2C14D73-5143-5341-A39C-C25754D0E50D}"/>
          </ac:spMkLst>
        </pc:spChg>
        <pc:spChg chg="mod">
          <ac:chgData name="gowri panish" userId="3d996780b45becc3" providerId="LiveId" clId="{D6DFF130-662B-40AB-BBE5-A2ECED93F7C1}" dt="2024-03-04T16:49:51.417" v="295" actId="14100"/>
          <ac:spMkLst>
            <pc:docMk/>
            <pc:sldMk cId="3701420190" sldId="631"/>
            <ac:spMk id="4" creationId="{F8E3C514-8B6A-2CD8-70EF-4BDE76ECFBF5}"/>
          </ac:spMkLst>
        </pc:spChg>
      </pc:sldChg>
      <pc:sldChg chg="delSp modSp new mod">
        <pc:chgData name="gowri panish" userId="3d996780b45becc3" providerId="LiveId" clId="{D6DFF130-662B-40AB-BBE5-A2ECED93F7C1}" dt="2024-03-04T16:41:06.190" v="284" actId="20577"/>
        <pc:sldMkLst>
          <pc:docMk/>
          <pc:sldMk cId="2602825612" sldId="632"/>
        </pc:sldMkLst>
        <pc:spChg chg="del">
          <ac:chgData name="gowri panish" userId="3d996780b45becc3" providerId="LiveId" clId="{D6DFF130-662B-40AB-BBE5-A2ECED93F7C1}" dt="2024-03-04T16:26:05.923" v="223" actId="478"/>
          <ac:spMkLst>
            <pc:docMk/>
            <pc:sldMk cId="2602825612" sldId="632"/>
            <ac:spMk id="3" creationId="{F07E8664-5A3E-54F6-416F-3A9B3BECB3F2}"/>
          </ac:spMkLst>
        </pc:spChg>
        <pc:spChg chg="mod">
          <ac:chgData name="gowri panish" userId="3d996780b45becc3" providerId="LiveId" clId="{D6DFF130-662B-40AB-BBE5-A2ECED93F7C1}" dt="2024-03-04T16:41:06.190" v="284" actId="20577"/>
          <ac:spMkLst>
            <pc:docMk/>
            <pc:sldMk cId="2602825612" sldId="632"/>
            <ac:spMk id="4" creationId="{9154EA8C-E8C1-37BA-57D0-468613F292E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a:lvl1pPr>
          </a:lstStyle>
          <a:p>
            <a:endParaRPr lang="en-NZ" dirty="0"/>
          </a:p>
        </p:txBody>
      </p:sp>
      <p:sp>
        <p:nvSpPr>
          <p:cNvPr id="3" name="Date Placeholder 2"/>
          <p:cNvSpPr>
            <a:spLocks noGrp="1"/>
          </p:cNvSpPr>
          <p:nvPr>
            <p:ph type="dt" sz="quarter" idx="1"/>
          </p:nvPr>
        </p:nvSpPr>
        <p:spPr>
          <a:xfrm>
            <a:off x="3855839" y="1"/>
            <a:ext cx="2949786" cy="498693"/>
          </a:xfrm>
          <a:prstGeom prst="rect">
            <a:avLst/>
          </a:prstGeom>
        </p:spPr>
        <p:txBody>
          <a:bodyPr vert="horz" lIns="91474" tIns="45737" rIns="91474" bIns="45737" rtlCol="0"/>
          <a:lstStyle>
            <a:lvl1pPr algn="r">
              <a:defRPr sz="1200"/>
            </a:lvl1pPr>
          </a:lstStyle>
          <a:p>
            <a:fld id="{85D701EE-1FBA-4307-A5A0-FAD659DC6E39}" type="datetimeFigureOut">
              <a:rPr lang="en-NZ" smtClean="0"/>
              <a:pPr/>
              <a:t>4/03/2024</a:t>
            </a:fld>
            <a:endParaRPr lang="en-NZ" dirty="0"/>
          </a:p>
        </p:txBody>
      </p:sp>
      <p:sp>
        <p:nvSpPr>
          <p:cNvPr id="4" name="Footer Placeholder 3"/>
          <p:cNvSpPr>
            <a:spLocks noGrp="1"/>
          </p:cNvSpPr>
          <p:nvPr>
            <p:ph type="ftr" sz="quarter" idx="2"/>
          </p:nvPr>
        </p:nvSpPr>
        <p:spPr>
          <a:xfrm>
            <a:off x="2" y="9440647"/>
            <a:ext cx="2949786" cy="498693"/>
          </a:xfrm>
          <a:prstGeom prst="rect">
            <a:avLst/>
          </a:prstGeom>
        </p:spPr>
        <p:txBody>
          <a:bodyPr vert="horz" lIns="91474" tIns="45737" rIns="91474" bIns="45737" rtlCol="0" anchor="b"/>
          <a:lstStyle>
            <a:lvl1pPr algn="l">
              <a:defRPr sz="1200"/>
            </a:lvl1pPr>
          </a:lstStyle>
          <a:p>
            <a:endParaRPr lang="en-NZ" dirty="0"/>
          </a:p>
        </p:txBody>
      </p:sp>
      <p:sp>
        <p:nvSpPr>
          <p:cNvPr id="5" name="Slide Number Placeholder 4"/>
          <p:cNvSpPr>
            <a:spLocks noGrp="1"/>
          </p:cNvSpPr>
          <p:nvPr>
            <p:ph type="sldNum" sz="quarter" idx="3"/>
          </p:nvPr>
        </p:nvSpPr>
        <p:spPr>
          <a:xfrm>
            <a:off x="3855839" y="9440647"/>
            <a:ext cx="2949786" cy="498693"/>
          </a:xfrm>
          <a:prstGeom prst="rect">
            <a:avLst/>
          </a:prstGeom>
        </p:spPr>
        <p:txBody>
          <a:bodyPr vert="horz" lIns="91474" tIns="45737" rIns="91474" bIns="45737" rtlCol="0" anchor="b"/>
          <a:lstStyle>
            <a:lvl1pPr algn="r">
              <a:defRPr sz="1200"/>
            </a:lvl1pPr>
          </a:lstStyle>
          <a:p>
            <a:fld id="{97D3D0BD-DB2D-4CFB-B804-653564142846}" type="slidenum">
              <a:rPr lang="en-NZ" smtClean="0"/>
              <a:pPr/>
              <a:t>‹#›</a:t>
            </a:fld>
            <a:endParaRPr lang="en-NZ" dirty="0"/>
          </a:p>
        </p:txBody>
      </p:sp>
    </p:spTree>
    <p:extLst>
      <p:ext uri="{BB962C8B-B14F-4D97-AF65-F5344CB8AC3E}">
        <p14:creationId xmlns:p14="http://schemas.microsoft.com/office/powerpoint/2010/main" val="1109532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1"/>
            <a:ext cx="2949786" cy="498693"/>
          </a:xfrm>
          <a:prstGeom prst="rect">
            <a:avLst/>
          </a:prstGeom>
        </p:spPr>
        <p:txBody>
          <a:bodyPr vert="horz" lIns="91474" tIns="45737" rIns="91474" bIns="45737" rtlCol="0"/>
          <a:lstStyle>
            <a:lvl1pPr algn="l">
              <a:defRPr sz="1200" b="0" i="0">
                <a:latin typeface="+mn-lt"/>
              </a:defRPr>
            </a:lvl1pPr>
          </a:lstStyle>
          <a:p>
            <a:endParaRPr lang="en-NZ" dirty="0"/>
          </a:p>
        </p:txBody>
      </p:sp>
      <p:sp>
        <p:nvSpPr>
          <p:cNvPr id="3" name="Date Placeholder 2"/>
          <p:cNvSpPr>
            <a:spLocks noGrp="1"/>
          </p:cNvSpPr>
          <p:nvPr>
            <p:ph type="dt" idx="1"/>
          </p:nvPr>
        </p:nvSpPr>
        <p:spPr>
          <a:xfrm>
            <a:off x="3855839" y="1"/>
            <a:ext cx="2949786" cy="498693"/>
          </a:xfrm>
          <a:prstGeom prst="rect">
            <a:avLst/>
          </a:prstGeom>
        </p:spPr>
        <p:txBody>
          <a:bodyPr vert="horz" lIns="91474" tIns="45737" rIns="91474" bIns="45737" rtlCol="0"/>
          <a:lstStyle>
            <a:lvl1pPr algn="r">
              <a:defRPr sz="1200" b="0" i="0">
                <a:latin typeface="+mn-lt"/>
              </a:defRPr>
            </a:lvl1pPr>
          </a:lstStyle>
          <a:p>
            <a:fld id="{72A1673E-E3F0-41EB-8C5F-8EC9A5FDE63C}" type="datetimeFigureOut">
              <a:rPr lang="en-NZ" smtClean="0"/>
              <a:pPr/>
              <a:t>4/03/2024</a:t>
            </a:fld>
            <a:endParaRPr lang="en-NZ" dirty="0"/>
          </a:p>
        </p:txBody>
      </p:sp>
      <p:sp>
        <p:nvSpPr>
          <p:cNvPr id="4" name="Slide Image Placeholder 3"/>
          <p:cNvSpPr>
            <a:spLocks noGrp="1" noRot="1" noChangeAspect="1"/>
          </p:cNvSpPr>
          <p:nvPr>
            <p:ph type="sldImg" idx="2"/>
          </p:nvPr>
        </p:nvSpPr>
        <p:spPr>
          <a:xfrm>
            <a:off x="422275" y="1243013"/>
            <a:ext cx="5964238" cy="3355975"/>
          </a:xfrm>
          <a:prstGeom prst="rect">
            <a:avLst/>
          </a:prstGeom>
          <a:noFill/>
          <a:ln w="12700">
            <a:solidFill>
              <a:prstClr val="black"/>
            </a:solidFill>
          </a:ln>
        </p:spPr>
        <p:txBody>
          <a:bodyPr vert="horz" lIns="91474" tIns="45737" rIns="91474" bIns="45737" rtlCol="0" anchor="ctr"/>
          <a:lstStyle/>
          <a:p>
            <a:endParaRPr lang="en-NZ" dirty="0"/>
          </a:p>
        </p:txBody>
      </p:sp>
      <p:sp>
        <p:nvSpPr>
          <p:cNvPr id="5" name="Notes Placeholder 4"/>
          <p:cNvSpPr>
            <a:spLocks noGrp="1"/>
          </p:cNvSpPr>
          <p:nvPr>
            <p:ph type="body" sz="quarter" idx="3"/>
          </p:nvPr>
        </p:nvSpPr>
        <p:spPr>
          <a:xfrm>
            <a:off x="680721" y="4783309"/>
            <a:ext cx="5445760" cy="3913614"/>
          </a:xfrm>
          <a:prstGeom prst="rect">
            <a:avLst/>
          </a:prstGeom>
        </p:spPr>
        <p:txBody>
          <a:bodyPr vert="horz" lIns="91474" tIns="45737" rIns="91474" bIns="45737"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NZ" dirty="0"/>
          </a:p>
        </p:txBody>
      </p:sp>
      <p:sp>
        <p:nvSpPr>
          <p:cNvPr id="6" name="Footer Placeholder 5"/>
          <p:cNvSpPr>
            <a:spLocks noGrp="1"/>
          </p:cNvSpPr>
          <p:nvPr>
            <p:ph type="ftr" sz="quarter" idx="4"/>
          </p:nvPr>
        </p:nvSpPr>
        <p:spPr>
          <a:xfrm>
            <a:off x="2" y="9440647"/>
            <a:ext cx="2949786" cy="498693"/>
          </a:xfrm>
          <a:prstGeom prst="rect">
            <a:avLst/>
          </a:prstGeom>
        </p:spPr>
        <p:txBody>
          <a:bodyPr vert="horz" lIns="91474" tIns="45737" rIns="91474" bIns="45737" rtlCol="0" anchor="b"/>
          <a:lstStyle>
            <a:lvl1pPr algn="l">
              <a:defRPr sz="1200" b="0" i="0">
                <a:latin typeface="+mn-lt"/>
              </a:defRPr>
            </a:lvl1pPr>
          </a:lstStyle>
          <a:p>
            <a:endParaRPr lang="en-NZ" dirty="0"/>
          </a:p>
        </p:txBody>
      </p:sp>
      <p:sp>
        <p:nvSpPr>
          <p:cNvPr id="7" name="Slide Number Placeholder 6"/>
          <p:cNvSpPr>
            <a:spLocks noGrp="1"/>
          </p:cNvSpPr>
          <p:nvPr>
            <p:ph type="sldNum" sz="quarter" idx="5"/>
          </p:nvPr>
        </p:nvSpPr>
        <p:spPr>
          <a:xfrm>
            <a:off x="3855839" y="9440647"/>
            <a:ext cx="2949786" cy="498693"/>
          </a:xfrm>
          <a:prstGeom prst="rect">
            <a:avLst/>
          </a:prstGeom>
        </p:spPr>
        <p:txBody>
          <a:bodyPr vert="horz" lIns="91474" tIns="45737" rIns="91474" bIns="45737" rtlCol="0" anchor="b"/>
          <a:lstStyle>
            <a:lvl1pPr algn="r">
              <a:defRPr sz="1200" b="0" i="0">
                <a:latin typeface="+mn-lt"/>
              </a:defRPr>
            </a:lvl1pPr>
          </a:lstStyle>
          <a:p>
            <a:fld id="{F4089372-A661-494F-90C4-94E25994D307}" type="slidenum">
              <a:rPr lang="en-NZ" smtClean="0"/>
              <a:pPr/>
              <a:t>‹#›</a:t>
            </a:fld>
            <a:endParaRPr lang="en-NZ" dirty="0"/>
          </a:p>
        </p:txBody>
      </p:sp>
    </p:spTree>
    <p:extLst>
      <p:ext uri="{BB962C8B-B14F-4D97-AF65-F5344CB8AC3E}">
        <p14:creationId xmlns:p14="http://schemas.microsoft.com/office/powerpoint/2010/main" val="113860507"/>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mn-lt"/>
        <a:ea typeface="+mn-ea"/>
        <a:cs typeface="+mn-cs"/>
      </a:defRPr>
    </a:lvl1pPr>
    <a:lvl2pPr marL="457200" algn="l" defTabSz="914400" rtl="0" eaLnBrk="1" latinLnBrk="0" hangingPunct="1">
      <a:defRPr sz="1200" b="0" i="0" kern="1200">
        <a:solidFill>
          <a:schemeClr val="tx1"/>
        </a:solidFill>
        <a:latin typeface="+mn-lt"/>
        <a:ea typeface="+mn-ea"/>
        <a:cs typeface="+mn-cs"/>
      </a:defRPr>
    </a:lvl2pPr>
    <a:lvl3pPr marL="914400" algn="l" defTabSz="914400" rtl="0" eaLnBrk="1" latinLnBrk="0" hangingPunct="1">
      <a:defRPr sz="1200" b="0" i="0" kern="1200">
        <a:solidFill>
          <a:schemeClr val="tx1"/>
        </a:solidFill>
        <a:latin typeface="+mn-lt"/>
        <a:ea typeface="+mn-ea"/>
        <a:cs typeface="+mn-cs"/>
      </a:defRPr>
    </a:lvl3pPr>
    <a:lvl4pPr marL="1371600" algn="l" defTabSz="914400" rtl="0" eaLnBrk="1" latinLnBrk="0" hangingPunct="1">
      <a:defRPr sz="1200" b="0" i="0" kern="1200">
        <a:solidFill>
          <a:schemeClr val="tx1"/>
        </a:solidFill>
        <a:latin typeface="+mn-lt"/>
        <a:ea typeface="+mn-ea"/>
        <a:cs typeface="+mn-cs"/>
      </a:defRPr>
    </a:lvl4pPr>
    <a:lvl5pPr marL="1828800" algn="l" defTabSz="914400" rtl="0" eaLnBrk="1" latinLnBrk="0" hangingPunct="1">
      <a:defRPr sz="1200" b="0" i="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pn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6.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6.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7.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8.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8.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3.jpeg"/><Relationship Id="rId1" Type="http://schemas.openxmlformats.org/officeDocument/2006/relationships/slideMaster" Target="../slideMasters/slideMaster9.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9.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1.jpeg"/><Relationship Id="rId1" Type="http://schemas.openxmlformats.org/officeDocument/2006/relationships/slideMaster" Target="../slideMasters/slideMaster9.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15.png"/><Relationship Id="rId1" Type="http://schemas.openxmlformats.org/officeDocument/2006/relationships/slideMaster" Target="../slideMasters/slideMaster9.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lack">
    <p:bg>
      <p:bgPr>
        <a:solidFill>
          <a:schemeClr val="tx1"/>
        </a:solidFill>
        <a:effectLst/>
      </p:bgPr>
    </p:bg>
    <p:spTree>
      <p:nvGrpSpPr>
        <p:cNvPr id="1" name=""/>
        <p:cNvGrpSpPr/>
        <p:nvPr/>
      </p:nvGrpSpPr>
      <p:grpSpPr>
        <a:xfrm>
          <a:off x="0" y="0"/>
          <a:ext cx="0" cy="0"/>
          <a:chOff x="0" y="0"/>
          <a:chExt cx="0" cy="0"/>
        </a:xfrm>
      </p:grpSpPr>
      <p:pic>
        <p:nvPicPr>
          <p:cNvPr id="9"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4780501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Black">
    <p:bg bwMode="gray">
      <p:bgPr>
        <a:solidFill>
          <a:schemeClr val="bg1"/>
        </a:solidFill>
        <a:effectLst/>
      </p:bgPr>
    </p:bg>
    <p:spTree>
      <p:nvGrpSpPr>
        <p:cNvPr id="1" name=""/>
        <p:cNvGrpSpPr/>
        <p:nvPr/>
      </p:nvGrpSpPr>
      <p:grpSpPr>
        <a:xfrm>
          <a:off x="0" y="0"/>
          <a:ext cx="0" cy="0"/>
          <a:chOff x="0" y="0"/>
          <a:chExt cx="0" cy="0"/>
        </a:xfrm>
      </p:grpSpPr>
      <p:pic>
        <p:nvPicPr>
          <p:cNvPr id="4098" name="Picture 2" descr="C:\Users\Admin\Downloads\ilovepdf_pages-to-jpg (4)\RU_PPT Template-Grey Blank (1)_page-0002.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7"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0"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chemeClr val="bg1"/>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1"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4131591702"/>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vider White">
    <p:bg bwMode="gray">
      <p:bgPr>
        <a:solidFill>
          <a:schemeClr val="bg1"/>
        </a:solidFill>
        <a:effectLst/>
      </p:bgPr>
    </p:bg>
    <p:spTree>
      <p:nvGrpSpPr>
        <p:cNvPr id="1" name=""/>
        <p:cNvGrpSpPr/>
        <p:nvPr/>
      </p:nvGrpSpPr>
      <p:grpSpPr>
        <a:xfrm>
          <a:off x="0" y="0"/>
          <a:ext cx="0" cy="0"/>
          <a:chOff x="0" y="0"/>
          <a:chExt cx="0" cy="0"/>
        </a:xfrm>
      </p:grpSpPr>
      <p:pic>
        <p:nvPicPr>
          <p:cNvPr id="5122"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92202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2"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4" name="Picture 3" descr="C:\Users\Admin\Downloads\1-05.png"/>
          <p:cNvPicPr>
            <a:picLocks noChangeAspect="1" noChangeArrowheads="1"/>
          </p:cNvPicPr>
          <p:nvPr userDrawn="1"/>
        </p:nvPicPr>
        <p:blipFill>
          <a:blip r:embed="rId3"/>
          <a:srcRect r="73063"/>
          <a:stretch>
            <a:fillRect/>
          </a:stretch>
        </p:blipFill>
        <p:spPr bwMode="auto">
          <a:xfrm>
            <a:off x="-54605" y="-381001"/>
            <a:ext cx="955557" cy="1711183"/>
          </a:xfrm>
          <a:prstGeom prst="rect">
            <a:avLst/>
          </a:prstGeom>
          <a:noFill/>
        </p:spPr>
      </p:pic>
    </p:spTree>
    <p:extLst>
      <p:ext uri="{BB962C8B-B14F-4D97-AF65-F5344CB8AC3E}">
        <p14:creationId xmlns:p14="http://schemas.microsoft.com/office/powerpoint/2010/main" val="2731359464"/>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Divider White">
    <p:bg bwMode="gray">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8C57D2F1-AB6B-D646-B596-57C131E95FB4}"/>
              </a:ext>
            </a:extLst>
          </p:cNvPr>
          <p:cNvSpPr>
            <a:spLocks noGrp="1"/>
          </p:cNvSpPr>
          <p:nvPr>
            <p:ph type="title" hasCustomPrompt="1"/>
          </p:nvPr>
        </p:nvSpPr>
        <p:spPr bwMode="gray">
          <a:xfrm>
            <a:off x="2514600" y="2363699"/>
            <a:ext cx="7772400" cy="1325563"/>
          </a:xfrm>
          <a:prstGeom prst="rect">
            <a:avLst/>
          </a:prstGeom>
        </p:spPr>
        <p:txBody>
          <a:bodyPr anchor="ctr"/>
          <a:lstStyle>
            <a:lvl1pPr>
              <a:defRPr sz="7800" b="0" i="0" spc="0">
                <a:solidFill>
                  <a:srgbClr val="FF6600"/>
                </a:solidFill>
                <a:latin typeface="Roboto Medium" pitchFamily="2" charset="0"/>
                <a:ea typeface="Roboto Medium" pitchFamily="2" charset="0"/>
                <a:cs typeface="Roboto Medium" pitchFamily="2" charset="0"/>
              </a:defRPr>
            </a:lvl1pPr>
          </a:lstStyle>
          <a:p>
            <a:r>
              <a:rPr lang="en-US" dirty="0"/>
              <a:t>TITLE PAGE</a:t>
            </a:r>
            <a:endParaRPr lang="en-NZ" dirty="0"/>
          </a:p>
        </p:txBody>
      </p:sp>
      <p:sp>
        <p:nvSpPr>
          <p:cNvPr id="11" name="Picture Placeholder 2">
            <a:extLst>
              <a:ext uri="{FF2B5EF4-FFF2-40B4-BE49-F238E27FC236}">
                <a16:creationId xmlns:a16="http://schemas.microsoft.com/office/drawing/2014/main" id="{DDAC6C2B-8407-D64F-820D-E7CF746EE15D}"/>
              </a:ext>
            </a:extLst>
          </p:cNvPr>
          <p:cNvSpPr>
            <a:spLocks noGrp="1"/>
          </p:cNvSpPr>
          <p:nvPr>
            <p:ph type="pic" sz="quarter" idx="15"/>
          </p:nvPr>
        </p:nvSpPr>
        <p:spPr>
          <a:xfrm>
            <a:off x="0" y="0"/>
            <a:ext cx="12192000" cy="6858000"/>
          </a:xfrm>
          <a:prstGeom prst="rect">
            <a:avLst/>
          </a:prstGeom>
        </p:spPr>
        <p:txBody>
          <a:bodyPr/>
          <a:lstStyle>
            <a:lvl1pPr>
              <a:defRPr>
                <a:latin typeface="Nobel-Book" panose="02000503040000020004" pitchFamily="2" charset="0"/>
              </a:defRPr>
            </a:lvl1pPr>
          </a:lstStyle>
          <a:p>
            <a:endParaRPr lang="en-US" dirty="0"/>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sp>
        <p:nvSpPr>
          <p:cNvPr id="14" name="Text Placeholder 5">
            <a:extLst>
              <a:ext uri="{FF2B5EF4-FFF2-40B4-BE49-F238E27FC236}">
                <a16:creationId xmlns:a16="http://schemas.microsoft.com/office/drawing/2014/main" id="{AD0D9561-E154-7543-8D06-7AF9B72F9B8B}"/>
              </a:ext>
            </a:extLst>
          </p:cNvPr>
          <p:cNvSpPr>
            <a:spLocks noGrp="1"/>
          </p:cNvSpPr>
          <p:nvPr>
            <p:ph type="body" sz="quarter" idx="11" hasCustomPrompt="1"/>
          </p:nvPr>
        </p:nvSpPr>
        <p:spPr bwMode="gray">
          <a:xfrm>
            <a:off x="2518979" y="3796320"/>
            <a:ext cx="5923490" cy="407987"/>
          </a:xfrm>
          <a:prstGeom prst="rect">
            <a:avLst/>
          </a:prstGeom>
        </p:spPr>
        <p:txBody>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sz="2500" kern="1200" spc="400" baseline="0">
                <a:solidFill>
                  <a:srgbClr val="A5A5A5"/>
                </a:solidFill>
                <a:latin typeface="Roboto Medium" pitchFamily="2" charset="0"/>
                <a:ea typeface="Roboto Medium" pitchFamily="2" charset="0"/>
                <a:cs typeface="Roboto Medium" pitchFamily="2" charset="0"/>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SUBTITLE</a:t>
            </a:r>
          </a:p>
        </p:txBody>
      </p:sp>
      <p:pic>
        <p:nvPicPr>
          <p:cNvPr id="15" name="Picture 2" descr="C:\Users\Admin\Downloads\REVA LOGO2.png"/>
          <p:cNvPicPr>
            <a:picLocks noChangeAspect="1" noChangeArrowheads="1"/>
          </p:cNvPicPr>
          <p:nvPr userDrawn="1"/>
        </p:nvPicPr>
        <p:blipFill>
          <a:blip r:embed="rId3" cstate="print"/>
          <a:srcRect r="76596" b="15988"/>
          <a:stretch>
            <a:fillRect/>
          </a:stretch>
        </p:blipFill>
        <p:spPr bwMode="auto">
          <a:xfrm>
            <a:off x="152400" y="152400"/>
            <a:ext cx="685800" cy="685800"/>
          </a:xfrm>
          <a:prstGeom prst="rect">
            <a:avLst/>
          </a:prstGeom>
          <a:noFill/>
        </p:spPr>
      </p:pic>
    </p:spTree>
    <p:extLst>
      <p:ext uri="{BB962C8B-B14F-4D97-AF65-F5344CB8AC3E}">
        <p14:creationId xmlns:p14="http://schemas.microsoft.com/office/powerpoint/2010/main" val="117327408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4"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rgbClr val="A5A5A5"/>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34062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3" name="Media Placeholder 3">
            <a:extLst>
              <a:ext uri="{FF2B5EF4-FFF2-40B4-BE49-F238E27FC236}">
                <a16:creationId xmlns:a16="http://schemas.microsoft.com/office/drawing/2014/main" id="{9B10B4EE-A653-1D4B-98CF-698451C180B3}"/>
              </a:ext>
            </a:extLst>
          </p:cNvPr>
          <p:cNvSpPr>
            <a:spLocks noGrp="1"/>
          </p:cNvSpPr>
          <p:nvPr>
            <p:ph type="media" sz="quarter" idx="20" hasCustomPrompt="1"/>
          </p:nvPr>
        </p:nvSpPr>
        <p:spPr>
          <a:xfrm>
            <a:off x="623888" y="1412875"/>
            <a:ext cx="11088687" cy="4454525"/>
          </a:xfrm>
          <a:prstGeom prst="rect">
            <a:avLst/>
          </a:prstGeom>
        </p:spPr>
        <p:txBody>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solidFill>
                  <a:schemeClr val="bg1"/>
                </a:solidFill>
                <a:latin typeface="Roboto Medium" pitchFamily="2" charset="0"/>
                <a:ea typeface="Roboto Medium" pitchFamily="2" charset="0"/>
                <a:cs typeface="Roboto Medium" pitchFamily="2"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dirty="0"/>
              <a:t>Click Icon to add video</a:t>
            </a:r>
          </a:p>
          <a:p>
            <a:endParaRPr lang="en-US" dirty="0"/>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3477560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Media / Video Slide Black">
    <p:bg bwMode="gray">
      <p:bgPr>
        <a:solidFill>
          <a:schemeClr val="bg1"/>
        </a:solidFill>
        <a:effectLst/>
      </p:bgPr>
    </p:bg>
    <p:spTree>
      <p:nvGrpSpPr>
        <p:cNvPr id="1" name=""/>
        <p:cNvGrpSpPr/>
        <p:nvPr/>
      </p:nvGrpSpPr>
      <p:grpSpPr>
        <a:xfrm>
          <a:off x="0" y="0"/>
          <a:ext cx="0" cy="0"/>
          <a:chOff x="0" y="0"/>
          <a:chExt cx="0" cy="0"/>
        </a:xfrm>
      </p:grpSpPr>
      <p:pic>
        <p:nvPicPr>
          <p:cNvPr id="6146"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Media/Video Page</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13" name="Picture Placeholder 12"/>
          <p:cNvSpPr>
            <a:spLocks noGrp="1"/>
          </p:cNvSpPr>
          <p:nvPr>
            <p:ph type="pic" sz="quarter" idx="15" hasCustomPrompt="1"/>
          </p:nvPr>
        </p:nvSpPr>
        <p:spPr>
          <a:xfrm>
            <a:off x="609600" y="1447800"/>
            <a:ext cx="5257800" cy="4038600"/>
          </a:xfrm>
          <a:prstGeom prst="rect">
            <a:avLst/>
          </a:prstGeom>
        </p:spPr>
        <p:txBody>
          <a:bodyPr/>
          <a:lstStyle>
            <a:lvl1pPr>
              <a:defRPr baseline="0">
                <a:solidFill>
                  <a:schemeClr val="tx1"/>
                </a:solidFill>
                <a:latin typeface="Roboto Medium" pitchFamily="2" charset="0"/>
                <a:ea typeface="Roboto Medium" pitchFamily="2" charset="0"/>
              </a:defRPr>
            </a:lvl1pPr>
          </a:lstStyle>
          <a:p>
            <a:r>
              <a:rPr lang="en-US" dirty="0"/>
              <a:t>Click icon to add image</a:t>
            </a:r>
          </a:p>
        </p:txBody>
      </p:sp>
      <p:sp>
        <p:nvSpPr>
          <p:cNvPr id="14"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tx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234062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Media / Video Slide White">
    <p:bg bwMode="gray">
      <p:bgPr>
        <a:solidFill>
          <a:schemeClr val="bg1"/>
        </a:solidFill>
        <a:effectLst/>
      </p:bgPr>
    </p:bg>
    <p:spTree>
      <p:nvGrpSpPr>
        <p:cNvPr id="1" name=""/>
        <p:cNvGrpSpPr/>
        <p:nvPr/>
      </p:nvGrpSpPr>
      <p:grpSpPr>
        <a:xfrm>
          <a:off x="0" y="0"/>
          <a:ext cx="0" cy="0"/>
          <a:chOff x="0" y="0"/>
          <a:chExt cx="0" cy="0"/>
        </a:xfrm>
      </p:grpSpPr>
      <p:pic>
        <p:nvPicPr>
          <p:cNvPr id="7170"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1"/>
            <a:ext cx="12193193" cy="6858001"/>
          </a:xfrm>
          <a:prstGeom prst="rect">
            <a:avLst/>
          </a:prstGeom>
          <a:noFill/>
        </p:spPr>
      </p:pic>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60960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Media/Video Page</a:t>
            </a:r>
          </a:p>
        </p:txBody>
      </p:sp>
      <p:sp>
        <p:nvSpPr>
          <p:cNvPr id="15"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6" name="Picture Placeholder 12"/>
          <p:cNvSpPr>
            <a:spLocks noGrp="1"/>
          </p:cNvSpPr>
          <p:nvPr>
            <p:ph type="pic" sz="quarter" idx="15" hasCustomPrompt="1"/>
          </p:nvPr>
        </p:nvSpPr>
        <p:spPr>
          <a:xfrm>
            <a:off x="6096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
        <p:nvSpPr>
          <p:cNvPr id="7" name="Picture Placeholder 12"/>
          <p:cNvSpPr>
            <a:spLocks noGrp="1"/>
          </p:cNvSpPr>
          <p:nvPr>
            <p:ph type="pic" sz="quarter" idx="16" hasCustomPrompt="1"/>
          </p:nvPr>
        </p:nvSpPr>
        <p:spPr>
          <a:xfrm>
            <a:off x="6019800" y="1447800"/>
            <a:ext cx="5257800" cy="4038600"/>
          </a:xfrm>
          <a:prstGeom prst="rect">
            <a:avLst/>
          </a:prstGeom>
        </p:spPr>
        <p:txBody>
          <a:bodyPr/>
          <a:lstStyle>
            <a:lvl1pPr>
              <a:defRPr>
                <a:solidFill>
                  <a:schemeClr val="bg1"/>
                </a:solidFill>
                <a:latin typeface="Roboto Medium" pitchFamily="2" charset="0"/>
                <a:ea typeface="Roboto Medium" pitchFamily="2" charset="0"/>
              </a:defRPr>
            </a:lvl1pPr>
          </a:lstStyle>
          <a:p>
            <a:r>
              <a:rPr lang="en-US" dirty="0"/>
              <a:t>Click icon to add image</a:t>
            </a:r>
          </a:p>
        </p:txBody>
      </p:sp>
    </p:spTree>
    <p:extLst>
      <p:ext uri="{BB962C8B-B14F-4D97-AF65-F5344CB8AC3E}">
        <p14:creationId xmlns:p14="http://schemas.microsoft.com/office/powerpoint/2010/main" val="23477560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py Slide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2"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1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5"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6"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33335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py Slide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py Slide White">
    <p:bg bwMode="gray">
      <p:bgPr>
        <a:solidFill>
          <a:schemeClr val="bg1"/>
        </a:solidFill>
        <a:effectLst/>
      </p:bgPr>
    </p:bg>
    <p:spTree>
      <p:nvGrpSpPr>
        <p:cNvPr id="1" name=""/>
        <p:cNvGrpSpPr/>
        <p:nvPr/>
      </p:nvGrpSpPr>
      <p:grpSpPr>
        <a:xfrm>
          <a:off x="0" y="0"/>
          <a:ext cx="0" cy="0"/>
          <a:chOff x="0" y="0"/>
          <a:chExt cx="0" cy="0"/>
        </a:xfrm>
      </p:grpSpPr>
      <p:pic>
        <p:nvPicPr>
          <p:cNvPr id="10242" name="Picture 2" descr="C:\Users\Admin\Downloads\ilovepdf_pages-to-jpg (3)\RU_PPT Template-White Blank (1)_page-0004.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rgbClr val="A5A5A5"/>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rgbClr val="A5A5A5"/>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rgbClr val="A5A5A5"/>
                </a:solidFill>
                <a:latin typeface="Roboto Medium" pitchFamily="2" charset="0"/>
                <a:ea typeface="Roboto Medium" pitchFamily="2" charset="0"/>
                <a:cs typeface="Roboto Medium" pitchFamily="2" charset="0"/>
              </a:defRPr>
            </a:lvl1pPr>
            <a:lvl2pPr>
              <a:defRPr lang="en-US" altLang="ja-JP" sz="2200" dirty="0">
                <a:solidFill>
                  <a:srgbClr val="A5A5A5"/>
                </a:solidFill>
                <a:latin typeface="Roboto Medium" pitchFamily="2" charset="0"/>
                <a:ea typeface="Roboto Medium" pitchFamily="2" charset="0"/>
                <a:cs typeface="Roboto Medium" pitchFamily="2" charset="0"/>
              </a:defRPr>
            </a:lvl2pPr>
            <a:lvl3pPr>
              <a:defRPr lang="en-US" altLang="ja-JP" dirty="0">
                <a:solidFill>
                  <a:srgbClr val="A5A5A5"/>
                </a:solidFill>
                <a:latin typeface="Roboto Medium" pitchFamily="2" charset="0"/>
                <a:ea typeface="Roboto Medium" pitchFamily="2" charset="0"/>
                <a:cs typeface="Roboto Medium" pitchFamily="2" charset="0"/>
              </a:defRPr>
            </a:lvl3pPr>
            <a:lvl5pPr>
              <a:defRPr lang="en-US" dirty="0">
                <a:solidFill>
                  <a:srgbClr val="A5A5A5"/>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hite">
    <p:spTree>
      <p:nvGrpSpPr>
        <p:cNvPr id="1" name=""/>
        <p:cNvGrpSpPr/>
        <p:nvPr/>
      </p:nvGrpSpPr>
      <p:grpSpPr>
        <a:xfrm>
          <a:off x="0" y="0"/>
          <a:ext cx="0" cy="0"/>
          <a:chOff x="0" y="0"/>
          <a:chExt cx="0" cy="0"/>
        </a:xfrm>
      </p:grpSpPr>
      <p:pic>
        <p:nvPicPr>
          <p:cNvPr id="10" name="Picture 2" descr="C:\Users\Admin\Downloads\ilovepdf_pages-to-jpg (1)\RU_PPT Template-White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Rectangle 10"/>
          <p:cNvSpPr/>
          <p:nvPr userDrawn="1"/>
        </p:nvSpPr>
        <p:spPr>
          <a:xfrm>
            <a:off x="685800" y="58801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8769350" y="5486400"/>
            <a:ext cx="3422650" cy="977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AFE99A1-F019-42EF-A6DD-FBA9CE0E5FB1}"/>
              </a:ext>
            </a:extLst>
          </p:cNvPr>
          <p:cNvGrpSpPr/>
          <p:nvPr userDrawn="1"/>
        </p:nvGrpSpPr>
        <p:grpSpPr>
          <a:xfrm>
            <a:off x="9220200" y="5410200"/>
            <a:ext cx="2601503" cy="1082742"/>
            <a:chOff x="10616154" y="97913"/>
            <a:chExt cx="3619726" cy="1349912"/>
          </a:xfrm>
        </p:grpSpPr>
        <p:pic>
          <p:nvPicPr>
            <p:cNvPr id="14"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py Slide White">
    <p:bg bwMode="gray">
      <p:bgPr>
        <a:solidFill>
          <a:schemeClr val="bg1"/>
        </a:solidFill>
        <a:effectLst/>
      </p:bgPr>
    </p:bg>
    <p:spTree>
      <p:nvGrpSpPr>
        <p:cNvPr id="1" name=""/>
        <p:cNvGrpSpPr/>
        <p:nvPr/>
      </p:nvGrpSpPr>
      <p:grpSpPr>
        <a:xfrm>
          <a:off x="0" y="0"/>
          <a:ext cx="0" cy="0"/>
          <a:chOff x="0" y="0"/>
          <a:chExt cx="0" cy="0"/>
        </a:xfrm>
      </p:grpSpPr>
      <p:pic>
        <p:nvPicPr>
          <p:cNvPr id="11266" name="Picture 2" descr="C:\Users\Admin\Downloads\ilovepdf_pages-to-jpg (4)\RU_PPT Template-Grey Blank (1)_page-0004.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8" name="Title 1"/>
          <p:cNvSpPr>
            <a:spLocks noGrp="1"/>
          </p:cNvSpPr>
          <p:nvPr>
            <p:ph type="title" hasCustomPrompt="1"/>
          </p:nvPr>
        </p:nvSpPr>
        <p:spPr bwMode="gray">
          <a:xfrm>
            <a:off x="595469" y="374154"/>
            <a:ext cx="6211927" cy="440926"/>
          </a:xfrm>
          <a:prstGeom prst="rect">
            <a:avLst/>
          </a:prstGeom>
        </p:spPr>
        <p:txBody>
          <a:bodyPr anchor="t" anchorCtr="0">
            <a:noAutofit/>
          </a:bodyPr>
          <a:lstStyle>
            <a:lvl1pPr>
              <a:defRPr sz="2800" b="0" cap="all" spc="0" baseline="0">
                <a:solidFill>
                  <a:schemeClr val="bg1"/>
                </a:solidFill>
                <a:latin typeface="Roboto Medium" pitchFamily="2" charset="0"/>
                <a:ea typeface="Roboto Medium" pitchFamily="2" charset="0"/>
                <a:cs typeface="Roboto Medium" pitchFamily="2" charset="0"/>
              </a:defRPr>
            </a:lvl1pPr>
          </a:lstStyle>
          <a:p>
            <a:r>
              <a:rPr lang="en-US" dirty="0"/>
              <a:t>Heading Copy Here </a:t>
            </a:r>
          </a:p>
        </p:txBody>
      </p:sp>
      <p:sp>
        <p:nvSpPr>
          <p:cNvPr id="4" name="Text Placeholder 3">
            <a:extLst>
              <a:ext uri="{FF2B5EF4-FFF2-40B4-BE49-F238E27FC236}">
                <a16:creationId xmlns:a16="http://schemas.microsoft.com/office/drawing/2014/main" id="{6FB73F14-68E6-0D40-8C86-4D7BCC64F88D}"/>
              </a:ext>
            </a:extLst>
          </p:cNvPr>
          <p:cNvSpPr>
            <a:spLocks noGrp="1"/>
          </p:cNvSpPr>
          <p:nvPr>
            <p:ph type="body" sz="quarter" idx="18" hasCustomPrompt="1"/>
          </p:nvPr>
        </p:nvSpPr>
        <p:spPr>
          <a:xfrm>
            <a:off x="623888" y="836613"/>
            <a:ext cx="6192837" cy="432147"/>
          </a:xfrm>
          <a:prstGeom prst="rect">
            <a:avLst/>
          </a:prstGeom>
        </p:spPr>
        <p:txBody>
          <a:bodyPr/>
          <a:lstStyle>
            <a:lvl1pPr marL="0" indent="0">
              <a:buNone/>
              <a:defRPr sz="2600" b="0" i="0">
                <a:solidFill>
                  <a:schemeClr val="bg1"/>
                </a:solidFill>
                <a:latin typeface="Roboto Medium" pitchFamily="2" charset="0"/>
                <a:ea typeface="Roboto Medium" pitchFamily="2" charset="0"/>
                <a:cs typeface="Roboto Medium" pitchFamily="2" charset="0"/>
              </a:defRPr>
            </a:lvl1pPr>
          </a:lstStyle>
          <a:p>
            <a:pPr lvl="0"/>
            <a:r>
              <a:rPr lang="en-US" dirty="0"/>
              <a:t>SUBTITLE HERE</a:t>
            </a:r>
          </a:p>
        </p:txBody>
      </p:sp>
      <p:sp>
        <p:nvSpPr>
          <p:cNvPr id="11" name="Text Placeholder 2">
            <a:extLst>
              <a:ext uri="{FF2B5EF4-FFF2-40B4-BE49-F238E27FC236}">
                <a16:creationId xmlns:a16="http://schemas.microsoft.com/office/drawing/2014/main" id="{17A2154B-A454-8249-909D-10FDDFC09675}"/>
              </a:ext>
            </a:extLst>
          </p:cNvPr>
          <p:cNvSpPr>
            <a:spLocks noGrp="1"/>
          </p:cNvSpPr>
          <p:nvPr>
            <p:ph type="body" sz="quarter" idx="17" hasCustomPrompt="1"/>
          </p:nvPr>
        </p:nvSpPr>
        <p:spPr>
          <a:xfrm>
            <a:off x="623391" y="1370483"/>
            <a:ext cx="7615365" cy="4722813"/>
          </a:xfrm>
          <a:prstGeom prst="rect">
            <a:avLst/>
          </a:prstGeom>
        </p:spPr>
        <p:txBody>
          <a:bodyPr/>
          <a:lstStyle>
            <a:lvl1pPr>
              <a:defRPr lang="en-US" altLang="ja-JP" sz="2400" dirty="0">
                <a:solidFill>
                  <a:schemeClr val="bg1"/>
                </a:solidFill>
                <a:latin typeface="Roboto Medium" pitchFamily="2" charset="0"/>
                <a:ea typeface="Roboto Medium" pitchFamily="2" charset="0"/>
                <a:cs typeface="Roboto Medium" pitchFamily="2" charset="0"/>
              </a:defRPr>
            </a:lvl1pPr>
            <a:lvl2pPr>
              <a:defRPr lang="en-US" altLang="ja-JP" sz="2200" dirty="0">
                <a:solidFill>
                  <a:schemeClr val="bg1"/>
                </a:solidFill>
                <a:latin typeface="Roboto Medium" pitchFamily="2" charset="0"/>
                <a:ea typeface="Roboto Medium" pitchFamily="2" charset="0"/>
                <a:cs typeface="Roboto Medium" pitchFamily="2" charset="0"/>
              </a:defRPr>
            </a:lvl2pPr>
            <a:lvl3pPr>
              <a:defRPr lang="en-US" altLang="ja-JP" dirty="0">
                <a:solidFill>
                  <a:schemeClr val="bg1"/>
                </a:solidFill>
                <a:latin typeface="Roboto Medium" pitchFamily="2" charset="0"/>
                <a:ea typeface="Roboto Medium" pitchFamily="2" charset="0"/>
                <a:cs typeface="Roboto Medium" pitchFamily="2" charset="0"/>
              </a:defRPr>
            </a:lvl3pPr>
            <a:lvl5pPr>
              <a:defRPr lang="en-US" dirty="0">
                <a:solidFill>
                  <a:schemeClr val="bg1"/>
                </a:solidFill>
                <a:latin typeface="Roboto Medium" pitchFamily="2" charset="0"/>
                <a:ea typeface="Roboto Medium" pitchFamily="2" charset="0"/>
                <a:cs typeface="Roboto Medium" pitchFamily="2" charset="0"/>
              </a:defRPr>
            </a:lvl5pPr>
          </a:lstStyle>
          <a:p>
            <a:pPr lvl="0">
              <a:spcAft>
                <a:spcPts val="0"/>
              </a:spcAft>
            </a:pPr>
            <a:r>
              <a:rPr lang="en-US" altLang="ja-JP" dirty="0"/>
              <a:t>Editable body copy</a:t>
            </a:r>
          </a:p>
          <a:p>
            <a:pPr marL="458788" lvl="1" indent="-215900">
              <a:spcBef>
                <a:spcPts val="1000"/>
              </a:spcBef>
              <a:spcAft>
                <a:spcPts val="0"/>
              </a:spcAft>
              <a:tabLst/>
            </a:pPr>
            <a:r>
              <a:rPr lang="en-US" altLang="ja-JP" dirty="0"/>
              <a:t>Editable body copy</a:t>
            </a:r>
          </a:p>
          <a:p>
            <a:pPr marL="809625" lvl="2" indent="-215900">
              <a:spcBef>
                <a:spcPts val="1000"/>
              </a:spcBef>
              <a:spcAft>
                <a:spcPts val="0"/>
              </a:spcAft>
              <a:tabLst/>
            </a:pPr>
            <a:r>
              <a:rPr lang="en-US" altLang="ja-JP" dirty="0"/>
              <a:t>Editable body copy</a:t>
            </a:r>
          </a:p>
          <a:p>
            <a:pPr marL="1323975" lvl="4" indent="-230188">
              <a:spcBef>
                <a:spcPts val="1000"/>
              </a:spcBef>
              <a:spcAft>
                <a:spcPts val="0"/>
              </a:spcAft>
              <a:tabLst/>
            </a:pPr>
            <a:endParaRPr lang="en-US" dirty="0"/>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42802804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 and Image Black 3">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15"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chemeClr val="bg1"/>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3"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9"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2377238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py and Image White 5">
    <p:bg bwMode="gray">
      <p:bgPr>
        <a:solidFill>
          <a:schemeClr val="bg1"/>
        </a:solidFill>
        <a:effectLst/>
      </p:bgPr>
    </p:bg>
    <p:spTree>
      <p:nvGrpSpPr>
        <p:cNvPr id="1" name=""/>
        <p:cNvGrpSpPr/>
        <p:nvPr/>
      </p:nvGrpSpPr>
      <p:grpSpPr>
        <a:xfrm>
          <a:off x="0" y="0"/>
          <a:ext cx="0" cy="0"/>
          <a:chOff x="0" y="0"/>
          <a:chExt cx="0" cy="0"/>
        </a:xfrm>
      </p:grpSpPr>
      <p:pic>
        <p:nvPicPr>
          <p:cNvPr id="18"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3" name="Picture Placeholder 2">
            <a:extLst>
              <a:ext uri="{FF2B5EF4-FFF2-40B4-BE49-F238E27FC236}">
                <a16:creationId xmlns:a16="http://schemas.microsoft.com/office/drawing/2014/main" id="{7876850F-ABC0-9B46-8AA9-D1E0133CA4CB}"/>
              </a:ext>
            </a:extLst>
          </p:cNvPr>
          <p:cNvSpPr>
            <a:spLocks noGrp="1"/>
          </p:cNvSpPr>
          <p:nvPr>
            <p:ph type="pic" sz="quarter" idx="15" hasCustomPrompt="1"/>
          </p:nvPr>
        </p:nvSpPr>
        <p:spPr>
          <a:xfrm>
            <a:off x="6097200" y="381000"/>
            <a:ext cx="5561400" cy="5715000"/>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image</a:t>
            </a:r>
          </a:p>
        </p:txBody>
      </p:sp>
      <p:sp>
        <p:nvSpPr>
          <p:cNvPr id="15" name="Text Placeholder 2">
            <a:extLst>
              <a:ext uri="{FF2B5EF4-FFF2-40B4-BE49-F238E27FC236}">
                <a16:creationId xmlns:a16="http://schemas.microsoft.com/office/drawing/2014/main" id="{0F74C1A9-D7CD-AE4E-B3EE-BA5A1E80F2C7}"/>
              </a:ext>
            </a:extLst>
          </p:cNvPr>
          <p:cNvSpPr>
            <a:spLocks noGrp="1"/>
          </p:cNvSpPr>
          <p:nvPr>
            <p:ph type="body" sz="quarter" idx="17" hasCustomPrompt="1"/>
          </p:nvPr>
        </p:nvSpPr>
        <p:spPr>
          <a:xfrm>
            <a:off x="623392" y="1370483"/>
            <a:ext cx="5112568" cy="4722813"/>
          </a:xfrm>
          <a:prstGeom prst="rect">
            <a:avLst/>
          </a:prstGeom>
        </p:spPr>
        <p:txBody>
          <a:bodyPr/>
          <a:lstStyle>
            <a:lvl1pPr>
              <a:spcBef>
                <a:spcPts val="1000"/>
              </a:spcBef>
              <a:spcAft>
                <a:spcPts val="0"/>
              </a:spcAft>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spcAft>
                <a:spcPts val="0"/>
              </a:spcAft>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spcAft>
                <a:spcPts val="0"/>
              </a:spcAft>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0"/>
              </a:spcBef>
              <a:spcAft>
                <a:spcPts val="1400"/>
              </a:spcAft>
              <a:tabLst/>
              <a:defRPr sz="1800">
                <a:solidFill>
                  <a:schemeClr val="bg1"/>
                </a:solidFill>
              </a:defRPr>
            </a:lvl4pPr>
            <a:lvl5pPr marL="1323975" indent="-230188">
              <a:spcBef>
                <a:spcPts val="0"/>
              </a:spcBef>
              <a:spcAft>
                <a:spcPts val="1400"/>
              </a:spcAft>
              <a:tabLst/>
              <a:defRPr sz="18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endParaRPr lang="en-US" dirty="0"/>
          </a:p>
        </p:txBody>
      </p:sp>
      <p:sp>
        <p:nvSpPr>
          <p:cNvPr id="16"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7"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732570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 Images Slide Black">
    <p:bg bwMode="gray">
      <p:bgPr>
        <a:solidFill>
          <a:schemeClr val="bg1"/>
        </a:solidFill>
        <a:effectLst/>
      </p:bgPr>
    </p:bg>
    <p:spTree>
      <p:nvGrpSpPr>
        <p:cNvPr id="1" name=""/>
        <p:cNvGrpSpPr/>
        <p:nvPr/>
      </p:nvGrpSpPr>
      <p:grpSpPr>
        <a:xfrm>
          <a:off x="0" y="0"/>
          <a:ext cx="0" cy="0"/>
          <a:chOff x="0" y="0"/>
          <a:chExt cx="0" cy="0"/>
        </a:xfrm>
      </p:grpSpPr>
      <p:pic>
        <p:nvPicPr>
          <p:cNvPr id="2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rgbClr val="A5A5A5"/>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rgbClr val="A5A5A5"/>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rgbClr val="A5A5A5"/>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3 Images Slide Black">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22" name="Picture Placeholder 2">
            <a:extLst>
              <a:ext uri="{FF2B5EF4-FFF2-40B4-BE49-F238E27FC236}">
                <a16:creationId xmlns:a16="http://schemas.microsoft.com/office/drawing/2014/main" id="{F32C3D9F-FFE4-0F49-B358-349DAE3C537A}"/>
              </a:ext>
            </a:extLst>
          </p:cNvPr>
          <p:cNvSpPr>
            <a:spLocks noGrp="1"/>
          </p:cNvSpPr>
          <p:nvPr>
            <p:ph type="pic" sz="quarter" idx="22"/>
          </p:nvPr>
        </p:nvSpPr>
        <p:spPr>
          <a:xfrm>
            <a:off x="8480943" y="2527475"/>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27" name="Picture Placeholder 2">
            <a:extLst>
              <a:ext uri="{FF2B5EF4-FFF2-40B4-BE49-F238E27FC236}">
                <a16:creationId xmlns:a16="http://schemas.microsoft.com/office/drawing/2014/main" id="{6CCF012A-37B8-A846-96C9-F68F190709BA}"/>
              </a:ext>
            </a:extLst>
          </p:cNvPr>
          <p:cNvSpPr>
            <a:spLocks noGrp="1"/>
          </p:cNvSpPr>
          <p:nvPr>
            <p:ph type="pic" sz="quarter" idx="23"/>
          </p:nvPr>
        </p:nvSpPr>
        <p:spPr>
          <a:xfrm>
            <a:off x="4583894" y="2527476"/>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a:p>
        </p:txBody>
      </p:sp>
      <p:sp>
        <p:nvSpPr>
          <p:cNvPr id="17"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996502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23" name="Text Placeholder 2">
            <a:extLst>
              <a:ext uri="{FF2B5EF4-FFF2-40B4-BE49-F238E27FC236}">
                <a16:creationId xmlns:a16="http://schemas.microsoft.com/office/drawing/2014/main" id="{A171FABC-7F9F-3F4F-AF20-A434E98D4512}"/>
              </a:ext>
            </a:extLst>
          </p:cNvPr>
          <p:cNvSpPr>
            <a:spLocks noGrp="1"/>
          </p:cNvSpPr>
          <p:nvPr>
            <p:ph type="body" sz="quarter" idx="17" hasCustomPrompt="1"/>
          </p:nvPr>
        </p:nvSpPr>
        <p:spPr>
          <a:xfrm>
            <a:off x="623393" y="4869160"/>
            <a:ext cx="3442051" cy="1152128"/>
          </a:xfrm>
          <a:prstGeom prst="rect">
            <a:avLst/>
          </a:prstGeom>
        </p:spPr>
        <p:txBody>
          <a:bodyPr/>
          <a:lstStyle>
            <a:lvl1pPr marL="171450" indent="-1714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24" name="Text Placeholder 2">
            <a:extLst>
              <a:ext uri="{FF2B5EF4-FFF2-40B4-BE49-F238E27FC236}">
                <a16:creationId xmlns:a16="http://schemas.microsoft.com/office/drawing/2014/main" id="{7AFFC4A7-46EC-C047-99A4-7BC9BF12521C}"/>
              </a:ext>
            </a:extLst>
          </p:cNvPr>
          <p:cNvSpPr>
            <a:spLocks noGrp="1"/>
          </p:cNvSpPr>
          <p:nvPr>
            <p:ph type="body" sz="quarter" idx="18" hasCustomPrompt="1"/>
          </p:nvPr>
        </p:nvSpPr>
        <p:spPr>
          <a:xfrm>
            <a:off x="4480249" y="4869160"/>
            <a:ext cx="3442051" cy="1152128"/>
          </a:xfrm>
          <a:prstGeom prst="rect">
            <a:avLst/>
          </a:prstGeom>
        </p:spPr>
        <p:txBody>
          <a:bodyPr/>
          <a:lstStyle>
            <a:lvl1pPr marL="230188" marR="0" indent="-230188" algn="l" defTabSz="914400" rtl="0" eaLnBrk="1" fontAlgn="auto" latinLnBrk="0" hangingPunct="1">
              <a:lnSpc>
                <a:spcPct val="90000"/>
              </a:lnSpc>
              <a:spcBef>
                <a:spcPts val="300"/>
              </a:spcBef>
              <a:spcAft>
                <a:spcPts val="0"/>
              </a:spcAft>
              <a:buClrTx/>
              <a:buSzTx/>
              <a:buFont typeface="Arial" panose="020B0604020202020204" pitchFamily="34" charset="0"/>
              <a:buChar char="•"/>
              <a:tabLst/>
              <a:defRPr sz="2000">
                <a:solidFill>
                  <a:schemeClr val="bg1"/>
                </a:solidFill>
                <a:latin typeface="Roboto Medium" pitchFamily="2" charset="0"/>
                <a:ea typeface="Roboto Medium" pitchFamily="2" charset="0"/>
                <a:cs typeface="Roboto Medium" pitchFamily="2" charset="0"/>
              </a:defRPr>
            </a:lvl1pPr>
            <a:lvl2pPr marL="5746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1100">
                <a:solidFill>
                  <a:schemeClr val="bg1"/>
                </a:solidFill>
              </a:defRPr>
            </a:lvl2pPr>
            <a:lvl3pPr marL="1031875" marR="0" indent="-117475"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ja-JP" dirty="0"/>
              <a:t>Editable body copy</a:t>
            </a:r>
          </a:p>
        </p:txBody>
      </p:sp>
      <p:sp>
        <p:nvSpPr>
          <p:cNvPr id="36" name="Text Placeholder 2">
            <a:extLst>
              <a:ext uri="{FF2B5EF4-FFF2-40B4-BE49-F238E27FC236}">
                <a16:creationId xmlns:a16="http://schemas.microsoft.com/office/drawing/2014/main" id="{4D8CAD92-AB23-784E-BBCE-25C0466B2FF0}"/>
              </a:ext>
            </a:extLst>
          </p:cNvPr>
          <p:cNvSpPr>
            <a:spLocks noGrp="1"/>
          </p:cNvSpPr>
          <p:nvPr>
            <p:ph type="body" sz="quarter" idx="19" hasCustomPrompt="1"/>
          </p:nvPr>
        </p:nvSpPr>
        <p:spPr>
          <a:xfrm>
            <a:off x="8445147" y="4869160"/>
            <a:ext cx="3442051" cy="1152128"/>
          </a:xfrm>
          <a:prstGeom prst="rect">
            <a:avLst/>
          </a:prstGeom>
        </p:spPr>
        <p:txBody>
          <a:bodyPr/>
          <a:lstStyle>
            <a:lvl1pPr marL="285750" indent="-285750">
              <a:spcBef>
                <a:spcPts val="300"/>
              </a:spcBef>
              <a:buFont typeface="Arial" panose="020B0604020202020204" pitchFamily="34" charset="0"/>
              <a:buChar char="•"/>
              <a:defRPr sz="2000">
                <a:solidFill>
                  <a:schemeClr val="bg1"/>
                </a:solidFill>
                <a:latin typeface="Roboto Medium" pitchFamily="2" charset="0"/>
                <a:ea typeface="Roboto Medium" pitchFamily="2" charset="0"/>
                <a:cs typeface="Roboto Medium" pitchFamily="2" charset="0"/>
              </a:defRPr>
            </a:lvl1pPr>
            <a:lvl2pPr marL="400050" indent="-157163">
              <a:spcBef>
                <a:spcPts val="900"/>
              </a:spcBef>
              <a:tabLst/>
              <a:defRPr sz="1100">
                <a:solidFill>
                  <a:schemeClr val="bg1"/>
                </a:solidFill>
              </a:defRPr>
            </a:lvl2pPr>
            <a:lvl3pPr marL="744538" indent="-150813">
              <a:spcBef>
                <a:spcPts val="900"/>
              </a:spcBef>
              <a:tabLst/>
              <a:defRPr sz="9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p:txBody>
      </p:sp>
      <p:sp>
        <p:nvSpPr>
          <p:cNvPr id="14" name="Text Placeholder 2">
            <a:extLst>
              <a:ext uri="{FF2B5EF4-FFF2-40B4-BE49-F238E27FC236}">
                <a16:creationId xmlns:a16="http://schemas.microsoft.com/office/drawing/2014/main" id="{9133F4C6-1C2F-3C4D-AEE3-3C40BF75EF44}"/>
              </a:ext>
            </a:extLst>
          </p:cNvPr>
          <p:cNvSpPr>
            <a:spLocks noGrp="1"/>
          </p:cNvSpPr>
          <p:nvPr>
            <p:ph type="body" sz="quarter" idx="20"/>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28" name="Picture Placeholder 2">
            <a:extLst>
              <a:ext uri="{FF2B5EF4-FFF2-40B4-BE49-F238E27FC236}">
                <a16:creationId xmlns:a16="http://schemas.microsoft.com/office/drawing/2014/main" id="{2F415E3C-898F-174D-87AF-BF01FE9814F3}"/>
              </a:ext>
            </a:extLst>
          </p:cNvPr>
          <p:cNvSpPr>
            <a:spLocks noGrp="1"/>
          </p:cNvSpPr>
          <p:nvPr>
            <p:ph type="pic" sz="quarter" idx="24"/>
          </p:nvPr>
        </p:nvSpPr>
        <p:spPr>
          <a:xfrm>
            <a:off x="699247" y="2526937"/>
            <a:ext cx="3291840" cy="2167128"/>
          </a:xfrm>
          <a:prstGeom prst="rect">
            <a:avLst/>
          </a:prstGeom>
        </p:spPr>
        <p:txBody>
          <a:bodyPr/>
          <a:lstStyle>
            <a:lvl1pPr>
              <a:defRPr sz="1400">
                <a:solidFill>
                  <a:schemeClr val="bg1"/>
                </a:solidFill>
                <a:latin typeface="Roboto Medium" pitchFamily="2" charset="0"/>
                <a:ea typeface="Roboto Medium" pitchFamily="2" charset="0"/>
                <a:cs typeface="Roboto Medium" pitchFamily="2" charset="0"/>
              </a:defRPr>
            </a:lvl1pPr>
          </a:lstStyle>
          <a:p>
            <a:endParaRPr lang="en-US" dirty="0"/>
          </a:p>
        </p:txBody>
      </p:sp>
      <p:sp>
        <p:nvSpPr>
          <p:cNvPr id="21"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4583041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le Slide Black">
    <p:bg bwMode="gray">
      <p:bgPr>
        <a:solidFill>
          <a:schemeClr val="bg1"/>
        </a:solidFill>
        <a:effectLst/>
      </p:bgPr>
    </p:bg>
    <p:spTree>
      <p:nvGrpSpPr>
        <p:cNvPr id="1" name=""/>
        <p:cNvGrpSpPr/>
        <p:nvPr/>
      </p:nvGrpSpPr>
      <p:grpSpPr>
        <a:xfrm>
          <a:off x="0" y="0"/>
          <a:ext cx="0" cy="0"/>
          <a:chOff x="0" y="0"/>
          <a:chExt cx="0" cy="0"/>
        </a:xfrm>
      </p:grpSpPr>
      <p:pic>
        <p:nvPicPr>
          <p:cNvPr id="8194"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able Slide Black">
    <p:bg bwMode="gray">
      <p:bgPr>
        <a:solidFill>
          <a:schemeClr val="bg1"/>
        </a:solidFill>
        <a:effectLst/>
      </p:bgPr>
    </p:bg>
    <p:spTree>
      <p:nvGrpSpPr>
        <p:cNvPr id="1" name=""/>
        <p:cNvGrpSpPr/>
        <p:nvPr/>
      </p:nvGrpSpPr>
      <p:grpSpPr>
        <a:xfrm>
          <a:off x="0" y="0"/>
          <a:ext cx="0" cy="0"/>
          <a:chOff x="0" y="0"/>
          <a:chExt cx="0" cy="0"/>
        </a:xfrm>
      </p:grpSpPr>
      <p:pic>
        <p:nvPicPr>
          <p:cNvPr id="9218"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Table page</a:t>
            </a:r>
          </a:p>
        </p:txBody>
      </p:sp>
      <p:sp>
        <p:nvSpPr>
          <p:cNvPr id="8" name="Text Placeholder 2">
            <a:extLst>
              <a:ext uri="{FF2B5EF4-FFF2-40B4-BE49-F238E27FC236}">
                <a16:creationId xmlns:a16="http://schemas.microsoft.com/office/drawing/2014/main" id="{A7260009-5486-ED4F-84C4-78FE71BC59FC}"/>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4" name="Table Placeholder 3">
            <a:extLst>
              <a:ext uri="{FF2B5EF4-FFF2-40B4-BE49-F238E27FC236}">
                <a16:creationId xmlns:a16="http://schemas.microsoft.com/office/drawing/2014/main" id="{941EFC9F-B96F-204C-8057-F2337DEBA477}"/>
              </a:ext>
            </a:extLst>
          </p:cNvPr>
          <p:cNvSpPr>
            <a:spLocks noGrp="1"/>
          </p:cNvSpPr>
          <p:nvPr>
            <p:ph type="tbl" sz="quarter" idx="18" hasCustomPrompt="1"/>
          </p:nvPr>
        </p:nvSpPr>
        <p:spPr>
          <a:xfrm>
            <a:off x="623392" y="2204864"/>
            <a:ext cx="11089183" cy="3887961"/>
          </a:xfrm>
          <a:prstGeom prst="rect">
            <a:avLst/>
          </a:prstGeom>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Table</a:t>
            </a:r>
          </a:p>
        </p:txBody>
      </p:sp>
      <p:sp>
        <p:nvSpPr>
          <p:cNvPr id="9"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0254700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Graph Slide Black">
    <p:bg bwMode="gray">
      <p:bgPr>
        <a:solidFill>
          <a:schemeClr val="bg1"/>
        </a:solidFill>
        <a:effectLst/>
      </p:bgPr>
    </p:bg>
    <p:spTree>
      <p:nvGrpSpPr>
        <p:cNvPr id="1" name=""/>
        <p:cNvGrpSpPr/>
        <p:nvPr/>
      </p:nvGrpSpPr>
      <p:grpSpPr>
        <a:xfrm>
          <a:off x="0" y="0"/>
          <a:ext cx="0" cy="0"/>
          <a:chOff x="0" y="0"/>
          <a:chExt cx="0" cy="0"/>
        </a:xfrm>
      </p:grpSpPr>
      <p:pic>
        <p:nvPicPr>
          <p:cNvPr id="12290"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Graph Slide Black">
    <p:bg bwMode="gray">
      <p:bgPr>
        <a:solidFill>
          <a:schemeClr val="bg1"/>
        </a:solidFill>
        <a:effectLst/>
      </p:bgPr>
    </p:bg>
    <p:spTree>
      <p:nvGrpSpPr>
        <p:cNvPr id="1" name=""/>
        <p:cNvGrpSpPr/>
        <p:nvPr/>
      </p:nvGrpSpPr>
      <p:grpSpPr>
        <a:xfrm>
          <a:off x="0" y="0"/>
          <a:ext cx="0" cy="0"/>
          <a:chOff x="0" y="0"/>
          <a:chExt cx="0" cy="0"/>
        </a:xfrm>
      </p:grpSpPr>
      <p:pic>
        <p:nvPicPr>
          <p:cNvPr id="13314"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hasCustomPrompt="1"/>
          </p:nvPr>
        </p:nvSpPr>
        <p:spPr>
          <a:xfrm>
            <a:off x="407368" y="2276872"/>
            <a:ext cx="11325348" cy="3751914"/>
          </a:xfrm>
          <a:prstGeom prst="rect">
            <a:avLst/>
          </a:prstGeom>
          <a:ln>
            <a:noFill/>
          </a:ln>
        </p:spPr>
        <p:txBody>
          <a:bodyPr/>
          <a:lstStyle>
            <a:lvl1pPr>
              <a:defRPr>
                <a:solidFill>
                  <a:srgbClr val="A5A5A5"/>
                </a:solidFill>
                <a:latin typeface="Roboto Medium" pitchFamily="2" charset="0"/>
                <a:ea typeface="Roboto Medium" pitchFamily="2" charset="0"/>
                <a:cs typeface="Roboto Medium" pitchFamily="2" charset="0"/>
              </a:defRPr>
            </a:lvl1pPr>
          </a:lstStyle>
          <a:p>
            <a:r>
              <a:rPr lang="en-US" dirty="0"/>
              <a:t>Click icon to add bar Graph</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23392" y="1340768"/>
            <a:ext cx="11089232" cy="864096"/>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 Master text styles</a:t>
            </a:r>
          </a:p>
        </p:txBody>
      </p:sp>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Bar</a:t>
            </a:r>
            <a:br>
              <a:rPr lang="en-US" dirty="0"/>
            </a:br>
            <a:r>
              <a:rPr lang="en-US" dirty="0"/>
              <a:t>Graph</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23146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and Graph Black">
    <p:bg bwMode="gray">
      <p:bgPr>
        <a:solidFill>
          <a:schemeClr val="bg1"/>
        </a:solidFill>
        <a:effectLst/>
      </p:bgPr>
    </p:bg>
    <p:spTree>
      <p:nvGrpSpPr>
        <p:cNvPr id="1" name=""/>
        <p:cNvGrpSpPr/>
        <p:nvPr/>
      </p:nvGrpSpPr>
      <p:grpSpPr>
        <a:xfrm>
          <a:off x="0" y="0"/>
          <a:ext cx="0" cy="0"/>
          <a:chOff x="0" y="0"/>
          <a:chExt cx="0" cy="0"/>
        </a:xfrm>
      </p:grpSpPr>
      <p:pic>
        <p:nvPicPr>
          <p:cNvPr id="9"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a:solidFill>
                  <a:schemeClr val="bg1"/>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chemeClr val="bg1"/>
                </a:solidFill>
                <a:latin typeface="Roboto Medium" pitchFamily="2" charset="0"/>
                <a:ea typeface="Roboto Medium" pitchFamily="2" charset="0"/>
                <a:cs typeface="Roboto Medium" pitchFamily="2" charset="0"/>
              </a:defRPr>
            </a:lvl1pPr>
            <a:lvl2pPr marL="458788" indent="-215900">
              <a:spcBef>
                <a:spcPts val="1000"/>
              </a:spcBef>
              <a:tabLst/>
              <a:defRPr sz="2200">
                <a:solidFill>
                  <a:schemeClr val="bg1"/>
                </a:solidFill>
                <a:latin typeface="Roboto Medium" pitchFamily="2" charset="0"/>
                <a:ea typeface="Roboto Medium" pitchFamily="2" charset="0"/>
                <a:cs typeface="Roboto Medium" pitchFamily="2" charset="0"/>
              </a:defRPr>
            </a:lvl2pPr>
            <a:lvl3pPr marL="809625" indent="-215900">
              <a:spcBef>
                <a:spcPts val="1000"/>
              </a:spcBef>
              <a:tabLst/>
              <a:defRPr sz="2000">
                <a:solidFill>
                  <a:schemeClr val="bg1"/>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over White">
    <p:spTree>
      <p:nvGrpSpPr>
        <p:cNvPr id="1" name=""/>
        <p:cNvGrpSpPr/>
        <p:nvPr/>
      </p:nvGrpSpPr>
      <p:grpSpPr>
        <a:xfrm>
          <a:off x="0" y="0"/>
          <a:ext cx="0" cy="0"/>
          <a:chOff x="0" y="0"/>
          <a:chExt cx="0" cy="0"/>
        </a:xfrm>
      </p:grpSpPr>
      <p:pic>
        <p:nvPicPr>
          <p:cNvPr id="13"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grpSp>
        <p:nvGrpSpPr>
          <p:cNvPr id="21" name="Group 20">
            <a:extLst>
              <a:ext uri="{FF2B5EF4-FFF2-40B4-BE49-F238E27FC236}">
                <a16:creationId xmlns:a16="http://schemas.microsoft.com/office/drawing/2014/main" id="{5AFE99A1-F019-42EF-A6DD-FBA9CE0E5FB1}"/>
              </a:ext>
            </a:extLst>
          </p:cNvPr>
          <p:cNvGrpSpPr/>
          <p:nvPr userDrawn="1"/>
        </p:nvGrpSpPr>
        <p:grpSpPr>
          <a:xfrm>
            <a:off x="9220200" y="304800"/>
            <a:ext cx="2601503" cy="1082742"/>
            <a:chOff x="10616154" y="97913"/>
            <a:chExt cx="3619726" cy="1349912"/>
          </a:xfrm>
        </p:grpSpPr>
        <p:pic>
          <p:nvPicPr>
            <p:cNvPr id="22" name="Picture 2" descr="NIRF — SAVEETHA SCHOOL OF MANAGEMENT">
              <a:extLst>
                <a:ext uri="{FF2B5EF4-FFF2-40B4-BE49-F238E27FC236}">
                  <a16:creationId xmlns:a16="http://schemas.microsoft.com/office/drawing/2014/main" id="{9B00A4D8-FB36-4B42-882E-EE775CC50F6E}"/>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7517" t="4377" r="28922" b="7151"/>
            <a:stretch/>
          </p:blipFill>
          <p:spPr bwMode="auto">
            <a:xfrm>
              <a:off x="12122688" y="97913"/>
              <a:ext cx="843474" cy="592257"/>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Bharath University - Top University In India">
              <a:extLst>
                <a:ext uri="{FF2B5EF4-FFF2-40B4-BE49-F238E27FC236}">
                  <a16:creationId xmlns:a16="http://schemas.microsoft.com/office/drawing/2014/main" id="{8CF62A35-8903-4AEE-9045-1FA034AB8A07}"/>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0737939" y="182966"/>
              <a:ext cx="1158298" cy="430887"/>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6" descr="CREDISAPP for Ratings - Eloit">
              <a:extLst>
                <a:ext uri="{FF2B5EF4-FFF2-40B4-BE49-F238E27FC236}">
                  <a16:creationId xmlns:a16="http://schemas.microsoft.com/office/drawing/2014/main" id="{4EC4255E-9275-4645-A3F8-21419123E0ED}"/>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3072901" y="114292"/>
              <a:ext cx="1155067" cy="57587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8" descr="MHRD | Innovation Cell - Home">
              <a:extLst>
                <a:ext uri="{FF2B5EF4-FFF2-40B4-BE49-F238E27FC236}">
                  <a16:creationId xmlns:a16="http://schemas.microsoft.com/office/drawing/2014/main" id="{E6BC1D26-C603-41F7-A77B-3E57CF81C4C7}"/>
                </a:ext>
              </a:extLst>
            </p:cNvPr>
            <p:cNvPicPr>
              <a:picLocks noChangeAspect="1" noChangeArrowheads="1"/>
            </p:cNvPicPr>
            <p:nvPr userDrawn="1"/>
          </p:nvPicPr>
          <p:blipFill>
            <a:blip r:embed="rId6" cstate="print">
              <a:extLst>
                <a:ext uri="{28A0092B-C50C-407E-A947-70E740481C1C}">
                  <a14:useLocalDpi xmlns:a14="http://schemas.microsoft.com/office/drawing/2010/main" val="0"/>
                </a:ext>
              </a:extLst>
            </a:blip>
            <a:srcRect/>
            <a:stretch>
              <a:fillRect/>
            </a:stretch>
          </p:blipFill>
          <p:spPr bwMode="auto">
            <a:xfrm>
              <a:off x="10616154" y="789734"/>
              <a:ext cx="1857797" cy="658091"/>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0" descr="Institution's Innovation Council | MHRD">
              <a:extLst>
                <a:ext uri="{FF2B5EF4-FFF2-40B4-BE49-F238E27FC236}">
                  <a16:creationId xmlns:a16="http://schemas.microsoft.com/office/drawing/2014/main" id="{36AC505C-EAFA-4C95-8784-8D5ACB655BDA}"/>
                </a:ext>
              </a:extLst>
            </p:cNvPr>
            <p:cNvPicPr>
              <a:picLocks noChangeAspect="1" noChangeArrowheads="1"/>
            </p:cNvPicPr>
            <p:nvPr userDrawn="1"/>
          </p:nvPicPr>
          <p:blipFill rotWithShape="1">
            <a:blip r:embed="rId7" cstate="print">
              <a:extLst>
                <a:ext uri="{28A0092B-C50C-407E-A947-70E740481C1C}">
                  <a14:useLocalDpi xmlns:a14="http://schemas.microsoft.com/office/drawing/2010/main" val="0"/>
                </a:ext>
              </a:extLst>
            </a:blip>
            <a:srcRect l="8879" t="20721" r="8879" b="24346"/>
            <a:stretch/>
          </p:blipFill>
          <p:spPr bwMode="auto">
            <a:xfrm>
              <a:off x="12886182" y="774201"/>
              <a:ext cx="1349698" cy="637584"/>
            </a:xfrm>
            <a:prstGeom prst="rect">
              <a:avLst/>
            </a:prstGeom>
            <a:noFill/>
            <a:extLst>
              <a:ext uri="{909E8E84-426E-40DD-AFC4-6F175D3DCCD1}">
                <a14:hiddenFill xmlns:a14="http://schemas.microsoft.com/office/drawing/2010/main">
                  <a:solidFill>
                    <a:srgbClr val="FFFFFF"/>
                  </a:solidFill>
                </a14:hiddenFill>
              </a:ext>
            </a:extLst>
          </p:spPr>
        </p:pic>
      </p:grpSp>
      <p:sp>
        <p:nvSpPr>
          <p:cNvPr id="19"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20"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151876347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opy and Graph Black">
    <p:bg bwMode="gray">
      <p:bgPr>
        <a:solidFill>
          <a:schemeClr val="bg1"/>
        </a:solidFill>
        <a:effectLst/>
      </p:bgPr>
    </p:bg>
    <p:spTree>
      <p:nvGrpSpPr>
        <p:cNvPr id="1" name=""/>
        <p:cNvGrpSpPr/>
        <p:nvPr/>
      </p:nvGrpSpPr>
      <p:grpSpPr>
        <a:xfrm>
          <a:off x="0" y="0"/>
          <a:ext cx="0" cy="0"/>
          <a:chOff x="0" y="0"/>
          <a:chExt cx="0" cy="0"/>
        </a:xfrm>
      </p:grpSpPr>
      <p:pic>
        <p:nvPicPr>
          <p:cNvPr id="7"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5" name="Chart Placeholder 4">
            <a:extLst>
              <a:ext uri="{FF2B5EF4-FFF2-40B4-BE49-F238E27FC236}">
                <a16:creationId xmlns:a16="http://schemas.microsoft.com/office/drawing/2014/main" id="{C95A2DA0-563A-2A49-9D5E-DC5BC2FF0F6D}"/>
              </a:ext>
            </a:extLst>
          </p:cNvPr>
          <p:cNvSpPr>
            <a:spLocks noGrp="1"/>
          </p:cNvSpPr>
          <p:nvPr>
            <p:ph type="chart" sz="quarter" idx="19"/>
          </p:nvPr>
        </p:nvSpPr>
        <p:spPr>
          <a:xfrm>
            <a:off x="6328612" y="1376067"/>
            <a:ext cx="5404104" cy="4789237"/>
          </a:xfrm>
          <a:prstGeom prst="rect">
            <a:avLst/>
          </a:prstGeom>
        </p:spPr>
        <p:txBody>
          <a:bodyPr/>
          <a:lstStyle>
            <a:lvl1pPr>
              <a:defRPr baseline="0">
                <a:solidFill>
                  <a:srgbClr val="A5A5A5"/>
                </a:solidFill>
                <a:latin typeface="Roboto Medium" pitchFamily="2" charset="0"/>
                <a:ea typeface="Roboto Medium" pitchFamily="2" charset="0"/>
                <a:cs typeface="Roboto Medium" pitchFamily="2" charset="0"/>
              </a:defRPr>
            </a:lvl1pPr>
          </a:lstStyle>
          <a:p>
            <a:r>
              <a:rPr lang="en-US" dirty="0"/>
              <a:t>Click icon to add chart</a:t>
            </a:r>
          </a:p>
        </p:txBody>
      </p:sp>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hasCustomPrompt="1"/>
          </p:nvPr>
        </p:nvSpPr>
        <p:spPr>
          <a:xfrm>
            <a:off x="623392" y="1399629"/>
            <a:ext cx="5230853" cy="4722813"/>
          </a:xfrm>
          <a:prstGeom prst="rect">
            <a:avLst/>
          </a:prstGeom>
        </p:spPr>
        <p:txBody>
          <a:bodyPr/>
          <a:lstStyle>
            <a:lvl1pPr>
              <a:spcBef>
                <a:spcPts val="1000"/>
              </a:spcBef>
              <a:defRPr sz="2400">
                <a:solidFill>
                  <a:srgbClr val="A5A5A5"/>
                </a:solidFill>
                <a:latin typeface="Roboto Medium" pitchFamily="2" charset="0"/>
                <a:ea typeface="Roboto Medium" pitchFamily="2" charset="0"/>
                <a:cs typeface="Roboto Medium" pitchFamily="2" charset="0"/>
              </a:defRPr>
            </a:lvl1pPr>
            <a:lvl2pPr marL="458788" indent="-215900">
              <a:spcBef>
                <a:spcPts val="1000"/>
              </a:spcBef>
              <a:tabLst/>
              <a:defRPr sz="2200">
                <a:solidFill>
                  <a:srgbClr val="A5A5A5"/>
                </a:solidFill>
                <a:latin typeface="Roboto Medium" pitchFamily="2" charset="0"/>
                <a:ea typeface="Roboto Medium" pitchFamily="2" charset="0"/>
                <a:cs typeface="Roboto Medium" pitchFamily="2" charset="0"/>
              </a:defRPr>
            </a:lvl2pPr>
            <a:lvl3pPr marL="809625" indent="-215900">
              <a:spcBef>
                <a:spcPts val="1000"/>
              </a:spcBef>
              <a:tabLst/>
              <a:defRPr sz="2000">
                <a:solidFill>
                  <a:srgbClr val="A5A5A5"/>
                </a:solidFill>
                <a:latin typeface="Roboto Medium" pitchFamily="2" charset="0"/>
                <a:ea typeface="Roboto Medium" pitchFamily="2" charset="0"/>
                <a:cs typeface="Roboto Medium" pitchFamily="2" charset="0"/>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altLang="ja-JP" dirty="0"/>
              <a:t>Editable body copy</a:t>
            </a:r>
          </a:p>
          <a:p>
            <a:pPr lvl="1"/>
            <a:r>
              <a:rPr lang="en-US" altLang="ja-JP" dirty="0"/>
              <a:t>Editable body copy</a:t>
            </a:r>
          </a:p>
          <a:p>
            <a:pPr lvl="2"/>
            <a:r>
              <a:rPr lang="en-US" altLang="ja-JP" dirty="0"/>
              <a:t>Editable body copy</a:t>
            </a:r>
          </a:p>
        </p:txBody>
      </p:sp>
      <p:sp>
        <p:nvSpPr>
          <p:cNvPr id="8"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69" y="395786"/>
            <a:ext cx="6211927"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Heading </a:t>
            </a:r>
            <a:br>
              <a:rPr lang="en-US" dirty="0"/>
            </a:br>
            <a:r>
              <a:rPr lang="en-US" dirty="0"/>
              <a:t>Copy Here</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351851022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Flow Slide Black">
    <p:bg bwMode="gray">
      <p:bgPr>
        <a:solidFill>
          <a:schemeClr val="bg1"/>
        </a:solidFill>
        <a:effectLst/>
      </p:bgPr>
    </p:bg>
    <p:spTree>
      <p:nvGrpSpPr>
        <p:cNvPr id="1" name=""/>
        <p:cNvGrpSpPr/>
        <p:nvPr/>
      </p:nvGrpSpPr>
      <p:grpSpPr>
        <a:xfrm>
          <a:off x="0" y="0"/>
          <a:ext cx="0" cy="0"/>
          <a:chOff x="0" y="0"/>
          <a:chExt cx="0" cy="0"/>
        </a:xfrm>
      </p:grpSpPr>
      <p:pic>
        <p:nvPicPr>
          <p:cNvPr id="21" name="Picture 2" descr="C:\Users\Admin\Downloads\ilovepdf_pages-to-jpg (4)\RU_PPT Template-Grey Blank (1)_page-0005.jpg"/>
          <p:cNvPicPr>
            <a:picLocks noChangeAspect="1" noChangeArrowheads="1"/>
          </p:cNvPicPr>
          <p:nvPr userDrawn="1"/>
        </p:nvPicPr>
        <p:blipFill>
          <a:blip r:embed="rId2"/>
          <a:srcRect/>
          <a:stretch>
            <a:fillRect/>
          </a:stretch>
        </p:blipFill>
        <p:spPr bwMode="auto">
          <a:xfrm>
            <a:off x="0" y="0"/>
            <a:ext cx="12193191" cy="6858000"/>
          </a:xfrm>
          <a:prstGeom prst="rect">
            <a:avLst/>
          </a:prstGeom>
          <a:noFill/>
        </p:spPr>
      </p:pic>
      <p:sp>
        <p:nvSpPr>
          <p:cNvPr id="11"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Work Flow slide</a:t>
            </a:r>
          </a:p>
        </p:txBody>
      </p:sp>
      <p:sp>
        <p:nvSpPr>
          <p:cNvPr id="7" name="Text Placeholder 2">
            <a:extLst>
              <a:ext uri="{FF2B5EF4-FFF2-40B4-BE49-F238E27FC236}">
                <a16:creationId xmlns:a16="http://schemas.microsoft.com/office/drawing/2014/main" id="{9C105C5C-DB09-9B48-BE37-71390178EE77}"/>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chemeClr val="bg1"/>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 name="Pentagon 1">
            <a:extLst>
              <a:ext uri="{FF2B5EF4-FFF2-40B4-BE49-F238E27FC236}">
                <a16:creationId xmlns:a16="http://schemas.microsoft.com/office/drawing/2014/main" id="{8FBA3758-16A0-D14A-BD36-337B1D31271F}"/>
              </a:ext>
            </a:extLst>
          </p:cNvPr>
          <p:cNvSpPr/>
          <p:nvPr userDrawn="1"/>
        </p:nvSpPr>
        <p:spPr>
          <a:xfrm>
            <a:off x="808086" y="2636912"/>
            <a:ext cx="3816424" cy="1800200"/>
          </a:xfrm>
          <a:prstGeom prst="homePlate">
            <a:avLst>
              <a:gd name="adj" fmla="val 22899"/>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5" name="Freeform 14">
            <a:extLst>
              <a:ext uri="{FF2B5EF4-FFF2-40B4-BE49-F238E27FC236}">
                <a16:creationId xmlns:a16="http://schemas.microsoft.com/office/drawing/2014/main" id="{64720C1A-BDFE-E146-B6ED-4700DEA3F3E3}"/>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17" name="Freeform 16">
            <a:extLst>
              <a:ext uri="{FF2B5EF4-FFF2-40B4-BE49-F238E27FC236}">
                <a16:creationId xmlns:a16="http://schemas.microsoft.com/office/drawing/2014/main" id="{E3B464B9-0F71-424C-BC88-02B2AA03265F}"/>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latin typeface="Roboto Medium" pitchFamily="2" charset="0"/>
              <a:ea typeface="Roboto Medium" pitchFamily="2" charset="0"/>
              <a:cs typeface="Nobel-Light" panose="02000506020000020004" pitchFamily="2" charset="0"/>
            </a:endParaRPr>
          </a:p>
        </p:txBody>
      </p:sp>
      <p:sp>
        <p:nvSpPr>
          <p:cNvPr id="5" name="Text Placeholder 4">
            <a:extLst>
              <a:ext uri="{FF2B5EF4-FFF2-40B4-BE49-F238E27FC236}">
                <a16:creationId xmlns:a16="http://schemas.microsoft.com/office/drawing/2014/main" id="{5D376484-E90C-F04E-B131-5D61FED1F333}"/>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194D7AD1-383D-8841-8460-9BA6874F355E}"/>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9" name="Text Placeholder 4">
            <a:extLst>
              <a:ext uri="{FF2B5EF4-FFF2-40B4-BE49-F238E27FC236}">
                <a16:creationId xmlns:a16="http://schemas.microsoft.com/office/drawing/2014/main" id="{D95E0D3F-8EC7-5649-B14D-1D587E65EF9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chemeClr val="bg1"/>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20" name="Text Placeholder 4">
            <a:extLst>
              <a:ext uri="{FF2B5EF4-FFF2-40B4-BE49-F238E27FC236}">
                <a16:creationId xmlns:a16="http://schemas.microsoft.com/office/drawing/2014/main" id="{7D7869EA-8258-0C41-A3E5-4FCD4D1F1758}"/>
              </a:ext>
            </a:extLst>
          </p:cNvPr>
          <p:cNvSpPr>
            <a:spLocks noGrp="1"/>
          </p:cNvSpPr>
          <p:nvPr>
            <p:ph type="body" sz="quarter" idx="21" hasCustomPrompt="1"/>
          </p:nvPr>
        </p:nvSpPr>
        <p:spPr>
          <a:xfrm>
            <a:off x="880590" y="4648587"/>
            <a:ext cx="3311525" cy="1657350"/>
          </a:xfrm>
          <a:prstGeom prst="rect">
            <a:avLst/>
          </a:prstGeom>
        </p:spPr>
        <p:txBody>
          <a:bodyPr/>
          <a:lstStyle>
            <a:lvl1pPr>
              <a:spcBef>
                <a:spcPts val="300"/>
              </a:spcBef>
              <a:defRPr sz="200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lvl="0"/>
            <a:r>
              <a:rPr lang="en-US" altLang="ja-JP" dirty="0"/>
              <a:t>Editable body copy</a:t>
            </a:r>
          </a:p>
          <a:p>
            <a:pPr lvl="1"/>
            <a:r>
              <a:rPr lang="en-US" dirty="0"/>
              <a:t>Editable body copy</a:t>
            </a:r>
          </a:p>
          <a:p>
            <a:pPr lvl="2"/>
            <a:r>
              <a:rPr lang="en-US" dirty="0"/>
              <a:t>Editable body copy</a:t>
            </a:r>
          </a:p>
        </p:txBody>
      </p:sp>
      <p:sp>
        <p:nvSpPr>
          <p:cNvPr id="23" name="Text Placeholder 4">
            <a:extLst>
              <a:ext uri="{FF2B5EF4-FFF2-40B4-BE49-F238E27FC236}">
                <a16:creationId xmlns:a16="http://schemas.microsoft.com/office/drawing/2014/main" id="{06121E29-064A-1641-86F9-CFB9DAF65AEC}"/>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4" name="Text Placeholder 4">
            <a:extLst>
              <a:ext uri="{FF2B5EF4-FFF2-40B4-BE49-F238E27FC236}">
                <a16:creationId xmlns:a16="http://schemas.microsoft.com/office/drawing/2014/main" id="{0018615F-C088-3949-9CA2-1FDCB1416F79}"/>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chemeClr val="bg1"/>
                </a:solidFill>
                <a:latin typeface="Roboto Medium" pitchFamily="2" charset="0"/>
                <a:ea typeface="Roboto Medium" pitchFamily="2" charset="0"/>
                <a:cs typeface="Roboto Medium" pitchFamily="2" charset="0"/>
              </a:defRPr>
            </a:lvl1pPr>
            <a:lvl2pPr>
              <a:spcBef>
                <a:spcPts val="300"/>
              </a:spcBef>
              <a:defRPr sz="1400">
                <a:solidFill>
                  <a:schemeClr val="bg1"/>
                </a:solidFill>
                <a:latin typeface="Roboto Medium" pitchFamily="2" charset="0"/>
                <a:ea typeface="Roboto Medium" pitchFamily="2" charset="0"/>
                <a:cs typeface="Roboto Medium" pitchFamily="2" charset="0"/>
              </a:defRPr>
            </a:lvl2pPr>
            <a:lvl3pPr>
              <a:spcBef>
                <a:spcPts val="300"/>
              </a:spcBef>
              <a:defRPr sz="1200">
                <a:solidFill>
                  <a:schemeClr val="bg1"/>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70482833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Flow Slide White">
    <p:bg bwMode="gray">
      <p:bgPr>
        <a:solidFill>
          <a:schemeClr val="bg1"/>
        </a:solidFill>
        <a:effectLst/>
      </p:bgPr>
    </p:bg>
    <p:spTree>
      <p:nvGrpSpPr>
        <p:cNvPr id="1" name=""/>
        <p:cNvGrpSpPr/>
        <p:nvPr/>
      </p:nvGrpSpPr>
      <p:grpSpPr>
        <a:xfrm>
          <a:off x="0" y="0"/>
          <a:ext cx="0" cy="0"/>
          <a:chOff x="0" y="0"/>
          <a:chExt cx="0" cy="0"/>
        </a:xfrm>
      </p:grpSpPr>
      <p:pic>
        <p:nvPicPr>
          <p:cNvPr id="23" name="Picture 2" descr="C:\Users\Admin\Downloads\ilovepdf_pages-to-jpg (3)\RU_PPT Template-White Blank (1)_page-0005.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2" name="Title 1">
            <a:extLst>
              <a:ext uri="{FF2B5EF4-FFF2-40B4-BE49-F238E27FC236}">
                <a16:creationId xmlns:a16="http://schemas.microsoft.com/office/drawing/2014/main" id="{E9E6745F-DAB6-B248-B478-7A0CF8A76EEA}"/>
              </a:ext>
            </a:extLst>
          </p:cNvPr>
          <p:cNvSpPr>
            <a:spLocks noGrp="1"/>
          </p:cNvSpPr>
          <p:nvPr>
            <p:ph type="title" hasCustomPrompt="1"/>
          </p:nvPr>
        </p:nvSpPr>
        <p:spPr bwMode="gray">
          <a:xfrm>
            <a:off x="595470" y="395786"/>
            <a:ext cx="5258776" cy="838202"/>
          </a:xfrm>
          <a:prstGeom prst="rect">
            <a:avLst/>
          </a:prstGeom>
        </p:spPr>
        <p:txBody>
          <a:bodyPr anchor="ctr" anchorCtr="0">
            <a:noAutofit/>
          </a:bodyPr>
          <a:lstStyle>
            <a:lvl1pPr>
              <a:defRPr sz="2800" cap="all" spc="0" baseline="0">
                <a:solidFill>
                  <a:srgbClr val="A5A5A5"/>
                </a:solidFill>
                <a:latin typeface="Roboto Medium" pitchFamily="2" charset="0"/>
                <a:ea typeface="Roboto Medium" pitchFamily="2" charset="0"/>
                <a:cs typeface="Roboto Medium" pitchFamily="2" charset="0"/>
              </a:defRPr>
            </a:lvl1pPr>
          </a:lstStyle>
          <a:p>
            <a:r>
              <a:rPr lang="en-US" dirty="0"/>
              <a:t>Workflow slide</a:t>
            </a:r>
          </a:p>
        </p:txBody>
      </p:sp>
      <p:sp>
        <p:nvSpPr>
          <p:cNvPr id="8" name="Pentagon 7">
            <a:extLst>
              <a:ext uri="{FF2B5EF4-FFF2-40B4-BE49-F238E27FC236}">
                <a16:creationId xmlns:a16="http://schemas.microsoft.com/office/drawing/2014/main" id="{5A79C9B3-40EA-6841-962A-BB4931099614}"/>
              </a:ext>
            </a:extLst>
          </p:cNvPr>
          <p:cNvSpPr/>
          <p:nvPr userDrawn="1"/>
        </p:nvSpPr>
        <p:spPr>
          <a:xfrm>
            <a:off x="808086" y="2636912"/>
            <a:ext cx="3816424" cy="1800200"/>
          </a:xfrm>
          <a:prstGeom prst="homePlate">
            <a:avLst>
              <a:gd name="adj" fmla="val 22899"/>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3" name="Freeform 12">
            <a:extLst>
              <a:ext uri="{FF2B5EF4-FFF2-40B4-BE49-F238E27FC236}">
                <a16:creationId xmlns:a16="http://schemas.microsoft.com/office/drawing/2014/main" id="{65D17357-6BFE-1941-B56A-C8F51F73177D}"/>
              </a:ext>
            </a:extLst>
          </p:cNvPr>
          <p:cNvSpPr/>
          <p:nvPr userDrawn="1"/>
        </p:nvSpPr>
        <p:spPr>
          <a:xfrm>
            <a:off x="440848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4" name="Freeform 13">
            <a:extLst>
              <a:ext uri="{FF2B5EF4-FFF2-40B4-BE49-F238E27FC236}">
                <a16:creationId xmlns:a16="http://schemas.microsoft.com/office/drawing/2014/main" id="{480B83C1-8261-F644-8639-88185FC10CFE}"/>
              </a:ext>
            </a:extLst>
          </p:cNvPr>
          <p:cNvSpPr/>
          <p:nvPr userDrawn="1"/>
        </p:nvSpPr>
        <p:spPr>
          <a:xfrm>
            <a:off x="7648846" y="2636912"/>
            <a:ext cx="3487714" cy="1800200"/>
          </a:xfrm>
          <a:custGeom>
            <a:avLst/>
            <a:gdLst>
              <a:gd name="connsiteX0" fmla="*/ 0 w 3487714"/>
              <a:gd name="connsiteY0" fmla="*/ 0 h 1800200"/>
              <a:gd name="connsiteX1" fmla="*/ 3075486 w 3487714"/>
              <a:gd name="connsiteY1" fmla="*/ 0 h 1800200"/>
              <a:gd name="connsiteX2" fmla="*/ 3487714 w 3487714"/>
              <a:gd name="connsiteY2" fmla="*/ 900100 h 1800200"/>
              <a:gd name="connsiteX3" fmla="*/ 3075486 w 3487714"/>
              <a:gd name="connsiteY3" fmla="*/ 1800200 h 1800200"/>
              <a:gd name="connsiteX4" fmla="*/ 0 w 3487714"/>
              <a:gd name="connsiteY4" fmla="*/ 1800200 h 1800200"/>
              <a:gd name="connsiteX5" fmla="*/ 412228 w 3487714"/>
              <a:gd name="connsiteY5" fmla="*/ 900100 h 1800200"/>
              <a:gd name="connsiteX6" fmla="*/ 0 w 3487714"/>
              <a:gd name="connsiteY6" fmla="*/ 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87714" h="1800200">
                <a:moveTo>
                  <a:pt x="0" y="0"/>
                </a:moveTo>
                <a:lnTo>
                  <a:pt x="3075486" y="0"/>
                </a:lnTo>
                <a:lnTo>
                  <a:pt x="3487714" y="900100"/>
                </a:lnTo>
                <a:lnTo>
                  <a:pt x="3075486" y="1800200"/>
                </a:lnTo>
                <a:lnTo>
                  <a:pt x="0" y="1800200"/>
                </a:lnTo>
                <a:lnTo>
                  <a:pt x="412228" y="900100"/>
                </a:lnTo>
                <a:lnTo>
                  <a:pt x="0" y="0"/>
                </a:lnTo>
                <a:close/>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A5A5A5"/>
              </a:solidFill>
              <a:latin typeface="Roboto Medium" pitchFamily="2" charset="0"/>
              <a:ea typeface="Roboto Medium" pitchFamily="2" charset="0"/>
              <a:cs typeface="Nobel-Light" panose="02000506020000020004" pitchFamily="2" charset="0"/>
            </a:endParaRPr>
          </a:p>
        </p:txBody>
      </p:sp>
      <p:sp>
        <p:nvSpPr>
          <p:cNvPr id="15" name="Text Placeholder 4">
            <a:extLst>
              <a:ext uri="{FF2B5EF4-FFF2-40B4-BE49-F238E27FC236}">
                <a16:creationId xmlns:a16="http://schemas.microsoft.com/office/drawing/2014/main" id="{CF6605B9-0F65-4D4B-9FFA-E922993530EA}"/>
              </a:ext>
            </a:extLst>
          </p:cNvPr>
          <p:cNvSpPr>
            <a:spLocks noGrp="1"/>
          </p:cNvSpPr>
          <p:nvPr>
            <p:ph type="body" sz="quarter" idx="18" hasCustomPrompt="1"/>
          </p:nvPr>
        </p:nvSpPr>
        <p:spPr>
          <a:xfrm>
            <a:off x="880590" y="2708275"/>
            <a:ext cx="331152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6" name="Text Placeholder 4">
            <a:extLst>
              <a:ext uri="{FF2B5EF4-FFF2-40B4-BE49-F238E27FC236}">
                <a16:creationId xmlns:a16="http://schemas.microsoft.com/office/drawing/2014/main" id="{99737036-FF00-C544-808C-D5A2177D418C}"/>
              </a:ext>
            </a:extLst>
          </p:cNvPr>
          <p:cNvSpPr>
            <a:spLocks noGrp="1"/>
          </p:cNvSpPr>
          <p:nvPr>
            <p:ph type="body" sz="quarter" idx="19" hasCustomPrompt="1"/>
          </p:nvPr>
        </p:nvSpPr>
        <p:spPr>
          <a:xfrm>
            <a:off x="4840534"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7" name="Text Placeholder 4">
            <a:extLst>
              <a:ext uri="{FF2B5EF4-FFF2-40B4-BE49-F238E27FC236}">
                <a16:creationId xmlns:a16="http://schemas.microsoft.com/office/drawing/2014/main" id="{91CC5985-5A7F-6441-BC10-7E669F1E87CB}"/>
              </a:ext>
            </a:extLst>
          </p:cNvPr>
          <p:cNvSpPr>
            <a:spLocks noGrp="1"/>
          </p:cNvSpPr>
          <p:nvPr>
            <p:ph type="body" sz="quarter" idx="20" hasCustomPrompt="1"/>
          </p:nvPr>
        </p:nvSpPr>
        <p:spPr>
          <a:xfrm>
            <a:off x="8105631" y="2708275"/>
            <a:ext cx="2826775" cy="1657350"/>
          </a:xfrm>
          <a:prstGeom prst="rect">
            <a:avLst/>
          </a:prstGeom>
        </p:spPr>
        <p:txBody>
          <a:bodyPr/>
          <a:lstStyle>
            <a:lvl1pPr>
              <a:spcBef>
                <a:spcPts val="500"/>
              </a:spcBef>
              <a:defRPr sz="1800">
                <a:solidFill>
                  <a:srgbClr val="A5A5A5"/>
                </a:solidFill>
                <a:latin typeface="Roboto Medium" pitchFamily="2" charset="0"/>
                <a:ea typeface="Roboto Medium" pitchFamily="2" charset="0"/>
                <a:cs typeface="Roboto Medium" pitchFamily="2" charset="0"/>
              </a:defRPr>
            </a:lvl1pPr>
            <a:lvl2pPr>
              <a:defRPr sz="1400">
                <a:solidFill>
                  <a:schemeClr val="bg1"/>
                </a:solidFill>
              </a:defRPr>
            </a:lvl2pPr>
            <a:lvl3pPr>
              <a:defRPr sz="1200">
                <a:solidFill>
                  <a:schemeClr val="bg1"/>
                </a:solidFill>
              </a:defRPr>
            </a:lvl3pPr>
            <a:lvl4pPr>
              <a:defRPr sz="1400">
                <a:solidFill>
                  <a:schemeClr val="bg1"/>
                </a:solidFill>
              </a:defRPr>
            </a:lvl4pPr>
            <a:lvl5pPr>
              <a:defRPr sz="1400">
                <a:solidFill>
                  <a:schemeClr val="bg1"/>
                </a:solidFill>
              </a:defRPr>
            </a:lvl5pPr>
          </a:lstStyle>
          <a:p>
            <a:pPr lvl="0"/>
            <a:r>
              <a:rPr lang="en-US" altLang="ja-JP" dirty="0"/>
              <a:t>Editable body copy</a:t>
            </a:r>
          </a:p>
        </p:txBody>
      </p:sp>
      <p:sp>
        <p:nvSpPr>
          <p:cNvPr id="18" name="Text Placeholder 4">
            <a:extLst>
              <a:ext uri="{FF2B5EF4-FFF2-40B4-BE49-F238E27FC236}">
                <a16:creationId xmlns:a16="http://schemas.microsoft.com/office/drawing/2014/main" id="{6AB7B642-A681-B34E-977A-6F85EA6BC12A}"/>
              </a:ext>
            </a:extLst>
          </p:cNvPr>
          <p:cNvSpPr>
            <a:spLocks noGrp="1"/>
          </p:cNvSpPr>
          <p:nvPr>
            <p:ph type="body" sz="quarter" idx="21" hasCustomPrompt="1"/>
          </p:nvPr>
        </p:nvSpPr>
        <p:spPr>
          <a:xfrm>
            <a:off x="880590" y="4648587"/>
            <a:ext cx="3311525"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19" name="Text Placeholder 4">
            <a:extLst>
              <a:ext uri="{FF2B5EF4-FFF2-40B4-BE49-F238E27FC236}">
                <a16:creationId xmlns:a16="http://schemas.microsoft.com/office/drawing/2014/main" id="{82827E12-373D-8B4F-AD69-9F7C005EDEA9}"/>
              </a:ext>
            </a:extLst>
          </p:cNvPr>
          <p:cNvSpPr>
            <a:spLocks noGrp="1"/>
          </p:cNvSpPr>
          <p:nvPr>
            <p:ph type="body" sz="quarter" idx="22" hasCustomPrompt="1"/>
          </p:nvPr>
        </p:nvSpPr>
        <p:spPr>
          <a:xfrm>
            <a:off x="4872727"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0" name="Text Placeholder 4">
            <a:extLst>
              <a:ext uri="{FF2B5EF4-FFF2-40B4-BE49-F238E27FC236}">
                <a16:creationId xmlns:a16="http://schemas.microsoft.com/office/drawing/2014/main" id="{9FCBB0C0-51D7-0448-A90C-8B8B74462D90}"/>
              </a:ext>
            </a:extLst>
          </p:cNvPr>
          <p:cNvSpPr>
            <a:spLocks noGrp="1"/>
          </p:cNvSpPr>
          <p:nvPr>
            <p:ph type="body" sz="quarter" idx="23" hasCustomPrompt="1"/>
          </p:nvPr>
        </p:nvSpPr>
        <p:spPr>
          <a:xfrm>
            <a:off x="8084278" y="4648587"/>
            <a:ext cx="2848128" cy="1657350"/>
          </a:xfrm>
          <a:prstGeom prst="rect">
            <a:avLst/>
          </a:prstGeom>
        </p:spPr>
        <p:txBody>
          <a:bodyPr/>
          <a:lstStyle>
            <a:lvl1pPr marL="228600" indent="-228600">
              <a:spcBef>
                <a:spcPts val="300"/>
              </a:spcBef>
              <a:defRPr lang="en-US" altLang="ja-JP" sz="2000" kern="1200" dirty="0">
                <a:solidFill>
                  <a:srgbClr val="A5A5A5"/>
                </a:solidFill>
                <a:latin typeface="Roboto Medium" pitchFamily="2" charset="0"/>
                <a:ea typeface="Roboto Medium" pitchFamily="2" charset="0"/>
                <a:cs typeface="Roboto Medium" pitchFamily="2" charset="0"/>
              </a:defRPr>
            </a:lvl1pPr>
            <a:lvl2pPr>
              <a:spcBef>
                <a:spcPts val="300"/>
              </a:spcBef>
              <a:defRPr sz="1400">
                <a:solidFill>
                  <a:srgbClr val="A5A5A5"/>
                </a:solidFill>
                <a:latin typeface="Roboto Medium" pitchFamily="2" charset="0"/>
                <a:ea typeface="Roboto Medium" pitchFamily="2" charset="0"/>
                <a:cs typeface="Roboto Medium" pitchFamily="2" charset="0"/>
              </a:defRPr>
            </a:lvl2pPr>
            <a:lvl3pPr>
              <a:spcBef>
                <a:spcPts val="300"/>
              </a:spcBef>
              <a:defRPr sz="1200">
                <a:solidFill>
                  <a:srgbClr val="A5A5A5"/>
                </a:solidFill>
                <a:latin typeface="Roboto Medium" pitchFamily="2" charset="0"/>
                <a:ea typeface="Roboto Medium" pitchFamily="2" charset="0"/>
                <a:cs typeface="Roboto Medium" pitchFamily="2" charset="0"/>
              </a:defRPr>
            </a:lvl3pPr>
            <a:lvl4pPr>
              <a:defRPr sz="1400">
                <a:solidFill>
                  <a:schemeClr val="bg1"/>
                </a:solidFill>
              </a:defRPr>
            </a:lvl4pPr>
            <a:lvl5pPr>
              <a:defRPr sz="1400">
                <a:solidFill>
                  <a:schemeClr val="bg1"/>
                </a:solidFill>
              </a:defRPr>
            </a:lvl5pPr>
          </a:lstStyle>
          <a:p>
            <a:pPr marL="228600" lvl="0" indent="-228600" algn="l" defTabSz="914400" rtl="0" eaLnBrk="1" latinLnBrk="0" hangingPunct="1">
              <a:lnSpc>
                <a:spcPct val="90000"/>
              </a:lnSpc>
              <a:spcBef>
                <a:spcPts val="1000"/>
              </a:spcBef>
              <a:buFont typeface="Arial" panose="020B0604020202020204" pitchFamily="34" charset="0"/>
              <a:buChar char="•"/>
            </a:pPr>
            <a:r>
              <a:rPr lang="en-US" altLang="ja-JP" dirty="0"/>
              <a:t>Editable body copy</a:t>
            </a:r>
          </a:p>
          <a:p>
            <a:pPr lvl="1"/>
            <a:r>
              <a:rPr lang="en-US" dirty="0"/>
              <a:t>Editable body copy</a:t>
            </a:r>
          </a:p>
          <a:p>
            <a:pPr lvl="2"/>
            <a:r>
              <a:rPr lang="en-US" dirty="0"/>
              <a:t>Editable body copy</a:t>
            </a:r>
          </a:p>
        </p:txBody>
      </p:sp>
      <p:sp>
        <p:nvSpPr>
          <p:cNvPr id="21" name="Text Placeholder 2">
            <a:extLst>
              <a:ext uri="{FF2B5EF4-FFF2-40B4-BE49-F238E27FC236}">
                <a16:creationId xmlns:a16="http://schemas.microsoft.com/office/drawing/2014/main" id="{0E1F1297-EA50-094F-9E80-E44D36C5432B}"/>
              </a:ext>
            </a:extLst>
          </p:cNvPr>
          <p:cNvSpPr>
            <a:spLocks noGrp="1"/>
          </p:cNvSpPr>
          <p:nvPr>
            <p:ph type="body" sz="quarter" idx="17" hasCustomPrompt="1"/>
          </p:nvPr>
        </p:nvSpPr>
        <p:spPr>
          <a:xfrm>
            <a:off x="623392" y="1340768"/>
            <a:ext cx="11089232" cy="1008112"/>
          </a:xfrm>
          <a:prstGeom prst="rect">
            <a:avLst/>
          </a:prstGeom>
        </p:spPr>
        <p:txBody>
          <a:bodyPr anchor="ctr"/>
          <a:lstStyle>
            <a:lvl1pPr marL="0" indent="0">
              <a:spcBef>
                <a:spcPts val="1000"/>
              </a:spcBef>
              <a:buNone/>
              <a:defRPr sz="2400">
                <a:solidFill>
                  <a:srgbClr val="A5A5A5"/>
                </a:solidFill>
                <a:latin typeface="Roboto Medium" pitchFamily="2" charset="0"/>
                <a:ea typeface="Roboto Medium" pitchFamily="2" charset="0"/>
                <a:cs typeface="Roboto Medium" pitchFamily="2" charset="0"/>
              </a:defRPr>
            </a:lvl1pPr>
            <a:lvl2pPr marL="458788" indent="-215900">
              <a:spcBef>
                <a:spcPts val="900"/>
              </a:spcBef>
              <a:tabLst/>
              <a:defRPr sz="2000">
                <a:solidFill>
                  <a:schemeClr val="bg1"/>
                </a:solidFill>
              </a:defRPr>
            </a:lvl2pPr>
            <a:lvl3pPr marL="809625" indent="-215900">
              <a:spcBef>
                <a:spcPts val="900"/>
              </a:spcBef>
              <a:tabLst/>
              <a:defRPr sz="1800">
                <a:solidFill>
                  <a:schemeClr val="bg1"/>
                </a:solidFill>
              </a:defRPr>
            </a:lvl3pPr>
            <a:lvl4pPr marL="1093788" indent="-203200">
              <a:spcBef>
                <a:spcPts val="900"/>
              </a:spcBef>
              <a:tabLst/>
              <a:defRPr sz="1600">
                <a:solidFill>
                  <a:schemeClr val="bg1"/>
                </a:solidFill>
              </a:defRPr>
            </a:lvl4pPr>
            <a:lvl5pPr marL="1323975" indent="-230188">
              <a:spcBef>
                <a:spcPts val="900"/>
              </a:spcBef>
              <a:tabLst/>
              <a:defRPr sz="1600">
                <a:solidFill>
                  <a:schemeClr val="bg1"/>
                </a:solidFill>
              </a:defRPr>
            </a:lvl5pPr>
          </a:lstStyle>
          <a:p>
            <a:pPr lvl="0"/>
            <a:r>
              <a:rPr lang="en-US" dirty="0"/>
              <a:t>Editable body copy</a:t>
            </a:r>
          </a:p>
        </p:txBody>
      </p:sp>
      <p:sp>
        <p:nvSpPr>
          <p:cNvPr id="2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860595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_Thank You White">
    <p:bg bwMode="gray">
      <p:bgPr>
        <a:solidFill>
          <a:schemeClr val="bg1"/>
        </a:solidFill>
        <a:effectLst/>
      </p:bgPr>
    </p:bg>
    <p:spTree>
      <p:nvGrpSpPr>
        <p:cNvPr id="1" name=""/>
        <p:cNvGrpSpPr/>
        <p:nvPr/>
      </p:nvGrpSpPr>
      <p:grpSpPr>
        <a:xfrm>
          <a:off x="0" y="0"/>
          <a:ext cx="0" cy="0"/>
          <a:chOff x="0" y="0"/>
          <a:chExt cx="0" cy="0"/>
        </a:xfrm>
      </p:grpSpPr>
      <p:pic>
        <p:nvPicPr>
          <p:cNvPr id="14338" name="Picture 2" descr="C:\Users\Admin\Downloads\ilovepdf_pages-to-jpg (3)\RU_PPT Template-White Blank (1)_page-0002.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14339" name="Picture 3" descr="C:\Users\Admin\Downloads\ilovepdf_pages-to-jpg (3)\RU_PPT Template-White Blank (1)_page-0001.jpg"/>
          <p:cNvPicPr>
            <a:picLocks noChangeAspect="1" noChangeArrowheads="1"/>
          </p:cNvPicPr>
          <p:nvPr userDrawn="1"/>
        </p:nvPicPr>
        <p:blipFill>
          <a:blip r:embed="rId3" cstate="print"/>
          <a:srcRect l="6250" t="83342" b="3324"/>
          <a:stretch>
            <a:fillRect/>
          </a:stretch>
        </p:blipFill>
        <p:spPr bwMode="auto">
          <a:xfrm>
            <a:off x="2173941" y="5983224"/>
            <a:ext cx="9982200" cy="798576"/>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4_Thank You White">
    <p:bg bwMode="gray">
      <p:bgPr>
        <a:solidFill>
          <a:schemeClr val="bg1"/>
        </a:solidFill>
        <a:effectLst/>
      </p:bgPr>
    </p:bg>
    <p:spTree>
      <p:nvGrpSpPr>
        <p:cNvPr id="1" name=""/>
        <p:cNvGrpSpPr/>
        <p:nvPr/>
      </p:nvGrpSpPr>
      <p:grpSpPr>
        <a:xfrm>
          <a:off x="0" y="0"/>
          <a:ext cx="0" cy="0"/>
          <a:chOff x="0" y="0"/>
          <a:chExt cx="0" cy="0"/>
        </a:xfrm>
      </p:grpSpPr>
      <p:pic>
        <p:nvPicPr>
          <p:cNvPr id="5"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3017837"/>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6" name="Picture 2" descr="C:\Users\Admin\Downloads\ilovepdf_pages-to-jpg (2)\RU_PPT Template-Grey Blank_page-0001.jpg"/>
          <p:cNvPicPr>
            <a:picLocks noChangeAspect="1" noChangeArrowheads="1"/>
          </p:cNvPicPr>
          <p:nvPr userDrawn="1"/>
        </p:nvPicPr>
        <p:blipFill>
          <a:blip r:embed="rId2"/>
          <a:srcRect t="69444" b="16667"/>
          <a:stretch>
            <a:fillRect/>
          </a:stretch>
        </p:blipFill>
        <p:spPr bwMode="auto">
          <a:xfrm>
            <a:off x="228600" y="1752600"/>
            <a:ext cx="5486400" cy="114300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2_Thank You White">
    <p:bg bwMode="gray">
      <p:bgPr>
        <a:solidFill>
          <a:schemeClr val="bg1"/>
        </a:solidFill>
        <a:effectLst/>
      </p:bgPr>
    </p:bg>
    <p:spTree>
      <p:nvGrpSpPr>
        <p:cNvPr id="1" name=""/>
        <p:cNvGrpSpPr/>
        <p:nvPr/>
      </p:nvGrpSpPr>
      <p:grpSpPr>
        <a:xfrm>
          <a:off x="0" y="0"/>
          <a:ext cx="0" cy="0"/>
          <a:chOff x="0" y="0"/>
          <a:chExt cx="0" cy="0"/>
        </a:xfrm>
      </p:grpSpPr>
      <p:pic>
        <p:nvPicPr>
          <p:cNvPr id="6" name="Picture 2" descr="C:\Users\Admin\Downloads\FAI_7881_HDR_edit.jpg"/>
          <p:cNvPicPr>
            <a:picLocks noChangeAspect="1" noChangeArrowheads="1"/>
          </p:cNvPicPr>
          <p:nvPr userDrawn="1"/>
        </p:nvPicPr>
        <p:blipFill>
          <a:blip r:embed="rId2" cstate="print"/>
          <a:srcRect r="872" b="11451"/>
          <a:stretch>
            <a:fillRect/>
          </a:stretch>
        </p:blipFill>
        <p:spPr bwMode="auto">
          <a:xfrm>
            <a:off x="-16567" y="-16565"/>
            <a:ext cx="12246810" cy="6896100"/>
          </a:xfrm>
          <a:prstGeom prst="rect">
            <a:avLst/>
          </a:prstGeom>
          <a:noFill/>
        </p:spPr>
      </p:pic>
      <p:sp>
        <p:nvSpPr>
          <p:cNvPr id="7" name="Rectangle 6"/>
          <p:cNvSpPr/>
          <p:nvPr userDrawn="1"/>
        </p:nvSpPr>
        <p:spPr>
          <a:xfrm>
            <a:off x="-26276" y="-26276"/>
            <a:ext cx="12218276" cy="6884276"/>
          </a:xfrm>
          <a:prstGeom prst="rect">
            <a:avLst/>
          </a:prstGeom>
          <a:solidFill>
            <a:schemeClr val="dk1">
              <a:alpha val="59000"/>
            </a:schemeClr>
          </a:solidFill>
        </p:spPr>
        <p:style>
          <a:lnRef idx="2">
            <a:schemeClr val="dk1">
              <a:shade val="50000"/>
            </a:schemeClr>
          </a:lnRef>
          <a:fillRef idx="1">
            <a:schemeClr val="dk1"/>
          </a:fillRef>
          <a:effectRef idx="0">
            <a:schemeClr val="dk1"/>
          </a:effectRef>
          <a:fontRef idx="minor">
            <a:schemeClr val="lt1"/>
          </a:fontRef>
        </p:style>
        <p:txBody>
          <a:bodyPr lIns="76197" tIns="38098" rIns="76197" bIns="38098" rtlCol="0" anchor="ctr"/>
          <a:lstStyle/>
          <a:p>
            <a:pPr algn="ctr"/>
            <a:endParaRPr lang="en-US"/>
          </a:p>
        </p:txBody>
      </p:sp>
      <p:sp>
        <p:nvSpPr>
          <p:cNvPr id="10"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chemeClr val="bg1"/>
                </a:solidFill>
                <a:latin typeface="Roboto Medium" pitchFamily="2" charset="0"/>
                <a:ea typeface="Roboto Medium" pitchFamily="2" charset="0"/>
                <a:cs typeface="Roboto Medium" pitchFamily="2" charset="0"/>
              </a:defRPr>
            </a:lvl1pPr>
          </a:lstStyle>
          <a:p>
            <a:r>
              <a:rPr lang="en-US" dirty="0"/>
              <a:t>THANK YOU</a:t>
            </a:r>
            <a:endParaRPr lang="en-NZ" dirty="0"/>
          </a:p>
        </p:txBody>
      </p:sp>
      <p:pic>
        <p:nvPicPr>
          <p:cNvPr id="8" name="Picture 3" descr="C:\Users\Admin\Downloads\1-05.png"/>
          <p:cNvPicPr>
            <a:picLocks noChangeAspect="1" noChangeArrowheads="1"/>
          </p:cNvPicPr>
          <p:nvPr userDrawn="1"/>
        </p:nvPicPr>
        <p:blipFill>
          <a:blip r:embed="rId3"/>
          <a:srcRect/>
          <a:stretch>
            <a:fillRect/>
          </a:stretch>
        </p:blipFill>
        <p:spPr bwMode="auto">
          <a:xfrm>
            <a:off x="8890001" y="0"/>
            <a:ext cx="3064565" cy="1478280"/>
          </a:xfrm>
          <a:prstGeom prst="rect">
            <a:avLst/>
          </a:prstGeom>
          <a:noFill/>
        </p:spPr>
      </p:pic>
    </p:spTree>
    <p:extLst>
      <p:ext uri="{BB962C8B-B14F-4D97-AF65-F5344CB8AC3E}">
        <p14:creationId xmlns:p14="http://schemas.microsoft.com/office/powerpoint/2010/main" val="345926643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hank You Custom Picture">
    <p:bg bwMode="gray">
      <p:bgPr>
        <a:solidFill>
          <a:schemeClr val="bg1"/>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F49B44DA-46E8-CE45-AC10-AC35239D504E}"/>
              </a:ext>
            </a:extLst>
          </p:cNvPr>
          <p:cNvSpPr>
            <a:spLocks noGrp="1"/>
          </p:cNvSpPr>
          <p:nvPr>
            <p:ph type="title" hasCustomPrompt="1"/>
          </p:nvPr>
        </p:nvSpPr>
        <p:spPr bwMode="gray">
          <a:xfrm>
            <a:off x="764976" y="2708920"/>
            <a:ext cx="10515600" cy="1325563"/>
          </a:xfrm>
          <a:prstGeom prst="rect">
            <a:avLst/>
          </a:prstGeom>
        </p:spPr>
        <p:txBody>
          <a:bodyPr lIns="91436" tIns="45718" rIns="91436" bIns="45718" anchor="ctr"/>
          <a:lstStyle>
            <a:lvl1pPr algn="ctr">
              <a:defRPr sz="7800" b="1" i="0" spc="0">
                <a:solidFill>
                  <a:srgbClr val="FF6600"/>
                </a:solidFill>
                <a:latin typeface="Roboto Medium" pitchFamily="2" charset="0"/>
                <a:ea typeface="Roboto Medium" pitchFamily="2" charset="0"/>
                <a:cs typeface="Roboto Medium" pitchFamily="2" charset="0"/>
              </a:defRPr>
            </a:lvl1pPr>
          </a:lstStyle>
          <a:p>
            <a:r>
              <a:rPr lang="en-US" dirty="0"/>
              <a:t>THANK YOU</a:t>
            </a:r>
            <a:endParaRPr lang="en-NZ" dirty="0"/>
          </a:p>
        </p:txBody>
      </p:sp>
      <p:sp>
        <p:nvSpPr>
          <p:cNvPr id="7" name="Picture Placeholder 2">
            <a:extLst>
              <a:ext uri="{FF2B5EF4-FFF2-40B4-BE49-F238E27FC236}">
                <a16:creationId xmlns:a16="http://schemas.microsoft.com/office/drawing/2014/main" id="{D9D1C3BC-7BFF-1640-819B-5BED6BEC9B4F}"/>
              </a:ext>
            </a:extLst>
          </p:cNvPr>
          <p:cNvSpPr>
            <a:spLocks noGrp="1"/>
          </p:cNvSpPr>
          <p:nvPr>
            <p:ph type="pic" sz="quarter" idx="15" hasCustomPrompt="1"/>
          </p:nvPr>
        </p:nvSpPr>
        <p:spPr>
          <a:xfrm>
            <a:off x="0" y="0"/>
            <a:ext cx="12192000" cy="6858000"/>
          </a:xfrm>
          <a:prstGeom prst="rect">
            <a:avLst/>
          </a:prstGeom>
        </p:spPr>
        <p:txBody>
          <a:bodyPr/>
          <a:lstStyle>
            <a:lvl1pPr>
              <a:defRPr b="0" i="0" baseline="0">
                <a:latin typeface="Roboto Medium" pitchFamily="2" charset="0"/>
                <a:ea typeface="Roboto Medium" pitchFamily="2" charset="0"/>
              </a:defRPr>
            </a:lvl1pPr>
          </a:lstStyle>
          <a:p>
            <a:r>
              <a:rPr lang="en-US" dirty="0"/>
              <a:t>Click icon to add image</a:t>
            </a:r>
          </a:p>
        </p:txBody>
      </p:sp>
      <p:pic>
        <p:nvPicPr>
          <p:cNvPr id="8" name="Picture 7">
            <a:extLst>
              <a:ext uri="{FF2B5EF4-FFF2-40B4-BE49-F238E27FC236}">
                <a16:creationId xmlns:a16="http://schemas.microsoft.com/office/drawing/2014/main" id="{FF1A0E79-2BC7-C74E-A6C5-1646C3E49F5F}"/>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515352" y="6384910"/>
            <a:ext cx="812480" cy="142503"/>
          </a:xfrm>
          <a:prstGeom prst="rect">
            <a:avLst/>
          </a:prstGeom>
        </p:spPr>
      </p:pic>
      <p:pic>
        <p:nvPicPr>
          <p:cNvPr id="11" name="Picture 3" descr="C:\Users\Admin\Downloads\ilovepdf_pages-to-jpg (3)\RU_PPT Template-White Blank (1)_page-0001.jpg"/>
          <p:cNvPicPr>
            <a:picLocks noChangeAspect="1" noChangeArrowheads="1"/>
          </p:cNvPicPr>
          <p:nvPr userDrawn="1"/>
        </p:nvPicPr>
        <p:blipFill>
          <a:blip r:embed="rId3"/>
          <a:srcRect l="6250" t="83342" b="3324"/>
          <a:stretch>
            <a:fillRect/>
          </a:stretch>
        </p:blipFill>
        <p:spPr bwMode="auto">
          <a:xfrm>
            <a:off x="726141" y="5867400"/>
            <a:ext cx="11430000" cy="914400"/>
          </a:xfrm>
          <a:prstGeom prst="rect">
            <a:avLst/>
          </a:prstGeom>
          <a:noFill/>
        </p:spPr>
      </p:pic>
    </p:spTree>
    <p:extLst>
      <p:ext uri="{BB962C8B-B14F-4D97-AF65-F5344CB8AC3E}">
        <p14:creationId xmlns:p14="http://schemas.microsoft.com/office/powerpoint/2010/main" val="2170069622"/>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Image">
    <p:spTree>
      <p:nvGrpSpPr>
        <p:cNvPr id="1" name=""/>
        <p:cNvGrpSpPr/>
        <p:nvPr/>
      </p:nvGrpSpPr>
      <p:grpSpPr>
        <a:xfrm>
          <a:off x="0" y="0"/>
          <a:ext cx="0" cy="0"/>
          <a:chOff x="0" y="0"/>
          <a:chExt cx="0" cy="0"/>
        </a:xfrm>
      </p:grpSpPr>
      <p:pic>
        <p:nvPicPr>
          <p:cNvPr id="14" name="Picture 2" descr="C:\Users\Admin\Downloads\ilovepdf_pages-to-jpg (2)\RU_PPT Template-Grey Blank_page-0001.jpg"/>
          <p:cNvPicPr>
            <a:picLocks noChangeAspect="1" noChangeArrowheads="1"/>
          </p:cNvPicPr>
          <p:nvPr userDrawn="1"/>
        </p:nvPicPr>
        <p:blipFill>
          <a:blip r:embed="rId2"/>
          <a:srcRect/>
          <a:stretch>
            <a:fillRect/>
          </a:stretch>
        </p:blipFill>
        <p:spPr bwMode="auto">
          <a:xfrm>
            <a:off x="-1" y="0"/>
            <a:ext cx="12193191" cy="6858000"/>
          </a:xfrm>
          <a:prstGeom prst="rect">
            <a:avLst/>
          </a:prstGeom>
          <a:noFill/>
        </p:spPr>
      </p:pic>
      <p:sp>
        <p:nvSpPr>
          <p:cNvPr id="15"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8421823"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6"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spTree>
    <p:extLst>
      <p:ext uri="{BB962C8B-B14F-4D97-AF65-F5344CB8AC3E}">
        <p14:creationId xmlns:p14="http://schemas.microsoft.com/office/powerpoint/2010/main" val="28966536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 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C96D411-367F-DE44-B86F-24693F081E88}"/>
              </a:ext>
            </a:extLst>
          </p:cNvPr>
          <p:cNvSpPr>
            <a:spLocks noGrp="1"/>
          </p:cNvSpPr>
          <p:nvPr>
            <p:ph type="pic" sz="quarter" idx="15"/>
          </p:nvPr>
        </p:nvSpPr>
        <p:spPr>
          <a:xfrm>
            <a:off x="0" y="0"/>
            <a:ext cx="12192000" cy="6858000"/>
          </a:xfrm>
          <a:prstGeom prst="rect">
            <a:avLst/>
          </a:prstGeom>
        </p:spPr>
        <p:txBody>
          <a:bodyPr/>
          <a:lstStyle>
            <a:lvl1pPr>
              <a:defRPr>
                <a:latin typeface="Roboto Medium" pitchFamily="2" charset="0"/>
                <a:ea typeface="Roboto Medium" pitchFamily="2" charset="0"/>
              </a:defRPr>
            </a:lvl1pPr>
          </a:lstStyle>
          <a:p>
            <a:r>
              <a:rPr lang="en-US"/>
              <a:t>Click icon to add picture</a:t>
            </a:r>
            <a:endParaRPr lang="en-US" dirty="0"/>
          </a:p>
        </p:txBody>
      </p:sp>
      <p:sp>
        <p:nvSpPr>
          <p:cNvPr id="12" name="Title 1">
            <a:extLst>
              <a:ext uri="{FF2B5EF4-FFF2-40B4-BE49-F238E27FC236}">
                <a16:creationId xmlns:a16="http://schemas.microsoft.com/office/drawing/2014/main" id="{3567D619-CB47-F041-985A-230E32AF28B6}"/>
              </a:ext>
            </a:extLst>
          </p:cNvPr>
          <p:cNvSpPr>
            <a:spLocks noGrp="1"/>
          </p:cNvSpPr>
          <p:nvPr>
            <p:ph type="title" hasCustomPrompt="1"/>
          </p:nvPr>
        </p:nvSpPr>
        <p:spPr bwMode="gray">
          <a:xfrm>
            <a:off x="1058553" y="3124200"/>
            <a:ext cx="4580247" cy="1750095"/>
          </a:xfrm>
          <a:prstGeom prst="rect">
            <a:avLst/>
          </a:prstGeom>
        </p:spPr>
        <p:txBody>
          <a:bodyPr anchor="ctr"/>
          <a:lstStyle>
            <a:lvl1pPr>
              <a:defRPr sz="4000" spc="0" baseline="0">
                <a:solidFill>
                  <a:srgbClr val="FF6600"/>
                </a:solidFill>
                <a:latin typeface="Roboto Medium" pitchFamily="2" charset="0"/>
                <a:ea typeface="Roboto Medium" pitchFamily="2" charset="0"/>
                <a:cs typeface="Roboto Medium" pitchFamily="2" charset="0"/>
              </a:defRPr>
            </a:lvl1pPr>
          </a:lstStyle>
          <a:p>
            <a:r>
              <a:rPr lang="en-NZ" dirty="0"/>
              <a:t>TITLE</a:t>
            </a:r>
            <a:br>
              <a:rPr lang="en-NZ" dirty="0"/>
            </a:br>
            <a:r>
              <a:rPr lang="en-NZ" dirty="0"/>
              <a:t>OF </a:t>
            </a:r>
            <a:br>
              <a:rPr lang="en-NZ" dirty="0"/>
            </a:br>
            <a:r>
              <a:rPr lang="en-NZ" dirty="0"/>
              <a:t>PRESENTATION</a:t>
            </a:r>
          </a:p>
        </p:txBody>
      </p:sp>
      <p:sp>
        <p:nvSpPr>
          <p:cNvPr id="13" name="Text Placeholder 2">
            <a:extLst>
              <a:ext uri="{FF2B5EF4-FFF2-40B4-BE49-F238E27FC236}">
                <a16:creationId xmlns:a16="http://schemas.microsoft.com/office/drawing/2014/main" id="{DD82E332-C6ED-164F-A8EB-880825F13C99}"/>
              </a:ext>
            </a:extLst>
          </p:cNvPr>
          <p:cNvSpPr>
            <a:spLocks noGrp="1"/>
          </p:cNvSpPr>
          <p:nvPr>
            <p:ph type="body" sz="quarter" idx="10" hasCustomPrompt="1"/>
          </p:nvPr>
        </p:nvSpPr>
        <p:spPr bwMode="gray">
          <a:xfrm>
            <a:off x="1046572" y="5129788"/>
            <a:ext cx="6755716" cy="407987"/>
          </a:xfrm>
          <a:prstGeom prst="rect">
            <a:avLst/>
          </a:prstGeom>
        </p:spPr>
        <p:txBody>
          <a:bodyPr anchor="ctr"/>
          <a:lstStyle>
            <a:lvl1pPr marL="0" marR="0" indent="0" algn="l" defTabSz="914400" rtl="0" eaLnBrk="1" fontAlgn="auto" latinLnBrk="0" hangingPunct="1">
              <a:lnSpc>
                <a:spcPct val="100000"/>
              </a:lnSpc>
              <a:spcBef>
                <a:spcPts val="0"/>
              </a:spcBef>
              <a:spcAft>
                <a:spcPts val="0"/>
              </a:spcAft>
              <a:buClrTx/>
              <a:buSzTx/>
              <a:buFontTx/>
              <a:buNone/>
              <a:tabLst/>
              <a:defRPr lang="en-NZ" sz="2500" kern="1200" spc="400" baseline="0" dirty="0">
                <a:solidFill>
                  <a:srgbClr val="FF6600"/>
                </a:solidFill>
                <a:latin typeface="Roboto Medium" pitchFamily="2" charset="0"/>
                <a:ea typeface="Roboto Medium" pitchFamily="2" charset="0"/>
                <a:cs typeface="Roboto Medium" pitchFamily="2" charset="0"/>
              </a:defRPr>
            </a:lvl1pPr>
          </a:lstStyle>
          <a:p>
            <a:r>
              <a:rPr lang="en-NZ" dirty="0"/>
              <a:t>Department Name and Division</a:t>
            </a:r>
          </a:p>
        </p:txBody>
      </p:sp>
      <p:pic>
        <p:nvPicPr>
          <p:cNvPr id="16" name="Picture 2" descr="C:\Users\Admin\Downloads\REVA LOGO2.png"/>
          <p:cNvPicPr>
            <a:picLocks noChangeAspect="1" noChangeArrowheads="1"/>
          </p:cNvPicPr>
          <p:nvPr userDrawn="1"/>
        </p:nvPicPr>
        <p:blipFill>
          <a:blip r:embed="rId2" cstate="print"/>
          <a:srcRect/>
          <a:stretch>
            <a:fillRect/>
          </a:stretch>
        </p:blipFill>
        <p:spPr bwMode="auto">
          <a:xfrm>
            <a:off x="754380" y="1857550"/>
            <a:ext cx="3581400" cy="997709"/>
          </a:xfrm>
          <a:prstGeom prst="rect">
            <a:avLst/>
          </a:prstGeom>
          <a:noFill/>
        </p:spPr>
      </p:pic>
    </p:spTree>
    <p:extLst>
      <p:ext uri="{BB962C8B-B14F-4D97-AF65-F5344CB8AC3E}">
        <p14:creationId xmlns:p14="http://schemas.microsoft.com/office/powerpoint/2010/main" val="643554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Black">
    <p:bg bwMode="gray">
      <p:bgPr>
        <a:solidFill>
          <a:schemeClr val="bg1"/>
        </a:solidFill>
        <a:effectLst/>
      </p:bgPr>
    </p:bg>
    <p:spTree>
      <p:nvGrpSpPr>
        <p:cNvPr id="1" name=""/>
        <p:cNvGrpSpPr/>
        <p:nvPr/>
      </p:nvGrpSpPr>
      <p:grpSpPr>
        <a:xfrm>
          <a:off x="0" y="0"/>
          <a:ext cx="0" cy="0"/>
          <a:chOff x="0" y="0"/>
          <a:chExt cx="0" cy="0"/>
        </a:xfrm>
      </p:grpSpPr>
      <p:pic>
        <p:nvPicPr>
          <p:cNvPr id="3074"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502052CF-F9E7-714A-BDAE-9BE0ECB4DA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a:t>
            </a:r>
          </a:p>
        </p:txBody>
      </p:sp>
      <p:sp>
        <p:nvSpPr>
          <p:cNvPr id="8"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202334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White">
    <p:bg bwMode="gray">
      <p:bgPr>
        <a:solidFill>
          <a:schemeClr val="bg1"/>
        </a:solidFill>
        <a:effectLst/>
      </p:bgPr>
    </p:bg>
    <p:spTree>
      <p:nvGrpSpPr>
        <p:cNvPr id="1" name=""/>
        <p:cNvGrpSpPr/>
        <p:nvPr/>
      </p:nvGrpSpPr>
      <p:grpSpPr>
        <a:xfrm>
          <a:off x="0" y="0"/>
          <a:ext cx="0" cy="0"/>
          <a:chOff x="0" y="0"/>
          <a:chExt cx="0" cy="0"/>
        </a:xfrm>
      </p:grpSpPr>
      <p:pic>
        <p:nvPicPr>
          <p:cNvPr id="2050"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10"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
        <p:nvSpPr>
          <p:cNvPr id="8" name="Title 1">
            <a:extLst>
              <a:ext uri="{FF2B5EF4-FFF2-40B4-BE49-F238E27FC236}">
                <a16:creationId xmlns:a16="http://schemas.microsoft.com/office/drawing/2014/main" id="{F1559C6D-4317-AA46-BAB3-6CD813F0D97F}"/>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a:t>
            </a:r>
          </a:p>
        </p:txBody>
      </p:sp>
      <p:sp>
        <p:nvSpPr>
          <p:cNvPr id="11" name="Text Placeholder 2">
            <a:extLst>
              <a:ext uri="{FF2B5EF4-FFF2-40B4-BE49-F238E27FC236}">
                <a16:creationId xmlns:a16="http://schemas.microsoft.com/office/drawing/2014/main" id="{75464016-775B-B140-8812-D9666C711A48}"/>
              </a:ext>
            </a:extLst>
          </p:cNvPr>
          <p:cNvSpPr>
            <a:spLocks noGrp="1"/>
          </p:cNvSpPr>
          <p:nvPr>
            <p:ph type="body" sz="quarter" idx="17"/>
          </p:nvPr>
        </p:nvSpPr>
        <p:spPr>
          <a:xfrm>
            <a:off x="695400" y="1773936"/>
            <a:ext cx="10801201" cy="432048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Tree>
    <p:extLst>
      <p:ext uri="{BB962C8B-B14F-4D97-AF65-F5344CB8AC3E}">
        <p14:creationId xmlns:p14="http://schemas.microsoft.com/office/powerpoint/2010/main" val="1792141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Agenda Black">
    <p:bg bwMode="gray">
      <p:bgPr>
        <a:solidFill>
          <a:schemeClr val="bg1"/>
        </a:solidFill>
        <a:effectLst/>
      </p:bgPr>
    </p:bg>
    <p:spTree>
      <p:nvGrpSpPr>
        <p:cNvPr id="1" name=""/>
        <p:cNvGrpSpPr/>
        <p:nvPr/>
      </p:nvGrpSpPr>
      <p:grpSpPr>
        <a:xfrm>
          <a:off x="0" y="0"/>
          <a:ext cx="0" cy="0"/>
          <a:chOff x="0" y="0"/>
          <a:chExt cx="0" cy="0"/>
        </a:xfrm>
      </p:grpSpPr>
      <p:pic>
        <p:nvPicPr>
          <p:cNvPr id="11" name="Picture 2" descr="C:\Users\Admin\Downloads\ilovepdf_pages-to-jpg (4)\RU_PPT Template-Grey Blank (1)_page-0003.jpg"/>
          <p:cNvPicPr>
            <a:picLocks noChangeAspect="1" noChangeArrowheads="1"/>
          </p:cNvPicPr>
          <p:nvPr userDrawn="1"/>
        </p:nvPicPr>
        <p:blipFill>
          <a:blip r:embed="rId2"/>
          <a:srcRect/>
          <a:stretch>
            <a:fillRect/>
          </a:stretch>
        </p:blipFill>
        <p:spPr bwMode="auto">
          <a:xfrm>
            <a:off x="0" y="0"/>
            <a:ext cx="12193190" cy="6858000"/>
          </a:xfrm>
          <a:prstGeom prst="rect">
            <a:avLst/>
          </a:prstGeom>
          <a:noFill/>
        </p:spPr>
      </p:pic>
      <p:sp>
        <p:nvSpPr>
          <p:cNvPr id="3" name="Text Placeholder 2">
            <a:extLst>
              <a:ext uri="{FF2B5EF4-FFF2-40B4-BE49-F238E27FC236}">
                <a16:creationId xmlns:a16="http://schemas.microsoft.com/office/drawing/2014/main" id="{A57C66B2-DB5E-EF42-BC3E-8844BAB7CAB2}"/>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7" name="Text Placeholder 2">
            <a:extLst>
              <a:ext uri="{FF2B5EF4-FFF2-40B4-BE49-F238E27FC236}">
                <a16:creationId xmlns:a16="http://schemas.microsoft.com/office/drawing/2014/main" id="{EF680B5D-7167-924C-AF0A-D048ACEDB4E4}"/>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bg1"/>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bg1"/>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8" name="Title 1">
            <a:extLst>
              <a:ext uri="{FF2B5EF4-FFF2-40B4-BE49-F238E27FC236}">
                <a16:creationId xmlns:a16="http://schemas.microsoft.com/office/drawing/2014/main" id="{4B8854B0-9314-934B-A796-5B8219D03959}"/>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bg1"/>
                </a:solidFill>
                <a:latin typeface="Roboto Medium" pitchFamily="2" charset="0"/>
                <a:ea typeface="Roboto Medium" pitchFamily="2" charset="0"/>
                <a:cs typeface="Roboto Medium" pitchFamily="2" charset="0"/>
              </a:defRPr>
            </a:lvl1pPr>
          </a:lstStyle>
          <a:p>
            <a:r>
              <a:rPr lang="en-US" dirty="0"/>
              <a:t>Agenda (Two Columns)</a:t>
            </a:r>
          </a:p>
        </p:txBody>
      </p:sp>
      <p:sp>
        <p:nvSpPr>
          <p:cNvPr id="12"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292246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Agenda White">
    <p:bg bwMode="gray">
      <p:bgPr>
        <a:solidFill>
          <a:schemeClr val="bg1"/>
        </a:solidFill>
        <a:effectLst/>
      </p:bgPr>
    </p:bg>
    <p:spTree>
      <p:nvGrpSpPr>
        <p:cNvPr id="1" name=""/>
        <p:cNvGrpSpPr/>
        <p:nvPr/>
      </p:nvGrpSpPr>
      <p:grpSpPr>
        <a:xfrm>
          <a:off x="0" y="0"/>
          <a:ext cx="0" cy="0"/>
          <a:chOff x="0" y="0"/>
          <a:chExt cx="0" cy="0"/>
        </a:xfrm>
      </p:grpSpPr>
      <p:pic>
        <p:nvPicPr>
          <p:cNvPr id="12" name="Picture 2" descr="C:\Users\Admin\Downloads\ilovepdf_pages-to-jpg (3)\RU_PPT Template-White Blank (1)_page-0003.jpg"/>
          <p:cNvPicPr>
            <a:picLocks noChangeAspect="1" noChangeArrowheads="1"/>
          </p:cNvPicPr>
          <p:nvPr userDrawn="1"/>
        </p:nvPicPr>
        <p:blipFill>
          <a:blip r:embed="rId2"/>
          <a:srcRect/>
          <a:stretch>
            <a:fillRect/>
          </a:stretch>
        </p:blipFill>
        <p:spPr bwMode="auto">
          <a:xfrm>
            <a:off x="0" y="0"/>
            <a:ext cx="12192000" cy="6857330"/>
          </a:xfrm>
          <a:prstGeom prst="rect">
            <a:avLst/>
          </a:prstGeom>
          <a:noFill/>
        </p:spPr>
      </p:pic>
      <p:sp>
        <p:nvSpPr>
          <p:cNvPr id="8" name="Text Placeholder 2">
            <a:extLst>
              <a:ext uri="{FF2B5EF4-FFF2-40B4-BE49-F238E27FC236}">
                <a16:creationId xmlns:a16="http://schemas.microsoft.com/office/drawing/2014/main" id="{41BD9FBF-4057-CE4A-95FF-A7E4437BE406}"/>
              </a:ext>
            </a:extLst>
          </p:cNvPr>
          <p:cNvSpPr>
            <a:spLocks noGrp="1"/>
          </p:cNvSpPr>
          <p:nvPr>
            <p:ph type="body" sz="quarter" idx="17"/>
          </p:nvPr>
        </p:nvSpPr>
        <p:spPr>
          <a:xfrm>
            <a:off x="695400"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9" name="Text Placeholder 2">
            <a:extLst>
              <a:ext uri="{FF2B5EF4-FFF2-40B4-BE49-F238E27FC236}">
                <a16:creationId xmlns:a16="http://schemas.microsoft.com/office/drawing/2014/main" id="{8F61B18F-41E7-EB43-A1A5-986763A09CCA}"/>
              </a:ext>
            </a:extLst>
          </p:cNvPr>
          <p:cNvSpPr>
            <a:spLocks noGrp="1"/>
          </p:cNvSpPr>
          <p:nvPr>
            <p:ph type="body" sz="quarter" idx="18"/>
          </p:nvPr>
        </p:nvSpPr>
        <p:spPr>
          <a:xfrm>
            <a:off x="6168008" y="1773937"/>
            <a:ext cx="5112568" cy="4319360"/>
          </a:xfrm>
          <a:prstGeom prst="rect">
            <a:avLst/>
          </a:prstGeom>
        </p:spPr>
        <p:txBody>
          <a:bodyPr/>
          <a:lstStyle>
            <a:lvl1pPr marL="457200" indent="-457200">
              <a:spcBef>
                <a:spcPts val="0"/>
              </a:spcBef>
              <a:spcAft>
                <a:spcPts val="1400"/>
              </a:spcAft>
              <a:buFont typeface="+mj-lt"/>
              <a:buAutoNum type="arabicPeriod"/>
              <a:defRPr sz="2400">
                <a:solidFill>
                  <a:schemeClr val="tx1">
                    <a:lumMod val="50000"/>
                    <a:lumOff val="50000"/>
                  </a:schemeClr>
                </a:solidFill>
                <a:latin typeface="Roboto Medium" pitchFamily="2" charset="0"/>
                <a:ea typeface="Roboto Medium" pitchFamily="2" charset="0"/>
                <a:cs typeface="Roboto Medium" pitchFamily="2" charset="0"/>
              </a:defRPr>
            </a:lvl1pPr>
            <a:lvl2pPr marL="700088" indent="-457200">
              <a:spcBef>
                <a:spcPts val="0"/>
              </a:spcBef>
              <a:spcAft>
                <a:spcPts val="1400"/>
              </a:spcAft>
              <a:buFont typeface="+mj-lt"/>
              <a:buAutoNum type="arabicPeriod"/>
              <a:tabLst/>
              <a:defRPr sz="2400">
                <a:solidFill>
                  <a:schemeClr val="tx1">
                    <a:lumMod val="50000"/>
                    <a:lumOff val="50000"/>
                  </a:schemeClr>
                </a:solidFill>
                <a:latin typeface="Roboto Medium" pitchFamily="2" charset="0"/>
                <a:ea typeface="Roboto Medium" pitchFamily="2" charset="0"/>
                <a:cs typeface="Roboto Medium" pitchFamily="2" charset="0"/>
              </a:defRPr>
            </a:lvl2pPr>
            <a:lvl3pPr marL="593725" indent="0">
              <a:spcBef>
                <a:spcPts val="0"/>
              </a:spcBef>
              <a:spcAft>
                <a:spcPts val="1400"/>
              </a:spcAft>
              <a:buNone/>
              <a:tabLst/>
              <a:defRPr sz="2000">
                <a:solidFill>
                  <a:schemeClr val="bg1"/>
                </a:solidFill>
              </a:defRPr>
            </a:lvl3pPr>
            <a:lvl4pPr marL="890588" indent="0">
              <a:spcBef>
                <a:spcPts val="0"/>
              </a:spcBef>
              <a:spcAft>
                <a:spcPts val="1400"/>
              </a:spcAft>
              <a:buNone/>
              <a:tabLst/>
              <a:defRPr sz="1800">
                <a:solidFill>
                  <a:schemeClr val="bg1"/>
                </a:solidFill>
              </a:defRPr>
            </a:lvl4pPr>
            <a:lvl5pPr marL="1093787" indent="0">
              <a:spcBef>
                <a:spcPts val="0"/>
              </a:spcBef>
              <a:spcAft>
                <a:spcPts val="1400"/>
              </a:spcAft>
              <a:buNone/>
              <a:tabLst/>
              <a:defRPr sz="1800">
                <a:solidFill>
                  <a:schemeClr val="bg1"/>
                </a:solidFill>
              </a:defRPr>
            </a:lvl5pPr>
          </a:lstStyle>
          <a:p>
            <a:pPr lvl="0"/>
            <a:r>
              <a:rPr lang="en-US" dirty="0"/>
              <a:t>Edit Master text styles</a:t>
            </a:r>
          </a:p>
          <a:p>
            <a:pPr lvl="1"/>
            <a:endParaRPr lang="en-US" dirty="0"/>
          </a:p>
        </p:txBody>
      </p:sp>
      <p:sp>
        <p:nvSpPr>
          <p:cNvPr id="13" name="Title 1">
            <a:extLst>
              <a:ext uri="{FF2B5EF4-FFF2-40B4-BE49-F238E27FC236}">
                <a16:creationId xmlns:a16="http://schemas.microsoft.com/office/drawing/2014/main" id="{E3932FE3-F1D5-2245-8974-1F3F9EDF2F16}"/>
              </a:ext>
            </a:extLst>
          </p:cNvPr>
          <p:cNvSpPr>
            <a:spLocks noGrp="1"/>
          </p:cNvSpPr>
          <p:nvPr>
            <p:ph type="title" hasCustomPrompt="1"/>
          </p:nvPr>
        </p:nvSpPr>
        <p:spPr bwMode="gray">
          <a:xfrm>
            <a:off x="695400" y="395786"/>
            <a:ext cx="6211927" cy="838202"/>
          </a:xfrm>
          <a:prstGeom prst="rect">
            <a:avLst/>
          </a:prstGeom>
        </p:spPr>
        <p:txBody>
          <a:bodyPr anchor="ctr" anchorCtr="0">
            <a:noAutofit/>
          </a:bodyPr>
          <a:lstStyle>
            <a:lvl1pPr>
              <a:defRPr sz="2800" cap="all" spc="0" baseline="0">
                <a:solidFill>
                  <a:schemeClr val="tx1">
                    <a:lumMod val="50000"/>
                    <a:lumOff val="50000"/>
                  </a:schemeClr>
                </a:solidFill>
                <a:latin typeface="Roboto Medium" pitchFamily="2" charset="0"/>
                <a:ea typeface="Roboto Medium" pitchFamily="2" charset="0"/>
                <a:cs typeface="Roboto Medium" pitchFamily="2" charset="0"/>
              </a:defRPr>
            </a:lvl1pPr>
          </a:lstStyle>
          <a:p>
            <a:r>
              <a:rPr lang="en-US" dirty="0"/>
              <a:t>Agenda (Two Columns)</a:t>
            </a:r>
          </a:p>
        </p:txBody>
      </p:sp>
      <p:sp>
        <p:nvSpPr>
          <p:cNvPr id="14" name="Slide Number Placeholder 17"/>
          <p:cNvSpPr>
            <a:spLocks noGrp="1"/>
          </p:cNvSpPr>
          <p:nvPr>
            <p:ph type="sldNum" sz="quarter" idx="14"/>
          </p:nvPr>
        </p:nvSpPr>
        <p:spPr bwMode="gray">
          <a:xfrm>
            <a:off x="11367146" y="6096000"/>
            <a:ext cx="596254" cy="365125"/>
          </a:xfrm>
          <a:prstGeom prst="rect">
            <a:avLst/>
          </a:prstGeom>
        </p:spPr>
        <p:txBody>
          <a:bodyPr anchor="ctr"/>
          <a:lstStyle>
            <a:lvl1pPr algn="ctr">
              <a:defRPr sz="1800" b="0" i="0">
                <a:solidFill>
                  <a:schemeClr val="tx1"/>
                </a:solidFill>
                <a:latin typeface="Roboto Medium" pitchFamily="2" charset="0"/>
                <a:ea typeface="Roboto Medium" pitchFamily="2" charset="0"/>
              </a:defRPr>
            </a:lvl1pPr>
          </a:lstStyle>
          <a:p>
            <a:fld id="{45A3C14A-F937-4231-B6F1-40B429FAFB2F}" type="slidenum">
              <a:rPr lang="en-NZ" smtClean="0"/>
              <a:pPr/>
              <a:t>‹#›</a:t>
            </a:fld>
            <a:endParaRPr lang="en-NZ" dirty="0"/>
          </a:p>
        </p:txBody>
      </p:sp>
    </p:spTree>
    <p:extLst>
      <p:ext uri="{BB962C8B-B14F-4D97-AF65-F5344CB8AC3E}">
        <p14:creationId xmlns:p14="http://schemas.microsoft.com/office/powerpoint/2010/main" val="12413444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5" Type="http://schemas.openxmlformats.org/officeDocument/2006/relationships/theme" Target="../theme/theme4.xml"/><Relationship Id="rId4"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5" Type="http://schemas.openxmlformats.org/officeDocument/2006/relationships/theme" Target="../theme/theme5.xml"/><Relationship Id="rId4" Type="http://schemas.openxmlformats.org/officeDocument/2006/relationships/slideLayout" Target="../slideLayouts/slideLayout20.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5" Type="http://schemas.openxmlformats.org/officeDocument/2006/relationships/theme" Target="../theme/theme6.xml"/><Relationship Id="rId4" Type="http://schemas.openxmlformats.org/officeDocument/2006/relationships/slideLayout" Target="../slideLayouts/slideLayout24.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7.xml"/><Relationship Id="rId7" Type="http://schemas.openxmlformats.org/officeDocument/2006/relationships/theme" Target="../theme/theme7.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s>
</file>

<file path=ppt/slideMasters/_rels/slideMaster8.xml.rels><?xml version="1.0" encoding="UTF-8" standalone="yes"?>
<Relationships xmlns="http://schemas.openxmlformats.org/package/2006/relationships"><Relationship Id="rId3" Type="http://schemas.openxmlformats.org/officeDocument/2006/relationships/theme" Target="../theme/theme8.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3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5" Type="http://schemas.openxmlformats.org/officeDocument/2006/relationships/theme" Target="../theme/theme9.xml"/><Relationship Id="rId4"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8807947"/>
      </p:ext>
    </p:extLst>
  </p:cSld>
  <p:clrMap bg1="lt1" tx1="dk1" bg2="lt2" tx2="dk2" accent1="accent1" accent2="accent2" accent3="accent3" accent4="accent4" accent5="accent5" accent6="accent6" hlink="hlink" folHlink="folHlink"/>
  <p:sldLayoutIdLst>
    <p:sldLayoutId id="2147483882" r:id="rId1"/>
    <p:sldLayoutId id="2147483886" r:id="rId2"/>
    <p:sldLayoutId id="2147484009" r:id="rId3"/>
    <p:sldLayoutId id="2147483883" r:id="rId4"/>
    <p:sldLayoutId id="2147483977" r:id="rId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9393109"/>
      </p:ext>
    </p:extLst>
  </p:cSld>
  <p:clrMap bg1="lt1" tx1="dk1" bg2="lt2" tx2="dk2" accent1="accent1" accent2="accent2" accent3="accent3" accent4="accent4" accent5="accent5" accent6="accent6" hlink="hlink" folHlink="folHlink"/>
  <p:sldLayoutIdLst>
    <p:sldLayoutId id="2147483919" r:id="rId1"/>
    <p:sldLayoutId id="2147483941" r:id="rId2"/>
    <p:sldLayoutId id="2147483943" r:id="rId3"/>
    <p:sldLayoutId id="214748394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9687388"/>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996"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5033008"/>
      </p:ext>
    </p:extLst>
  </p:cSld>
  <p:clrMap bg1="lt1" tx1="dk1" bg2="lt2" tx2="dk2" accent1="accent1" accent2="accent2" accent3="accent3" accent4="accent4" accent5="accent5" accent6="accent6" hlink="hlink" folHlink="folHlink"/>
  <p:sldLayoutIdLst>
    <p:sldLayoutId id="2147483929" r:id="rId1"/>
    <p:sldLayoutId id="2147483930" r:id="rId2"/>
    <p:sldLayoutId id="2147483998" r:id="rId3"/>
    <p:sldLayoutId id="2147483999"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1736560"/>
      </p:ext>
    </p:extLst>
  </p:cSld>
  <p:clrMap bg1="lt1" tx1="dk1" bg2="lt2" tx2="dk2" accent1="accent1" accent2="accent2" accent3="accent3" accent4="accent4" accent5="accent5" accent6="accent6" hlink="hlink" folHlink="folHlink"/>
  <p:sldLayoutIdLst>
    <p:sldLayoutId id="2147483946" r:id="rId1"/>
    <p:sldLayoutId id="2147483947" r:id="rId2"/>
    <p:sldLayoutId id="2147484002" r:id="rId3"/>
    <p:sldLayoutId id="2147484003"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71615241"/>
      </p:ext>
    </p:extLst>
  </p:cSld>
  <p:clrMap bg1="lt1" tx1="dk1" bg2="lt2" tx2="dk2" accent1="accent1" accent2="accent2" accent3="accent3" accent4="accent4" accent5="accent5" accent6="accent6" hlink="hlink" folHlink="folHlink"/>
  <p:sldLayoutIdLst>
    <p:sldLayoutId id="2147483903" r:id="rId1"/>
    <p:sldLayoutId id="2147483910" r:id="rId2"/>
    <p:sldLayoutId id="2147483891" r:id="rId3"/>
    <p:sldLayoutId id="2147484000"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35027028"/>
      </p:ext>
    </p:extLst>
  </p:cSld>
  <p:clrMap bg1="lt1" tx1="dk1" bg2="lt2" tx2="dk2" accent1="accent1" accent2="accent2" accent3="accent3" accent4="accent4" accent5="accent5" accent6="accent6" hlink="hlink" folHlink="folHlink"/>
  <p:sldLayoutIdLst>
    <p:sldLayoutId id="2147483932" r:id="rId1"/>
    <p:sldLayoutId id="2147484001" r:id="rId2"/>
    <p:sldLayoutId id="2147483916" r:id="rId3"/>
    <p:sldLayoutId id="2147484004" r:id="rId4"/>
    <p:sldLayoutId id="2147483879" r:id="rId5"/>
    <p:sldLayoutId id="2147484005"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72116322"/>
      </p:ext>
    </p:extLst>
  </p:cSld>
  <p:clrMap bg1="lt1" tx1="dk1" bg2="lt2" tx2="dk2" accent1="accent1" accent2="accent2" accent3="accent3" accent4="accent4" accent5="accent5" accent6="accent6" hlink="hlink" folHlink="folHlink"/>
  <p:sldLayoutIdLst>
    <p:sldLayoutId id="2147483935" r:id="rId1"/>
    <p:sldLayoutId id="2147483936"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6998"/>
      </p:ext>
    </p:extLst>
  </p:cSld>
  <p:clrMap bg1="lt1" tx1="dk1" bg2="lt2" tx2="dk2" accent1="accent1" accent2="accent2" accent3="accent3" accent4="accent4" accent5="accent5" accent6="accent6" hlink="hlink" folHlink="folHlink"/>
  <p:sldLayoutIdLst>
    <p:sldLayoutId id="2147484007" r:id="rId1"/>
    <p:sldLayoutId id="2147484008" r:id="rId2"/>
    <p:sldLayoutId id="2147484006" r:id="rId3"/>
    <p:sldLayoutId id="2147483992"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hyperlink" Target="https://www.researchgate.net/publication/371746294_HANDWRITTEN_SIGNATURES_FORGERY_DETECTION_USING_PRE-TRAINED_DEEP_LEARNING_METHODS"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Aptos" panose="020B0004020202020204" pitchFamily="34" charset="0"/>
              </a:rPr>
              <a:t>Signature Sherlock: A Handwritten Signature Forgery Detection Companion</a:t>
            </a:r>
          </a:p>
        </p:txBody>
      </p:sp>
      <p:sp>
        <p:nvSpPr>
          <p:cNvPr id="5" name="Text Placeholder 4"/>
          <p:cNvSpPr>
            <a:spLocks noGrp="1"/>
          </p:cNvSpPr>
          <p:nvPr>
            <p:ph type="body" sz="quarter" idx="10"/>
          </p:nvPr>
        </p:nvSpPr>
        <p:spPr>
          <a:xfrm>
            <a:off x="1046572" y="5129788"/>
            <a:ext cx="10954084" cy="407987"/>
          </a:xfrm>
        </p:spPr>
        <p:txBody>
          <a:bodyPr/>
          <a:lstStyle/>
          <a:p>
            <a:r>
              <a:rPr lang="en-US" dirty="0">
                <a:latin typeface="Aptos" panose="020B0004020202020204" pitchFamily="34" charset="0"/>
              </a:rPr>
              <a:t>School of Computer Science and Engineering</a:t>
            </a:r>
          </a:p>
          <a:p>
            <a:r>
              <a:rPr lang="en-US" dirty="0">
                <a:latin typeface="Aptos" panose="020B0004020202020204" pitchFamily="34" charset="0"/>
              </a:rPr>
              <a:t>CSE – 6C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943DCA-7F99-8F20-AD2A-8B15A6A8B7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A2C019-2AEB-0B21-C509-E7AC36250B7A}"/>
              </a:ext>
            </a:extLst>
          </p:cNvPr>
          <p:cNvSpPr>
            <a:spLocks noGrp="1"/>
          </p:cNvSpPr>
          <p:nvPr>
            <p:ph type="title"/>
          </p:nvPr>
        </p:nvSpPr>
        <p:spPr>
          <a:xfrm>
            <a:off x="2514600" y="2766218"/>
            <a:ext cx="9220200" cy="1325563"/>
          </a:xfrm>
        </p:spPr>
        <p:txBody>
          <a:bodyPr/>
          <a:lstStyle/>
          <a:p>
            <a:r>
              <a:rPr lang="en-US" dirty="0">
                <a:latin typeface="Aptos" panose="020B0004020202020204" pitchFamily="34" charset="0"/>
              </a:rPr>
              <a:t>Literature Survey</a:t>
            </a:r>
          </a:p>
        </p:txBody>
      </p:sp>
    </p:spTree>
    <p:extLst>
      <p:ext uri="{BB962C8B-B14F-4D97-AF65-F5344CB8AC3E}">
        <p14:creationId xmlns:p14="http://schemas.microsoft.com/office/powerpoint/2010/main" val="5293102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0EB44-E1C4-45A0-6EFD-21D0ECA8460A}"/>
              </a:ext>
            </a:extLst>
          </p:cNvPr>
          <p:cNvSpPr>
            <a:spLocks noGrp="1"/>
          </p:cNvSpPr>
          <p:nvPr>
            <p:ph type="title"/>
          </p:nvPr>
        </p:nvSpPr>
        <p:spPr/>
        <p:txBody>
          <a:bodyPr/>
          <a:lstStyle/>
          <a:p>
            <a:r>
              <a:rPr lang="en-US" dirty="0">
                <a:solidFill>
                  <a:schemeClr val="tx1"/>
                </a:solidFill>
                <a:latin typeface="+mj-lt"/>
              </a:rPr>
              <a:t>Literature Survey</a:t>
            </a:r>
          </a:p>
        </p:txBody>
      </p:sp>
      <p:sp>
        <p:nvSpPr>
          <p:cNvPr id="4" name="Text Placeholder 3">
            <a:extLst>
              <a:ext uri="{FF2B5EF4-FFF2-40B4-BE49-F238E27FC236}">
                <a16:creationId xmlns:a16="http://schemas.microsoft.com/office/drawing/2014/main" id="{7DE7D443-4C32-AF27-D9D9-2D2ED1D23E17}"/>
              </a:ext>
            </a:extLst>
          </p:cNvPr>
          <p:cNvSpPr>
            <a:spLocks noGrp="1"/>
          </p:cNvSpPr>
          <p:nvPr>
            <p:ph type="body" sz="quarter" idx="17"/>
          </p:nvPr>
        </p:nvSpPr>
        <p:spPr>
          <a:xfrm>
            <a:off x="263353" y="836823"/>
            <a:ext cx="11809312" cy="5259177"/>
          </a:xfrm>
        </p:spPr>
        <p:txBody>
          <a:bodyPr/>
          <a:lstStyle/>
          <a:p>
            <a:pPr marL="0" indent="0">
              <a:buNone/>
            </a:pPr>
            <a:r>
              <a:rPr lang="en-US" sz="1400" dirty="0">
                <a:solidFill>
                  <a:schemeClr val="tx1"/>
                </a:solidFill>
                <a:latin typeface="Aptos" panose="020B0004020202020204" pitchFamily="34" charset="0"/>
              </a:rPr>
              <a:t>A 2020 study in Procedia Computer Science [1] explored deep learning, specifically Convolutional Neural Networks (CNNs), for offline signature verification. While details about the dataset (likely containing genuine and forged signatures with natural variations) are scarce, the approach might face limitations. These include potential limitations in dataset size, difficulty in detecting highly skilled forgeries, and the lack of specific information about the algorithm and evaluation methods used. Addressing these limitations through larger, more diverse datasets and robust evaluation procedures could significantly improve the effectiveness and reliability of signature verification systems.</a:t>
            </a:r>
          </a:p>
          <a:p>
            <a:pPr marL="0" indent="0">
              <a:buNone/>
            </a:pPr>
            <a:endParaRPr lang="en-US" sz="1400" dirty="0">
              <a:solidFill>
                <a:schemeClr val="tx1"/>
              </a:solidFill>
              <a:latin typeface="Aptos" panose="020B0004020202020204" pitchFamily="34" charset="0"/>
            </a:endParaRPr>
          </a:p>
          <a:p>
            <a:pPr marL="0" indent="0">
              <a:buNone/>
            </a:pPr>
            <a:r>
              <a:rPr lang="en-US" sz="1400" dirty="0">
                <a:solidFill>
                  <a:schemeClr val="tx1"/>
                </a:solidFill>
                <a:latin typeface="Aptos" panose="020B0004020202020204" pitchFamily="34" charset="0"/>
              </a:rPr>
              <a:t>A 2018 study published in Procedia Computer Science [2] investigated the use of Convolutional Neural Networks (CNNs) for offline signature verification. Although the paper doesn't specify the exact size or details, the dataset likely comprised handwritten signatures with natural variations reflecting real-world scenarios. CNNs, known for their image recognition prowess, were the chosen algorithm. Their ability to automatically learn distinctive features from images makes them ideal for detecting patterns and anomalies in signatures. However, potential limitations exist. The dataset size might be restrictive, hindering the model's ability to generalize to diverse signature styles not well-represented in the data. Additionally, details about the specific CNN architecture and evaluation methods used remain unclear. By employing larger and more diverse datasets, alongside the development of robust CNN architectures and well-defined evaluation protocols, these limitations can be addressed, ultimately leading to more reliable and broadly applicable CNN-based signature forgery detection systems.</a:t>
            </a:r>
          </a:p>
          <a:p>
            <a:pPr marL="0" indent="0">
              <a:buNone/>
            </a:pPr>
            <a:endParaRPr lang="en-US" sz="1400" dirty="0">
              <a:solidFill>
                <a:schemeClr val="tx1"/>
              </a:solidFill>
              <a:latin typeface="Aptos" panose="020B0004020202020204" pitchFamily="34" charset="0"/>
            </a:endParaRPr>
          </a:p>
          <a:p>
            <a:pPr marL="0" indent="0">
              <a:buNone/>
            </a:pPr>
            <a:r>
              <a:rPr lang="en-US" sz="1400" dirty="0">
                <a:solidFill>
                  <a:schemeClr val="tx1"/>
                </a:solidFill>
                <a:latin typeface="Aptos" panose="020B0004020202020204" pitchFamily="34" charset="0"/>
              </a:rPr>
              <a:t>In May 2020, a study appearing in the International Journal of Emerging Technologies and Innovative Research [3] investigated the potential of Convolutional Neural Networks (CNNs) for detecting forged signatures offline. While the authors (whose names are not provided) aimed to build a system that could differentiate between authentic and forged signatures, details about the specific dataset used and any limitations encountered during the research are not mentioned in the provided </a:t>
            </a:r>
            <a:r>
              <a:rPr lang="en-US" sz="1400" dirty="0" err="1">
                <a:solidFill>
                  <a:schemeClr val="tx1"/>
                </a:solidFill>
                <a:latin typeface="Aptos" panose="020B0004020202020204" pitchFamily="34" charset="0"/>
              </a:rPr>
              <a:t>summary.This</a:t>
            </a:r>
            <a:r>
              <a:rPr lang="en-US" sz="1400" dirty="0">
                <a:solidFill>
                  <a:schemeClr val="tx1"/>
                </a:solidFill>
                <a:latin typeface="Aptos" panose="020B0004020202020204" pitchFamily="34" charset="0"/>
              </a:rPr>
              <a:t> omission of crucial information, particularly regarding the dataset and limitations, hinders an accurate evaluation of the approach's effectiveness. Both aspects are essential for understanding the study's scope and potential impact on the field of signature verification.</a:t>
            </a:r>
          </a:p>
        </p:txBody>
      </p:sp>
      <p:sp>
        <p:nvSpPr>
          <p:cNvPr id="5" name="Slide Number Placeholder 4">
            <a:extLst>
              <a:ext uri="{FF2B5EF4-FFF2-40B4-BE49-F238E27FC236}">
                <a16:creationId xmlns:a16="http://schemas.microsoft.com/office/drawing/2014/main" id="{BC5AA1BB-8F2C-2510-0DBF-E055E27B204A}"/>
              </a:ext>
            </a:extLst>
          </p:cNvPr>
          <p:cNvSpPr>
            <a:spLocks noGrp="1"/>
          </p:cNvSpPr>
          <p:nvPr>
            <p:ph type="sldNum" sz="quarter" idx="14"/>
          </p:nvPr>
        </p:nvSpPr>
        <p:spPr/>
        <p:txBody>
          <a:bodyPr/>
          <a:lstStyle/>
          <a:p>
            <a:fld id="{45A3C14A-F937-4231-B6F1-40B429FAFB2F}" type="slidenum">
              <a:rPr lang="en-NZ" smtClean="0"/>
              <a:pPr/>
              <a:t>11</a:t>
            </a:fld>
            <a:endParaRPr lang="en-NZ" dirty="0"/>
          </a:p>
        </p:txBody>
      </p:sp>
    </p:spTree>
    <p:extLst>
      <p:ext uri="{BB962C8B-B14F-4D97-AF65-F5344CB8AC3E}">
        <p14:creationId xmlns:p14="http://schemas.microsoft.com/office/powerpoint/2010/main" val="3929085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594E6-ADBB-27CC-3703-8FEEC26E8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347CB4-EB99-415B-7FBB-CB02FDB1E8A1}"/>
              </a:ext>
            </a:extLst>
          </p:cNvPr>
          <p:cNvSpPr>
            <a:spLocks noGrp="1"/>
          </p:cNvSpPr>
          <p:nvPr>
            <p:ph type="title"/>
          </p:nvPr>
        </p:nvSpPr>
        <p:spPr/>
        <p:txBody>
          <a:bodyPr/>
          <a:lstStyle/>
          <a:p>
            <a:r>
              <a:rPr lang="en-US" dirty="0">
                <a:solidFill>
                  <a:schemeClr val="tx1"/>
                </a:solidFill>
                <a:latin typeface="+mj-lt"/>
              </a:rPr>
              <a:t>Literature Survey</a:t>
            </a:r>
          </a:p>
        </p:txBody>
      </p:sp>
      <p:sp>
        <p:nvSpPr>
          <p:cNvPr id="4" name="Text Placeholder 3">
            <a:extLst>
              <a:ext uri="{FF2B5EF4-FFF2-40B4-BE49-F238E27FC236}">
                <a16:creationId xmlns:a16="http://schemas.microsoft.com/office/drawing/2014/main" id="{3A50279D-6644-F93C-1FFD-CF966263D85D}"/>
              </a:ext>
            </a:extLst>
          </p:cNvPr>
          <p:cNvSpPr>
            <a:spLocks noGrp="1"/>
          </p:cNvSpPr>
          <p:nvPr>
            <p:ph type="body" sz="quarter" idx="17"/>
          </p:nvPr>
        </p:nvSpPr>
        <p:spPr>
          <a:xfrm>
            <a:off x="263353" y="836823"/>
            <a:ext cx="11809312" cy="5259177"/>
          </a:xfrm>
        </p:spPr>
        <p:txBody>
          <a:bodyPr/>
          <a:lstStyle/>
          <a:p>
            <a:pPr marL="0" indent="0">
              <a:buNone/>
            </a:pPr>
            <a:r>
              <a:rPr lang="en-US" sz="1400" dirty="0">
                <a:solidFill>
                  <a:schemeClr val="tx1"/>
                </a:solidFill>
                <a:latin typeface="Aptos" panose="020B0004020202020204" pitchFamily="34" charset="0"/>
              </a:rPr>
              <a:t>A 2022 article [4] explored using machine learning for offline signature verification. While details surrounding the specific dataset (likely containing both genuine and forged signatures) are scarce, the study might face limitations. These include potential constraints in the dataset's size or representativeness, along with the inherent challenge of accurately differentiating authentic from forged signatures, especially when dealing with skilled forgeries.</a:t>
            </a:r>
          </a:p>
          <a:p>
            <a:pPr marL="0" indent="0">
              <a:buNone/>
            </a:pPr>
            <a:endParaRPr lang="en-US" sz="1400" dirty="0">
              <a:solidFill>
                <a:schemeClr val="tx1"/>
              </a:solidFill>
              <a:latin typeface="Aptos" panose="020B0004020202020204" pitchFamily="34" charset="0"/>
            </a:endParaRPr>
          </a:p>
          <a:p>
            <a:pPr marL="0" indent="0">
              <a:buNone/>
            </a:pPr>
            <a:r>
              <a:rPr lang="en-US" sz="1400" dirty="0">
                <a:solidFill>
                  <a:schemeClr val="tx1"/>
                </a:solidFill>
                <a:latin typeface="Aptos" panose="020B0004020202020204" pitchFamily="34" charset="0"/>
              </a:rPr>
              <a:t>This summary discusses a research paper presented at the INCOHIS 2023 Spring conference in June 2023 titled [5]. The study aimed to address the growing concern of forged signatures by exploring the potential of pre-trained deep learning models. The research employed the CEDAR dataset, which comprises 1320 genuine and 1320 forged signatures. The study investigated various pre-trained deep learning models, including </a:t>
            </a:r>
            <a:r>
              <a:rPr lang="en-US" sz="1400" dirty="0" err="1">
                <a:solidFill>
                  <a:schemeClr val="tx1"/>
                </a:solidFill>
                <a:latin typeface="Aptos" panose="020B0004020202020204" pitchFamily="34" charset="0"/>
              </a:rPr>
              <a:t>MobileNet</a:t>
            </a:r>
            <a:r>
              <a:rPr lang="en-US" sz="1400" dirty="0">
                <a:solidFill>
                  <a:schemeClr val="tx1"/>
                </a:solidFill>
                <a:latin typeface="Aptos" panose="020B0004020202020204" pitchFamily="34" charset="0"/>
              </a:rPr>
              <a:t>, </a:t>
            </a:r>
            <a:r>
              <a:rPr lang="en-US" sz="1400" dirty="0" err="1">
                <a:solidFill>
                  <a:schemeClr val="tx1"/>
                </a:solidFill>
                <a:latin typeface="Aptos" panose="020B0004020202020204" pitchFamily="34" charset="0"/>
              </a:rPr>
              <a:t>ResNet</a:t>
            </a:r>
            <a:r>
              <a:rPr lang="en-US" sz="1400" dirty="0">
                <a:solidFill>
                  <a:schemeClr val="tx1"/>
                </a:solidFill>
                <a:latin typeface="Aptos" panose="020B0004020202020204" pitchFamily="34" charset="0"/>
              </a:rPr>
              <a:t>, </a:t>
            </a:r>
            <a:r>
              <a:rPr lang="en-US" sz="1400" dirty="0" err="1">
                <a:solidFill>
                  <a:schemeClr val="tx1"/>
                </a:solidFill>
                <a:latin typeface="Aptos" panose="020B0004020202020204" pitchFamily="34" charset="0"/>
              </a:rPr>
              <a:t>DenseNet</a:t>
            </a:r>
            <a:r>
              <a:rPr lang="en-US" sz="1400" dirty="0">
                <a:solidFill>
                  <a:schemeClr val="tx1"/>
                </a:solidFill>
                <a:latin typeface="Aptos" panose="020B0004020202020204" pitchFamily="34" charset="0"/>
              </a:rPr>
              <a:t>, and </a:t>
            </a:r>
            <a:r>
              <a:rPr lang="en-US" sz="1400" dirty="0" err="1">
                <a:solidFill>
                  <a:schemeClr val="tx1"/>
                </a:solidFill>
                <a:latin typeface="Aptos" panose="020B0004020202020204" pitchFamily="34" charset="0"/>
              </a:rPr>
              <a:t>EfficientNet</a:t>
            </a:r>
            <a:r>
              <a:rPr lang="en-US" sz="1400" dirty="0">
                <a:solidFill>
                  <a:schemeClr val="tx1"/>
                </a:solidFill>
                <a:latin typeface="Aptos" panose="020B0004020202020204" pitchFamily="34" charset="0"/>
              </a:rPr>
              <a:t>, for their effectiveness in detecting forged signatures. The results revealed that the </a:t>
            </a:r>
            <a:r>
              <a:rPr lang="en-US" sz="1400" dirty="0" err="1">
                <a:solidFill>
                  <a:schemeClr val="tx1"/>
                </a:solidFill>
                <a:latin typeface="Aptos" panose="020B0004020202020204" pitchFamily="34" charset="0"/>
              </a:rPr>
              <a:t>MobileNet</a:t>
            </a:r>
            <a:r>
              <a:rPr lang="en-US" sz="1400" dirty="0">
                <a:solidFill>
                  <a:schemeClr val="tx1"/>
                </a:solidFill>
                <a:latin typeface="Aptos" panose="020B0004020202020204" pitchFamily="34" charset="0"/>
              </a:rPr>
              <a:t> model achieved the highest accuracy, reaching approximately 98.44%. This impressive accuracy was accompanied by a training time of only 2 minutes and 8 seconds and a compact model size of 9.2 MB. These attributes make </a:t>
            </a:r>
            <a:r>
              <a:rPr lang="en-US" sz="1400" dirty="0" err="1">
                <a:solidFill>
                  <a:schemeClr val="tx1"/>
                </a:solidFill>
                <a:latin typeface="Aptos" panose="020B0004020202020204" pitchFamily="34" charset="0"/>
              </a:rPr>
              <a:t>MobileNet</a:t>
            </a:r>
            <a:r>
              <a:rPr lang="en-US" sz="1400" dirty="0">
                <a:solidFill>
                  <a:schemeClr val="tx1"/>
                </a:solidFill>
                <a:latin typeface="Aptos" panose="020B0004020202020204" pitchFamily="34" charset="0"/>
              </a:rPr>
              <a:t> particularly well-suited for deployment on mobile devices and embedded systems due to their limited processing power and storage constraints. In essence, the research demonstrates the promising potential of pre-trained deep learning models, particularly </a:t>
            </a:r>
            <a:r>
              <a:rPr lang="en-US" sz="1400" dirty="0" err="1">
                <a:solidFill>
                  <a:schemeClr val="tx1"/>
                </a:solidFill>
                <a:latin typeface="Aptos" panose="020B0004020202020204" pitchFamily="34" charset="0"/>
              </a:rPr>
              <a:t>MobileNet</a:t>
            </a:r>
            <a:r>
              <a:rPr lang="en-US" sz="1400" dirty="0">
                <a:solidFill>
                  <a:schemeClr val="tx1"/>
                </a:solidFill>
                <a:latin typeface="Aptos" panose="020B0004020202020204" pitchFamily="34" charset="0"/>
              </a:rPr>
              <a:t>, in accurately detecting forged signatures. The model's efficiency in terms of training time and size makes it a valuable tool for applications on resource-constrained devices, potentially enhancing security and protecting against fraudulent activities.</a:t>
            </a:r>
          </a:p>
          <a:p>
            <a:pPr marL="0" indent="0">
              <a:buNone/>
            </a:pPr>
            <a:endParaRPr lang="en-US" sz="1400" dirty="0">
              <a:solidFill>
                <a:schemeClr val="tx1"/>
              </a:solidFill>
              <a:latin typeface="Aptos" panose="020B0004020202020204" pitchFamily="34" charset="0"/>
            </a:endParaRPr>
          </a:p>
          <a:p>
            <a:pPr marL="0" indent="0">
              <a:buNone/>
            </a:pPr>
            <a:r>
              <a:rPr lang="en-US" sz="1400" dirty="0">
                <a:solidFill>
                  <a:schemeClr val="tx1"/>
                </a:solidFill>
                <a:latin typeface="Aptos" panose="020B0004020202020204" pitchFamily="34" charset="0"/>
              </a:rPr>
              <a:t>The paper titled [6] was published in the International Journal for Multidisciplinary Research in November-December 2023. The dataset used in the study consisted of 120 signatures, with 60 genuine and 60 forged signatures per subject. The algorithms applied included a convolutional neural network (CNN) model implemented using TensorFlow for signature verification. The system achieved high training and validation accuracy, with 98.11% and 98.23% respectively, and demonstrated 94% accuracy for signature recognition and 85-89% accuracy for forgery detection. The limitations of the study included the need to address overfitting issues and improve the accuracy of the algorithm. In summary, the research focused on enhancing offline signature forgery detection using machine learning techniques to differentiate between real and fake signatures, aiming to improve security in various applications like bank cheques and document authentication systems.</a:t>
            </a:r>
          </a:p>
        </p:txBody>
      </p:sp>
      <p:sp>
        <p:nvSpPr>
          <p:cNvPr id="5" name="Slide Number Placeholder 4">
            <a:extLst>
              <a:ext uri="{FF2B5EF4-FFF2-40B4-BE49-F238E27FC236}">
                <a16:creationId xmlns:a16="http://schemas.microsoft.com/office/drawing/2014/main" id="{654EEA15-8A49-67D4-7B90-9096477AFFD5}"/>
              </a:ext>
            </a:extLst>
          </p:cNvPr>
          <p:cNvSpPr>
            <a:spLocks noGrp="1"/>
          </p:cNvSpPr>
          <p:nvPr>
            <p:ph type="sldNum" sz="quarter" idx="14"/>
          </p:nvPr>
        </p:nvSpPr>
        <p:spPr/>
        <p:txBody>
          <a:bodyPr/>
          <a:lstStyle/>
          <a:p>
            <a:fld id="{45A3C14A-F937-4231-B6F1-40B429FAFB2F}" type="slidenum">
              <a:rPr lang="en-NZ" smtClean="0"/>
              <a:pPr/>
              <a:t>12</a:t>
            </a:fld>
            <a:endParaRPr lang="en-NZ" dirty="0"/>
          </a:p>
        </p:txBody>
      </p:sp>
    </p:spTree>
    <p:extLst>
      <p:ext uri="{BB962C8B-B14F-4D97-AF65-F5344CB8AC3E}">
        <p14:creationId xmlns:p14="http://schemas.microsoft.com/office/powerpoint/2010/main" val="3616965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FC6B5B-59AC-AB83-9284-8A84D99B2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FCBE21-38DC-CF05-616E-20C4EC58AC10}"/>
              </a:ext>
            </a:extLst>
          </p:cNvPr>
          <p:cNvSpPr>
            <a:spLocks noGrp="1"/>
          </p:cNvSpPr>
          <p:nvPr>
            <p:ph type="title"/>
          </p:nvPr>
        </p:nvSpPr>
        <p:spPr/>
        <p:txBody>
          <a:bodyPr/>
          <a:lstStyle/>
          <a:p>
            <a:r>
              <a:rPr lang="en-US" dirty="0">
                <a:solidFill>
                  <a:schemeClr val="tx1"/>
                </a:solidFill>
                <a:latin typeface="+mj-lt"/>
              </a:rPr>
              <a:t>Literature Survey</a:t>
            </a:r>
          </a:p>
        </p:txBody>
      </p:sp>
      <p:sp>
        <p:nvSpPr>
          <p:cNvPr id="4" name="Text Placeholder 3">
            <a:extLst>
              <a:ext uri="{FF2B5EF4-FFF2-40B4-BE49-F238E27FC236}">
                <a16:creationId xmlns:a16="http://schemas.microsoft.com/office/drawing/2014/main" id="{4E277CA6-FB75-0B5B-A845-3CBD9C2E5F18}"/>
              </a:ext>
            </a:extLst>
          </p:cNvPr>
          <p:cNvSpPr>
            <a:spLocks noGrp="1"/>
          </p:cNvSpPr>
          <p:nvPr>
            <p:ph type="body" sz="quarter" idx="17"/>
          </p:nvPr>
        </p:nvSpPr>
        <p:spPr>
          <a:xfrm>
            <a:off x="263353" y="836823"/>
            <a:ext cx="11809312" cy="5259177"/>
          </a:xfrm>
        </p:spPr>
        <p:txBody>
          <a:bodyPr/>
          <a:lstStyle/>
          <a:p>
            <a:pPr marL="0" indent="0">
              <a:buNone/>
            </a:pPr>
            <a:r>
              <a:rPr lang="en-US" sz="1400" dirty="0">
                <a:solidFill>
                  <a:schemeClr val="tx1"/>
                </a:solidFill>
                <a:latin typeface="Aptos" panose="020B0004020202020204" pitchFamily="34" charset="0"/>
              </a:rPr>
              <a:t>In May 2023, the International Journal of Advanced Research in Computer and Communication Engineering published the paper [7]. This research explores the potential of deep learning in detecting forged signatures, particularly in critical sectors like banking, finance, identification documents, and legal </a:t>
            </a:r>
            <a:r>
              <a:rPr lang="en-US" sz="1400" dirty="0" err="1">
                <a:solidFill>
                  <a:schemeClr val="tx1"/>
                </a:solidFill>
                <a:latin typeface="Aptos" panose="020B0004020202020204" pitchFamily="34" charset="0"/>
              </a:rPr>
              <a:t>documentation.While</a:t>
            </a:r>
            <a:r>
              <a:rPr lang="en-US" sz="1400" dirty="0">
                <a:solidFill>
                  <a:schemeClr val="tx1"/>
                </a:solidFill>
                <a:latin typeface="Aptos" panose="020B0004020202020204" pitchFamily="34" charset="0"/>
              </a:rPr>
              <a:t> the study's limitations aren't explicitly mentioned, the paper emphasizes the growing prevalence of signature forgery and its associated risks, including identity theft, fraudulent activities, and compromised legal documents. To combat these issues, the research investigates the use of Convolutional Neural Networks (CNNs) and deep learning techniques to train datasets for accurate forgery detection in both online and offline </a:t>
            </a:r>
            <a:r>
              <a:rPr lang="en-US" sz="1400" dirty="0" err="1">
                <a:solidFill>
                  <a:schemeClr val="tx1"/>
                </a:solidFill>
                <a:latin typeface="Aptos" panose="020B0004020202020204" pitchFamily="34" charset="0"/>
              </a:rPr>
              <a:t>scenarios.Building</a:t>
            </a:r>
            <a:r>
              <a:rPr lang="en-US" sz="1400" dirty="0">
                <a:solidFill>
                  <a:schemeClr val="tx1"/>
                </a:solidFill>
                <a:latin typeface="Aptos" panose="020B0004020202020204" pitchFamily="34" charset="0"/>
              </a:rPr>
              <a:t> upon previous research utilizing deep learning for signature verification, this paper seeks to refine and improve the accuracy of these methods. This could pave the way for a robust system capable of: Identifying forged signatures with greater precision, minimizing the risks of fraud. Verifying the authenticity of signatures across various sectors, enhancing security and trust in document </a:t>
            </a:r>
            <a:r>
              <a:rPr lang="en-US" sz="1400" dirty="0" err="1">
                <a:solidFill>
                  <a:schemeClr val="tx1"/>
                </a:solidFill>
                <a:latin typeface="Aptos" panose="020B0004020202020204" pitchFamily="34" charset="0"/>
              </a:rPr>
              <a:t>validity.This</a:t>
            </a:r>
            <a:r>
              <a:rPr lang="en-US" sz="1400" dirty="0">
                <a:solidFill>
                  <a:schemeClr val="tx1"/>
                </a:solidFill>
                <a:latin typeface="Aptos" panose="020B0004020202020204" pitchFamily="34" charset="0"/>
              </a:rPr>
              <a:t> research underscores the potential of deep learning as a valuable tool in the fight against signature forgery, contributing to the protection of critical documents in our increasingly digital world.</a:t>
            </a:r>
          </a:p>
        </p:txBody>
      </p:sp>
      <p:sp>
        <p:nvSpPr>
          <p:cNvPr id="5" name="Slide Number Placeholder 4">
            <a:extLst>
              <a:ext uri="{FF2B5EF4-FFF2-40B4-BE49-F238E27FC236}">
                <a16:creationId xmlns:a16="http://schemas.microsoft.com/office/drawing/2014/main" id="{05529F6A-17E3-ED6F-C8F4-27C2CBF86A1E}"/>
              </a:ext>
            </a:extLst>
          </p:cNvPr>
          <p:cNvSpPr>
            <a:spLocks noGrp="1"/>
          </p:cNvSpPr>
          <p:nvPr>
            <p:ph type="sldNum" sz="quarter" idx="14"/>
          </p:nvPr>
        </p:nvSpPr>
        <p:spPr/>
        <p:txBody>
          <a:bodyPr/>
          <a:lstStyle/>
          <a:p>
            <a:fld id="{45A3C14A-F937-4231-B6F1-40B429FAFB2F}" type="slidenum">
              <a:rPr lang="en-NZ" smtClean="0"/>
              <a:pPr/>
              <a:t>13</a:t>
            </a:fld>
            <a:endParaRPr lang="en-NZ" dirty="0"/>
          </a:p>
        </p:txBody>
      </p:sp>
    </p:spTree>
    <p:extLst>
      <p:ext uri="{BB962C8B-B14F-4D97-AF65-F5344CB8AC3E}">
        <p14:creationId xmlns:p14="http://schemas.microsoft.com/office/powerpoint/2010/main" val="1790787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BC65AB-FFE3-B8D7-0984-8A93BD9E1E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9B2272-64EF-6D1A-DD35-85DD171166B5}"/>
              </a:ext>
            </a:extLst>
          </p:cNvPr>
          <p:cNvSpPr>
            <a:spLocks noGrp="1"/>
          </p:cNvSpPr>
          <p:nvPr>
            <p:ph type="title"/>
          </p:nvPr>
        </p:nvSpPr>
        <p:spPr>
          <a:xfrm>
            <a:off x="1703512" y="2852936"/>
            <a:ext cx="10031288" cy="1325563"/>
          </a:xfrm>
        </p:spPr>
        <p:txBody>
          <a:bodyPr/>
          <a:lstStyle/>
          <a:p>
            <a:r>
              <a:rPr lang="en-US" dirty="0">
                <a:latin typeface="Aptos" panose="020B0004020202020204" pitchFamily="34" charset="0"/>
              </a:rPr>
              <a:t>Problem Identification</a:t>
            </a:r>
          </a:p>
        </p:txBody>
      </p:sp>
    </p:spTree>
    <p:extLst>
      <p:ext uri="{BB962C8B-B14F-4D97-AF65-F5344CB8AC3E}">
        <p14:creationId xmlns:p14="http://schemas.microsoft.com/office/powerpoint/2010/main" val="27452910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3718C-9466-217B-1C6E-2D2EDE6A3A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8EA582-AE10-5252-CB4A-67125680285C}"/>
              </a:ext>
            </a:extLst>
          </p:cNvPr>
          <p:cNvSpPr>
            <a:spLocks noGrp="1"/>
          </p:cNvSpPr>
          <p:nvPr>
            <p:ph type="title"/>
          </p:nvPr>
        </p:nvSpPr>
        <p:spPr/>
        <p:txBody>
          <a:bodyPr/>
          <a:lstStyle/>
          <a:p>
            <a:r>
              <a:rPr lang="en-US" dirty="0">
                <a:solidFill>
                  <a:schemeClr val="tx1"/>
                </a:solidFill>
                <a:latin typeface="Aptos" panose="020B0004020202020204" pitchFamily="34" charset="0"/>
              </a:rPr>
              <a:t>Problem Identification</a:t>
            </a:r>
          </a:p>
        </p:txBody>
      </p:sp>
      <p:sp>
        <p:nvSpPr>
          <p:cNvPr id="4" name="Text Placeholder 3">
            <a:extLst>
              <a:ext uri="{FF2B5EF4-FFF2-40B4-BE49-F238E27FC236}">
                <a16:creationId xmlns:a16="http://schemas.microsoft.com/office/drawing/2014/main" id="{2147FEC6-94D2-A1B3-7A1A-BC63A1D2CCC2}"/>
              </a:ext>
            </a:extLst>
          </p:cNvPr>
          <p:cNvSpPr>
            <a:spLocks noGrp="1"/>
          </p:cNvSpPr>
          <p:nvPr>
            <p:ph type="body" sz="quarter" idx="17"/>
          </p:nvPr>
        </p:nvSpPr>
        <p:spPr/>
        <p:txBody>
          <a:bodyPr/>
          <a:lstStyle/>
          <a:p>
            <a:pPr marL="0" indent="0">
              <a:buNone/>
            </a:pPr>
            <a:r>
              <a:rPr lang="en-US" sz="2000" b="0" i="0" dirty="0">
                <a:solidFill>
                  <a:srgbClr val="0D0D0D"/>
                </a:solidFill>
                <a:effectLst/>
                <a:latin typeface="Aptos" panose="020B0004020202020204" pitchFamily="34" charset="0"/>
              </a:rPr>
              <a:t>Despite the widespread use of handwritten signatures for authentication purposes, the prevalence of forgery poses significant challenges in ensuring document integrity and security. Traditional methods of signature verification often rely on subjective assessments by human experts, leading to inconsistencies and inaccuracies. Moreover, manual verification processes are time-consuming and resource-intensive, limiting their scalability and efficiency in handling large volumes of documents. Verifying signatures on paper can be tricky, leaving them vulnerable to forgery. This poses a threat to the security of documents and can lead to financial or legal issues. Signature Sherlock, a new system using smart computer learning technology, aims to tackle this challenge. It aspires to be more accurate than current methods, even catching sophisticated forgeries. This could significantly improve document security by reducing the risk of fraud, ultimately protecting individuals and institutions.</a:t>
            </a:r>
            <a:endParaRPr lang="en-US" sz="2000" dirty="0">
              <a:solidFill>
                <a:schemeClr val="tx1"/>
              </a:solidFill>
              <a:latin typeface="Aptos" panose="020B0004020202020204" pitchFamily="34" charset="0"/>
            </a:endParaRPr>
          </a:p>
        </p:txBody>
      </p:sp>
      <p:sp>
        <p:nvSpPr>
          <p:cNvPr id="5" name="Slide Number Placeholder 4">
            <a:extLst>
              <a:ext uri="{FF2B5EF4-FFF2-40B4-BE49-F238E27FC236}">
                <a16:creationId xmlns:a16="http://schemas.microsoft.com/office/drawing/2014/main" id="{03177C14-1E09-97CF-96CE-EAC8AD8023D4}"/>
              </a:ext>
            </a:extLst>
          </p:cNvPr>
          <p:cNvSpPr>
            <a:spLocks noGrp="1"/>
          </p:cNvSpPr>
          <p:nvPr>
            <p:ph type="sldNum" sz="quarter" idx="14"/>
          </p:nvPr>
        </p:nvSpPr>
        <p:spPr/>
        <p:txBody>
          <a:bodyPr/>
          <a:lstStyle/>
          <a:p>
            <a:fld id="{45A3C14A-F937-4231-B6F1-40B429FAFB2F}" type="slidenum">
              <a:rPr lang="en-NZ" smtClean="0"/>
              <a:pPr/>
              <a:t>15</a:t>
            </a:fld>
            <a:endParaRPr lang="en-NZ" dirty="0"/>
          </a:p>
        </p:txBody>
      </p:sp>
    </p:spTree>
    <p:extLst>
      <p:ext uri="{BB962C8B-B14F-4D97-AF65-F5344CB8AC3E}">
        <p14:creationId xmlns:p14="http://schemas.microsoft.com/office/powerpoint/2010/main" val="3161718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65E85-32EA-DCCB-3F38-C3D8E8C3D4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C6554D-C2CE-88F0-2305-DF7B3046E621}"/>
              </a:ext>
            </a:extLst>
          </p:cNvPr>
          <p:cNvSpPr>
            <a:spLocks noGrp="1"/>
          </p:cNvSpPr>
          <p:nvPr>
            <p:ph type="title"/>
          </p:nvPr>
        </p:nvSpPr>
        <p:spPr>
          <a:xfrm>
            <a:off x="1703512" y="2852936"/>
            <a:ext cx="10031288" cy="1325563"/>
          </a:xfrm>
        </p:spPr>
        <p:txBody>
          <a:bodyPr/>
          <a:lstStyle/>
          <a:p>
            <a:r>
              <a:rPr lang="en-US" dirty="0">
                <a:latin typeface="Aptos" panose="020B0004020202020204" pitchFamily="34" charset="0"/>
              </a:rPr>
              <a:t>Objectives</a:t>
            </a:r>
          </a:p>
        </p:txBody>
      </p:sp>
    </p:spTree>
    <p:extLst>
      <p:ext uri="{BB962C8B-B14F-4D97-AF65-F5344CB8AC3E}">
        <p14:creationId xmlns:p14="http://schemas.microsoft.com/office/powerpoint/2010/main" val="3194710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hand holding a pen over a red and white background">
            <a:extLst>
              <a:ext uri="{FF2B5EF4-FFF2-40B4-BE49-F238E27FC236}">
                <a16:creationId xmlns:a16="http://schemas.microsoft.com/office/drawing/2014/main" id="{78898351-4FF3-3CA1-231C-23724A42A29F}"/>
              </a:ext>
            </a:extLst>
          </p:cNvPr>
          <p:cNvPicPr>
            <a:picLocks noGrp="1" noChangeAspect="1"/>
          </p:cNvPicPr>
          <p:nvPr>
            <p:ph type="pic" sz="quarter" idx="15"/>
          </p:nvPr>
        </p:nvPicPr>
        <p:blipFill rotWithShape="1">
          <a:blip r:embed="rId2">
            <a:extLst>
              <a:ext uri="{28A0092B-C50C-407E-A947-70E740481C1C}">
                <a14:useLocalDpi xmlns:a14="http://schemas.microsoft.com/office/drawing/2010/main" val="0"/>
              </a:ext>
            </a:extLst>
          </a:blip>
          <a:srcRect l="16129" t="-667" r="6682" b="667"/>
          <a:stretch/>
        </p:blipFill>
        <p:spPr>
          <a:xfrm>
            <a:off x="6097200" y="381000"/>
            <a:ext cx="5561400" cy="5715000"/>
          </a:xfrm>
        </p:spPr>
      </p:pic>
      <p:sp>
        <p:nvSpPr>
          <p:cNvPr id="3" name="Text Placeholder 2">
            <a:extLst>
              <a:ext uri="{FF2B5EF4-FFF2-40B4-BE49-F238E27FC236}">
                <a16:creationId xmlns:a16="http://schemas.microsoft.com/office/drawing/2014/main" id="{406E3052-8365-F899-1B9D-C0FFCDD9D4B8}"/>
              </a:ext>
            </a:extLst>
          </p:cNvPr>
          <p:cNvSpPr>
            <a:spLocks noGrp="1"/>
          </p:cNvSpPr>
          <p:nvPr>
            <p:ph type="body" sz="quarter" idx="17"/>
          </p:nvPr>
        </p:nvSpPr>
        <p:spPr>
          <a:xfrm>
            <a:off x="595470" y="692696"/>
            <a:ext cx="5112568" cy="5403304"/>
          </a:xfrm>
        </p:spPr>
        <p:txBody>
          <a:bodyPr/>
          <a:lstStyle/>
          <a:p>
            <a:pPr algn="l">
              <a:buFont typeface="+mj-lt"/>
              <a:buAutoNum type="arabicPeriod"/>
            </a:pPr>
            <a:r>
              <a:rPr lang="en-US" sz="2100" b="0" i="0" dirty="0">
                <a:solidFill>
                  <a:srgbClr val="0D0D0D"/>
                </a:solidFill>
                <a:effectLst/>
                <a:latin typeface="Aptos" panose="020B0004020202020204" pitchFamily="34" charset="0"/>
              </a:rPr>
              <a:t> Develop a robust automated system capable of detecting forged signatures in handwritten documents with high accuracy and reliability.</a:t>
            </a:r>
          </a:p>
          <a:p>
            <a:pPr algn="l">
              <a:buFont typeface="+mj-lt"/>
              <a:buAutoNum type="arabicPeriod"/>
            </a:pPr>
            <a:r>
              <a:rPr lang="en-US" sz="2100" b="0" i="0" dirty="0">
                <a:solidFill>
                  <a:srgbClr val="0D0D0D"/>
                </a:solidFill>
                <a:effectLst/>
                <a:latin typeface="Aptos" panose="020B0004020202020204" pitchFamily="34" charset="0"/>
              </a:rPr>
              <a:t> Utilize CNN architecture to analyze and extract intricate patterns and features from genuine and forged signatures.</a:t>
            </a:r>
          </a:p>
          <a:p>
            <a:pPr algn="l">
              <a:buFont typeface="+mj-lt"/>
              <a:buAutoNum type="arabicPeriod"/>
            </a:pPr>
            <a:r>
              <a:rPr lang="en-US" sz="2100" dirty="0">
                <a:solidFill>
                  <a:srgbClr val="0D0D0D"/>
                </a:solidFill>
                <a:latin typeface="Aptos" panose="020B0004020202020204" pitchFamily="34" charset="0"/>
              </a:rPr>
              <a:t> </a:t>
            </a:r>
            <a:r>
              <a:rPr lang="en-US" sz="2100" b="0" i="0" dirty="0">
                <a:solidFill>
                  <a:srgbClr val="0D0D0D"/>
                </a:solidFill>
                <a:effectLst/>
                <a:latin typeface="Aptos" panose="020B0004020202020204" pitchFamily="34" charset="0"/>
              </a:rPr>
              <a:t>Create an intuitive user interface for seamless interaction.</a:t>
            </a:r>
          </a:p>
          <a:p>
            <a:pPr algn="l">
              <a:buFont typeface="+mj-lt"/>
              <a:buAutoNum type="arabicPeriod"/>
            </a:pPr>
            <a:r>
              <a:rPr lang="en-US" sz="2100" dirty="0">
                <a:solidFill>
                  <a:srgbClr val="0D0D0D"/>
                </a:solidFill>
                <a:latin typeface="Aptos" panose="020B0004020202020204" pitchFamily="34" charset="0"/>
              </a:rPr>
              <a:t> </a:t>
            </a:r>
            <a:r>
              <a:rPr lang="en-US" sz="2100" b="0" i="0" dirty="0">
                <a:solidFill>
                  <a:srgbClr val="0D0D0D"/>
                </a:solidFill>
                <a:effectLst/>
                <a:latin typeface="Aptos" panose="020B0004020202020204" pitchFamily="34" charset="0"/>
              </a:rPr>
              <a:t>Implement sophisticated algorithms for feature extraction, signature comparison, and decision-making in the back-end system.</a:t>
            </a:r>
          </a:p>
          <a:p>
            <a:pPr algn="l">
              <a:buFont typeface="+mj-lt"/>
              <a:buAutoNum type="arabicPeriod"/>
            </a:pPr>
            <a:r>
              <a:rPr lang="en-US" sz="2100" b="0" i="0" dirty="0">
                <a:solidFill>
                  <a:srgbClr val="0D0D0D"/>
                </a:solidFill>
                <a:effectLst/>
                <a:latin typeface="Aptos" panose="020B0004020202020204" pitchFamily="34" charset="0"/>
              </a:rPr>
              <a:t>Enhance document integrity and security by providing a scalable and efficient solution for signature verification.</a:t>
            </a:r>
          </a:p>
        </p:txBody>
      </p:sp>
      <p:sp>
        <p:nvSpPr>
          <p:cNvPr id="4" name="Title 3">
            <a:extLst>
              <a:ext uri="{FF2B5EF4-FFF2-40B4-BE49-F238E27FC236}">
                <a16:creationId xmlns:a16="http://schemas.microsoft.com/office/drawing/2014/main" id="{5ADF9E21-C3B8-A840-1B16-64F572E4D285}"/>
              </a:ext>
            </a:extLst>
          </p:cNvPr>
          <p:cNvSpPr>
            <a:spLocks noGrp="1"/>
          </p:cNvSpPr>
          <p:nvPr>
            <p:ph type="title"/>
          </p:nvPr>
        </p:nvSpPr>
        <p:spPr>
          <a:xfrm>
            <a:off x="595470" y="0"/>
            <a:ext cx="5258776" cy="838202"/>
          </a:xfrm>
        </p:spPr>
        <p:txBody>
          <a:bodyPr/>
          <a:lstStyle/>
          <a:p>
            <a:r>
              <a:rPr lang="en-US" dirty="0">
                <a:solidFill>
                  <a:schemeClr val="tx1"/>
                </a:solidFill>
                <a:latin typeface="Aptos" panose="020B0004020202020204" pitchFamily="34" charset="0"/>
              </a:rPr>
              <a:t>Objectives</a:t>
            </a:r>
          </a:p>
        </p:txBody>
      </p:sp>
      <p:sp>
        <p:nvSpPr>
          <p:cNvPr id="5" name="Slide Number Placeholder 4">
            <a:extLst>
              <a:ext uri="{FF2B5EF4-FFF2-40B4-BE49-F238E27FC236}">
                <a16:creationId xmlns:a16="http://schemas.microsoft.com/office/drawing/2014/main" id="{4D4928A6-DFE9-F0AA-6412-52D0D4723F3B}"/>
              </a:ext>
            </a:extLst>
          </p:cNvPr>
          <p:cNvSpPr>
            <a:spLocks noGrp="1"/>
          </p:cNvSpPr>
          <p:nvPr>
            <p:ph type="sldNum" sz="quarter" idx="14"/>
          </p:nvPr>
        </p:nvSpPr>
        <p:spPr/>
        <p:txBody>
          <a:bodyPr/>
          <a:lstStyle/>
          <a:p>
            <a:fld id="{45A3C14A-F937-4231-B6F1-40B429FAFB2F}" type="slidenum">
              <a:rPr lang="en-NZ" smtClean="0">
                <a:latin typeface="Aptos" panose="020B0004020202020204" pitchFamily="34" charset="0"/>
              </a:rPr>
              <a:pPr/>
              <a:t>17</a:t>
            </a:fld>
            <a:endParaRPr lang="en-NZ" dirty="0">
              <a:latin typeface="Aptos" panose="020B0004020202020204" pitchFamily="34" charset="0"/>
            </a:endParaRPr>
          </a:p>
        </p:txBody>
      </p:sp>
    </p:spTree>
    <p:extLst>
      <p:ext uri="{BB962C8B-B14F-4D97-AF65-F5344CB8AC3E}">
        <p14:creationId xmlns:p14="http://schemas.microsoft.com/office/powerpoint/2010/main" val="1994818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8A06C-A11A-49CA-5915-AA0F5EDDF508}"/>
              </a:ext>
            </a:extLst>
          </p:cNvPr>
          <p:cNvSpPr>
            <a:spLocks noGrp="1"/>
          </p:cNvSpPr>
          <p:nvPr>
            <p:ph type="title"/>
          </p:nvPr>
        </p:nvSpPr>
        <p:spPr/>
        <p:txBody>
          <a:bodyPr/>
          <a:lstStyle/>
          <a:p>
            <a:r>
              <a:rPr lang="en-IN" dirty="0">
                <a:latin typeface="Aptos" panose="020B0004020202020204" pitchFamily="34" charset="0"/>
              </a:rPr>
              <a:t>Domain Area</a:t>
            </a:r>
          </a:p>
        </p:txBody>
      </p:sp>
    </p:spTree>
    <p:extLst>
      <p:ext uri="{BB962C8B-B14F-4D97-AF65-F5344CB8AC3E}">
        <p14:creationId xmlns:p14="http://schemas.microsoft.com/office/powerpoint/2010/main" val="2448628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CD4FCB-B05C-C417-55E7-3E24D6C158A8}"/>
              </a:ext>
            </a:extLst>
          </p:cNvPr>
          <p:cNvSpPr>
            <a:spLocks noGrp="1"/>
          </p:cNvSpPr>
          <p:nvPr>
            <p:ph type="sldNum" sz="quarter" idx="14"/>
          </p:nvPr>
        </p:nvSpPr>
        <p:spPr/>
        <p:txBody>
          <a:bodyPr/>
          <a:lstStyle/>
          <a:p>
            <a:fld id="{45A3C14A-F937-4231-B6F1-40B429FAFB2F}" type="slidenum">
              <a:rPr lang="en-NZ" smtClean="0"/>
              <a:pPr/>
              <a:t>19</a:t>
            </a:fld>
            <a:endParaRPr lang="en-NZ" dirty="0"/>
          </a:p>
        </p:txBody>
      </p:sp>
      <p:sp>
        <p:nvSpPr>
          <p:cNvPr id="3" name="Title 2">
            <a:extLst>
              <a:ext uri="{FF2B5EF4-FFF2-40B4-BE49-F238E27FC236}">
                <a16:creationId xmlns:a16="http://schemas.microsoft.com/office/drawing/2014/main" id="{51E64D0A-61C2-DB4E-0A3F-CF99D0C6906E}"/>
              </a:ext>
            </a:extLst>
          </p:cNvPr>
          <p:cNvSpPr>
            <a:spLocks noGrp="1"/>
          </p:cNvSpPr>
          <p:nvPr>
            <p:ph type="title"/>
          </p:nvPr>
        </p:nvSpPr>
        <p:spPr/>
        <p:txBody>
          <a:bodyPr/>
          <a:lstStyle/>
          <a:p>
            <a:r>
              <a:rPr lang="en-IN" dirty="0">
                <a:solidFill>
                  <a:schemeClr val="tx1"/>
                </a:solidFill>
                <a:latin typeface="Aptos" panose="020B0004020202020204" pitchFamily="34" charset="0"/>
              </a:rPr>
              <a:t>Domain Area:</a:t>
            </a:r>
          </a:p>
        </p:txBody>
      </p:sp>
      <p:sp>
        <p:nvSpPr>
          <p:cNvPr id="4" name="Text Placeholder 3">
            <a:extLst>
              <a:ext uri="{FF2B5EF4-FFF2-40B4-BE49-F238E27FC236}">
                <a16:creationId xmlns:a16="http://schemas.microsoft.com/office/drawing/2014/main" id="{ED63B41F-461F-AAE0-617B-11CF1A7C369C}"/>
              </a:ext>
            </a:extLst>
          </p:cNvPr>
          <p:cNvSpPr>
            <a:spLocks noGrp="1"/>
          </p:cNvSpPr>
          <p:nvPr>
            <p:ph type="body" sz="quarter" idx="17"/>
          </p:nvPr>
        </p:nvSpPr>
        <p:spPr>
          <a:xfrm>
            <a:off x="407368" y="1340768"/>
            <a:ext cx="11089233" cy="4753648"/>
          </a:xfrm>
        </p:spPr>
        <p:txBody>
          <a:bodyPr/>
          <a:lstStyle/>
          <a:p>
            <a:pPr algn="l">
              <a:buFont typeface="+mj-lt"/>
              <a:buAutoNum type="arabicPeriod"/>
            </a:pPr>
            <a:r>
              <a:rPr lang="en-US" b="1" i="0" dirty="0">
                <a:solidFill>
                  <a:srgbClr val="0D0D0D"/>
                </a:solidFill>
                <a:effectLst/>
                <a:latin typeface="Aptos" panose="020B0004020202020204" pitchFamily="34" charset="0"/>
              </a:rPr>
              <a:t>Biometric Authentication</a:t>
            </a:r>
            <a:r>
              <a:rPr lang="en-US" b="0" i="0" dirty="0">
                <a:solidFill>
                  <a:srgbClr val="0D0D0D"/>
                </a:solidFill>
                <a:effectLst/>
                <a:latin typeface="Aptos" panose="020B0004020202020204" pitchFamily="34" charset="0"/>
              </a:rPr>
              <a:t>: Hand-written signatures are considered a form of behavioral biometric</a:t>
            </a:r>
          </a:p>
          <a:p>
            <a:pPr algn="l">
              <a:buFont typeface="+mj-lt"/>
              <a:buAutoNum type="arabicPeriod"/>
            </a:pPr>
            <a:r>
              <a:rPr lang="en-US" b="1" i="0" dirty="0">
                <a:solidFill>
                  <a:srgbClr val="0D0D0D"/>
                </a:solidFill>
                <a:effectLst/>
                <a:latin typeface="Aptos" panose="020B0004020202020204" pitchFamily="34" charset="0"/>
              </a:rPr>
              <a:t>Forensic Document Examination</a:t>
            </a:r>
            <a:r>
              <a:rPr lang="en-US" b="0" i="0" dirty="0">
                <a:solidFill>
                  <a:srgbClr val="0D0D0D"/>
                </a:solidFill>
                <a:effectLst/>
                <a:latin typeface="Aptos" panose="020B0004020202020204" pitchFamily="34" charset="0"/>
              </a:rPr>
              <a:t>: This domain deals with the analysis of documents to determine their authenticity, including signatures</a:t>
            </a:r>
          </a:p>
          <a:p>
            <a:pPr algn="l">
              <a:buFont typeface="+mj-lt"/>
              <a:buAutoNum type="arabicPeriod"/>
            </a:pPr>
            <a:r>
              <a:rPr lang="en-US" b="1" i="0" dirty="0">
                <a:solidFill>
                  <a:srgbClr val="0D0D0D"/>
                </a:solidFill>
                <a:effectLst/>
                <a:latin typeface="Aptos" panose="020B0004020202020204" pitchFamily="34" charset="0"/>
              </a:rPr>
              <a:t>Machine Learning and Pattern Recognition</a:t>
            </a:r>
            <a:r>
              <a:rPr lang="en-US" b="0" i="0" dirty="0">
                <a:solidFill>
                  <a:srgbClr val="0D0D0D"/>
                </a:solidFill>
                <a:effectLst/>
                <a:latin typeface="Aptos" panose="020B0004020202020204" pitchFamily="34" charset="0"/>
              </a:rPr>
              <a:t>: With the advent of machine learning and pattern recognition techniques, researchers have developed automated systems for detecting forged signatures. </a:t>
            </a:r>
          </a:p>
          <a:p>
            <a:pPr algn="l">
              <a:buFont typeface="+mj-lt"/>
              <a:buAutoNum type="arabicPeriod"/>
            </a:pPr>
            <a:r>
              <a:rPr lang="en-US" b="1" i="0" dirty="0">
                <a:solidFill>
                  <a:srgbClr val="0D0D0D"/>
                </a:solidFill>
                <a:effectLst/>
                <a:latin typeface="Aptos" panose="020B0004020202020204" pitchFamily="34" charset="0"/>
              </a:rPr>
              <a:t>Computer Vision and Image Processing</a:t>
            </a:r>
            <a:r>
              <a:rPr lang="en-US" b="0" i="0" dirty="0">
                <a:solidFill>
                  <a:srgbClr val="0D0D0D"/>
                </a:solidFill>
                <a:effectLst/>
                <a:latin typeface="Aptos" panose="020B0004020202020204" pitchFamily="34" charset="0"/>
              </a:rPr>
              <a:t>: Hand-written signatures are often digitized for analysis. Computer vision and image processing techniques are used to extract features from signature images and identify patterns associated with forgery.</a:t>
            </a:r>
          </a:p>
          <a:p>
            <a:pPr marL="0" indent="0">
              <a:buNone/>
            </a:pPr>
            <a:endParaRPr lang="en-IN" dirty="0">
              <a:latin typeface="Aptos" panose="020B0004020202020204" pitchFamily="34" charset="0"/>
            </a:endParaRPr>
          </a:p>
        </p:txBody>
      </p:sp>
    </p:spTree>
    <p:extLst>
      <p:ext uri="{BB962C8B-B14F-4D97-AF65-F5344CB8AC3E}">
        <p14:creationId xmlns:p14="http://schemas.microsoft.com/office/powerpoint/2010/main" val="356594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68008" y="116633"/>
            <a:ext cx="9004176" cy="1008112"/>
          </a:xfrm>
        </p:spPr>
        <p:txBody>
          <a:bodyPr/>
          <a:lstStyle/>
          <a:p>
            <a:r>
              <a:rPr lang="en-US" dirty="0">
                <a:latin typeface="Aptos" panose="020B0004020202020204" pitchFamily="34" charset="0"/>
              </a:rPr>
              <a:t>Team Details</a:t>
            </a:r>
          </a:p>
        </p:txBody>
      </p:sp>
      <p:sp>
        <p:nvSpPr>
          <p:cNvPr id="3" name="Text Placeholder 2"/>
          <p:cNvSpPr>
            <a:spLocks noGrp="1"/>
          </p:cNvSpPr>
          <p:nvPr>
            <p:ph type="body" sz="quarter" idx="11"/>
          </p:nvPr>
        </p:nvSpPr>
        <p:spPr>
          <a:xfrm>
            <a:off x="3431704" y="1052736"/>
            <a:ext cx="7200800" cy="5544615"/>
          </a:xfrm>
        </p:spPr>
        <p:txBody>
          <a:bodyPr/>
          <a:lstStyle/>
          <a:p>
            <a:r>
              <a:rPr lang="en-US" sz="2200" dirty="0">
                <a:solidFill>
                  <a:srgbClr val="FF6600"/>
                </a:solidFill>
                <a:latin typeface="Aptos" panose="020B0004020202020204" pitchFamily="34" charset="0"/>
              </a:rPr>
              <a:t>Adarsh Suresh Kumar Menon</a:t>
            </a:r>
          </a:p>
          <a:p>
            <a:r>
              <a:rPr lang="en-US" sz="2200" dirty="0">
                <a:solidFill>
                  <a:srgbClr val="FF6600"/>
                </a:solidFill>
                <a:latin typeface="Aptos" panose="020B0004020202020204" pitchFamily="34" charset="0"/>
              </a:rPr>
              <a:t>R21EF150</a:t>
            </a:r>
          </a:p>
          <a:p>
            <a:endParaRPr lang="en-US" sz="2200" dirty="0">
              <a:solidFill>
                <a:srgbClr val="FF6600"/>
              </a:solidFill>
              <a:latin typeface="Aptos" panose="020B0004020202020204" pitchFamily="34" charset="0"/>
            </a:endParaRPr>
          </a:p>
          <a:p>
            <a:r>
              <a:rPr lang="en-US" sz="2200" dirty="0" err="1">
                <a:solidFill>
                  <a:srgbClr val="FF6600"/>
                </a:solidFill>
                <a:latin typeface="Aptos" panose="020B0004020202020204" pitchFamily="34" charset="0"/>
              </a:rPr>
              <a:t>Apoorv</a:t>
            </a:r>
            <a:r>
              <a:rPr lang="en-US" sz="2200" dirty="0">
                <a:solidFill>
                  <a:srgbClr val="FF6600"/>
                </a:solidFill>
                <a:latin typeface="Aptos" panose="020B0004020202020204" pitchFamily="34" charset="0"/>
              </a:rPr>
              <a:t> Mathur</a:t>
            </a:r>
          </a:p>
          <a:p>
            <a:r>
              <a:rPr lang="en-US" sz="2200" dirty="0">
                <a:solidFill>
                  <a:srgbClr val="FF6600"/>
                </a:solidFill>
                <a:latin typeface="Aptos" panose="020B0004020202020204" pitchFamily="34" charset="0"/>
              </a:rPr>
              <a:t>R21EF155</a:t>
            </a:r>
          </a:p>
          <a:p>
            <a:endParaRPr lang="en-US" sz="2200" dirty="0">
              <a:solidFill>
                <a:srgbClr val="FF6600"/>
              </a:solidFill>
              <a:latin typeface="Aptos" panose="020B0004020202020204" pitchFamily="34" charset="0"/>
            </a:endParaRPr>
          </a:p>
          <a:p>
            <a:r>
              <a:rPr lang="en-US" sz="2200" dirty="0">
                <a:solidFill>
                  <a:srgbClr val="FF6600"/>
                </a:solidFill>
                <a:latin typeface="Aptos" panose="020B0004020202020204" pitchFamily="34" charset="0"/>
              </a:rPr>
              <a:t>HP Gowri</a:t>
            </a:r>
          </a:p>
          <a:p>
            <a:r>
              <a:rPr lang="en-US" sz="2200" dirty="0">
                <a:solidFill>
                  <a:srgbClr val="FF6600"/>
                </a:solidFill>
                <a:latin typeface="Aptos" panose="020B0004020202020204" pitchFamily="34" charset="0"/>
              </a:rPr>
              <a:t>R21EF162</a:t>
            </a:r>
          </a:p>
          <a:p>
            <a:endParaRPr lang="en-US" sz="2200" dirty="0">
              <a:solidFill>
                <a:srgbClr val="FF6600"/>
              </a:solidFill>
              <a:latin typeface="Aptos" panose="020B0004020202020204" pitchFamily="34" charset="0"/>
            </a:endParaRPr>
          </a:p>
          <a:p>
            <a:r>
              <a:rPr lang="en-US" sz="2200" dirty="0">
                <a:solidFill>
                  <a:srgbClr val="FF6600"/>
                </a:solidFill>
                <a:latin typeface="Aptos" panose="020B0004020202020204" pitchFamily="34" charset="0"/>
              </a:rPr>
              <a:t>Kevin Jonathan </a:t>
            </a:r>
            <a:r>
              <a:rPr lang="en-US" sz="2200" dirty="0" err="1">
                <a:solidFill>
                  <a:srgbClr val="FF6600"/>
                </a:solidFill>
                <a:latin typeface="Aptos" panose="020B0004020202020204" pitchFamily="34" charset="0"/>
              </a:rPr>
              <a:t>Selvakumar</a:t>
            </a:r>
            <a:endParaRPr lang="en-US" sz="2200" dirty="0">
              <a:solidFill>
                <a:srgbClr val="FF6600"/>
              </a:solidFill>
              <a:latin typeface="Aptos" panose="020B0004020202020204" pitchFamily="34" charset="0"/>
            </a:endParaRPr>
          </a:p>
          <a:p>
            <a:r>
              <a:rPr lang="en-US" sz="2200" dirty="0">
                <a:solidFill>
                  <a:srgbClr val="FF6600"/>
                </a:solidFill>
                <a:latin typeface="Aptos" panose="020B0004020202020204" pitchFamily="34" charset="0"/>
              </a:rPr>
              <a:t>R21EF170</a:t>
            </a:r>
          </a:p>
          <a:p>
            <a:endParaRPr lang="en-US" sz="2200" dirty="0">
              <a:solidFill>
                <a:srgbClr val="FF6600"/>
              </a:solidFill>
              <a:latin typeface="Aptos" panose="020B0004020202020204" pitchFamily="34" charset="0"/>
            </a:endParaRPr>
          </a:p>
          <a:p>
            <a:r>
              <a:rPr lang="en-US" sz="2200" dirty="0">
                <a:solidFill>
                  <a:srgbClr val="FF6600"/>
                </a:solidFill>
                <a:latin typeface="Aptos" panose="020B0004020202020204" pitchFamily="34" charset="0"/>
              </a:rPr>
              <a:t>Guide Name: Prof. Ananda Shankar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CA63B-469A-5CE6-176C-3C6F4AAFD9F0}"/>
              </a:ext>
            </a:extLst>
          </p:cNvPr>
          <p:cNvSpPr>
            <a:spLocks noGrp="1"/>
          </p:cNvSpPr>
          <p:nvPr>
            <p:ph type="title"/>
          </p:nvPr>
        </p:nvSpPr>
        <p:spPr/>
        <p:txBody>
          <a:bodyPr/>
          <a:lstStyle/>
          <a:p>
            <a:r>
              <a:rPr lang="en-IN" dirty="0">
                <a:latin typeface="Aptos" panose="020B0004020202020204" pitchFamily="34" charset="0"/>
              </a:rPr>
              <a:t>Data Set</a:t>
            </a:r>
          </a:p>
        </p:txBody>
      </p:sp>
    </p:spTree>
    <p:extLst>
      <p:ext uri="{BB962C8B-B14F-4D97-AF65-F5344CB8AC3E}">
        <p14:creationId xmlns:p14="http://schemas.microsoft.com/office/powerpoint/2010/main" val="2609266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681260-14ED-5E17-5F0F-4BC83F4B3799}"/>
              </a:ext>
            </a:extLst>
          </p:cNvPr>
          <p:cNvSpPr>
            <a:spLocks noGrp="1"/>
          </p:cNvSpPr>
          <p:nvPr>
            <p:ph type="sldNum" sz="quarter" idx="14"/>
          </p:nvPr>
        </p:nvSpPr>
        <p:spPr/>
        <p:txBody>
          <a:bodyPr/>
          <a:lstStyle/>
          <a:p>
            <a:fld id="{45A3C14A-F937-4231-B6F1-40B429FAFB2F}" type="slidenum">
              <a:rPr lang="en-NZ" smtClean="0"/>
              <a:pPr/>
              <a:t>21</a:t>
            </a:fld>
            <a:endParaRPr lang="en-NZ" dirty="0"/>
          </a:p>
        </p:txBody>
      </p:sp>
      <p:sp>
        <p:nvSpPr>
          <p:cNvPr id="3" name="Title 2">
            <a:extLst>
              <a:ext uri="{FF2B5EF4-FFF2-40B4-BE49-F238E27FC236}">
                <a16:creationId xmlns:a16="http://schemas.microsoft.com/office/drawing/2014/main" id="{DF88C7D5-543C-6D12-B58C-1A5DF865090D}"/>
              </a:ext>
            </a:extLst>
          </p:cNvPr>
          <p:cNvSpPr>
            <a:spLocks noGrp="1"/>
          </p:cNvSpPr>
          <p:nvPr>
            <p:ph type="title"/>
          </p:nvPr>
        </p:nvSpPr>
        <p:spPr>
          <a:xfrm>
            <a:off x="263352" y="395786"/>
            <a:ext cx="11449272" cy="838202"/>
          </a:xfrm>
        </p:spPr>
        <p:txBody>
          <a:bodyPr/>
          <a:lstStyle/>
          <a:p>
            <a:r>
              <a:rPr kumimoji="0" lang="en-US" altLang="en-US" sz="2800" i="0" u="none" strike="noStrike" cap="none" normalizeH="0" baseline="0" dirty="0">
                <a:ln>
                  <a:noFill/>
                </a:ln>
                <a:solidFill>
                  <a:schemeClr val="tx1"/>
                </a:solidFill>
                <a:effectLst/>
                <a:latin typeface="Aptos" panose="020B0004020202020204" pitchFamily="34" charset="0"/>
              </a:rPr>
              <a:t>Dataset containing 750 signature of 5 person so 1 person having his different 150 signature:</a:t>
            </a:r>
            <a:endParaRPr lang="en-IN" dirty="0">
              <a:latin typeface="Aptos" panose="020B0004020202020204" pitchFamily="34" charset="0"/>
            </a:endParaRPr>
          </a:p>
        </p:txBody>
      </p:sp>
      <p:sp>
        <p:nvSpPr>
          <p:cNvPr id="4" name="Text Placeholder 3">
            <a:extLst>
              <a:ext uri="{FF2B5EF4-FFF2-40B4-BE49-F238E27FC236}">
                <a16:creationId xmlns:a16="http://schemas.microsoft.com/office/drawing/2014/main" id="{4C7DFCA0-CE2C-EDCE-C5C0-730040F338EF}"/>
              </a:ext>
            </a:extLst>
          </p:cNvPr>
          <p:cNvSpPr>
            <a:spLocks noGrp="1"/>
          </p:cNvSpPr>
          <p:nvPr>
            <p:ph type="body" sz="quarter" idx="17"/>
          </p:nvPr>
        </p:nvSpPr>
        <p:spPr>
          <a:xfrm>
            <a:off x="407368" y="1233988"/>
            <a:ext cx="11784632" cy="4499268"/>
          </a:xfrm>
        </p:spPr>
        <p:txBody>
          <a:bodyPr/>
          <a:lstStyle/>
          <a:p>
            <a:pPr marL="0" indent="0" algn="l">
              <a:buNone/>
            </a:pPr>
            <a:r>
              <a:rPr lang="en-US" sz="2300" i="0" dirty="0">
                <a:solidFill>
                  <a:srgbClr val="0D0D0D"/>
                </a:solidFill>
                <a:effectLst/>
                <a:latin typeface="Aptos" panose="020B0004020202020204" pitchFamily="34" charset="0"/>
              </a:rPr>
              <a:t>1. Data Collection: Obtain handwritten signature samples from each individual. Ensure that the signatures are captured under various conditions (e.g., different writing instruments, writing surfaces, lighting conditions) to increase the diversity of the dataset and its robustness.</a:t>
            </a:r>
          </a:p>
          <a:p>
            <a:pPr marL="0" indent="0" algn="l">
              <a:buNone/>
            </a:pPr>
            <a:r>
              <a:rPr lang="en-US" sz="2300" i="0" dirty="0">
                <a:solidFill>
                  <a:srgbClr val="0D0D0D"/>
                </a:solidFill>
                <a:effectLst/>
                <a:latin typeface="Aptos" panose="020B0004020202020204" pitchFamily="34" charset="0"/>
              </a:rPr>
              <a:t>2. Data Preprocessing: Standardize the format and quality of the signature images. This may involve tasks such as resizing, normalization, noise reduction, and background removal to ensure consistency across the dataset.</a:t>
            </a:r>
          </a:p>
          <a:p>
            <a:pPr marL="0" indent="0" algn="l">
              <a:buNone/>
            </a:pPr>
            <a:r>
              <a:rPr lang="en-US" sz="2300" i="0" dirty="0">
                <a:solidFill>
                  <a:srgbClr val="0D0D0D"/>
                </a:solidFill>
                <a:effectLst/>
                <a:latin typeface="Aptos" panose="020B0004020202020204" pitchFamily="34" charset="0"/>
              </a:rPr>
              <a:t>3. Dataset Organization: Organize the dataset into folders or directories, with each folder representing an individual. Within each individual's folder, subfolders can be created to categorize the signatures into different subsets (e.g., genuine signatures, forged signatures, validation set).</a:t>
            </a:r>
          </a:p>
          <a:p>
            <a:pPr marL="0" indent="0" algn="l">
              <a:buNone/>
            </a:pPr>
            <a:r>
              <a:rPr lang="en-US" sz="2300" i="0" dirty="0">
                <a:solidFill>
                  <a:srgbClr val="0D0D0D"/>
                </a:solidFill>
                <a:effectLst/>
                <a:latin typeface="Aptos" panose="020B0004020202020204" pitchFamily="34" charset="0"/>
              </a:rPr>
              <a:t>4. Data Augmentation (Optional): To increase the size and variability of the dataset, data augmentation techniques can be applied.</a:t>
            </a:r>
          </a:p>
          <a:p>
            <a:endParaRPr lang="en-IN" sz="2300" dirty="0">
              <a:latin typeface="Aptos" panose="020B0004020202020204" pitchFamily="34" charset="0"/>
            </a:endParaRPr>
          </a:p>
        </p:txBody>
      </p:sp>
    </p:spTree>
    <p:extLst>
      <p:ext uri="{BB962C8B-B14F-4D97-AF65-F5344CB8AC3E}">
        <p14:creationId xmlns:p14="http://schemas.microsoft.com/office/powerpoint/2010/main" val="3921195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B8A854-0B41-9CD2-9727-4FED0A9D33BB}"/>
              </a:ext>
            </a:extLst>
          </p:cNvPr>
          <p:cNvSpPr>
            <a:spLocks noGrp="1"/>
          </p:cNvSpPr>
          <p:nvPr>
            <p:ph type="sldNum" sz="quarter" idx="14"/>
          </p:nvPr>
        </p:nvSpPr>
        <p:spPr/>
        <p:txBody>
          <a:bodyPr/>
          <a:lstStyle/>
          <a:p>
            <a:fld id="{45A3C14A-F937-4231-B6F1-40B429FAFB2F}" type="slidenum">
              <a:rPr lang="en-NZ" smtClean="0"/>
              <a:pPr/>
              <a:t>22</a:t>
            </a:fld>
            <a:endParaRPr lang="en-NZ" dirty="0"/>
          </a:p>
        </p:txBody>
      </p:sp>
      <p:sp>
        <p:nvSpPr>
          <p:cNvPr id="4" name="Text Placeholder 3">
            <a:extLst>
              <a:ext uri="{FF2B5EF4-FFF2-40B4-BE49-F238E27FC236}">
                <a16:creationId xmlns:a16="http://schemas.microsoft.com/office/drawing/2014/main" id="{9154EA8C-E8C1-37BA-57D0-468613F292ED}"/>
              </a:ext>
            </a:extLst>
          </p:cNvPr>
          <p:cNvSpPr>
            <a:spLocks noGrp="1"/>
          </p:cNvSpPr>
          <p:nvPr>
            <p:ph type="body" sz="quarter" idx="17"/>
          </p:nvPr>
        </p:nvSpPr>
        <p:spPr>
          <a:xfrm>
            <a:off x="335360" y="260648"/>
            <a:ext cx="11161241" cy="5833768"/>
          </a:xfrm>
        </p:spPr>
        <p:txBody>
          <a:bodyPr/>
          <a:lstStyle/>
          <a:p>
            <a:pPr marL="0" indent="0" algn="l">
              <a:buNone/>
            </a:pPr>
            <a:r>
              <a:rPr lang="en-US" sz="2300" i="0" dirty="0">
                <a:solidFill>
                  <a:srgbClr val="0D0D0D"/>
                </a:solidFill>
                <a:effectLst/>
                <a:latin typeface="Aptos" panose="020B0004020202020204" pitchFamily="34" charset="0"/>
              </a:rPr>
              <a:t>5. Data Labeling: Annotate the dataset with ground truth labels indicating the identity of each individual and the authenticity of each signature (i.e., genuine or forged). Ensure that the labeling is accurate and consistent to facilitate supervised learning algorithms.</a:t>
            </a:r>
          </a:p>
          <a:p>
            <a:pPr marL="0" indent="0" algn="l">
              <a:buNone/>
            </a:pPr>
            <a:r>
              <a:rPr lang="en-US" sz="2300" i="0" dirty="0">
                <a:solidFill>
                  <a:srgbClr val="0D0D0D"/>
                </a:solidFill>
                <a:effectLst/>
                <a:latin typeface="Aptos" panose="020B0004020202020204" pitchFamily="34" charset="0"/>
              </a:rPr>
              <a:t>6. Dataset Splitting: Divide the dataset into training, validation, and test sets. The training set is used to train the model, the validation set is used to tune hyperparameters and monitor model performance, and the test set is used to evaluate the model's generalization ability.</a:t>
            </a:r>
          </a:p>
          <a:p>
            <a:pPr marL="0" indent="0" algn="l">
              <a:buNone/>
            </a:pPr>
            <a:r>
              <a:rPr lang="en-US" sz="2300" i="0" dirty="0">
                <a:solidFill>
                  <a:srgbClr val="0D0D0D"/>
                </a:solidFill>
                <a:effectLst/>
                <a:latin typeface="Aptos" panose="020B0004020202020204" pitchFamily="34" charset="0"/>
              </a:rPr>
              <a:t>7. Data Privacy and Ethics: Ensure compliance with data privacy regulations and ethical guidelines when collecting and using the signature dataset. Obtain informed consent from participants, anonymize sensitive information, and take measures to protect the confidentiality of personal data.</a:t>
            </a:r>
          </a:p>
          <a:p>
            <a:pPr marL="0" indent="0" algn="l">
              <a:buNone/>
            </a:pPr>
            <a:r>
              <a:rPr lang="en-US" sz="2300" i="0" dirty="0">
                <a:solidFill>
                  <a:srgbClr val="0D0D0D"/>
                </a:solidFill>
                <a:effectLst/>
                <a:latin typeface="Aptos" panose="020B0004020202020204" pitchFamily="34" charset="0"/>
              </a:rPr>
              <a:t>8. Documentation: Provide comprehensive documentation describing the dataset, including information about the individuals contributing signatures, data collection procedures, preprocessing steps, labeling scheme, and any other relevant details.</a:t>
            </a:r>
          </a:p>
          <a:p>
            <a:endParaRPr lang="en-IN" sz="2300" dirty="0">
              <a:latin typeface="Aptos" panose="020B0004020202020204" pitchFamily="34" charset="0"/>
            </a:endParaRPr>
          </a:p>
        </p:txBody>
      </p:sp>
    </p:spTree>
    <p:extLst>
      <p:ext uri="{BB962C8B-B14F-4D97-AF65-F5344CB8AC3E}">
        <p14:creationId xmlns:p14="http://schemas.microsoft.com/office/powerpoint/2010/main" val="26028256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433B3-B7C5-CB7E-6308-1528726CAD70}"/>
              </a:ext>
            </a:extLst>
          </p:cNvPr>
          <p:cNvSpPr>
            <a:spLocks noGrp="1"/>
          </p:cNvSpPr>
          <p:nvPr>
            <p:ph type="title"/>
          </p:nvPr>
        </p:nvSpPr>
        <p:spPr/>
        <p:txBody>
          <a:bodyPr/>
          <a:lstStyle/>
          <a:p>
            <a:r>
              <a:rPr lang="en-IN" dirty="0">
                <a:latin typeface="Aptos" panose="020B0004020202020204" pitchFamily="34" charset="0"/>
              </a:rPr>
              <a:t>References:</a:t>
            </a:r>
          </a:p>
        </p:txBody>
      </p:sp>
    </p:spTree>
    <p:extLst>
      <p:ext uri="{BB962C8B-B14F-4D97-AF65-F5344CB8AC3E}">
        <p14:creationId xmlns:p14="http://schemas.microsoft.com/office/powerpoint/2010/main" val="37930545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6AF42C3-4FA2-6866-137B-213ABF84E68A}"/>
              </a:ext>
            </a:extLst>
          </p:cNvPr>
          <p:cNvSpPr>
            <a:spLocks noGrp="1"/>
          </p:cNvSpPr>
          <p:nvPr>
            <p:ph type="sldNum" sz="quarter" idx="14"/>
          </p:nvPr>
        </p:nvSpPr>
        <p:spPr/>
        <p:txBody>
          <a:bodyPr/>
          <a:lstStyle/>
          <a:p>
            <a:fld id="{45A3C14A-F937-4231-B6F1-40B429FAFB2F}" type="slidenum">
              <a:rPr lang="en-NZ" smtClean="0"/>
              <a:pPr/>
              <a:t>24</a:t>
            </a:fld>
            <a:endParaRPr lang="en-NZ" dirty="0"/>
          </a:p>
        </p:txBody>
      </p:sp>
      <p:sp>
        <p:nvSpPr>
          <p:cNvPr id="3" name="Title 2">
            <a:extLst>
              <a:ext uri="{FF2B5EF4-FFF2-40B4-BE49-F238E27FC236}">
                <a16:creationId xmlns:a16="http://schemas.microsoft.com/office/drawing/2014/main" id="{E2C14D73-5143-5341-A39C-C25754D0E50D}"/>
              </a:ext>
            </a:extLst>
          </p:cNvPr>
          <p:cNvSpPr>
            <a:spLocks noGrp="1"/>
          </p:cNvSpPr>
          <p:nvPr>
            <p:ph type="title"/>
          </p:nvPr>
        </p:nvSpPr>
        <p:spPr/>
        <p:txBody>
          <a:bodyPr/>
          <a:lstStyle/>
          <a:p>
            <a:r>
              <a:rPr lang="en-IN" dirty="0">
                <a:solidFill>
                  <a:schemeClr val="tx1"/>
                </a:solidFill>
                <a:latin typeface="Aptos" panose="020B0004020202020204" pitchFamily="34" charset="0"/>
              </a:rPr>
              <a:t>References:</a:t>
            </a:r>
          </a:p>
        </p:txBody>
      </p:sp>
      <p:sp>
        <p:nvSpPr>
          <p:cNvPr id="4" name="Text Placeholder 3">
            <a:extLst>
              <a:ext uri="{FF2B5EF4-FFF2-40B4-BE49-F238E27FC236}">
                <a16:creationId xmlns:a16="http://schemas.microsoft.com/office/drawing/2014/main" id="{F8E3C514-8B6A-2CD8-70EF-4BDE76ECFBF5}"/>
              </a:ext>
            </a:extLst>
          </p:cNvPr>
          <p:cNvSpPr>
            <a:spLocks noGrp="1"/>
          </p:cNvSpPr>
          <p:nvPr>
            <p:ph type="body" sz="quarter" idx="17"/>
          </p:nvPr>
        </p:nvSpPr>
        <p:spPr>
          <a:xfrm>
            <a:off x="479376" y="1233988"/>
            <a:ext cx="11017225" cy="4499268"/>
          </a:xfrm>
        </p:spPr>
        <p:txBody>
          <a:bodyPr/>
          <a:lstStyle/>
          <a:p>
            <a:pPr marL="0" indent="0">
              <a:buNone/>
            </a:pPr>
            <a:r>
              <a:rPr lang="en-IN" sz="2000" dirty="0">
                <a:solidFill>
                  <a:schemeClr val="tx1"/>
                </a:solidFill>
                <a:latin typeface="Aptos" panose="020B0004020202020204" pitchFamily="34" charset="0"/>
              </a:rPr>
              <a:t>[1] Jivesh Poddar , </a:t>
            </a:r>
            <a:r>
              <a:rPr lang="en-IN" sz="2000" dirty="0" err="1">
                <a:solidFill>
                  <a:schemeClr val="tx1"/>
                </a:solidFill>
                <a:latin typeface="Aptos" panose="020B0004020202020204" pitchFamily="34" charset="0"/>
              </a:rPr>
              <a:t>Vinanti</a:t>
            </a:r>
            <a:r>
              <a:rPr lang="en-IN" sz="2000" dirty="0">
                <a:solidFill>
                  <a:schemeClr val="tx1"/>
                </a:solidFill>
                <a:latin typeface="Aptos" panose="020B0004020202020204" pitchFamily="34" charset="0"/>
              </a:rPr>
              <a:t> Parikh , Santosh Kumar Bharti , “Offline Signature Recognition and  Forgery Detection using Deep Learning” , In Procedia Computer Science, Volume 170, 2020, Pages 610-617.</a:t>
            </a:r>
          </a:p>
          <a:p>
            <a:pPr marL="0" indent="0">
              <a:buNone/>
            </a:pPr>
            <a:r>
              <a:rPr lang="en-IN" sz="2000" dirty="0">
                <a:solidFill>
                  <a:schemeClr val="tx1"/>
                </a:solidFill>
                <a:latin typeface="Aptos" panose="020B0004020202020204" pitchFamily="34" charset="0"/>
              </a:rPr>
              <a:t>[2] Gideon, S. J., </a:t>
            </a:r>
            <a:r>
              <a:rPr lang="en-IN" sz="2000" dirty="0" err="1">
                <a:solidFill>
                  <a:schemeClr val="tx1"/>
                </a:solidFill>
                <a:latin typeface="Aptos" panose="020B0004020202020204" pitchFamily="34" charset="0"/>
              </a:rPr>
              <a:t>Kandulna</a:t>
            </a:r>
            <a:r>
              <a:rPr lang="en-IN" sz="2000" dirty="0">
                <a:solidFill>
                  <a:schemeClr val="tx1"/>
                </a:solidFill>
                <a:latin typeface="Aptos" panose="020B0004020202020204" pitchFamily="34" charset="0"/>
              </a:rPr>
              <a:t>, A., Kujur, A. A., Diana, A., &amp; </a:t>
            </a:r>
            <a:r>
              <a:rPr lang="en-IN" sz="2000" dirty="0" err="1">
                <a:solidFill>
                  <a:schemeClr val="tx1"/>
                </a:solidFill>
                <a:latin typeface="Aptos" panose="020B0004020202020204" pitchFamily="34" charset="0"/>
              </a:rPr>
              <a:t>Raimond</a:t>
            </a:r>
            <a:r>
              <a:rPr lang="en-IN" sz="2000" dirty="0">
                <a:solidFill>
                  <a:schemeClr val="tx1"/>
                </a:solidFill>
                <a:latin typeface="Aptos" panose="020B0004020202020204" pitchFamily="34" charset="0"/>
              </a:rPr>
              <a:t>, K. (2018). “Handwritten signature forgery detection using convolutional neural networks”. Procedia Computer Science, 143, 978-987. </a:t>
            </a:r>
          </a:p>
          <a:p>
            <a:pPr marL="0" indent="0">
              <a:buNone/>
            </a:pPr>
            <a:r>
              <a:rPr lang="en-IN" sz="2000" dirty="0">
                <a:solidFill>
                  <a:schemeClr val="tx1"/>
                </a:solidFill>
                <a:latin typeface="Aptos" panose="020B0004020202020204" pitchFamily="34" charset="0"/>
              </a:rPr>
              <a:t>[3] "OFFLINE SIGNATURE FORGERY DETECTION USING CONVOLUTIONAL NEURAL NETWORK", International Journal of Emerging Technologies and Innovative Research (www.jetir.org), ISSN:2349-5162, Vol.7, Issue 5, page no.13-18, May-2020, Available: http://www.jetir.org/papers/JETIR2005303. </a:t>
            </a:r>
          </a:p>
          <a:p>
            <a:pPr marL="0" indent="0">
              <a:buNone/>
            </a:pPr>
            <a:r>
              <a:rPr lang="en-IN" sz="2000" dirty="0">
                <a:solidFill>
                  <a:schemeClr val="tx1"/>
                </a:solidFill>
                <a:latin typeface="Aptos" panose="020B0004020202020204" pitchFamily="34" charset="0"/>
              </a:rPr>
              <a:t>[4] Manjula Subramaniam, M., Teja, E., &amp; Mathew, N. A. (2022). Signature forgery detection using machine learning. International Research Journal of Modernization in Engineering Technology and Science,4(2),1-14. https://www.irjmets.com/uploadedfiles/paper/issue_2_february_2022/18974/final/fin_irjmets1644390881.pdf</a:t>
            </a:r>
          </a:p>
        </p:txBody>
      </p:sp>
    </p:spTree>
    <p:extLst>
      <p:ext uri="{BB962C8B-B14F-4D97-AF65-F5344CB8AC3E}">
        <p14:creationId xmlns:p14="http://schemas.microsoft.com/office/powerpoint/2010/main" val="37014201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3912D3-2368-147A-C2D2-03DF42850AEF}"/>
              </a:ext>
            </a:extLst>
          </p:cNvPr>
          <p:cNvSpPr>
            <a:spLocks noGrp="1"/>
          </p:cNvSpPr>
          <p:nvPr>
            <p:ph type="sldNum" sz="quarter" idx="14"/>
          </p:nvPr>
        </p:nvSpPr>
        <p:spPr/>
        <p:txBody>
          <a:bodyPr/>
          <a:lstStyle/>
          <a:p>
            <a:fld id="{45A3C14A-F937-4231-B6F1-40B429FAFB2F}" type="slidenum">
              <a:rPr lang="en-NZ" smtClean="0"/>
              <a:pPr/>
              <a:t>25</a:t>
            </a:fld>
            <a:endParaRPr lang="en-NZ" dirty="0"/>
          </a:p>
        </p:txBody>
      </p:sp>
      <p:sp>
        <p:nvSpPr>
          <p:cNvPr id="5" name="Title 2">
            <a:extLst>
              <a:ext uri="{FF2B5EF4-FFF2-40B4-BE49-F238E27FC236}">
                <a16:creationId xmlns:a16="http://schemas.microsoft.com/office/drawing/2014/main" id="{2FB21EEE-1340-092D-096C-207CF3FBE9A1}"/>
              </a:ext>
            </a:extLst>
          </p:cNvPr>
          <p:cNvSpPr>
            <a:spLocks noGrp="1"/>
          </p:cNvSpPr>
          <p:nvPr>
            <p:ph type="title"/>
          </p:nvPr>
        </p:nvSpPr>
        <p:spPr>
          <a:xfrm>
            <a:off x="695400" y="395786"/>
            <a:ext cx="6211927" cy="838202"/>
          </a:xfrm>
        </p:spPr>
        <p:txBody>
          <a:bodyPr/>
          <a:lstStyle/>
          <a:p>
            <a:r>
              <a:rPr lang="en-IN" dirty="0">
                <a:solidFill>
                  <a:schemeClr val="tx1"/>
                </a:solidFill>
                <a:latin typeface="Aptos" panose="020B0004020202020204" pitchFamily="34" charset="0"/>
              </a:rPr>
              <a:t>References:</a:t>
            </a:r>
          </a:p>
        </p:txBody>
      </p:sp>
      <p:sp>
        <p:nvSpPr>
          <p:cNvPr id="8" name="Text Placeholder 3">
            <a:extLst>
              <a:ext uri="{FF2B5EF4-FFF2-40B4-BE49-F238E27FC236}">
                <a16:creationId xmlns:a16="http://schemas.microsoft.com/office/drawing/2014/main" id="{95694445-0735-0EE4-42F9-81F1019C6C97}"/>
              </a:ext>
            </a:extLst>
          </p:cNvPr>
          <p:cNvSpPr>
            <a:spLocks noGrp="1"/>
          </p:cNvSpPr>
          <p:nvPr>
            <p:ph type="body" sz="quarter" idx="17"/>
          </p:nvPr>
        </p:nvSpPr>
        <p:spPr>
          <a:xfrm>
            <a:off x="479376" y="1233988"/>
            <a:ext cx="11017225" cy="4499268"/>
          </a:xfrm>
        </p:spPr>
        <p:txBody>
          <a:bodyPr/>
          <a:lstStyle/>
          <a:p>
            <a:pPr marL="0" indent="0">
              <a:buNone/>
            </a:pPr>
            <a:r>
              <a:rPr lang="en-IN" sz="2000" dirty="0">
                <a:solidFill>
                  <a:schemeClr val="tx1"/>
                </a:solidFill>
                <a:latin typeface="Aptos" panose="020B0004020202020204" pitchFamily="34" charset="0"/>
              </a:rPr>
              <a:t>[5] </a:t>
            </a:r>
            <a:r>
              <a:rPr lang="en-US" sz="2000" dirty="0">
                <a:solidFill>
                  <a:schemeClr val="tx1"/>
                </a:solidFill>
                <a:latin typeface="Aptos" panose="020B0004020202020204" pitchFamily="34" charset="0"/>
              </a:rPr>
              <a:t>HANDWRITTEN SIGNATURES FORGERY DETECTION USING PRE-TRAINED DEEP LEARNING      METHODS, By Dr. Nader </a:t>
            </a:r>
            <a:r>
              <a:rPr lang="en-US" sz="2000" dirty="0" err="1">
                <a:solidFill>
                  <a:schemeClr val="tx1"/>
                </a:solidFill>
                <a:latin typeface="Aptos" panose="020B0004020202020204" pitchFamily="34" charset="0"/>
              </a:rPr>
              <a:t>Ebrahimpour</a:t>
            </a:r>
            <a:r>
              <a:rPr lang="en-US" sz="2000" dirty="0">
                <a:solidFill>
                  <a:schemeClr val="tx1"/>
                </a:solidFill>
                <a:latin typeface="Aptos" panose="020B0004020202020204" pitchFamily="34" charset="0"/>
              </a:rPr>
              <a:t>, June 2023. Available at: </a:t>
            </a:r>
            <a:r>
              <a:rPr lang="en-US" sz="2000" dirty="0">
                <a:solidFill>
                  <a:schemeClr val="tx1"/>
                </a:solidFill>
                <a:latin typeface="Aptos" panose="020B0004020202020204" pitchFamily="34" charset="0"/>
                <a:hlinkClick r:id="rId2"/>
              </a:rPr>
              <a:t>https://www.researchgate.net/publication/371746294_HANDWRITTEN_SIGNATURES_FORGERY_DETECTION_USING_PRE-TRAINED_DEEP_LEARNING_METHODS</a:t>
            </a:r>
            <a:endParaRPr lang="en-US" sz="2000" dirty="0">
              <a:solidFill>
                <a:schemeClr val="tx1"/>
              </a:solidFill>
              <a:latin typeface="Aptos" panose="020B0004020202020204" pitchFamily="34" charset="0"/>
            </a:endParaRPr>
          </a:p>
          <a:p>
            <a:pPr marL="0" indent="0">
              <a:buNone/>
            </a:pPr>
            <a:r>
              <a:rPr lang="en-US" sz="2000" dirty="0">
                <a:solidFill>
                  <a:schemeClr val="tx1"/>
                </a:solidFill>
                <a:latin typeface="Aptos" panose="020B0004020202020204" pitchFamily="34" charset="0"/>
              </a:rPr>
              <a:t>[6] Advancing Security: Machine Learning-Based Signature Forgery Detection in Document Authentication Systems, By Sandesh Kandel, Data Analyst, VIT University, November 2023</a:t>
            </a:r>
          </a:p>
          <a:p>
            <a:pPr marL="0" indent="0">
              <a:buNone/>
            </a:pPr>
            <a:r>
              <a:rPr lang="en-US" sz="2000" dirty="0">
                <a:solidFill>
                  <a:schemeClr val="tx1"/>
                </a:solidFill>
                <a:latin typeface="Aptos" panose="020B0004020202020204" pitchFamily="34" charset="0"/>
              </a:rPr>
              <a:t>[7] HANDWRITTEN SIGNATURES FORGERY DETECTION, By </a:t>
            </a:r>
            <a:r>
              <a:rPr lang="sv-SE" sz="2000" dirty="0">
                <a:solidFill>
                  <a:schemeClr val="tx1"/>
                </a:solidFill>
                <a:latin typeface="Aptos" panose="020B0004020202020204" pitchFamily="34" charset="0"/>
              </a:rPr>
              <a:t>Prof.Netravathy V, Spoorthy Udayakumar Kulkarni, CSE, BIT, Karnataka, May 2023</a:t>
            </a:r>
            <a:endParaRPr lang="en-US" sz="2000" dirty="0">
              <a:solidFill>
                <a:schemeClr val="tx1"/>
              </a:solidFill>
              <a:latin typeface="Aptos" panose="020B0004020202020204" pitchFamily="34" charset="0"/>
            </a:endParaRPr>
          </a:p>
          <a:p>
            <a:pPr marL="0" indent="0">
              <a:buNone/>
            </a:pPr>
            <a:endParaRPr lang="en-IN" sz="2000" dirty="0">
              <a:solidFill>
                <a:schemeClr val="tx1"/>
              </a:solidFill>
              <a:latin typeface="Aptos" panose="020B0004020202020204" pitchFamily="34" charset="0"/>
            </a:endParaRPr>
          </a:p>
        </p:txBody>
      </p:sp>
    </p:spTree>
    <p:extLst>
      <p:ext uri="{BB962C8B-B14F-4D97-AF65-F5344CB8AC3E}">
        <p14:creationId xmlns:p14="http://schemas.microsoft.com/office/powerpoint/2010/main" val="36593446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26</a:t>
            </a:fld>
            <a:endParaRPr lang="en-NZ" dirty="0"/>
          </a:p>
        </p:txBody>
      </p:sp>
      <p:sp>
        <p:nvSpPr>
          <p:cNvPr id="3" name="Title 2"/>
          <p:cNvSpPr>
            <a:spLocks noGrp="1"/>
          </p:cNvSpPr>
          <p:nvPr>
            <p:ph type="title"/>
          </p:nvPr>
        </p:nvSpPr>
        <p:spPr/>
        <p:txBody>
          <a:bodyPr/>
          <a:lstStyle/>
          <a:p>
            <a:endParaRPr lang="en-US" dirty="0"/>
          </a:p>
        </p:txBody>
      </p:sp>
      <p:sp>
        <p:nvSpPr>
          <p:cNvPr id="4" name="Text Placeholder 3"/>
          <p:cNvSpPr>
            <a:spLocks noGrp="1"/>
          </p:cNvSpPr>
          <p:nvPr>
            <p:ph type="body" sz="quarter" idx="17"/>
          </p:nvPr>
        </p:nvSpPr>
        <p:spPr>
          <a:xfrm>
            <a:off x="695400" y="1233988"/>
            <a:ext cx="10801201" cy="4860428"/>
          </a:xfrm>
        </p:spPr>
        <p:txBody>
          <a:bodyPr/>
          <a:lstStyle/>
          <a:p>
            <a:r>
              <a:rPr lang="en-US" sz="1750" b="1" dirty="0">
                <a:solidFill>
                  <a:srgbClr val="00000A"/>
                </a:solidFill>
                <a:latin typeface="Aptos" panose="020B0004020202020204" pitchFamily="34" charset="0"/>
              </a:rPr>
              <a:t>Abstract</a:t>
            </a:r>
          </a:p>
          <a:p>
            <a:pPr>
              <a:lnSpc>
                <a:spcPct val="100000"/>
              </a:lnSpc>
              <a:spcAft>
                <a:spcPts val="0"/>
              </a:spcAft>
            </a:pPr>
            <a:r>
              <a:rPr lang="en-US" sz="1750" b="1" dirty="0">
                <a:solidFill>
                  <a:srgbClr val="00000A"/>
                </a:solidFill>
                <a:latin typeface="Aptos" panose="020B0004020202020204" pitchFamily="34" charset="0"/>
              </a:rPr>
              <a:t>Introduction </a:t>
            </a:r>
          </a:p>
          <a:p>
            <a:pPr lvl="1">
              <a:lnSpc>
                <a:spcPct val="100000"/>
              </a:lnSpc>
              <a:spcAft>
                <a:spcPts val="0"/>
              </a:spcAft>
              <a:buFont typeface="Arial" panose="020B0604020202020204" pitchFamily="34" charset="0"/>
              <a:buChar char="•"/>
            </a:pPr>
            <a:r>
              <a:rPr lang="en-US" sz="1750" b="1" dirty="0">
                <a:solidFill>
                  <a:srgbClr val="00000A"/>
                </a:solidFill>
                <a:latin typeface="Aptos" panose="020B0004020202020204" pitchFamily="34" charset="0"/>
              </a:rPr>
              <a:t>Technology and Domain</a:t>
            </a:r>
          </a:p>
          <a:p>
            <a:pPr lvl="1">
              <a:lnSpc>
                <a:spcPct val="100000"/>
              </a:lnSpc>
              <a:spcAft>
                <a:spcPts val="0"/>
              </a:spcAft>
              <a:buFont typeface="Arial" panose="020B0604020202020204" pitchFamily="34" charset="0"/>
              <a:buChar char="•"/>
            </a:pPr>
            <a:r>
              <a:rPr lang="en-US" sz="1750" b="1" dirty="0">
                <a:solidFill>
                  <a:srgbClr val="00000A"/>
                </a:solidFill>
                <a:latin typeface="Aptos" panose="020B0004020202020204" pitchFamily="34" charset="0"/>
              </a:rPr>
              <a:t>Front End and Back End Details</a:t>
            </a:r>
          </a:p>
          <a:p>
            <a:r>
              <a:rPr lang="en-US" sz="1750" b="1" dirty="0">
                <a:solidFill>
                  <a:srgbClr val="00000A"/>
                </a:solidFill>
                <a:latin typeface="Aptos" panose="020B0004020202020204" pitchFamily="34" charset="0"/>
              </a:rPr>
              <a:t>Literature Survey</a:t>
            </a:r>
          </a:p>
          <a:p>
            <a:r>
              <a:rPr lang="en-US" sz="1750" b="1" dirty="0">
                <a:solidFill>
                  <a:srgbClr val="00000A"/>
                </a:solidFill>
                <a:latin typeface="Aptos" panose="020B0004020202020204" pitchFamily="34" charset="0"/>
              </a:rPr>
              <a:t>Objectives</a:t>
            </a:r>
          </a:p>
          <a:p>
            <a:r>
              <a:rPr lang="en-US" sz="1750" b="1" dirty="0">
                <a:solidFill>
                  <a:srgbClr val="00000A"/>
                </a:solidFill>
                <a:latin typeface="Aptos" panose="020B0004020202020204" pitchFamily="34" charset="0"/>
              </a:rPr>
              <a:t>Methodology</a:t>
            </a:r>
          </a:p>
          <a:p>
            <a:r>
              <a:rPr lang="en-US" sz="1750" b="1" dirty="0">
                <a:solidFill>
                  <a:srgbClr val="00000A"/>
                </a:solidFill>
                <a:latin typeface="Aptos" panose="020B0004020202020204" pitchFamily="34" charset="0"/>
              </a:rPr>
              <a:t>Dataset</a:t>
            </a:r>
          </a:p>
          <a:p>
            <a:r>
              <a:rPr lang="en-US" sz="1750" b="1" dirty="0">
                <a:solidFill>
                  <a:srgbClr val="00000A"/>
                </a:solidFill>
                <a:latin typeface="Aptos" panose="020B0004020202020204" pitchFamily="34" charset="0"/>
              </a:rPr>
              <a:t>Modules Explanation (Few modules with demo)</a:t>
            </a:r>
          </a:p>
          <a:p>
            <a:r>
              <a:rPr lang="en-US" sz="1750" b="1" dirty="0">
                <a:solidFill>
                  <a:srgbClr val="00000A"/>
                </a:solidFill>
                <a:latin typeface="Aptos" panose="020B0004020202020204" pitchFamily="34" charset="0"/>
              </a:rPr>
              <a:t>Sample Code and Screenshot of output</a:t>
            </a:r>
          </a:p>
          <a:p>
            <a:r>
              <a:rPr lang="en-US" sz="1750" b="1" dirty="0">
                <a:solidFill>
                  <a:srgbClr val="00000A"/>
                </a:solidFill>
                <a:effectLst/>
                <a:latin typeface="Aptos" panose="020B0004020202020204" pitchFamily="34" charset="0"/>
                <a:ea typeface="Calibri" panose="020F0502020204030204" pitchFamily="34" charset="0"/>
                <a:cs typeface="Times New Roman" panose="02020603050405020304" pitchFamily="18" charset="0"/>
              </a:rPr>
              <a:t>Conclusions</a:t>
            </a:r>
          </a:p>
          <a:p>
            <a:r>
              <a:rPr lang="en-US" sz="1750" b="1" dirty="0">
                <a:solidFill>
                  <a:srgbClr val="00000A"/>
                </a:solidFill>
                <a:latin typeface="Aptos" panose="020B0004020202020204" pitchFamily="34" charset="0"/>
                <a:ea typeface="Calibri" panose="020F0502020204030204" pitchFamily="34" charset="0"/>
                <a:cs typeface="Times New Roman" panose="02020603050405020304" pitchFamily="18" charset="0"/>
              </a:rPr>
              <a:t>Proof of publication / patent /  Application Development</a:t>
            </a:r>
            <a:endParaRPr lang="en-IN" sz="1750" dirty="0">
              <a:solidFill>
                <a:srgbClr val="00000A"/>
              </a:solidFill>
              <a:effectLst/>
              <a:latin typeface="Aptos" panose="020B0004020202020204" pitchFamily="34" charset="0"/>
              <a:ea typeface="Calibri" panose="020F0502020204030204" pitchFamily="34" charset="0"/>
              <a:cs typeface="Times New Roman" panose="02020603050405020304" pitchFamily="18" charset="0"/>
            </a:endParaRPr>
          </a:p>
          <a:p>
            <a:r>
              <a:rPr lang="en-US" sz="1750" b="1" dirty="0">
                <a:solidFill>
                  <a:srgbClr val="00000A"/>
                </a:solidFill>
                <a:latin typeface="Aptos" panose="020B0004020202020204" pitchFamily="34" charset="0"/>
              </a:rPr>
              <a:t>Reference</a:t>
            </a:r>
          </a:p>
          <a:p>
            <a:endParaRPr lang="en-US" sz="1750" b="1" dirty="0">
              <a:solidFill>
                <a:srgbClr val="00000A"/>
              </a:solidFill>
              <a:latin typeface="Aptos" panose="020B0004020202020204" pitchFamily="34" charset="0"/>
            </a:endParaRPr>
          </a:p>
        </p:txBody>
      </p:sp>
      <p:sp>
        <p:nvSpPr>
          <p:cNvPr id="5" name="TextBox 4">
            <a:extLst>
              <a:ext uri="{FF2B5EF4-FFF2-40B4-BE49-F238E27FC236}">
                <a16:creationId xmlns:a16="http://schemas.microsoft.com/office/drawing/2014/main" id="{048850A2-72A9-02B4-5C5A-D3C845A6993D}"/>
              </a:ext>
            </a:extLst>
          </p:cNvPr>
          <p:cNvSpPr txBox="1"/>
          <p:nvPr/>
        </p:nvSpPr>
        <p:spPr>
          <a:xfrm>
            <a:off x="5375920" y="620688"/>
            <a:ext cx="3312368" cy="369332"/>
          </a:xfrm>
          <a:prstGeom prst="rect">
            <a:avLst/>
          </a:prstGeom>
          <a:noFill/>
        </p:spPr>
        <p:txBody>
          <a:bodyPr wrap="square" rtlCol="0">
            <a:spAutoFit/>
          </a:bodyPr>
          <a:lstStyle/>
          <a:p>
            <a:r>
              <a:rPr lang="en-IN" b="1" dirty="0"/>
              <a:t>First Review</a:t>
            </a:r>
          </a:p>
        </p:txBody>
      </p:sp>
    </p:spTree>
    <p:extLst>
      <p:ext uri="{BB962C8B-B14F-4D97-AF65-F5344CB8AC3E}">
        <p14:creationId xmlns:p14="http://schemas.microsoft.com/office/powerpoint/2010/main" val="35752699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27</a:t>
            </a:fld>
            <a:endParaRPr lang="en-NZ" dirty="0"/>
          </a:p>
        </p:txBody>
      </p:sp>
      <p:sp>
        <p:nvSpPr>
          <p:cNvPr id="3" name="Title 2"/>
          <p:cNvSpPr>
            <a:spLocks noGrp="1"/>
          </p:cNvSpPr>
          <p:nvPr>
            <p:ph type="title"/>
          </p:nvPr>
        </p:nvSpPr>
        <p:spPr>
          <a:xfrm>
            <a:off x="663350" y="-32848"/>
            <a:ext cx="6211927" cy="838202"/>
          </a:xfrm>
        </p:spPr>
        <p:txBody>
          <a:bodyPr/>
          <a:lstStyle/>
          <a:p>
            <a:endParaRPr lang="en-US" dirty="0"/>
          </a:p>
        </p:txBody>
      </p:sp>
      <p:sp>
        <p:nvSpPr>
          <p:cNvPr id="4" name="Text Placeholder 3"/>
          <p:cNvSpPr>
            <a:spLocks noGrp="1"/>
          </p:cNvSpPr>
          <p:nvPr>
            <p:ph type="body" sz="quarter" idx="17"/>
          </p:nvPr>
        </p:nvSpPr>
        <p:spPr>
          <a:xfrm>
            <a:off x="697088" y="620688"/>
            <a:ext cx="10801201" cy="5227137"/>
          </a:xfrm>
        </p:spPr>
        <p:txBody>
          <a:bodyPr/>
          <a:lstStyle/>
          <a:p>
            <a:r>
              <a:rPr lang="en-US" sz="1750" b="1" dirty="0">
                <a:solidFill>
                  <a:srgbClr val="00000A"/>
                </a:solidFill>
                <a:latin typeface="Aptos" panose="020B0004020202020204" pitchFamily="34" charset="0"/>
              </a:rPr>
              <a:t>Abstract</a:t>
            </a:r>
          </a:p>
          <a:p>
            <a:pPr>
              <a:lnSpc>
                <a:spcPct val="100000"/>
              </a:lnSpc>
              <a:spcAft>
                <a:spcPts val="0"/>
              </a:spcAft>
            </a:pPr>
            <a:r>
              <a:rPr lang="en-US" sz="1750" b="1" dirty="0">
                <a:solidFill>
                  <a:srgbClr val="00000A"/>
                </a:solidFill>
                <a:latin typeface="Aptos" panose="020B0004020202020204" pitchFamily="34" charset="0"/>
              </a:rPr>
              <a:t>Introduction </a:t>
            </a:r>
          </a:p>
          <a:p>
            <a:pPr lvl="1">
              <a:lnSpc>
                <a:spcPct val="100000"/>
              </a:lnSpc>
              <a:spcAft>
                <a:spcPts val="0"/>
              </a:spcAft>
              <a:buFont typeface="Arial" panose="020B0604020202020204" pitchFamily="34" charset="0"/>
              <a:buChar char="•"/>
            </a:pPr>
            <a:r>
              <a:rPr lang="en-US" sz="1750" b="1" dirty="0">
                <a:solidFill>
                  <a:srgbClr val="00000A"/>
                </a:solidFill>
                <a:latin typeface="Aptos" panose="020B0004020202020204" pitchFamily="34" charset="0"/>
              </a:rPr>
              <a:t>Technology and Domain</a:t>
            </a:r>
          </a:p>
          <a:p>
            <a:pPr lvl="1">
              <a:lnSpc>
                <a:spcPct val="100000"/>
              </a:lnSpc>
              <a:spcAft>
                <a:spcPts val="0"/>
              </a:spcAft>
              <a:buFont typeface="Arial" panose="020B0604020202020204" pitchFamily="34" charset="0"/>
              <a:buChar char="•"/>
            </a:pPr>
            <a:r>
              <a:rPr lang="en-US" sz="1750" b="1" dirty="0">
                <a:solidFill>
                  <a:srgbClr val="00000A"/>
                </a:solidFill>
                <a:latin typeface="Aptos" panose="020B0004020202020204" pitchFamily="34" charset="0"/>
              </a:rPr>
              <a:t>Front End and Back End Details</a:t>
            </a:r>
          </a:p>
          <a:p>
            <a:r>
              <a:rPr lang="en-US" sz="1750" b="1" dirty="0">
                <a:solidFill>
                  <a:srgbClr val="00000A"/>
                </a:solidFill>
                <a:latin typeface="Aptos" panose="020B0004020202020204" pitchFamily="34" charset="0"/>
              </a:rPr>
              <a:t>Literature Survey</a:t>
            </a:r>
          </a:p>
          <a:p>
            <a:r>
              <a:rPr lang="en-US" sz="1750" b="1" dirty="0">
                <a:solidFill>
                  <a:srgbClr val="00000A"/>
                </a:solidFill>
                <a:latin typeface="Aptos" panose="020B0004020202020204" pitchFamily="34" charset="0"/>
              </a:rPr>
              <a:t>Objectives</a:t>
            </a:r>
          </a:p>
          <a:p>
            <a:r>
              <a:rPr lang="en-US" sz="1750" b="1" dirty="0">
                <a:solidFill>
                  <a:srgbClr val="00000A"/>
                </a:solidFill>
                <a:latin typeface="Aptos" panose="020B0004020202020204" pitchFamily="34" charset="0"/>
              </a:rPr>
              <a:t>Methodology</a:t>
            </a:r>
          </a:p>
          <a:p>
            <a:r>
              <a:rPr lang="en-US" sz="1750" b="1" dirty="0">
                <a:solidFill>
                  <a:srgbClr val="00000A"/>
                </a:solidFill>
                <a:latin typeface="Aptos" panose="020B0004020202020204" pitchFamily="34" charset="0"/>
              </a:rPr>
              <a:t>Dataset</a:t>
            </a:r>
          </a:p>
          <a:p>
            <a:r>
              <a:rPr lang="en-US" sz="1750" b="1" dirty="0">
                <a:solidFill>
                  <a:srgbClr val="00000A"/>
                </a:solidFill>
                <a:latin typeface="Aptos" panose="020B0004020202020204" pitchFamily="34" charset="0"/>
              </a:rPr>
              <a:t>Modules Explanation (All modules with demo)</a:t>
            </a:r>
          </a:p>
          <a:p>
            <a:r>
              <a:rPr lang="en-US" sz="1750" b="1" dirty="0">
                <a:solidFill>
                  <a:srgbClr val="00000A"/>
                </a:solidFill>
                <a:latin typeface="Aptos" panose="020B0004020202020204" pitchFamily="34" charset="0"/>
              </a:rPr>
              <a:t>Sample Code and Screenshot of output</a:t>
            </a:r>
          </a:p>
          <a:p>
            <a:r>
              <a:rPr lang="en-US" sz="1750" b="1" dirty="0">
                <a:solidFill>
                  <a:srgbClr val="00000A"/>
                </a:solidFill>
                <a:effectLst/>
                <a:latin typeface="Aptos" panose="020B0004020202020204" pitchFamily="34" charset="0"/>
                <a:ea typeface="Calibri" panose="020F0502020204030204" pitchFamily="34" charset="0"/>
                <a:cs typeface="Times New Roman" panose="02020603050405020304" pitchFamily="18" charset="0"/>
              </a:rPr>
              <a:t>Conclusions</a:t>
            </a:r>
          </a:p>
          <a:p>
            <a:r>
              <a:rPr lang="en-US" sz="1750" b="1" dirty="0">
                <a:solidFill>
                  <a:srgbClr val="00000A"/>
                </a:solidFill>
                <a:latin typeface="Aptos" panose="020B0004020202020204" pitchFamily="34" charset="0"/>
                <a:ea typeface="Calibri" panose="020F0502020204030204" pitchFamily="34" charset="0"/>
                <a:cs typeface="Times New Roman" panose="02020603050405020304" pitchFamily="18" charset="0"/>
              </a:rPr>
              <a:t>Proof of publication / patent /  Application Development</a:t>
            </a:r>
            <a:endParaRPr lang="en-IN" sz="1750" dirty="0">
              <a:solidFill>
                <a:srgbClr val="00000A"/>
              </a:solidFill>
              <a:effectLst/>
              <a:latin typeface="Aptos" panose="020B0004020202020204" pitchFamily="34" charset="0"/>
              <a:ea typeface="Calibri" panose="020F0502020204030204" pitchFamily="34" charset="0"/>
              <a:cs typeface="Times New Roman" panose="02020603050405020304" pitchFamily="18" charset="0"/>
            </a:endParaRPr>
          </a:p>
          <a:p>
            <a:r>
              <a:rPr lang="en-US" sz="1750" b="1" dirty="0">
                <a:solidFill>
                  <a:srgbClr val="00000A"/>
                </a:solidFill>
                <a:latin typeface="Aptos" panose="020B0004020202020204" pitchFamily="34" charset="0"/>
              </a:rPr>
              <a:t>Reference</a:t>
            </a:r>
          </a:p>
          <a:p>
            <a:r>
              <a:rPr lang="en-US" sz="1750" b="1" dirty="0">
                <a:solidFill>
                  <a:srgbClr val="00000A"/>
                </a:solidFill>
                <a:latin typeface="Aptos" panose="020B0004020202020204" pitchFamily="34" charset="0"/>
              </a:rPr>
              <a:t>Documentation </a:t>
            </a:r>
          </a:p>
          <a:p>
            <a:endParaRPr lang="en-US" sz="1750" b="1" dirty="0">
              <a:solidFill>
                <a:srgbClr val="00000A"/>
              </a:solidFill>
              <a:latin typeface="Aptos" panose="020B0004020202020204" pitchFamily="34" charset="0"/>
            </a:endParaRPr>
          </a:p>
        </p:txBody>
      </p:sp>
      <p:sp>
        <p:nvSpPr>
          <p:cNvPr id="5" name="TextBox 4">
            <a:extLst>
              <a:ext uri="{FF2B5EF4-FFF2-40B4-BE49-F238E27FC236}">
                <a16:creationId xmlns:a16="http://schemas.microsoft.com/office/drawing/2014/main" id="{0B135E5D-8272-6933-4B24-A262E61C25BA}"/>
              </a:ext>
            </a:extLst>
          </p:cNvPr>
          <p:cNvSpPr txBox="1"/>
          <p:nvPr/>
        </p:nvSpPr>
        <p:spPr>
          <a:xfrm>
            <a:off x="5375920" y="620688"/>
            <a:ext cx="3312368" cy="369332"/>
          </a:xfrm>
          <a:prstGeom prst="rect">
            <a:avLst/>
          </a:prstGeom>
          <a:noFill/>
        </p:spPr>
        <p:txBody>
          <a:bodyPr wrap="square" rtlCol="0">
            <a:spAutoFit/>
          </a:bodyPr>
          <a:lstStyle/>
          <a:p>
            <a:r>
              <a:rPr lang="en-IN" b="1" dirty="0"/>
              <a:t>Final Review</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Aptos" panose="020B0004020202020204" pitchFamily="34" charset="0"/>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4"/>
          </p:nvPr>
        </p:nvSpPr>
        <p:spPr/>
        <p:txBody>
          <a:bodyPr/>
          <a:lstStyle/>
          <a:p>
            <a:fld id="{45A3C14A-F937-4231-B6F1-40B429FAFB2F}" type="slidenum">
              <a:rPr lang="en-NZ" smtClean="0"/>
              <a:pPr/>
              <a:t>3</a:t>
            </a:fld>
            <a:endParaRPr lang="en-NZ" dirty="0"/>
          </a:p>
        </p:txBody>
      </p:sp>
      <p:sp>
        <p:nvSpPr>
          <p:cNvPr id="3" name="Title 2"/>
          <p:cNvSpPr>
            <a:spLocks noGrp="1"/>
          </p:cNvSpPr>
          <p:nvPr>
            <p:ph type="title"/>
          </p:nvPr>
        </p:nvSpPr>
        <p:spPr>
          <a:xfrm>
            <a:off x="696938" y="344483"/>
            <a:ext cx="6211927" cy="838202"/>
          </a:xfrm>
        </p:spPr>
        <p:txBody>
          <a:bodyPr/>
          <a:lstStyle/>
          <a:p>
            <a:r>
              <a:rPr lang="en-US" dirty="0"/>
              <a:t>Contents</a:t>
            </a:r>
          </a:p>
        </p:txBody>
      </p:sp>
      <p:sp>
        <p:nvSpPr>
          <p:cNvPr id="4" name="Text Placeholder 3"/>
          <p:cNvSpPr>
            <a:spLocks noGrp="1"/>
          </p:cNvSpPr>
          <p:nvPr>
            <p:ph type="body" sz="quarter" idx="17"/>
          </p:nvPr>
        </p:nvSpPr>
        <p:spPr>
          <a:xfrm>
            <a:off x="695400" y="1233988"/>
            <a:ext cx="10801201" cy="4860428"/>
          </a:xfrm>
        </p:spPr>
        <p:txBody>
          <a:bodyPr/>
          <a:lstStyle/>
          <a:p>
            <a:r>
              <a:rPr lang="en-US" sz="1800" b="1" dirty="0">
                <a:solidFill>
                  <a:srgbClr val="00000A"/>
                </a:solidFill>
                <a:latin typeface="Aptos" panose="020B0004020202020204" pitchFamily="34" charset="0"/>
              </a:rPr>
              <a:t>Abstract</a:t>
            </a:r>
          </a:p>
          <a:p>
            <a:pPr>
              <a:lnSpc>
                <a:spcPct val="100000"/>
              </a:lnSpc>
              <a:spcAft>
                <a:spcPts val="0"/>
              </a:spcAft>
            </a:pPr>
            <a:r>
              <a:rPr lang="en-US" sz="1800" b="1" dirty="0">
                <a:solidFill>
                  <a:srgbClr val="00000A"/>
                </a:solidFill>
                <a:latin typeface="Aptos" panose="020B0004020202020204" pitchFamily="34" charset="0"/>
              </a:rPr>
              <a:t>Introduction </a:t>
            </a:r>
          </a:p>
          <a:p>
            <a:pPr lvl="1">
              <a:lnSpc>
                <a:spcPct val="100000"/>
              </a:lnSpc>
              <a:spcAft>
                <a:spcPts val="0"/>
              </a:spcAft>
              <a:buFont typeface="Arial" panose="020B0604020202020204" pitchFamily="34" charset="0"/>
              <a:buChar char="•"/>
            </a:pPr>
            <a:r>
              <a:rPr lang="en-US" sz="1800" b="1" dirty="0">
                <a:solidFill>
                  <a:srgbClr val="00000A"/>
                </a:solidFill>
                <a:latin typeface="Aptos" panose="020B0004020202020204" pitchFamily="34" charset="0"/>
              </a:rPr>
              <a:t>Technology and Domain</a:t>
            </a:r>
          </a:p>
          <a:p>
            <a:pPr lvl="1">
              <a:lnSpc>
                <a:spcPct val="100000"/>
              </a:lnSpc>
              <a:spcAft>
                <a:spcPts val="0"/>
              </a:spcAft>
              <a:buFont typeface="Arial" panose="020B0604020202020204" pitchFamily="34" charset="0"/>
              <a:buChar char="•"/>
            </a:pPr>
            <a:r>
              <a:rPr lang="en-US" sz="1800" b="1" dirty="0">
                <a:solidFill>
                  <a:srgbClr val="00000A"/>
                </a:solidFill>
                <a:latin typeface="Aptos" panose="020B0004020202020204" pitchFamily="34" charset="0"/>
              </a:rPr>
              <a:t>Front End and Back End Details</a:t>
            </a:r>
          </a:p>
          <a:p>
            <a:r>
              <a:rPr lang="en-US" sz="1800" b="1" dirty="0">
                <a:solidFill>
                  <a:srgbClr val="00000A"/>
                </a:solidFill>
                <a:latin typeface="Aptos" panose="020B0004020202020204" pitchFamily="34" charset="0"/>
              </a:rPr>
              <a:t>Literature Survey</a:t>
            </a:r>
          </a:p>
          <a:p>
            <a:r>
              <a:rPr lang="en-US" sz="1800" b="1" dirty="0">
                <a:solidFill>
                  <a:srgbClr val="00000A"/>
                </a:solidFill>
                <a:latin typeface="Aptos" panose="020B0004020202020204" pitchFamily="34" charset="0"/>
              </a:rPr>
              <a:t>Problem Identification </a:t>
            </a:r>
          </a:p>
          <a:p>
            <a:r>
              <a:rPr lang="en-US" sz="1800" b="1" dirty="0">
                <a:solidFill>
                  <a:srgbClr val="00000A"/>
                </a:solidFill>
                <a:latin typeface="Aptos" panose="020B0004020202020204" pitchFamily="34" charset="0"/>
              </a:rPr>
              <a:t>Objectives</a:t>
            </a:r>
          </a:p>
          <a:p>
            <a:r>
              <a:rPr lang="en-US" sz="1800" b="1" dirty="0">
                <a:solidFill>
                  <a:srgbClr val="00000A"/>
                </a:solidFill>
                <a:latin typeface="Aptos" panose="020B0004020202020204" pitchFamily="34" charset="0"/>
              </a:rPr>
              <a:t>Domain Area</a:t>
            </a:r>
          </a:p>
          <a:p>
            <a:r>
              <a:rPr lang="en-US" sz="1800" b="1" dirty="0">
                <a:solidFill>
                  <a:srgbClr val="00000A"/>
                </a:solidFill>
                <a:latin typeface="Aptos" panose="020B0004020202020204" pitchFamily="34" charset="0"/>
              </a:rPr>
              <a:t>Dataset</a:t>
            </a:r>
          </a:p>
          <a:p>
            <a:r>
              <a:rPr lang="en-US" sz="1800" b="1" dirty="0">
                <a:solidFill>
                  <a:srgbClr val="00000A"/>
                </a:solidFill>
                <a:latin typeface="Aptos" panose="020B0004020202020204" pitchFamily="34" charset="0"/>
              </a:rPr>
              <a:t>Budget</a:t>
            </a:r>
          </a:p>
          <a:p>
            <a:r>
              <a:rPr lang="en-US" sz="1800" b="1" dirty="0">
                <a:solidFill>
                  <a:srgbClr val="00000A"/>
                </a:solidFill>
                <a:latin typeface="Aptos" panose="020B0004020202020204" pitchFamily="34" charset="0"/>
              </a:rPr>
              <a:t>Scope for Publication / Application Development / Patent</a:t>
            </a:r>
          </a:p>
          <a:p>
            <a:r>
              <a:rPr lang="en-US" sz="1800" b="1" dirty="0">
                <a:solidFill>
                  <a:srgbClr val="00000A"/>
                </a:solidFill>
                <a:latin typeface="Aptos" panose="020B0004020202020204" pitchFamily="34" charset="0"/>
              </a:rPr>
              <a:t>Reference</a:t>
            </a:r>
          </a:p>
          <a:p>
            <a:endParaRPr lang="en-US" sz="1800" b="1" dirty="0">
              <a:solidFill>
                <a:srgbClr val="00000A"/>
              </a:solidFill>
              <a:latin typeface="Aptos" panose="020B0004020202020204" pitchFamily="34" charset="0"/>
            </a:endParaRPr>
          </a:p>
        </p:txBody>
      </p:sp>
    </p:spTree>
    <p:extLst>
      <p:ext uri="{BB962C8B-B14F-4D97-AF65-F5344CB8AC3E}">
        <p14:creationId xmlns:p14="http://schemas.microsoft.com/office/powerpoint/2010/main" val="2138535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283D1-602C-4344-3674-7FA7B16F77E2}"/>
              </a:ext>
            </a:extLst>
          </p:cNvPr>
          <p:cNvSpPr>
            <a:spLocks noGrp="1"/>
          </p:cNvSpPr>
          <p:nvPr>
            <p:ph type="title"/>
          </p:nvPr>
        </p:nvSpPr>
        <p:spPr>
          <a:xfrm>
            <a:off x="2514600" y="2766218"/>
            <a:ext cx="9220200" cy="1325563"/>
          </a:xfrm>
        </p:spPr>
        <p:txBody>
          <a:bodyPr/>
          <a:lstStyle/>
          <a:p>
            <a:r>
              <a:rPr lang="en-US" dirty="0">
                <a:latin typeface="Aptos" panose="020B0004020202020204" pitchFamily="34" charset="0"/>
              </a:rPr>
              <a:t>Abstract</a:t>
            </a:r>
          </a:p>
        </p:txBody>
      </p:sp>
    </p:spTree>
    <p:extLst>
      <p:ext uri="{BB962C8B-B14F-4D97-AF65-F5344CB8AC3E}">
        <p14:creationId xmlns:p14="http://schemas.microsoft.com/office/powerpoint/2010/main" val="333094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5029E-4181-67AD-A48F-C0C6ACBDAADD}"/>
              </a:ext>
            </a:extLst>
          </p:cNvPr>
          <p:cNvSpPr>
            <a:spLocks noGrp="1"/>
          </p:cNvSpPr>
          <p:nvPr>
            <p:ph type="title"/>
          </p:nvPr>
        </p:nvSpPr>
        <p:spPr>
          <a:xfrm>
            <a:off x="595469" y="116632"/>
            <a:ext cx="6211927" cy="440926"/>
          </a:xfrm>
        </p:spPr>
        <p:txBody>
          <a:bodyPr/>
          <a:lstStyle/>
          <a:p>
            <a:r>
              <a:rPr lang="en-US" dirty="0">
                <a:solidFill>
                  <a:schemeClr val="tx1"/>
                </a:solidFill>
                <a:latin typeface="+mj-lt"/>
              </a:rPr>
              <a:t>Abstract:</a:t>
            </a:r>
          </a:p>
        </p:txBody>
      </p:sp>
      <p:sp>
        <p:nvSpPr>
          <p:cNvPr id="4" name="Text Placeholder 3">
            <a:extLst>
              <a:ext uri="{FF2B5EF4-FFF2-40B4-BE49-F238E27FC236}">
                <a16:creationId xmlns:a16="http://schemas.microsoft.com/office/drawing/2014/main" id="{F1B9A413-7A50-DC46-561D-A2884F718AE3}"/>
              </a:ext>
            </a:extLst>
          </p:cNvPr>
          <p:cNvSpPr>
            <a:spLocks noGrp="1"/>
          </p:cNvSpPr>
          <p:nvPr>
            <p:ph type="body" sz="quarter" idx="17"/>
          </p:nvPr>
        </p:nvSpPr>
        <p:spPr>
          <a:xfrm>
            <a:off x="595469" y="557558"/>
            <a:ext cx="11367931" cy="4959674"/>
          </a:xfrm>
        </p:spPr>
        <p:txBody>
          <a:bodyPr/>
          <a:lstStyle/>
          <a:p>
            <a:pPr rtl="0"/>
            <a:r>
              <a:rPr lang="en-US" sz="1900" dirty="0">
                <a:solidFill>
                  <a:schemeClr val="tx1"/>
                </a:solidFill>
                <a:effectLst/>
                <a:latin typeface="Aptos" panose="020B0004020202020204" pitchFamily="34" charset="0"/>
              </a:rPr>
              <a:t>Traditional methods often fall short in accurately verifying signatures on physical documents, leaving them vulnerable to forgery. Signature Sherlock, a novel system powered by Convolutional Neural Networks (CNNs), aims to tackle this challenge by:</a:t>
            </a:r>
          </a:p>
          <a:p>
            <a:pPr rtl="0">
              <a:buFont typeface="Arial" panose="020B0604020202020204" pitchFamily="34" charset="0"/>
              <a:buChar char="•"/>
            </a:pPr>
            <a:r>
              <a:rPr lang="en-US" sz="1900" b="1" dirty="0">
                <a:solidFill>
                  <a:schemeClr val="tx1"/>
                </a:solidFill>
                <a:effectLst/>
                <a:latin typeface="Aptos" panose="020B0004020202020204" pitchFamily="34" charset="0"/>
              </a:rPr>
              <a:t>Significantly boosting accuracy</a:t>
            </a:r>
            <a:r>
              <a:rPr lang="en-US" sz="1900" dirty="0">
                <a:solidFill>
                  <a:schemeClr val="tx1"/>
                </a:solidFill>
                <a:effectLst/>
                <a:latin typeface="Aptos" panose="020B0004020202020204" pitchFamily="34" charset="0"/>
              </a:rPr>
              <a:t> beyond current limitations, surpassing 95% success rate.</a:t>
            </a:r>
          </a:p>
          <a:p>
            <a:pPr rtl="0">
              <a:buFont typeface="Arial" panose="020B0604020202020204" pitchFamily="34" charset="0"/>
              <a:buChar char="•"/>
            </a:pPr>
            <a:r>
              <a:rPr lang="en-US" sz="1900" b="1" dirty="0">
                <a:solidFill>
                  <a:schemeClr val="tx1"/>
                </a:solidFill>
                <a:effectLst/>
                <a:latin typeface="Aptos" panose="020B0004020202020204" pitchFamily="34" charset="0"/>
              </a:rPr>
              <a:t>Combating sophisticated forgeries</a:t>
            </a:r>
            <a:r>
              <a:rPr lang="en-US" sz="1900" dirty="0">
                <a:solidFill>
                  <a:schemeClr val="tx1"/>
                </a:solidFill>
                <a:effectLst/>
                <a:latin typeface="Aptos" panose="020B0004020202020204" pitchFamily="34" charset="0"/>
              </a:rPr>
              <a:t> through robust CNN architectures specifically designed to identify even the most intricate imitations.</a:t>
            </a:r>
          </a:p>
          <a:p>
            <a:pPr rtl="0">
              <a:buFont typeface="Arial" panose="020B0604020202020204" pitchFamily="34" charset="0"/>
              <a:buChar char="•"/>
            </a:pPr>
            <a:r>
              <a:rPr lang="en-US" sz="1900" b="1" dirty="0">
                <a:solidFill>
                  <a:schemeClr val="tx1"/>
                </a:solidFill>
                <a:effectLst/>
                <a:latin typeface="Aptos" panose="020B0004020202020204" pitchFamily="34" charset="0"/>
              </a:rPr>
              <a:t>Leveraging transfer learning</a:t>
            </a:r>
            <a:r>
              <a:rPr lang="en-US" sz="1900" dirty="0">
                <a:solidFill>
                  <a:schemeClr val="tx1"/>
                </a:solidFill>
                <a:effectLst/>
                <a:latin typeface="Aptos" panose="020B0004020202020204" pitchFamily="34" charset="0"/>
              </a:rPr>
              <a:t> to expedite development, bringing this solution to life faster.</a:t>
            </a:r>
          </a:p>
          <a:p>
            <a:pPr rtl="0"/>
            <a:r>
              <a:rPr lang="en-US" sz="1900" dirty="0">
                <a:solidFill>
                  <a:schemeClr val="tx1"/>
                </a:solidFill>
                <a:effectLst/>
                <a:latin typeface="Aptos" panose="020B0004020202020204" pitchFamily="34" charset="0"/>
              </a:rPr>
              <a:t>By achieving these goals, Signature Sherlock promises to:</a:t>
            </a:r>
          </a:p>
          <a:p>
            <a:pPr rtl="0">
              <a:buFont typeface="Arial" panose="020B0604020202020204" pitchFamily="34" charset="0"/>
              <a:buChar char="•"/>
            </a:pPr>
            <a:r>
              <a:rPr lang="en-US" sz="1900" b="1" dirty="0">
                <a:solidFill>
                  <a:schemeClr val="tx1"/>
                </a:solidFill>
                <a:effectLst/>
                <a:latin typeface="Aptos" panose="020B0004020202020204" pitchFamily="34" charset="0"/>
              </a:rPr>
              <a:t>Enhance security and trust</a:t>
            </a:r>
            <a:r>
              <a:rPr lang="en-US" sz="1900" dirty="0">
                <a:solidFill>
                  <a:schemeClr val="tx1"/>
                </a:solidFill>
                <a:effectLst/>
                <a:latin typeface="Aptos" panose="020B0004020202020204" pitchFamily="34" charset="0"/>
              </a:rPr>
              <a:t> in the authenticity of documents, minimizing the risk of fraud.</a:t>
            </a:r>
          </a:p>
          <a:p>
            <a:pPr rtl="0">
              <a:buFont typeface="Arial" panose="020B0604020202020204" pitchFamily="34" charset="0"/>
              <a:buChar char="•"/>
            </a:pPr>
            <a:r>
              <a:rPr lang="en-US" sz="1900" b="1" dirty="0">
                <a:solidFill>
                  <a:schemeClr val="tx1"/>
                </a:solidFill>
                <a:effectLst/>
                <a:latin typeface="Aptos" panose="020B0004020202020204" pitchFamily="34" charset="0"/>
              </a:rPr>
              <a:t>Reduce financial and legal risks</a:t>
            </a:r>
            <a:r>
              <a:rPr lang="en-US" sz="1900" dirty="0">
                <a:solidFill>
                  <a:schemeClr val="tx1"/>
                </a:solidFill>
                <a:effectLst/>
                <a:latin typeface="Aptos" panose="020B0004020202020204" pitchFamily="34" charset="0"/>
              </a:rPr>
              <a:t> associated with forged signatures, safeguarding individuals and institutions.</a:t>
            </a:r>
          </a:p>
          <a:p>
            <a:pPr rtl="0"/>
            <a:r>
              <a:rPr lang="en-US" sz="1900" dirty="0">
                <a:solidFill>
                  <a:schemeClr val="tx1"/>
                </a:solidFill>
                <a:effectLst/>
                <a:latin typeface="Aptos" panose="020B0004020202020204" pitchFamily="34" charset="0"/>
              </a:rPr>
              <a:t>Furthermore, Signature Sherlock sets itself apart by exploring various fine-tuning strategies to optimize CNN performance and potentially developing a custom architecture specifically tailored to the intricacies of signatures, making it a unique and powerful solution in the fight against forgery.</a:t>
            </a:r>
          </a:p>
          <a:p>
            <a:pPr rtl="0"/>
            <a:r>
              <a:rPr lang="en-US" sz="1900" dirty="0">
                <a:solidFill>
                  <a:schemeClr val="tx1"/>
                </a:solidFill>
                <a:effectLst/>
                <a:latin typeface="Aptos" panose="020B0004020202020204" pitchFamily="34" charset="0"/>
              </a:rPr>
              <a:t>This innovative system strives to become a reliable and efficient offline signature verification tool, safeguarding authenticity and fostering trust in an increasingly digital world.</a:t>
            </a:r>
          </a:p>
        </p:txBody>
      </p:sp>
      <p:sp>
        <p:nvSpPr>
          <p:cNvPr id="5" name="Slide Number Placeholder 4">
            <a:extLst>
              <a:ext uri="{FF2B5EF4-FFF2-40B4-BE49-F238E27FC236}">
                <a16:creationId xmlns:a16="http://schemas.microsoft.com/office/drawing/2014/main" id="{A3E30866-BD17-FB8A-4B80-61538DAF306F}"/>
              </a:ext>
            </a:extLst>
          </p:cNvPr>
          <p:cNvSpPr>
            <a:spLocks noGrp="1"/>
          </p:cNvSpPr>
          <p:nvPr>
            <p:ph type="sldNum" sz="quarter" idx="14"/>
          </p:nvPr>
        </p:nvSpPr>
        <p:spPr/>
        <p:txBody>
          <a:bodyPr/>
          <a:lstStyle/>
          <a:p>
            <a:fld id="{45A3C14A-F937-4231-B6F1-40B429FAFB2F}" type="slidenum">
              <a:rPr lang="en-NZ" smtClean="0"/>
              <a:pPr/>
              <a:t>5</a:t>
            </a:fld>
            <a:endParaRPr lang="en-NZ" dirty="0"/>
          </a:p>
        </p:txBody>
      </p:sp>
    </p:spTree>
    <p:extLst>
      <p:ext uri="{BB962C8B-B14F-4D97-AF65-F5344CB8AC3E}">
        <p14:creationId xmlns:p14="http://schemas.microsoft.com/office/powerpoint/2010/main" val="217467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13D0B-607C-7821-E91D-A21288057D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8B551-D1AD-3849-970B-9C799FDFEA25}"/>
              </a:ext>
            </a:extLst>
          </p:cNvPr>
          <p:cNvSpPr>
            <a:spLocks noGrp="1"/>
          </p:cNvSpPr>
          <p:nvPr>
            <p:ph type="title"/>
          </p:nvPr>
        </p:nvSpPr>
        <p:spPr>
          <a:xfrm>
            <a:off x="2514600" y="2766218"/>
            <a:ext cx="9220200" cy="1325563"/>
          </a:xfrm>
        </p:spPr>
        <p:txBody>
          <a:bodyPr/>
          <a:lstStyle/>
          <a:p>
            <a:r>
              <a:rPr lang="en-US" dirty="0">
                <a:latin typeface="Aptos" panose="020B0004020202020204" pitchFamily="34" charset="0"/>
              </a:rPr>
              <a:t>Introduction</a:t>
            </a:r>
          </a:p>
        </p:txBody>
      </p:sp>
    </p:spTree>
    <p:extLst>
      <p:ext uri="{BB962C8B-B14F-4D97-AF65-F5344CB8AC3E}">
        <p14:creationId xmlns:p14="http://schemas.microsoft.com/office/powerpoint/2010/main" val="2311368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5A631-7746-61C5-6A4A-028B15CA38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D167CA-9D3E-5A01-FE92-4DEA4D9BF543}"/>
              </a:ext>
            </a:extLst>
          </p:cNvPr>
          <p:cNvSpPr>
            <a:spLocks noGrp="1"/>
          </p:cNvSpPr>
          <p:nvPr>
            <p:ph type="title"/>
          </p:nvPr>
        </p:nvSpPr>
        <p:spPr/>
        <p:txBody>
          <a:bodyPr/>
          <a:lstStyle/>
          <a:p>
            <a:r>
              <a:rPr lang="en-US" dirty="0">
                <a:solidFill>
                  <a:schemeClr val="tx1"/>
                </a:solidFill>
                <a:latin typeface="Aptos" panose="020B0004020202020204" pitchFamily="34" charset="0"/>
              </a:rPr>
              <a:t>Introduction</a:t>
            </a:r>
          </a:p>
        </p:txBody>
      </p:sp>
      <p:sp>
        <p:nvSpPr>
          <p:cNvPr id="4" name="Text Placeholder 3">
            <a:extLst>
              <a:ext uri="{FF2B5EF4-FFF2-40B4-BE49-F238E27FC236}">
                <a16:creationId xmlns:a16="http://schemas.microsoft.com/office/drawing/2014/main" id="{283B3B30-B1D4-2BF9-1BAE-C677F852E5E2}"/>
              </a:ext>
            </a:extLst>
          </p:cNvPr>
          <p:cNvSpPr>
            <a:spLocks noGrp="1"/>
          </p:cNvSpPr>
          <p:nvPr>
            <p:ph type="body" sz="quarter" idx="17"/>
          </p:nvPr>
        </p:nvSpPr>
        <p:spPr/>
        <p:txBody>
          <a:bodyPr/>
          <a:lstStyle/>
          <a:p>
            <a:pPr marL="0" indent="0">
              <a:buNone/>
            </a:pPr>
            <a:r>
              <a:rPr lang="en-US" b="0" i="0" dirty="0">
                <a:solidFill>
                  <a:srgbClr val="0D0D0D"/>
                </a:solidFill>
                <a:effectLst/>
                <a:latin typeface="Aptos" panose="020B0004020202020204" pitchFamily="34" charset="0"/>
              </a:rPr>
              <a:t>This Project addresses the critical need for reliable authentication methods in handwritten signature verification. With the increasing prevalence of digital transactions and document processing, the integrity of handwritten signatures is paramount to prevent fraud and unauthorized access. </a:t>
            </a:r>
            <a:r>
              <a:rPr lang="en-US" dirty="0">
                <a:solidFill>
                  <a:srgbClr val="0D0D0D"/>
                </a:solidFill>
                <a:latin typeface="Aptos" panose="020B0004020202020204" pitchFamily="34" charset="0"/>
              </a:rPr>
              <a:t>T</a:t>
            </a:r>
            <a:r>
              <a:rPr lang="en-US" b="0" i="0" dirty="0">
                <a:solidFill>
                  <a:srgbClr val="0D0D0D"/>
                </a:solidFill>
                <a:effectLst/>
                <a:latin typeface="Aptos" panose="020B0004020202020204" pitchFamily="34" charset="0"/>
              </a:rPr>
              <a:t>he project aims to revolutionize the detection of forged signatures by analyzing intricate patterns and features inherent in handwritten scripts.</a:t>
            </a:r>
            <a:endParaRPr lang="en-US" dirty="0">
              <a:solidFill>
                <a:schemeClr val="tx1"/>
              </a:solidFill>
              <a:latin typeface="Aptos" panose="020B0004020202020204" pitchFamily="34" charset="0"/>
            </a:endParaRPr>
          </a:p>
        </p:txBody>
      </p:sp>
      <p:sp>
        <p:nvSpPr>
          <p:cNvPr id="5" name="Slide Number Placeholder 4">
            <a:extLst>
              <a:ext uri="{FF2B5EF4-FFF2-40B4-BE49-F238E27FC236}">
                <a16:creationId xmlns:a16="http://schemas.microsoft.com/office/drawing/2014/main" id="{F7F6D3AA-D4B9-B879-6F59-F8886D1BAE27}"/>
              </a:ext>
            </a:extLst>
          </p:cNvPr>
          <p:cNvSpPr>
            <a:spLocks noGrp="1"/>
          </p:cNvSpPr>
          <p:nvPr>
            <p:ph type="sldNum" sz="quarter" idx="14"/>
          </p:nvPr>
        </p:nvSpPr>
        <p:spPr/>
        <p:txBody>
          <a:bodyPr/>
          <a:lstStyle/>
          <a:p>
            <a:fld id="{45A3C14A-F937-4231-B6F1-40B429FAFB2F}" type="slidenum">
              <a:rPr lang="en-NZ" smtClean="0"/>
              <a:pPr/>
              <a:t>7</a:t>
            </a:fld>
            <a:endParaRPr lang="en-NZ" dirty="0"/>
          </a:p>
        </p:txBody>
      </p:sp>
      <p:pic>
        <p:nvPicPr>
          <p:cNvPr id="7" name="Picture 6" descr="A magnifying glass on a paper&#10;&#10;Description automatically generated">
            <a:extLst>
              <a:ext uri="{FF2B5EF4-FFF2-40B4-BE49-F238E27FC236}">
                <a16:creationId xmlns:a16="http://schemas.microsoft.com/office/drawing/2014/main" id="{67B66D37-6CC1-004B-1B80-D11DC85259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12224" y="1268760"/>
            <a:ext cx="3754441" cy="3905250"/>
          </a:xfrm>
          <a:prstGeom prst="rect">
            <a:avLst/>
          </a:prstGeom>
        </p:spPr>
      </p:pic>
    </p:spTree>
    <p:extLst>
      <p:ext uri="{BB962C8B-B14F-4D97-AF65-F5344CB8AC3E}">
        <p14:creationId xmlns:p14="http://schemas.microsoft.com/office/powerpoint/2010/main" val="77293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447B7-907E-EDD6-1FCC-28C1313D6D3A}"/>
              </a:ext>
            </a:extLst>
          </p:cNvPr>
          <p:cNvSpPr>
            <a:spLocks noGrp="1"/>
          </p:cNvSpPr>
          <p:nvPr>
            <p:ph type="title"/>
          </p:nvPr>
        </p:nvSpPr>
        <p:spPr/>
        <p:txBody>
          <a:bodyPr/>
          <a:lstStyle/>
          <a:p>
            <a:r>
              <a:rPr lang="en-US" dirty="0">
                <a:solidFill>
                  <a:schemeClr val="tx1"/>
                </a:solidFill>
                <a:latin typeface="Aptos" panose="020B0004020202020204" pitchFamily="34" charset="0"/>
              </a:rPr>
              <a:t>Introduction</a:t>
            </a:r>
          </a:p>
        </p:txBody>
      </p:sp>
      <p:sp>
        <p:nvSpPr>
          <p:cNvPr id="3" name="Text Placeholder 2">
            <a:extLst>
              <a:ext uri="{FF2B5EF4-FFF2-40B4-BE49-F238E27FC236}">
                <a16:creationId xmlns:a16="http://schemas.microsoft.com/office/drawing/2014/main" id="{B34E3C9C-CBF5-CB5A-5B7D-AC4B59F8540B}"/>
              </a:ext>
            </a:extLst>
          </p:cNvPr>
          <p:cNvSpPr>
            <a:spLocks noGrp="1"/>
          </p:cNvSpPr>
          <p:nvPr>
            <p:ph type="body" sz="quarter" idx="18"/>
          </p:nvPr>
        </p:nvSpPr>
        <p:spPr/>
        <p:txBody>
          <a:bodyPr/>
          <a:lstStyle/>
          <a:p>
            <a:r>
              <a:rPr lang="en-US" dirty="0">
                <a:solidFill>
                  <a:schemeClr val="tx1"/>
                </a:solidFill>
                <a:latin typeface="Aptos" panose="020B0004020202020204" pitchFamily="34" charset="0"/>
              </a:rPr>
              <a:t>Technology and Domain</a:t>
            </a:r>
          </a:p>
        </p:txBody>
      </p:sp>
      <p:sp>
        <p:nvSpPr>
          <p:cNvPr id="4" name="Text Placeholder 3">
            <a:extLst>
              <a:ext uri="{FF2B5EF4-FFF2-40B4-BE49-F238E27FC236}">
                <a16:creationId xmlns:a16="http://schemas.microsoft.com/office/drawing/2014/main" id="{876E46B0-22EA-1030-B19C-224EDBCB9B61}"/>
              </a:ext>
            </a:extLst>
          </p:cNvPr>
          <p:cNvSpPr>
            <a:spLocks noGrp="1"/>
          </p:cNvSpPr>
          <p:nvPr>
            <p:ph type="body" sz="quarter" idx="17"/>
          </p:nvPr>
        </p:nvSpPr>
        <p:spPr/>
        <p:txBody>
          <a:bodyPr/>
          <a:lstStyle/>
          <a:p>
            <a:pPr marL="0" indent="0">
              <a:buNone/>
            </a:pPr>
            <a:r>
              <a:rPr lang="en-US" b="0" i="0" dirty="0">
                <a:solidFill>
                  <a:srgbClr val="0D0D0D"/>
                </a:solidFill>
                <a:effectLst/>
                <a:latin typeface="Aptos" panose="020B0004020202020204" pitchFamily="34" charset="0"/>
              </a:rPr>
              <a:t>The project harnesses the power of Convolutional Neural Network (CNN) architecture, a deep learning framework widely acclaimed for its effectiveness in image recognition and pattern detection. By training CNN models on vast datasets of genuine and forged signatures, the system can learn intricate patterns and features that distinguish between authentic and counterfeit signatures with high accuracy.</a:t>
            </a:r>
            <a:endParaRPr lang="en-US" dirty="0">
              <a:latin typeface="Aptos" panose="020B0004020202020204" pitchFamily="34" charset="0"/>
            </a:endParaRPr>
          </a:p>
        </p:txBody>
      </p:sp>
      <p:sp>
        <p:nvSpPr>
          <p:cNvPr id="5" name="Slide Number Placeholder 4">
            <a:extLst>
              <a:ext uri="{FF2B5EF4-FFF2-40B4-BE49-F238E27FC236}">
                <a16:creationId xmlns:a16="http://schemas.microsoft.com/office/drawing/2014/main" id="{B3F237BE-3CE5-1A2D-A6DE-B61FFA27F489}"/>
              </a:ext>
            </a:extLst>
          </p:cNvPr>
          <p:cNvSpPr>
            <a:spLocks noGrp="1"/>
          </p:cNvSpPr>
          <p:nvPr>
            <p:ph type="sldNum" sz="quarter" idx="14"/>
          </p:nvPr>
        </p:nvSpPr>
        <p:spPr/>
        <p:txBody>
          <a:bodyPr/>
          <a:lstStyle/>
          <a:p>
            <a:fld id="{45A3C14A-F937-4231-B6F1-40B429FAFB2F}" type="slidenum">
              <a:rPr lang="en-NZ" smtClean="0"/>
              <a:pPr/>
              <a:t>8</a:t>
            </a:fld>
            <a:endParaRPr lang="en-NZ" dirty="0"/>
          </a:p>
        </p:txBody>
      </p:sp>
    </p:spTree>
    <p:extLst>
      <p:ext uri="{BB962C8B-B14F-4D97-AF65-F5344CB8AC3E}">
        <p14:creationId xmlns:p14="http://schemas.microsoft.com/office/powerpoint/2010/main" val="148399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0D8D4-A679-1A85-3A5A-1C9D1126ED2A}"/>
              </a:ext>
            </a:extLst>
          </p:cNvPr>
          <p:cNvSpPr>
            <a:spLocks noGrp="1"/>
          </p:cNvSpPr>
          <p:nvPr>
            <p:ph type="title"/>
          </p:nvPr>
        </p:nvSpPr>
        <p:spPr/>
        <p:txBody>
          <a:bodyPr/>
          <a:lstStyle/>
          <a:p>
            <a:r>
              <a:rPr lang="en-US" dirty="0">
                <a:solidFill>
                  <a:schemeClr val="tx1"/>
                </a:solidFill>
                <a:latin typeface="Aptos" panose="020B0004020202020204" pitchFamily="34" charset="0"/>
              </a:rPr>
              <a:t>Introduction</a:t>
            </a:r>
          </a:p>
        </p:txBody>
      </p:sp>
      <p:sp>
        <p:nvSpPr>
          <p:cNvPr id="3" name="Text Placeholder 2">
            <a:extLst>
              <a:ext uri="{FF2B5EF4-FFF2-40B4-BE49-F238E27FC236}">
                <a16:creationId xmlns:a16="http://schemas.microsoft.com/office/drawing/2014/main" id="{32E075D1-821B-8C1D-FE13-467F7E8BA2AD}"/>
              </a:ext>
            </a:extLst>
          </p:cNvPr>
          <p:cNvSpPr>
            <a:spLocks noGrp="1"/>
          </p:cNvSpPr>
          <p:nvPr>
            <p:ph type="body" sz="quarter" idx="18"/>
          </p:nvPr>
        </p:nvSpPr>
        <p:spPr/>
        <p:txBody>
          <a:bodyPr/>
          <a:lstStyle/>
          <a:p>
            <a:r>
              <a:rPr lang="en-US" dirty="0">
                <a:solidFill>
                  <a:schemeClr val="tx1"/>
                </a:solidFill>
                <a:latin typeface="Aptos" panose="020B0004020202020204" pitchFamily="34" charset="0"/>
              </a:rPr>
              <a:t>Front End and Back End Details</a:t>
            </a:r>
          </a:p>
        </p:txBody>
      </p:sp>
      <p:sp>
        <p:nvSpPr>
          <p:cNvPr id="4" name="Text Placeholder 3">
            <a:extLst>
              <a:ext uri="{FF2B5EF4-FFF2-40B4-BE49-F238E27FC236}">
                <a16:creationId xmlns:a16="http://schemas.microsoft.com/office/drawing/2014/main" id="{0595FBDA-F659-B79E-6D9A-42522BD43A47}"/>
              </a:ext>
            </a:extLst>
          </p:cNvPr>
          <p:cNvSpPr>
            <a:spLocks noGrp="1"/>
          </p:cNvSpPr>
          <p:nvPr>
            <p:ph type="body" sz="quarter" idx="17"/>
          </p:nvPr>
        </p:nvSpPr>
        <p:spPr/>
        <p:txBody>
          <a:bodyPr/>
          <a:lstStyle/>
          <a:p>
            <a:pPr algn="l">
              <a:buFont typeface="Arial" panose="020B0604020202020204" pitchFamily="34" charset="0"/>
              <a:buChar char="•"/>
            </a:pPr>
            <a:r>
              <a:rPr lang="en-US" sz="2000" b="1" i="0" dirty="0">
                <a:solidFill>
                  <a:srgbClr val="0D0D0D"/>
                </a:solidFill>
                <a:effectLst/>
                <a:latin typeface="Aptos" panose="020B0004020202020204" pitchFamily="34" charset="0"/>
              </a:rPr>
              <a:t>Front End</a:t>
            </a:r>
            <a:r>
              <a:rPr lang="en-US" sz="2000" b="0" i="0" dirty="0">
                <a:solidFill>
                  <a:srgbClr val="0D0D0D"/>
                </a:solidFill>
                <a:effectLst/>
                <a:latin typeface="Aptos" panose="020B0004020202020204" pitchFamily="34" charset="0"/>
              </a:rPr>
              <a:t>: The user interface of the application provides a seamless experience for users to input scanned or photographed signature images for analysis. It offers intuitive functionalities for uploading images, initiating signature verification processes, and viewing results.</a:t>
            </a:r>
          </a:p>
          <a:p>
            <a:pPr algn="l">
              <a:buFont typeface="Arial" panose="020B0604020202020204" pitchFamily="34" charset="0"/>
              <a:buChar char="•"/>
            </a:pPr>
            <a:r>
              <a:rPr lang="en-US" sz="2000" b="1" i="0" dirty="0">
                <a:solidFill>
                  <a:srgbClr val="0D0D0D"/>
                </a:solidFill>
                <a:effectLst/>
                <a:latin typeface="Aptos" panose="020B0004020202020204" pitchFamily="34" charset="0"/>
              </a:rPr>
              <a:t>Back End</a:t>
            </a:r>
            <a:r>
              <a:rPr lang="en-US" sz="2000" b="0" i="0" dirty="0">
                <a:solidFill>
                  <a:srgbClr val="0D0D0D"/>
                </a:solidFill>
                <a:effectLst/>
                <a:latin typeface="Aptos" panose="020B0004020202020204" pitchFamily="34" charset="0"/>
              </a:rPr>
              <a:t>: The back-end architecture encompasses sophisticated algorithms for feature extraction, signature comparison, and decision-making. It utilizes CNN models trained on extensive datasets to process input images, extract relevant features, and perform comprehensive analysis to detect forged signatures accurately. It </a:t>
            </a:r>
            <a:r>
              <a:rPr lang="en-US" sz="2000" dirty="0">
                <a:solidFill>
                  <a:srgbClr val="0D0D0D"/>
                </a:solidFill>
                <a:latin typeface="Aptos" panose="020B0004020202020204" pitchFamily="34" charset="0"/>
              </a:rPr>
              <a:t>also </a:t>
            </a:r>
            <a:r>
              <a:rPr lang="en-US" sz="2000" b="0" i="0" dirty="0">
                <a:solidFill>
                  <a:srgbClr val="0D0D0D"/>
                </a:solidFill>
                <a:effectLst/>
                <a:latin typeface="Aptos" panose="020B0004020202020204" pitchFamily="34" charset="0"/>
              </a:rPr>
              <a:t>ensures robustness, scalability, and efficiency in handling large volumes of signature verification requests.</a:t>
            </a:r>
          </a:p>
        </p:txBody>
      </p:sp>
      <p:sp>
        <p:nvSpPr>
          <p:cNvPr id="5" name="Slide Number Placeholder 4">
            <a:extLst>
              <a:ext uri="{FF2B5EF4-FFF2-40B4-BE49-F238E27FC236}">
                <a16:creationId xmlns:a16="http://schemas.microsoft.com/office/drawing/2014/main" id="{55FECDC1-C66B-2E52-1368-DA21528455D0}"/>
              </a:ext>
            </a:extLst>
          </p:cNvPr>
          <p:cNvSpPr>
            <a:spLocks noGrp="1"/>
          </p:cNvSpPr>
          <p:nvPr>
            <p:ph type="sldNum" sz="quarter" idx="14"/>
          </p:nvPr>
        </p:nvSpPr>
        <p:spPr/>
        <p:txBody>
          <a:bodyPr/>
          <a:lstStyle/>
          <a:p>
            <a:fld id="{45A3C14A-F937-4231-B6F1-40B429FAFB2F}" type="slidenum">
              <a:rPr lang="en-NZ" smtClean="0">
                <a:latin typeface="Aptos" panose="020B0004020202020204" pitchFamily="34" charset="0"/>
              </a:rPr>
              <a:pPr/>
              <a:t>9</a:t>
            </a:fld>
            <a:endParaRPr lang="en-NZ" dirty="0">
              <a:latin typeface="Aptos" panose="020B0004020202020204" pitchFamily="34" charset="0"/>
            </a:endParaRPr>
          </a:p>
        </p:txBody>
      </p:sp>
      <p:pic>
        <p:nvPicPr>
          <p:cNvPr id="9" name="Picture 8" descr="A screenshot of a computer&#10;&#10;Description automatically generated">
            <a:extLst>
              <a:ext uri="{FF2B5EF4-FFF2-40B4-BE49-F238E27FC236}">
                <a16:creationId xmlns:a16="http://schemas.microsoft.com/office/drawing/2014/main" id="{4F0C9672-A88A-1139-4EF2-55DB568B5E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40216" y="2078850"/>
            <a:ext cx="4015769" cy="2258870"/>
          </a:xfrm>
          <a:prstGeom prst="rect">
            <a:avLst/>
          </a:prstGeom>
        </p:spPr>
      </p:pic>
    </p:spTree>
    <p:extLst>
      <p:ext uri="{BB962C8B-B14F-4D97-AF65-F5344CB8AC3E}">
        <p14:creationId xmlns:p14="http://schemas.microsoft.com/office/powerpoint/2010/main" val="1483835087"/>
      </p:ext>
    </p:extLst>
  </p:cSld>
  <p:clrMapOvr>
    <a:masterClrMapping/>
  </p:clrMapOvr>
</p:sld>
</file>

<file path=ppt/theme/theme1.xml><?xml version="1.0" encoding="utf-8"?>
<a:theme xmlns:a="http://schemas.openxmlformats.org/drawingml/2006/main" name="REVA Powerpoint Template - NEW">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iroko_LI master PPT template vs6_17 May" id="{612B838A-5E32-418B-B7C4-7EB4F3A298E7}" vid="{DD7C752D-2EC0-456A-A201-074024275761}"/>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SP_Nobel">
      <a:majorFont>
        <a:latin typeface="Nobel-Book"/>
        <a:ea typeface="ＭＳ Ｐゴシック"/>
        <a:cs typeface=""/>
      </a:majorFont>
      <a:minorFont>
        <a:latin typeface="Nobel-Book"/>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genda">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Divider">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Media / Video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opy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Copy and Imag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able &amp; Graphs Slide">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low Slides">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hank You ">
  <a:themeElements>
    <a:clrScheme name="Lexus 3">
      <a:dk1>
        <a:srgbClr val="000000"/>
      </a:dk1>
      <a:lt1>
        <a:srgbClr val="FFFFFF"/>
      </a:lt1>
      <a:dk2>
        <a:srgbClr val="44546A"/>
      </a:dk2>
      <a:lt2>
        <a:srgbClr val="E7E6E6"/>
      </a:lt2>
      <a:accent1>
        <a:srgbClr val="5B9BD5"/>
      </a:accent1>
      <a:accent2>
        <a:srgbClr val="0082B2"/>
      </a:accent2>
      <a:accent3>
        <a:srgbClr val="70AD47"/>
      </a:accent3>
      <a:accent4>
        <a:srgbClr val="A8B654"/>
      </a:accent4>
      <a:accent5>
        <a:srgbClr val="F8F8AD"/>
      </a:accent5>
      <a:accent6>
        <a:srgbClr val="CAB6D8"/>
      </a:accent6>
      <a:hlink>
        <a:srgbClr val="48367D"/>
      </a:hlink>
      <a:folHlink>
        <a:srgbClr val="A5A5A5"/>
      </a:folHlink>
    </a:clrScheme>
    <a:fontScheme name="ユーザー定義 1">
      <a:majorFont>
        <a:latin typeface="Nobel-Book"/>
        <a:ea typeface="レクサスロダン Pro L"/>
        <a:cs typeface=""/>
      </a:majorFont>
      <a:minorFont>
        <a:latin typeface="Nobel-Book"/>
        <a:ea typeface="レクサスロダン Pro 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60ADC236C7AC742BB0BFCA0FFECEA3A" ma:contentTypeVersion="0" ma:contentTypeDescription="Create a new document." ma:contentTypeScope="" ma:versionID="6b302963b2d4f2b039b5a5db900d0a6b">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4916671-0E7D-4594-8037-60C70BF44351}">
  <ds:schemaRefs>
    <ds:schemaRef ds:uri="http://schemas.microsoft.com/office/2006/documentManagement/types"/>
    <ds:schemaRef ds:uri="http://purl.org/dc/terms/"/>
    <ds:schemaRef ds:uri="http://schemas.microsoft.com/office/infopath/2007/PartnerControls"/>
    <ds:schemaRef ds:uri="http://www.w3.org/XML/1998/namespace"/>
    <ds:schemaRef ds:uri="http://purl.org/dc/elements/1.1/"/>
    <ds:schemaRef ds:uri="http://schemas.openxmlformats.org/package/2006/metadata/core-propertie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A6C91B7-41B2-43A3-A2C0-738920E68A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F9AE24FE-195A-4977-9740-21B0E7B6E42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REVA REVISED TEMPLATE_PPTs</Template>
  <TotalTime>1528</TotalTime>
  <Words>2687</Words>
  <Application>Microsoft Office PowerPoint</Application>
  <PresentationFormat>Widescreen</PresentationFormat>
  <Paragraphs>149</Paragraphs>
  <Slides>28</Slides>
  <Notes>0</Notes>
  <HiddenSlides>0</HiddenSlides>
  <MMClips>0</MMClips>
  <ScaleCrop>false</ScaleCrop>
  <HeadingPairs>
    <vt:vector size="6" baseType="variant">
      <vt:variant>
        <vt:lpstr>Fonts Used</vt:lpstr>
      </vt:variant>
      <vt:variant>
        <vt:i4>4</vt:i4>
      </vt:variant>
      <vt:variant>
        <vt:lpstr>Theme</vt:lpstr>
      </vt:variant>
      <vt:variant>
        <vt:i4>9</vt:i4>
      </vt:variant>
      <vt:variant>
        <vt:lpstr>Slide Titles</vt:lpstr>
      </vt:variant>
      <vt:variant>
        <vt:i4>28</vt:i4>
      </vt:variant>
    </vt:vector>
  </HeadingPairs>
  <TitlesOfParts>
    <vt:vector size="41" baseType="lpstr">
      <vt:lpstr>Aptos</vt:lpstr>
      <vt:lpstr>Arial</vt:lpstr>
      <vt:lpstr>Nobel-Book</vt:lpstr>
      <vt:lpstr>Roboto Medium</vt:lpstr>
      <vt:lpstr>REVA Powerpoint Template - NEW</vt:lpstr>
      <vt:lpstr>Agenda</vt:lpstr>
      <vt:lpstr>Divider</vt:lpstr>
      <vt:lpstr>Media / Video Slide</vt:lpstr>
      <vt:lpstr>Copy Slides</vt:lpstr>
      <vt:lpstr>Copy and Image</vt:lpstr>
      <vt:lpstr>Table &amp; Graphs Slide</vt:lpstr>
      <vt:lpstr>Flow Slides</vt:lpstr>
      <vt:lpstr>Thank You </vt:lpstr>
      <vt:lpstr>Signature Sherlock: A Handwritten Signature Forgery Detection Companion</vt:lpstr>
      <vt:lpstr>Team Details</vt:lpstr>
      <vt:lpstr>Contents</vt:lpstr>
      <vt:lpstr>Abstract</vt:lpstr>
      <vt:lpstr>Abstract:</vt:lpstr>
      <vt:lpstr>Introduction</vt:lpstr>
      <vt:lpstr>Introduction</vt:lpstr>
      <vt:lpstr>Introduction</vt:lpstr>
      <vt:lpstr>Introduction</vt:lpstr>
      <vt:lpstr>Literature Survey</vt:lpstr>
      <vt:lpstr>Literature Survey</vt:lpstr>
      <vt:lpstr>Literature Survey</vt:lpstr>
      <vt:lpstr>Literature Survey</vt:lpstr>
      <vt:lpstr>Problem Identification</vt:lpstr>
      <vt:lpstr>Problem Identification</vt:lpstr>
      <vt:lpstr>Objectives</vt:lpstr>
      <vt:lpstr>Objectives</vt:lpstr>
      <vt:lpstr>Domain Area</vt:lpstr>
      <vt:lpstr>Domain Area:</vt:lpstr>
      <vt:lpstr>Data Set</vt:lpstr>
      <vt:lpstr>Dataset containing 750 signature of 5 person so 1 person having his different 150 signature:</vt:lpstr>
      <vt:lpstr>PowerPoint Presentation</vt:lpstr>
      <vt:lpstr>References:</vt:lpstr>
      <vt:lpstr>References:</vt:lpstr>
      <vt:lpstr>References:</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Prasanth Thiruvenkadam</dc:creator>
  <cp:lastModifiedBy>Apoorv Mathur</cp:lastModifiedBy>
  <cp:revision>26</cp:revision>
  <cp:lastPrinted>2018-09-28T07:11:06Z</cp:lastPrinted>
  <dcterms:created xsi:type="dcterms:W3CDTF">2022-04-25T09:10:52Z</dcterms:created>
  <dcterms:modified xsi:type="dcterms:W3CDTF">2024-03-04T20:07:09Z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0x010100B60ADC236C7AC742BB0BFCA0FFECEA3A</vt:lpwstr>
  </property>
</Properties>
</file>