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65" r:id="rId7"/>
    <p:sldId id="266" r:id="rId8"/>
    <p:sldId id="262" r:id="rId9"/>
    <p:sldId id="263" r:id="rId10"/>
    <p:sldId id="264" r:id="rId11"/>
    <p:sldId id="267" r:id="rId12"/>
    <p:sldId id="260" r:id="rId1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EBABF6-3562-46F4-A6BA-67A3624D55C8}" v="33" dt="2024-01-28T13:12:13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Programming Knowledge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Minimax Algorithm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Code editor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 with solid fill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 outlin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94A295-2CDB-4D4D-8ACF-BE109DE022FE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A71F20-F4F9-4C3A-96B0-2B951A65037A}">
      <dgm:prSet/>
      <dgm:spPr/>
      <dgm:t>
        <a:bodyPr/>
        <a:lstStyle/>
        <a:p>
          <a:r>
            <a:rPr lang="en-GB"/>
            <a:t>9*8*7*6*5*4*3*2*1 = 9! ( 362,880 ways to fill the particular places in board)</a:t>
          </a:r>
          <a:endParaRPr lang="en-US"/>
        </a:p>
      </dgm:t>
    </dgm:pt>
    <dgm:pt modelId="{B1B36DE6-1399-4BC0-A02D-0EE46C8F84A6}" type="parTrans" cxnId="{C72F8C1B-4370-443F-948D-7462233BC97C}">
      <dgm:prSet/>
      <dgm:spPr/>
      <dgm:t>
        <a:bodyPr/>
        <a:lstStyle/>
        <a:p>
          <a:endParaRPr lang="en-US"/>
        </a:p>
      </dgm:t>
    </dgm:pt>
    <dgm:pt modelId="{FEF2F731-2E8F-40FA-9EE5-4331DE5D9E5B}" type="sibTrans" cxnId="{C72F8C1B-4370-443F-948D-7462233BC97C}">
      <dgm:prSet/>
      <dgm:spPr/>
      <dgm:t>
        <a:bodyPr/>
        <a:lstStyle/>
        <a:p>
          <a:endParaRPr lang="en-US"/>
        </a:p>
      </dgm:t>
    </dgm:pt>
    <dgm:pt modelId="{DB035AA5-205B-4E90-B557-AEB7D2B611CC}">
      <dgm:prSet/>
      <dgm:spPr/>
      <dgm:t>
        <a:bodyPr/>
        <a:lstStyle/>
        <a:p>
          <a:r>
            <a:rPr lang="en-GB"/>
            <a:t>That’s a total of 3*3*3*3*3*3*3*3*3 = 3^9 = 19,683 different ways the 3x3 grid can be filled in. </a:t>
          </a:r>
          <a:endParaRPr lang="en-US"/>
        </a:p>
      </dgm:t>
    </dgm:pt>
    <dgm:pt modelId="{FE81B5B9-C58E-4C46-98B4-D3C3747C763A}" type="parTrans" cxnId="{D0EC9671-17B3-4B8C-B21E-79702F1D8722}">
      <dgm:prSet/>
      <dgm:spPr/>
      <dgm:t>
        <a:bodyPr/>
        <a:lstStyle/>
        <a:p>
          <a:endParaRPr lang="en-US"/>
        </a:p>
      </dgm:t>
    </dgm:pt>
    <dgm:pt modelId="{66FFC1C7-D899-402D-9052-222B3B7C15FF}" type="sibTrans" cxnId="{D0EC9671-17B3-4B8C-B21E-79702F1D8722}">
      <dgm:prSet/>
      <dgm:spPr/>
      <dgm:t>
        <a:bodyPr/>
        <a:lstStyle/>
        <a:p>
          <a:endParaRPr lang="en-US"/>
        </a:p>
      </dgm:t>
    </dgm:pt>
    <dgm:pt modelId="{7DA0FACD-86F8-442A-B8F8-06EAE563D991}" type="pres">
      <dgm:prSet presAssocID="{1B94A295-2CDB-4D4D-8ACF-BE109DE022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068377-B6D4-41B0-A7F8-8F37D665A793}" type="pres">
      <dgm:prSet presAssocID="{ADA71F20-F4F9-4C3A-96B0-2B951A65037A}" presName="hierRoot1" presStyleCnt="0"/>
      <dgm:spPr/>
    </dgm:pt>
    <dgm:pt modelId="{D7BFEA07-8D85-4234-99C7-E8FFF013A026}" type="pres">
      <dgm:prSet presAssocID="{ADA71F20-F4F9-4C3A-96B0-2B951A65037A}" presName="composite" presStyleCnt="0"/>
      <dgm:spPr/>
    </dgm:pt>
    <dgm:pt modelId="{0E89E380-DCE6-4EBA-8136-B86E8B3AD25B}" type="pres">
      <dgm:prSet presAssocID="{ADA71F20-F4F9-4C3A-96B0-2B951A65037A}" presName="background" presStyleLbl="node0" presStyleIdx="0" presStyleCnt="2"/>
      <dgm:spPr/>
    </dgm:pt>
    <dgm:pt modelId="{FC9A13E9-F740-40A0-86DE-D3850E23D833}" type="pres">
      <dgm:prSet presAssocID="{ADA71F20-F4F9-4C3A-96B0-2B951A65037A}" presName="text" presStyleLbl="fgAcc0" presStyleIdx="0" presStyleCnt="2">
        <dgm:presLayoutVars>
          <dgm:chPref val="3"/>
        </dgm:presLayoutVars>
      </dgm:prSet>
      <dgm:spPr/>
    </dgm:pt>
    <dgm:pt modelId="{4D112955-0855-47B1-9735-F90DB90D1C3C}" type="pres">
      <dgm:prSet presAssocID="{ADA71F20-F4F9-4C3A-96B0-2B951A65037A}" presName="hierChild2" presStyleCnt="0"/>
      <dgm:spPr/>
    </dgm:pt>
    <dgm:pt modelId="{60111199-62FB-416A-9B8A-35D1A5BD9A83}" type="pres">
      <dgm:prSet presAssocID="{DB035AA5-205B-4E90-B557-AEB7D2B611CC}" presName="hierRoot1" presStyleCnt="0"/>
      <dgm:spPr/>
    </dgm:pt>
    <dgm:pt modelId="{54C47810-DEC0-4009-A2B9-7E3B4359DB58}" type="pres">
      <dgm:prSet presAssocID="{DB035AA5-205B-4E90-B557-AEB7D2B611CC}" presName="composite" presStyleCnt="0"/>
      <dgm:spPr/>
    </dgm:pt>
    <dgm:pt modelId="{18F38FDE-C708-4ED7-A704-5ECDE7AE9738}" type="pres">
      <dgm:prSet presAssocID="{DB035AA5-205B-4E90-B557-AEB7D2B611CC}" presName="background" presStyleLbl="node0" presStyleIdx="1" presStyleCnt="2"/>
      <dgm:spPr/>
    </dgm:pt>
    <dgm:pt modelId="{6C157FB5-63A8-4380-A4DC-60DBA76964F7}" type="pres">
      <dgm:prSet presAssocID="{DB035AA5-205B-4E90-B557-AEB7D2B611CC}" presName="text" presStyleLbl="fgAcc0" presStyleIdx="1" presStyleCnt="2">
        <dgm:presLayoutVars>
          <dgm:chPref val="3"/>
        </dgm:presLayoutVars>
      </dgm:prSet>
      <dgm:spPr/>
    </dgm:pt>
    <dgm:pt modelId="{DF1C9847-C4E9-464A-A12C-926D5ABAC6C5}" type="pres">
      <dgm:prSet presAssocID="{DB035AA5-205B-4E90-B557-AEB7D2B611CC}" presName="hierChild2" presStyleCnt="0"/>
      <dgm:spPr/>
    </dgm:pt>
  </dgm:ptLst>
  <dgm:cxnLst>
    <dgm:cxn modelId="{C72F8C1B-4370-443F-948D-7462233BC97C}" srcId="{1B94A295-2CDB-4D4D-8ACF-BE109DE022FE}" destId="{ADA71F20-F4F9-4C3A-96B0-2B951A65037A}" srcOrd="0" destOrd="0" parTransId="{B1B36DE6-1399-4BC0-A02D-0EE46C8F84A6}" sibTransId="{FEF2F731-2E8F-40FA-9EE5-4331DE5D9E5B}"/>
    <dgm:cxn modelId="{D0EC9671-17B3-4B8C-B21E-79702F1D8722}" srcId="{1B94A295-2CDB-4D4D-8ACF-BE109DE022FE}" destId="{DB035AA5-205B-4E90-B557-AEB7D2B611CC}" srcOrd="1" destOrd="0" parTransId="{FE81B5B9-C58E-4C46-98B4-D3C3747C763A}" sibTransId="{66FFC1C7-D899-402D-9052-222B3B7C15FF}"/>
    <dgm:cxn modelId="{84DFFB72-71E7-41FF-A5B1-D37F9AA6A19E}" type="presOf" srcId="{ADA71F20-F4F9-4C3A-96B0-2B951A65037A}" destId="{FC9A13E9-F740-40A0-86DE-D3850E23D833}" srcOrd="0" destOrd="0" presId="urn:microsoft.com/office/officeart/2005/8/layout/hierarchy1"/>
    <dgm:cxn modelId="{F65DFB94-F620-4B97-8F7F-557A80CAAF06}" type="presOf" srcId="{DB035AA5-205B-4E90-B557-AEB7D2B611CC}" destId="{6C157FB5-63A8-4380-A4DC-60DBA76964F7}" srcOrd="0" destOrd="0" presId="urn:microsoft.com/office/officeart/2005/8/layout/hierarchy1"/>
    <dgm:cxn modelId="{15D7FFD6-10D9-4A71-B35C-D9F63D628E5C}" type="presOf" srcId="{1B94A295-2CDB-4D4D-8ACF-BE109DE022FE}" destId="{7DA0FACD-86F8-442A-B8F8-06EAE563D991}" srcOrd="0" destOrd="0" presId="urn:microsoft.com/office/officeart/2005/8/layout/hierarchy1"/>
    <dgm:cxn modelId="{BAB99973-FAC4-4D28-B25A-0515D318A559}" type="presParOf" srcId="{7DA0FACD-86F8-442A-B8F8-06EAE563D991}" destId="{D8068377-B6D4-41B0-A7F8-8F37D665A793}" srcOrd="0" destOrd="0" presId="urn:microsoft.com/office/officeart/2005/8/layout/hierarchy1"/>
    <dgm:cxn modelId="{832A8C0D-A960-46B7-A29F-8913811C9B65}" type="presParOf" srcId="{D8068377-B6D4-41B0-A7F8-8F37D665A793}" destId="{D7BFEA07-8D85-4234-99C7-E8FFF013A026}" srcOrd="0" destOrd="0" presId="urn:microsoft.com/office/officeart/2005/8/layout/hierarchy1"/>
    <dgm:cxn modelId="{0A064F32-D56B-437B-A8C0-CAB7629BEED1}" type="presParOf" srcId="{D7BFEA07-8D85-4234-99C7-E8FFF013A026}" destId="{0E89E380-DCE6-4EBA-8136-B86E8B3AD25B}" srcOrd="0" destOrd="0" presId="urn:microsoft.com/office/officeart/2005/8/layout/hierarchy1"/>
    <dgm:cxn modelId="{4C7841C4-412D-4FB8-9BD2-A669BAC0EE0A}" type="presParOf" srcId="{D7BFEA07-8D85-4234-99C7-E8FFF013A026}" destId="{FC9A13E9-F740-40A0-86DE-D3850E23D833}" srcOrd="1" destOrd="0" presId="urn:microsoft.com/office/officeart/2005/8/layout/hierarchy1"/>
    <dgm:cxn modelId="{D63F8CAE-12D7-498B-82DE-66635534A40B}" type="presParOf" srcId="{D8068377-B6D4-41B0-A7F8-8F37D665A793}" destId="{4D112955-0855-47B1-9735-F90DB90D1C3C}" srcOrd="1" destOrd="0" presId="urn:microsoft.com/office/officeart/2005/8/layout/hierarchy1"/>
    <dgm:cxn modelId="{DAD132D8-FCBF-4CF6-A8B9-D70F4BE1D756}" type="presParOf" srcId="{7DA0FACD-86F8-442A-B8F8-06EAE563D991}" destId="{60111199-62FB-416A-9B8A-35D1A5BD9A83}" srcOrd="1" destOrd="0" presId="urn:microsoft.com/office/officeart/2005/8/layout/hierarchy1"/>
    <dgm:cxn modelId="{04D6D615-3B53-4DE3-9780-FB22AD6C0985}" type="presParOf" srcId="{60111199-62FB-416A-9B8A-35D1A5BD9A83}" destId="{54C47810-DEC0-4009-A2B9-7E3B4359DB58}" srcOrd="0" destOrd="0" presId="urn:microsoft.com/office/officeart/2005/8/layout/hierarchy1"/>
    <dgm:cxn modelId="{0FE186C6-8CD9-4FAA-9C9C-6DCBEB80EE36}" type="presParOf" srcId="{54C47810-DEC0-4009-A2B9-7E3B4359DB58}" destId="{18F38FDE-C708-4ED7-A704-5ECDE7AE9738}" srcOrd="0" destOrd="0" presId="urn:microsoft.com/office/officeart/2005/8/layout/hierarchy1"/>
    <dgm:cxn modelId="{F97A41A6-0262-401A-9C08-B78D4A5BE7F1}" type="presParOf" srcId="{54C47810-DEC0-4009-A2B9-7E3B4359DB58}" destId="{6C157FB5-63A8-4380-A4DC-60DBA76964F7}" srcOrd="1" destOrd="0" presId="urn:microsoft.com/office/officeart/2005/8/layout/hierarchy1"/>
    <dgm:cxn modelId="{F9950AF5-BEC8-4638-A788-66129BDF06CD}" type="presParOf" srcId="{60111199-62FB-416A-9B8A-35D1A5BD9A83}" destId="{DF1C9847-C4E9-464A-A12C-926D5ABAC6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3B6C3B-60B0-49B9-AA85-22F7D8C8AF48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6B238EC-819B-4B7A-8470-8C761E329106}">
      <dgm:prSet/>
      <dgm:spPr/>
      <dgm:t>
        <a:bodyPr/>
        <a:lstStyle/>
        <a:p>
          <a:r>
            <a:rPr lang="en-GB"/>
            <a:t>To begin, let's start by defining what it means to play a perfect game of tic tac toe:</a:t>
          </a:r>
          <a:endParaRPr lang="en-US"/>
        </a:p>
      </dgm:t>
    </dgm:pt>
    <dgm:pt modelId="{6101B691-3374-4A27-A4A1-BADC337F97AF}" type="parTrans" cxnId="{3A0D6971-C833-48EF-A1B6-676D6F0FE736}">
      <dgm:prSet/>
      <dgm:spPr/>
      <dgm:t>
        <a:bodyPr/>
        <a:lstStyle/>
        <a:p>
          <a:endParaRPr lang="en-US"/>
        </a:p>
      </dgm:t>
    </dgm:pt>
    <dgm:pt modelId="{CF1FEAA7-9BD9-4439-B073-C8E421552322}" type="sibTrans" cxnId="{3A0D6971-C833-48EF-A1B6-676D6F0FE736}">
      <dgm:prSet/>
      <dgm:spPr/>
      <dgm:t>
        <a:bodyPr/>
        <a:lstStyle/>
        <a:p>
          <a:endParaRPr lang="en-US"/>
        </a:p>
      </dgm:t>
    </dgm:pt>
    <dgm:pt modelId="{F78371E8-FB55-4283-A76C-C0A04DD8D892}">
      <dgm:prSet/>
      <dgm:spPr/>
      <dgm:t>
        <a:bodyPr/>
        <a:lstStyle/>
        <a:p>
          <a:r>
            <a:rPr lang="en-GB"/>
            <a:t>If I play perfectly, every time I play I will either win the game, or I will draw the game. Furthermore if I play against another perfect player, I will always draw the game.</a:t>
          </a:r>
          <a:endParaRPr lang="en-US"/>
        </a:p>
      </dgm:t>
    </dgm:pt>
    <dgm:pt modelId="{50E6AF1C-850C-49AC-8946-C866FD9F757B}" type="parTrans" cxnId="{CCABFBE1-782F-4E9D-85AC-C1F3CDC9846A}">
      <dgm:prSet/>
      <dgm:spPr/>
      <dgm:t>
        <a:bodyPr/>
        <a:lstStyle/>
        <a:p>
          <a:endParaRPr lang="en-US"/>
        </a:p>
      </dgm:t>
    </dgm:pt>
    <dgm:pt modelId="{0CCD1F96-9E0D-42FE-A724-CC433D1EA029}" type="sibTrans" cxnId="{CCABFBE1-782F-4E9D-85AC-C1F3CDC9846A}">
      <dgm:prSet/>
      <dgm:spPr/>
      <dgm:t>
        <a:bodyPr/>
        <a:lstStyle/>
        <a:p>
          <a:endParaRPr lang="en-US"/>
        </a:p>
      </dgm:t>
    </dgm:pt>
    <dgm:pt modelId="{2F3CC02A-D208-448A-950D-6AC5BE9C4482}">
      <dgm:prSet/>
      <dgm:spPr/>
      <dgm:t>
        <a:bodyPr/>
        <a:lstStyle/>
        <a:p>
          <a:r>
            <a:rPr lang="en-GB"/>
            <a:t>How might we describe these situations quantitatively? Let's assign a score to the "end game conditions:"</a:t>
          </a:r>
          <a:endParaRPr lang="en-US"/>
        </a:p>
      </dgm:t>
    </dgm:pt>
    <dgm:pt modelId="{3DC31A13-B221-40E4-BC27-67194C415A9F}" type="parTrans" cxnId="{F14B869C-7336-437F-A239-2AAE32561207}">
      <dgm:prSet/>
      <dgm:spPr/>
      <dgm:t>
        <a:bodyPr/>
        <a:lstStyle/>
        <a:p>
          <a:endParaRPr lang="en-US"/>
        </a:p>
      </dgm:t>
    </dgm:pt>
    <dgm:pt modelId="{DA021169-5D52-4736-B25A-24D67B10A7BA}" type="sibTrans" cxnId="{F14B869C-7336-437F-A239-2AAE32561207}">
      <dgm:prSet/>
      <dgm:spPr/>
      <dgm:t>
        <a:bodyPr/>
        <a:lstStyle/>
        <a:p>
          <a:endParaRPr lang="en-US"/>
        </a:p>
      </dgm:t>
    </dgm:pt>
    <dgm:pt modelId="{2BEAA392-E40B-4A25-99F0-729C9D54B0AC}">
      <dgm:prSet/>
      <dgm:spPr/>
      <dgm:t>
        <a:bodyPr/>
        <a:lstStyle/>
        <a:p>
          <a:r>
            <a:rPr lang="en-GB"/>
            <a:t>I win, hurray! I get 10 points!</a:t>
          </a:r>
          <a:endParaRPr lang="en-US"/>
        </a:p>
      </dgm:t>
    </dgm:pt>
    <dgm:pt modelId="{31F9E3B8-2B3D-4A9D-BD7E-F635683200AE}" type="parTrans" cxnId="{216C81F7-E2A2-4727-A415-2E42851516DB}">
      <dgm:prSet/>
      <dgm:spPr/>
      <dgm:t>
        <a:bodyPr/>
        <a:lstStyle/>
        <a:p>
          <a:endParaRPr lang="en-US"/>
        </a:p>
      </dgm:t>
    </dgm:pt>
    <dgm:pt modelId="{0D8F66E2-0DC5-499F-8FED-34C1F8B89BE7}" type="sibTrans" cxnId="{216C81F7-E2A2-4727-A415-2E42851516DB}">
      <dgm:prSet/>
      <dgm:spPr/>
      <dgm:t>
        <a:bodyPr/>
        <a:lstStyle/>
        <a:p>
          <a:endParaRPr lang="en-US"/>
        </a:p>
      </dgm:t>
    </dgm:pt>
    <dgm:pt modelId="{2BCFBABC-D609-46A7-922C-3AA1FED3974E}">
      <dgm:prSet/>
      <dgm:spPr/>
      <dgm:t>
        <a:bodyPr/>
        <a:lstStyle/>
        <a:p>
          <a:r>
            <a:rPr lang="en-GB"/>
            <a:t>I lose, shit. I lose 10 points (because the other player gets 10 points)</a:t>
          </a:r>
          <a:endParaRPr lang="en-US"/>
        </a:p>
      </dgm:t>
    </dgm:pt>
    <dgm:pt modelId="{2FA545BB-E270-492D-8AFD-83602BDD275D}" type="parTrans" cxnId="{F4C301DC-66AC-4496-8B6C-BAECADD4B7D9}">
      <dgm:prSet/>
      <dgm:spPr/>
      <dgm:t>
        <a:bodyPr/>
        <a:lstStyle/>
        <a:p>
          <a:endParaRPr lang="en-US"/>
        </a:p>
      </dgm:t>
    </dgm:pt>
    <dgm:pt modelId="{D2035E44-DF7B-4B46-937A-FB68B683D599}" type="sibTrans" cxnId="{F4C301DC-66AC-4496-8B6C-BAECADD4B7D9}">
      <dgm:prSet/>
      <dgm:spPr/>
      <dgm:t>
        <a:bodyPr/>
        <a:lstStyle/>
        <a:p>
          <a:endParaRPr lang="en-US"/>
        </a:p>
      </dgm:t>
    </dgm:pt>
    <dgm:pt modelId="{E1CA814F-7AB3-47F7-859D-E8D593751FBD}">
      <dgm:prSet/>
      <dgm:spPr/>
      <dgm:t>
        <a:bodyPr/>
        <a:lstStyle/>
        <a:p>
          <a:r>
            <a:rPr lang="en-GB"/>
            <a:t>I draw, whatever. I get zero points, nobody gets any points.</a:t>
          </a:r>
          <a:endParaRPr lang="en-US"/>
        </a:p>
      </dgm:t>
    </dgm:pt>
    <dgm:pt modelId="{27BC5C28-D8C6-405B-92AE-F73E7A6A8747}" type="parTrans" cxnId="{C8FC6F3E-7E0F-4C05-9DDB-34FFACDE2B3D}">
      <dgm:prSet/>
      <dgm:spPr/>
      <dgm:t>
        <a:bodyPr/>
        <a:lstStyle/>
        <a:p>
          <a:endParaRPr lang="en-US"/>
        </a:p>
      </dgm:t>
    </dgm:pt>
    <dgm:pt modelId="{784BCD58-3CB5-436A-9554-7021661873F4}" type="sibTrans" cxnId="{C8FC6F3E-7E0F-4C05-9DDB-34FFACDE2B3D}">
      <dgm:prSet/>
      <dgm:spPr/>
      <dgm:t>
        <a:bodyPr/>
        <a:lstStyle/>
        <a:p>
          <a:endParaRPr lang="en-US"/>
        </a:p>
      </dgm:t>
    </dgm:pt>
    <dgm:pt modelId="{F024B17E-6C24-4A33-8797-7A127DE576D0}">
      <dgm:prSet/>
      <dgm:spPr/>
      <dgm:t>
        <a:bodyPr/>
        <a:lstStyle/>
        <a:p>
          <a:r>
            <a:rPr lang="en-GB"/>
            <a:t>So now we have a situation where we can determine a possible score for any game end state.</a:t>
          </a:r>
          <a:endParaRPr lang="en-US"/>
        </a:p>
      </dgm:t>
    </dgm:pt>
    <dgm:pt modelId="{CFD23705-1223-4607-8A63-EB5CC1C473F6}" type="parTrans" cxnId="{3F120009-B471-4DA8-932A-8A70EAB31A93}">
      <dgm:prSet/>
      <dgm:spPr/>
      <dgm:t>
        <a:bodyPr/>
        <a:lstStyle/>
        <a:p>
          <a:endParaRPr lang="en-US"/>
        </a:p>
      </dgm:t>
    </dgm:pt>
    <dgm:pt modelId="{1A66F2A5-68E0-4502-8A77-E1899327D731}" type="sibTrans" cxnId="{3F120009-B471-4DA8-932A-8A70EAB31A93}">
      <dgm:prSet/>
      <dgm:spPr/>
      <dgm:t>
        <a:bodyPr/>
        <a:lstStyle/>
        <a:p>
          <a:endParaRPr lang="en-US"/>
        </a:p>
      </dgm:t>
    </dgm:pt>
    <dgm:pt modelId="{083DB994-1A53-42C4-A3C3-77BB6A3DAC75}" type="pres">
      <dgm:prSet presAssocID="{3F3B6C3B-60B0-49B9-AA85-22F7D8C8AF48}" presName="vert0" presStyleCnt="0">
        <dgm:presLayoutVars>
          <dgm:dir/>
          <dgm:animOne val="branch"/>
          <dgm:animLvl val="lvl"/>
        </dgm:presLayoutVars>
      </dgm:prSet>
      <dgm:spPr/>
    </dgm:pt>
    <dgm:pt modelId="{57DBF468-289F-4FF0-9F3C-49B3315837F0}" type="pres">
      <dgm:prSet presAssocID="{F6B238EC-819B-4B7A-8470-8C761E329106}" presName="thickLine" presStyleLbl="alignNode1" presStyleIdx="0" presStyleCnt="7"/>
      <dgm:spPr/>
    </dgm:pt>
    <dgm:pt modelId="{83CB9810-9D4C-40B4-84A2-7EFB224584DD}" type="pres">
      <dgm:prSet presAssocID="{F6B238EC-819B-4B7A-8470-8C761E329106}" presName="horz1" presStyleCnt="0"/>
      <dgm:spPr/>
    </dgm:pt>
    <dgm:pt modelId="{05672821-63DD-4BC3-975B-5036751886E1}" type="pres">
      <dgm:prSet presAssocID="{F6B238EC-819B-4B7A-8470-8C761E329106}" presName="tx1" presStyleLbl="revTx" presStyleIdx="0" presStyleCnt="7"/>
      <dgm:spPr/>
    </dgm:pt>
    <dgm:pt modelId="{D305C8B5-8608-41B1-8A36-174EB564ACA1}" type="pres">
      <dgm:prSet presAssocID="{F6B238EC-819B-4B7A-8470-8C761E329106}" presName="vert1" presStyleCnt="0"/>
      <dgm:spPr/>
    </dgm:pt>
    <dgm:pt modelId="{36857269-DA36-47CA-8374-93C4E8EEE1CA}" type="pres">
      <dgm:prSet presAssocID="{F78371E8-FB55-4283-A76C-C0A04DD8D892}" presName="thickLine" presStyleLbl="alignNode1" presStyleIdx="1" presStyleCnt="7"/>
      <dgm:spPr/>
    </dgm:pt>
    <dgm:pt modelId="{A8EAB972-19C1-4EC9-B8D5-EACB2E39CE1B}" type="pres">
      <dgm:prSet presAssocID="{F78371E8-FB55-4283-A76C-C0A04DD8D892}" presName="horz1" presStyleCnt="0"/>
      <dgm:spPr/>
    </dgm:pt>
    <dgm:pt modelId="{C64F63E2-598D-4D14-8C72-E499E8B3ED1C}" type="pres">
      <dgm:prSet presAssocID="{F78371E8-FB55-4283-A76C-C0A04DD8D892}" presName="tx1" presStyleLbl="revTx" presStyleIdx="1" presStyleCnt="7"/>
      <dgm:spPr/>
    </dgm:pt>
    <dgm:pt modelId="{A1FF2260-3181-4E70-B6F4-A1BAB5BCADDA}" type="pres">
      <dgm:prSet presAssocID="{F78371E8-FB55-4283-A76C-C0A04DD8D892}" presName="vert1" presStyleCnt="0"/>
      <dgm:spPr/>
    </dgm:pt>
    <dgm:pt modelId="{97924A96-82A0-47AE-92CD-E8F3B41BB12C}" type="pres">
      <dgm:prSet presAssocID="{2F3CC02A-D208-448A-950D-6AC5BE9C4482}" presName="thickLine" presStyleLbl="alignNode1" presStyleIdx="2" presStyleCnt="7"/>
      <dgm:spPr/>
    </dgm:pt>
    <dgm:pt modelId="{54A1D35F-D897-4813-8F3C-39277A669E63}" type="pres">
      <dgm:prSet presAssocID="{2F3CC02A-D208-448A-950D-6AC5BE9C4482}" presName="horz1" presStyleCnt="0"/>
      <dgm:spPr/>
    </dgm:pt>
    <dgm:pt modelId="{B48DC947-7DED-4201-A533-9E8DFF9F0DF1}" type="pres">
      <dgm:prSet presAssocID="{2F3CC02A-D208-448A-950D-6AC5BE9C4482}" presName="tx1" presStyleLbl="revTx" presStyleIdx="2" presStyleCnt="7"/>
      <dgm:spPr/>
    </dgm:pt>
    <dgm:pt modelId="{30F494CA-E03A-4927-82A9-1095956629A5}" type="pres">
      <dgm:prSet presAssocID="{2F3CC02A-D208-448A-950D-6AC5BE9C4482}" presName="vert1" presStyleCnt="0"/>
      <dgm:spPr/>
    </dgm:pt>
    <dgm:pt modelId="{CD71A8C0-08F8-4224-BEED-64B47CD7F27A}" type="pres">
      <dgm:prSet presAssocID="{2BEAA392-E40B-4A25-99F0-729C9D54B0AC}" presName="thickLine" presStyleLbl="alignNode1" presStyleIdx="3" presStyleCnt="7"/>
      <dgm:spPr/>
    </dgm:pt>
    <dgm:pt modelId="{902E6C51-0912-45BF-B7AF-781CBBC34203}" type="pres">
      <dgm:prSet presAssocID="{2BEAA392-E40B-4A25-99F0-729C9D54B0AC}" presName="horz1" presStyleCnt="0"/>
      <dgm:spPr/>
    </dgm:pt>
    <dgm:pt modelId="{B070425C-21C1-47B4-B869-937AB14E9463}" type="pres">
      <dgm:prSet presAssocID="{2BEAA392-E40B-4A25-99F0-729C9D54B0AC}" presName="tx1" presStyleLbl="revTx" presStyleIdx="3" presStyleCnt="7"/>
      <dgm:spPr/>
    </dgm:pt>
    <dgm:pt modelId="{8F8A6DD3-D873-4BE3-B9F7-33AF31B18235}" type="pres">
      <dgm:prSet presAssocID="{2BEAA392-E40B-4A25-99F0-729C9D54B0AC}" presName="vert1" presStyleCnt="0"/>
      <dgm:spPr/>
    </dgm:pt>
    <dgm:pt modelId="{2260D90C-0567-48FB-A352-D29BCE45D533}" type="pres">
      <dgm:prSet presAssocID="{2BCFBABC-D609-46A7-922C-3AA1FED3974E}" presName="thickLine" presStyleLbl="alignNode1" presStyleIdx="4" presStyleCnt="7"/>
      <dgm:spPr/>
    </dgm:pt>
    <dgm:pt modelId="{D1295AAA-1A72-4A52-AD5A-3970D68C220A}" type="pres">
      <dgm:prSet presAssocID="{2BCFBABC-D609-46A7-922C-3AA1FED3974E}" presName="horz1" presStyleCnt="0"/>
      <dgm:spPr/>
    </dgm:pt>
    <dgm:pt modelId="{E7DBDB00-EFC4-4EB6-9980-9B174EC3278D}" type="pres">
      <dgm:prSet presAssocID="{2BCFBABC-D609-46A7-922C-3AA1FED3974E}" presName="tx1" presStyleLbl="revTx" presStyleIdx="4" presStyleCnt="7"/>
      <dgm:spPr/>
    </dgm:pt>
    <dgm:pt modelId="{AB2D31C4-06B4-4D93-BF96-562B68ADC4CF}" type="pres">
      <dgm:prSet presAssocID="{2BCFBABC-D609-46A7-922C-3AA1FED3974E}" presName="vert1" presStyleCnt="0"/>
      <dgm:spPr/>
    </dgm:pt>
    <dgm:pt modelId="{B3CA563D-223D-47BC-B61A-1A3695FCACD7}" type="pres">
      <dgm:prSet presAssocID="{E1CA814F-7AB3-47F7-859D-E8D593751FBD}" presName="thickLine" presStyleLbl="alignNode1" presStyleIdx="5" presStyleCnt="7"/>
      <dgm:spPr/>
    </dgm:pt>
    <dgm:pt modelId="{274C6ADC-E041-4E49-B8A2-4087FED74304}" type="pres">
      <dgm:prSet presAssocID="{E1CA814F-7AB3-47F7-859D-E8D593751FBD}" presName="horz1" presStyleCnt="0"/>
      <dgm:spPr/>
    </dgm:pt>
    <dgm:pt modelId="{A4B6402E-AEDF-4FDB-90D8-543452DFAAAC}" type="pres">
      <dgm:prSet presAssocID="{E1CA814F-7AB3-47F7-859D-E8D593751FBD}" presName="tx1" presStyleLbl="revTx" presStyleIdx="5" presStyleCnt="7"/>
      <dgm:spPr/>
    </dgm:pt>
    <dgm:pt modelId="{833094FE-800E-4E08-90D0-A8A3C2AEDA68}" type="pres">
      <dgm:prSet presAssocID="{E1CA814F-7AB3-47F7-859D-E8D593751FBD}" presName="vert1" presStyleCnt="0"/>
      <dgm:spPr/>
    </dgm:pt>
    <dgm:pt modelId="{D5FD8157-CA4C-4CAD-8895-F7697B346224}" type="pres">
      <dgm:prSet presAssocID="{F024B17E-6C24-4A33-8797-7A127DE576D0}" presName="thickLine" presStyleLbl="alignNode1" presStyleIdx="6" presStyleCnt="7"/>
      <dgm:spPr/>
    </dgm:pt>
    <dgm:pt modelId="{73858DD8-BC77-4F2E-8F2D-4973CF49CE98}" type="pres">
      <dgm:prSet presAssocID="{F024B17E-6C24-4A33-8797-7A127DE576D0}" presName="horz1" presStyleCnt="0"/>
      <dgm:spPr/>
    </dgm:pt>
    <dgm:pt modelId="{B2ED786D-05AC-4916-A0E7-FE61A7BCDF46}" type="pres">
      <dgm:prSet presAssocID="{F024B17E-6C24-4A33-8797-7A127DE576D0}" presName="tx1" presStyleLbl="revTx" presStyleIdx="6" presStyleCnt="7"/>
      <dgm:spPr/>
    </dgm:pt>
    <dgm:pt modelId="{AA377898-43EC-46EF-955D-617F5997ECB2}" type="pres">
      <dgm:prSet presAssocID="{F024B17E-6C24-4A33-8797-7A127DE576D0}" presName="vert1" presStyleCnt="0"/>
      <dgm:spPr/>
    </dgm:pt>
  </dgm:ptLst>
  <dgm:cxnLst>
    <dgm:cxn modelId="{3F120009-B471-4DA8-932A-8A70EAB31A93}" srcId="{3F3B6C3B-60B0-49B9-AA85-22F7D8C8AF48}" destId="{F024B17E-6C24-4A33-8797-7A127DE576D0}" srcOrd="6" destOrd="0" parTransId="{CFD23705-1223-4607-8A63-EB5CC1C473F6}" sibTransId="{1A66F2A5-68E0-4502-8A77-E1899327D731}"/>
    <dgm:cxn modelId="{A04A0F1D-3CB5-455A-99FC-9E48A46F7D5D}" type="presOf" srcId="{F024B17E-6C24-4A33-8797-7A127DE576D0}" destId="{B2ED786D-05AC-4916-A0E7-FE61A7BCDF46}" srcOrd="0" destOrd="0" presId="urn:microsoft.com/office/officeart/2008/layout/LinedList"/>
    <dgm:cxn modelId="{C8FC6F3E-7E0F-4C05-9DDB-34FFACDE2B3D}" srcId="{3F3B6C3B-60B0-49B9-AA85-22F7D8C8AF48}" destId="{E1CA814F-7AB3-47F7-859D-E8D593751FBD}" srcOrd="5" destOrd="0" parTransId="{27BC5C28-D8C6-405B-92AE-F73E7A6A8747}" sibTransId="{784BCD58-3CB5-436A-9554-7021661873F4}"/>
    <dgm:cxn modelId="{3767CC5C-E9A0-44CA-83C1-25BBF950B685}" type="presOf" srcId="{F6B238EC-819B-4B7A-8470-8C761E329106}" destId="{05672821-63DD-4BC3-975B-5036751886E1}" srcOrd="0" destOrd="0" presId="urn:microsoft.com/office/officeart/2008/layout/LinedList"/>
    <dgm:cxn modelId="{F58BE35C-FBF3-4D4B-937B-1D13B60F893B}" type="presOf" srcId="{E1CA814F-7AB3-47F7-859D-E8D593751FBD}" destId="{A4B6402E-AEDF-4FDB-90D8-543452DFAAAC}" srcOrd="0" destOrd="0" presId="urn:microsoft.com/office/officeart/2008/layout/LinedList"/>
    <dgm:cxn modelId="{3A0D6971-C833-48EF-A1B6-676D6F0FE736}" srcId="{3F3B6C3B-60B0-49B9-AA85-22F7D8C8AF48}" destId="{F6B238EC-819B-4B7A-8470-8C761E329106}" srcOrd="0" destOrd="0" parTransId="{6101B691-3374-4A27-A4A1-BADC337F97AF}" sibTransId="{CF1FEAA7-9BD9-4439-B073-C8E421552322}"/>
    <dgm:cxn modelId="{94379F56-36FF-4BCA-A9AB-F44F8BCFCC76}" type="presOf" srcId="{F78371E8-FB55-4283-A76C-C0A04DD8D892}" destId="{C64F63E2-598D-4D14-8C72-E499E8B3ED1C}" srcOrd="0" destOrd="0" presId="urn:microsoft.com/office/officeart/2008/layout/LinedList"/>
    <dgm:cxn modelId="{F14B869C-7336-437F-A239-2AAE32561207}" srcId="{3F3B6C3B-60B0-49B9-AA85-22F7D8C8AF48}" destId="{2F3CC02A-D208-448A-950D-6AC5BE9C4482}" srcOrd="2" destOrd="0" parTransId="{3DC31A13-B221-40E4-BC27-67194C415A9F}" sibTransId="{DA021169-5D52-4736-B25A-24D67B10A7BA}"/>
    <dgm:cxn modelId="{1E823BB7-74BF-475F-882D-24DF3D386FC2}" type="presOf" srcId="{2BEAA392-E40B-4A25-99F0-729C9D54B0AC}" destId="{B070425C-21C1-47B4-B869-937AB14E9463}" srcOrd="0" destOrd="0" presId="urn:microsoft.com/office/officeart/2008/layout/LinedList"/>
    <dgm:cxn modelId="{25DA6FB9-93DF-4557-BCE6-8FA1187181A8}" type="presOf" srcId="{3F3B6C3B-60B0-49B9-AA85-22F7D8C8AF48}" destId="{083DB994-1A53-42C4-A3C3-77BB6A3DAC75}" srcOrd="0" destOrd="0" presId="urn:microsoft.com/office/officeart/2008/layout/LinedList"/>
    <dgm:cxn modelId="{F4C301DC-66AC-4496-8B6C-BAECADD4B7D9}" srcId="{3F3B6C3B-60B0-49B9-AA85-22F7D8C8AF48}" destId="{2BCFBABC-D609-46A7-922C-3AA1FED3974E}" srcOrd="4" destOrd="0" parTransId="{2FA545BB-E270-492D-8AFD-83602BDD275D}" sibTransId="{D2035E44-DF7B-4B46-937A-FB68B683D599}"/>
    <dgm:cxn modelId="{26FF32DC-848A-4F45-B1BB-F4C3324AA4AC}" type="presOf" srcId="{2BCFBABC-D609-46A7-922C-3AA1FED3974E}" destId="{E7DBDB00-EFC4-4EB6-9980-9B174EC3278D}" srcOrd="0" destOrd="0" presId="urn:microsoft.com/office/officeart/2008/layout/LinedList"/>
    <dgm:cxn modelId="{CCABFBE1-782F-4E9D-85AC-C1F3CDC9846A}" srcId="{3F3B6C3B-60B0-49B9-AA85-22F7D8C8AF48}" destId="{F78371E8-FB55-4283-A76C-C0A04DD8D892}" srcOrd="1" destOrd="0" parTransId="{50E6AF1C-850C-49AC-8946-C866FD9F757B}" sibTransId="{0CCD1F96-9E0D-42FE-A724-CC433D1EA029}"/>
    <dgm:cxn modelId="{EA9046F2-3FE0-4CC4-90FC-D24F375AEC1D}" type="presOf" srcId="{2F3CC02A-D208-448A-950D-6AC5BE9C4482}" destId="{B48DC947-7DED-4201-A533-9E8DFF9F0DF1}" srcOrd="0" destOrd="0" presId="urn:microsoft.com/office/officeart/2008/layout/LinedList"/>
    <dgm:cxn modelId="{216C81F7-E2A2-4727-A415-2E42851516DB}" srcId="{3F3B6C3B-60B0-49B9-AA85-22F7D8C8AF48}" destId="{2BEAA392-E40B-4A25-99F0-729C9D54B0AC}" srcOrd="3" destOrd="0" parTransId="{31F9E3B8-2B3D-4A9D-BD7E-F635683200AE}" sibTransId="{0D8F66E2-0DC5-499F-8FED-34C1F8B89BE7}"/>
    <dgm:cxn modelId="{002CD3D5-D97E-467D-B052-33D2D3C03B5A}" type="presParOf" srcId="{083DB994-1A53-42C4-A3C3-77BB6A3DAC75}" destId="{57DBF468-289F-4FF0-9F3C-49B3315837F0}" srcOrd="0" destOrd="0" presId="urn:microsoft.com/office/officeart/2008/layout/LinedList"/>
    <dgm:cxn modelId="{D23D8BC6-7F78-4F00-8347-61DA6CAF26A1}" type="presParOf" srcId="{083DB994-1A53-42C4-A3C3-77BB6A3DAC75}" destId="{83CB9810-9D4C-40B4-84A2-7EFB224584DD}" srcOrd="1" destOrd="0" presId="urn:microsoft.com/office/officeart/2008/layout/LinedList"/>
    <dgm:cxn modelId="{EE8C5CE9-FE55-41E2-9937-1865422182C3}" type="presParOf" srcId="{83CB9810-9D4C-40B4-84A2-7EFB224584DD}" destId="{05672821-63DD-4BC3-975B-5036751886E1}" srcOrd="0" destOrd="0" presId="urn:microsoft.com/office/officeart/2008/layout/LinedList"/>
    <dgm:cxn modelId="{EF10011B-E775-4DD2-B1D8-E6B5DD5D8F23}" type="presParOf" srcId="{83CB9810-9D4C-40B4-84A2-7EFB224584DD}" destId="{D305C8B5-8608-41B1-8A36-174EB564ACA1}" srcOrd="1" destOrd="0" presId="urn:microsoft.com/office/officeart/2008/layout/LinedList"/>
    <dgm:cxn modelId="{B005C248-7E97-4B53-B2AB-AB4E40169406}" type="presParOf" srcId="{083DB994-1A53-42C4-A3C3-77BB6A3DAC75}" destId="{36857269-DA36-47CA-8374-93C4E8EEE1CA}" srcOrd="2" destOrd="0" presId="urn:microsoft.com/office/officeart/2008/layout/LinedList"/>
    <dgm:cxn modelId="{DB961BD4-4E94-4E18-959F-2DC50BB922FE}" type="presParOf" srcId="{083DB994-1A53-42C4-A3C3-77BB6A3DAC75}" destId="{A8EAB972-19C1-4EC9-B8D5-EACB2E39CE1B}" srcOrd="3" destOrd="0" presId="urn:microsoft.com/office/officeart/2008/layout/LinedList"/>
    <dgm:cxn modelId="{A31F2E8B-0AEE-4F67-B551-37C215415B48}" type="presParOf" srcId="{A8EAB972-19C1-4EC9-B8D5-EACB2E39CE1B}" destId="{C64F63E2-598D-4D14-8C72-E499E8B3ED1C}" srcOrd="0" destOrd="0" presId="urn:microsoft.com/office/officeart/2008/layout/LinedList"/>
    <dgm:cxn modelId="{7059304A-C733-4CC0-B89B-3505AFE283A8}" type="presParOf" srcId="{A8EAB972-19C1-4EC9-B8D5-EACB2E39CE1B}" destId="{A1FF2260-3181-4E70-B6F4-A1BAB5BCADDA}" srcOrd="1" destOrd="0" presId="urn:microsoft.com/office/officeart/2008/layout/LinedList"/>
    <dgm:cxn modelId="{7BC3BE77-230A-4836-9B61-3A1D3D2F83A3}" type="presParOf" srcId="{083DB994-1A53-42C4-A3C3-77BB6A3DAC75}" destId="{97924A96-82A0-47AE-92CD-E8F3B41BB12C}" srcOrd="4" destOrd="0" presId="urn:microsoft.com/office/officeart/2008/layout/LinedList"/>
    <dgm:cxn modelId="{A0A6EBDC-D646-4C9D-8206-943CC42FF94A}" type="presParOf" srcId="{083DB994-1A53-42C4-A3C3-77BB6A3DAC75}" destId="{54A1D35F-D897-4813-8F3C-39277A669E63}" srcOrd="5" destOrd="0" presId="urn:microsoft.com/office/officeart/2008/layout/LinedList"/>
    <dgm:cxn modelId="{88DC0DFB-CBFE-4E29-B3EB-3CAE89568487}" type="presParOf" srcId="{54A1D35F-D897-4813-8F3C-39277A669E63}" destId="{B48DC947-7DED-4201-A533-9E8DFF9F0DF1}" srcOrd="0" destOrd="0" presId="urn:microsoft.com/office/officeart/2008/layout/LinedList"/>
    <dgm:cxn modelId="{B861A7AB-EF08-412F-9D5E-116AE69643B5}" type="presParOf" srcId="{54A1D35F-D897-4813-8F3C-39277A669E63}" destId="{30F494CA-E03A-4927-82A9-1095956629A5}" srcOrd="1" destOrd="0" presId="urn:microsoft.com/office/officeart/2008/layout/LinedList"/>
    <dgm:cxn modelId="{00452F90-C429-4271-BA7A-4D20E46C45E2}" type="presParOf" srcId="{083DB994-1A53-42C4-A3C3-77BB6A3DAC75}" destId="{CD71A8C0-08F8-4224-BEED-64B47CD7F27A}" srcOrd="6" destOrd="0" presId="urn:microsoft.com/office/officeart/2008/layout/LinedList"/>
    <dgm:cxn modelId="{9530ED39-7700-4E13-8A82-D9FCA0AA72BA}" type="presParOf" srcId="{083DB994-1A53-42C4-A3C3-77BB6A3DAC75}" destId="{902E6C51-0912-45BF-B7AF-781CBBC34203}" srcOrd="7" destOrd="0" presId="urn:microsoft.com/office/officeart/2008/layout/LinedList"/>
    <dgm:cxn modelId="{C316E8D8-08A9-49FB-B087-F34A215DB6FB}" type="presParOf" srcId="{902E6C51-0912-45BF-B7AF-781CBBC34203}" destId="{B070425C-21C1-47B4-B869-937AB14E9463}" srcOrd="0" destOrd="0" presId="urn:microsoft.com/office/officeart/2008/layout/LinedList"/>
    <dgm:cxn modelId="{10A777EE-C023-4F7D-9960-C382DC0ADC21}" type="presParOf" srcId="{902E6C51-0912-45BF-B7AF-781CBBC34203}" destId="{8F8A6DD3-D873-4BE3-B9F7-33AF31B18235}" srcOrd="1" destOrd="0" presId="urn:microsoft.com/office/officeart/2008/layout/LinedList"/>
    <dgm:cxn modelId="{BCE93621-28E0-4A17-9760-78D87B3CCC5E}" type="presParOf" srcId="{083DB994-1A53-42C4-A3C3-77BB6A3DAC75}" destId="{2260D90C-0567-48FB-A352-D29BCE45D533}" srcOrd="8" destOrd="0" presId="urn:microsoft.com/office/officeart/2008/layout/LinedList"/>
    <dgm:cxn modelId="{474BC557-01DC-4FED-A0DF-AA490EBE66B2}" type="presParOf" srcId="{083DB994-1A53-42C4-A3C3-77BB6A3DAC75}" destId="{D1295AAA-1A72-4A52-AD5A-3970D68C220A}" srcOrd="9" destOrd="0" presId="urn:microsoft.com/office/officeart/2008/layout/LinedList"/>
    <dgm:cxn modelId="{1583B6A3-26EF-4FB2-856E-AB25E5882C4C}" type="presParOf" srcId="{D1295AAA-1A72-4A52-AD5A-3970D68C220A}" destId="{E7DBDB00-EFC4-4EB6-9980-9B174EC3278D}" srcOrd="0" destOrd="0" presId="urn:microsoft.com/office/officeart/2008/layout/LinedList"/>
    <dgm:cxn modelId="{CC8DEE2C-ACB6-4516-8E0E-8C6A05666B0E}" type="presParOf" srcId="{D1295AAA-1A72-4A52-AD5A-3970D68C220A}" destId="{AB2D31C4-06B4-4D93-BF96-562B68ADC4CF}" srcOrd="1" destOrd="0" presId="urn:microsoft.com/office/officeart/2008/layout/LinedList"/>
    <dgm:cxn modelId="{350C254F-65FB-4DC6-8E30-9691B3B9ED9B}" type="presParOf" srcId="{083DB994-1A53-42C4-A3C3-77BB6A3DAC75}" destId="{B3CA563D-223D-47BC-B61A-1A3695FCACD7}" srcOrd="10" destOrd="0" presId="urn:microsoft.com/office/officeart/2008/layout/LinedList"/>
    <dgm:cxn modelId="{21753C39-AF0E-4CFC-BE77-1C7C4B6331B6}" type="presParOf" srcId="{083DB994-1A53-42C4-A3C3-77BB6A3DAC75}" destId="{274C6ADC-E041-4E49-B8A2-4087FED74304}" srcOrd="11" destOrd="0" presId="urn:microsoft.com/office/officeart/2008/layout/LinedList"/>
    <dgm:cxn modelId="{20623F27-B41C-4133-AD0F-F42BCF651ECC}" type="presParOf" srcId="{274C6ADC-E041-4E49-B8A2-4087FED74304}" destId="{A4B6402E-AEDF-4FDB-90D8-543452DFAAAC}" srcOrd="0" destOrd="0" presId="urn:microsoft.com/office/officeart/2008/layout/LinedList"/>
    <dgm:cxn modelId="{C5103B83-A927-4597-B164-244CE7DEC3A3}" type="presParOf" srcId="{274C6ADC-E041-4E49-B8A2-4087FED74304}" destId="{833094FE-800E-4E08-90D0-A8A3C2AEDA68}" srcOrd="1" destOrd="0" presId="urn:microsoft.com/office/officeart/2008/layout/LinedList"/>
    <dgm:cxn modelId="{1E193E56-79D1-479F-80AF-43AB66214536}" type="presParOf" srcId="{083DB994-1A53-42C4-A3C3-77BB6A3DAC75}" destId="{D5FD8157-CA4C-4CAD-8895-F7697B346224}" srcOrd="12" destOrd="0" presId="urn:microsoft.com/office/officeart/2008/layout/LinedList"/>
    <dgm:cxn modelId="{B086B81B-87E3-428D-A0A7-F2FA429BA0A6}" type="presParOf" srcId="{083DB994-1A53-42C4-A3C3-77BB6A3DAC75}" destId="{73858DD8-BC77-4F2E-8F2D-4973CF49CE98}" srcOrd="13" destOrd="0" presId="urn:microsoft.com/office/officeart/2008/layout/LinedList"/>
    <dgm:cxn modelId="{50C89298-2074-4C23-AF05-446E48BB6B5B}" type="presParOf" srcId="{73858DD8-BC77-4F2E-8F2D-4973CF49CE98}" destId="{B2ED786D-05AC-4916-A0E7-FE61A7BCDF46}" srcOrd="0" destOrd="0" presId="urn:microsoft.com/office/officeart/2008/layout/LinedList"/>
    <dgm:cxn modelId="{75A541B2-5F2F-4DE7-BEB1-E27CFAC33DD1}" type="presParOf" srcId="{73858DD8-BC77-4F2E-8F2D-4973CF49CE98}" destId="{AA377898-43EC-46EF-955D-617F5997EC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488741" y="161920"/>
          <a:ext cx="1195718" cy="1195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243729" y="1391960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kern="1200" dirty="0"/>
            <a:t>Programming Knowledge</a:t>
          </a:r>
          <a:endParaRPr lang="en-US" sz="2400" kern="1200" dirty="0"/>
        </a:p>
      </dsp:txBody>
      <dsp:txXfrm>
        <a:off x="243729" y="1391960"/>
        <a:ext cx="1685742" cy="674296"/>
      </dsp:txXfrm>
    </dsp:sp>
    <dsp:sp modelId="{CE9DF0E8-B0DE-4E1E-9FF4-6006AD8428DB}">
      <dsp:nvSpPr>
        <dsp:cNvPr id="0" name=""/>
        <dsp:cNvSpPr/>
      </dsp:nvSpPr>
      <dsp:spPr>
        <a:xfrm>
          <a:off x="2469488" y="161920"/>
          <a:ext cx="1195718" cy="1195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2224476" y="1391960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Minimax Algorithm</a:t>
          </a:r>
        </a:p>
      </dsp:txBody>
      <dsp:txXfrm>
        <a:off x="2224476" y="1391960"/>
        <a:ext cx="1685742" cy="674296"/>
      </dsp:txXfrm>
    </dsp:sp>
    <dsp:sp modelId="{6DB1FE51-13D0-4A38-AD6E-48D4371A1AF3}">
      <dsp:nvSpPr>
        <dsp:cNvPr id="0" name=""/>
        <dsp:cNvSpPr/>
      </dsp:nvSpPr>
      <dsp:spPr>
        <a:xfrm>
          <a:off x="4450235" y="161920"/>
          <a:ext cx="1195718" cy="1195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4205223" y="1391960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Code editor</a:t>
          </a:r>
        </a:p>
      </dsp:txBody>
      <dsp:txXfrm>
        <a:off x="4205223" y="1391960"/>
        <a:ext cx="1685742" cy="674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9E380-DCE6-4EBA-8136-B86E8B3AD25B}">
      <dsp:nvSpPr>
        <dsp:cNvPr id="0" name=""/>
        <dsp:cNvSpPr/>
      </dsp:nvSpPr>
      <dsp:spPr>
        <a:xfrm>
          <a:off x="1346" y="89284"/>
          <a:ext cx="4725823" cy="3000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9A13E9-F740-40A0-86DE-D3850E23D833}">
      <dsp:nvSpPr>
        <dsp:cNvPr id="0" name=""/>
        <dsp:cNvSpPr/>
      </dsp:nvSpPr>
      <dsp:spPr>
        <a:xfrm>
          <a:off x="526437" y="588121"/>
          <a:ext cx="4725823" cy="3000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9*8*7*6*5*4*3*2*1 = 9! ( 362,880 ways to fill the particular places in board)</a:t>
          </a:r>
          <a:endParaRPr lang="en-US" sz="3700" kern="1200"/>
        </a:p>
      </dsp:txBody>
      <dsp:txXfrm>
        <a:off x="614330" y="676014"/>
        <a:ext cx="4550037" cy="2825111"/>
      </dsp:txXfrm>
    </dsp:sp>
    <dsp:sp modelId="{18F38FDE-C708-4ED7-A704-5ECDE7AE9738}">
      <dsp:nvSpPr>
        <dsp:cNvPr id="0" name=""/>
        <dsp:cNvSpPr/>
      </dsp:nvSpPr>
      <dsp:spPr>
        <a:xfrm>
          <a:off x="5777352" y="89284"/>
          <a:ext cx="4725823" cy="3000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157FB5-63A8-4380-A4DC-60DBA76964F7}">
      <dsp:nvSpPr>
        <dsp:cNvPr id="0" name=""/>
        <dsp:cNvSpPr/>
      </dsp:nvSpPr>
      <dsp:spPr>
        <a:xfrm>
          <a:off x="6302444" y="588121"/>
          <a:ext cx="4725823" cy="3000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That’s a total of 3*3*3*3*3*3*3*3*3 = 3^9 = 19,683 different ways the 3x3 grid can be filled in. </a:t>
          </a:r>
          <a:endParaRPr lang="en-US" sz="3700" kern="1200"/>
        </a:p>
      </dsp:txBody>
      <dsp:txXfrm>
        <a:off x="6390337" y="676014"/>
        <a:ext cx="4550037" cy="2825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BF468-289F-4FF0-9F3C-49B3315837F0}">
      <dsp:nvSpPr>
        <dsp:cNvPr id="0" name=""/>
        <dsp:cNvSpPr/>
      </dsp:nvSpPr>
      <dsp:spPr>
        <a:xfrm>
          <a:off x="0" y="449"/>
          <a:ext cx="11029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72821-63DD-4BC3-975B-5036751886E1}">
      <dsp:nvSpPr>
        <dsp:cNvPr id="0" name=""/>
        <dsp:cNvSpPr/>
      </dsp:nvSpPr>
      <dsp:spPr>
        <a:xfrm>
          <a:off x="0" y="449"/>
          <a:ext cx="11029614" cy="525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To begin, let's start by defining what it means to play a perfect game of tic tac toe:</a:t>
          </a:r>
          <a:endParaRPr lang="en-US" sz="1500" kern="1200"/>
        </a:p>
      </dsp:txBody>
      <dsp:txXfrm>
        <a:off x="0" y="449"/>
        <a:ext cx="11029614" cy="525343"/>
      </dsp:txXfrm>
    </dsp:sp>
    <dsp:sp modelId="{36857269-DA36-47CA-8374-93C4E8EEE1CA}">
      <dsp:nvSpPr>
        <dsp:cNvPr id="0" name=""/>
        <dsp:cNvSpPr/>
      </dsp:nvSpPr>
      <dsp:spPr>
        <a:xfrm>
          <a:off x="0" y="525792"/>
          <a:ext cx="11029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F63E2-598D-4D14-8C72-E499E8B3ED1C}">
      <dsp:nvSpPr>
        <dsp:cNvPr id="0" name=""/>
        <dsp:cNvSpPr/>
      </dsp:nvSpPr>
      <dsp:spPr>
        <a:xfrm>
          <a:off x="0" y="525792"/>
          <a:ext cx="11029614" cy="525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If I play perfectly, every time I play I will either win the game, or I will draw the game. Furthermore if I play against another perfect player, I will always draw the game.</a:t>
          </a:r>
          <a:endParaRPr lang="en-US" sz="1500" kern="1200"/>
        </a:p>
      </dsp:txBody>
      <dsp:txXfrm>
        <a:off x="0" y="525792"/>
        <a:ext cx="11029614" cy="525343"/>
      </dsp:txXfrm>
    </dsp:sp>
    <dsp:sp modelId="{97924A96-82A0-47AE-92CD-E8F3B41BB12C}">
      <dsp:nvSpPr>
        <dsp:cNvPr id="0" name=""/>
        <dsp:cNvSpPr/>
      </dsp:nvSpPr>
      <dsp:spPr>
        <a:xfrm>
          <a:off x="0" y="1051136"/>
          <a:ext cx="11029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DC947-7DED-4201-A533-9E8DFF9F0DF1}">
      <dsp:nvSpPr>
        <dsp:cNvPr id="0" name=""/>
        <dsp:cNvSpPr/>
      </dsp:nvSpPr>
      <dsp:spPr>
        <a:xfrm>
          <a:off x="0" y="1051136"/>
          <a:ext cx="11029614" cy="525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How might we describe these situations quantitatively? Let's assign a score to the "end game conditions:"</a:t>
          </a:r>
          <a:endParaRPr lang="en-US" sz="1500" kern="1200"/>
        </a:p>
      </dsp:txBody>
      <dsp:txXfrm>
        <a:off x="0" y="1051136"/>
        <a:ext cx="11029614" cy="525343"/>
      </dsp:txXfrm>
    </dsp:sp>
    <dsp:sp modelId="{CD71A8C0-08F8-4224-BEED-64B47CD7F27A}">
      <dsp:nvSpPr>
        <dsp:cNvPr id="0" name=""/>
        <dsp:cNvSpPr/>
      </dsp:nvSpPr>
      <dsp:spPr>
        <a:xfrm>
          <a:off x="0" y="1576479"/>
          <a:ext cx="11029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0425C-21C1-47B4-B869-937AB14E9463}">
      <dsp:nvSpPr>
        <dsp:cNvPr id="0" name=""/>
        <dsp:cNvSpPr/>
      </dsp:nvSpPr>
      <dsp:spPr>
        <a:xfrm>
          <a:off x="0" y="1576479"/>
          <a:ext cx="11029614" cy="525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 win, hurray! I get 10 points!</a:t>
          </a:r>
          <a:endParaRPr lang="en-US" sz="1500" kern="1200"/>
        </a:p>
      </dsp:txBody>
      <dsp:txXfrm>
        <a:off x="0" y="1576479"/>
        <a:ext cx="11029614" cy="525343"/>
      </dsp:txXfrm>
    </dsp:sp>
    <dsp:sp modelId="{2260D90C-0567-48FB-A352-D29BCE45D533}">
      <dsp:nvSpPr>
        <dsp:cNvPr id="0" name=""/>
        <dsp:cNvSpPr/>
      </dsp:nvSpPr>
      <dsp:spPr>
        <a:xfrm>
          <a:off x="0" y="2101823"/>
          <a:ext cx="11029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BDB00-EFC4-4EB6-9980-9B174EC3278D}">
      <dsp:nvSpPr>
        <dsp:cNvPr id="0" name=""/>
        <dsp:cNvSpPr/>
      </dsp:nvSpPr>
      <dsp:spPr>
        <a:xfrm>
          <a:off x="0" y="2101823"/>
          <a:ext cx="11029614" cy="525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 lose, shit. I lose 10 points (because the other player gets 10 points)</a:t>
          </a:r>
          <a:endParaRPr lang="en-US" sz="1500" kern="1200"/>
        </a:p>
      </dsp:txBody>
      <dsp:txXfrm>
        <a:off x="0" y="2101823"/>
        <a:ext cx="11029614" cy="525343"/>
      </dsp:txXfrm>
    </dsp:sp>
    <dsp:sp modelId="{B3CA563D-223D-47BC-B61A-1A3695FCACD7}">
      <dsp:nvSpPr>
        <dsp:cNvPr id="0" name=""/>
        <dsp:cNvSpPr/>
      </dsp:nvSpPr>
      <dsp:spPr>
        <a:xfrm>
          <a:off x="0" y="2627166"/>
          <a:ext cx="11029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6402E-AEDF-4FDB-90D8-543452DFAAAC}">
      <dsp:nvSpPr>
        <dsp:cNvPr id="0" name=""/>
        <dsp:cNvSpPr/>
      </dsp:nvSpPr>
      <dsp:spPr>
        <a:xfrm>
          <a:off x="0" y="2627166"/>
          <a:ext cx="11029614" cy="525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 draw, whatever. I get zero points, nobody gets any points.</a:t>
          </a:r>
          <a:endParaRPr lang="en-US" sz="1500" kern="1200"/>
        </a:p>
      </dsp:txBody>
      <dsp:txXfrm>
        <a:off x="0" y="2627166"/>
        <a:ext cx="11029614" cy="525343"/>
      </dsp:txXfrm>
    </dsp:sp>
    <dsp:sp modelId="{D5FD8157-CA4C-4CAD-8895-F7697B346224}">
      <dsp:nvSpPr>
        <dsp:cNvPr id="0" name=""/>
        <dsp:cNvSpPr/>
      </dsp:nvSpPr>
      <dsp:spPr>
        <a:xfrm>
          <a:off x="0" y="3152510"/>
          <a:ext cx="11029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D786D-05AC-4916-A0E7-FE61A7BCDF46}">
      <dsp:nvSpPr>
        <dsp:cNvPr id="0" name=""/>
        <dsp:cNvSpPr/>
      </dsp:nvSpPr>
      <dsp:spPr>
        <a:xfrm>
          <a:off x="0" y="3152510"/>
          <a:ext cx="11029614" cy="525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So now we have a situation where we can determine a possible score for any game end state.</a:t>
          </a:r>
          <a:endParaRPr lang="en-US" sz="1500" kern="1200"/>
        </a:p>
      </dsp:txBody>
      <dsp:txXfrm>
        <a:off x="0" y="3152510"/>
        <a:ext cx="11029614" cy="525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1-26T11:20:24.3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18254 7830 0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17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6" y="1020436"/>
            <a:ext cx="10993548" cy="1475013"/>
          </a:xfrm>
          <a:effectLst/>
        </p:spPr>
        <p:txBody>
          <a:bodyPr anchor="b">
            <a:normAutofit/>
          </a:bodyPr>
          <a:lstStyle>
            <a:lvl1pPr>
              <a:defRPr sz="202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5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900" cap="all">
                <a:solidFill>
                  <a:schemeClr val="accent2"/>
                </a:solidFill>
              </a:defRPr>
            </a:lvl1pPr>
            <a:lvl2pPr marL="2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2" y="5956145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203" y="5951819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2" y="5956145"/>
            <a:ext cx="10164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96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7" y="702159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6" y="599725"/>
            <a:ext cx="2906818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7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33" y="675727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81" y="5956145"/>
            <a:ext cx="13281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33" y="5951819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7" y="5956145"/>
            <a:ext cx="116419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96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7" y="702159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503"/>
            <a:ext cx="11029614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4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23" y="5141982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5" y="3043918"/>
            <a:ext cx="11029614" cy="1497507"/>
          </a:xfrm>
        </p:spPr>
        <p:txBody>
          <a:bodyPr anchor="b">
            <a:normAutofit/>
          </a:bodyPr>
          <a:lstStyle>
            <a:lvl1pPr algn="l">
              <a:defRPr sz="2025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21"/>
            <a:ext cx="11029614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013" cap="all">
                <a:solidFill>
                  <a:schemeClr val="accent2"/>
                </a:solidFill>
              </a:defRPr>
            </a:lvl1pPr>
            <a:lvl2pPr marL="257181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6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2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90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88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7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52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62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7" y="729662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8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6" y="2228003"/>
            <a:ext cx="54223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62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7" y="729662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1" y="2250893"/>
            <a:ext cx="5087076" cy="536005"/>
          </a:xfrm>
        </p:spPr>
        <p:txBody>
          <a:bodyPr anchor="b">
            <a:noAutofit/>
          </a:bodyPr>
          <a:lstStyle>
            <a:lvl1pPr marL="0" indent="0">
              <a:buNone/>
              <a:defRPr sz="1238" b="0">
                <a:solidFill>
                  <a:schemeClr val="accent2"/>
                </a:solidFill>
              </a:defRPr>
            </a:lvl1pPr>
            <a:lvl2pPr marL="257181" indent="0">
              <a:buNone/>
              <a:defRPr sz="1125" b="1"/>
            </a:lvl2pPr>
            <a:lvl3pPr marL="514362" indent="0">
              <a:buNone/>
              <a:defRPr sz="1013" b="1"/>
            </a:lvl3pPr>
            <a:lvl4pPr marL="771545" indent="0">
              <a:buNone/>
              <a:defRPr sz="900" b="1"/>
            </a:lvl4pPr>
            <a:lvl5pPr marL="1028726" indent="0">
              <a:buNone/>
              <a:defRPr sz="900" b="1"/>
            </a:lvl5pPr>
            <a:lvl6pPr marL="1285907" indent="0">
              <a:buNone/>
              <a:defRPr sz="900" b="1"/>
            </a:lvl6pPr>
            <a:lvl7pPr marL="1543088" indent="0">
              <a:buNone/>
              <a:defRPr sz="900" b="1"/>
            </a:lvl7pPr>
            <a:lvl8pPr marL="1800271" indent="0">
              <a:buNone/>
              <a:defRPr sz="900" b="1"/>
            </a:lvl8pPr>
            <a:lvl9pPr marL="205745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201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9" y="2250894"/>
            <a:ext cx="5087074" cy="553373"/>
          </a:xfrm>
        </p:spPr>
        <p:txBody>
          <a:bodyPr anchor="b">
            <a:noAutofit/>
          </a:bodyPr>
          <a:lstStyle>
            <a:lvl1pPr marL="0" indent="0">
              <a:buNone/>
              <a:defRPr sz="1238" b="0">
                <a:solidFill>
                  <a:schemeClr val="accent2"/>
                </a:solidFill>
              </a:defRPr>
            </a:lvl1pPr>
            <a:lvl2pPr marL="257181" indent="0">
              <a:buNone/>
              <a:defRPr sz="1125" b="1"/>
            </a:lvl2pPr>
            <a:lvl3pPr marL="514362" indent="0">
              <a:buNone/>
              <a:defRPr sz="1013" b="1"/>
            </a:lvl3pPr>
            <a:lvl4pPr marL="771545" indent="0">
              <a:buNone/>
              <a:defRPr sz="900" b="1"/>
            </a:lvl4pPr>
            <a:lvl5pPr marL="1028726" indent="0">
              <a:buNone/>
              <a:defRPr sz="900" b="1"/>
            </a:lvl5pPr>
            <a:lvl6pPr marL="1285907" indent="0">
              <a:buNone/>
              <a:defRPr sz="900" b="1"/>
            </a:lvl6pPr>
            <a:lvl7pPr marL="1543088" indent="0">
              <a:buNone/>
              <a:defRPr sz="900" b="1"/>
            </a:lvl7pPr>
            <a:lvl8pPr marL="1800271" indent="0">
              <a:buNone/>
              <a:defRPr sz="900" b="1"/>
            </a:lvl8pPr>
            <a:lvl9pPr marL="205745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3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2" y="606562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8" y="729662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7"/>
            <a:ext cx="11298201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203" y="5262300"/>
            <a:ext cx="4909445" cy="689514"/>
          </a:xfrm>
        </p:spPr>
        <p:txBody>
          <a:bodyPr anchor="ctr"/>
          <a:lstStyle>
            <a:lvl1pPr algn="l">
              <a:defRPr sz="1125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25" y="601200"/>
            <a:ext cx="11292841" cy="4204800"/>
          </a:xfrm>
        </p:spPr>
        <p:txBody>
          <a:bodyPr anchor="ctr">
            <a:normAutofit/>
          </a:bodyPr>
          <a:lstStyle>
            <a:lvl1pPr>
              <a:defRPr sz="1125">
                <a:solidFill>
                  <a:schemeClr val="tx2"/>
                </a:solidFill>
              </a:defRPr>
            </a:lvl1pPr>
            <a:lvl2pPr>
              <a:defRPr sz="1013">
                <a:solidFill>
                  <a:schemeClr val="tx2"/>
                </a:solidFill>
              </a:defRPr>
            </a:lvl2pPr>
            <a:lvl3pPr>
              <a:defRPr sz="900">
                <a:solidFill>
                  <a:schemeClr val="tx2"/>
                </a:solidFill>
              </a:defRPr>
            </a:lvl3pPr>
            <a:lvl4pPr>
              <a:defRPr sz="788">
                <a:solidFill>
                  <a:schemeClr val="tx2"/>
                </a:solidFill>
              </a:defRPr>
            </a:lvl4pPr>
            <a:lvl5pPr>
              <a:defRPr sz="788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9"/>
            <a:ext cx="586998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619">
                <a:solidFill>
                  <a:schemeClr val="bg1"/>
                </a:solidFill>
              </a:defRPr>
            </a:lvl1pPr>
            <a:lvl2pPr marL="257181" indent="0">
              <a:buNone/>
              <a:defRPr sz="619"/>
            </a:lvl2pPr>
            <a:lvl3pPr marL="514362" indent="0">
              <a:buNone/>
              <a:defRPr sz="563"/>
            </a:lvl3pPr>
            <a:lvl4pPr marL="771545" indent="0">
              <a:buNone/>
              <a:defRPr sz="506"/>
            </a:lvl4pPr>
            <a:lvl5pPr marL="1028726" indent="0">
              <a:buNone/>
              <a:defRPr sz="506"/>
            </a:lvl5pPr>
            <a:lvl6pPr marL="1285907" indent="0">
              <a:buNone/>
              <a:defRPr sz="506"/>
            </a:lvl6pPr>
            <a:lvl7pPr marL="1543088" indent="0">
              <a:buNone/>
              <a:defRPr sz="506"/>
            </a:lvl7pPr>
            <a:lvl8pPr marL="1800271" indent="0">
              <a:buNone/>
              <a:defRPr sz="506"/>
            </a:lvl8pPr>
            <a:lvl9pPr marL="2057452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7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81" indent="0">
              <a:buNone/>
              <a:defRPr sz="900"/>
            </a:lvl2pPr>
            <a:lvl3pPr marL="514362" indent="0">
              <a:buNone/>
              <a:defRPr sz="900"/>
            </a:lvl3pPr>
            <a:lvl4pPr marL="771545" indent="0">
              <a:buNone/>
              <a:defRPr sz="900"/>
            </a:lvl4pPr>
            <a:lvl5pPr marL="1028726" indent="0">
              <a:buNone/>
              <a:defRPr sz="900"/>
            </a:lvl5pPr>
            <a:lvl6pPr marL="1285907" indent="0">
              <a:buNone/>
              <a:defRPr sz="900"/>
            </a:lvl6pPr>
            <a:lvl7pPr marL="1543088" indent="0">
              <a:buNone/>
              <a:defRPr sz="900"/>
            </a:lvl7pPr>
            <a:lvl8pPr marL="1800271" indent="0">
              <a:buNone/>
              <a:defRPr sz="900"/>
            </a:lvl8pPr>
            <a:lvl9pPr marL="2057452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5" y="5260129"/>
            <a:ext cx="11029618" cy="598671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  <a:lvl2pPr marL="257181" indent="0">
              <a:buNone/>
              <a:defRPr sz="675"/>
            </a:lvl2pPr>
            <a:lvl3pPr marL="514362" indent="0">
              <a:buNone/>
              <a:defRPr sz="563"/>
            </a:lvl3pPr>
            <a:lvl4pPr marL="771545" indent="0">
              <a:buNone/>
              <a:defRPr sz="506"/>
            </a:lvl4pPr>
            <a:lvl5pPr marL="1028726" indent="0">
              <a:buNone/>
              <a:defRPr sz="506"/>
            </a:lvl5pPr>
            <a:lvl6pPr marL="1285907" indent="0">
              <a:buNone/>
              <a:defRPr sz="506"/>
            </a:lvl6pPr>
            <a:lvl7pPr marL="1543088" indent="0">
              <a:buNone/>
              <a:defRPr sz="506"/>
            </a:lvl7pPr>
            <a:lvl8pPr marL="1800271" indent="0">
              <a:buNone/>
              <a:defRPr sz="506"/>
            </a:lvl8pPr>
            <a:lvl9pPr marL="2057452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7" y="705128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7" y="2336004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64" y="5956145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203" y="5951819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3" y="5956145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1"/>
            <a:ext cx="3703321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9" y="453645"/>
            <a:ext cx="3703321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1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7181" rtl="0" eaLnBrk="1" latinLnBrk="0" hangingPunct="1">
        <a:spcBef>
          <a:spcPct val="0"/>
        </a:spcBef>
        <a:buNone/>
        <a:defRPr sz="1575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2129" indent="-172129" algn="l" defTabSz="257181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13" kern="1200">
          <a:solidFill>
            <a:schemeClr val="tx2"/>
          </a:solidFill>
          <a:latin typeface="+mn-lt"/>
          <a:ea typeface="+mn-ea"/>
          <a:cs typeface="+mn-cs"/>
        </a:defRPr>
      </a:lvl1pPr>
      <a:lvl2pPr marL="354385" indent="-172129" algn="l" defTabSz="257181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2pPr>
      <a:lvl3pPr marL="506262" indent="-151879" algn="l" defTabSz="257181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788" kern="1200">
          <a:solidFill>
            <a:schemeClr val="tx2"/>
          </a:solidFill>
          <a:latin typeface="+mn-lt"/>
          <a:ea typeface="+mn-ea"/>
          <a:cs typeface="+mn-cs"/>
        </a:defRPr>
      </a:lvl3pPr>
      <a:lvl4pPr marL="698643" indent="-131628" algn="l" defTabSz="257181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4pPr>
      <a:lvl5pPr marL="901148" indent="-131628" algn="l" defTabSz="257181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5pPr>
      <a:lvl6pPr marL="1068778" indent="-128591" algn="l" defTabSz="257181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32" indent="-128591" algn="l" defTabSz="257181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84" indent="-128591" algn="l" defTabSz="257181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40" indent="-128591" algn="l" defTabSz="257181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81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81" algn="l" defTabSz="257181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62" algn="l" defTabSz="257181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45" algn="l" defTabSz="257181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26" algn="l" defTabSz="257181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907" algn="l" defTabSz="257181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88" algn="l" defTabSz="257181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71" algn="l" defTabSz="257181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52" algn="l" defTabSz="257181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0" y="1500199"/>
            <a:ext cx="6858000" cy="3857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446315" y="600098"/>
            <a:ext cx="11342914" cy="594221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18177" y="1755374"/>
            <a:ext cx="6355650" cy="55437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013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013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013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19423" y="3990984"/>
            <a:ext cx="6334125" cy="1103905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3929" y="4071946"/>
            <a:ext cx="6183871" cy="503575"/>
          </a:xfrm>
        </p:spPr>
        <p:txBody>
          <a:bodyPr>
            <a:noAutofit/>
          </a:bodyPr>
          <a:lstStyle/>
          <a:p>
            <a:r>
              <a:rPr lang="en-US" sz="3375">
                <a:solidFill>
                  <a:schemeClr val="bg1"/>
                </a:solidFill>
                <a:latin typeface="Algerian" panose="04020705040A02060702" pitchFamily="82" charset="0"/>
              </a:rPr>
              <a:t>TIC TAC TOE WITH </a:t>
            </a:r>
            <a:r>
              <a:rPr lang="en-US" sz="3375">
                <a:solidFill>
                  <a:srgbClr val="FF0000"/>
                </a:solidFill>
                <a:latin typeface="Algerian" panose="04020705040A02060702" pitchFamily="82" charset="0"/>
              </a:rPr>
              <a:t>AI</a:t>
            </a:r>
            <a:endParaRPr lang="en-US" sz="3375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3921" y="4575514"/>
            <a:ext cx="6183870" cy="2727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CEBFF"/>
                </a:solidFill>
              </a:rPr>
              <a:t>Project created with the help of minimax algorithm</a:t>
            </a:r>
            <a:endParaRPr lang="en-US" dirty="0">
              <a:solidFill>
                <a:srgbClr val="7CEB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D2756CB-0004-6F61-11DA-3A489F0F336B}"/>
                  </a:ext>
                </a:extLst>
              </p14:cNvPr>
              <p14:cNvContentPartPr/>
              <p14:nvPr/>
            </p14:nvContentPartPr>
            <p14:xfrm>
              <a:off x="6363444" y="3085771"/>
              <a:ext cx="203" cy="203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D2756CB-0004-6F61-11DA-3A489F0F33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4512" y="3050043"/>
                <a:ext cx="17864" cy="716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0"/>
    </mc:Choice>
    <mc:Fallback xmlns="">
      <p:transition spd="slow" advTm="20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0" y="1802089"/>
            <a:ext cx="6858000" cy="35557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18908" y="4392548"/>
            <a:ext cx="6351109" cy="7080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932" y="4461463"/>
            <a:ext cx="6204159" cy="4043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490796"/>
              </p:ext>
            </p:extLst>
          </p:nvPr>
        </p:nvGraphicFramePr>
        <p:xfrm>
          <a:off x="3028664" y="1983065"/>
          <a:ext cx="6134695" cy="2228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2"/>
    </mc:Choice>
    <mc:Fallback xmlns="">
      <p:transition spd="slow" advTm="16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7" y="702159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latin typeface="+mj-lt"/>
                <a:ea typeface="+mj-ea"/>
                <a:cs typeface="+mj-cs"/>
              </a:rPr>
              <a:t>Know about the game</a:t>
            </a:r>
          </a:p>
        </p:txBody>
      </p:sp>
      <p:graphicFrame>
        <p:nvGraphicFramePr>
          <p:cNvPr id="33" name="TextBox 5">
            <a:extLst>
              <a:ext uri="{FF2B5EF4-FFF2-40B4-BE49-F238E27FC236}">
                <a16:creationId xmlns:a16="http://schemas.microsoft.com/office/drawing/2014/main" id="{A44DFA03-B4A1-D0AF-5A36-5965E537E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378227"/>
              </p:ext>
            </p:extLst>
          </p:nvPr>
        </p:nvGraphicFramePr>
        <p:xfrm>
          <a:off x="581193" y="2180503"/>
          <a:ext cx="11029614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655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4"/>
    </mc:Choice>
    <mc:Fallback xmlns="">
      <p:transition spd="slow" advTm="34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3ABC-10F7-760B-7BB9-56A9CBFD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7" y="702159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IN" dirty="0"/>
              <a:t>Game  tree  example</a:t>
            </a:r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7D49618C-D71D-3431-63D8-8901C465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80503"/>
            <a:ext cx="11299371" cy="4479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225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7"/>
    </mc:Choice>
    <mc:Fallback xmlns="">
      <p:transition spd="slow" advTm="320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105F-0CF5-85FA-0721-349FAA48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7" y="702159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IN" dirty="0"/>
              <a:t>Implementation of minimax algorithm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AFB3B3-A895-E400-F0B7-42732375A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990169"/>
              </p:ext>
            </p:extLst>
          </p:nvPr>
        </p:nvGraphicFramePr>
        <p:xfrm>
          <a:off x="581193" y="2180503"/>
          <a:ext cx="11029614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06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7"/>
    </mc:Choice>
    <mc:Fallback xmlns="">
      <p:transition spd="slow" advTm="329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105F-0CF5-85FA-0721-349FAA4840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67000" y="1911359"/>
            <a:ext cx="6203950" cy="555625"/>
          </a:xfrm>
        </p:spPr>
        <p:txBody>
          <a:bodyPr vert="horz" lIns="51435" tIns="25718" rIns="51435" bIns="25718" rtlCol="0" anchor="b">
            <a:normAutofit/>
          </a:bodyPr>
          <a:lstStyle/>
          <a:p>
            <a:r>
              <a:rPr lang="en-US" b="0" kern="1200" cap="all">
                <a:latin typeface="+mj-lt"/>
                <a:ea typeface="+mj-ea"/>
                <a:cs typeface="+mj-cs"/>
              </a:rPr>
              <a:t>Implementation of minimax algorithm</a:t>
            </a:r>
          </a:p>
        </p:txBody>
      </p:sp>
      <p:sp>
        <p:nvSpPr>
          <p:cNvPr id="1045" name="Text Placeholder 2">
            <a:extLst>
              <a:ext uri="{FF2B5EF4-FFF2-40B4-BE49-F238E27FC236}">
                <a16:creationId xmlns:a16="http://schemas.microsoft.com/office/drawing/2014/main" id="{289B769D-21C1-0F16-AB8C-D82E348F345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07571" y="2103936"/>
            <a:ext cx="3918857" cy="665163"/>
          </a:xfrm>
        </p:spPr>
        <p:txBody>
          <a:bodyPr>
            <a:normAutofit/>
          </a:bodyPr>
          <a:lstStyle/>
          <a:p>
            <a:r>
              <a:rPr lang="en-US" sz="1600" b="1" dirty="0"/>
              <a:t>User Turn(X) : Maximizer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05E30E-2F70-F096-AAB7-47FE7BA74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0695" y="859971"/>
            <a:ext cx="5606521" cy="48828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D0309-D569-2E0A-AEEE-5D4A31E57AEC}"/>
              </a:ext>
            </a:extLst>
          </p:cNvPr>
          <p:cNvSpPr txBox="1"/>
          <p:nvPr/>
        </p:nvSpPr>
        <p:spPr>
          <a:xfrm>
            <a:off x="554784" y="3071215"/>
            <a:ext cx="5234782" cy="2960607"/>
          </a:xfrm>
          <a:prstGeom prst="rect">
            <a:avLst/>
          </a:prstGeom>
        </p:spPr>
        <p:txBody>
          <a:bodyPr vert="horz" lIns="51435" tIns="25718" rIns="51435" bIns="25718" rtlCol="0" anchor="t">
            <a:normAutofit/>
          </a:bodyPr>
          <a:lstStyle/>
          <a:p>
            <a:pPr marL="172129" indent="-172129" defTabSz="25718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If the top of this image represents the state of the game I see when it is my turn, then I have some choices to make, there are three places I can play, one of which clearly results in me wining and earning the 10 points. If I don't make that move, O could very easily win. And I don't want O to win, so my goal here, as the first player, should be to pick the maximum scoring move</a:t>
            </a:r>
            <a:r>
              <a:rPr lang="en-US" sz="12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7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3"/>
    </mc:Choice>
    <mc:Fallback xmlns="">
      <p:transition spd="slow" advTm="37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105F-0CF5-85FA-0721-349FAA48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7" y="729662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latin typeface="+mj-lt"/>
                <a:ea typeface="+mj-ea"/>
                <a:cs typeface="+mj-cs"/>
              </a:rPr>
              <a:t>Implementation of minimax algorithm</a:t>
            </a:r>
          </a:p>
        </p:txBody>
      </p:sp>
      <p:pic>
        <p:nvPicPr>
          <p:cNvPr id="4" name="Picture 3" descr="A group of black and red crosses with blue arrows&#10;&#10;Description automatically generated">
            <a:extLst>
              <a:ext uri="{FF2B5EF4-FFF2-40B4-BE49-F238E27FC236}">
                <a16:creationId xmlns:a16="http://schemas.microsoft.com/office/drawing/2014/main" id="{24861A6E-163A-8769-23E7-45B45262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48" y="2228003"/>
            <a:ext cx="4993879" cy="3633047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FBE2C2-95C1-B55D-4A4A-5826EA6532DB}"/>
              </a:ext>
            </a:extLst>
          </p:cNvPr>
          <p:cNvSpPr txBox="1"/>
          <p:nvPr/>
        </p:nvSpPr>
        <p:spPr>
          <a:xfrm>
            <a:off x="6188416" y="2228003"/>
            <a:ext cx="5422393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2129" indent="-172129" defTabSz="25718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b="1" dirty="0">
                <a:solidFill>
                  <a:schemeClr val="tx2"/>
                </a:solidFill>
              </a:rPr>
              <a:t>Computer Player(Minimizer)</a:t>
            </a:r>
          </a:p>
          <a:p>
            <a:pPr marL="172129" indent="-172129" defTabSz="25718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2"/>
                </a:solidFill>
              </a:rPr>
              <a:t>What do we know about O? Well we should assume that O is also playing to win this game, but relative to us, the first player, O wants obviously wants to chose the move that results in the worst score for us, it wants to pick a move that would </a:t>
            </a:r>
            <a:r>
              <a:rPr lang="en-US" sz="1600" i="1" dirty="0">
                <a:solidFill>
                  <a:schemeClr val="tx2"/>
                </a:solidFill>
              </a:rPr>
              <a:t>minimize</a:t>
            </a:r>
            <a:r>
              <a:rPr lang="en-US" sz="1600" dirty="0">
                <a:solidFill>
                  <a:schemeClr val="tx2"/>
                </a:solidFill>
              </a:rPr>
              <a:t> our ultimate score. Let's look at things from O's perspective, starting with the two other game states from above in which we don't immediately win: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1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7"/>
    </mc:Choice>
    <mc:Fallback xmlns="">
      <p:transition spd="slow" advTm="433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c_tac_toe">
            <a:hlinkClick r:id="" action="ppaction://media"/>
            <a:extLst>
              <a:ext uri="{FF2B5EF4-FFF2-40B4-BE49-F238E27FC236}">
                <a16:creationId xmlns:a16="http://schemas.microsoft.com/office/drawing/2014/main" id="{80BE6B80-66DD-17F5-96CD-4D87195D9375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4119" y="2068286"/>
            <a:ext cx="10499052" cy="41365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909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02"/>
    </mc:Choice>
    <mc:Fallback xmlns="">
      <p:transition spd="slow" advTm="482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2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2996" objId="5"/>
        <p14:stopEvt time="48202" objId="5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12" y="1500199"/>
            <a:ext cx="6857999" cy="3857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709" y="1907382"/>
            <a:ext cx="2083118" cy="3187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sz="1013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18177" y="1755374"/>
            <a:ext cx="6355650" cy="55437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013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013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1013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3666" y="2298504"/>
            <a:ext cx="1733387" cy="9825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999" y="3377638"/>
            <a:ext cx="2023835" cy="147881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sz="1013" dirty="0">
                <a:solidFill>
                  <a:schemeClr val="bg2"/>
                </a:solidFill>
              </a:rPr>
              <a:t>Created by: adarsh mishra</a:t>
            </a:r>
          </a:p>
          <a:p>
            <a:r>
              <a:rPr lang="en-US" sz="1013" dirty="0">
                <a:solidFill>
                  <a:schemeClr val="bg2"/>
                </a:solidFill>
              </a:rPr>
              <a:t>Course : MCA (Last year)</a:t>
            </a:r>
          </a:p>
          <a:p>
            <a:r>
              <a:rPr lang="en-US" sz="1013" dirty="0">
                <a:solidFill>
                  <a:schemeClr val="bg2"/>
                </a:solidFill>
              </a:rPr>
              <a:t>Roll no: 2022073004</a:t>
            </a:r>
          </a:p>
          <a:p>
            <a:pPr algn="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2946873" y="1853933"/>
            <a:ext cx="4217972" cy="31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141</TotalTime>
  <Words>422</Words>
  <Application>Microsoft Office PowerPoint</Application>
  <PresentationFormat>Widescreen</PresentationFormat>
  <Paragraphs>33</Paragraphs>
  <Slides>9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Calibri</vt:lpstr>
      <vt:lpstr>Gill Sans MT</vt:lpstr>
      <vt:lpstr>Wingdings 2</vt:lpstr>
      <vt:lpstr>Custom</vt:lpstr>
      <vt:lpstr>TIC TAC TOE WITH AI</vt:lpstr>
      <vt:lpstr>Tech Requirements</vt:lpstr>
      <vt:lpstr>Know about the game</vt:lpstr>
      <vt:lpstr>Game  tree  example</vt:lpstr>
      <vt:lpstr>Implementation of minimax algorithm</vt:lpstr>
      <vt:lpstr>Implementation of minimax algorithm</vt:lpstr>
      <vt:lpstr>Implementation of minimax algorithm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WITH AI</dc:title>
  <dc:creator>adarsh mishra</dc:creator>
  <cp:lastModifiedBy>adarsh mishra</cp:lastModifiedBy>
  <cp:revision>2</cp:revision>
  <dcterms:created xsi:type="dcterms:W3CDTF">2024-01-26T09:50:11Z</dcterms:created>
  <dcterms:modified xsi:type="dcterms:W3CDTF">2024-01-29T03:38:46Z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