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477D2F-6A0B-4A62-A22C-AA46851945A2}" v="9" dt="2024-08-12T20:37:26.18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72"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na nizam" userId="93ea60e1294ca654" providerId="LiveId" clId="{E7477D2F-6A0B-4A62-A22C-AA46851945A2}"/>
    <pc:docChg chg="custSel addSld delSld modSld sldOrd">
      <pc:chgData name="shabana nizam" userId="93ea60e1294ca654" providerId="LiveId" clId="{E7477D2F-6A0B-4A62-A22C-AA46851945A2}" dt="2024-08-12T23:04:32.485" v="266" actId="1076"/>
      <pc:docMkLst>
        <pc:docMk/>
      </pc:docMkLst>
      <pc:sldChg chg="addSp delSp modSp mod">
        <pc:chgData name="shabana nizam" userId="93ea60e1294ca654" providerId="LiveId" clId="{E7477D2F-6A0B-4A62-A22C-AA46851945A2}" dt="2024-08-12T23:04:32.485" v="266" actId="1076"/>
        <pc:sldMkLst>
          <pc:docMk/>
          <pc:sldMk cId="0" sldId="256"/>
        </pc:sldMkLst>
        <pc:spChg chg="add mod">
          <ac:chgData name="shabana nizam" userId="93ea60e1294ca654" providerId="LiveId" clId="{E7477D2F-6A0B-4A62-A22C-AA46851945A2}" dt="2024-08-12T20:41:33.025" v="259" actId="1076"/>
          <ac:spMkLst>
            <pc:docMk/>
            <pc:sldMk cId="0" sldId="256"/>
            <ac:spMk id="5" creationId="{EB6F5004-95FF-F224-B752-741079A4CE98}"/>
          </ac:spMkLst>
        </pc:spChg>
        <pc:spChg chg="add del mod">
          <ac:chgData name="shabana nizam" userId="93ea60e1294ca654" providerId="LiveId" clId="{E7477D2F-6A0B-4A62-A22C-AA46851945A2}" dt="2024-08-12T20:14:14.332" v="42" actId="478"/>
          <ac:spMkLst>
            <pc:docMk/>
            <pc:sldMk cId="0" sldId="256"/>
            <ac:spMk id="6" creationId="{233FB8CF-3ED1-B0D1-F374-32B32012D7D1}"/>
          </ac:spMkLst>
        </pc:spChg>
        <pc:spChg chg="add mod">
          <ac:chgData name="shabana nizam" userId="93ea60e1294ca654" providerId="LiveId" clId="{E7477D2F-6A0B-4A62-A22C-AA46851945A2}" dt="2024-08-12T23:04:32.485" v="266" actId="1076"/>
          <ac:spMkLst>
            <pc:docMk/>
            <pc:sldMk cId="0" sldId="256"/>
            <ac:spMk id="6" creationId="{C4287E5F-940C-1CD7-933A-04CD242F1C89}"/>
          </ac:spMkLst>
        </pc:spChg>
      </pc:sldChg>
      <pc:sldChg chg="modSp mod">
        <pc:chgData name="shabana nizam" userId="93ea60e1294ca654" providerId="LiveId" clId="{E7477D2F-6A0B-4A62-A22C-AA46851945A2}" dt="2024-08-12T20:15:30.453" v="114" actId="1076"/>
        <pc:sldMkLst>
          <pc:docMk/>
          <pc:sldMk cId="0" sldId="257"/>
        </pc:sldMkLst>
        <pc:spChg chg="mod">
          <ac:chgData name="shabana nizam" userId="93ea60e1294ca654" providerId="LiveId" clId="{E7477D2F-6A0B-4A62-A22C-AA46851945A2}" dt="2024-08-12T20:15:30.453" v="114" actId="1076"/>
          <ac:spMkLst>
            <pc:docMk/>
            <pc:sldMk cId="0" sldId="257"/>
            <ac:spMk id="6" creationId="{00000000-0000-0000-0000-000000000000}"/>
          </ac:spMkLst>
        </pc:spChg>
        <pc:spChg chg="mod">
          <ac:chgData name="shabana nizam" userId="93ea60e1294ca654" providerId="LiveId" clId="{E7477D2F-6A0B-4A62-A22C-AA46851945A2}" dt="2024-08-12T20:15:19.279" v="113" actId="1076"/>
          <ac:spMkLst>
            <pc:docMk/>
            <pc:sldMk cId="0" sldId="257"/>
            <ac:spMk id="9" creationId="{00000000-0000-0000-0000-000000000000}"/>
          </ac:spMkLst>
        </pc:spChg>
      </pc:sldChg>
      <pc:sldChg chg="modSp mod ord">
        <pc:chgData name="shabana nizam" userId="93ea60e1294ca654" providerId="LiveId" clId="{E7477D2F-6A0B-4A62-A22C-AA46851945A2}" dt="2024-08-12T20:33:34.659" v="224"/>
        <pc:sldMkLst>
          <pc:docMk/>
          <pc:sldMk cId="0" sldId="261"/>
        </pc:sldMkLst>
        <pc:spChg chg="mod">
          <ac:chgData name="shabana nizam" userId="93ea60e1294ca654" providerId="LiveId" clId="{E7477D2F-6A0B-4A62-A22C-AA46851945A2}" dt="2024-08-12T20:19:17.704" v="131" actId="1076"/>
          <ac:spMkLst>
            <pc:docMk/>
            <pc:sldMk cId="0" sldId="261"/>
            <ac:spMk id="5" creationId="{00000000-0000-0000-0000-000000000000}"/>
          </ac:spMkLst>
        </pc:spChg>
      </pc:sldChg>
      <pc:sldChg chg="ord">
        <pc:chgData name="shabana nizam" userId="93ea60e1294ca654" providerId="LiveId" clId="{E7477D2F-6A0B-4A62-A22C-AA46851945A2}" dt="2024-08-12T20:33:39.478" v="226"/>
        <pc:sldMkLst>
          <pc:docMk/>
          <pc:sldMk cId="0" sldId="262"/>
        </pc:sldMkLst>
      </pc:sldChg>
      <pc:sldChg chg="addSp delSp modSp new mod ord">
        <pc:chgData name="shabana nizam" userId="93ea60e1294ca654" providerId="LiveId" clId="{E7477D2F-6A0B-4A62-A22C-AA46851945A2}" dt="2024-08-12T20:31:11.021" v="218"/>
        <pc:sldMkLst>
          <pc:docMk/>
          <pc:sldMk cId="3990539793" sldId="268"/>
        </pc:sldMkLst>
        <pc:spChg chg="mod">
          <ac:chgData name="shabana nizam" userId="93ea60e1294ca654" providerId="LiveId" clId="{E7477D2F-6A0B-4A62-A22C-AA46851945A2}" dt="2024-08-12T20:17:31.006" v="127" actId="20577"/>
          <ac:spMkLst>
            <pc:docMk/>
            <pc:sldMk cId="3990539793" sldId="268"/>
            <ac:spMk id="2" creationId="{2C75D434-B315-8D1C-45D7-F10D5804C7EF}"/>
          </ac:spMkLst>
        </pc:spChg>
        <pc:spChg chg="add mod">
          <ac:chgData name="shabana nizam" userId="93ea60e1294ca654" providerId="LiveId" clId="{E7477D2F-6A0B-4A62-A22C-AA46851945A2}" dt="2024-08-12T20:15:43.150" v="115"/>
          <ac:spMkLst>
            <pc:docMk/>
            <pc:sldMk cId="3990539793" sldId="268"/>
            <ac:spMk id="3" creationId="{CDFDB041-A541-6B02-32C7-F3EB7F41D506}"/>
          </ac:spMkLst>
        </pc:spChg>
        <pc:spChg chg="add mod">
          <ac:chgData name="shabana nizam" userId="93ea60e1294ca654" providerId="LiveId" clId="{E7477D2F-6A0B-4A62-A22C-AA46851945A2}" dt="2024-08-12T20:18:44.633" v="130" actId="571"/>
          <ac:spMkLst>
            <pc:docMk/>
            <pc:sldMk cId="3990539793" sldId="268"/>
            <ac:spMk id="4" creationId="{A6700446-9971-C167-8EDB-554DBDFC9759}"/>
          </ac:spMkLst>
        </pc:spChg>
        <pc:spChg chg="add del mod">
          <ac:chgData name="shabana nizam" userId="93ea60e1294ca654" providerId="LiveId" clId="{E7477D2F-6A0B-4A62-A22C-AA46851945A2}" dt="2024-08-12T20:22:34.210" v="151" actId="478"/>
          <ac:spMkLst>
            <pc:docMk/>
            <pc:sldMk cId="3990539793" sldId="268"/>
            <ac:spMk id="5" creationId="{A51D975D-2D35-13CC-6449-53226658D109}"/>
          </ac:spMkLst>
        </pc:spChg>
        <pc:spChg chg="add mod">
          <ac:chgData name="shabana nizam" userId="93ea60e1294ca654" providerId="LiveId" clId="{E7477D2F-6A0B-4A62-A22C-AA46851945A2}" dt="2024-08-12T20:30:35.467" v="215" actId="403"/>
          <ac:spMkLst>
            <pc:docMk/>
            <pc:sldMk cId="3990539793" sldId="268"/>
            <ac:spMk id="6" creationId="{8CFB3934-CBF1-8513-345C-725638BBC296}"/>
          </ac:spMkLst>
        </pc:spChg>
        <pc:spChg chg="add mod">
          <ac:chgData name="shabana nizam" userId="93ea60e1294ca654" providerId="LiveId" clId="{E7477D2F-6A0B-4A62-A22C-AA46851945A2}" dt="2024-08-12T20:30:55.378" v="216"/>
          <ac:spMkLst>
            <pc:docMk/>
            <pc:sldMk cId="3990539793" sldId="268"/>
            <ac:spMk id="7" creationId="{E248F5D6-0742-8732-921A-AB03D6886C21}"/>
          </ac:spMkLst>
        </pc:spChg>
      </pc:sldChg>
      <pc:sldChg chg="new del">
        <pc:chgData name="shabana nizam" userId="93ea60e1294ca654" providerId="LiveId" clId="{E7477D2F-6A0B-4A62-A22C-AA46851945A2}" dt="2024-08-12T20:17:08.682" v="119" actId="2696"/>
        <pc:sldMkLst>
          <pc:docMk/>
          <pc:sldMk cId="651135988" sldId="269"/>
        </pc:sldMkLst>
      </pc:sldChg>
      <pc:sldChg chg="new del">
        <pc:chgData name="shabana nizam" userId="93ea60e1294ca654" providerId="LiveId" clId="{E7477D2F-6A0B-4A62-A22C-AA46851945A2}" dt="2024-08-12T20:18:16.247" v="129" actId="2696"/>
        <pc:sldMkLst>
          <pc:docMk/>
          <pc:sldMk cId="1532435270"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6000" b="0" i="0">
                <a:solidFill>
                  <a:srgbClr val="332C2C"/>
                </a:solidFill>
                <a:latin typeface="Georgia"/>
                <a:cs typeface="Georgi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332C2C"/>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332C2C"/>
                </a:solidFill>
                <a:latin typeface="Georgia"/>
                <a:cs typeface="Georg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332C2C"/>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868774" y="1091190"/>
            <a:ext cx="16347452" cy="1381760"/>
          </a:xfrm>
          <a:prstGeom prst="rect">
            <a:avLst/>
          </a:prstGeom>
        </p:spPr>
        <p:txBody>
          <a:bodyPr wrap="square" lIns="0" tIns="0" rIns="0" bIns="0">
            <a:spAutoFit/>
          </a:bodyPr>
          <a:lstStyle>
            <a:lvl1pPr>
              <a:defRPr sz="6000" b="0" i="0">
                <a:solidFill>
                  <a:srgbClr val="332C2C"/>
                </a:solidFill>
                <a:latin typeface="Georgia"/>
                <a:cs typeface="Georgia"/>
              </a:defRPr>
            </a:lvl1pPr>
          </a:lstStyle>
          <a:p>
            <a:endParaRPr/>
          </a:p>
        </p:txBody>
      </p:sp>
      <p:sp>
        <p:nvSpPr>
          <p:cNvPr id="3" name="Holder 3"/>
          <p:cNvSpPr>
            <a:spLocks noGrp="1"/>
          </p:cNvSpPr>
          <p:nvPr>
            <p:ph type="body" idx="1"/>
          </p:nvPr>
        </p:nvSpPr>
        <p:spPr>
          <a:xfrm>
            <a:off x="8405190" y="3414751"/>
            <a:ext cx="7353934" cy="256984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8/13/2024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
            <a:ext cx="18288000" cy="2550795"/>
          </a:xfrm>
          <a:custGeom>
            <a:avLst/>
            <a:gdLst/>
            <a:ahLst/>
            <a:cxnLst/>
            <a:rect l="l" t="t" r="r" b="b"/>
            <a:pathLst>
              <a:path w="18288000" h="2550795">
                <a:moveTo>
                  <a:pt x="18287988" y="526821"/>
                </a:moveTo>
                <a:lnTo>
                  <a:pt x="3380956" y="526821"/>
                </a:lnTo>
                <a:lnTo>
                  <a:pt x="3399358" y="512914"/>
                </a:lnTo>
                <a:lnTo>
                  <a:pt x="3439884" y="483222"/>
                </a:lnTo>
                <a:lnTo>
                  <a:pt x="3480841" y="454215"/>
                </a:lnTo>
                <a:lnTo>
                  <a:pt x="3522243" y="425958"/>
                </a:lnTo>
                <a:lnTo>
                  <a:pt x="3564115" y="398475"/>
                </a:lnTo>
                <a:lnTo>
                  <a:pt x="3606482" y="371843"/>
                </a:lnTo>
                <a:lnTo>
                  <a:pt x="3649370" y="346113"/>
                </a:lnTo>
                <a:lnTo>
                  <a:pt x="3692779" y="321335"/>
                </a:lnTo>
                <a:lnTo>
                  <a:pt x="3733800" y="298945"/>
                </a:lnTo>
                <a:lnTo>
                  <a:pt x="3775430" y="277202"/>
                </a:lnTo>
                <a:lnTo>
                  <a:pt x="3817683" y="256120"/>
                </a:lnTo>
                <a:lnTo>
                  <a:pt x="3860584" y="235686"/>
                </a:lnTo>
                <a:lnTo>
                  <a:pt x="3904119" y="215900"/>
                </a:lnTo>
                <a:lnTo>
                  <a:pt x="3948328" y="196748"/>
                </a:lnTo>
                <a:lnTo>
                  <a:pt x="3993210" y="178231"/>
                </a:lnTo>
                <a:lnTo>
                  <a:pt x="4038790" y="160350"/>
                </a:lnTo>
                <a:lnTo>
                  <a:pt x="4085056" y="143078"/>
                </a:lnTo>
                <a:lnTo>
                  <a:pt x="4132046" y="126441"/>
                </a:lnTo>
                <a:lnTo>
                  <a:pt x="4179747" y="110413"/>
                </a:lnTo>
                <a:lnTo>
                  <a:pt x="4228198" y="94996"/>
                </a:lnTo>
                <a:lnTo>
                  <a:pt x="4277398" y="80187"/>
                </a:lnTo>
                <a:lnTo>
                  <a:pt x="4327360" y="65989"/>
                </a:lnTo>
                <a:lnTo>
                  <a:pt x="4378096" y="52387"/>
                </a:lnTo>
                <a:lnTo>
                  <a:pt x="4429620" y="39370"/>
                </a:lnTo>
                <a:lnTo>
                  <a:pt x="4481931" y="26949"/>
                </a:lnTo>
                <a:lnTo>
                  <a:pt x="4535068" y="15113"/>
                </a:lnTo>
                <a:lnTo>
                  <a:pt x="4589030" y="3860"/>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82"/>
                </a:lnTo>
                <a:lnTo>
                  <a:pt x="3926192" y="144741"/>
                </a:lnTo>
                <a:lnTo>
                  <a:pt x="3881170" y="164261"/>
                </a:lnTo>
                <a:lnTo>
                  <a:pt x="3836809" y="184429"/>
                </a:lnTo>
                <a:lnTo>
                  <a:pt x="3793096" y="205257"/>
                </a:lnTo>
                <a:lnTo>
                  <a:pt x="3750030" y="226745"/>
                </a:lnTo>
                <a:lnTo>
                  <a:pt x="3707574" y="248907"/>
                </a:lnTo>
                <a:lnTo>
                  <a:pt x="3665728" y="271741"/>
                </a:lnTo>
                <a:lnTo>
                  <a:pt x="3621519" y="297053"/>
                </a:lnTo>
                <a:lnTo>
                  <a:pt x="3577869" y="323291"/>
                </a:lnTo>
                <a:lnTo>
                  <a:pt x="3534778" y="350418"/>
                </a:lnTo>
                <a:lnTo>
                  <a:pt x="3492233" y="378345"/>
                </a:lnTo>
                <a:lnTo>
                  <a:pt x="3450183" y="407060"/>
                </a:lnTo>
                <a:lnTo>
                  <a:pt x="3408616" y="436486"/>
                </a:lnTo>
                <a:lnTo>
                  <a:pt x="3367519" y="466585"/>
                </a:lnTo>
                <a:lnTo>
                  <a:pt x="3326866" y="497293"/>
                </a:lnTo>
                <a:lnTo>
                  <a:pt x="3288868" y="526821"/>
                </a:lnTo>
                <a:lnTo>
                  <a:pt x="0" y="526821"/>
                </a:lnTo>
                <a:lnTo>
                  <a:pt x="0" y="574446"/>
                </a:lnTo>
                <a:lnTo>
                  <a:pt x="3229508" y="574446"/>
                </a:lnTo>
                <a:lnTo>
                  <a:pt x="3207308" y="592582"/>
                </a:lnTo>
                <a:lnTo>
                  <a:pt x="3168180" y="625233"/>
                </a:lnTo>
                <a:lnTo>
                  <a:pt x="3129381" y="658241"/>
                </a:lnTo>
                <a:lnTo>
                  <a:pt x="3090888" y="691553"/>
                </a:lnTo>
                <a:lnTo>
                  <a:pt x="3052673" y="725119"/>
                </a:lnTo>
                <a:lnTo>
                  <a:pt x="2976981" y="792784"/>
                </a:lnTo>
                <a:lnTo>
                  <a:pt x="2739758" y="1009802"/>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21"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96"/>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82"/>
                </a:lnTo>
                <a:lnTo>
                  <a:pt x="107251" y="2490000"/>
                </a:lnTo>
                <a:lnTo>
                  <a:pt x="59728" y="2493099"/>
                </a:lnTo>
                <a:lnTo>
                  <a:pt x="12458" y="2493441"/>
                </a:lnTo>
                <a:lnTo>
                  <a:pt x="0" y="2492819"/>
                </a:lnTo>
                <a:lnTo>
                  <a:pt x="0" y="2549702"/>
                </a:lnTo>
                <a:lnTo>
                  <a:pt x="13512" y="2550083"/>
                </a:lnTo>
                <a:lnTo>
                  <a:pt x="30060" y="2550249"/>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01" y="2162454"/>
                </a:lnTo>
                <a:lnTo>
                  <a:pt x="1325003" y="2137587"/>
                </a:lnTo>
                <a:lnTo>
                  <a:pt x="1371765" y="2112149"/>
                </a:lnTo>
                <a:lnTo>
                  <a:pt x="1417955" y="2086305"/>
                </a:lnTo>
                <a:lnTo>
                  <a:pt x="1463903" y="2059927"/>
                </a:lnTo>
                <a:lnTo>
                  <a:pt x="1509509" y="2033066"/>
                </a:lnTo>
                <a:lnTo>
                  <a:pt x="1554759" y="2005774"/>
                </a:lnTo>
                <a:lnTo>
                  <a:pt x="1599653" y="1978050"/>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51"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74" y="1051598"/>
                </a:lnTo>
                <a:lnTo>
                  <a:pt x="3013252" y="835710"/>
                </a:lnTo>
                <a:lnTo>
                  <a:pt x="3088195" y="768667"/>
                </a:lnTo>
                <a:lnTo>
                  <a:pt x="3126016" y="735418"/>
                </a:lnTo>
                <a:lnTo>
                  <a:pt x="3164103" y="702437"/>
                </a:lnTo>
                <a:lnTo>
                  <a:pt x="3202482" y="669759"/>
                </a:lnTo>
                <a:lnTo>
                  <a:pt x="3241167" y="637451"/>
                </a:lnTo>
                <a:lnTo>
                  <a:pt x="3280168" y="605548"/>
                </a:lnTo>
                <a:lnTo>
                  <a:pt x="3319119" y="574446"/>
                </a:lnTo>
                <a:lnTo>
                  <a:pt x="18287988" y="574446"/>
                </a:lnTo>
                <a:lnTo>
                  <a:pt x="18287988" y="526821"/>
                </a:lnTo>
                <a:close/>
              </a:path>
            </a:pathLst>
          </a:custGeom>
          <a:solidFill>
            <a:srgbClr val="332C2C"/>
          </a:solidFill>
        </p:spPr>
        <p:txBody>
          <a:bodyPr wrap="square" lIns="0" tIns="0" rIns="0" bIns="0" rtlCol="0"/>
          <a:lstStyle/>
          <a:p>
            <a:endParaRPr/>
          </a:p>
        </p:txBody>
      </p:sp>
      <p:sp>
        <p:nvSpPr>
          <p:cNvPr id="3" name="object 3"/>
          <p:cNvSpPr/>
          <p:nvPr/>
        </p:nvSpPr>
        <p:spPr>
          <a:xfrm>
            <a:off x="0" y="7892605"/>
            <a:ext cx="18288000" cy="2394585"/>
          </a:xfrm>
          <a:custGeom>
            <a:avLst/>
            <a:gdLst/>
            <a:ahLst/>
            <a:cxnLst/>
            <a:rect l="l" t="t" r="r" b="b"/>
            <a:pathLst>
              <a:path w="18288000" h="2394584">
                <a:moveTo>
                  <a:pt x="18287988" y="0"/>
                </a:moveTo>
                <a:lnTo>
                  <a:pt x="18231523" y="5473"/>
                </a:lnTo>
                <a:lnTo>
                  <a:pt x="18154549" y="18618"/>
                </a:lnTo>
                <a:lnTo>
                  <a:pt x="18108041" y="27863"/>
                </a:lnTo>
                <a:lnTo>
                  <a:pt x="18061496" y="37909"/>
                </a:lnTo>
                <a:lnTo>
                  <a:pt x="18014912" y="48768"/>
                </a:lnTo>
                <a:lnTo>
                  <a:pt x="17968303" y="60413"/>
                </a:lnTo>
                <a:lnTo>
                  <a:pt x="17921669" y="72859"/>
                </a:lnTo>
                <a:lnTo>
                  <a:pt x="17875009" y="86106"/>
                </a:lnTo>
                <a:lnTo>
                  <a:pt x="17828337" y="100139"/>
                </a:lnTo>
                <a:lnTo>
                  <a:pt x="17781664" y="114960"/>
                </a:lnTo>
                <a:lnTo>
                  <a:pt x="17734966" y="130568"/>
                </a:lnTo>
                <a:lnTo>
                  <a:pt x="17688281" y="146964"/>
                </a:lnTo>
                <a:lnTo>
                  <a:pt x="17641596"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30" y="378637"/>
                </a:lnTo>
                <a:lnTo>
                  <a:pt x="17129405" y="404558"/>
                </a:lnTo>
                <a:lnTo>
                  <a:pt x="17082974"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3998" y="912647"/>
                </a:lnTo>
                <a:lnTo>
                  <a:pt x="16354349" y="945070"/>
                </a:lnTo>
                <a:lnTo>
                  <a:pt x="16315106" y="977620"/>
                </a:lnTo>
                <a:lnTo>
                  <a:pt x="16276257" y="1010259"/>
                </a:lnTo>
                <a:lnTo>
                  <a:pt x="16237827" y="1042987"/>
                </a:lnTo>
                <a:lnTo>
                  <a:pt x="16199790" y="1075766"/>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25" y="2042223"/>
                </a:lnTo>
                <a:lnTo>
                  <a:pt x="15061565" y="2070493"/>
                </a:lnTo>
                <a:lnTo>
                  <a:pt x="15018309" y="2097773"/>
                </a:lnTo>
                <a:lnTo>
                  <a:pt x="14974431" y="2123998"/>
                </a:lnTo>
                <a:lnTo>
                  <a:pt x="14932660" y="2147773"/>
                </a:lnTo>
                <a:lnTo>
                  <a:pt x="14890166"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82"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12"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74" y="1847710"/>
                </a:lnTo>
                <a:lnTo>
                  <a:pt x="15475611" y="1815071"/>
                </a:lnTo>
                <a:lnTo>
                  <a:pt x="15512504" y="1782114"/>
                </a:lnTo>
                <a:lnTo>
                  <a:pt x="15549106" y="1748878"/>
                </a:lnTo>
                <a:lnTo>
                  <a:pt x="15585428" y="1715439"/>
                </a:lnTo>
                <a:lnTo>
                  <a:pt x="15657373" y="1648104"/>
                </a:lnTo>
                <a:lnTo>
                  <a:pt x="15877286" y="1439024"/>
                </a:lnTo>
                <a:lnTo>
                  <a:pt x="15979610" y="1343406"/>
                </a:lnTo>
                <a:lnTo>
                  <a:pt x="16049867" y="1278902"/>
                </a:lnTo>
                <a:lnTo>
                  <a:pt x="16121749" y="1214005"/>
                </a:lnTo>
                <a:lnTo>
                  <a:pt x="16195243" y="1148930"/>
                </a:lnTo>
                <a:lnTo>
                  <a:pt x="16270364" y="1083856"/>
                </a:lnTo>
                <a:lnTo>
                  <a:pt x="16308515"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83" y="530961"/>
                </a:lnTo>
                <a:lnTo>
                  <a:pt x="17062908" y="503605"/>
                </a:lnTo>
                <a:lnTo>
                  <a:pt x="17108513" y="476770"/>
                </a:lnTo>
                <a:lnTo>
                  <a:pt x="17154500" y="450481"/>
                </a:lnTo>
                <a:lnTo>
                  <a:pt x="17200868" y="424764"/>
                </a:lnTo>
                <a:lnTo>
                  <a:pt x="17248670" y="399072"/>
                </a:lnTo>
                <a:lnTo>
                  <a:pt x="17296537" y="374218"/>
                </a:lnTo>
                <a:lnTo>
                  <a:pt x="17344454" y="350189"/>
                </a:lnTo>
                <a:lnTo>
                  <a:pt x="17392422"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14" y="156133"/>
                </a:lnTo>
                <a:lnTo>
                  <a:pt x="17873434" y="141363"/>
                </a:lnTo>
                <a:lnTo>
                  <a:pt x="17921529" y="127457"/>
                </a:lnTo>
                <a:lnTo>
                  <a:pt x="17969611" y="114388"/>
                </a:lnTo>
                <a:lnTo>
                  <a:pt x="18017655" y="102171"/>
                </a:lnTo>
                <a:lnTo>
                  <a:pt x="18065649" y="90805"/>
                </a:lnTo>
                <a:lnTo>
                  <a:pt x="18113617" y="80289"/>
                </a:lnTo>
                <a:lnTo>
                  <a:pt x="18161521" y="70637"/>
                </a:lnTo>
                <a:lnTo>
                  <a:pt x="18209375" y="61836"/>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
        <p:nvSpPr>
          <p:cNvPr id="4" name="object 4"/>
          <p:cNvSpPr txBox="1">
            <a:spLocks noGrp="1"/>
          </p:cNvSpPr>
          <p:nvPr>
            <p:ph type="title"/>
          </p:nvPr>
        </p:nvSpPr>
        <p:spPr>
          <a:xfrm>
            <a:off x="3893094" y="2931487"/>
            <a:ext cx="9170035" cy="3216275"/>
          </a:xfrm>
          <a:prstGeom prst="rect">
            <a:avLst/>
          </a:prstGeom>
        </p:spPr>
        <p:txBody>
          <a:bodyPr vert="horz" wrap="square" lIns="0" tIns="45085" rIns="0" bIns="0" rtlCol="0">
            <a:spAutoFit/>
          </a:bodyPr>
          <a:lstStyle/>
          <a:p>
            <a:pPr marL="12700" marR="5080">
              <a:lnSpc>
                <a:spcPct val="97300"/>
              </a:lnSpc>
              <a:spcBef>
                <a:spcPts val="355"/>
              </a:spcBef>
            </a:pPr>
            <a:r>
              <a:rPr sz="7100" b="1" i="1" spc="-290" dirty="0">
                <a:solidFill>
                  <a:srgbClr val="000000"/>
                </a:solidFill>
                <a:latin typeface="Verdana"/>
                <a:cs typeface="Verdana"/>
              </a:rPr>
              <a:t>Automated</a:t>
            </a:r>
            <a:r>
              <a:rPr sz="7100" b="1" i="1" spc="1775" dirty="0">
                <a:solidFill>
                  <a:srgbClr val="000000"/>
                </a:solidFill>
                <a:latin typeface="Verdana"/>
                <a:cs typeface="Verdana"/>
              </a:rPr>
              <a:t> </a:t>
            </a:r>
            <a:r>
              <a:rPr sz="7100" b="1" i="1" spc="-265" dirty="0">
                <a:solidFill>
                  <a:srgbClr val="000000"/>
                </a:solidFill>
                <a:latin typeface="Verdana"/>
                <a:cs typeface="Verdana"/>
              </a:rPr>
              <a:t>parking</a:t>
            </a:r>
            <a:r>
              <a:rPr sz="7100" b="1" i="1" spc="835" dirty="0">
                <a:solidFill>
                  <a:srgbClr val="000000"/>
                </a:solidFill>
                <a:latin typeface="Verdana"/>
                <a:cs typeface="Verdana"/>
              </a:rPr>
              <a:t> </a:t>
            </a:r>
            <a:r>
              <a:rPr sz="7100" b="1" i="1" spc="-200" dirty="0">
                <a:solidFill>
                  <a:srgbClr val="000000"/>
                </a:solidFill>
                <a:latin typeface="Verdana"/>
                <a:cs typeface="Verdana"/>
              </a:rPr>
              <a:t>occupancy </a:t>
            </a:r>
            <a:r>
              <a:rPr sz="7100" b="1" i="1" spc="-105" dirty="0">
                <a:solidFill>
                  <a:srgbClr val="000000"/>
                </a:solidFill>
                <a:latin typeface="Verdana"/>
                <a:cs typeface="Verdana"/>
              </a:rPr>
              <a:t>detection</a:t>
            </a:r>
            <a:endParaRPr sz="7100" dirty="0">
              <a:latin typeface="Verdana"/>
              <a:cs typeface="Verdana"/>
            </a:endParaRPr>
          </a:p>
        </p:txBody>
      </p:sp>
      <p:sp>
        <p:nvSpPr>
          <p:cNvPr id="5" name="TextBox 4">
            <a:extLst>
              <a:ext uri="{FF2B5EF4-FFF2-40B4-BE49-F238E27FC236}">
                <a16:creationId xmlns:a16="http://schemas.microsoft.com/office/drawing/2014/main" id="{EB6F5004-95FF-F224-B752-741079A4CE98}"/>
              </a:ext>
            </a:extLst>
          </p:cNvPr>
          <p:cNvSpPr txBox="1"/>
          <p:nvPr/>
        </p:nvSpPr>
        <p:spPr>
          <a:xfrm>
            <a:off x="10109825" y="6857231"/>
            <a:ext cx="6096000" cy="769441"/>
          </a:xfrm>
          <a:prstGeom prst="rect">
            <a:avLst/>
          </a:prstGeom>
          <a:noFill/>
        </p:spPr>
        <p:txBody>
          <a:bodyPr wrap="square" rtlCol="0">
            <a:spAutoFit/>
          </a:bodyPr>
          <a:lstStyle/>
          <a:p>
            <a:r>
              <a:rPr lang="en-IN" sz="4400" dirty="0">
                <a:latin typeface="Presented By :Yasin shafi"/>
              </a:rPr>
              <a:t>Presented By :Yasin </a:t>
            </a:r>
            <a:r>
              <a:rPr lang="en-IN" sz="4400" dirty="0" err="1">
                <a:latin typeface="Presented By :Yasin shafi"/>
              </a:rPr>
              <a:t>Shafi</a:t>
            </a:r>
            <a:endParaRPr lang="en-IN" sz="4400" dirty="0">
              <a:latin typeface="Presented By :Yasin shafi"/>
            </a:endParaRPr>
          </a:p>
        </p:txBody>
      </p:sp>
      <p:sp>
        <p:nvSpPr>
          <p:cNvPr id="6" name="TextBox 5">
            <a:extLst>
              <a:ext uri="{FF2B5EF4-FFF2-40B4-BE49-F238E27FC236}">
                <a16:creationId xmlns:a16="http://schemas.microsoft.com/office/drawing/2014/main" id="{C4287E5F-940C-1CD7-933A-04CD242F1C89}"/>
              </a:ext>
            </a:extLst>
          </p:cNvPr>
          <p:cNvSpPr txBox="1"/>
          <p:nvPr/>
        </p:nvSpPr>
        <p:spPr>
          <a:xfrm>
            <a:off x="10482738" y="7569439"/>
            <a:ext cx="5160782" cy="646331"/>
          </a:xfrm>
          <a:prstGeom prst="rect">
            <a:avLst/>
          </a:prstGeom>
          <a:noFill/>
        </p:spPr>
        <p:txBody>
          <a:bodyPr wrap="square" rtlCol="0">
            <a:spAutoFit/>
          </a:bodyPr>
          <a:lstStyle/>
          <a:p>
            <a:r>
              <a:rPr lang="en-IN" sz="3600" dirty="0">
                <a:effectLst>
                  <a:outerShdw blurRad="38100" dist="38100" dir="2700000" algn="tl">
                    <a:srgbClr val="000000">
                      <a:alpha val="43137"/>
                    </a:srgbClr>
                  </a:outerShdw>
                </a:effectLst>
              </a:rPr>
              <a:t>Guided By : </a:t>
            </a:r>
            <a:r>
              <a:rPr lang="en-IN" sz="3600" dirty="0" err="1">
                <a:effectLst>
                  <a:outerShdw blurRad="38100" dist="38100" dir="2700000" algn="tl">
                    <a:srgbClr val="000000">
                      <a:alpha val="43137"/>
                    </a:srgbClr>
                  </a:outerShdw>
                </a:effectLst>
              </a:rPr>
              <a:t>Archa</a:t>
            </a:r>
            <a:r>
              <a:rPr lang="en-IN" sz="3600" dirty="0">
                <a:effectLst>
                  <a:outerShdw blurRad="38100" dist="38100" dir="2700000" algn="tl">
                    <a:srgbClr val="000000">
                      <a:alpha val="43137"/>
                    </a:srgbClr>
                  </a:outerShdw>
                </a:effectLst>
              </a:rPr>
              <a:t> Mam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50" y="548220"/>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10229799" y="4349165"/>
            <a:ext cx="3098850" cy="345592"/>
          </a:xfrm>
          <a:prstGeom prst="rect">
            <a:avLst/>
          </a:prstGeom>
        </p:spPr>
      </p:pic>
      <p:pic>
        <p:nvPicPr>
          <p:cNvPr id="9" name="object 9"/>
          <p:cNvPicPr/>
          <p:nvPr/>
        </p:nvPicPr>
        <p:blipFill>
          <a:blip r:embed="rId4" cstate="print"/>
          <a:stretch>
            <a:fillRect/>
          </a:stretch>
        </p:blipFill>
        <p:spPr>
          <a:xfrm>
            <a:off x="13579347" y="5208206"/>
            <a:ext cx="879475" cy="342087"/>
          </a:xfrm>
          <a:prstGeom prst="rect">
            <a:avLst/>
          </a:prstGeom>
        </p:spPr>
      </p:pic>
      <p:pic>
        <p:nvPicPr>
          <p:cNvPr id="10" name="object 10"/>
          <p:cNvPicPr/>
          <p:nvPr/>
        </p:nvPicPr>
        <p:blipFill>
          <a:blip r:embed="rId5" cstate="print"/>
          <a:stretch>
            <a:fillRect/>
          </a:stretch>
        </p:blipFill>
        <p:spPr>
          <a:xfrm>
            <a:off x="8452637" y="5627306"/>
            <a:ext cx="1396212" cy="343801"/>
          </a:xfrm>
          <a:prstGeom prst="rect">
            <a:avLst/>
          </a:prstGeom>
        </p:spPr>
      </p:pic>
      <p:sp>
        <p:nvSpPr>
          <p:cNvPr id="11" name="object 11"/>
          <p:cNvSpPr txBox="1">
            <a:spLocks noGrp="1"/>
          </p:cNvSpPr>
          <p:nvPr>
            <p:ph type="body" idx="1"/>
          </p:nvPr>
        </p:nvSpPr>
        <p:spPr>
          <a:prstGeom prst="rect">
            <a:avLst/>
          </a:prstGeom>
        </p:spPr>
        <p:txBody>
          <a:bodyPr vert="horz" wrap="square" lIns="0" tIns="6350" rIns="0" bIns="0" rtlCol="0">
            <a:spAutoFit/>
          </a:bodyPr>
          <a:lstStyle/>
          <a:p>
            <a:pPr marL="12700" marR="5080">
              <a:lnSpc>
                <a:spcPct val="101699"/>
              </a:lnSpc>
              <a:spcBef>
                <a:spcPts val="50"/>
              </a:spcBef>
              <a:tabLst>
                <a:tab pos="4996815" algn="l"/>
              </a:tabLst>
            </a:pPr>
            <a:r>
              <a:rPr spc="-100" dirty="0"/>
              <a:t>Several</a:t>
            </a:r>
            <a:r>
              <a:rPr spc="-210" dirty="0"/>
              <a:t> </a:t>
            </a:r>
            <a:r>
              <a:rPr spc="-10" dirty="0"/>
              <a:t>cities</a:t>
            </a:r>
            <a:r>
              <a:rPr spc="-210" dirty="0"/>
              <a:t> </a:t>
            </a:r>
            <a:r>
              <a:rPr spc="-40" dirty="0"/>
              <a:t>have</a:t>
            </a:r>
            <a:r>
              <a:rPr spc="-210" dirty="0"/>
              <a:t> </a:t>
            </a:r>
            <a:r>
              <a:rPr spc="-10" dirty="0"/>
              <a:t>successfully </a:t>
            </a:r>
            <a:r>
              <a:rPr spc="75" dirty="0"/>
              <a:t>implemented</a:t>
            </a:r>
            <a:r>
              <a:rPr spc="-185" dirty="0"/>
              <a:t> </a:t>
            </a:r>
            <a:r>
              <a:rPr spc="-10" dirty="0"/>
              <a:t>similar</a:t>
            </a:r>
            <a:r>
              <a:rPr spc="-180" dirty="0"/>
              <a:t> </a:t>
            </a:r>
            <a:r>
              <a:rPr spc="-95" dirty="0"/>
              <a:t>systems,</a:t>
            </a:r>
            <a:r>
              <a:rPr spc="-180" dirty="0"/>
              <a:t> </a:t>
            </a:r>
            <a:r>
              <a:rPr dirty="0"/>
              <a:t>resulting</a:t>
            </a:r>
            <a:r>
              <a:rPr spc="-185" dirty="0"/>
              <a:t> </a:t>
            </a:r>
            <a:r>
              <a:rPr spc="25" dirty="0"/>
              <a:t>in </a:t>
            </a:r>
            <a:r>
              <a:rPr spc="-10" dirty="0"/>
              <a:t>improved</a:t>
            </a:r>
            <a:r>
              <a:rPr dirty="0"/>
              <a:t>	</a:t>
            </a:r>
            <a:r>
              <a:rPr spc="75" dirty="0"/>
              <a:t>and</a:t>
            </a:r>
            <a:r>
              <a:rPr spc="-245" dirty="0"/>
              <a:t> </a:t>
            </a:r>
            <a:r>
              <a:rPr spc="45" dirty="0"/>
              <a:t>reduced </a:t>
            </a:r>
            <a:r>
              <a:rPr dirty="0"/>
              <a:t>congestion.</a:t>
            </a:r>
            <a:r>
              <a:rPr spc="-215" dirty="0"/>
              <a:t> </a:t>
            </a:r>
            <a:r>
              <a:rPr spc="-35" dirty="0"/>
              <a:t>Case</a:t>
            </a:r>
            <a:r>
              <a:rPr spc="-215" dirty="0"/>
              <a:t> </a:t>
            </a:r>
            <a:r>
              <a:rPr dirty="0"/>
              <a:t>studies</a:t>
            </a:r>
            <a:r>
              <a:rPr spc="-215" dirty="0"/>
              <a:t> </a:t>
            </a:r>
            <a:r>
              <a:rPr spc="70" dirty="0"/>
              <a:t>highlight</a:t>
            </a:r>
            <a:r>
              <a:rPr spc="-220" dirty="0"/>
              <a:t> </a:t>
            </a:r>
            <a:r>
              <a:rPr spc="-25" dirty="0"/>
              <a:t>the </a:t>
            </a:r>
            <a:r>
              <a:rPr spc="-20" dirty="0"/>
              <a:t>positive</a:t>
            </a:r>
            <a:r>
              <a:rPr spc="-225" dirty="0"/>
              <a:t> </a:t>
            </a:r>
            <a:r>
              <a:rPr spc="75" dirty="0"/>
              <a:t>impact</a:t>
            </a:r>
            <a:r>
              <a:rPr spc="-225" dirty="0"/>
              <a:t> </a:t>
            </a:r>
            <a:r>
              <a:rPr dirty="0"/>
              <a:t>of</a:t>
            </a:r>
            <a:r>
              <a:rPr spc="-225" dirty="0"/>
              <a:t> </a:t>
            </a:r>
            <a:r>
              <a:rPr spc="-10" dirty="0"/>
              <a:t>leveraging</a:t>
            </a:r>
          </a:p>
          <a:p>
            <a:pPr marL="1555115">
              <a:lnSpc>
                <a:spcPct val="100000"/>
              </a:lnSpc>
            </a:pPr>
            <a:r>
              <a:rPr spc="-35" dirty="0"/>
              <a:t>for</a:t>
            </a:r>
            <a:r>
              <a:rPr spc="-95" dirty="0"/>
              <a:t> </a:t>
            </a:r>
            <a:r>
              <a:rPr dirty="0"/>
              <a:t>urban</a:t>
            </a:r>
            <a:r>
              <a:rPr spc="-90" dirty="0"/>
              <a:t> </a:t>
            </a:r>
            <a:r>
              <a:rPr dirty="0"/>
              <a:t>mobility</a:t>
            </a:r>
            <a:r>
              <a:rPr spc="-95" dirty="0"/>
              <a:t> </a:t>
            </a:r>
            <a:r>
              <a:rPr spc="-10" dirty="0"/>
              <a:t>solutions.</a:t>
            </a:r>
          </a:p>
        </p:txBody>
      </p:sp>
      <p:sp>
        <p:nvSpPr>
          <p:cNvPr id="12" name="object 12"/>
          <p:cNvSpPr txBox="1">
            <a:spLocks noGrp="1"/>
          </p:cNvSpPr>
          <p:nvPr>
            <p:ph type="title"/>
          </p:nvPr>
        </p:nvSpPr>
        <p:spPr>
          <a:xfrm>
            <a:off x="8381993" y="1429499"/>
            <a:ext cx="3985895" cy="939800"/>
          </a:xfrm>
          <a:prstGeom prst="rect">
            <a:avLst/>
          </a:prstGeom>
        </p:spPr>
        <p:txBody>
          <a:bodyPr vert="horz" wrap="square" lIns="0" tIns="12700" rIns="0" bIns="0" rtlCol="0">
            <a:spAutoFit/>
          </a:bodyPr>
          <a:lstStyle/>
          <a:p>
            <a:pPr marL="12700">
              <a:lnSpc>
                <a:spcPct val="100000"/>
              </a:lnSpc>
              <a:spcBef>
                <a:spcPts val="100"/>
              </a:spcBef>
            </a:pPr>
            <a:r>
              <a:rPr spc="-229" dirty="0"/>
              <a:t>Case</a:t>
            </a:r>
            <a:r>
              <a:rPr spc="-275" dirty="0"/>
              <a:t> </a:t>
            </a:r>
            <a:r>
              <a:rPr spc="-145" dirty="0"/>
              <a:t>Studies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4"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1" y="3948709"/>
                  </a:lnTo>
                  <a:lnTo>
                    <a:pt x="243050" y="3923620"/>
                  </a:lnTo>
                  <a:lnTo>
                    <a:pt x="280576" y="3897974"/>
                  </a:lnTo>
                  <a:lnTo>
                    <a:pt x="317714" y="3871782"/>
                  </a:lnTo>
                  <a:lnTo>
                    <a:pt x="354474" y="3845056"/>
                  </a:lnTo>
                  <a:lnTo>
                    <a:pt x="390862" y="3817806"/>
                  </a:lnTo>
                  <a:lnTo>
                    <a:pt x="426888" y="3790043"/>
                  </a:lnTo>
                  <a:lnTo>
                    <a:pt x="462558" y="3761780"/>
                  </a:lnTo>
                  <a:lnTo>
                    <a:pt x="497880" y="3733027"/>
                  </a:lnTo>
                  <a:lnTo>
                    <a:pt x="532864" y="3703794"/>
                  </a:lnTo>
                  <a:lnTo>
                    <a:pt x="567516" y="3674094"/>
                  </a:lnTo>
                  <a:lnTo>
                    <a:pt x="601844" y="3643938"/>
                  </a:lnTo>
                  <a:lnTo>
                    <a:pt x="635856" y="3613336"/>
                  </a:lnTo>
                  <a:lnTo>
                    <a:pt x="669560" y="3582299"/>
                  </a:lnTo>
                  <a:lnTo>
                    <a:pt x="702965" y="3550840"/>
                  </a:lnTo>
                  <a:lnTo>
                    <a:pt x="736077" y="3518968"/>
                  </a:lnTo>
                  <a:lnTo>
                    <a:pt x="768905" y="3486696"/>
                  </a:lnTo>
                  <a:lnTo>
                    <a:pt x="801457" y="3454033"/>
                  </a:lnTo>
                  <a:lnTo>
                    <a:pt x="833740" y="3420992"/>
                  </a:lnTo>
                  <a:lnTo>
                    <a:pt x="865763" y="3387584"/>
                  </a:lnTo>
                  <a:lnTo>
                    <a:pt x="897533" y="3353819"/>
                  </a:lnTo>
                  <a:lnTo>
                    <a:pt x="929059" y="3319708"/>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8"/>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4" y="2308926"/>
                  </a:lnTo>
                  <a:lnTo>
                    <a:pt x="1744440" y="2269671"/>
                  </a:lnTo>
                  <a:lnTo>
                    <a:pt x="1772300" y="2230393"/>
                  </a:lnTo>
                  <a:lnTo>
                    <a:pt x="1800153" y="2191104"/>
                  </a:lnTo>
                  <a:lnTo>
                    <a:pt x="1828005" y="2151816"/>
                  </a:lnTo>
                  <a:lnTo>
                    <a:pt x="1855865" y="2112538"/>
                  </a:lnTo>
                  <a:lnTo>
                    <a:pt x="1883741" y="2073283"/>
                  </a:lnTo>
                  <a:lnTo>
                    <a:pt x="1911641" y="2034061"/>
                  </a:lnTo>
                  <a:lnTo>
                    <a:pt x="1939573" y="1994884"/>
                  </a:lnTo>
                  <a:lnTo>
                    <a:pt x="1967543" y="1955762"/>
                  </a:lnTo>
                  <a:lnTo>
                    <a:pt x="1995562" y="1916708"/>
                  </a:lnTo>
                  <a:lnTo>
                    <a:pt x="2023635" y="1877731"/>
                  </a:lnTo>
                  <a:lnTo>
                    <a:pt x="2051772" y="1838843"/>
                  </a:lnTo>
                  <a:lnTo>
                    <a:pt x="2079979" y="1800055"/>
                  </a:lnTo>
                  <a:lnTo>
                    <a:pt x="2108266" y="1761379"/>
                  </a:lnTo>
                  <a:lnTo>
                    <a:pt x="2136640" y="1722826"/>
                  </a:lnTo>
                  <a:lnTo>
                    <a:pt x="2165108" y="1684406"/>
                  </a:lnTo>
                  <a:lnTo>
                    <a:pt x="2193679" y="1646130"/>
                  </a:lnTo>
                  <a:lnTo>
                    <a:pt x="2222360" y="1608011"/>
                  </a:lnTo>
                  <a:lnTo>
                    <a:pt x="2251160" y="1570059"/>
                  </a:lnTo>
                  <a:lnTo>
                    <a:pt x="2280086" y="1532285"/>
                  </a:lnTo>
                  <a:lnTo>
                    <a:pt x="2309147" y="1494700"/>
                  </a:lnTo>
                  <a:lnTo>
                    <a:pt x="2338349" y="1457316"/>
                  </a:lnTo>
                  <a:lnTo>
                    <a:pt x="2367702" y="1420143"/>
                  </a:lnTo>
                  <a:lnTo>
                    <a:pt x="2397212" y="1383193"/>
                  </a:lnTo>
                  <a:lnTo>
                    <a:pt x="2426888" y="1346477"/>
                  </a:lnTo>
                  <a:lnTo>
                    <a:pt x="2456738" y="1310006"/>
                  </a:lnTo>
                  <a:lnTo>
                    <a:pt x="2486770" y="1273791"/>
                  </a:lnTo>
                  <a:lnTo>
                    <a:pt x="2516991" y="1237843"/>
                  </a:lnTo>
                  <a:lnTo>
                    <a:pt x="2547409" y="1202173"/>
                  </a:lnTo>
                  <a:lnTo>
                    <a:pt x="2578033" y="1166794"/>
                  </a:lnTo>
                  <a:lnTo>
                    <a:pt x="2608870" y="1131715"/>
                  </a:lnTo>
                  <a:lnTo>
                    <a:pt x="2639928" y="1096947"/>
                  </a:lnTo>
                  <a:lnTo>
                    <a:pt x="2671215" y="1062503"/>
                  </a:lnTo>
                  <a:lnTo>
                    <a:pt x="2702739" y="1028393"/>
                  </a:lnTo>
                  <a:lnTo>
                    <a:pt x="2734507" y="994628"/>
                  </a:lnTo>
                  <a:lnTo>
                    <a:pt x="2766529" y="961219"/>
                  </a:lnTo>
                  <a:lnTo>
                    <a:pt x="2798811"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5" y="649184"/>
                  </a:lnTo>
                  <a:lnTo>
                    <a:pt x="3137696" y="620431"/>
                  </a:lnTo>
                  <a:lnTo>
                    <a:pt x="3173365" y="592167"/>
                  </a:lnTo>
                  <a:lnTo>
                    <a:pt x="3209389" y="564405"/>
                  </a:lnTo>
                  <a:lnTo>
                    <a:pt x="3245777" y="537155"/>
                  </a:lnTo>
                  <a:lnTo>
                    <a:pt x="3282536" y="510429"/>
                  </a:lnTo>
                  <a:lnTo>
                    <a:pt x="3319673" y="484237"/>
                  </a:lnTo>
                  <a:lnTo>
                    <a:pt x="3357198" y="458590"/>
                  </a:lnTo>
                  <a:lnTo>
                    <a:pt x="3395117" y="433501"/>
                  </a:lnTo>
                  <a:lnTo>
                    <a:pt x="3433439" y="408979"/>
                  </a:lnTo>
                  <a:lnTo>
                    <a:pt x="3472171" y="385037"/>
                  </a:lnTo>
                  <a:lnTo>
                    <a:pt x="3511322" y="361685"/>
                  </a:lnTo>
                  <a:lnTo>
                    <a:pt x="3550900" y="338934"/>
                  </a:lnTo>
                  <a:lnTo>
                    <a:pt x="3590911" y="316796"/>
                  </a:lnTo>
                  <a:lnTo>
                    <a:pt x="3631365" y="295282"/>
                  </a:lnTo>
                  <a:lnTo>
                    <a:pt x="3672269" y="274402"/>
                  </a:lnTo>
                  <a:lnTo>
                    <a:pt x="3713630" y="254168"/>
                  </a:lnTo>
                  <a:lnTo>
                    <a:pt x="3755458" y="234591"/>
                  </a:lnTo>
                  <a:lnTo>
                    <a:pt x="3797759" y="215683"/>
                  </a:lnTo>
                  <a:lnTo>
                    <a:pt x="3840542" y="197454"/>
                  </a:lnTo>
                  <a:lnTo>
                    <a:pt x="3883815" y="179915"/>
                  </a:lnTo>
                  <a:lnTo>
                    <a:pt x="3927585" y="163078"/>
                  </a:lnTo>
                  <a:lnTo>
                    <a:pt x="3971860" y="146954"/>
                  </a:lnTo>
                  <a:lnTo>
                    <a:pt x="4016648" y="131553"/>
                  </a:lnTo>
                  <a:lnTo>
                    <a:pt x="4061958" y="116888"/>
                  </a:lnTo>
                  <a:lnTo>
                    <a:pt x="4107796" y="102969"/>
                  </a:lnTo>
                  <a:lnTo>
                    <a:pt x="4154172" y="89807"/>
                  </a:lnTo>
                  <a:lnTo>
                    <a:pt x="4201092" y="77413"/>
                  </a:lnTo>
                  <a:lnTo>
                    <a:pt x="4248565" y="65799"/>
                  </a:lnTo>
                  <a:lnTo>
                    <a:pt x="4296598" y="54976"/>
                  </a:lnTo>
                  <a:lnTo>
                    <a:pt x="4345200" y="44955"/>
                  </a:lnTo>
                  <a:lnTo>
                    <a:pt x="4394379" y="35747"/>
                  </a:lnTo>
                  <a:lnTo>
                    <a:pt x="4444141" y="27362"/>
                  </a:lnTo>
                  <a:lnTo>
                    <a:pt x="4494496" y="19813"/>
                  </a:lnTo>
                  <a:lnTo>
                    <a:pt x="4545451" y="13111"/>
                  </a:lnTo>
                  <a:lnTo>
                    <a:pt x="4597014" y="7266"/>
                  </a:lnTo>
                  <a:lnTo>
                    <a:pt x="4649192" y="2290"/>
                  </a:lnTo>
                  <a:lnTo>
                    <a:pt x="4678710"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5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6441033" y="1190497"/>
            <a:ext cx="2122093" cy="315302"/>
          </a:xfrm>
          <a:prstGeom prst="rect">
            <a:avLst/>
          </a:prstGeom>
        </p:spPr>
      </p:pic>
      <p:sp>
        <p:nvSpPr>
          <p:cNvPr id="8" name="object 8"/>
          <p:cNvSpPr txBox="1">
            <a:spLocks noGrp="1"/>
          </p:cNvSpPr>
          <p:nvPr>
            <p:ph type="title"/>
          </p:nvPr>
        </p:nvSpPr>
        <p:spPr>
          <a:xfrm>
            <a:off x="868807" y="1091190"/>
            <a:ext cx="16316960" cy="1381760"/>
          </a:xfrm>
          <a:prstGeom prst="rect">
            <a:avLst/>
          </a:prstGeom>
        </p:spPr>
        <p:txBody>
          <a:bodyPr vert="horz" wrap="square" lIns="0" tIns="62229" rIns="0" bIns="0" rtlCol="0">
            <a:spAutoFit/>
          </a:bodyPr>
          <a:lstStyle/>
          <a:p>
            <a:pPr marL="12700" marR="5080" algn="just">
              <a:lnSpc>
                <a:spcPts val="3450"/>
              </a:lnSpc>
              <a:spcBef>
                <a:spcPts val="489"/>
              </a:spcBef>
              <a:tabLst>
                <a:tab pos="7794625" algn="l"/>
              </a:tabLst>
            </a:pPr>
            <a:r>
              <a:rPr sz="3150" spc="65" dirty="0">
                <a:latin typeface="Verdana"/>
                <a:cs typeface="Verdana"/>
              </a:rPr>
              <a:t>Looking</a:t>
            </a:r>
            <a:r>
              <a:rPr sz="3150" spc="-250" dirty="0">
                <a:latin typeface="Verdana"/>
                <a:cs typeface="Verdana"/>
              </a:rPr>
              <a:t> </a:t>
            </a:r>
            <a:r>
              <a:rPr sz="3150" spc="-60" dirty="0">
                <a:latin typeface="Verdana"/>
                <a:cs typeface="Verdana"/>
              </a:rPr>
              <a:t>ahead,</a:t>
            </a:r>
            <a:r>
              <a:rPr sz="3150" spc="-250" dirty="0">
                <a:latin typeface="Verdana"/>
                <a:cs typeface="Verdana"/>
              </a:rPr>
              <a:t> </a:t>
            </a:r>
            <a:r>
              <a:rPr sz="3150" spc="-10" dirty="0">
                <a:latin typeface="Verdana"/>
                <a:cs typeface="Verdana"/>
              </a:rPr>
              <a:t>integrating</a:t>
            </a:r>
            <a:r>
              <a:rPr sz="3150" dirty="0">
                <a:latin typeface="Verdana"/>
                <a:cs typeface="Verdana"/>
              </a:rPr>
              <a:t>	</a:t>
            </a:r>
            <a:r>
              <a:rPr sz="3150" spc="80" dirty="0">
                <a:latin typeface="Verdana"/>
                <a:cs typeface="Verdana"/>
              </a:rPr>
              <a:t>and</a:t>
            </a:r>
            <a:r>
              <a:rPr sz="3150" spc="-245" dirty="0">
                <a:latin typeface="Verdana"/>
                <a:cs typeface="Verdana"/>
              </a:rPr>
              <a:t> </a:t>
            </a:r>
            <a:r>
              <a:rPr sz="3150" spc="40" dirty="0">
                <a:latin typeface="Verdana"/>
                <a:cs typeface="Verdana"/>
              </a:rPr>
              <a:t>expanding</a:t>
            </a:r>
            <a:r>
              <a:rPr sz="3150" spc="-245" dirty="0">
                <a:latin typeface="Verdana"/>
                <a:cs typeface="Verdana"/>
              </a:rPr>
              <a:t> </a:t>
            </a:r>
            <a:r>
              <a:rPr sz="3150" dirty="0">
                <a:latin typeface="Verdana"/>
                <a:cs typeface="Verdana"/>
              </a:rPr>
              <a:t>our</a:t>
            </a:r>
            <a:r>
              <a:rPr sz="3150" spc="-240" dirty="0">
                <a:latin typeface="Verdana"/>
                <a:cs typeface="Verdana"/>
              </a:rPr>
              <a:t> </a:t>
            </a:r>
            <a:r>
              <a:rPr sz="3150" spc="90" dirty="0">
                <a:latin typeface="Verdana"/>
                <a:cs typeface="Verdana"/>
              </a:rPr>
              <a:t>model</a:t>
            </a:r>
            <a:r>
              <a:rPr sz="3150" spc="-245" dirty="0">
                <a:latin typeface="Verdana"/>
                <a:cs typeface="Verdana"/>
              </a:rPr>
              <a:t> </a:t>
            </a:r>
            <a:r>
              <a:rPr sz="3150" dirty="0">
                <a:latin typeface="Verdana"/>
                <a:cs typeface="Verdana"/>
              </a:rPr>
              <a:t>to</a:t>
            </a:r>
            <a:r>
              <a:rPr sz="3150" spc="-240" dirty="0">
                <a:latin typeface="Verdana"/>
                <a:cs typeface="Verdana"/>
              </a:rPr>
              <a:t> </a:t>
            </a:r>
            <a:r>
              <a:rPr sz="3150" spc="65" dirty="0">
                <a:latin typeface="Verdana"/>
                <a:cs typeface="Verdana"/>
              </a:rPr>
              <a:t>include</a:t>
            </a:r>
            <a:r>
              <a:rPr sz="3150" spc="-245" dirty="0">
                <a:latin typeface="Verdana"/>
                <a:cs typeface="Verdana"/>
              </a:rPr>
              <a:t> </a:t>
            </a:r>
            <a:r>
              <a:rPr sz="3150" spc="-20" dirty="0">
                <a:latin typeface="Verdana"/>
                <a:cs typeface="Verdana"/>
              </a:rPr>
              <a:t>other </a:t>
            </a:r>
            <a:r>
              <a:rPr sz="3150" spc="-100" dirty="0">
                <a:latin typeface="Verdana"/>
                <a:cs typeface="Verdana"/>
              </a:rPr>
              <a:t>factors,</a:t>
            </a:r>
            <a:r>
              <a:rPr sz="3150" spc="-180" dirty="0">
                <a:latin typeface="Verdana"/>
                <a:cs typeface="Verdana"/>
              </a:rPr>
              <a:t> </a:t>
            </a:r>
            <a:r>
              <a:rPr sz="3150" spc="55" dirty="0">
                <a:latin typeface="Verdana"/>
                <a:cs typeface="Verdana"/>
              </a:rPr>
              <a:t>such</a:t>
            </a:r>
            <a:r>
              <a:rPr sz="3150" spc="-280" dirty="0">
                <a:latin typeface="Verdana"/>
                <a:cs typeface="Verdana"/>
              </a:rPr>
              <a:t> </a:t>
            </a:r>
            <a:r>
              <a:rPr sz="3150" spc="-170" dirty="0">
                <a:latin typeface="Verdana"/>
                <a:cs typeface="Verdana"/>
              </a:rPr>
              <a:t>as</a:t>
            </a:r>
            <a:r>
              <a:rPr sz="3150" spc="-105" dirty="0">
                <a:latin typeface="Verdana"/>
                <a:cs typeface="Verdana"/>
              </a:rPr>
              <a:t> </a:t>
            </a:r>
            <a:r>
              <a:rPr sz="3150" dirty="0">
                <a:latin typeface="Verdana"/>
                <a:cs typeface="Verdana"/>
              </a:rPr>
              <a:t>weather</a:t>
            </a:r>
            <a:r>
              <a:rPr sz="3150" spc="-280" dirty="0">
                <a:latin typeface="Verdana"/>
                <a:cs typeface="Verdana"/>
              </a:rPr>
              <a:t> </a:t>
            </a:r>
            <a:r>
              <a:rPr sz="3150" spc="80" dirty="0">
                <a:latin typeface="Verdana"/>
                <a:cs typeface="Verdana"/>
              </a:rPr>
              <a:t>and</a:t>
            </a:r>
            <a:r>
              <a:rPr sz="3150" spc="-254" dirty="0">
                <a:latin typeface="Verdana"/>
                <a:cs typeface="Verdana"/>
              </a:rPr>
              <a:t> </a:t>
            </a:r>
            <a:r>
              <a:rPr sz="3150" spc="-114" dirty="0">
                <a:latin typeface="Verdana"/>
                <a:cs typeface="Verdana"/>
              </a:rPr>
              <a:t>events,</a:t>
            </a:r>
            <a:r>
              <a:rPr sz="3150" spc="-160" dirty="0">
                <a:latin typeface="Verdana"/>
                <a:cs typeface="Verdana"/>
              </a:rPr>
              <a:t> </a:t>
            </a:r>
            <a:r>
              <a:rPr sz="3150" spc="70" dirty="0">
                <a:latin typeface="Verdana"/>
                <a:cs typeface="Verdana"/>
              </a:rPr>
              <a:t>can</a:t>
            </a:r>
            <a:r>
              <a:rPr sz="3150" spc="-210" dirty="0">
                <a:latin typeface="Verdana"/>
                <a:cs typeface="Verdana"/>
              </a:rPr>
              <a:t> </a:t>
            </a:r>
            <a:r>
              <a:rPr sz="3150" dirty="0">
                <a:latin typeface="Verdana"/>
                <a:cs typeface="Verdana"/>
              </a:rPr>
              <a:t>further</a:t>
            </a:r>
            <a:r>
              <a:rPr sz="3150" spc="-210" dirty="0">
                <a:latin typeface="Verdana"/>
                <a:cs typeface="Verdana"/>
              </a:rPr>
              <a:t> </a:t>
            </a:r>
            <a:r>
              <a:rPr sz="3150" spc="60" dirty="0">
                <a:latin typeface="Verdana"/>
                <a:cs typeface="Verdana"/>
              </a:rPr>
              <a:t>enhance</a:t>
            </a:r>
            <a:r>
              <a:rPr sz="3150" spc="-210" dirty="0">
                <a:latin typeface="Verdana"/>
                <a:cs typeface="Verdana"/>
              </a:rPr>
              <a:t> </a:t>
            </a:r>
            <a:r>
              <a:rPr sz="3150" spc="50" dirty="0">
                <a:latin typeface="Verdana"/>
                <a:cs typeface="Verdana"/>
              </a:rPr>
              <a:t>the</a:t>
            </a:r>
            <a:r>
              <a:rPr sz="3150" spc="-210" dirty="0">
                <a:latin typeface="Verdana"/>
                <a:cs typeface="Verdana"/>
              </a:rPr>
              <a:t> </a:t>
            </a:r>
            <a:r>
              <a:rPr sz="3150" spc="-10" dirty="0">
                <a:latin typeface="Verdana"/>
                <a:cs typeface="Verdana"/>
              </a:rPr>
              <a:t>accuracy</a:t>
            </a:r>
            <a:r>
              <a:rPr sz="3150" spc="-210" dirty="0">
                <a:latin typeface="Verdana"/>
                <a:cs typeface="Verdana"/>
              </a:rPr>
              <a:t> </a:t>
            </a:r>
            <a:r>
              <a:rPr sz="3150" spc="-20" dirty="0">
                <a:latin typeface="Verdana"/>
                <a:cs typeface="Verdana"/>
              </a:rPr>
              <a:t>of</a:t>
            </a:r>
            <a:r>
              <a:rPr sz="3150" spc="-210" dirty="0">
                <a:latin typeface="Verdana"/>
                <a:cs typeface="Verdana"/>
              </a:rPr>
              <a:t> </a:t>
            </a:r>
            <a:r>
              <a:rPr sz="3150" spc="-10" dirty="0">
                <a:latin typeface="Verdana"/>
                <a:cs typeface="Verdana"/>
              </a:rPr>
              <a:t>parking </a:t>
            </a:r>
            <a:r>
              <a:rPr sz="3150" dirty="0">
                <a:latin typeface="Verdana"/>
                <a:cs typeface="Verdana"/>
              </a:rPr>
              <a:t>predictions</a:t>
            </a:r>
            <a:r>
              <a:rPr sz="3150" spc="-140" dirty="0">
                <a:latin typeface="Verdana"/>
                <a:cs typeface="Verdana"/>
              </a:rPr>
              <a:t> </a:t>
            </a:r>
            <a:r>
              <a:rPr sz="3150" spc="80" dirty="0">
                <a:latin typeface="Verdana"/>
                <a:cs typeface="Verdana"/>
              </a:rPr>
              <a:t>and</a:t>
            </a:r>
            <a:r>
              <a:rPr sz="3150" spc="-140" dirty="0">
                <a:latin typeface="Verdana"/>
                <a:cs typeface="Verdana"/>
              </a:rPr>
              <a:t> </a:t>
            </a:r>
            <a:r>
              <a:rPr sz="3150" dirty="0">
                <a:latin typeface="Verdana"/>
                <a:cs typeface="Verdana"/>
              </a:rPr>
              <a:t>improve</a:t>
            </a:r>
            <a:r>
              <a:rPr sz="3150" spc="-140" dirty="0">
                <a:latin typeface="Verdana"/>
                <a:cs typeface="Verdana"/>
              </a:rPr>
              <a:t> </a:t>
            </a:r>
            <a:r>
              <a:rPr sz="3150" spc="-80" dirty="0">
                <a:latin typeface="Verdana"/>
                <a:cs typeface="Verdana"/>
              </a:rPr>
              <a:t>overall</a:t>
            </a:r>
            <a:r>
              <a:rPr sz="3150" spc="-135" dirty="0">
                <a:latin typeface="Verdana"/>
                <a:cs typeface="Verdana"/>
              </a:rPr>
              <a:t> </a:t>
            </a:r>
            <a:r>
              <a:rPr sz="3150" dirty="0">
                <a:latin typeface="Verdana"/>
                <a:cs typeface="Verdana"/>
              </a:rPr>
              <a:t>urban</a:t>
            </a:r>
            <a:r>
              <a:rPr sz="3150" spc="-140" dirty="0">
                <a:latin typeface="Verdana"/>
                <a:cs typeface="Verdana"/>
              </a:rPr>
              <a:t> </a:t>
            </a:r>
            <a:r>
              <a:rPr sz="3150" spc="-10" dirty="0">
                <a:latin typeface="Verdana"/>
                <a:cs typeface="Verdana"/>
              </a:rPr>
              <a:t>mobility.</a:t>
            </a:r>
            <a:endParaRPr sz="315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8"/>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7"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90"/>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8"/>
                </a:lnTo>
                <a:lnTo>
                  <a:pt x="2063419" y="3020578"/>
                </a:lnTo>
                <a:lnTo>
                  <a:pt x="2089470" y="3063387"/>
                </a:lnTo>
                <a:lnTo>
                  <a:pt x="2115628" y="3106005"/>
                </a:lnTo>
                <a:lnTo>
                  <a:pt x="2141900" y="3148420"/>
                </a:lnTo>
                <a:lnTo>
                  <a:pt x="2168292" y="3190625"/>
                </a:lnTo>
                <a:lnTo>
                  <a:pt x="2194808" y="3232607"/>
                </a:lnTo>
                <a:lnTo>
                  <a:pt x="2221455" y="3274358"/>
                </a:lnTo>
                <a:lnTo>
                  <a:pt x="2248237" y="3315866"/>
                </a:lnTo>
                <a:lnTo>
                  <a:pt x="2275162" y="3357123"/>
                </a:lnTo>
                <a:lnTo>
                  <a:pt x="2302235" y="3398118"/>
                </a:lnTo>
                <a:lnTo>
                  <a:pt x="2329460" y="3438840"/>
                </a:lnTo>
                <a:lnTo>
                  <a:pt x="2356845" y="3479280"/>
                </a:lnTo>
                <a:lnTo>
                  <a:pt x="2384394" y="3519428"/>
                </a:lnTo>
                <a:lnTo>
                  <a:pt x="2412114" y="3559274"/>
                </a:lnTo>
                <a:lnTo>
                  <a:pt x="2440010" y="3598807"/>
                </a:lnTo>
                <a:lnTo>
                  <a:pt x="2468087" y="3638017"/>
                </a:lnTo>
                <a:lnTo>
                  <a:pt x="2496351" y="3676895"/>
                </a:lnTo>
                <a:lnTo>
                  <a:pt x="2524809" y="3715430"/>
                </a:lnTo>
                <a:lnTo>
                  <a:pt x="2553465" y="3753612"/>
                </a:lnTo>
                <a:lnTo>
                  <a:pt x="2582326"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1"/>
                </a:lnTo>
                <a:lnTo>
                  <a:pt x="2928913" y="4195028"/>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1061" y="9993"/>
            <a:ext cx="18287365" cy="10277475"/>
            <a:chOff x="1061" y="9993"/>
            <a:chExt cx="18287365" cy="1027747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1054" y="548843"/>
              <a:ext cx="18287365" cy="9251950"/>
            </a:xfrm>
            <a:custGeom>
              <a:avLst/>
              <a:gdLst/>
              <a:ahLst/>
              <a:cxnLst/>
              <a:rect l="l" t="t" r="r" b="b"/>
              <a:pathLst>
                <a:path w="18287365" h="9251950">
                  <a:moveTo>
                    <a:pt x="18286934" y="9203842"/>
                  </a:moveTo>
                  <a:lnTo>
                    <a:pt x="304" y="9203842"/>
                  </a:lnTo>
                  <a:lnTo>
                    <a:pt x="304" y="9251467"/>
                  </a:lnTo>
                  <a:lnTo>
                    <a:pt x="18286934" y="9251467"/>
                  </a:lnTo>
                  <a:lnTo>
                    <a:pt x="18286934" y="9203842"/>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pic>
          <p:nvPicPr>
            <p:cNvPr id="6" name="object 6"/>
            <p:cNvPicPr/>
            <p:nvPr/>
          </p:nvPicPr>
          <p:blipFill>
            <a:blip r:embed="rId3" cstate="print"/>
            <a:stretch>
              <a:fillRect/>
            </a:stretch>
          </p:blipFill>
          <p:spPr>
            <a:xfrm>
              <a:off x="5638114" y="3503333"/>
              <a:ext cx="2403640" cy="343801"/>
            </a:xfrm>
            <a:prstGeom prst="rect">
              <a:avLst/>
            </a:prstGeom>
          </p:spPr>
        </p:pic>
      </p:grpSp>
      <p:sp>
        <p:nvSpPr>
          <p:cNvPr id="7" name="object 7"/>
          <p:cNvSpPr txBox="1"/>
          <p:nvPr/>
        </p:nvSpPr>
        <p:spPr>
          <a:xfrm>
            <a:off x="8140907" y="3414852"/>
            <a:ext cx="501015" cy="445770"/>
          </a:xfrm>
          <a:prstGeom prst="rect">
            <a:avLst/>
          </a:prstGeom>
        </p:spPr>
        <p:txBody>
          <a:bodyPr vert="horz" wrap="square" lIns="0" tIns="13335" rIns="0" bIns="0" rtlCol="0">
            <a:spAutoFit/>
          </a:bodyPr>
          <a:lstStyle/>
          <a:p>
            <a:pPr marL="12700">
              <a:lnSpc>
                <a:spcPct val="100000"/>
              </a:lnSpc>
              <a:spcBef>
                <a:spcPts val="105"/>
              </a:spcBef>
            </a:pPr>
            <a:r>
              <a:rPr sz="2750" spc="-25" dirty="0">
                <a:solidFill>
                  <a:srgbClr val="332C2C"/>
                </a:solidFill>
                <a:latin typeface="Verdana"/>
                <a:cs typeface="Verdana"/>
              </a:rPr>
              <a:t>for</a:t>
            </a:r>
            <a:endParaRPr sz="2750">
              <a:latin typeface="Verdana"/>
              <a:cs typeface="Verdana"/>
            </a:endParaRPr>
          </a:p>
        </p:txBody>
      </p:sp>
      <p:sp>
        <p:nvSpPr>
          <p:cNvPr id="8" name="object 8"/>
          <p:cNvSpPr txBox="1"/>
          <p:nvPr/>
        </p:nvSpPr>
        <p:spPr>
          <a:xfrm>
            <a:off x="1615249" y="3414852"/>
            <a:ext cx="6495415" cy="1722120"/>
          </a:xfrm>
          <a:prstGeom prst="rect">
            <a:avLst/>
          </a:prstGeom>
        </p:spPr>
        <p:txBody>
          <a:bodyPr vert="horz" wrap="square" lIns="0" tIns="13335" rIns="0" bIns="0" rtlCol="0">
            <a:spAutoFit/>
          </a:bodyPr>
          <a:lstStyle/>
          <a:p>
            <a:pPr marL="12700">
              <a:lnSpc>
                <a:spcPct val="100000"/>
              </a:lnSpc>
              <a:spcBef>
                <a:spcPts val="105"/>
              </a:spcBef>
            </a:pPr>
            <a:r>
              <a:rPr sz="2750" spc="-120" dirty="0">
                <a:solidFill>
                  <a:srgbClr val="332C2C"/>
                </a:solidFill>
                <a:latin typeface="Verdana"/>
                <a:cs typeface="Verdana"/>
              </a:rPr>
              <a:t>In</a:t>
            </a:r>
            <a:r>
              <a:rPr sz="2750" spc="-240" dirty="0">
                <a:solidFill>
                  <a:srgbClr val="332C2C"/>
                </a:solidFill>
                <a:latin typeface="Verdana"/>
                <a:cs typeface="Verdana"/>
              </a:rPr>
              <a:t> </a:t>
            </a:r>
            <a:r>
              <a:rPr sz="2750" dirty="0">
                <a:solidFill>
                  <a:srgbClr val="332C2C"/>
                </a:solidFill>
                <a:latin typeface="Verdana"/>
                <a:cs typeface="Verdana"/>
              </a:rPr>
              <a:t>conclusion,</a:t>
            </a:r>
            <a:r>
              <a:rPr sz="2750" spc="-235" dirty="0">
                <a:solidFill>
                  <a:srgbClr val="332C2C"/>
                </a:solidFill>
                <a:latin typeface="Verdana"/>
                <a:cs typeface="Verdana"/>
              </a:rPr>
              <a:t> </a:t>
            </a:r>
            <a:r>
              <a:rPr sz="2750" spc="-10" dirty="0">
                <a:solidFill>
                  <a:srgbClr val="332C2C"/>
                </a:solidFill>
                <a:latin typeface="Verdana"/>
                <a:cs typeface="Verdana"/>
              </a:rPr>
              <a:t>utilizing</a:t>
            </a:r>
            <a:endParaRPr sz="2750">
              <a:latin typeface="Verdana"/>
              <a:cs typeface="Verdana"/>
            </a:endParaRPr>
          </a:p>
          <a:p>
            <a:pPr marL="12700" marR="5080">
              <a:lnSpc>
                <a:spcPct val="101099"/>
              </a:lnSpc>
              <a:spcBef>
                <a:spcPts val="40"/>
              </a:spcBef>
            </a:pPr>
            <a:r>
              <a:rPr sz="2750" spc="-80" dirty="0">
                <a:solidFill>
                  <a:srgbClr val="332C2C"/>
                </a:solidFill>
                <a:latin typeface="Verdana"/>
                <a:cs typeface="Verdana"/>
              </a:rPr>
              <a:t>real-</a:t>
            </a:r>
            <a:r>
              <a:rPr sz="2750" spc="60" dirty="0">
                <a:solidFill>
                  <a:srgbClr val="332C2C"/>
                </a:solidFill>
                <a:latin typeface="Verdana"/>
                <a:cs typeface="Verdana"/>
              </a:rPr>
              <a:t>time</a:t>
            </a:r>
            <a:r>
              <a:rPr sz="2750" spc="-165" dirty="0">
                <a:solidFill>
                  <a:srgbClr val="332C2C"/>
                </a:solidFill>
                <a:latin typeface="Verdana"/>
                <a:cs typeface="Verdana"/>
              </a:rPr>
              <a:t> </a:t>
            </a:r>
            <a:r>
              <a:rPr sz="2750" spc="45" dirty="0">
                <a:solidFill>
                  <a:srgbClr val="332C2C"/>
                </a:solidFill>
                <a:latin typeface="Verdana"/>
                <a:cs typeface="Verdana"/>
              </a:rPr>
              <a:t>detection</a:t>
            </a:r>
            <a:r>
              <a:rPr sz="2750" spc="-160" dirty="0">
                <a:solidFill>
                  <a:srgbClr val="332C2C"/>
                </a:solidFill>
                <a:latin typeface="Verdana"/>
                <a:cs typeface="Verdana"/>
              </a:rPr>
              <a:t> </a:t>
            </a:r>
            <a:r>
              <a:rPr sz="2750" dirty="0">
                <a:solidFill>
                  <a:srgbClr val="332C2C"/>
                </a:solidFill>
                <a:latin typeface="Verdana"/>
                <a:cs typeface="Verdana"/>
              </a:rPr>
              <a:t>of</a:t>
            </a:r>
            <a:r>
              <a:rPr sz="2750" spc="-160" dirty="0">
                <a:solidFill>
                  <a:srgbClr val="332C2C"/>
                </a:solidFill>
                <a:latin typeface="Verdana"/>
                <a:cs typeface="Verdana"/>
              </a:rPr>
              <a:t> </a:t>
            </a:r>
            <a:r>
              <a:rPr sz="2750" dirty="0">
                <a:solidFill>
                  <a:srgbClr val="332C2C"/>
                </a:solidFill>
                <a:latin typeface="Verdana"/>
                <a:cs typeface="Verdana"/>
              </a:rPr>
              <a:t>parking</a:t>
            </a:r>
            <a:r>
              <a:rPr sz="2750" spc="-160" dirty="0">
                <a:solidFill>
                  <a:srgbClr val="332C2C"/>
                </a:solidFill>
                <a:latin typeface="Verdana"/>
                <a:cs typeface="Verdana"/>
              </a:rPr>
              <a:t> </a:t>
            </a:r>
            <a:r>
              <a:rPr sz="2750" spc="-20" dirty="0">
                <a:solidFill>
                  <a:srgbClr val="332C2C"/>
                </a:solidFill>
                <a:latin typeface="Verdana"/>
                <a:cs typeface="Verdana"/>
              </a:rPr>
              <a:t>slot </a:t>
            </a:r>
            <a:r>
              <a:rPr sz="2750" spc="50" dirty="0">
                <a:solidFill>
                  <a:srgbClr val="332C2C"/>
                </a:solidFill>
                <a:latin typeface="Verdana"/>
                <a:cs typeface="Verdana"/>
              </a:rPr>
              <a:t>occupancy</a:t>
            </a:r>
            <a:r>
              <a:rPr sz="2750" spc="-204" dirty="0">
                <a:solidFill>
                  <a:srgbClr val="332C2C"/>
                </a:solidFill>
                <a:latin typeface="Verdana"/>
                <a:cs typeface="Verdana"/>
              </a:rPr>
              <a:t> </a:t>
            </a:r>
            <a:r>
              <a:rPr sz="2750" spc="55" dirty="0">
                <a:solidFill>
                  <a:srgbClr val="332C2C"/>
                </a:solidFill>
                <a:latin typeface="Verdana"/>
                <a:cs typeface="Verdana"/>
              </a:rPr>
              <a:t>can</a:t>
            </a:r>
            <a:r>
              <a:rPr sz="2750" spc="-204" dirty="0">
                <a:solidFill>
                  <a:srgbClr val="332C2C"/>
                </a:solidFill>
                <a:latin typeface="Verdana"/>
                <a:cs typeface="Verdana"/>
              </a:rPr>
              <a:t> </a:t>
            </a:r>
            <a:r>
              <a:rPr sz="2750" dirty="0">
                <a:solidFill>
                  <a:srgbClr val="332C2C"/>
                </a:solidFill>
                <a:latin typeface="Verdana"/>
                <a:cs typeface="Verdana"/>
              </a:rPr>
              <a:t>signiﬁcantly</a:t>
            </a:r>
            <a:r>
              <a:rPr sz="2750" spc="-204" dirty="0">
                <a:solidFill>
                  <a:srgbClr val="332C2C"/>
                </a:solidFill>
                <a:latin typeface="Verdana"/>
                <a:cs typeface="Verdana"/>
              </a:rPr>
              <a:t> </a:t>
            </a:r>
            <a:r>
              <a:rPr sz="2750" spc="45" dirty="0">
                <a:solidFill>
                  <a:srgbClr val="332C2C"/>
                </a:solidFill>
                <a:latin typeface="Verdana"/>
                <a:cs typeface="Verdana"/>
              </a:rPr>
              <a:t>enhance </a:t>
            </a:r>
            <a:r>
              <a:rPr sz="2750" dirty="0">
                <a:solidFill>
                  <a:srgbClr val="332C2C"/>
                </a:solidFill>
                <a:latin typeface="Verdana"/>
                <a:cs typeface="Verdana"/>
              </a:rPr>
              <a:t>urban</a:t>
            </a:r>
            <a:r>
              <a:rPr sz="2750" spc="-165" dirty="0">
                <a:solidFill>
                  <a:srgbClr val="332C2C"/>
                </a:solidFill>
                <a:latin typeface="Verdana"/>
                <a:cs typeface="Verdana"/>
              </a:rPr>
              <a:t> </a:t>
            </a:r>
            <a:r>
              <a:rPr sz="2750" spc="-40" dirty="0">
                <a:solidFill>
                  <a:srgbClr val="332C2C"/>
                </a:solidFill>
                <a:latin typeface="Verdana"/>
                <a:cs typeface="Verdana"/>
              </a:rPr>
              <a:t>mobility.</a:t>
            </a:r>
            <a:r>
              <a:rPr sz="2750" spc="-160" dirty="0">
                <a:solidFill>
                  <a:srgbClr val="332C2C"/>
                </a:solidFill>
                <a:latin typeface="Verdana"/>
                <a:cs typeface="Verdana"/>
              </a:rPr>
              <a:t> </a:t>
            </a:r>
            <a:r>
              <a:rPr sz="2750" dirty="0">
                <a:solidFill>
                  <a:srgbClr val="332C2C"/>
                </a:solidFill>
                <a:latin typeface="Verdana"/>
                <a:cs typeface="Verdana"/>
              </a:rPr>
              <a:t>By</a:t>
            </a:r>
            <a:r>
              <a:rPr sz="2750" spc="-160" dirty="0">
                <a:solidFill>
                  <a:srgbClr val="332C2C"/>
                </a:solidFill>
                <a:latin typeface="Verdana"/>
                <a:cs typeface="Verdana"/>
              </a:rPr>
              <a:t> </a:t>
            </a:r>
            <a:r>
              <a:rPr sz="2750" spc="70" dirty="0">
                <a:solidFill>
                  <a:srgbClr val="332C2C"/>
                </a:solidFill>
                <a:latin typeface="Verdana"/>
                <a:cs typeface="Verdana"/>
              </a:rPr>
              <a:t>adopting</a:t>
            </a:r>
            <a:r>
              <a:rPr sz="2750" spc="-160" dirty="0">
                <a:solidFill>
                  <a:srgbClr val="332C2C"/>
                </a:solidFill>
                <a:latin typeface="Verdana"/>
                <a:cs typeface="Verdana"/>
              </a:rPr>
              <a:t> </a:t>
            </a:r>
            <a:r>
              <a:rPr sz="2750" spc="-20" dirty="0">
                <a:solidFill>
                  <a:srgbClr val="332C2C"/>
                </a:solidFill>
                <a:latin typeface="Verdana"/>
                <a:cs typeface="Verdana"/>
              </a:rPr>
              <a:t>such</a:t>
            </a:r>
            <a:endParaRPr sz="2750">
              <a:latin typeface="Verdana"/>
              <a:cs typeface="Verdana"/>
            </a:endParaRPr>
          </a:p>
        </p:txBody>
      </p:sp>
      <p:sp>
        <p:nvSpPr>
          <p:cNvPr id="9" name="object 9"/>
          <p:cNvSpPr txBox="1"/>
          <p:nvPr/>
        </p:nvSpPr>
        <p:spPr>
          <a:xfrm>
            <a:off x="1615249" y="5119827"/>
            <a:ext cx="7527925" cy="1293495"/>
          </a:xfrm>
          <a:prstGeom prst="rect">
            <a:avLst/>
          </a:prstGeom>
        </p:spPr>
        <p:txBody>
          <a:bodyPr vert="horz" wrap="square" lIns="0" tIns="8890" rIns="0" bIns="0" rtlCol="0">
            <a:spAutoFit/>
          </a:bodyPr>
          <a:lstStyle/>
          <a:p>
            <a:pPr marL="12700" marR="5080">
              <a:lnSpc>
                <a:spcPct val="101099"/>
              </a:lnSpc>
              <a:spcBef>
                <a:spcPts val="70"/>
              </a:spcBef>
            </a:pPr>
            <a:r>
              <a:rPr sz="2750" spc="-25" dirty="0">
                <a:solidFill>
                  <a:srgbClr val="332C2C"/>
                </a:solidFill>
                <a:latin typeface="Verdana"/>
                <a:cs typeface="Verdana"/>
              </a:rPr>
              <a:t>innovative</a:t>
            </a:r>
            <a:r>
              <a:rPr sz="2750" spc="-200" dirty="0">
                <a:solidFill>
                  <a:srgbClr val="332C2C"/>
                </a:solidFill>
                <a:latin typeface="Verdana"/>
                <a:cs typeface="Verdana"/>
              </a:rPr>
              <a:t> </a:t>
            </a:r>
            <a:r>
              <a:rPr sz="2750" spc="-10" dirty="0">
                <a:solidFill>
                  <a:srgbClr val="332C2C"/>
                </a:solidFill>
                <a:latin typeface="Verdana"/>
                <a:cs typeface="Verdana"/>
              </a:rPr>
              <a:t>technologies,</a:t>
            </a:r>
            <a:r>
              <a:rPr sz="2750" spc="-195" dirty="0">
                <a:solidFill>
                  <a:srgbClr val="332C2C"/>
                </a:solidFill>
                <a:latin typeface="Verdana"/>
                <a:cs typeface="Verdana"/>
              </a:rPr>
              <a:t> </a:t>
            </a:r>
            <a:r>
              <a:rPr sz="2750" spc="-10" dirty="0">
                <a:solidFill>
                  <a:srgbClr val="332C2C"/>
                </a:solidFill>
                <a:latin typeface="Verdana"/>
                <a:cs typeface="Verdana"/>
              </a:rPr>
              <a:t>cities</a:t>
            </a:r>
            <a:r>
              <a:rPr sz="2750" spc="-195" dirty="0">
                <a:solidFill>
                  <a:srgbClr val="332C2C"/>
                </a:solidFill>
                <a:latin typeface="Verdana"/>
                <a:cs typeface="Verdana"/>
              </a:rPr>
              <a:t> </a:t>
            </a:r>
            <a:r>
              <a:rPr sz="2750" spc="55" dirty="0">
                <a:solidFill>
                  <a:srgbClr val="332C2C"/>
                </a:solidFill>
                <a:latin typeface="Verdana"/>
                <a:cs typeface="Verdana"/>
              </a:rPr>
              <a:t>can</a:t>
            </a:r>
            <a:r>
              <a:rPr sz="2750" spc="-195" dirty="0">
                <a:solidFill>
                  <a:srgbClr val="332C2C"/>
                </a:solidFill>
                <a:latin typeface="Verdana"/>
                <a:cs typeface="Verdana"/>
              </a:rPr>
              <a:t> </a:t>
            </a:r>
            <a:r>
              <a:rPr sz="2750" spc="-10" dirty="0">
                <a:solidFill>
                  <a:srgbClr val="332C2C"/>
                </a:solidFill>
                <a:latin typeface="Verdana"/>
                <a:cs typeface="Verdana"/>
              </a:rPr>
              <a:t>improve </a:t>
            </a:r>
            <a:r>
              <a:rPr sz="2750" dirty="0">
                <a:solidFill>
                  <a:srgbClr val="332C2C"/>
                </a:solidFill>
                <a:latin typeface="Verdana"/>
                <a:cs typeface="Verdana"/>
              </a:rPr>
              <a:t>the</a:t>
            </a:r>
            <a:r>
              <a:rPr sz="2750" spc="-210" dirty="0">
                <a:solidFill>
                  <a:srgbClr val="332C2C"/>
                </a:solidFill>
                <a:latin typeface="Verdana"/>
                <a:cs typeface="Verdana"/>
              </a:rPr>
              <a:t> </a:t>
            </a:r>
            <a:r>
              <a:rPr sz="2750" dirty="0">
                <a:solidFill>
                  <a:srgbClr val="332C2C"/>
                </a:solidFill>
                <a:latin typeface="Verdana"/>
                <a:cs typeface="Verdana"/>
              </a:rPr>
              <a:t>quality</a:t>
            </a:r>
            <a:r>
              <a:rPr sz="2750" spc="-210" dirty="0">
                <a:solidFill>
                  <a:srgbClr val="332C2C"/>
                </a:solidFill>
                <a:latin typeface="Verdana"/>
                <a:cs typeface="Verdana"/>
              </a:rPr>
              <a:t> </a:t>
            </a:r>
            <a:r>
              <a:rPr sz="2750" dirty="0">
                <a:solidFill>
                  <a:srgbClr val="332C2C"/>
                </a:solidFill>
                <a:latin typeface="Verdana"/>
                <a:cs typeface="Verdana"/>
              </a:rPr>
              <a:t>of</a:t>
            </a:r>
            <a:r>
              <a:rPr sz="2750" spc="-204" dirty="0">
                <a:solidFill>
                  <a:srgbClr val="332C2C"/>
                </a:solidFill>
                <a:latin typeface="Verdana"/>
                <a:cs typeface="Verdana"/>
              </a:rPr>
              <a:t> </a:t>
            </a:r>
            <a:r>
              <a:rPr sz="2750" spc="-25" dirty="0">
                <a:solidFill>
                  <a:srgbClr val="332C2C"/>
                </a:solidFill>
                <a:latin typeface="Verdana"/>
                <a:cs typeface="Verdana"/>
              </a:rPr>
              <a:t>life</a:t>
            </a:r>
            <a:r>
              <a:rPr sz="2750" spc="-210" dirty="0">
                <a:solidFill>
                  <a:srgbClr val="332C2C"/>
                </a:solidFill>
                <a:latin typeface="Verdana"/>
                <a:cs typeface="Verdana"/>
              </a:rPr>
              <a:t> </a:t>
            </a:r>
            <a:r>
              <a:rPr sz="2750" spc="-35" dirty="0">
                <a:solidFill>
                  <a:srgbClr val="332C2C"/>
                </a:solidFill>
                <a:latin typeface="Verdana"/>
                <a:cs typeface="Verdana"/>
              </a:rPr>
              <a:t>for</a:t>
            </a:r>
            <a:r>
              <a:rPr sz="2750" spc="-204" dirty="0">
                <a:solidFill>
                  <a:srgbClr val="332C2C"/>
                </a:solidFill>
                <a:latin typeface="Verdana"/>
                <a:cs typeface="Verdana"/>
              </a:rPr>
              <a:t> </a:t>
            </a:r>
            <a:r>
              <a:rPr sz="2750" spc="-10" dirty="0">
                <a:solidFill>
                  <a:srgbClr val="332C2C"/>
                </a:solidFill>
                <a:latin typeface="Verdana"/>
                <a:cs typeface="Verdana"/>
              </a:rPr>
              <a:t>residents</a:t>
            </a:r>
            <a:r>
              <a:rPr sz="2750" spc="-210" dirty="0">
                <a:solidFill>
                  <a:srgbClr val="332C2C"/>
                </a:solidFill>
                <a:latin typeface="Verdana"/>
                <a:cs typeface="Verdana"/>
              </a:rPr>
              <a:t> </a:t>
            </a:r>
            <a:r>
              <a:rPr sz="2750" spc="75" dirty="0">
                <a:solidFill>
                  <a:srgbClr val="332C2C"/>
                </a:solidFill>
                <a:latin typeface="Verdana"/>
                <a:cs typeface="Verdana"/>
              </a:rPr>
              <a:t>and</a:t>
            </a:r>
            <a:r>
              <a:rPr sz="2750" spc="-204" dirty="0">
                <a:solidFill>
                  <a:srgbClr val="332C2C"/>
                </a:solidFill>
                <a:latin typeface="Verdana"/>
                <a:cs typeface="Verdana"/>
              </a:rPr>
              <a:t> </a:t>
            </a:r>
            <a:r>
              <a:rPr sz="2750" spc="-10" dirty="0">
                <a:solidFill>
                  <a:srgbClr val="332C2C"/>
                </a:solidFill>
                <a:latin typeface="Verdana"/>
                <a:cs typeface="Verdana"/>
              </a:rPr>
              <a:t>visitors alike.</a:t>
            </a:r>
            <a:endParaRPr sz="2750">
              <a:latin typeface="Verdana"/>
              <a:cs typeface="Verdana"/>
            </a:endParaRPr>
          </a:p>
        </p:txBody>
      </p:sp>
      <p:sp>
        <p:nvSpPr>
          <p:cNvPr id="10" name="object 10"/>
          <p:cNvSpPr txBox="1">
            <a:spLocks noGrp="1"/>
          </p:cNvSpPr>
          <p:nvPr>
            <p:ph type="title"/>
          </p:nvPr>
        </p:nvSpPr>
        <p:spPr>
          <a:prstGeom prst="rect">
            <a:avLst/>
          </a:prstGeom>
        </p:spPr>
        <p:txBody>
          <a:bodyPr vert="horz" wrap="square" lIns="0" tIns="351110" rIns="0" bIns="0" rtlCol="0">
            <a:spAutoFit/>
          </a:bodyPr>
          <a:lstStyle/>
          <a:p>
            <a:pPr marL="734695">
              <a:lnSpc>
                <a:spcPct val="100000"/>
              </a:lnSpc>
              <a:spcBef>
                <a:spcPts val="100"/>
              </a:spcBef>
            </a:pPr>
            <a:r>
              <a:rPr spc="-170" dirty="0"/>
              <a:t>Conclusion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96" y="7929340"/>
            <a:ext cx="2947670" cy="2357755"/>
          </a:xfrm>
          <a:custGeom>
            <a:avLst/>
            <a:gdLst/>
            <a:ahLst/>
            <a:cxnLst/>
            <a:rect l="l" t="t" r="r" b="b"/>
            <a:pathLst>
              <a:path w="2947669" h="2357754">
                <a:moveTo>
                  <a:pt x="2947141" y="0"/>
                </a:moveTo>
                <a:lnTo>
                  <a:pt x="2907953" y="8921"/>
                </a:lnTo>
                <a:lnTo>
                  <a:pt x="2858379" y="21372"/>
                </a:lnTo>
                <a:lnTo>
                  <a:pt x="2809630" y="34777"/>
                </a:lnTo>
                <a:lnTo>
                  <a:pt x="2761688" y="49114"/>
                </a:lnTo>
                <a:lnTo>
                  <a:pt x="2714536" y="64363"/>
                </a:lnTo>
                <a:lnTo>
                  <a:pt x="2668156" y="80503"/>
                </a:lnTo>
                <a:lnTo>
                  <a:pt x="2622529" y="97514"/>
                </a:lnTo>
                <a:lnTo>
                  <a:pt x="2577638" y="115374"/>
                </a:lnTo>
                <a:lnTo>
                  <a:pt x="2533465" y="134063"/>
                </a:lnTo>
                <a:lnTo>
                  <a:pt x="2489992" y="153561"/>
                </a:lnTo>
                <a:lnTo>
                  <a:pt x="2447200" y="173846"/>
                </a:lnTo>
                <a:lnTo>
                  <a:pt x="2405072" y="194897"/>
                </a:lnTo>
                <a:lnTo>
                  <a:pt x="2363591" y="216695"/>
                </a:lnTo>
                <a:lnTo>
                  <a:pt x="2322737" y="239218"/>
                </a:lnTo>
                <a:lnTo>
                  <a:pt x="2282493" y="262445"/>
                </a:lnTo>
                <a:lnTo>
                  <a:pt x="2242842" y="286357"/>
                </a:lnTo>
                <a:lnTo>
                  <a:pt x="2203765" y="310932"/>
                </a:lnTo>
                <a:lnTo>
                  <a:pt x="2165244" y="336149"/>
                </a:lnTo>
                <a:lnTo>
                  <a:pt x="2127261" y="361987"/>
                </a:lnTo>
                <a:lnTo>
                  <a:pt x="2089798" y="388427"/>
                </a:lnTo>
                <a:lnTo>
                  <a:pt x="2052838" y="415447"/>
                </a:lnTo>
                <a:lnTo>
                  <a:pt x="2016363" y="443026"/>
                </a:lnTo>
                <a:lnTo>
                  <a:pt x="1980354" y="471145"/>
                </a:lnTo>
                <a:lnTo>
                  <a:pt x="1944793" y="499781"/>
                </a:lnTo>
                <a:lnTo>
                  <a:pt x="1909664" y="528915"/>
                </a:lnTo>
                <a:lnTo>
                  <a:pt x="1874947" y="558525"/>
                </a:lnTo>
                <a:lnTo>
                  <a:pt x="1840624" y="588591"/>
                </a:lnTo>
                <a:lnTo>
                  <a:pt x="1806679" y="619093"/>
                </a:lnTo>
                <a:lnTo>
                  <a:pt x="1773092" y="650009"/>
                </a:lnTo>
                <a:lnTo>
                  <a:pt x="1739847" y="681318"/>
                </a:lnTo>
                <a:lnTo>
                  <a:pt x="1706924" y="713001"/>
                </a:lnTo>
                <a:lnTo>
                  <a:pt x="1674306" y="745036"/>
                </a:lnTo>
                <a:lnTo>
                  <a:pt x="1641976" y="777402"/>
                </a:lnTo>
                <a:lnTo>
                  <a:pt x="1609914" y="810080"/>
                </a:lnTo>
                <a:lnTo>
                  <a:pt x="1578104" y="843047"/>
                </a:lnTo>
                <a:lnTo>
                  <a:pt x="1546527" y="876284"/>
                </a:lnTo>
                <a:lnTo>
                  <a:pt x="1515166" y="909769"/>
                </a:lnTo>
                <a:lnTo>
                  <a:pt x="1484001" y="943483"/>
                </a:lnTo>
                <a:lnTo>
                  <a:pt x="1453017" y="977403"/>
                </a:lnTo>
                <a:lnTo>
                  <a:pt x="1422193" y="1011510"/>
                </a:lnTo>
                <a:lnTo>
                  <a:pt x="1391513" y="1045783"/>
                </a:lnTo>
                <a:lnTo>
                  <a:pt x="1360959" y="1080201"/>
                </a:lnTo>
                <a:lnTo>
                  <a:pt x="1330513" y="1114743"/>
                </a:lnTo>
                <a:lnTo>
                  <a:pt x="1300156" y="1149389"/>
                </a:lnTo>
                <a:lnTo>
                  <a:pt x="1269871" y="1184118"/>
                </a:lnTo>
                <a:lnTo>
                  <a:pt x="1239640" y="1218909"/>
                </a:lnTo>
                <a:lnTo>
                  <a:pt x="1209445" y="1253741"/>
                </a:lnTo>
                <a:lnTo>
                  <a:pt x="1179267" y="1288594"/>
                </a:lnTo>
                <a:lnTo>
                  <a:pt x="1149083" y="1323447"/>
                </a:lnTo>
                <a:lnTo>
                  <a:pt x="1118882" y="1358280"/>
                </a:lnTo>
                <a:lnTo>
                  <a:pt x="1088645" y="1393071"/>
                </a:lnTo>
                <a:lnTo>
                  <a:pt x="1058354" y="1427800"/>
                </a:lnTo>
                <a:lnTo>
                  <a:pt x="1027992" y="1462446"/>
                </a:lnTo>
                <a:lnTo>
                  <a:pt x="997540" y="1496989"/>
                </a:lnTo>
                <a:lnTo>
                  <a:pt x="966981" y="1531407"/>
                </a:lnTo>
                <a:lnTo>
                  <a:pt x="936296" y="1565680"/>
                </a:lnTo>
                <a:lnTo>
                  <a:pt x="905468" y="1599787"/>
                </a:lnTo>
                <a:lnTo>
                  <a:pt x="874479" y="1633708"/>
                </a:lnTo>
                <a:lnTo>
                  <a:pt x="843310" y="1667421"/>
                </a:lnTo>
                <a:lnTo>
                  <a:pt x="811945" y="1700907"/>
                </a:lnTo>
                <a:lnTo>
                  <a:pt x="780364" y="1734144"/>
                </a:lnTo>
                <a:lnTo>
                  <a:pt x="748550" y="1767111"/>
                </a:lnTo>
                <a:lnTo>
                  <a:pt x="716486" y="1799788"/>
                </a:lnTo>
                <a:lnTo>
                  <a:pt x="684152" y="1832155"/>
                </a:lnTo>
                <a:lnTo>
                  <a:pt x="651531" y="1864190"/>
                </a:lnTo>
                <a:lnTo>
                  <a:pt x="618606" y="1895872"/>
                </a:lnTo>
                <a:lnTo>
                  <a:pt x="585358" y="1927182"/>
                </a:lnTo>
                <a:lnTo>
                  <a:pt x="551769" y="1958098"/>
                </a:lnTo>
                <a:lnTo>
                  <a:pt x="517822" y="1988599"/>
                </a:lnTo>
                <a:lnTo>
                  <a:pt x="483498" y="2018665"/>
                </a:lnTo>
                <a:lnTo>
                  <a:pt x="448779" y="2048276"/>
                </a:lnTo>
                <a:lnTo>
                  <a:pt x="413648" y="2077409"/>
                </a:lnTo>
                <a:lnTo>
                  <a:pt x="378087" y="2106046"/>
                </a:lnTo>
                <a:lnTo>
                  <a:pt x="342077" y="2134164"/>
                </a:lnTo>
                <a:lnTo>
                  <a:pt x="305601" y="2161743"/>
                </a:lnTo>
                <a:lnTo>
                  <a:pt x="268641" y="2188763"/>
                </a:lnTo>
                <a:lnTo>
                  <a:pt x="231178" y="2215203"/>
                </a:lnTo>
                <a:lnTo>
                  <a:pt x="193196" y="2241041"/>
                </a:lnTo>
                <a:lnTo>
                  <a:pt x="154675" y="2266258"/>
                </a:lnTo>
                <a:lnTo>
                  <a:pt x="115598" y="2290833"/>
                </a:lnTo>
                <a:lnTo>
                  <a:pt x="75948" y="2314744"/>
                </a:lnTo>
                <a:lnTo>
                  <a:pt x="35705" y="2337971"/>
                </a:lnTo>
                <a:lnTo>
                  <a:pt x="0" y="2357657"/>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12505"/>
            <a:ext cx="18300700" cy="2339340"/>
            <a:chOff x="-12506" y="-12505"/>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7"/>
                  </a:lnTo>
                  <a:lnTo>
                    <a:pt x="2595995" y="78404"/>
                  </a:lnTo>
                  <a:lnTo>
                    <a:pt x="2556344" y="102315"/>
                  </a:lnTo>
                  <a:lnTo>
                    <a:pt x="2517266" y="126889"/>
                  </a:lnTo>
                  <a:lnTo>
                    <a:pt x="2478744" y="152106"/>
                  </a:lnTo>
                  <a:lnTo>
                    <a:pt x="2440761" y="177944"/>
                  </a:lnTo>
                  <a:lnTo>
                    <a:pt x="2403298" y="204384"/>
                  </a:lnTo>
                  <a:lnTo>
                    <a:pt x="2366337" y="231404"/>
                  </a:lnTo>
                  <a:lnTo>
                    <a:pt x="2329861" y="258983"/>
                  </a:lnTo>
                  <a:lnTo>
                    <a:pt x="2293851" y="287101"/>
                  </a:lnTo>
                  <a:lnTo>
                    <a:pt x="2258290" y="315737"/>
                  </a:lnTo>
                  <a:lnTo>
                    <a:pt x="2223159" y="344870"/>
                  </a:lnTo>
                  <a:lnTo>
                    <a:pt x="2188441" y="374480"/>
                  </a:lnTo>
                  <a:lnTo>
                    <a:pt x="2154117" y="404546"/>
                  </a:lnTo>
                  <a:lnTo>
                    <a:pt x="2120170" y="435047"/>
                  </a:lnTo>
                  <a:lnTo>
                    <a:pt x="2086582" y="465963"/>
                  </a:lnTo>
                  <a:lnTo>
                    <a:pt x="2053335" y="497272"/>
                  </a:lnTo>
                  <a:lnTo>
                    <a:pt x="2020411" y="528955"/>
                  </a:lnTo>
                  <a:lnTo>
                    <a:pt x="1987792" y="560989"/>
                  </a:lnTo>
                  <a:lnTo>
                    <a:pt x="1955460" y="593356"/>
                  </a:lnTo>
                  <a:lnTo>
                    <a:pt x="1923397" y="626033"/>
                  </a:lnTo>
                  <a:lnTo>
                    <a:pt x="1891585" y="659000"/>
                  </a:lnTo>
                  <a:lnTo>
                    <a:pt x="1860006" y="692236"/>
                  </a:lnTo>
                  <a:lnTo>
                    <a:pt x="1828643" y="725722"/>
                  </a:lnTo>
                  <a:lnTo>
                    <a:pt x="1797477" y="759435"/>
                  </a:lnTo>
                  <a:lnTo>
                    <a:pt x="1766490" y="793356"/>
                  </a:lnTo>
                  <a:lnTo>
                    <a:pt x="1735665" y="827463"/>
                  </a:lnTo>
                  <a:lnTo>
                    <a:pt x="1704984" y="861735"/>
                  </a:lnTo>
                  <a:lnTo>
                    <a:pt x="1674428" y="896153"/>
                  </a:lnTo>
                  <a:lnTo>
                    <a:pt x="1643979" y="930695"/>
                  </a:lnTo>
                  <a:lnTo>
                    <a:pt x="1613621" y="965341"/>
                  </a:lnTo>
                  <a:lnTo>
                    <a:pt x="1583334" y="1000070"/>
                  </a:lnTo>
                  <a:lnTo>
                    <a:pt x="1553100" y="1034861"/>
                  </a:lnTo>
                  <a:lnTo>
                    <a:pt x="1522903" y="1069693"/>
                  </a:lnTo>
                  <a:lnTo>
                    <a:pt x="1492724" y="1104546"/>
                  </a:lnTo>
                  <a:lnTo>
                    <a:pt x="1462545" y="1139400"/>
                  </a:lnTo>
                  <a:lnTo>
                    <a:pt x="1432348" y="1174233"/>
                  </a:lnTo>
                  <a:lnTo>
                    <a:pt x="1402115" y="1209024"/>
                  </a:lnTo>
                  <a:lnTo>
                    <a:pt x="1371828" y="1243753"/>
                  </a:lnTo>
                  <a:lnTo>
                    <a:pt x="1341470" y="1278400"/>
                  </a:lnTo>
                  <a:lnTo>
                    <a:pt x="1311021" y="1312942"/>
                  </a:lnTo>
                  <a:lnTo>
                    <a:pt x="1280466" y="1347361"/>
                  </a:lnTo>
                  <a:lnTo>
                    <a:pt x="1249784" y="1381634"/>
                  </a:lnTo>
                  <a:lnTo>
                    <a:pt x="1218959" y="1415742"/>
                  </a:lnTo>
                  <a:lnTo>
                    <a:pt x="1187973" y="1449662"/>
                  </a:lnTo>
                  <a:lnTo>
                    <a:pt x="1156807" y="1483376"/>
                  </a:lnTo>
                  <a:lnTo>
                    <a:pt x="1125444" y="1516862"/>
                  </a:lnTo>
                  <a:lnTo>
                    <a:pt x="1093865" y="1550099"/>
                  </a:lnTo>
                  <a:lnTo>
                    <a:pt x="1062054" y="1583066"/>
                  </a:lnTo>
                  <a:lnTo>
                    <a:pt x="1029991" y="1615744"/>
                  </a:lnTo>
                  <a:lnTo>
                    <a:pt x="997659" y="1648111"/>
                  </a:lnTo>
                  <a:lnTo>
                    <a:pt x="965040" y="1680146"/>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9"/>
                  </a:lnTo>
                  <a:lnTo>
                    <a:pt x="506707" y="2056997"/>
                  </a:lnTo>
                  <a:lnTo>
                    <a:pt x="468186" y="2082214"/>
                  </a:lnTo>
                  <a:lnTo>
                    <a:pt x="429108" y="2106789"/>
                  </a:lnTo>
                  <a:lnTo>
                    <a:pt x="389456" y="2130700"/>
                  </a:lnTo>
                  <a:lnTo>
                    <a:pt x="349212" y="2153927"/>
                  </a:lnTo>
                  <a:lnTo>
                    <a:pt x="308359" y="2176450"/>
                  </a:lnTo>
                  <a:lnTo>
                    <a:pt x="266877" y="2198248"/>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10566" y="536308"/>
              <a:ext cx="18277840" cy="47625"/>
            </a:xfrm>
            <a:custGeom>
              <a:avLst/>
              <a:gdLst/>
              <a:ahLst/>
              <a:cxnLst/>
              <a:rect l="l" t="t" r="r" b="b"/>
              <a:pathLst>
                <a:path w="18277840" h="47625">
                  <a:moveTo>
                    <a:pt x="18277421" y="0"/>
                  </a:moveTo>
                  <a:lnTo>
                    <a:pt x="0" y="0"/>
                  </a:lnTo>
                  <a:lnTo>
                    <a:pt x="0" y="47625"/>
                  </a:lnTo>
                  <a:lnTo>
                    <a:pt x="18277421" y="47625"/>
                  </a:lnTo>
                  <a:lnTo>
                    <a:pt x="18277421"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7391662" y="3146806"/>
            <a:ext cx="4313555" cy="1589405"/>
          </a:xfrm>
          <a:prstGeom prst="rect">
            <a:avLst/>
          </a:prstGeom>
        </p:spPr>
        <p:txBody>
          <a:bodyPr vert="horz" wrap="square" lIns="0" tIns="13970" rIns="0" bIns="0" rtlCol="0">
            <a:spAutoFit/>
          </a:bodyPr>
          <a:lstStyle/>
          <a:p>
            <a:pPr marL="12700">
              <a:lnSpc>
                <a:spcPct val="100000"/>
              </a:lnSpc>
              <a:spcBef>
                <a:spcPts val="110"/>
              </a:spcBef>
            </a:pPr>
            <a:r>
              <a:rPr sz="10250" spc="-484" dirty="0"/>
              <a:t>Thanks!</a:t>
            </a:r>
            <a:endParaRPr sz="102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5" cy="5071224"/>
            </a:xfrm>
            <a:prstGeom prst="rect">
              <a:avLst/>
            </a:prstGeom>
          </p:spPr>
        </p:pic>
      </p:grpSp>
      <p:sp>
        <p:nvSpPr>
          <p:cNvPr id="6" name="object 6"/>
          <p:cNvSpPr/>
          <p:nvPr/>
        </p:nvSpPr>
        <p:spPr>
          <a:xfrm>
            <a:off x="-22383" y="750050"/>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dirty="0"/>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object 8"/>
          <p:cNvSpPr txBox="1"/>
          <p:nvPr/>
        </p:nvSpPr>
        <p:spPr>
          <a:xfrm>
            <a:off x="1612742" y="3429749"/>
            <a:ext cx="7508875" cy="2998470"/>
          </a:xfrm>
          <a:prstGeom prst="rect">
            <a:avLst/>
          </a:prstGeom>
        </p:spPr>
        <p:txBody>
          <a:bodyPr vert="horz" wrap="square" lIns="0" tIns="6985" rIns="0" bIns="0" rtlCol="0">
            <a:spAutoFit/>
          </a:bodyPr>
          <a:lstStyle/>
          <a:p>
            <a:pPr marL="12700" marR="5080">
              <a:lnSpc>
                <a:spcPct val="101499"/>
              </a:lnSpc>
              <a:spcBef>
                <a:spcPts val="55"/>
              </a:spcBef>
            </a:pPr>
            <a:r>
              <a:rPr sz="2750" b="1" spc="-100" dirty="0">
                <a:solidFill>
                  <a:srgbClr val="332C2C"/>
                </a:solidFill>
                <a:latin typeface="Verdana"/>
                <a:cs typeface="Verdana"/>
              </a:rPr>
              <a:t>Urban</a:t>
            </a:r>
            <a:r>
              <a:rPr sz="2750" b="1" spc="-90" dirty="0">
                <a:solidFill>
                  <a:srgbClr val="332C2C"/>
                </a:solidFill>
                <a:latin typeface="Verdana"/>
                <a:cs typeface="Verdana"/>
              </a:rPr>
              <a:t> </a:t>
            </a:r>
            <a:r>
              <a:rPr sz="2750" b="1" spc="-75" dirty="0">
                <a:solidFill>
                  <a:srgbClr val="332C2C"/>
                </a:solidFill>
                <a:latin typeface="Verdana"/>
                <a:cs typeface="Verdana"/>
              </a:rPr>
              <a:t>mobility</a:t>
            </a:r>
            <a:r>
              <a:rPr sz="2750" b="1" spc="-175" dirty="0">
                <a:solidFill>
                  <a:srgbClr val="332C2C"/>
                </a:solidFill>
                <a:latin typeface="Verdana"/>
                <a:cs typeface="Verdana"/>
              </a:rPr>
              <a:t> </a:t>
            </a:r>
            <a:r>
              <a:rPr sz="2750" spc="-70" dirty="0">
                <a:solidFill>
                  <a:srgbClr val="332C2C"/>
                </a:solidFill>
                <a:latin typeface="Verdana"/>
                <a:cs typeface="Verdana"/>
              </a:rPr>
              <a:t>is</a:t>
            </a:r>
            <a:r>
              <a:rPr sz="2750" spc="-204" dirty="0">
                <a:solidFill>
                  <a:srgbClr val="332C2C"/>
                </a:solidFill>
                <a:latin typeface="Verdana"/>
                <a:cs typeface="Verdana"/>
              </a:rPr>
              <a:t> </a:t>
            </a:r>
            <a:r>
              <a:rPr sz="2750" spc="-40" dirty="0">
                <a:solidFill>
                  <a:srgbClr val="332C2C"/>
                </a:solidFill>
                <a:latin typeface="Verdana"/>
                <a:cs typeface="Verdana"/>
              </a:rPr>
              <a:t>a</a:t>
            </a:r>
            <a:r>
              <a:rPr sz="2750" spc="-204" dirty="0">
                <a:solidFill>
                  <a:srgbClr val="332C2C"/>
                </a:solidFill>
                <a:latin typeface="Verdana"/>
                <a:cs typeface="Verdana"/>
              </a:rPr>
              <a:t> </a:t>
            </a:r>
            <a:r>
              <a:rPr sz="2750" dirty="0">
                <a:solidFill>
                  <a:srgbClr val="332C2C"/>
                </a:solidFill>
                <a:latin typeface="Verdana"/>
                <a:cs typeface="Verdana"/>
              </a:rPr>
              <a:t>critical</a:t>
            </a:r>
            <a:r>
              <a:rPr sz="2750" spc="-204" dirty="0">
                <a:solidFill>
                  <a:srgbClr val="332C2C"/>
                </a:solidFill>
                <a:latin typeface="Verdana"/>
                <a:cs typeface="Verdana"/>
              </a:rPr>
              <a:t> </a:t>
            </a:r>
            <a:r>
              <a:rPr sz="2750" dirty="0">
                <a:solidFill>
                  <a:srgbClr val="332C2C"/>
                </a:solidFill>
                <a:latin typeface="Verdana"/>
                <a:cs typeface="Verdana"/>
              </a:rPr>
              <a:t>aspect</a:t>
            </a:r>
            <a:r>
              <a:rPr sz="2750" spc="-204" dirty="0">
                <a:solidFill>
                  <a:srgbClr val="332C2C"/>
                </a:solidFill>
                <a:latin typeface="Verdana"/>
                <a:cs typeface="Verdana"/>
              </a:rPr>
              <a:t> </a:t>
            </a:r>
            <a:r>
              <a:rPr sz="2750" spc="-25" dirty="0">
                <a:solidFill>
                  <a:srgbClr val="332C2C"/>
                </a:solidFill>
                <a:latin typeface="Verdana"/>
                <a:cs typeface="Verdana"/>
              </a:rPr>
              <a:t>of </a:t>
            </a:r>
            <a:r>
              <a:rPr sz="2750" spc="75" dirty="0">
                <a:solidFill>
                  <a:srgbClr val="332C2C"/>
                </a:solidFill>
                <a:latin typeface="Verdana"/>
                <a:cs typeface="Verdana"/>
              </a:rPr>
              <a:t>modern</a:t>
            </a:r>
            <a:r>
              <a:rPr sz="2750" spc="-170" dirty="0">
                <a:solidFill>
                  <a:srgbClr val="332C2C"/>
                </a:solidFill>
                <a:latin typeface="Verdana"/>
                <a:cs typeface="Verdana"/>
              </a:rPr>
              <a:t> </a:t>
            </a:r>
            <a:r>
              <a:rPr sz="2750" spc="-75" dirty="0">
                <a:solidFill>
                  <a:srgbClr val="332C2C"/>
                </a:solidFill>
                <a:latin typeface="Verdana"/>
                <a:cs typeface="Verdana"/>
              </a:rPr>
              <a:t>cities.</a:t>
            </a:r>
            <a:r>
              <a:rPr sz="2750" spc="-165" dirty="0">
                <a:solidFill>
                  <a:srgbClr val="332C2C"/>
                </a:solidFill>
                <a:latin typeface="Verdana"/>
                <a:cs typeface="Verdana"/>
              </a:rPr>
              <a:t> </a:t>
            </a:r>
            <a:r>
              <a:rPr sz="2750" spc="-40" dirty="0">
                <a:solidFill>
                  <a:srgbClr val="332C2C"/>
                </a:solidFill>
                <a:latin typeface="Verdana"/>
                <a:cs typeface="Verdana"/>
              </a:rPr>
              <a:t>This</a:t>
            </a:r>
            <a:r>
              <a:rPr sz="2750" spc="-165" dirty="0">
                <a:solidFill>
                  <a:srgbClr val="332C2C"/>
                </a:solidFill>
                <a:latin typeface="Verdana"/>
                <a:cs typeface="Verdana"/>
              </a:rPr>
              <a:t> </a:t>
            </a:r>
            <a:r>
              <a:rPr sz="2750" dirty="0">
                <a:solidFill>
                  <a:srgbClr val="332C2C"/>
                </a:solidFill>
                <a:latin typeface="Verdana"/>
                <a:cs typeface="Verdana"/>
              </a:rPr>
              <a:t>presentation</a:t>
            </a:r>
            <a:r>
              <a:rPr sz="2750" spc="-170" dirty="0">
                <a:solidFill>
                  <a:srgbClr val="332C2C"/>
                </a:solidFill>
                <a:latin typeface="Verdana"/>
                <a:cs typeface="Verdana"/>
              </a:rPr>
              <a:t> </a:t>
            </a:r>
            <a:r>
              <a:rPr sz="2750" spc="-10" dirty="0">
                <a:solidFill>
                  <a:srgbClr val="332C2C"/>
                </a:solidFill>
                <a:latin typeface="Verdana"/>
                <a:cs typeface="Verdana"/>
              </a:rPr>
              <a:t>explores </a:t>
            </a:r>
            <a:r>
              <a:rPr sz="2750" spc="90" dirty="0">
                <a:solidFill>
                  <a:srgbClr val="332C2C"/>
                </a:solidFill>
                <a:latin typeface="Verdana"/>
                <a:cs typeface="Verdana"/>
              </a:rPr>
              <a:t>how</a:t>
            </a:r>
            <a:r>
              <a:rPr sz="2750" spc="-229" dirty="0">
                <a:solidFill>
                  <a:srgbClr val="332C2C"/>
                </a:solidFill>
                <a:latin typeface="Verdana"/>
                <a:cs typeface="Verdana"/>
              </a:rPr>
              <a:t> </a:t>
            </a:r>
            <a:r>
              <a:rPr sz="2750" b="1" spc="-45" dirty="0">
                <a:solidFill>
                  <a:srgbClr val="332C2C"/>
                </a:solidFill>
                <a:latin typeface="Verdana"/>
                <a:cs typeface="Verdana"/>
              </a:rPr>
              <a:t>deep</a:t>
            </a:r>
            <a:r>
              <a:rPr sz="2750" b="1" spc="-114" dirty="0">
                <a:solidFill>
                  <a:srgbClr val="332C2C"/>
                </a:solidFill>
                <a:latin typeface="Verdana"/>
                <a:cs typeface="Verdana"/>
              </a:rPr>
              <a:t> </a:t>
            </a:r>
            <a:r>
              <a:rPr sz="2750" b="1" spc="-90" dirty="0">
                <a:solidFill>
                  <a:srgbClr val="332C2C"/>
                </a:solidFill>
                <a:latin typeface="Verdana"/>
                <a:cs typeface="Verdana"/>
              </a:rPr>
              <a:t>learning</a:t>
            </a:r>
            <a:r>
              <a:rPr sz="2750" b="1" spc="-204" dirty="0">
                <a:solidFill>
                  <a:srgbClr val="332C2C"/>
                </a:solidFill>
                <a:latin typeface="Verdana"/>
                <a:cs typeface="Verdana"/>
              </a:rPr>
              <a:t> </a:t>
            </a:r>
            <a:r>
              <a:rPr sz="2750" spc="55" dirty="0">
                <a:solidFill>
                  <a:srgbClr val="332C2C"/>
                </a:solidFill>
                <a:latin typeface="Verdana"/>
                <a:cs typeface="Verdana"/>
              </a:rPr>
              <a:t>can</a:t>
            </a:r>
            <a:r>
              <a:rPr sz="2750" spc="-229" dirty="0">
                <a:solidFill>
                  <a:srgbClr val="332C2C"/>
                </a:solidFill>
                <a:latin typeface="Verdana"/>
                <a:cs typeface="Verdana"/>
              </a:rPr>
              <a:t> </a:t>
            </a:r>
            <a:r>
              <a:rPr sz="2750" spc="55" dirty="0">
                <a:solidFill>
                  <a:srgbClr val="332C2C"/>
                </a:solidFill>
                <a:latin typeface="Verdana"/>
                <a:cs typeface="Verdana"/>
              </a:rPr>
              <a:t>enhance</a:t>
            </a:r>
            <a:r>
              <a:rPr sz="2750" spc="-229" dirty="0">
                <a:solidFill>
                  <a:srgbClr val="332C2C"/>
                </a:solidFill>
                <a:latin typeface="Verdana"/>
                <a:cs typeface="Verdana"/>
              </a:rPr>
              <a:t> </a:t>
            </a:r>
            <a:r>
              <a:rPr sz="2750" spc="-80" dirty="0">
                <a:solidFill>
                  <a:srgbClr val="332C2C"/>
                </a:solidFill>
                <a:latin typeface="Verdana"/>
                <a:cs typeface="Verdana"/>
              </a:rPr>
              <a:t>real-</a:t>
            </a:r>
            <a:r>
              <a:rPr sz="2750" spc="40" dirty="0">
                <a:solidFill>
                  <a:srgbClr val="332C2C"/>
                </a:solidFill>
                <a:latin typeface="Verdana"/>
                <a:cs typeface="Verdana"/>
              </a:rPr>
              <a:t>time </a:t>
            </a:r>
            <a:r>
              <a:rPr sz="2750" spc="45" dirty="0">
                <a:solidFill>
                  <a:srgbClr val="332C2C"/>
                </a:solidFill>
                <a:latin typeface="Verdana"/>
                <a:cs typeface="Verdana"/>
              </a:rPr>
              <a:t>detection</a:t>
            </a:r>
            <a:r>
              <a:rPr sz="2750" spc="-180" dirty="0">
                <a:solidFill>
                  <a:srgbClr val="332C2C"/>
                </a:solidFill>
                <a:latin typeface="Verdana"/>
                <a:cs typeface="Verdana"/>
              </a:rPr>
              <a:t> </a:t>
            </a:r>
            <a:r>
              <a:rPr sz="2750" dirty="0">
                <a:solidFill>
                  <a:srgbClr val="332C2C"/>
                </a:solidFill>
                <a:latin typeface="Verdana"/>
                <a:cs typeface="Verdana"/>
              </a:rPr>
              <a:t>of</a:t>
            </a:r>
            <a:r>
              <a:rPr sz="2750" spc="-180" dirty="0">
                <a:solidFill>
                  <a:srgbClr val="332C2C"/>
                </a:solidFill>
                <a:latin typeface="Verdana"/>
                <a:cs typeface="Verdana"/>
              </a:rPr>
              <a:t> </a:t>
            </a:r>
            <a:r>
              <a:rPr sz="2750" dirty="0">
                <a:solidFill>
                  <a:srgbClr val="332C2C"/>
                </a:solidFill>
                <a:latin typeface="Verdana"/>
                <a:cs typeface="Verdana"/>
              </a:rPr>
              <a:t>parking</a:t>
            </a:r>
            <a:r>
              <a:rPr sz="2750" spc="-180" dirty="0">
                <a:solidFill>
                  <a:srgbClr val="332C2C"/>
                </a:solidFill>
                <a:latin typeface="Verdana"/>
                <a:cs typeface="Verdana"/>
              </a:rPr>
              <a:t> </a:t>
            </a:r>
            <a:r>
              <a:rPr sz="2750" spc="-20" dirty="0">
                <a:solidFill>
                  <a:srgbClr val="332C2C"/>
                </a:solidFill>
                <a:latin typeface="Verdana"/>
                <a:cs typeface="Verdana"/>
              </a:rPr>
              <a:t>slot</a:t>
            </a:r>
            <a:r>
              <a:rPr sz="2750" spc="-175" dirty="0">
                <a:solidFill>
                  <a:srgbClr val="332C2C"/>
                </a:solidFill>
                <a:latin typeface="Verdana"/>
                <a:cs typeface="Verdana"/>
              </a:rPr>
              <a:t> </a:t>
            </a:r>
            <a:r>
              <a:rPr sz="2750" spc="50" dirty="0">
                <a:solidFill>
                  <a:srgbClr val="332C2C"/>
                </a:solidFill>
                <a:latin typeface="Verdana"/>
                <a:cs typeface="Verdana"/>
              </a:rPr>
              <a:t>occupancy</a:t>
            </a:r>
            <a:r>
              <a:rPr sz="2750" spc="-180" dirty="0">
                <a:solidFill>
                  <a:srgbClr val="332C2C"/>
                </a:solidFill>
                <a:latin typeface="Verdana"/>
                <a:cs typeface="Verdana"/>
              </a:rPr>
              <a:t> </a:t>
            </a:r>
            <a:r>
              <a:rPr sz="2750" spc="40" dirty="0">
                <a:solidFill>
                  <a:srgbClr val="332C2C"/>
                </a:solidFill>
                <a:latin typeface="Verdana"/>
                <a:cs typeface="Verdana"/>
              </a:rPr>
              <a:t>using </a:t>
            </a:r>
            <a:r>
              <a:rPr sz="2750" b="1" spc="-85" dirty="0">
                <a:solidFill>
                  <a:srgbClr val="332C2C"/>
                </a:solidFill>
                <a:latin typeface="Verdana"/>
                <a:cs typeface="Verdana"/>
              </a:rPr>
              <a:t>security</a:t>
            </a:r>
            <a:r>
              <a:rPr sz="2750" b="1" spc="-110" dirty="0">
                <a:solidFill>
                  <a:srgbClr val="332C2C"/>
                </a:solidFill>
                <a:latin typeface="Verdana"/>
                <a:cs typeface="Verdana"/>
              </a:rPr>
              <a:t> </a:t>
            </a:r>
            <a:r>
              <a:rPr sz="2750" b="1" spc="-95" dirty="0">
                <a:solidFill>
                  <a:srgbClr val="332C2C"/>
                </a:solidFill>
                <a:latin typeface="Verdana"/>
                <a:cs typeface="Verdana"/>
              </a:rPr>
              <a:t>camera</a:t>
            </a:r>
            <a:r>
              <a:rPr sz="2750" b="1" spc="-110" dirty="0">
                <a:solidFill>
                  <a:srgbClr val="332C2C"/>
                </a:solidFill>
                <a:latin typeface="Verdana"/>
                <a:cs typeface="Verdana"/>
              </a:rPr>
              <a:t> footage</a:t>
            </a:r>
            <a:r>
              <a:rPr sz="2750" spc="-110" dirty="0">
                <a:solidFill>
                  <a:srgbClr val="332C2C"/>
                </a:solidFill>
                <a:latin typeface="Verdana"/>
                <a:cs typeface="Verdana"/>
              </a:rPr>
              <a:t>.</a:t>
            </a:r>
            <a:r>
              <a:rPr sz="2750" spc="-220" dirty="0">
                <a:solidFill>
                  <a:srgbClr val="332C2C"/>
                </a:solidFill>
                <a:latin typeface="Verdana"/>
                <a:cs typeface="Verdana"/>
              </a:rPr>
              <a:t> </a:t>
            </a:r>
            <a:r>
              <a:rPr sz="2750" spc="90" dirty="0">
                <a:solidFill>
                  <a:srgbClr val="332C2C"/>
                </a:solidFill>
                <a:latin typeface="Verdana"/>
                <a:cs typeface="Verdana"/>
              </a:rPr>
              <a:t>We</a:t>
            </a:r>
            <a:r>
              <a:rPr sz="2750" spc="-225" dirty="0">
                <a:solidFill>
                  <a:srgbClr val="332C2C"/>
                </a:solidFill>
                <a:latin typeface="Verdana"/>
                <a:cs typeface="Verdana"/>
              </a:rPr>
              <a:t> </a:t>
            </a:r>
            <a:r>
              <a:rPr sz="2750" spc="60" dirty="0">
                <a:solidFill>
                  <a:srgbClr val="332C2C"/>
                </a:solidFill>
                <a:latin typeface="Verdana"/>
                <a:cs typeface="Verdana"/>
              </a:rPr>
              <a:t>aim</a:t>
            </a:r>
            <a:r>
              <a:rPr sz="2750" spc="-220" dirty="0">
                <a:solidFill>
                  <a:srgbClr val="332C2C"/>
                </a:solidFill>
                <a:latin typeface="Verdana"/>
                <a:cs typeface="Verdana"/>
              </a:rPr>
              <a:t> </a:t>
            </a:r>
            <a:r>
              <a:rPr sz="2750" spc="-25" dirty="0">
                <a:solidFill>
                  <a:srgbClr val="332C2C"/>
                </a:solidFill>
                <a:latin typeface="Verdana"/>
                <a:cs typeface="Verdana"/>
              </a:rPr>
              <a:t>to </a:t>
            </a:r>
            <a:r>
              <a:rPr sz="2750" dirty="0">
                <a:solidFill>
                  <a:srgbClr val="332C2C"/>
                </a:solidFill>
                <a:latin typeface="Verdana"/>
                <a:cs typeface="Verdana"/>
              </a:rPr>
              <a:t>improve</a:t>
            </a:r>
            <a:r>
              <a:rPr sz="2750" spc="-150" dirty="0">
                <a:solidFill>
                  <a:srgbClr val="332C2C"/>
                </a:solidFill>
                <a:latin typeface="Verdana"/>
                <a:cs typeface="Verdana"/>
              </a:rPr>
              <a:t> </a:t>
            </a:r>
            <a:r>
              <a:rPr sz="2750" dirty="0">
                <a:solidFill>
                  <a:srgbClr val="332C2C"/>
                </a:solidFill>
                <a:latin typeface="Verdana"/>
                <a:cs typeface="Verdana"/>
              </a:rPr>
              <a:t>parking</a:t>
            </a:r>
            <a:r>
              <a:rPr sz="2750" spc="-145" dirty="0">
                <a:solidFill>
                  <a:srgbClr val="332C2C"/>
                </a:solidFill>
                <a:latin typeface="Verdana"/>
                <a:cs typeface="Verdana"/>
              </a:rPr>
              <a:t> </a:t>
            </a:r>
            <a:r>
              <a:rPr sz="2750" dirty="0">
                <a:solidFill>
                  <a:srgbClr val="332C2C"/>
                </a:solidFill>
                <a:latin typeface="Verdana"/>
                <a:cs typeface="Verdana"/>
              </a:rPr>
              <a:t>efﬁciency</a:t>
            </a:r>
            <a:r>
              <a:rPr sz="2750" spc="-145" dirty="0">
                <a:solidFill>
                  <a:srgbClr val="332C2C"/>
                </a:solidFill>
                <a:latin typeface="Verdana"/>
                <a:cs typeface="Verdana"/>
              </a:rPr>
              <a:t> </a:t>
            </a:r>
            <a:r>
              <a:rPr sz="2750" spc="75" dirty="0">
                <a:solidFill>
                  <a:srgbClr val="332C2C"/>
                </a:solidFill>
                <a:latin typeface="Verdana"/>
                <a:cs typeface="Verdana"/>
              </a:rPr>
              <a:t>and</a:t>
            </a:r>
            <a:r>
              <a:rPr sz="2750" spc="-145" dirty="0">
                <a:solidFill>
                  <a:srgbClr val="332C2C"/>
                </a:solidFill>
                <a:latin typeface="Verdana"/>
                <a:cs typeface="Verdana"/>
              </a:rPr>
              <a:t> </a:t>
            </a:r>
            <a:r>
              <a:rPr sz="2750" spc="-10" dirty="0">
                <a:solidFill>
                  <a:srgbClr val="332C2C"/>
                </a:solidFill>
                <a:latin typeface="Verdana"/>
                <a:cs typeface="Verdana"/>
              </a:rPr>
              <a:t>reduce congestion.</a:t>
            </a:r>
            <a:endParaRPr sz="2750">
              <a:latin typeface="Verdana"/>
              <a:cs typeface="Verdana"/>
            </a:endParaRPr>
          </a:p>
        </p:txBody>
      </p:sp>
      <p:sp>
        <p:nvSpPr>
          <p:cNvPr id="9" name="object 9"/>
          <p:cNvSpPr txBox="1">
            <a:spLocks noGrp="1"/>
          </p:cNvSpPr>
          <p:nvPr>
            <p:ph type="title"/>
          </p:nvPr>
        </p:nvSpPr>
        <p:spPr>
          <a:xfrm>
            <a:off x="844550" y="1130770"/>
            <a:ext cx="16347452" cy="1381760"/>
          </a:xfrm>
          <a:prstGeom prst="rect">
            <a:avLst/>
          </a:prstGeom>
        </p:spPr>
        <p:txBody>
          <a:bodyPr vert="horz" wrap="square" lIns="0" tIns="366007" rIns="0" bIns="0" rtlCol="0">
            <a:spAutoFit/>
          </a:bodyPr>
          <a:lstStyle/>
          <a:p>
            <a:pPr marL="732790">
              <a:lnSpc>
                <a:spcPct val="100000"/>
              </a:lnSpc>
              <a:spcBef>
                <a:spcPts val="100"/>
              </a:spcBef>
            </a:pPr>
            <a:r>
              <a:rPr spc="135" dirty="0">
                <a:latin typeface="Times New Roman"/>
                <a:cs typeface="Times New Roman"/>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4"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1" y="3948709"/>
                  </a:lnTo>
                  <a:lnTo>
                    <a:pt x="243050" y="3923620"/>
                  </a:lnTo>
                  <a:lnTo>
                    <a:pt x="280576" y="3897974"/>
                  </a:lnTo>
                  <a:lnTo>
                    <a:pt x="317714" y="3871782"/>
                  </a:lnTo>
                  <a:lnTo>
                    <a:pt x="354474" y="3845056"/>
                  </a:lnTo>
                  <a:lnTo>
                    <a:pt x="390862" y="3817806"/>
                  </a:lnTo>
                  <a:lnTo>
                    <a:pt x="426888" y="3790043"/>
                  </a:lnTo>
                  <a:lnTo>
                    <a:pt x="462558" y="3761780"/>
                  </a:lnTo>
                  <a:lnTo>
                    <a:pt x="497880" y="3733027"/>
                  </a:lnTo>
                  <a:lnTo>
                    <a:pt x="532864" y="3703794"/>
                  </a:lnTo>
                  <a:lnTo>
                    <a:pt x="567516" y="3674094"/>
                  </a:lnTo>
                  <a:lnTo>
                    <a:pt x="601844" y="3643938"/>
                  </a:lnTo>
                  <a:lnTo>
                    <a:pt x="635856" y="3613336"/>
                  </a:lnTo>
                  <a:lnTo>
                    <a:pt x="669560" y="3582299"/>
                  </a:lnTo>
                  <a:lnTo>
                    <a:pt x="702965" y="3550840"/>
                  </a:lnTo>
                  <a:lnTo>
                    <a:pt x="736077" y="3518968"/>
                  </a:lnTo>
                  <a:lnTo>
                    <a:pt x="768905" y="3486696"/>
                  </a:lnTo>
                  <a:lnTo>
                    <a:pt x="801457" y="3454033"/>
                  </a:lnTo>
                  <a:lnTo>
                    <a:pt x="833740" y="3420992"/>
                  </a:lnTo>
                  <a:lnTo>
                    <a:pt x="865763" y="3387584"/>
                  </a:lnTo>
                  <a:lnTo>
                    <a:pt x="897533" y="3353819"/>
                  </a:lnTo>
                  <a:lnTo>
                    <a:pt x="929059" y="3319708"/>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8"/>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4" y="2308926"/>
                  </a:lnTo>
                  <a:lnTo>
                    <a:pt x="1744440" y="2269671"/>
                  </a:lnTo>
                  <a:lnTo>
                    <a:pt x="1772300" y="2230393"/>
                  </a:lnTo>
                  <a:lnTo>
                    <a:pt x="1800153" y="2191104"/>
                  </a:lnTo>
                  <a:lnTo>
                    <a:pt x="1828005" y="2151816"/>
                  </a:lnTo>
                  <a:lnTo>
                    <a:pt x="1855865" y="2112538"/>
                  </a:lnTo>
                  <a:lnTo>
                    <a:pt x="1883741" y="2073283"/>
                  </a:lnTo>
                  <a:lnTo>
                    <a:pt x="1911641" y="2034061"/>
                  </a:lnTo>
                  <a:lnTo>
                    <a:pt x="1939573" y="1994884"/>
                  </a:lnTo>
                  <a:lnTo>
                    <a:pt x="1967543" y="1955762"/>
                  </a:lnTo>
                  <a:lnTo>
                    <a:pt x="1995562" y="1916708"/>
                  </a:lnTo>
                  <a:lnTo>
                    <a:pt x="2023635" y="1877731"/>
                  </a:lnTo>
                  <a:lnTo>
                    <a:pt x="2051772" y="1838843"/>
                  </a:lnTo>
                  <a:lnTo>
                    <a:pt x="2079979" y="1800055"/>
                  </a:lnTo>
                  <a:lnTo>
                    <a:pt x="2108266" y="1761379"/>
                  </a:lnTo>
                  <a:lnTo>
                    <a:pt x="2136640" y="1722826"/>
                  </a:lnTo>
                  <a:lnTo>
                    <a:pt x="2165108" y="1684406"/>
                  </a:lnTo>
                  <a:lnTo>
                    <a:pt x="2193679" y="1646130"/>
                  </a:lnTo>
                  <a:lnTo>
                    <a:pt x="2222360" y="1608011"/>
                  </a:lnTo>
                  <a:lnTo>
                    <a:pt x="2251160" y="1570059"/>
                  </a:lnTo>
                  <a:lnTo>
                    <a:pt x="2280086" y="1532285"/>
                  </a:lnTo>
                  <a:lnTo>
                    <a:pt x="2309147" y="1494700"/>
                  </a:lnTo>
                  <a:lnTo>
                    <a:pt x="2338349" y="1457316"/>
                  </a:lnTo>
                  <a:lnTo>
                    <a:pt x="2367702" y="1420143"/>
                  </a:lnTo>
                  <a:lnTo>
                    <a:pt x="2397212" y="1383193"/>
                  </a:lnTo>
                  <a:lnTo>
                    <a:pt x="2426888" y="1346477"/>
                  </a:lnTo>
                  <a:lnTo>
                    <a:pt x="2456738" y="1310006"/>
                  </a:lnTo>
                  <a:lnTo>
                    <a:pt x="2486770" y="1273791"/>
                  </a:lnTo>
                  <a:lnTo>
                    <a:pt x="2516991" y="1237843"/>
                  </a:lnTo>
                  <a:lnTo>
                    <a:pt x="2547409" y="1202173"/>
                  </a:lnTo>
                  <a:lnTo>
                    <a:pt x="2578033" y="1166794"/>
                  </a:lnTo>
                  <a:lnTo>
                    <a:pt x="2608870" y="1131715"/>
                  </a:lnTo>
                  <a:lnTo>
                    <a:pt x="2639928" y="1096947"/>
                  </a:lnTo>
                  <a:lnTo>
                    <a:pt x="2671215" y="1062503"/>
                  </a:lnTo>
                  <a:lnTo>
                    <a:pt x="2702739" y="1028393"/>
                  </a:lnTo>
                  <a:lnTo>
                    <a:pt x="2734507" y="994628"/>
                  </a:lnTo>
                  <a:lnTo>
                    <a:pt x="2766529" y="961219"/>
                  </a:lnTo>
                  <a:lnTo>
                    <a:pt x="2798811"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5" y="649184"/>
                  </a:lnTo>
                  <a:lnTo>
                    <a:pt x="3137696" y="620431"/>
                  </a:lnTo>
                  <a:lnTo>
                    <a:pt x="3173365" y="592167"/>
                  </a:lnTo>
                  <a:lnTo>
                    <a:pt x="3209389" y="564405"/>
                  </a:lnTo>
                  <a:lnTo>
                    <a:pt x="3245777" y="537155"/>
                  </a:lnTo>
                  <a:lnTo>
                    <a:pt x="3282536" y="510429"/>
                  </a:lnTo>
                  <a:lnTo>
                    <a:pt x="3319673" y="484237"/>
                  </a:lnTo>
                  <a:lnTo>
                    <a:pt x="3357198" y="458590"/>
                  </a:lnTo>
                  <a:lnTo>
                    <a:pt x="3395117" y="433501"/>
                  </a:lnTo>
                  <a:lnTo>
                    <a:pt x="3433439" y="408979"/>
                  </a:lnTo>
                  <a:lnTo>
                    <a:pt x="3472171" y="385037"/>
                  </a:lnTo>
                  <a:lnTo>
                    <a:pt x="3511322" y="361685"/>
                  </a:lnTo>
                  <a:lnTo>
                    <a:pt x="3550900" y="338934"/>
                  </a:lnTo>
                  <a:lnTo>
                    <a:pt x="3590911" y="316796"/>
                  </a:lnTo>
                  <a:lnTo>
                    <a:pt x="3631365" y="295282"/>
                  </a:lnTo>
                  <a:lnTo>
                    <a:pt x="3672269" y="274402"/>
                  </a:lnTo>
                  <a:lnTo>
                    <a:pt x="3713630" y="254168"/>
                  </a:lnTo>
                  <a:lnTo>
                    <a:pt x="3755458" y="234591"/>
                  </a:lnTo>
                  <a:lnTo>
                    <a:pt x="3797759" y="215683"/>
                  </a:lnTo>
                  <a:lnTo>
                    <a:pt x="3840542" y="197454"/>
                  </a:lnTo>
                  <a:lnTo>
                    <a:pt x="3883815" y="179915"/>
                  </a:lnTo>
                  <a:lnTo>
                    <a:pt x="3927585" y="163078"/>
                  </a:lnTo>
                  <a:lnTo>
                    <a:pt x="3971860" y="146954"/>
                  </a:lnTo>
                  <a:lnTo>
                    <a:pt x="4016648" y="131553"/>
                  </a:lnTo>
                  <a:lnTo>
                    <a:pt x="4061958" y="116888"/>
                  </a:lnTo>
                  <a:lnTo>
                    <a:pt x="4107796" y="102969"/>
                  </a:lnTo>
                  <a:lnTo>
                    <a:pt x="4154172" y="89807"/>
                  </a:lnTo>
                  <a:lnTo>
                    <a:pt x="4201092" y="77413"/>
                  </a:lnTo>
                  <a:lnTo>
                    <a:pt x="4248565" y="65799"/>
                  </a:lnTo>
                  <a:lnTo>
                    <a:pt x="4296598" y="54976"/>
                  </a:lnTo>
                  <a:lnTo>
                    <a:pt x="4345200" y="44955"/>
                  </a:lnTo>
                  <a:lnTo>
                    <a:pt x="4394379" y="35747"/>
                  </a:lnTo>
                  <a:lnTo>
                    <a:pt x="4444141" y="27362"/>
                  </a:lnTo>
                  <a:lnTo>
                    <a:pt x="4494496" y="19813"/>
                  </a:lnTo>
                  <a:lnTo>
                    <a:pt x="4545451" y="13111"/>
                  </a:lnTo>
                  <a:lnTo>
                    <a:pt x="4597014" y="7266"/>
                  </a:lnTo>
                  <a:lnTo>
                    <a:pt x="4649192" y="2290"/>
                  </a:lnTo>
                  <a:lnTo>
                    <a:pt x="4678710"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5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2229" rIns="0" bIns="0" rtlCol="0">
            <a:spAutoFit/>
          </a:bodyPr>
          <a:lstStyle/>
          <a:p>
            <a:pPr marL="12700" marR="5080">
              <a:lnSpc>
                <a:spcPts val="3450"/>
              </a:lnSpc>
              <a:spcBef>
                <a:spcPts val="489"/>
              </a:spcBef>
            </a:pPr>
            <a:r>
              <a:rPr sz="3150" spc="-20" dirty="0">
                <a:latin typeface="Verdana"/>
                <a:cs typeface="Verdana"/>
              </a:rPr>
              <a:t>Cities</a:t>
            </a:r>
            <a:r>
              <a:rPr sz="3150" spc="-204" dirty="0">
                <a:latin typeface="Verdana"/>
                <a:cs typeface="Verdana"/>
              </a:rPr>
              <a:t> </a:t>
            </a:r>
            <a:r>
              <a:rPr sz="3150" spc="-10" dirty="0">
                <a:latin typeface="Verdana"/>
                <a:cs typeface="Verdana"/>
              </a:rPr>
              <a:t>face</a:t>
            </a:r>
            <a:r>
              <a:rPr sz="3150" spc="-204" dirty="0">
                <a:latin typeface="Verdana"/>
                <a:cs typeface="Verdana"/>
              </a:rPr>
              <a:t> </a:t>
            </a:r>
            <a:r>
              <a:rPr sz="3150" dirty="0">
                <a:latin typeface="Verdana"/>
                <a:cs typeface="Verdana"/>
              </a:rPr>
              <a:t>signiﬁcant</a:t>
            </a:r>
            <a:r>
              <a:rPr sz="3150" spc="-204" dirty="0">
                <a:latin typeface="Verdana"/>
                <a:cs typeface="Verdana"/>
              </a:rPr>
              <a:t> </a:t>
            </a:r>
            <a:r>
              <a:rPr sz="3150" b="1" spc="-85" dirty="0">
                <a:latin typeface="Verdana"/>
                <a:cs typeface="Verdana"/>
              </a:rPr>
              <a:t>mobility</a:t>
            </a:r>
            <a:r>
              <a:rPr sz="3150" b="1" spc="-75" dirty="0">
                <a:latin typeface="Verdana"/>
                <a:cs typeface="Verdana"/>
              </a:rPr>
              <a:t> </a:t>
            </a:r>
            <a:r>
              <a:rPr sz="3150" b="1" spc="-120" dirty="0">
                <a:latin typeface="Verdana"/>
                <a:cs typeface="Verdana"/>
              </a:rPr>
              <a:t>challenges</a:t>
            </a:r>
            <a:r>
              <a:rPr sz="3150" spc="-120" dirty="0">
                <a:latin typeface="Verdana"/>
                <a:cs typeface="Verdana"/>
              </a:rPr>
              <a:t>,</a:t>
            </a:r>
            <a:r>
              <a:rPr sz="3150" spc="-204" dirty="0">
                <a:latin typeface="Verdana"/>
                <a:cs typeface="Verdana"/>
              </a:rPr>
              <a:t> </a:t>
            </a:r>
            <a:r>
              <a:rPr sz="3150" spc="80" dirty="0">
                <a:latin typeface="Verdana"/>
                <a:cs typeface="Verdana"/>
              </a:rPr>
              <a:t>including</a:t>
            </a:r>
            <a:r>
              <a:rPr sz="3150" spc="-204" dirty="0">
                <a:latin typeface="Verdana"/>
                <a:cs typeface="Verdana"/>
              </a:rPr>
              <a:t> </a:t>
            </a:r>
            <a:r>
              <a:rPr sz="3150" spc="-50" dirty="0">
                <a:latin typeface="Verdana"/>
                <a:cs typeface="Verdana"/>
              </a:rPr>
              <a:t>trafﬁc</a:t>
            </a:r>
            <a:r>
              <a:rPr sz="3150" spc="-200" dirty="0">
                <a:latin typeface="Verdana"/>
                <a:cs typeface="Verdana"/>
              </a:rPr>
              <a:t> </a:t>
            </a:r>
            <a:r>
              <a:rPr sz="3150" dirty="0">
                <a:latin typeface="Verdana"/>
                <a:cs typeface="Verdana"/>
              </a:rPr>
              <a:t>congestion,</a:t>
            </a:r>
            <a:r>
              <a:rPr sz="3150" spc="-204" dirty="0">
                <a:latin typeface="Verdana"/>
                <a:cs typeface="Verdana"/>
              </a:rPr>
              <a:t> </a:t>
            </a:r>
            <a:r>
              <a:rPr sz="3150" spc="40" dirty="0">
                <a:latin typeface="Verdana"/>
                <a:cs typeface="Verdana"/>
              </a:rPr>
              <a:t>limited </a:t>
            </a:r>
            <a:r>
              <a:rPr sz="3150" spc="-35" dirty="0">
                <a:latin typeface="Verdana"/>
                <a:cs typeface="Verdana"/>
              </a:rPr>
              <a:t>parking,</a:t>
            </a:r>
            <a:r>
              <a:rPr sz="3150" spc="-185" dirty="0">
                <a:latin typeface="Verdana"/>
                <a:cs typeface="Verdana"/>
              </a:rPr>
              <a:t> </a:t>
            </a:r>
            <a:r>
              <a:rPr sz="3150" spc="80" dirty="0">
                <a:latin typeface="Verdana"/>
                <a:cs typeface="Verdana"/>
              </a:rPr>
              <a:t>and</a:t>
            </a:r>
            <a:r>
              <a:rPr sz="3150" spc="-185" dirty="0">
                <a:latin typeface="Verdana"/>
                <a:cs typeface="Verdana"/>
              </a:rPr>
              <a:t> </a:t>
            </a:r>
            <a:r>
              <a:rPr sz="3150" dirty="0">
                <a:latin typeface="Verdana"/>
                <a:cs typeface="Verdana"/>
              </a:rPr>
              <a:t>inefﬁcient</a:t>
            </a:r>
            <a:r>
              <a:rPr sz="3150" spc="-180" dirty="0">
                <a:latin typeface="Verdana"/>
                <a:cs typeface="Verdana"/>
              </a:rPr>
              <a:t> </a:t>
            </a:r>
            <a:r>
              <a:rPr sz="3150" dirty="0">
                <a:latin typeface="Verdana"/>
                <a:cs typeface="Verdana"/>
              </a:rPr>
              <a:t>use</a:t>
            </a:r>
            <a:r>
              <a:rPr sz="3150" spc="-185" dirty="0">
                <a:latin typeface="Verdana"/>
                <a:cs typeface="Verdana"/>
              </a:rPr>
              <a:t> </a:t>
            </a:r>
            <a:r>
              <a:rPr sz="3150" spc="-10" dirty="0">
                <a:latin typeface="Verdana"/>
                <a:cs typeface="Verdana"/>
              </a:rPr>
              <a:t>of</a:t>
            </a:r>
            <a:r>
              <a:rPr sz="3150" spc="-185" dirty="0">
                <a:latin typeface="Verdana"/>
                <a:cs typeface="Verdana"/>
              </a:rPr>
              <a:t> </a:t>
            </a:r>
            <a:r>
              <a:rPr sz="3150" spc="-80" dirty="0">
                <a:latin typeface="Verdana"/>
                <a:cs typeface="Verdana"/>
              </a:rPr>
              <a:t>resources.</a:t>
            </a:r>
            <a:r>
              <a:rPr sz="3150" spc="-180" dirty="0">
                <a:latin typeface="Verdana"/>
                <a:cs typeface="Verdana"/>
              </a:rPr>
              <a:t> </a:t>
            </a:r>
            <a:r>
              <a:rPr sz="3150" dirty="0">
                <a:latin typeface="Verdana"/>
                <a:cs typeface="Verdana"/>
              </a:rPr>
              <a:t>Addressing</a:t>
            </a:r>
            <a:r>
              <a:rPr sz="3150" spc="-185" dirty="0">
                <a:latin typeface="Verdana"/>
                <a:cs typeface="Verdana"/>
              </a:rPr>
              <a:t> </a:t>
            </a:r>
            <a:r>
              <a:rPr sz="3150" dirty="0">
                <a:latin typeface="Verdana"/>
                <a:cs typeface="Verdana"/>
              </a:rPr>
              <a:t>these</a:t>
            </a:r>
            <a:r>
              <a:rPr sz="3150" spc="-185" dirty="0">
                <a:latin typeface="Verdana"/>
                <a:cs typeface="Verdana"/>
              </a:rPr>
              <a:t> </a:t>
            </a:r>
            <a:r>
              <a:rPr sz="3150" spc="-50" dirty="0">
                <a:latin typeface="Verdana"/>
                <a:cs typeface="Verdana"/>
              </a:rPr>
              <a:t>issues</a:t>
            </a:r>
            <a:r>
              <a:rPr sz="3150" spc="-180" dirty="0">
                <a:latin typeface="Verdana"/>
                <a:cs typeface="Verdana"/>
              </a:rPr>
              <a:t> </a:t>
            </a:r>
            <a:r>
              <a:rPr sz="3150" spc="-10" dirty="0">
                <a:latin typeface="Verdana"/>
                <a:cs typeface="Verdana"/>
              </a:rPr>
              <a:t>requires </a:t>
            </a:r>
            <a:r>
              <a:rPr sz="3150" spc="-30" dirty="0">
                <a:latin typeface="Verdana"/>
                <a:cs typeface="Verdana"/>
              </a:rPr>
              <a:t>innovative</a:t>
            </a:r>
            <a:r>
              <a:rPr sz="3150" spc="-200" dirty="0">
                <a:latin typeface="Verdana"/>
                <a:cs typeface="Verdana"/>
              </a:rPr>
              <a:t> </a:t>
            </a:r>
            <a:r>
              <a:rPr sz="3150" dirty="0">
                <a:latin typeface="Verdana"/>
                <a:cs typeface="Verdana"/>
              </a:rPr>
              <a:t>solutions</a:t>
            </a:r>
            <a:r>
              <a:rPr sz="3150" spc="-195" dirty="0">
                <a:latin typeface="Verdana"/>
                <a:cs typeface="Verdana"/>
              </a:rPr>
              <a:t> </a:t>
            </a:r>
            <a:r>
              <a:rPr sz="3150" dirty="0">
                <a:latin typeface="Verdana"/>
                <a:cs typeface="Verdana"/>
              </a:rPr>
              <a:t>that</a:t>
            </a:r>
            <a:r>
              <a:rPr sz="3150" spc="-200" dirty="0">
                <a:latin typeface="Verdana"/>
                <a:cs typeface="Verdana"/>
              </a:rPr>
              <a:t> </a:t>
            </a:r>
            <a:r>
              <a:rPr sz="3150" spc="-50" dirty="0">
                <a:latin typeface="Verdana"/>
                <a:cs typeface="Verdana"/>
              </a:rPr>
              <a:t>leverage</a:t>
            </a:r>
            <a:r>
              <a:rPr sz="3150" spc="-195" dirty="0">
                <a:latin typeface="Verdana"/>
                <a:cs typeface="Verdana"/>
              </a:rPr>
              <a:t> </a:t>
            </a:r>
            <a:r>
              <a:rPr sz="3150" b="1" spc="-70" dirty="0">
                <a:latin typeface="Verdana"/>
                <a:cs typeface="Verdana"/>
              </a:rPr>
              <a:t>technology</a:t>
            </a:r>
            <a:r>
              <a:rPr sz="3150" b="1" spc="-165" dirty="0">
                <a:latin typeface="Verdana"/>
                <a:cs typeface="Verdana"/>
              </a:rPr>
              <a:t> </a:t>
            </a:r>
            <a:r>
              <a:rPr sz="3150" spc="80" dirty="0">
                <a:latin typeface="Verdana"/>
                <a:cs typeface="Verdana"/>
              </a:rPr>
              <a:t>and</a:t>
            </a:r>
            <a:r>
              <a:rPr sz="3150" spc="-200" dirty="0">
                <a:latin typeface="Verdana"/>
                <a:cs typeface="Verdana"/>
              </a:rPr>
              <a:t> </a:t>
            </a:r>
            <a:r>
              <a:rPr sz="3150" dirty="0">
                <a:latin typeface="Verdana"/>
                <a:cs typeface="Verdana"/>
              </a:rPr>
              <a:t>data</a:t>
            </a:r>
            <a:r>
              <a:rPr sz="3150" spc="-195" dirty="0">
                <a:latin typeface="Verdana"/>
                <a:cs typeface="Verdana"/>
              </a:rPr>
              <a:t> </a:t>
            </a:r>
            <a:r>
              <a:rPr sz="3150" dirty="0">
                <a:latin typeface="Verdana"/>
                <a:cs typeface="Verdana"/>
              </a:rPr>
              <a:t>to</a:t>
            </a:r>
            <a:r>
              <a:rPr sz="3150" spc="-200" dirty="0">
                <a:latin typeface="Verdana"/>
                <a:cs typeface="Verdana"/>
              </a:rPr>
              <a:t> </a:t>
            </a:r>
            <a:r>
              <a:rPr sz="3150" spc="70" dirty="0">
                <a:latin typeface="Verdana"/>
                <a:cs typeface="Verdana"/>
              </a:rPr>
              <a:t>enhance</a:t>
            </a:r>
            <a:r>
              <a:rPr sz="3150" spc="-195" dirty="0">
                <a:latin typeface="Verdana"/>
                <a:cs typeface="Verdana"/>
              </a:rPr>
              <a:t> </a:t>
            </a:r>
            <a:r>
              <a:rPr sz="3150" dirty="0">
                <a:latin typeface="Verdana"/>
                <a:cs typeface="Verdana"/>
              </a:rPr>
              <a:t>urban</a:t>
            </a:r>
            <a:r>
              <a:rPr sz="3150" spc="-195" dirty="0">
                <a:latin typeface="Verdana"/>
                <a:cs typeface="Verdana"/>
              </a:rPr>
              <a:t> </a:t>
            </a:r>
            <a:r>
              <a:rPr sz="3150" spc="-10" dirty="0">
                <a:latin typeface="Verdana"/>
                <a:cs typeface="Verdana"/>
              </a:rPr>
              <a:t>living.</a:t>
            </a:r>
            <a:endParaRPr sz="315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4"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1" y="3948709"/>
                  </a:lnTo>
                  <a:lnTo>
                    <a:pt x="243050" y="3923620"/>
                  </a:lnTo>
                  <a:lnTo>
                    <a:pt x="280576" y="3897974"/>
                  </a:lnTo>
                  <a:lnTo>
                    <a:pt x="317714" y="3871782"/>
                  </a:lnTo>
                  <a:lnTo>
                    <a:pt x="354474" y="3845056"/>
                  </a:lnTo>
                  <a:lnTo>
                    <a:pt x="390862" y="3817806"/>
                  </a:lnTo>
                  <a:lnTo>
                    <a:pt x="426888" y="3790043"/>
                  </a:lnTo>
                  <a:lnTo>
                    <a:pt x="462558" y="3761780"/>
                  </a:lnTo>
                  <a:lnTo>
                    <a:pt x="497880" y="3733027"/>
                  </a:lnTo>
                  <a:lnTo>
                    <a:pt x="532864" y="3703794"/>
                  </a:lnTo>
                  <a:lnTo>
                    <a:pt x="567516" y="3674094"/>
                  </a:lnTo>
                  <a:lnTo>
                    <a:pt x="601844" y="3643938"/>
                  </a:lnTo>
                  <a:lnTo>
                    <a:pt x="635856" y="3613336"/>
                  </a:lnTo>
                  <a:lnTo>
                    <a:pt x="669560" y="3582299"/>
                  </a:lnTo>
                  <a:lnTo>
                    <a:pt x="702965" y="3550840"/>
                  </a:lnTo>
                  <a:lnTo>
                    <a:pt x="736077" y="3518968"/>
                  </a:lnTo>
                  <a:lnTo>
                    <a:pt x="768905" y="3486696"/>
                  </a:lnTo>
                  <a:lnTo>
                    <a:pt x="801457" y="3454033"/>
                  </a:lnTo>
                  <a:lnTo>
                    <a:pt x="833740" y="3420992"/>
                  </a:lnTo>
                  <a:lnTo>
                    <a:pt x="865763" y="3387584"/>
                  </a:lnTo>
                  <a:lnTo>
                    <a:pt x="897533" y="3353819"/>
                  </a:lnTo>
                  <a:lnTo>
                    <a:pt x="929059" y="3319708"/>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8"/>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4" y="2308926"/>
                  </a:lnTo>
                  <a:lnTo>
                    <a:pt x="1744440" y="2269671"/>
                  </a:lnTo>
                  <a:lnTo>
                    <a:pt x="1772300" y="2230393"/>
                  </a:lnTo>
                  <a:lnTo>
                    <a:pt x="1800153" y="2191104"/>
                  </a:lnTo>
                  <a:lnTo>
                    <a:pt x="1828005" y="2151816"/>
                  </a:lnTo>
                  <a:lnTo>
                    <a:pt x="1855865" y="2112538"/>
                  </a:lnTo>
                  <a:lnTo>
                    <a:pt x="1883741" y="2073283"/>
                  </a:lnTo>
                  <a:lnTo>
                    <a:pt x="1911641" y="2034061"/>
                  </a:lnTo>
                  <a:lnTo>
                    <a:pt x="1939573" y="1994884"/>
                  </a:lnTo>
                  <a:lnTo>
                    <a:pt x="1967543" y="1955762"/>
                  </a:lnTo>
                  <a:lnTo>
                    <a:pt x="1995562" y="1916708"/>
                  </a:lnTo>
                  <a:lnTo>
                    <a:pt x="2023635" y="1877731"/>
                  </a:lnTo>
                  <a:lnTo>
                    <a:pt x="2051772" y="1838843"/>
                  </a:lnTo>
                  <a:lnTo>
                    <a:pt x="2079979" y="1800055"/>
                  </a:lnTo>
                  <a:lnTo>
                    <a:pt x="2108266" y="1761379"/>
                  </a:lnTo>
                  <a:lnTo>
                    <a:pt x="2136640" y="1722826"/>
                  </a:lnTo>
                  <a:lnTo>
                    <a:pt x="2165108" y="1684406"/>
                  </a:lnTo>
                  <a:lnTo>
                    <a:pt x="2193679" y="1646130"/>
                  </a:lnTo>
                  <a:lnTo>
                    <a:pt x="2222360" y="1608011"/>
                  </a:lnTo>
                  <a:lnTo>
                    <a:pt x="2251160" y="1570059"/>
                  </a:lnTo>
                  <a:lnTo>
                    <a:pt x="2280086" y="1532285"/>
                  </a:lnTo>
                  <a:lnTo>
                    <a:pt x="2309147" y="1494700"/>
                  </a:lnTo>
                  <a:lnTo>
                    <a:pt x="2338349" y="1457316"/>
                  </a:lnTo>
                  <a:lnTo>
                    <a:pt x="2367702" y="1420143"/>
                  </a:lnTo>
                  <a:lnTo>
                    <a:pt x="2397212" y="1383193"/>
                  </a:lnTo>
                  <a:lnTo>
                    <a:pt x="2426888" y="1346477"/>
                  </a:lnTo>
                  <a:lnTo>
                    <a:pt x="2456738" y="1310006"/>
                  </a:lnTo>
                  <a:lnTo>
                    <a:pt x="2486770" y="1273791"/>
                  </a:lnTo>
                  <a:lnTo>
                    <a:pt x="2516991" y="1237843"/>
                  </a:lnTo>
                  <a:lnTo>
                    <a:pt x="2547409" y="1202173"/>
                  </a:lnTo>
                  <a:lnTo>
                    <a:pt x="2578033" y="1166794"/>
                  </a:lnTo>
                  <a:lnTo>
                    <a:pt x="2608870" y="1131715"/>
                  </a:lnTo>
                  <a:lnTo>
                    <a:pt x="2639928" y="1096947"/>
                  </a:lnTo>
                  <a:lnTo>
                    <a:pt x="2671215" y="1062503"/>
                  </a:lnTo>
                  <a:lnTo>
                    <a:pt x="2702739" y="1028393"/>
                  </a:lnTo>
                  <a:lnTo>
                    <a:pt x="2734507" y="994628"/>
                  </a:lnTo>
                  <a:lnTo>
                    <a:pt x="2766529" y="961219"/>
                  </a:lnTo>
                  <a:lnTo>
                    <a:pt x="2798811"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5" y="649184"/>
                  </a:lnTo>
                  <a:lnTo>
                    <a:pt x="3137696" y="620431"/>
                  </a:lnTo>
                  <a:lnTo>
                    <a:pt x="3173365" y="592167"/>
                  </a:lnTo>
                  <a:lnTo>
                    <a:pt x="3209389" y="564405"/>
                  </a:lnTo>
                  <a:lnTo>
                    <a:pt x="3245777" y="537155"/>
                  </a:lnTo>
                  <a:lnTo>
                    <a:pt x="3282536" y="510429"/>
                  </a:lnTo>
                  <a:lnTo>
                    <a:pt x="3319673" y="484237"/>
                  </a:lnTo>
                  <a:lnTo>
                    <a:pt x="3357198" y="458590"/>
                  </a:lnTo>
                  <a:lnTo>
                    <a:pt x="3395117" y="433501"/>
                  </a:lnTo>
                  <a:lnTo>
                    <a:pt x="3433439" y="408979"/>
                  </a:lnTo>
                  <a:lnTo>
                    <a:pt x="3472171" y="385037"/>
                  </a:lnTo>
                  <a:lnTo>
                    <a:pt x="3511322" y="361685"/>
                  </a:lnTo>
                  <a:lnTo>
                    <a:pt x="3550900" y="338934"/>
                  </a:lnTo>
                  <a:lnTo>
                    <a:pt x="3590911" y="316796"/>
                  </a:lnTo>
                  <a:lnTo>
                    <a:pt x="3631365" y="295282"/>
                  </a:lnTo>
                  <a:lnTo>
                    <a:pt x="3672269" y="274402"/>
                  </a:lnTo>
                  <a:lnTo>
                    <a:pt x="3713630" y="254168"/>
                  </a:lnTo>
                  <a:lnTo>
                    <a:pt x="3755458" y="234591"/>
                  </a:lnTo>
                  <a:lnTo>
                    <a:pt x="3797759" y="215683"/>
                  </a:lnTo>
                  <a:lnTo>
                    <a:pt x="3840542" y="197454"/>
                  </a:lnTo>
                  <a:lnTo>
                    <a:pt x="3883815" y="179915"/>
                  </a:lnTo>
                  <a:lnTo>
                    <a:pt x="3927585" y="163078"/>
                  </a:lnTo>
                  <a:lnTo>
                    <a:pt x="3971860" y="146954"/>
                  </a:lnTo>
                  <a:lnTo>
                    <a:pt x="4016648" y="131553"/>
                  </a:lnTo>
                  <a:lnTo>
                    <a:pt x="4061958" y="116888"/>
                  </a:lnTo>
                  <a:lnTo>
                    <a:pt x="4107796" y="102969"/>
                  </a:lnTo>
                  <a:lnTo>
                    <a:pt x="4154172" y="89807"/>
                  </a:lnTo>
                  <a:lnTo>
                    <a:pt x="4201092" y="77413"/>
                  </a:lnTo>
                  <a:lnTo>
                    <a:pt x="4248565" y="65799"/>
                  </a:lnTo>
                  <a:lnTo>
                    <a:pt x="4296598" y="54976"/>
                  </a:lnTo>
                  <a:lnTo>
                    <a:pt x="4345200" y="44955"/>
                  </a:lnTo>
                  <a:lnTo>
                    <a:pt x="4394379" y="35747"/>
                  </a:lnTo>
                  <a:lnTo>
                    <a:pt x="4444141" y="27362"/>
                  </a:lnTo>
                  <a:lnTo>
                    <a:pt x="4494496" y="19813"/>
                  </a:lnTo>
                  <a:lnTo>
                    <a:pt x="4545451" y="13111"/>
                  </a:lnTo>
                  <a:lnTo>
                    <a:pt x="4597014" y="7266"/>
                  </a:lnTo>
                  <a:lnTo>
                    <a:pt x="4649192" y="2290"/>
                  </a:lnTo>
                  <a:lnTo>
                    <a:pt x="4678710"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5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2229" rIns="0" bIns="0" rtlCol="0">
            <a:spAutoFit/>
          </a:bodyPr>
          <a:lstStyle/>
          <a:p>
            <a:pPr marL="12700" marR="5080">
              <a:lnSpc>
                <a:spcPts val="3450"/>
              </a:lnSpc>
              <a:spcBef>
                <a:spcPts val="489"/>
              </a:spcBef>
            </a:pPr>
            <a:r>
              <a:rPr sz="3150" b="1" spc="-50" dirty="0">
                <a:latin typeface="Verdana"/>
                <a:cs typeface="Verdana"/>
              </a:rPr>
              <a:t>Deep</a:t>
            </a:r>
            <a:r>
              <a:rPr sz="3150" b="1" spc="-125" dirty="0">
                <a:latin typeface="Verdana"/>
                <a:cs typeface="Verdana"/>
              </a:rPr>
              <a:t> </a:t>
            </a:r>
            <a:r>
              <a:rPr sz="3150" b="1" spc="-100" dirty="0">
                <a:latin typeface="Verdana"/>
                <a:cs typeface="Verdana"/>
              </a:rPr>
              <a:t>learning</a:t>
            </a:r>
            <a:r>
              <a:rPr sz="3150" b="1" spc="-220" dirty="0">
                <a:latin typeface="Verdana"/>
                <a:cs typeface="Verdana"/>
              </a:rPr>
              <a:t> </a:t>
            </a:r>
            <a:r>
              <a:rPr sz="3150" spc="-75" dirty="0">
                <a:latin typeface="Verdana"/>
                <a:cs typeface="Verdana"/>
              </a:rPr>
              <a:t>is</a:t>
            </a:r>
            <a:r>
              <a:rPr sz="3150" spc="-245" dirty="0">
                <a:latin typeface="Verdana"/>
                <a:cs typeface="Verdana"/>
              </a:rPr>
              <a:t> </a:t>
            </a:r>
            <a:r>
              <a:rPr sz="3150" spc="-45" dirty="0">
                <a:latin typeface="Verdana"/>
                <a:cs typeface="Verdana"/>
              </a:rPr>
              <a:t>a</a:t>
            </a:r>
            <a:r>
              <a:rPr sz="3150" spc="-245" dirty="0">
                <a:latin typeface="Verdana"/>
                <a:cs typeface="Verdana"/>
              </a:rPr>
              <a:t> </a:t>
            </a:r>
            <a:r>
              <a:rPr sz="3150" dirty="0">
                <a:latin typeface="Verdana"/>
                <a:cs typeface="Verdana"/>
              </a:rPr>
              <a:t>subset</a:t>
            </a:r>
            <a:r>
              <a:rPr sz="3150" spc="-250" dirty="0">
                <a:latin typeface="Verdana"/>
                <a:cs typeface="Verdana"/>
              </a:rPr>
              <a:t> </a:t>
            </a:r>
            <a:r>
              <a:rPr sz="3150" spc="-10" dirty="0">
                <a:latin typeface="Verdana"/>
                <a:cs typeface="Verdana"/>
              </a:rPr>
              <a:t>of</a:t>
            </a:r>
            <a:r>
              <a:rPr sz="3150" spc="-245" dirty="0">
                <a:latin typeface="Verdana"/>
                <a:cs typeface="Verdana"/>
              </a:rPr>
              <a:t> </a:t>
            </a:r>
            <a:r>
              <a:rPr sz="3150" b="1" spc="-60" dirty="0">
                <a:latin typeface="Verdana"/>
                <a:cs typeface="Verdana"/>
              </a:rPr>
              <a:t>machine</a:t>
            </a:r>
            <a:r>
              <a:rPr sz="3150" b="1" spc="-125" dirty="0">
                <a:latin typeface="Verdana"/>
                <a:cs typeface="Verdana"/>
              </a:rPr>
              <a:t> </a:t>
            </a:r>
            <a:r>
              <a:rPr sz="3150" b="1" spc="-100" dirty="0">
                <a:latin typeface="Verdana"/>
                <a:cs typeface="Verdana"/>
              </a:rPr>
              <a:t>learning</a:t>
            </a:r>
            <a:r>
              <a:rPr sz="3150" b="1" spc="-215" dirty="0">
                <a:latin typeface="Verdana"/>
                <a:cs typeface="Verdana"/>
              </a:rPr>
              <a:t> </a:t>
            </a:r>
            <a:r>
              <a:rPr sz="3150" dirty="0">
                <a:latin typeface="Verdana"/>
                <a:cs typeface="Verdana"/>
              </a:rPr>
              <a:t>that</a:t>
            </a:r>
            <a:r>
              <a:rPr sz="3150" spc="-250" dirty="0">
                <a:latin typeface="Verdana"/>
                <a:cs typeface="Verdana"/>
              </a:rPr>
              <a:t> </a:t>
            </a:r>
            <a:r>
              <a:rPr sz="3150" dirty="0">
                <a:latin typeface="Verdana"/>
                <a:cs typeface="Verdana"/>
              </a:rPr>
              <a:t>employs</a:t>
            </a:r>
            <a:r>
              <a:rPr sz="3150" spc="-245" dirty="0">
                <a:latin typeface="Verdana"/>
                <a:cs typeface="Verdana"/>
              </a:rPr>
              <a:t> </a:t>
            </a:r>
            <a:r>
              <a:rPr sz="3150" spc="-10" dirty="0">
                <a:latin typeface="Verdana"/>
                <a:cs typeface="Verdana"/>
              </a:rPr>
              <a:t>neural</a:t>
            </a:r>
            <a:r>
              <a:rPr sz="3150" spc="-245" dirty="0">
                <a:latin typeface="Verdana"/>
                <a:cs typeface="Verdana"/>
              </a:rPr>
              <a:t> </a:t>
            </a:r>
            <a:r>
              <a:rPr sz="3150" dirty="0">
                <a:latin typeface="Verdana"/>
                <a:cs typeface="Verdana"/>
              </a:rPr>
              <a:t>networks</a:t>
            </a:r>
            <a:r>
              <a:rPr sz="3150" spc="-250" dirty="0">
                <a:latin typeface="Verdana"/>
                <a:cs typeface="Verdana"/>
              </a:rPr>
              <a:t> </a:t>
            </a:r>
            <a:r>
              <a:rPr sz="3150" spc="-25" dirty="0">
                <a:latin typeface="Verdana"/>
                <a:cs typeface="Verdana"/>
              </a:rPr>
              <a:t>to </a:t>
            </a:r>
            <a:r>
              <a:rPr sz="3150" spc="-40" dirty="0">
                <a:latin typeface="Verdana"/>
                <a:cs typeface="Verdana"/>
              </a:rPr>
              <a:t>analyze</a:t>
            </a:r>
            <a:r>
              <a:rPr sz="3150" spc="-250" dirty="0">
                <a:latin typeface="Verdana"/>
                <a:cs typeface="Verdana"/>
              </a:rPr>
              <a:t> </a:t>
            </a:r>
            <a:r>
              <a:rPr sz="3150" spc="-10" dirty="0">
                <a:latin typeface="Verdana"/>
                <a:cs typeface="Verdana"/>
              </a:rPr>
              <a:t>large</a:t>
            </a:r>
            <a:r>
              <a:rPr sz="3150" spc="-245" dirty="0">
                <a:latin typeface="Verdana"/>
                <a:cs typeface="Verdana"/>
              </a:rPr>
              <a:t> </a:t>
            </a:r>
            <a:r>
              <a:rPr sz="3150" spc="-70" dirty="0">
                <a:latin typeface="Verdana"/>
                <a:cs typeface="Verdana"/>
              </a:rPr>
              <a:t>datasets.</a:t>
            </a:r>
            <a:r>
              <a:rPr sz="3150" spc="-250" dirty="0">
                <a:latin typeface="Verdana"/>
                <a:cs typeface="Verdana"/>
              </a:rPr>
              <a:t> </a:t>
            </a:r>
            <a:r>
              <a:rPr sz="3150" spc="-185" dirty="0">
                <a:latin typeface="Verdana"/>
                <a:cs typeface="Verdana"/>
              </a:rPr>
              <a:t>It</a:t>
            </a:r>
            <a:r>
              <a:rPr sz="3150" spc="-245" dirty="0">
                <a:latin typeface="Verdana"/>
                <a:cs typeface="Verdana"/>
              </a:rPr>
              <a:t> </a:t>
            </a:r>
            <a:r>
              <a:rPr sz="3150" spc="-60" dirty="0">
                <a:latin typeface="Verdana"/>
                <a:cs typeface="Verdana"/>
              </a:rPr>
              <a:t>excels</a:t>
            </a:r>
            <a:r>
              <a:rPr sz="3150" spc="-250" dirty="0">
                <a:latin typeface="Verdana"/>
                <a:cs typeface="Verdana"/>
              </a:rPr>
              <a:t> </a:t>
            </a:r>
            <a:r>
              <a:rPr sz="3150" spc="55" dirty="0">
                <a:latin typeface="Verdana"/>
                <a:cs typeface="Verdana"/>
              </a:rPr>
              <a:t>in</a:t>
            </a:r>
            <a:r>
              <a:rPr sz="3150" spc="-245" dirty="0">
                <a:latin typeface="Verdana"/>
                <a:cs typeface="Verdana"/>
              </a:rPr>
              <a:t> </a:t>
            </a:r>
            <a:r>
              <a:rPr sz="3150" b="1" spc="-70" dirty="0">
                <a:latin typeface="Verdana"/>
                <a:cs typeface="Verdana"/>
              </a:rPr>
              <a:t>image</a:t>
            </a:r>
            <a:r>
              <a:rPr sz="3150" b="1" spc="-125" dirty="0">
                <a:latin typeface="Verdana"/>
                <a:cs typeface="Verdana"/>
              </a:rPr>
              <a:t> </a:t>
            </a:r>
            <a:r>
              <a:rPr sz="3150" b="1" spc="-80" dirty="0">
                <a:latin typeface="Verdana"/>
                <a:cs typeface="Verdana"/>
              </a:rPr>
              <a:t>recognition</a:t>
            </a:r>
            <a:r>
              <a:rPr sz="3150" b="1" spc="-220" dirty="0">
                <a:latin typeface="Verdana"/>
                <a:cs typeface="Verdana"/>
              </a:rPr>
              <a:t> </a:t>
            </a:r>
            <a:r>
              <a:rPr sz="3150" spc="-135" dirty="0">
                <a:latin typeface="Verdana"/>
                <a:cs typeface="Verdana"/>
              </a:rPr>
              <a:t>tasks,</a:t>
            </a:r>
            <a:r>
              <a:rPr sz="3150" spc="-245" dirty="0">
                <a:latin typeface="Verdana"/>
                <a:cs typeface="Verdana"/>
              </a:rPr>
              <a:t> </a:t>
            </a:r>
            <a:r>
              <a:rPr sz="3150" spc="85" dirty="0">
                <a:latin typeface="Verdana"/>
                <a:cs typeface="Verdana"/>
              </a:rPr>
              <a:t>making</a:t>
            </a:r>
            <a:r>
              <a:rPr sz="3150" spc="-250" dirty="0">
                <a:latin typeface="Verdana"/>
                <a:cs typeface="Verdana"/>
              </a:rPr>
              <a:t> </a:t>
            </a:r>
            <a:r>
              <a:rPr sz="3150" dirty="0">
                <a:latin typeface="Verdana"/>
                <a:cs typeface="Verdana"/>
              </a:rPr>
              <a:t>it</a:t>
            </a:r>
            <a:r>
              <a:rPr sz="3150" spc="-245" dirty="0">
                <a:latin typeface="Verdana"/>
                <a:cs typeface="Verdana"/>
              </a:rPr>
              <a:t> </a:t>
            </a:r>
            <a:r>
              <a:rPr sz="3150" dirty="0">
                <a:latin typeface="Verdana"/>
                <a:cs typeface="Verdana"/>
              </a:rPr>
              <a:t>suitable</a:t>
            </a:r>
            <a:r>
              <a:rPr sz="3150" spc="-250" dirty="0">
                <a:latin typeface="Verdana"/>
                <a:cs typeface="Verdana"/>
              </a:rPr>
              <a:t> </a:t>
            </a:r>
            <a:r>
              <a:rPr sz="3150" spc="-25" dirty="0">
                <a:latin typeface="Verdana"/>
                <a:cs typeface="Verdana"/>
              </a:rPr>
              <a:t>for </a:t>
            </a:r>
            <a:r>
              <a:rPr sz="3150" spc="65" dirty="0">
                <a:latin typeface="Verdana"/>
                <a:cs typeface="Verdana"/>
              </a:rPr>
              <a:t>detecting</a:t>
            </a:r>
            <a:r>
              <a:rPr sz="3150" spc="-200" dirty="0">
                <a:latin typeface="Verdana"/>
                <a:cs typeface="Verdana"/>
              </a:rPr>
              <a:t> </a:t>
            </a:r>
            <a:r>
              <a:rPr sz="3150" dirty="0">
                <a:latin typeface="Verdana"/>
                <a:cs typeface="Verdana"/>
              </a:rPr>
              <a:t>parking</a:t>
            </a:r>
            <a:r>
              <a:rPr sz="3150" spc="-195" dirty="0">
                <a:latin typeface="Verdana"/>
                <a:cs typeface="Verdana"/>
              </a:rPr>
              <a:t> </a:t>
            </a:r>
            <a:r>
              <a:rPr sz="3150" spc="-20" dirty="0">
                <a:latin typeface="Verdana"/>
                <a:cs typeface="Verdana"/>
              </a:rPr>
              <a:t>slot</a:t>
            </a:r>
            <a:r>
              <a:rPr sz="3150" spc="-200" dirty="0">
                <a:latin typeface="Verdana"/>
                <a:cs typeface="Verdana"/>
              </a:rPr>
              <a:t> </a:t>
            </a:r>
            <a:r>
              <a:rPr sz="3150" spc="60" dirty="0">
                <a:latin typeface="Verdana"/>
                <a:cs typeface="Verdana"/>
              </a:rPr>
              <a:t>occupancy</a:t>
            </a:r>
            <a:r>
              <a:rPr sz="3150" spc="-195" dirty="0">
                <a:latin typeface="Verdana"/>
                <a:cs typeface="Verdana"/>
              </a:rPr>
              <a:t> </a:t>
            </a:r>
            <a:r>
              <a:rPr sz="3150" dirty="0">
                <a:latin typeface="Verdana"/>
                <a:cs typeface="Verdana"/>
              </a:rPr>
              <a:t>from</a:t>
            </a:r>
            <a:r>
              <a:rPr sz="3150" spc="-195" dirty="0">
                <a:latin typeface="Verdana"/>
                <a:cs typeface="Verdana"/>
              </a:rPr>
              <a:t> </a:t>
            </a:r>
            <a:r>
              <a:rPr sz="3150" dirty="0">
                <a:latin typeface="Verdana"/>
                <a:cs typeface="Verdana"/>
              </a:rPr>
              <a:t>video</a:t>
            </a:r>
            <a:r>
              <a:rPr sz="3150" spc="-200" dirty="0">
                <a:latin typeface="Verdana"/>
                <a:cs typeface="Verdana"/>
              </a:rPr>
              <a:t> </a:t>
            </a:r>
            <a:r>
              <a:rPr sz="3150" spc="-10" dirty="0">
                <a:latin typeface="Verdana"/>
                <a:cs typeface="Verdana"/>
              </a:rPr>
              <a:t>feeds.</a:t>
            </a:r>
            <a:endParaRPr sz="315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4"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1" y="3948709"/>
                  </a:lnTo>
                  <a:lnTo>
                    <a:pt x="243050" y="3923620"/>
                  </a:lnTo>
                  <a:lnTo>
                    <a:pt x="280576" y="3897974"/>
                  </a:lnTo>
                  <a:lnTo>
                    <a:pt x="317714" y="3871782"/>
                  </a:lnTo>
                  <a:lnTo>
                    <a:pt x="354474" y="3845056"/>
                  </a:lnTo>
                  <a:lnTo>
                    <a:pt x="390862" y="3817806"/>
                  </a:lnTo>
                  <a:lnTo>
                    <a:pt x="426888" y="3790043"/>
                  </a:lnTo>
                  <a:lnTo>
                    <a:pt x="462558" y="3761780"/>
                  </a:lnTo>
                  <a:lnTo>
                    <a:pt x="497880" y="3733027"/>
                  </a:lnTo>
                  <a:lnTo>
                    <a:pt x="532864" y="3703794"/>
                  </a:lnTo>
                  <a:lnTo>
                    <a:pt x="567516" y="3674094"/>
                  </a:lnTo>
                  <a:lnTo>
                    <a:pt x="601844" y="3643938"/>
                  </a:lnTo>
                  <a:lnTo>
                    <a:pt x="635856" y="3613336"/>
                  </a:lnTo>
                  <a:lnTo>
                    <a:pt x="669560" y="3582299"/>
                  </a:lnTo>
                  <a:lnTo>
                    <a:pt x="702965" y="3550840"/>
                  </a:lnTo>
                  <a:lnTo>
                    <a:pt x="736077" y="3518968"/>
                  </a:lnTo>
                  <a:lnTo>
                    <a:pt x="768905" y="3486696"/>
                  </a:lnTo>
                  <a:lnTo>
                    <a:pt x="801457" y="3454033"/>
                  </a:lnTo>
                  <a:lnTo>
                    <a:pt x="833740" y="3420992"/>
                  </a:lnTo>
                  <a:lnTo>
                    <a:pt x="865763" y="3387584"/>
                  </a:lnTo>
                  <a:lnTo>
                    <a:pt x="897533" y="3353819"/>
                  </a:lnTo>
                  <a:lnTo>
                    <a:pt x="929059" y="3319708"/>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8"/>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4" y="2308926"/>
                  </a:lnTo>
                  <a:lnTo>
                    <a:pt x="1744440" y="2269671"/>
                  </a:lnTo>
                  <a:lnTo>
                    <a:pt x="1772300" y="2230393"/>
                  </a:lnTo>
                  <a:lnTo>
                    <a:pt x="1800153" y="2191104"/>
                  </a:lnTo>
                  <a:lnTo>
                    <a:pt x="1828005" y="2151816"/>
                  </a:lnTo>
                  <a:lnTo>
                    <a:pt x="1855865" y="2112538"/>
                  </a:lnTo>
                  <a:lnTo>
                    <a:pt x="1883741" y="2073283"/>
                  </a:lnTo>
                  <a:lnTo>
                    <a:pt x="1911641" y="2034061"/>
                  </a:lnTo>
                  <a:lnTo>
                    <a:pt x="1939573" y="1994884"/>
                  </a:lnTo>
                  <a:lnTo>
                    <a:pt x="1967543" y="1955762"/>
                  </a:lnTo>
                  <a:lnTo>
                    <a:pt x="1995562" y="1916708"/>
                  </a:lnTo>
                  <a:lnTo>
                    <a:pt x="2023635" y="1877731"/>
                  </a:lnTo>
                  <a:lnTo>
                    <a:pt x="2051772" y="1838843"/>
                  </a:lnTo>
                  <a:lnTo>
                    <a:pt x="2079979" y="1800055"/>
                  </a:lnTo>
                  <a:lnTo>
                    <a:pt x="2108266" y="1761379"/>
                  </a:lnTo>
                  <a:lnTo>
                    <a:pt x="2136640" y="1722826"/>
                  </a:lnTo>
                  <a:lnTo>
                    <a:pt x="2165108" y="1684406"/>
                  </a:lnTo>
                  <a:lnTo>
                    <a:pt x="2193679" y="1646130"/>
                  </a:lnTo>
                  <a:lnTo>
                    <a:pt x="2222360" y="1608011"/>
                  </a:lnTo>
                  <a:lnTo>
                    <a:pt x="2251160" y="1570059"/>
                  </a:lnTo>
                  <a:lnTo>
                    <a:pt x="2280086" y="1532285"/>
                  </a:lnTo>
                  <a:lnTo>
                    <a:pt x="2309147" y="1494700"/>
                  </a:lnTo>
                  <a:lnTo>
                    <a:pt x="2338349" y="1457316"/>
                  </a:lnTo>
                  <a:lnTo>
                    <a:pt x="2367702" y="1420143"/>
                  </a:lnTo>
                  <a:lnTo>
                    <a:pt x="2397212" y="1383193"/>
                  </a:lnTo>
                  <a:lnTo>
                    <a:pt x="2426888" y="1346477"/>
                  </a:lnTo>
                  <a:lnTo>
                    <a:pt x="2456738" y="1310006"/>
                  </a:lnTo>
                  <a:lnTo>
                    <a:pt x="2486770" y="1273791"/>
                  </a:lnTo>
                  <a:lnTo>
                    <a:pt x="2516991" y="1237843"/>
                  </a:lnTo>
                  <a:lnTo>
                    <a:pt x="2547409" y="1202173"/>
                  </a:lnTo>
                  <a:lnTo>
                    <a:pt x="2578033" y="1166794"/>
                  </a:lnTo>
                  <a:lnTo>
                    <a:pt x="2608870" y="1131715"/>
                  </a:lnTo>
                  <a:lnTo>
                    <a:pt x="2639928" y="1096947"/>
                  </a:lnTo>
                  <a:lnTo>
                    <a:pt x="2671215" y="1062503"/>
                  </a:lnTo>
                  <a:lnTo>
                    <a:pt x="2702739" y="1028393"/>
                  </a:lnTo>
                  <a:lnTo>
                    <a:pt x="2734507" y="994628"/>
                  </a:lnTo>
                  <a:lnTo>
                    <a:pt x="2766529" y="961219"/>
                  </a:lnTo>
                  <a:lnTo>
                    <a:pt x="2798811"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5" y="649184"/>
                  </a:lnTo>
                  <a:lnTo>
                    <a:pt x="3137696" y="620431"/>
                  </a:lnTo>
                  <a:lnTo>
                    <a:pt x="3173365" y="592167"/>
                  </a:lnTo>
                  <a:lnTo>
                    <a:pt x="3209389" y="564405"/>
                  </a:lnTo>
                  <a:lnTo>
                    <a:pt x="3245777" y="537155"/>
                  </a:lnTo>
                  <a:lnTo>
                    <a:pt x="3282536" y="510429"/>
                  </a:lnTo>
                  <a:lnTo>
                    <a:pt x="3319673" y="484237"/>
                  </a:lnTo>
                  <a:lnTo>
                    <a:pt x="3357198" y="458590"/>
                  </a:lnTo>
                  <a:lnTo>
                    <a:pt x="3395117" y="433501"/>
                  </a:lnTo>
                  <a:lnTo>
                    <a:pt x="3433439" y="408979"/>
                  </a:lnTo>
                  <a:lnTo>
                    <a:pt x="3472171" y="385037"/>
                  </a:lnTo>
                  <a:lnTo>
                    <a:pt x="3511322" y="361685"/>
                  </a:lnTo>
                  <a:lnTo>
                    <a:pt x="3550900" y="338934"/>
                  </a:lnTo>
                  <a:lnTo>
                    <a:pt x="3590911" y="316796"/>
                  </a:lnTo>
                  <a:lnTo>
                    <a:pt x="3631365" y="295282"/>
                  </a:lnTo>
                  <a:lnTo>
                    <a:pt x="3672269" y="274402"/>
                  </a:lnTo>
                  <a:lnTo>
                    <a:pt x="3713630" y="254168"/>
                  </a:lnTo>
                  <a:lnTo>
                    <a:pt x="3755458" y="234591"/>
                  </a:lnTo>
                  <a:lnTo>
                    <a:pt x="3797759" y="215683"/>
                  </a:lnTo>
                  <a:lnTo>
                    <a:pt x="3840542" y="197454"/>
                  </a:lnTo>
                  <a:lnTo>
                    <a:pt x="3883815" y="179915"/>
                  </a:lnTo>
                  <a:lnTo>
                    <a:pt x="3927585" y="163078"/>
                  </a:lnTo>
                  <a:lnTo>
                    <a:pt x="3971860" y="146954"/>
                  </a:lnTo>
                  <a:lnTo>
                    <a:pt x="4016648" y="131553"/>
                  </a:lnTo>
                  <a:lnTo>
                    <a:pt x="4061958" y="116888"/>
                  </a:lnTo>
                  <a:lnTo>
                    <a:pt x="4107796" y="102969"/>
                  </a:lnTo>
                  <a:lnTo>
                    <a:pt x="4154172" y="89807"/>
                  </a:lnTo>
                  <a:lnTo>
                    <a:pt x="4201092" y="77413"/>
                  </a:lnTo>
                  <a:lnTo>
                    <a:pt x="4248565" y="65799"/>
                  </a:lnTo>
                  <a:lnTo>
                    <a:pt x="4296598" y="54976"/>
                  </a:lnTo>
                  <a:lnTo>
                    <a:pt x="4345200" y="44955"/>
                  </a:lnTo>
                  <a:lnTo>
                    <a:pt x="4394379" y="35747"/>
                  </a:lnTo>
                  <a:lnTo>
                    <a:pt x="4444141" y="27362"/>
                  </a:lnTo>
                  <a:lnTo>
                    <a:pt x="4494496" y="19813"/>
                  </a:lnTo>
                  <a:lnTo>
                    <a:pt x="4545451" y="13111"/>
                  </a:lnTo>
                  <a:lnTo>
                    <a:pt x="4597014" y="7266"/>
                  </a:lnTo>
                  <a:lnTo>
                    <a:pt x="4649192" y="2290"/>
                  </a:lnTo>
                  <a:lnTo>
                    <a:pt x="4678710"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5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62229" rIns="0" bIns="0" rtlCol="0">
            <a:spAutoFit/>
          </a:bodyPr>
          <a:lstStyle/>
          <a:p>
            <a:pPr marL="12700" marR="5080">
              <a:lnSpc>
                <a:spcPts val="3450"/>
              </a:lnSpc>
              <a:spcBef>
                <a:spcPts val="489"/>
              </a:spcBef>
            </a:pPr>
            <a:r>
              <a:rPr sz="3150" spc="-135" dirty="0">
                <a:latin typeface="Verdana"/>
                <a:cs typeface="Verdana"/>
              </a:rPr>
              <a:t>To</a:t>
            </a:r>
            <a:r>
              <a:rPr sz="3150" spc="-225" dirty="0">
                <a:latin typeface="Verdana"/>
                <a:cs typeface="Verdana"/>
              </a:rPr>
              <a:t> </a:t>
            </a:r>
            <a:r>
              <a:rPr sz="3150" spc="90" dirty="0">
                <a:latin typeface="Verdana"/>
                <a:cs typeface="Verdana"/>
              </a:rPr>
              <a:t>implement</a:t>
            </a:r>
            <a:r>
              <a:rPr sz="3150" spc="-225" dirty="0">
                <a:latin typeface="Verdana"/>
                <a:cs typeface="Verdana"/>
              </a:rPr>
              <a:t> </a:t>
            </a:r>
            <a:r>
              <a:rPr sz="3150" dirty="0">
                <a:latin typeface="Verdana"/>
                <a:cs typeface="Verdana"/>
              </a:rPr>
              <a:t>our</a:t>
            </a:r>
            <a:r>
              <a:rPr sz="3150" spc="-220" dirty="0">
                <a:latin typeface="Verdana"/>
                <a:cs typeface="Verdana"/>
              </a:rPr>
              <a:t> </a:t>
            </a:r>
            <a:r>
              <a:rPr sz="3150" spc="-35" dirty="0">
                <a:latin typeface="Verdana"/>
                <a:cs typeface="Verdana"/>
              </a:rPr>
              <a:t>solution,</a:t>
            </a:r>
            <a:r>
              <a:rPr sz="3150" spc="-225" dirty="0">
                <a:latin typeface="Verdana"/>
                <a:cs typeface="Verdana"/>
              </a:rPr>
              <a:t> </a:t>
            </a:r>
            <a:r>
              <a:rPr sz="3150" spc="70" dirty="0">
                <a:latin typeface="Verdana"/>
                <a:cs typeface="Verdana"/>
              </a:rPr>
              <a:t>we</a:t>
            </a:r>
            <a:r>
              <a:rPr sz="3150" spc="-220" dirty="0">
                <a:latin typeface="Verdana"/>
                <a:cs typeface="Verdana"/>
              </a:rPr>
              <a:t> </a:t>
            </a:r>
            <a:r>
              <a:rPr sz="3150" dirty="0">
                <a:latin typeface="Verdana"/>
                <a:cs typeface="Verdana"/>
              </a:rPr>
              <a:t>utilize</a:t>
            </a:r>
            <a:r>
              <a:rPr sz="3150" spc="-225" dirty="0">
                <a:latin typeface="Verdana"/>
                <a:cs typeface="Verdana"/>
              </a:rPr>
              <a:t> </a:t>
            </a:r>
            <a:r>
              <a:rPr sz="3150" b="1" spc="-105" dirty="0">
                <a:latin typeface="Verdana"/>
                <a:cs typeface="Verdana"/>
              </a:rPr>
              <a:t>security</a:t>
            </a:r>
            <a:r>
              <a:rPr sz="3150" b="1" spc="-95" dirty="0">
                <a:latin typeface="Verdana"/>
                <a:cs typeface="Verdana"/>
              </a:rPr>
              <a:t> </a:t>
            </a:r>
            <a:r>
              <a:rPr sz="3150" b="1" spc="-114" dirty="0">
                <a:latin typeface="Verdana"/>
                <a:cs typeface="Verdana"/>
              </a:rPr>
              <a:t>camera</a:t>
            </a:r>
            <a:r>
              <a:rPr sz="3150" b="1" spc="-95" dirty="0">
                <a:latin typeface="Verdana"/>
                <a:cs typeface="Verdana"/>
              </a:rPr>
              <a:t> </a:t>
            </a:r>
            <a:r>
              <a:rPr sz="3150" b="1" spc="-70" dirty="0">
                <a:latin typeface="Verdana"/>
                <a:cs typeface="Verdana"/>
              </a:rPr>
              <a:t>footage</a:t>
            </a:r>
            <a:r>
              <a:rPr sz="3150" b="1" spc="-195" dirty="0">
                <a:latin typeface="Verdana"/>
                <a:cs typeface="Verdana"/>
              </a:rPr>
              <a:t> </a:t>
            </a:r>
            <a:r>
              <a:rPr sz="3150" dirty="0">
                <a:latin typeface="Verdana"/>
                <a:cs typeface="Verdana"/>
              </a:rPr>
              <a:t>from</a:t>
            </a:r>
            <a:r>
              <a:rPr sz="3150" spc="-225" dirty="0">
                <a:latin typeface="Verdana"/>
                <a:cs typeface="Verdana"/>
              </a:rPr>
              <a:t> </a:t>
            </a:r>
            <a:r>
              <a:rPr sz="3150" dirty="0">
                <a:latin typeface="Verdana"/>
                <a:cs typeface="Verdana"/>
              </a:rPr>
              <a:t>urban</a:t>
            </a:r>
            <a:r>
              <a:rPr sz="3150" spc="-220" dirty="0">
                <a:latin typeface="Verdana"/>
                <a:cs typeface="Verdana"/>
              </a:rPr>
              <a:t> </a:t>
            </a:r>
            <a:r>
              <a:rPr sz="3150" spc="-30" dirty="0">
                <a:latin typeface="Verdana"/>
                <a:cs typeface="Verdana"/>
              </a:rPr>
              <a:t>areas. </a:t>
            </a:r>
            <a:r>
              <a:rPr sz="3150" spc="-45" dirty="0">
                <a:latin typeface="Verdana"/>
                <a:cs typeface="Verdana"/>
              </a:rPr>
              <a:t>This</a:t>
            </a:r>
            <a:r>
              <a:rPr sz="3150" spc="-240" dirty="0">
                <a:latin typeface="Verdana"/>
                <a:cs typeface="Verdana"/>
              </a:rPr>
              <a:t> </a:t>
            </a:r>
            <a:r>
              <a:rPr sz="3150" dirty="0">
                <a:latin typeface="Verdana"/>
                <a:cs typeface="Verdana"/>
              </a:rPr>
              <a:t>data</a:t>
            </a:r>
            <a:r>
              <a:rPr sz="3150" spc="-240" dirty="0">
                <a:latin typeface="Verdana"/>
                <a:cs typeface="Verdana"/>
              </a:rPr>
              <a:t> </a:t>
            </a:r>
            <a:r>
              <a:rPr sz="3150" spc="-75" dirty="0">
                <a:latin typeface="Verdana"/>
                <a:cs typeface="Verdana"/>
              </a:rPr>
              <a:t>is</a:t>
            </a:r>
            <a:r>
              <a:rPr sz="3150" spc="-240" dirty="0">
                <a:latin typeface="Verdana"/>
                <a:cs typeface="Verdana"/>
              </a:rPr>
              <a:t> </a:t>
            </a:r>
            <a:r>
              <a:rPr sz="3150" dirty="0">
                <a:latin typeface="Verdana"/>
                <a:cs typeface="Verdana"/>
              </a:rPr>
              <a:t>processed</a:t>
            </a:r>
            <a:r>
              <a:rPr sz="3150" spc="-235" dirty="0">
                <a:latin typeface="Verdana"/>
                <a:cs typeface="Verdana"/>
              </a:rPr>
              <a:t> </a:t>
            </a:r>
            <a:r>
              <a:rPr sz="3150" dirty="0">
                <a:latin typeface="Verdana"/>
                <a:cs typeface="Verdana"/>
              </a:rPr>
              <a:t>to</a:t>
            </a:r>
            <a:r>
              <a:rPr sz="3150" spc="-240" dirty="0">
                <a:latin typeface="Verdana"/>
                <a:cs typeface="Verdana"/>
              </a:rPr>
              <a:t> </a:t>
            </a:r>
            <a:r>
              <a:rPr sz="3150" spc="-50" dirty="0">
                <a:latin typeface="Verdana"/>
                <a:cs typeface="Verdana"/>
              </a:rPr>
              <a:t>extract</a:t>
            </a:r>
            <a:r>
              <a:rPr sz="3150" spc="-240" dirty="0">
                <a:latin typeface="Verdana"/>
                <a:cs typeface="Verdana"/>
              </a:rPr>
              <a:t> </a:t>
            </a:r>
            <a:r>
              <a:rPr sz="3150" spc="-40" dirty="0">
                <a:latin typeface="Verdana"/>
                <a:cs typeface="Verdana"/>
              </a:rPr>
              <a:t>relevant</a:t>
            </a:r>
            <a:r>
              <a:rPr sz="3150" spc="-240" dirty="0">
                <a:latin typeface="Verdana"/>
                <a:cs typeface="Verdana"/>
              </a:rPr>
              <a:t> </a:t>
            </a:r>
            <a:r>
              <a:rPr sz="3150" spc="-90" dirty="0">
                <a:latin typeface="Verdana"/>
                <a:cs typeface="Verdana"/>
              </a:rPr>
              <a:t>features,</a:t>
            </a:r>
            <a:r>
              <a:rPr sz="3150" spc="-235" dirty="0">
                <a:latin typeface="Verdana"/>
                <a:cs typeface="Verdana"/>
              </a:rPr>
              <a:t> </a:t>
            </a:r>
            <a:r>
              <a:rPr sz="3150" spc="65" dirty="0">
                <a:latin typeface="Verdana"/>
                <a:cs typeface="Verdana"/>
              </a:rPr>
              <a:t>enabling</a:t>
            </a:r>
            <a:r>
              <a:rPr sz="3150" spc="-240" dirty="0">
                <a:latin typeface="Verdana"/>
                <a:cs typeface="Verdana"/>
              </a:rPr>
              <a:t> </a:t>
            </a:r>
            <a:r>
              <a:rPr sz="3150" spc="60" dirty="0">
                <a:latin typeface="Verdana"/>
                <a:cs typeface="Verdana"/>
              </a:rPr>
              <a:t>the</a:t>
            </a:r>
            <a:r>
              <a:rPr sz="3150" spc="-240" dirty="0">
                <a:latin typeface="Verdana"/>
                <a:cs typeface="Verdana"/>
              </a:rPr>
              <a:t> </a:t>
            </a:r>
            <a:r>
              <a:rPr sz="3150" spc="80" dirty="0">
                <a:latin typeface="Verdana"/>
                <a:cs typeface="Verdana"/>
              </a:rPr>
              <a:t>deep</a:t>
            </a:r>
            <a:r>
              <a:rPr sz="3150" spc="-240" dirty="0">
                <a:latin typeface="Verdana"/>
                <a:cs typeface="Verdana"/>
              </a:rPr>
              <a:t> </a:t>
            </a:r>
            <a:r>
              <a:rPr sz="3150" spc="-10" dirty="0">
                <a:latin typeface="Verdana"/>
                <a:cs typeface="Verdana"/>
              </a:rPr>
              <a:t>learning </a:t>
            </a:r>
            <a:r>
              <a:rPr sz="3150" spc="90" dirty="0">
                <a:latin typeface="Verdana"/>
                <a:cs typeface="Verdana"/>
              </a:rPr>
              <a:t>model</a:t>
            </a:r>
            <a:r>
              <a:rPr sz="3150" spc="-260" dirty="0">
                <a:latin typeface="Verdana"/>
                <a:cs typeface="Verdana"/>
              </a:rPr>
              <a:t> </a:t>
            </a:r>
            <a:r>
              <a:rPr sz="3150" dirty="0">
                <a:latin typeface="Verdana"/>
                <a:cs typeface="Verdana"/>
              </a:rPr>
              <a:t>to</a:t>
            </a:r>
            <a:r>
              <a:rPr sz="3150" spc="-254" dirty="0">
                <a:latin typeface="Verdana"/>
                <a:cs typeface="Verdana"/>
              </a:rPr>
              <a:t> </a:t>
            </a:r>
            <a:r>
              <a:rPr sz="3150" spc="-25" dirty="0">
                <a:latin typeface="Verdana"/>
                <a:cs typeface="Verdana"/>
              </a:rPr>
              <a:t>accurately</a:t>
            </a:r>
            <a:r>
              <a:rPr sz="3150" spc="-254" dirty="0">
                <a:latin typeface="Verdana"/>
                <a:cs typeface="Verdana"/>
              </a:rPr>
              <a:t> </a:t>
            </a:r>
            <a:r>
              <a:rPr sz="3150" spc="-90" dirty="0">
                <a:latin typeface="Verdana"/>
                <a:cs typeface="Verdana"/>
              </a:rPr>
              <a:t>assess</a:t>
            </a:r>
            <a:r>
              <a:rPr sz="3150" spc="-254" dirty="0">
                <a:latin typeface="Verdana"/>
                <a:cs typeface="Verdana"/>
              </a:rPr>
              <a:t> </a:t>
            </a:r>
            <a:r>
              <a:rPr sz="3150" b="1" spc="-70" dirty="0">
                <a:latin typeface="Verdana"/>
                <a:cs typeface="Verdana"/>
              </a:rPr>
              <a:t>parking</a:t>
            </a:r>
            <a:r>
              <a:rPr sz="3150" b="1" spc="-135" dirty="0">
                <a:latin typeface="Verdana"/>
                <a:cs typeface="Verdana"/>
              </a:rPr>
              <a:t> </a:t>
            </a:r>
            <a:r>
              <a:rPr sz="3150" b="1" spc="-95" dirty="0">
                <a:latin typeface="Verdana"/>
                <a:cs typeface="Verdana"/>
              </a:rPr>
              <a:t>slot</a:t>
            </a:r>
            <a:r>
              <a:rPr sz="3150" b="1" spc="-135" dirty="0">
                <a:latin typeface="Verdana"/>
                <a:cs typeface="Verdana"/>
              </a:rPr>
              <a:t> </a:t>
            </a:r>
            <a:r>
              <a:rPr sz="3150" b="1" spc="-55" dirty="0">
                <a:latin typeface="Verdana"/>
                <a:cs typeface="Verdana"/>
              </a:rPr>
              <a:t>occupancy</a:t>
            </a:r>
            <a:r>
              <a:rPr sz="3150" b="1" spc="-225" dirty="0">
                <a:latin typeface="Verdana"/>
                <a:cs typeface="Verdana"/>
              </a:rPr>
              <a:t> </a:t>
            </a:r>
            <a:r>
              <a:rPr sz="3150" spc="55" dirty="0">
                <a:latin typeface="Verdana"/>
                <a:cs typeface="Verdana"/>
              </a:rPr>
              <a:t>in</a:t>
            </a:r>
            <a:r>
              <a:rPr sz="3150" spc="-254" dirty="0">
                <a:latin typeface="Verdana"/>
                <a:cs typeface="Verdana"/>
              </a:rPr>
              <a:t> </a:t>
            </a:r>
            <a:r>
              <a:rPr sz="3150" spc="-95" dirty="0">
                <a:latin typeface="Verdana"/>
                <a:cs typeface="Verdana"/>
              </a:rPr>
              <a:t>real-</a:t>
            </a:r>
            <a:r>
              <a:rPr sz="3150" spc="-10" dirty="0">
                <a:latin typeface="Verdana"/>
                <a:cs typeface="Verdana"/>
              </a:rPr>
              <a:t>time.</a:t>
            </a:r>
            <a:endParaRPr sz="315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54330" y="5591789"/>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50" y="548220"/>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object 8"/>
          <p:cNvSpPr txBox="1"/>
          <p:nvPr/>
        </p:nvSpPr>
        <p:spPr>
          <a:xfrm>
            <a:off x="8405251" y="3414751"/>
            <a:ext cx="7224395" cy="2569845"/>
          </a:xfrm>
          <a:prstGeom prst="rect">
            <a:avLst/>
          </a:prstGeom>
        </p:spPr>
        <p:txBody>
          <a:bodyPr vert="horz" wrap="square" lIns="0" tIns="7620" rIns="0" bIns="0" rtlCol="0">
            <a:spAutoFit/>
          </a:bodyPr>
          <a:lstStyle/>
          <a:p>
            <a:pPr marL="12700" marR="5080">
              <a:lnSpc>
                <a:spcPct val="101400"/>
              </a:lnSpc>
              <a:spcBef>
                <a:spcPts val="60"/>
              </a:spcBef>
            </a:pPr>
            <a:r>
              <a:rPr sz="2750" dirty="0">
                <a:solidFill>
                  <a:srgbClr val="332C2C"/>
                </a:solidFill>
                <a:latin typeface="Verdana"/>
                <a:cs typeface="Verdana"/>
              </a:rPr>
              <a:t>The</a:t>
            </a:r>
            <a:r>
              <a:rPr sz="2750" spc="-175" dirty="0">
                <a:solidFill>
                  <a:srgbClr val="332C2C"/>
                </a:solidFill>
                <a:latin typeface="Verdana"/>
                <a:cs typeface="Verdana"/>
              </a:rPr>
              <a:t> </a:t>
            </a:r>
            <a:r>
              <a:rPr sz="2750" dirty="0">
                <a:solidFill>
                  <a:srgbClr val="332C2C"/>
                </a:solidFill>
                <a:latin typeface="Verdana"/>
                <a:cs typeface="Verdana"/>
              </a:rPr>
              <a:t>training</a:t>
            </a:r>
            <a:r>
              <a:rPr sz="2750" spc="-175" dirty="0">
                <a:solidFill>
                  <a:srgbClr val="332C2C"/>
                </a:solidFill>
                <a:latin typeface="Verdana"/>
                <a:cs typeface="Verdana"/>
              </a:rPr>
              <a:t> </a:t>
            </a:r>
            <a:r>
              <a:rPr sz="2750" dirty="0">
                <a:solidFill>
                  <a:srgbClr val="332C2C"/>
                </a:solidFill>
                <a:latin typeface="Verdana"/>
                <a:cs typeface="Verdana"/>
              </a:rPr>
              <a:t>of</a:t>
            </a:r>
            <a:r>
              <a:rPr sz="2750" spc="-175" dirty="0">
                <a:solidFill>
                  <a:srgbClr val="332C2C"/>
                </a:solidFill>
                <a:latin typeface="Verdana"/>
                <a:cs typeface="Verdana"/>
              </a:rPr>
              <a:t> </a:t>
            </a:r>
            <a:r>
              <a:rPr sz="2750" dirty="0">
                <a:solidFill>
                  <a:srgbClr val="332C2C"/>
                </a:solidFill>
                <a:latin typeface="Verdana"/>
                <a:cs typeface="Verdana"/>
              </a:rPr>
              <a:t>our</a:t>
            </a:r>
            <a:r>
              <a:rPr sz="2750" spc="-175" dirty="0">
                <a:solidFill>
                  <a:srgbClr val="332C2C"/>
                </a:solidFill>
                <a:latin typeface="Verdana"/>
                <a:cs typeface="Verdana"/>
              </a:rPr>
              <a:t> </a:t>
            </a:r>
            <a:r>
              <a:rPr sz="2750" spc="80" dirty="0">
                <a:solidFill>
                  <a:srgbClr val="332C2C"/>
                </a:solidFill>
                <a:latin typeface="Verdana"/>
                <a:cs typeface="Verdana"/>
              </a:rPr>
              <a:t>deep</a:t>
            </a:r>
            <a:r>
              <a:rPr sz="2750" spc="-175" dirty="0">
                <a:solidFill>
                  <a:srgbClr val="332C2C"/>
                </a:solidFill>
                <a:latin typeface="Verdana"/>
                <a:cs typeface="Verdana"/>
              </a:rPr>
              <a:t> </a:t>
            </a:r>
            <a:r>
              <a:rPr sz="2750" dirty="0">
                <a:solidFill>
                  <a:srgbClr val="332C2C"/>
                </a:solidFill>
                <a:latin typeface="Verdana"/>
                <a:cs typeface="Verdana"/>
              </a:rPr>
              <a:t>learning</a:t>
            </a:r>
            <a:r>
              <a:rPr sz="2750" spc="-175" dirty="0">
                <a:solidFill>
                  <a:srgbClr val="332C2C"/>
                </a:solidFill>
                <a:latin typeface="Verdana"/>
                <a:cs typeface="Verdana"/>
              </a:rPr>
              <a:t> </a:t>
            </a:r>
            <a:r>
              <a:rPr sz="2750" spc="75" dirty="0">
                <a:solidFill>
                  <a:srgbClr val="332C2C"/>
                </a:solidFill>
                <a:latin typeface="Verdana"/>
                <a:cs typeface="Verdana"/>
              </a:rPr>
              <a:t>model </a:t>
            </a:r>
            <a:r>
              <a:rPr sz="2750" spc="-55" dirty="0">
                <a:solidFill>
                  <a:srgbClr val="332C2C"/>
                </a:solidFill>
                <a:latin typeface="Verdana"/>
                <a:cs typeface="Verdana"/>
              </a:rPr>
              <a:t>involves</a:t>
            </a:r>
            <a:r>
              <a:rPr sz="2750" spc="-155" dirty="0">
                <a:solidFill>
                  <a:srgbClr val="332C2C"/>
                </a:solidFill>
                <a:latin typeface="Verdana"/>
                <a:cs typeface="Verdana"/>
              </a:rPr>
              <a:t> </a:t>
            </a:r>
            <a:r>
              <a:rPr sz="2750" spc="50" dirty="0">
                <a:solidFill>
                  <a:srgbClr val="332C2C"/>
                </a:solidFill>
                <a:latin typeface="Verdana"/>
                <a:cs typeface="Verdana"/>
              </a:rPr>
              <a:t>using</a:t>
            </a:r>
            <a:r>
              <a:rPr sz="2750" spc="-150" dirty="0">
                <a:solidFill>
                  <a:srgbClr val="332C2C"/>
                </a:solidFill>
                <a:latin typeface="Verdana"/>
                <a:cs typeface="Verdana"/>
              </a:rPr>
              <a:t> </a:t>
            </a:r>
            <a:r>
              <a:rPr sz="2750" dirty="0">
                <a:solidFill>
                  <a:srgbClr val="332C2C"/>
                </a:solidFill>
                <a:latin typeface="Verdana"/>
                <a:cs typeface="Verdana"/>
              </a:rPr>
              <a:t>labeled</a:t>
            </a:r>
            <a:r>
              <a:rPr sz="2750" spc="-150" dirty="0">
                <a:solidFill>
                  <a:srgbClr val="332C2C"/>
                </a:solidFill>
                <a:latin typeface="Verdana"/>
                <a:cs typeface="Verdana"/>
              </a:rPr>
              <a:t> </a:t>
            </a:r>
            <a:r>
              <a:rPr sz="2750" spc="-20" dirty="0">
                <a:solidFill>
                  <a:srgbClr val="332C2C"/>
                </a:solidFill>
                <a:latin typeface="Verdana"/>
                <a:cs typeface="Verdana"/>
              </a:rPr>
              <a:t>datasets</a:t>
            </a:r>
            <a:r>
              <a:rPr sz="2750" spc="-150" dirty="0">
                <a:solidFill>
                  <a:srgbClr val="332C2C"/>
                </a:solidFill>
                <a:latin typeface="Verdana"/>
                <a:cs typeface="Verdana"/>
              </a:rPr>
              <a:t> </a:t>
            </a:r>
            <a:r>
              <a:rPr sz="2750" spc="-20" dirty="0">
                <a:solidFill>
                  <a:srgbClr val="332C2C"/>
                </a:solidFill>
                <a:latin typeface="Verdana"/>
                <a:cs typeface="Verdana"/>
              </a:rPr>
              <a:t>that </a:t>
            </a:r>
            <a:r>
              <a:rPr sz="2750" dirty="0">
                <a:solidFill>
                  <a:srgbClr val="332C2C"/>
                </a:solidFill>
                <a:latin typeface="Verdana"/>
                <a:cs typeface="Verdana"/>
              </a:rPr>
              <a:t>indicate</a:t>
            </a:r>
            <a:r>
              <a:rPr sz="2750" spc="-150" dirty="0">
                <a:solidFill>
                  <a:srgbClr val="332C2C"/>
                </a:solidFill>
                <a:latin typeface="Verdana"/>
                <a:cs typeface="Verdana"/>
              </a:rPr>
              <a:t> </a:t>
            </a:r>
            <a:r>
              <a:rPr sz="2750" b="1" spc="-40" dirty="0">
                <a:solidFill>
                  <a:srgbClr val="332C2C"/>
                </a:solidFill>
                <a:latin typeface="Verdana"/>
                <a:cs typeface="Verdana"/>
              </a:rPr>
              <a:t>occupied</a:t>
            </a:r>
            <a:r>
              <a:rPr sz="2750" b="1" spc="-120" dirty="0">
                <a:solidFill>
                  <a:srgbClr val="332C2C"/>
                </a:solidFill>
                <a:latin typeface="Verdana"/>
                <a:cs typeface="Verdana"/>
              </a:rPr>
              <a:t> </a:t>
            </a:r>
            <a:r>
              <a:rPr sz="2750" spc="75" dirty="0">
                <a:solidFill>
                  <a:srgbClr val="332C2C"/>
                </a:solidFill>
                <a:latin typeface="Verdana"/>
                <a:cs typeface="Verdana"/>
              </a:rPr>
              <a:t>and</a:t>
            </a:r>
            <a:r>
              <a:rPr sz="2750" spc="-145" dirty="0">
                <a:solidFill>
                  <a:srgbClr val="332C2C"/>
                </a:solidFill>
                <a:latin typeface="Verdana"/>
                <a:cs typeface="Verdana"/>
              </a:rPr>
              <a:t> </a:t>
            </a:r>
            <a:r>
              <a:rPr sz="2750" b="1" spc="-105" dirty="0">
                <a:solidFill>
                  <a:srgbClr val="332C2C"/>
                </a:solidFill>
                <a:latin typeface="Verdana"/>
                <a:cs typeface="Verdana"/>
              </a:rPr>
              <a:t>available</a:t>
            </a:r>
            <a:r>
              <a:rPr sz="2750" b="1" spc="-125" dirty="0">
                <a:solidFill>
                  <a:srgbClr val="332C2C"/>
                </a:solidFill>
                <a:latin typeface="Verdana"/>
                <a:cs typeface="Verdana"/>
              </a:rPr>
              <a:t> </a:t>
            </a:r>
            <a:r>
              <a:rPr sz="2750" spc="-10" dirty="0">
                <a:solidFill>
                  <a:srgbClr val="332C2C"/>
                </a:solidFill>
                <a:latin typeface="Verdana"/>
                <a:cs typeface="Verdana"/>
              </a:rPr>
              <a:t>parking </a:t>
            </a:r>
            <a:r>
              <a:rPr sz="2750" spc="-105" dirty="0">
                <a:solidFill>
                  <a:srgbClr val="332C2C"/>
                </a:solidFill>
                <a:latin typeface="Verdana"/>
                <a:cs typeface="Verdana"/>
              </a:rPr>
              <a:t>slots.</a:t>
            </a:r>
            <a:r>
              <a:rPr sz="2750" spc="-125" dirty="0">
                <a:solidFill>
                  <a:srgbClr val="332C2C"/>
                </a:solidFill>
                <a:latin typeface="Verdana"/>
                <a:cs typeface="Verdana"/>
              </a:rPr>
              <a:t> </a:t>
            </a:r>
            <a:r>
              <a:rPr sz="2750" dirty="0">
                <a:solidFill>
                  <a:srgbClr val="332C2C"/>
                </a:solidFill>
                <a:latin typeface="Verdana"/>
                <a:cs typeface="Verdana"/>
              </a:rPr>
              <a:t>By</a:t>
            </a:r>
            <a:r>
              <a:rPr sz="2750" spc="-125" dirty="0">
                <a:solidFill>
                  <a:srgbClr val="332C2C"/>
                </a:solidFill>
                <a:latin typeface="Verdana"/>
                <a:cs typeface="Verdana"/>
              </a:rPr>
              <a:t> </a:t>
            </a:r>
            <a:r>
              <a:rPr sz="2750" spc="55" dirty="0">
                <a:solidFill>
                  <a:srgbClr val="332C2C"/>
                </a:solidFill>
                <a:latin typeface="Verdana"/>
                <a:cs typeface="Verdana"/>
              </a:rPr>
              <a:t>employing</a:t>
            </a:r>
            <a:r>
              <a:rPr sz="2750" spc="-120" dirty="0">
                <a:solidFill>
                  <a:srgbClr val="332C2C"/>
                </a:solidFill>
                <a:latin typeface="Verdana"/>
                <a:cs typeface="Verdana"/>
              </a:rPr>
              <a:t> </a:t>
            </a:r>
            <a:r>
              <a:rPr sz="2750" dirty="0">
                <a:solidFill>
                  <a:srgbClr val="332C2C"/>
                </a:solidFill>
                <a:latin typeface="Verdana"/>
                <a:cs typeface="Verdana"/>
              </a:rPr>
              <a:t>techniques</a:t>
            </a:r>
            <a:r>
              <a:rPr sz="2750" spc="-125" dirty="0">
                <a:solidFill>
                  <a:srgbClr val="332C2C"/>
                </a:solidFill>
                <a:latin typeface="Verdana"/>
                <a:cs typeface="Verdana"/>
              </a:rPr>
              <a:t> </a:t>
            </a:r>
            <a:r>
              <a:rPr sz="2750" spc="-20" dirty="0">
                <a:solidFill>
                  <a:srgbClr val="332C2C"/>
                </a:solidFill>
                <a:latin typeface="Verdana"/>
                <a:cs typeface="Verdana"/>
              </a:rPr>
              <a:t>like </a:t>
            </a:r>
            <a:r>
              <a:rPr sz="2750" b="1" spc="-120" dirty="0">
                <a:solidFill>
                  <a:srgbClr val="332C2C"/>
                </a:solidFill>
                <a:latin typeface="Verdana"/>
                <a:cs typeface="Verdana"/>
              </a:rPr>
              <a:t>transfer</a:t>
            </a:r>
            <a:r>
              <a:rPr sz="2750" b="1" spc="-90" dirty="0">
                <a:solidFill>
                  <a:srgbClr val="332C2C"/>
                </a:solidFill>
                <a:latin typeface="Verdana"/>
                <a:cs typeface="Verdana"/>
              </a:rPr>
              <a:t> </a:t>
            </a:r>
            <a:r>
              <a:rPr sz="2750" b="1" spc="-130" dirty="0">
                <a:solidFill>
                  <a:srgbClr val="332C2C"/>
                </a:solidFill>
                <a:latin typeface="Verdana"/>
                <a:cs typeface="Verdana"/>
              </a:rPr>
              <a:t>learning</a:t>
            </a:r>
            <a:r>
              <a:rPr sz="2750" spc="-130" dirty="0">
                <a:solidFill>
                  <a:srgbClr val="332C2C"/>
                </a:solidFill>
                <a:latin typeface="Verdana"/>
                <a:cs typeface="Verdana"/>
              </a:rPr>
              <a:t>,</a:t>
            </a:r>
            <a:r>
              <a:rPr sz="2750" spc="-210" dirty="0">
                <a:solidFill>
                  <a:srgbClr val="332C2C"/>
                </a:solidFill>
                <a:latin typeface="Verdana"/>
                <a:cs typeface="Verdana"/>
              </a:rPr>
              <a:t> </a:t>
            </a:r>
            <a:r>
              <a:rPr sz="2750" spc="60" dirty="0">
                <a:solidFill>
                  <a:srgbClr val="332C2C"/>
                </a:solidFill>
                <a:latin typeface="Verdana"/>
                <a:cs typeface="Verdana"/>
              </a:rPr>
              <a:t>we</a:t>
            </a:r>
            <a:r>
              <a:rPr sz="2750" spc="-210" dirty="0">
                <a:solidFill>
                  <a:srgbClr val="332C2C"/>
                </a:solidFill>
                <a:latin typeface="Verdana"/>
                <a:cs typeface="Verdana"/>
              </a:rPr>
              <a:t> </a:t>
            </a:r>
            <a:r>
              <a:rPr sz="2750" spc="55" dirty="0">
                <a:solidFill>
                  <a:srgbClr val="332C2C"/>
                </a:solidFill>
                <a:latin typeface="Verdana"/>
                <a:cs typeface="Verdana"/>
              </a:rPr>
              <a:t>enhance</a:t>
            </a:r>
            <a:r>
              <a:rPr sz="2750" spc="-204" dirty="0">
                <a:solidFill>
                  <a:srgbClr val="332C2C"/>
                </a:solidFill>
                <a:latin typeface="Verdana"/>
                <a:cs typeface="Verdana"/>
              </a:rPr>
              <a:t> </a:t>
            </a:r>
            <a:r>
              <a:rPr sz="2750" spc="75" dirty="0">
                <a:solidFill>
                  <a:srgbClr val="332C2C"/>
                </a:solidFill>
                <a:latin typeface="Verdana"/>
                <a:cs typeface="Verdana"/>
              </a:rPr>
              <a:t>model </a:t>
            </a:r>
            <a:r>
              <a:rPr sz="2750" dirty="0">
                <a:solidFill>
                  <a:srgbClr val="332C2C"/>
                </a:solidFill>
                <a:latin typeface="Verdana"/>
                <a:cs typeface="Verdana"/>
              </a:rPr>
              <a:t>performance</a:t>
            </a:r>
            <a:r>
              <a:rPr sz="2750" spc="-65" dirty="0">
                <a:solidFill>
                  <a:srgbClr val="332C2C"/>
                </a:solidFill>
                <a:latin typeface="Verdana"/>
                <a:cs typeface="Verdana"/>
              </a:rPr>
              <a:t> </a:t>
            </a:r>
            <a:r>
              <a:rPr sz="2750" spc="75" dirty="0">
                <a:solidFill>
                  <a:srgbClr val="332C2C"/>
                </a:solidFill>
                <a:latin typeface="Verdana"/>
                <a:cs typeface="Verdana"/>
              </a:rPr>
              <a:t>and</a:t>
            </a:r>
            <a:r>
              <a:rPr sz="2750" spc="-55" dirty="0">
                <a:solidFill>
                  <a:srgbClr val="332C2C"/>
                </a:solidFill>
                <a:latin typeface="Verdana"/>
                <a:cs typeface="Verdana"/>
              </a:rPr>
              <a:t> </a:t>
            </a:r>
            <a:r>
              <a:rPr sz="2750" spc="-10" dirty="0">
                <a:solidFill>
                  <a:srgbClr val="332C2C"/>
                </a:solidFill>
                <a:latin typeface="Verdana"/>
                <a:cs typeface="Verdana"/>
              </a:rPr>
              <a:t>accuracy.</a:t>
            </a:r>
            <a:endParaRPr sz="2750">
              <a:latin typeface="Verdana"/>
              <a:cs typeface="Verdana"/>
            </a:endParaRPr>
          </a:p>
        </p:txBody>
      </p:sp>
      <p:sp>
        <p:nvSpPr>
          <p:cNvPr id="9" name="object 9"/>
          <p:cNvSpPr txBox="1">
            <a:spLocks noGrp="1"/>
          </p:cNvSpPr>
          <p:nvPr>
            <p:ph type="title"/>
          </p:nvPr>
        </p:nvSpPr>
        <p:spPr>
          <a:prstGeom prst="rect">
            <a:avLst/>
          </a:prstGeom>
        </p:spPr>
        <p:txBody>
          <a:bodyPr vert="horz" wrap="square" lIns="0" tIns="351008" rIns="0" bIns="0" rtlCol="0">
            <a:spAutoFit/>
          </a:bodyPr>
          <a:lstStyle/>
          <a:p>
            <a:pPr marL="7525384">
              <a:lnSpc>
                <a:spcPct val="100000"/>
              </a:lnSpc>
              <a:spcBef>
                <a:spcPts val="100"/>
              </a:spcBef>
            </a:pPr>
            <a:r>
              <a:rPr spc="-70" dirty="0">
                <a:latin typeface="Times New Roman"/>
                <a:cs typeface="Times New Roman"/>
              </a:rPr>
              <a:t>Model</a:t>
            </a:r>
            <a:r>
              <a:rPr spc="-350" dirty="0">
                <a:latin typeface="Times New Roman"/>
                <a:cs typeface="Times New Roman"/>
              </a:rPr>
              <a:t> </a:t>
            </a:r>
            <a:r>
              <a:rPr spc="75" dirty="0">
                <a:latin typeface="Times New Roman"/>
                <a:cs typeface="Times New Roman"/>
              </a:rPr>
              <a:t>Training</a:t>
            </a:r>
            <a:r>
              <a:rPr spc="-340" dirty="0">
                <a:latin typeface="Times New Roman"/>
                <a:cs typeface="Times New Roman"/>
              </a:rPr>
              <a:t> </a:t>
            </a:r>
            <a:r>
              <a:rPr spc="-10" dirty="0">
                <a:latin typeface="Times New Roman"/>
                <a:cs typeface="Times New Roman"/>
              </a:rPr>
              <a:t>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4"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1" y="3948709"/>
                  </a:lnTo>
                  <a:lnTo>
                    <a:pt x="243050" y="3923620"/>
                  </a:lnTo>
                  <a:lnTo>
                    <a:pt x="280576" y="3897974"/>
                  </a:lnTo>
                  <a:lnTo>
                    <a:pt x="317714" y="3871782"/>
                  </a:lnTo>
                  <a:lnTo>
                    <a:pt x="354474" y="3845056"/>
                  </a:lnTo>
                  <a:lnTo>
                    <a:pt x="390862" y="3817806"/>
                  </a:lnTo>
                  <a:lnTo>
                    <a:pt x="426888" y="3790043"/>
                  </a:lnTo>
                  <a:lnTo>
                    <a:pt x="462558" y="3761780"/>
                  </a:lnTo>
                  <a:lnTo>
                    <a:pt x="497880" y="3733027"/>
                  </a:lnTo>
                  <a:lnTo>
                    <a:pt x="532864" y="3703794"/>
                  </a:lnTo>
                  <a:lnTo>
                    <a:pt x="567516" y="3674094"/>
                  </a:lnTo>
                  <a:lnTo>
                    <a:pt x="601844" y="3643938"/>
                  </a:lnTo>
                  <a:lnTo>
                    <a:pt x="635856" y="3613336"/>
                  </a:lnTo>
                  <a:lnTo>
                    <a:pt x="669560" y="3582299"/>
                  </a:lnTo>
                  <a:lnTo>
                    <a:pt x="702965" y="3550840"/>
                  </a:lnTo>
                  <a:lnTo>
                    <a:pt x="736077" y="3518968"/>
                  </a:lnTo>
                  <a:lnTo>
                    <a:pt x="768905" y="3486696"/>
                  </a:lnTo>
                  <a:lnTo>
                    <a:pt x="801457" y="3454033"/>
                  </a:lnTo>
                  <a:lnTo>
                    <a:pt x="833740" y="3420992"/>
                  </a:lnTo>
                  <a:lnTo>
                    <a:pt x="865763" y="3387584"/>
                  </a:lnTo>
                  <a:lnTo>
                    <a:pt x="897533" y="3353819"/>
                  </a:lnTo>
                  <a:lnTo>
                    <a:pt x="929059" y="3319708"/>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8"/>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4" y="2308926"/>
                  </a:lnTo>
                  <a:lnTo>
                    <a:pt x="1744440" y="2269671"/>
                  </a:lnTo>
                  <a:lnTo>
                    <a:pt x="1772300" y="2230393"/>
                  </a:lnTo>
                  <a:lnTo>
                    <a:pt x="1800153" y="2191104"/>
                  </a:lnTo>
                  <a:lnTo>
                    <a:pt x="1828005" y="2151816"/>
                  </a:lnTo>
                  <a:lnTo>
                    <a:pt x="1855865" y="2112538"/>
                  </a:lnTo>
                  <a:lnTo>
                    <a:pt x="1883741" y="2073283"/>
                  </a:lnTo>
                  <a:lnTo>
                    <a:pt x="1911641" y="2034061"/>
                  </a:lnTo>
                  <a:lnTo>
                    <a:pt x="1939573" y="1994884"/>
                  </a:lnTo>
                  <a:lnTo>
                    <a:pt x="1967543" y="1955762"/>
                  </a:lnTo>
                  <a:lnTo>
                    <a:pt x="1995562" y="1916708"/>
                  </a:lnTo>
                  <a:lnTo>
                    <a:pt x="2023635" y="1877731"/>
                  </a:lnTo>
                  <a:lnTo>
                    <a:pt x="2051772" y="1838843"/>
                  </a:lnTo>
                  <a:lnTo>
                    <a:pt x="2079979" y="1800055"/>
                  </a:lnTo>
                  <a:lnTo>
                    <a:pt x="2108266" y="1761379"/>
                  </a:lnTo>
                  <a:lnTo>
                    <a:pt x="2136640" y="1722826"/>
                  </a:lnTo>
                  <a:lnTo>
                    <a:pt x="2165108" y="1684406"/>
                  </a:lnTo>
                  <a:lnTo>
                    <a:pt x="2193679" y="1646130"/>
                  </a:lnTo>
                  <a:lnTo>
                    <a:pt x="2222360" y="1608011"/>
                  </a:lnTo>
                  <a:lnTo>
                    <a:pt x="2251160" y="1570059"/>
                  </a:lnTo>
                  <a:lnTo>
                    <a:pt x="2280086" y="1532285"/>
                  </a:lnTo>
                  <a:lnTo>
                    <a:pt x="2309147" y="1494700"/>
                  </a:lnTo>
                  <a:lnTo>
                    <a:pt x="2338349" y="1457316"/>
                  </a:lnTo>
                  <a:lnTo>
                    <a:pt x="2367702" y="1420143"/>
                  </a:lnTo>
                  <a:lnTo>
                    <a:pt x="2397212" y="1383193"/>
                  </a:lnTo>
                  <a:lnTo>
                    <a:pt x="2426888" y="1346477"/>
                  </a:lnTo>
                  <a:lnTo>
                    <a:pt x="2456738" y="1310006"/>
                  </a:lnTo>
                  <a:lnTo>
                    <a:pt x="2486770" y="1273791"/>
                  </a:lnTo>
                  <a:lnTo>
                    <a:pt x="2516991" y="1237843"/>
                  </a:lnTo>
                  <a:lnTo>
                    <a:pt x="2547409" y="1202173"/>
                  </a:lnTo>
                  <a:lnTo>
                    <a:pt x="2578033" y="1166794"/>
                  </a:lnTo>
                  <a:lnTo>
                    <a:pt x="2608870" y="1131715"/>
                  </a:lnTo>
                  <a:lnTo>
                    <a:pt x="2639928" y="1096947"/>
                  </a:lnTo>
                  <a:lnTo>
                    <a:pt x="2671215" y="1062503"/>
                  </a:lnTo>
                  <a:lnTo>
                    <a:pt x="2702739" y="1028393"/>
                  </a:lnTo>
                  <a:lnTo>
                    <a:pt x="2734507" y="994628"/>
                  </a:lnTo>
                  <a:lnTo>
                    <a:pt x="2766529" y="961219"/>
                  </a:lnTo>
                  <a:lnTo>
                    <a:pt x="2798811"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5" y="649184"/>
                  </a:lnTo>
                  <a:lnTo>
                    <a:pt x="3137696" y="620431"/>
                  </a:lnTo>
                  <a:lnTo>
                    <a:pt x="3173365" y="592167"/>
                  </a:lnTo>
                  <a:lnTo>
                    <a:pt x="3209389" y="564405"/>
                  </a:lnTo>
                  <a:lnTo>
                    <a:pt x="3245777" y="537155"/>
                  </a:lnTo>
                  <a:lnTo>
                    <a:pt x="3282536" y="510429"/>
                  </a:lnTo>
                  <a:lnTo>
                    <a:pt x="3319673" y="484237"/>
                  </a:lnTo>
                  <a:lnTo>
                    <a:pt x="3357198" y="458590"/>
                  </a:lnTo>
                  <a:lnTo>
                    <a:pt x="3395117" y="433501"/>
                  </a:lnTo>
                  <a:lnTo>
                    <a:pt x="3433439" y="408979"/>
                  </a:lnTo>
                  <a:lnTo>
                    <a:pt x="3472171" y="385037"/>
                  </a:lnTo>
                  <a:lnTo>
                    <a:pt x="3511322" y="361685"/>
                  </a:lnTo>
                  <a:lnTo>
                    <a:pt x="3550900" y="338934"/>
                  </a:lnTo>
                  <a:lnTo>
                    <a:pt x="3590911" y="316796"/>
                  </a:lnTo>
                  <a:lnTo>
                    <a:pt x="3631365" y="295282"/>
                  </a:lnTo>
                  <a:lnTo>
                    <a:pt x="3672269" y="274402"/>
                  </a:lnTo>
                  <a:lnTo>
                    <a:pt x="3713630" y="254168"/>
                  </a:lnTo>
                  <a:lnTo>
                    <a:pt x="3755458" y="234591"/>
                  </a:lnTo>
                  <a:lnTo>
                    <a:pt x="3797759" y="215683"/>
                  </a:lnTo>
                  <a:lnTo>
                    <a:pt x="3840542" y="197454"/>
                  </a:lnTo>
                  <a:lnTo>
                    <a:pt x="3883815" y="179915"/>
                  </a:lnTo>
                  <a:lnTo>
                    <a:pt x="3927585" y="163078"/>
                  </a:lnTo>
                  <a:lnTo>
                    <a:pt x="3971860" y="146954"/>
                  </a:lnTo>
                  <a:lnTo>
                    <a:pt x="4016648" y="131553"/>
                  </a:lnTo>
                  <a:lnTo>
                    <a:pt x="4061958" y="116888"/>
                  </a:lnTo>
                  <a:lnTo>
                    <a:pt x="4107796" y="102969"/>
                  </a:lnTo>
                  <a:lnTo>
                    <a:pt x="4154172" y="89807"/>
                  </a:lnTo>
                  <a:lnTo>
                    <a:pt x="4201092" y="77413"/>
                  </a:lnTo>
                  <a:lnTo>
                    <a:pt x="4248565" y="65799"/>
                  </a:lnTo>
                  <a:lnTo>
                    <a:pt x="4296598" y="54976"/>
                  </a:lnTo>
                  <a:lnTo>
                    <a:pt x="4345200" y="44955"/>
                  </a:lnTo>
                  <a:lnTo>
                    <a:pt x="4394379" y="35747"/>
                  </a:lnTo>
                  <a:lnTo>
                    <a:pt x="4444141" y="27362"/>
                  </a:lnTo>
                  <a:lnTo>
                    <a:pt x="4494496" y="19813"/>
                  </a:lnTo>
                  <a:lnTo>
                    <a:pt x="4545451" y="13111"/>
                  </a:lnTo>
                  <a:lnTo>
                    <a:pt x="4597014" y="7266"/>
                  </a:lnTo>
                  <a:lnTo>
                    <a:pt x="4649192" y="2290"/>
                  </a:lnTo>
                  <a:lnTo>
                    <a:pt x="4678710"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5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877401" y="2107133"/>
            <a:ext cx="1350636" cy="274967"/>
          </a:xfrm>
          <a:prstGeom prst="rect">
            <a:avLst/>
          </a:prstGeom>
        </p:spPr>
      </p:pic>
      <p:pic>
        <p:nvPicPr>
          <p:cNvPr id="8" name="object 8"/>
          <p:cNvPicPr/>
          <p:nvPr/>
        </p:nvPicPr>
        <p:blipFill>
          <a:blip r:embed="rId4" cstate="print"/>
          <a:stretch>
            <a:fillRect/>
          </a:stretch>
        </p:blipFill>
        <p:spPr>
          <a:xfrm>
            <a:off x="899859" y="1628648"/>
            <a:ext cx="3207079" cy="390982"/>
          </a:xfrm>
          <a:prstGeom prst="rect">
            <a:avLst/>
          </a:prstGeom>
        </p:spPr>
      </p:pic>
      <p:pic>
        <p:nvPicPr>
          <p:cNvPr id="9" name="object 9"/>
          <p:cNvPicPr/>
          <p:nvPr/>
        </p:nvPicPr>
        <p:blipFill>
          <a:blip r:embed="rId5" cstate="print"/>
          <a:stretch>
            <a:fillRect/>
          </a:stretch>
        </p:blipFill>
        <p:spPr>
          <a:xfrm>
            <a:off x="14489048" y="1628648"/>
            <a:ext cx="1816227" cy="390982"/>
          </a:xfrm>
          <a:prstGeom prst="rect">
            <a:avLst/>
          </a:prstGeom>
        </p:spPr>
      </p:pic>
      <p:sp>
        <p:nvSpPr>
          <p:cNvPr id="10" name="object 10"/>
          <p:cNvSpPr txBox="1"/>
          <p:nvPr/>
        </p:nvSpPr>
        <p:spPr>
          <a:xfrm>
            <a:off x="16420464" y="1529340"/>
            <a:ext cx="436880" cy="505459"/>
          </a:xfrm>
          <a:prstGeom prst="rect">
            <a:avLst/>
          </a:prstGeom>
        </p:spPr>
        <p:txBody>
          <a:bodyPr vert="horz" wrap="square" lIns="0" tIns="12700" rIns="0" bIns="0" rtlCol="0">
            <a:spAutoFit/>
          </a:bodyPr>
          <a:lstStyle/>
          <a:p>
            <a:pPr marL="12700">
              <a:lnSpc>
                <a:spcPct val="100000"/>
              </a:lnSpc>
              <a:spcBef>
                <a:spcPts val="100"/>
              </a:spcBef>
            </a:pPr>
            <a:r>
              <a:rPr sz="3150" spc="-25" dirty="0">
                <a:solidFill>
                  <a:srgbClr val="332C2C"/>
                </a:solidFill>
                <a:latin typeface="Verdana"/>
                <a:cs typeface="Verdana"/>
              </a:rPr>
              <a:t>or</a:t>
            </a:r>
            <a:endParaRPr sz="3150">
              <a:latin typeface="Verdana"/>
              <a:cs typeface="Verdana"/>
            </a:endParaRPr>
          </a:p>
        </p:txBody>
      </p:sp>
      <p:sp>
        <p:nvSpPr>
          <p:cNvPr id="11" name="object 11"/>
          <p:cNvSpPr txBox="1"/>
          <p:nvPr/>
        </p:nvSpPr>
        <p:spPr>
          <a:xfrm>
            <a:off x="868807" y="1091190"/>
            <a:ext cx="15243810" cy="1381760"/>
          </a:xfrm>
          <a:prstGeom prst="rect">
            <a:avLst/>
          </a:prstGeom>
        </p:spPr>
        <p:txBody>
          <a:bodyPr vert="horz" wrap="square" lIns="0" tIns="62229" rIns="0" bIns="0" rtlCol="0">
            <a:spAutoFit/>
          </a:bodyPr>
          <a:lstStyle/>
          <a:p>
            <a:pPr marL="3362960" marR="5080" indent="-3350895">
              <a:lnSpc>
                <a:spcPts val="3450"/>
              </a:lnSpc>
              <a:spcBef>
                <a:spcPts val="489"/>
              </a:spcBef>
            </a:pPr>
            <a:r>
              <a:rPr sz="3150" spc="50" dirty="0">
                <a:solidFill>
                  <a:srgbClr val="332C2C"/>
                </a:solidFill>
                <a:latin typeface="Verdana"/>
                <a:cs typeface="Verdana"/>
              </a:rPr>
              <a:t>Our</a:t>
            </a:r>
            <a:r>
              <a:rPr sz="3150" spc="-210" dirty="0">
                <a:solidFill>
                  <a:srgbClr val="332C2C"/>
                </a:solidFill>
                <a:latin typeface="Verdana"/>
                <a:cs typeface="Verdana"/>
              </a:rPr>
              <a:t> </a:t>
            </a:r>
            <a:r>
              <a:rPr sz="3150" spc="-40" dirty="0">
                <a:solidFill>
                  <a:srgbClr val="332C2C"/>
                </a:solidFill>
                <a:latin typeface="Verdana"/>
                <a:cs typeface="Verdana"/>
              </a:rPr>
              <a:t>system</a:t>
            </a:r>
            <a:r>
              <a:rPr sz="3150" spc="-204" dirty="0">
                <a:solidFill>
                  <a:srgbClr val="332C2C"/>
                </a:solidFill>
                <a:latin typeface="Verdana"/>
                <a:cs typeface="Verdana"/>
              </a:rPr>
              <a:t> </a:t>
            </a:r>
            <a:r>
              <a:rPr sz="3150" spc="-25" dirty="0">
                <a:solidFill>
                  <a:srgbClr val="332C2C"/>
                </a:solidFill>
                <a:latin typeface="Verdana"/>
                <a:cs typeface="Verdana"/>
              </a:rPr>
              <a:t>processes</a:t>
            </a:r>
            <a:r>
              <a:rPr sz="3150" spc="-204" dirty="0">
                <a:solidFill>
                  <a:srgbClr val="332C2C"/>
                </a:solidFill>
                <a:latin typeface="Verdana"/>
                <a:cs typeface="Verdana"/>
              </a:rPr>
              <a:t> </a:t>
            </a:r>
            <a:r>
              <a:rPr sz="3150" spc="-70" dirty="0">
                <a:solidFill>
                  <a:srgbClr val="332C2C"/>
                </a:solidFill>
                <a:latin typeface="Verdana"/>
                <a:cs typeface="Verdana"/>
              </a:rPr>
              <a:t>live</a:t>
            </a:r>
            <a:r>
              <a:rPr sz="3150" spc="-204" dirty="0">
                <a:solidFill>
                  <a:srgbClr val="332C2C"/>
                </a:solidFill>
                <a:latin typeface="Verdana"/>
                <a:cs typeface="Verdana"/>
              </a:rPr>
              <a:t> </a:t>
            </a:r>
            <a:r>
              <a:rPr sz="3150" dirty="0">
                <a:solidFill>
                  <a:srgbClr val="332C2C"/>
                </a:solidFill>
                <a:latin typeface="Verdana"/>
                <a:cs typeface="Verdana"/>
              </a:rPr>
              <a:t>footage</a:t>
            </a:r>
            <a:r>
              <a:rPr sz="3150" spc="-210" dirty="0">
                <a:solidFill>
                  <a:srgbClr val="332C2C"/>
                </a:solidFill>
                <a:latin typeface="Verdana"/>
                <a:cs typeface="Verdana"/>
              </a:rPr>
              <a:t> </a:t>
            </a:r>
            <a:r>
              <a:rPr sz="3150" dirty="0">
                <a:solidFill>
                  <a:srgbClr val="332C2C"/>
                </a:solidFill>
                <a:latin typeface="Verdana"/>
                <a:cs typeface="Verdana"/>
              </a:rPr>
              <a:t>to</a:t>
            </a:r>
            <a:r>
              <a:rPr sz="3150" spc="-204" dirty="0">
                <a:solidFill>
                  <a:srgbClr val="332C2C"/>
                </a:solidFill>
                <a:latin typeface="Verdana"/>
                <a:cs typeface="Verdana"/>
              </a:rPr>
              <a:t> </a:t>
            </a:r>
            <a:r>
              <a:rPr sz="3150" spc="55" dirty="0">
                <a:solidFill>
                  <a:srgbClr val="332C2C"/>
                </a:solidFill>
                <a:latin typeface="Verdana"/>
                <a:cs typeface="Verdana"/>
              </a:rPr>
              <a:t>detect</a:t>
            </a:r>
            <a:r>
              <a:rPr sz="3150" spc="-204" dirty="0">
                <a:solidFill>
                  <a:srgbClr val="332C2C"/>
                </a:solidFill>
                <a:latin typeface="Verdana"/>
                <a:cs typeface="Verdana"/>
              </a:rPr>
              <a:t> </a:t>
            </a:r>
            <a:r>
              <a:rPr sz="3150" dirty="0">
                <a:solidFill>
                  <a:srgbClr val="332C2C"/>
                </a:solidFill>
                <a:latin typeface="Verdana"/>
                <a:cs typeface="Verdana"/>
              </a:rPr>
              <a:t>parking</a:t>
            </a:r>
            <a:r>
              <a:rPr sz="3150" spc="-204" dirty="0">
                <a:solidFill>
                  <a:srgbClr val="332C2C"/>
                </a:solidFill>
                <a:latin typeface="Verdana"/>
                <a:cs typeface="Verdana"/>
              </a:rPr>
              <a:t> </a:t>
            </a:r>
            <a:r>
              <a:rPr sz="3150" spc="-20" dirty="0">
                <a:solidFill>
                  <a:srgbClr val="332C2C"/>
                </a:solidFill>
                <a:latin typeface="Verdana"/>
                <a:cs typeface="Verdana"/>
              </a:rPr>
              <a:t>slot</a:t>
            </a:r>
            <a:r>
              <a:rPr sz="3150" spc="-210" dirty="0">
                <a:solidFill>
                  <a:srgbClr val="332C2C"/>
                </a:solidFill>
                <a:latin typeface="Verdana"/>
                <a:cs typeface="Verdana"/>
              </a:rPr>
              <a:t> </a:t>
            </a:r>
            <a:r>
              <a:rPr sz="3150" spc="-90" dirty="0">
                <a:solidFill>
                  <a:srgbClr val="332C2C"/>
                </a:solidFill>
                <a:latin typeface="Verdana"/>
                <a:cs typeface="Verdana"/>
              </a:rPr>
              <a:t>availability.</a:t>
            </a:r>
            <a:r>
              <a:rPr sz="3150" spc="-204" dirty="0">
                <a:solidFill>
                  <a:srgbClr val="332C2C"/>
                </a:solidFill>
                <a:latin typeface="Verdana"/>
                <a:cs typeface="Verdana"/>
              </a:rPr>
              <a:t> </a:t>
            </a:r>
            <a:r>
              <a:rPr sz="3150" spc="-10" dirty="0">
                <a:solidFill>
                  <a:srgbClr val="332C2C"/>
                </a:solidFill>
                <a:latin typeface="Verdana"/>
                <a:cs typeface="Verdana"/>
              </a:rPr>
              <a:t>Utilizing </a:t>
            </a:r>
            <a:r>
              <a:rPr sz="3150" dirty="0">
                <a:solidFill>
                  <a:srgbClr val="332C2C"/>
                </a:solidFill>
                <a:latin typeface="Verdana"/>
                <a:cs typeface="Verdana"/>
              </a:rPr>
              <a:t>techniques,</a:t>
            </a:r>
            <a:r>
              <a:rPr sz="3150" spc="-250" dirty="0">
                <a:solidFill>
                  <a:srgbClr val="332C2C"/>
                </a:solidFill>
                <a:latin typeface="Verdana"/>
                <a:cs typeface="Verdana"/>
              </a:rPr>
              <a:t> </a:t>
            </a:r>
            <a:r>
              <a:rPr sz="3150" dirty="0">
                <a:solidFill>
                  <a:srgbClr val="332C2C"/>
                </a:solidFill>
                <a:latin typeface="Verdana"/>
                <a:cs typeface="Verdana"/>
              </a:rPr>
              <a:t>it</a:t>
            </a:r>
            <a:r>
              <a:rPr sz="3150" spc="-245" dirty="0">
                <a:solidFill>
                  <a:srgbClr val="332C2C"/>
                </a:solidFill>
                <a:latin typeface="Verdana"/>
                <a:cs typeface="Verdana"/>
              </a:rPr>
              <a:t> </a:t>
            </a:r>
            <a:r>
              <a:rPr sz="3150" dirty="0">
                <a:solidFill>
                  <a:srgbClr val="332C2C"/>
                </a:solidFill>
                <a:latin typeface="Verdana"/>
                <a:cs typeface="Verdana"/>
              </a:rPr>
              <a:t>identiﬁes</a:t>
            </a:r>
            <a:r>
              <a:rPr sz="3150" spc="-250" dirty="0">
                <a:solidFill>
                  <a:srgbClr val="332C2C"/>
                </a:solidFill>
                <a:latin typeface="Verdana"/>
                <a:cs typeface="Verdana"/>
              </a:rPr>
              <a:t> </a:t>
            </a:r>
            <a:r>
              <a:rPr sz="3150" spc="-40" dirty="0">
                <a:solidFill>
                  <a:srgbClr val="332C2C"/>
                </a:solidFill>
                <a:latin typeface="Verdana"/>
                <a:cs typeface="Verdana"/>
              </a:rPr>
              <a:t>slots</a:t>
            </a:r>
            <a:r>
              <a:rPr sz="3150" spc="-245" dirty="0">
                <a:solidFill>
                  <a:srgbClr val="332C2C"/>
                </a:solidFill>
                <a:latin typeface="Verdana"/>
                <a:cs typeface="Verdana"/>
              </a:rPr>
              <a:t> </a:t>
            </a:r>
            <a:r>
              <a:rPr sz="3150" spc="80" dirty="0">
                <a:solidFill>
                  <a:srgbClr val="332C2C"/>
                </a:solidFill>
                <a:latin typeface="Verdana"/>
                <a:cs typeface="Verdana"/>
              </a:rPr>
              <a:t>and</a:t>
            </a:r>
            <a:r>
              <a:rPr sz="3150" spc="-250" dirty="0">
                <a:solidFill>
                  <a:srgbClr val="332C2C"/>
                </a:solidFill>
                <a:latin typeface="Verdana"/>
                <a:cs typeface="Verdana"/>
              </a:rPr>
              <a:t> </a:t>
            </a:r>
            <a:r>
              <a:rPr sz="3150" spc="-50" dirty="0">
                <a:solidFill>
                  <a:srgbClr val="332C2C"/>
                </a:solidFill>
                <a:latin typeface="Verdana"/>
                <a:cs typeface="Verdana"/>
              </a:rPr>
              <a:t>classiﬁes</a:t>
            </a:r>
            <a:r>
              <a:rPr sz="3150" spc="-245" dirty="0">
                <a:solidFill>
                  <a:srgbClr val="332C2C"/>
                </a:solidFill>
                <a:latin typeface="Verdana"/>
                <a:cs typeface="Verdana"/>
              </a:rPr>
              <a:t> </a:t>
            </a:r>
            <a:r>
              <a:rPr sz="3150" spc="110" dirty="0">
                <a:solidFill>
                  <a:srgbClr val="332C2C"/>
                </a:solidFill>
                <a:latin typeface="Verdana"/>
                <a:cs typeface="Verdana"/>
              </a:rPr>
              <a:t>them</a:t>
            </a:r>
            <a:r>
              <a:rPr sz="3150" spc="-250" dirty="0">
                <a:solidFill>
                  <a:srgbClr val="332C2C"/>
                </a:solidFill>
                <a:latin typeface="Verdana"/>
                <a:cs typeface="Verdana"/>
              </a:rPr>
              <a:t> </a:t>
            </a:r>
            <a:r>
              <a:rPr sz="3150" spc="-35" dirty="0">
                <a:solidFill>
                  <a:srgbClr val="332C2C"/>
                </a:solidFill>
                <a:latin typeface="Verdana"/>
                <a:cs typeface="Verdana"/>
              </a:rPr>
              <a:t>as</a:t>
            </a:r>
            <a:endParaRPr sz="3150">
              <a:latin typeface="Verdana"/>
              <a:cs typeface="Verdana"/>
            </a:endParaRPr>
          </a:p>
          <a:p>
            <a:pPr marL="1352550">
              <a:lnSpc>
                <a:spcPts val="3390"/>
              </a:lnSpc>
            </a:pPr>
            <a:r>
              <a:rPr sz="3150" spc="-484" dirty="0">
                <a:solidFill>
                  <a:srgbClr val="332C2C"/>
                </a:solidFill>
                <a:latin typeface="Verdana"/>
                <a:cs typeface="Verdana"/>
              </a:rPr>
              <a:t>,</a:t>
            </a:r>
            <a:r>
              <a:rPr sz="3150" spc="-145" dirty="0">
                <a:solidFill>
                  <a:srgbClr val="332C2C"/>
                </a:solidFill>
                <a:latin typeface="Verdana"/>
                <a:cs typeface="Verdana"/>
              </a:rPr>
              <a:t> </a:t>
            </a:r>
            <a:r>
              <a:rPr sz="3150" dirty="0">
                <a:solidFill>
                  <a:srgbClr val="332C2C"/>
                </a:solidFill>
                <a:latin typeface="Verdana"/>
                <a:cs typeface="Verdana"/>
              </a:rPr>
              <a:t>providing</a:t>
            </a:r>
            <a:r>
              <a:rPr sz="3150" spc="-145" dirty="0">
                <a:solidFill>
                  <a:srgbClr val="332C2C"/>
                </a:solidFill>
                <a:latin typeface="Verdana"/>
                <a:cs typeface="Verdana"/>
              </a:rPr>
              <a:t> </a:t>
            </a:r>
            <a:r>
              <a:rPr sz="3150" dirty="0">
                <a:solidFill>
                  <a:srgbClr val="332C2C"/>
                </a:solidFill>
                <a:latin typeface="Verdana"/>
                <a:cs typeface="Verdana"/>
              </a:rPr>
              <a:t>instant</a:t>
            </a:r>
            <a:r>
              <a:rPr sz="3150" spc="-145" dirty="0">
                <a:solidFill>
                  <a:srgbClr val="332C2C"/>
                </a:solidFill>
                <a:latin typeface="Verdana"/>
                <a:cs typeface="Verdana"/>
              </a:rPr>
              <a:t> </a:t>
            </a:r>
            <a:r>
              <a:rPr sz="3150" dirty="0">
                <a:solidFill>
                  <a:srgbClr val="332C2C"/>
                </a:solidFill>
                <a:latin typeface="Verdana"/>
                <a:cs typeface="Verdana"/>
              </a:rPr>
              <a:t>updates</a:t>
            </a:r>
            <a:r>
              <a:rPr sz="3150" spc="-140" dirty="0">
                <a:solidFill>
                  <a:srgbClr val="332C2C"/>
                </a:solidFill>
                <a:latin typeface="Verdana"/>
                <a:cs typeface="Verdana"/>
              </a:rPr>
              <a:t> </a:t>
            </a:r>
            <a:r>
              <a:rPr sz="3150" dirty="0">
                <a:solidFill>
                  <a:srgbClr val="332C2C"/>
                </a:solidFill>
                <a:latin typeface="Verdana"/>
                <a:cs typeface="Verdana"/>
              </a:rPr>
              <a:t>to</a:t>
            </a:r>
            <a:r>
              <a:rPr sz="3150" spc="-145" dirty="0">
                <a:solidFill>
                  <a:srgbClr val="332C2C"/>
                </a:solidFill>
                <a:latin typeface="Verdana"/>
                <a:cs typeface="Verdana"/>
              </a:rPr>
              <a:t> </a:t>
            </a:r>
            <a:r>
              <a:rPr sz="3150" spc="-10" dirty="0">
                <a:solidFill>
                  <a:srgbClr val="332C2C"/>
                </a:solidFill>
                <a:latin typeface="Verdana"/>
                <a:cs typeface="Verdana"/>
              </a:rPr>
              <a:t>users.</a:t>
            </a:r>
            <a:endParaRPr sz="315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4"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1" y="3948709"/>
                  </a:lnTo>
                  <a:lnTo>
                    <a:pt x="243050" y="3923620"/>
                  </a:lnTo>
                  <a:lnTo>
                    <a:pt x="280576" y="3897974"/>
                  </a:lnTo>
                  <a:lnTo>
                    <a:pt x="317714" y="3871782"/>
                  </a:lnTo>
                  <a:lnTo>
                    <a:pt x="354474" y="3845056"/>
                  </a:lnTo>
                  <a:lnTo>
                    <a:pt x="390862" y="3817806"/>
                  </a:lnTo>
                  <a:lnTo>
                    <a:pt x="426888" y="3790043"/>
                  </a:lnTo>
                  <a:lnTo>
                    <a:pt x="462558" y="3761780"/>
                  </a:lnTo>
                  <a:lnTo>
                    <a:pt x="497880" y="3733027"/>
                  </a:lnTo>
                  <a:lnTo>
                    <a:pt x="532864" y="3703794"/>
                  </a:lnTo>
                  <a:lnTo>
                    <a:pt x="567516" y="3674094"/>
                  </a:lnTo>
                  <a:lnTo>
                    <a:pt x="601844" y="3643938"/>
                  </a:lnTo>
                  <a:lnTo>
                    <a:pt x="635856" y="3613336"/>
                  </a:lnTo>
                  <a:lnTo>
                    <a:pt x="669560" y="3582299"/>
                  </a:lnTo>
                  <a:lnTo>
                    <a:pt x="702965" y="3550840"/>
                  </a:lnTo>
                  <a:lnTo>
                    <a:pt x="736077" y="3518968"/>
                  </a:lnTo>
                  <a:lnTo>
                    <a:pt x="768905" y="3486696"/>
                  </a:lnTo>
                  <a:lnTo>
                    <a:pt x="801457" y="3454033"/>
                  </a:lnTo>
                  <a:lnTo>
                    <a:pt x="833740" y="3420992"/>
                  </a:lnTo>
                  <a:lnTo>
                    <a:pt x="865763" y="3387584"/>
                  </a:lnTo>
                  <a:lnTo>
                    <a:pt x="897533" y="3353819"/>
                  </a:lnTo>
                  <a:lnTo>
                    <a:pt x="929059" y="3319708"/>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8"/>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4" y="2308926"/>
                  </a:lnTo>
                  <a:lnTo>
                    <a:pt x="1744440" y="2269671"/>
                  </a:lnTo>
                  <a:lnTo>
                    <a:pt x="1772300" y="2230393"/>
                  </a:lnTo>
                  <a:lnTo>
                    <a:pt x="1800153" y="2191104"/>
                  </a:lnTo>
                  <a:lnTo>
                    <a:pt x="1828005" y="2151816"/>
                  </a:lnTo>
                  <a:lnTo>
                    <a:pt x="1855865" y="2112538"/>
                  </a:lnTo>
                  <a:lnTo>
                    <a:pt x="1883741" y="2073283"/>
                  </a:lnTo>
                  <a:lnTo>
                    <a:pt x="1911641" y="2034061"/>
                  </a:lnTo>
                  <a:lnTo>
                    <a:pt x="1939573" y="1994884"/>
                  </a:lnTo>
                  <a:lnTo>
                    <a:pt x="1967543" y="1955762"/>
                  </a:lnTo>
                  <a:lnTo>
                    <a:pt x="1995562" y="1916708"/>
                  </a:lnTo>
                  <a:lnTo>
                    <a:pt x="2023635" y="1877731"/>
                  </a:lnTo>
                  <a:lnTo>
                    <a:pt x="2051772" y="1838843"/>
                  </a:lnTo>
                  <a:lnTo>
                    <a:pt x="2079979" y="1800055"/>
                  </a:lnTo>
                  <a:lnTo>
                    <a:pt x="2108266" y="1761379"/>
                  </a:lnTo>
                  <a:lnTo>
                    <a:pt x="2136640" y="1722826"/>
                  </a:lnTo>
                  <a:lnTo>
                    <a:pt x="2165108" y="1684406"/>
                  </a:lnTo>
                  <a:lnTo>
                    <a:pt x="2193679" y="1646130"/>
                  </a:lnTo>
                  <a:lnTo>
                    <a:pt x="2222360" y="1608011"/>
                  </a:lnTo>
                  <a:lnTo>
                    <a:pt x="2251160" y="1570059"/>
                  </a:lnTo>
                  <a:lnTo>
                    <a:pt x="2280086" y="1532285"/>
                  </a:lnTo>
                  <a:lnTo>
                    <a:pt x="2309147" y="1494700"/>
                  </a:lnTo>
                  <a:lnTo>
                    <a:pt x="2338349" y="1457316"/>
                  </a:lnTo>
                  <a:lnTo>
                    <a:pt x="2367702" y="1420143"/>
                  </a:lnTo>
                  <a:lnTo>
                    <a:pt x="2397212" y="1383193"/>
                  </a:lnTo>
                  <a:lnTo>
                    <a:pt x="2426888" y="1346477"/>
                  </a:lnTo>
                  <a:lnTo>
                    <a:pt x="2456738" y="1310006"/>
                  </a:lnTo>
                  <a:lnTo>
                    <a:pt x="2486770" y="1273791"/>
                  </a:lnTo>
                  <a:lnTo>
                    <a:pt x="2516991" y="1237843"/>
                  </a:lnTo>
                  <a:lnTo>
                    <a:pt x="2547409" y="1202173"/>
                  </a:lnTo>
                  <a:lnTo>
                    <a:pt x="2578033" y="1166794"/>
                  </a:lnTo>
                  <a:lnTo>
                    <a:pt x="2608870" y="1131715"/>
                  </a:lnTo>
                  <a:lnTo>
                    <a:pt x="2639928" y="1096947"/>
                  </a:lnTo>
                  <a:lnTo>
                    <a:pt x="2671215" y="1062503"/>
                  </a:lnTo>
                  <a:lnTo>
                    <a:pt x="2702739" y="1028393"/>
                  </a:lnTo>
                  <a:lnTo>
                    <a:pt x="2734507" y="994628"/>
                  </a:lnTo>
                  <a:lnTo>
                    <a:pt x="2766529" y="961219"/>
                  </a:lnTo>
                  <a:lnTo>
                    <a:pt x="2798811"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5" y="649184"/>
                  </a:lnTo>
                  <a:lnTo>
                    <a:pt x="3137696" y="620431"/>
                  </a:lnTo>
                  <a:lnTo>
                    <a:pt x="3173365" y="592167"/>
                  </a:lnTo>
                  <a:lnTo>
                    <a:pt x="3209389" y="564405"/>
                  </a:lnTo>
                  <a:lnTo>
                    <a:pt x="3245777" y="537155"/>
                  </a:lnTo>
                  <a:lnTo>
                    <a:pt x="3282536" y="510429"/>
                  </a:lnTo>
                  <a:lnTo>
                    <a:pt x="3319673" y="484237"/>
                  </a:lnTo>
                  <a:lnTo>
                    <a:pt x="3357198" y="458590"/>
                  </a:lnTo>
                  <a:lnTo>
                    <a:pt x="3395117" y="433501"/>
                  </a:lnTo>
                  <a:lnTo>
                    <a:pt x="3433439" y="408979"/>
                  </a:lnTo>
                  <a:lnTo>
                    <a:pt x="3472171" y="385037"/>
                  </a:lnTo>
                  <a:lnTo>
                    <a:pt x="3511322" y="361685"/>
                  </a:lnTo>
                  <a:lnTo>
                    <a:pt x="3550900" y="338934"/>
                  </a:lnTo>
                  <a:lnTo>
                    <a:pt x="3590911" y="316796"/>
                  </a:lnTo>
                  <a:lnTo>
                    <a:pt x="3631365" y="295282"/>
                  </a:lnTo>
                  <a:lnTo>
                    <a:pt x="3672269" y="274402"/>
                  </a:lnTo>
                  <a:lnTo>
                    <a:pt x="3713630" y="254168"/>
                  </a:lnTo>
                  <a:lnTo>
                    <a:pt x="3755458" y="234591"/>
                  </a:lnTo>
                  <a:lnTo>
                    <a:pt x="3797759" y="215683"/>
                  </a:lnTo>
                  <a:lnTo>
                    <a:pt x="3840542" y="197454"/>
                  </a:lnTo>
                  <a:lnTo>
                    <a:pt x="3883815" y="179915"/>
                  </a:lnTo>
                  <a:lnTo>
                    <a:pt x="3927585" y="163078"/>
                  </a:lnTo>
                  <a:lnTo>
                    <a:pt x="3971860" y="146954"/>
                  </a:lnTo>
                  <a:lnTo>
                    <a:pt x="4016648" y="131553"/>
                  </a:lnTo>
                  <a:lnTo>
                    <a:pt x="4061958" y="116888"/>
                  </a:lnTo>
                  <a:lnTo>
                    <a:pt x="4107796" y="102969"/>
                  </a:lnTo>
                  <a:lnTo>
                    <a:pt x="4154172" y="89807"/>
                  </a:lnTo>
                  <a:lnTo>
                    <a:pt x="4201092" y="77413"/>
                  </a:lnTo>
                  <a:lnTo>
                    <a:pt x="4248565" y="65799"/>
                  </a:lnTo>
                  <a:lnTo>
                    <a:pt x="4296598" y="54976"/>
                  </a:lnTo>
                  <a:lnTo>
                    <a:pt x="4345200" y="44955"/>
                  </a:lnTo>
                  <a:lnTo>
                    <a:pt x="4394379" y="35747"/>
                  </a:lnTo>
                  <a:lnTo>
                    <a:pt x="4444141" y="27362"/>
                  </a:lnTo>
                  <a:lnTo>
                    <a:pt x="4494496" y="19813"/>
                  </a:lnTo>
                  <a:lnTo>
                    <a:pt x="4545451" y="13111"/>
                  </a:lnTo>
                  <a:lnTo>
                    <a:pt x="4597014" y="7266"/>
                  </a:lnTo>
                  <a:lnTo>
                    <a:pt x="4649192" y="2290"/>
                  </a:lnTo>
                  <a:lnTo>
                    <a:pt x="4678710"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5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3324605" y="1188453"/>
            <a:ext cx="2697467" cy="317347"/>
          </a:xfrm>
          <a:prstGeom prst="rect">
            <a:avLst/>
          </a:prstGeom>
        </p:spPr>
      </p:pic>
      <p:pic>
        <p:nvPicPr>
          <p:cNvPr id="8" name="object 8"/>
          <p:cNvPicPr/>
          <p:nvPr/>
        </p:nvPicPr>
        <p:blipFill>
          <a:blip r:embed="rId4" cstate="print"/>
          <a:stretch>
            <a:fillRect/>
          </a:stretch>
        </p:blipFill>
        <p:spPr>
          <a:xfrm>
            <a:off x="10987278" y="1628648"/>
            <a:ext cx="4252595" cy="392938"/>
          </a:xfrm>
          <a:prstGeom prst="rect">
            <a:avLst/>
          </a:prstGeom>
        </p:spPr>
      </p:pic>
      <p:pic>
        <p:nvPicPr>
          <p:cNvPr id="9" name="object 9"/>
          <p:cNvPicPr/>
          <p:nvPr/>
        </p:nvPicPr>
        <p:blipFill>
          <a:blip r:embed="rId5" cstate="print"/>
          <a:stretch>
            <a:fillRect/>
          </a:stretch>
        </p:blipFill>
        <p:spPr>
          <a:xfrm>
            <a:off x="2514790" y="1626603"/>
            <a:ext cx="2446388" cy="317347"/>
          </a:xfrm>
          <a:prstGeom prst="rect">
            <a:avLst/>
          </a:prstGeom>
        </p:spPr>
      </p:pic>
      <p:sp>
        <p:nvSpPr>
          <p:cNvPr id="10" name="object 10"/>
          <p:cNvSpPr txBox="1"/>
          <p:nvPr/>
        </p:nvSpPr>
        <p:spPr>
          <a:xfrm>
            <a:off x="868756" y="1091190"/>
            <a:ext cx="16548100" cy="1381760"/>
          </a:xfrm>
          <a:prstGeom prst="rect">
            <a:avLst/>
          </a:prstGeom>
        </p:spPr>
        <p:txBody>
          <a:bodyPr vert="horz" wrap="square" lIns="0" tIns="62229" rIns="0" bIns="0" rtlCol="0">
            <a:spAutoFit/>
          </a:bodyPr>
          <a:lstStyle/>
          <a:p>
            <a:pPr marL="12700" marR="5080">
              <a:lnSpc>
                <a:spcPts val="3450"/>
              </a:lnSpc>
              <a:spcBef>
                <a:spcPts val="489"/>
              </a:spcBef>
              <a:tabLst>
                <a:tab pos="4192904" algn="l"/>
                <a:tab pos="5258435" algn="l"/>
                <a:tab pos="14371319" algn="l"/>
              </a:tabLst>
            </a:pPr>
            <a:r>
              <a:rPr sz="3150" spc="120" dirty="0">
                <a:solidFill>
                  <a:srgbClr val="332C2C"/>
                </a:solidFill>
                <a:latin typeface="Verdana"/>
                <a:cs typeface="Verdana"/>
              </a:rPr>
              <a:t>An</a:t>
            </a:r>
            <a:r>
              <a:rPr sz="3150" spc="-285" dirty="0">
                <a:solidFill>
                  <a:srgbClr val="332C2C"/>
                </a:solidFill>
                <a:latin typeface="Verdana"/>
                <a:cs typeface="Verdana"/>
              </a:rPr>
              <a:t> </a:t>
            </a:r>
            <a:r>
              <a:rPr sz="3150" spc="-10" dirty="0">
                <a:solidFill>
                  <a:srgbClr val="332C2C"/>
                </a:solidFill>
                <a:latin typeface="Verdana"/>
                <a:cs typeface="Verdana"/>
              </a:rPr>
              <a:t>intuitive</a:t>
            </a:r>
            <a:r>
              <a:rPr sz="3150" dirty="0">
                <a:solidFill>
                  <a:srgbClr val="332C2C"/>
                </a:solidFill>
                <a:latin typeface="Verdana"/>
                <a:cs typeface="Verdana"/>
              </a:rPr>
              <a:t>		</a:t>
            </a:r>
            <a:r>
              <a:rPr sz="3150" spc="-35" dirty="0">
                <a:solidFill>
                  <a:srgbClr val="332C2C"/>
                </a:solidFill>
                <a:latin typeface="Verdana"/>
                <a:cs typeface="Verdana"/>
              </a:rPr>
              <a:t>displays</a:t>
            </a:r>
            <a:r>
              <a:rPr sz="3150" spc="-190" dirty="0">
                <a:solidFill>
                  <a:srgbClr val="332C2C"/>
                </a:solidFill>
                <a:latin typeface="Verdana"/>
                <a:cs typeface="Verdana"/>
              </a:rPr>
              <a:t> </a:t>
            </a:r>
            <a:r>
              <a:rPr sz="3150" spc="-95" dirty="0">
                <a:solidFill>
                  <a:srgbClr val="332C2C"/>
                </a:solidFill>
                <a:latin typeface="Verdana"/>
                <a:cs typeface="Verdana"/>
              </a:rPr>
              <a:t>real-</a:t>
            </a:r>
            <a:r>
              <a:rPr sz="3150" spc="70" dirty="0">
                <a:solidFill>
                  <a:srgbClr val="332C2C"/>
                </a:solidFill>
                <a:latin typeface="Verdana"/>
                <a:cs typeface="Verdana"/>
              </a:rPr>
              <a:t>time</a:t>
            </a:r>
            <a:r>
              <a:rPr sz="3150" spc="-190" dirty="0">
                <a:solidFill>
                  <a:srgbClr val="332C2C"/>
                </a:solidFill>
                <a:latin typeface="Verdana"/>
                <a:cs typeface="Verdana"/>
              </a:rPr>
              <a:t> </a:t>
            </a:r>
            <a:r>
              <a:rPr sz="3150" dirty="0">
                <a:solidFill>
                  <a:srgbClr val="332C2C"/>
                </a:solidFill>
                <a:latin typeface="Verdana"/>
                <a:cs typeface="Verdana"/>
              </a:rPr>
              <a:t>parking</a:t>
            </a:r>
            <a:r>
              <a:rPr sz="3150" spc="-190" dirty="0">
                <a:solidFill>
                  <a:srgbClr val="332C2C"/>
                </a:solidFill>
                <a:latin typeface="Verdana"/>
                <a:cs typeface="Verdana"/>
              </a:rPr>
              <a:t> </a:t>
            </a:r>
            <a:r>
              <a:rPr sz="3150" spc="-50" dirty="0">
                <a:solidFill>
                  <a:srgbClr val="332C2C"/>
                </a:solidFill>
                <a:latin typeface="Verdana"/>
                <a:cs typeface="Verdana"/>
              </a:rPr>
              <a:t>availability</a:t>
            </a:r>
            <a:r>
              <a:rPr sz="3150" spc="-190" dirty="0">
                <a:solidFill>
                  <a:srgbClr val="332C2C"/>
                </a:solidFill>
                <a:latin typeface="Verdana"/>
                <a:cs typeface="Verdana"/>
              </a:rPr>
              <a:t> </a:t>
            </a:r>
            <a:r>
              <a:rPr sz="3150" dirty="0">
                <a:solidFill>
                  <a:srgbClr val="332C2C"/>
                </a:solidFill>
                <a:latin typeface="Verdana"/>
                <a:cs typeface="Verdana"/>
              </a:rPr>
              <a:t>to</a:t>
            </a:r>
            <a:r>
              <a:rPr sz="3150" spc="-190" dirty="0">
                <a:solidFill>
                  <a:srgbClr val="332C2C"/>
                </a:solidFill>
                <a:latin typeface="Verdana"/>
                <a:cs typeface="Verdana"/>
              </a:rPr>
              <a:t> </a:t>
            </a:r>
            <a:r>
              <a:rPr sz="3150" spc="-120" dirty="0">
                <a:solidFill>
                  <a:srgbClr val="332C2C"/>
                </a:solidFill>
                <a:latin typeface="Verdana"/>
                <a:cs typeface="Verdana"/>
              </a:rPr>
              <a:t>drivers.</a:t>
            </a:r>
            <a:r>
              <a:rPr sz="3150" spc="-190" dirty="0">
                <a:solidFill>
                  <a:srgbClr val="332C2C"/>
                </a:solidFill>
                <a:latin typeface="Verdana"/>
                <a:cs typeface="Verdana"/>
              </a:rPr>
              <a:t> </a:t>
            </a:r>
            <a:r>
              <a:rPr sz="3150" spc="-10" dirty="0">
                <a:solidFill>
                  <a:srgbClr val="332C2C"/>
                </a:solidFill>
                <a:latin typeface="Verdana"/>
                <a:cs typeface="Verdana"/>
              </a:rPr>
              <a:t>Features </a:t>
            </a:r>
            <a:r>
              <a:rPr sz="3150" spc="55" dirty="0">
                <a:solidFill>
                  <a:srgbClr val="332C2C"/>
                </a:solidFill>
                <a:latin typeface="Verdana"/>
                <a:cs typeface="Verdana"/>
              </a:rPr>
              <a:t>include</a:t>
            </a:r>
            <a:r>
              <a:rPr sz="3150" dirty="0">
                <a:solidFill>
                  <a:srgbClr val="332C2C"/>
                </a:solidFill>
                <a:latin typeface="Verdana"/>
                <a:cs typeface="Verdana"/>
              </a:rPr>
              <a:t>	</a:t>
            </a:r>
            <a:r>
              <a:rPr sz="3150" spc="-50" dirty="0">
                <a:solidFill>
                  <a:srgbClr val="332C2C"/>
                </a:solidFill>
                <a:latin typeface="Verdana"/>
                <a:cs typeface="Verdana"/>
              </a:rPr>
              <a:t>for</a:t>
            </a:r>
            <a:r>
              <a:rPr sz="3150" spc="-240" dirty="0">
                <a:solidFill>
                  <a:srgbClr val="332C2C"/>
                </a:solidFill>
                <a:latin typeface="Verdana"/>
                <a:cs typeface="Verdana"/>
              </a:rPr>
              <a:t> </a:t>
            </a:r>
            <a:r>
              <a:rPr sz="3150" spc="-30" dirty="0">
                <a:solidFill>
                  <a:srgbClr val="332C2C"/>
                </a:solidFill>
                <a:latin typeface="Verdana"/>
                <a:cs typeface="Verdana"/>
              </a:rPr>
              <a:t>nearby</a:t>
            </a:r>
            <a:r>
              <a:rPr sz="3150" spc="-240" dirty="0">
                <a:solidFill>
                  <a:srgbClr val="332C2C"/>
                </a:solidFill>
                <a:latin typeface="Verdana"/>
                <a:cs typeface="Verdana"/>
              </a:rPr>
              <a:t> </a:t>
            </a:r>
            <a:r>
              <a:rPr sz="3150" spc="-40" dirty="0">
                <a:solidFill>
                  <a:srgbClr val="332C2C"/>
                </a:solidFill>
                <a:latin typeface="Verdana"/>
                <a:cs typeface="Verdana"/>
              </a:rPr>
              <a:t>available</a:t>
            </a:r>
            <a:r>
              <a:rPr sz="3150" spc="-235" dirty="0">
                <a:solidFill>
                  <a:srgbClr val="332C2C"/>
                </a:solidFill>
                <a:latin typeface="Verdana"/>
                <a:cs typeface="Verdana"/>
              </a:rPr>
              <a:t> </a:t>
            </a:r>
            <a:r>
              <a:rPr sz="3150" spc="-40" dirty="0">
                <a:solidFill>
                  <a:srgbClr val="332C2C"/>
                </a:solidFill>
                <a:latin typeface="Verdana"/>
                <a:cs typeface="Verdana"/>
              </a:rPr>
              <a:t>slots</a:t>
            </a:r>
            <a:r>
              <a:rPr sz="3150" spc="-240" dirty="0">
                <a:solidFill>
                  <a:srgbClr val="332C2C"/>
                </a:solidFill>
                <a:latin typeface="Verdana"/>
                <a:cs typeface="Verdana"/>
              </a:rPr>
              <a:t> </a:t>
            </a:r>
            <a:r>
              <a:rPr sz="3150" spc="55" dirty="0">
                <a:solidFill>
                  <a:srgbClr val="332C2C"/>
                </a:solidFill>
                <a:latin typeface="Verdana"/>
                <a:cs typeface="Verdana"/>
              </a:rPr>
              <a:t>and</a:t>
            </a:r>
            <a:r>
              <a:rPr sz="3150" dirty="0">
                <a:solidFill>
                  <a:srgbClr val="332C2C"/>
                </a:solidFill>
                <a:latin typeface="Verdana"/>
                <a:cs typeface="Verdana"/>
              </a:rPr>
              <a:t>	</a:t>
            </a:r>
            <a:r>
              <a:rPr sz="3150" spc="-535" dirty="0">
                <a:solidFill>
                  <a:srgbClr val="332C2C"/>
                </a:solidFill>
                <a:latin typeface="Verdana"/>
                <a:cs typeface="Verdana"/>
              </a:rPr>
              <a:t>, </a:t>
            </a:r>
            <a:r>
              <a:rPr sz="3150" dirty="0">
                <a:solidFill>
                  <a:srgbClr val="332C2C"/>
                </a:solidFill>
                <a:latin typeface="Verdana"/>
                <a:cs typeface="Verdana"/>
              </a:rPr>
              <a:t>streamlining</a:t>
            </a:r>
            <a:r>
              <a:rPr sz="3150" spc="-175" dirty="0">
                <a:solidFill>
                  <a:srgbClr val="332C2C"/>
                </a:solidFill>
                <a:latin typeface="Verdana"/>
                <a:cs typeface="Verdana"/>
              </a:rPr>
              <a:t> </a:t>
            </a:r>
            <a:r>
              <a:rPr sz="3150" spc="60" dirty="0">
                <a:solidFill>
                  <a:srgbClr val="332C2C"/>
                </a:solidFill>
                <a:latin typeface="Verdana"/>
                <a:cs typeface="Verdana"/>
              </a:rPr>
              <a:t>the</a:t>
            </a:r>
            <a:r>
              <a:rPr sz="3150" spc="-175" dirty="0">
                <a:solidFill>
                  <a:srgbClr val="332C2C"/>
                </a:solidFill>
                <a:latin typeface="Verdana"/>
                <a:cs typeface="Verdana"/>
              </a:rPr>
              <a:t> </a:t>
            </a:r>
            <a:r>
              <a:rPr sz="3150" dirty="0">
                <a:solidFill>
                  <a:srgbClr val="332C2C"/>
                </a:solidFill>
                <a:latin typeface="Verdana"/>
                <a:cs typeface="Verdana"/>
              </a:rPr>
              <a:t>parking</a:t>
            </a:r>
            <a:r>
              <a:rPr sz="3150" spc="-175" dirty="0">
                <a:solidFill>
                  <a:srgbClr val="332C2C"/>
                </a:solidFill>
                <a:latin typeface="Verdana"/>
                <a:cs typeface="Verdana"/>
              </a:rPr>
              <a:t> </a:t>
            </a:r>
            <a:r>
              <a:rPr sz="3150" dirty="0">
                <a:solidFill>
                  <a:srgbClr val="332C2C"/>
                </a:solidFill>
                <a:latin typeface="Verdana"/>
                <a:cs typeface="Verdana"/>
              </a:rPr>
              <a:t>experience</a:t>
            </a:r>
            <a:r>
              <a:rPr sz="3150" spc="-175" dirty="0">
                <a:solidFill>
                  <a:srgbClr val="332C2C"/>
                </a:solidFill>
                <a:latin typeface="Verdana"/>
                <a:cs typeface="Verdana"/>
              </a:rPr>
              <a:t> </a:t>
            </a:r>
            <a:r>
              <a:rPr sz="3150" spc="80" dirty="0">
                <a:solidFill>
                  <a:srgbClr val="332C2C"/>
                </a:solidFill>
                <a:latin typeface="Verdana"/>
                <a:cs typeface="Verdana"/>
              </a:rPr>
              <a:t>and</a:t>
            </a:r>
            <a:r>
              <a:rPr sz="3150" spc="-175" dirty="0">
                <a:solidFill>
                  <a:srgbClr val="332C2C"/>
                </a:solidFill>
                <a:latin typeface="Verdana"/>
                <a:cs typeface="Verdana"/>
              </a:rPr>
              <a:t> </a:t>
            </a:r>
            <a:r>
              <a:rPr sz="3150" spc="65" dirty="0">
                <a:solidFill>
                  <a:srgbClr val="332C2C"/>
                </a:solidFill>
                <a:latin typeface="Verdana"/>
                <a:cs typeface="Verdana"/>
              </a:rPr>
              <a:t>reducing</a:t>
            </a:r>
            <a:r>
              <a:rPr sz="3150" spc="-175" dirty="0">
                <a:solidFill>
                  <a:srgbClr val="332C2C"/>
                </a:solidFill>
                <a:latin typeface="Verdana"/>
                <a:cs typeface="Verdana"/>
              </a:rPr>
              <a:t> </a:t>
            </a:r>
            <a:r>
              <a:rPr sz="3150" spc="-25" dirty="0">
                <a:solidFill>
                  <a:srgbClr val="332C2C"/>
                </a:solidFill>
                <a:latin typeface="Verdana"/>
                <a:cs typeface="Verdana"/>
              </a:rPr>
              <a:t>search</a:t>
            </a:r>
            <a:r>
              <a:rPr sz="3150" spc="-175" dirty="0">
                <a:solidFill>
                  <a:srgbClr val="332C2C"/>
                </a:solidFill>
                <a:latin typeface="Verdana"/>
                <a:cs typeface="Verdana"/>
              </a:rPr>
              <a:t> </a:t>
            </a:r>
            <a:r>
              <a:rPr sz="3150" spc="-10" dirty="0">
                <a:solidFill>
                  <a:srgbClr val="332C2C"/>
                </a:solidFill>
                <a:latin typeface="Verdana"/>
                <a:cs typeface="Verdana"/>
              </a:rPr>
              <a:t>time.</a:t>
            </a:r>
            <a:endParaRPr sz="315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D434-B315-8D1C-45D7-F10D5804C7EF}"/>
              </a:ext>
            </a:extLst>
          </p:cNvPr>
          <p:cNvSpPr>
            <a:spLocks noGrp="1"/>
          </p:cNvSpPr>
          <p:nvPr>
            <p:ph type="title"/>
          </p:nvPr>
        </p:nvSpPr>
        <p:spPr>
          <a:xfrm>
            <a:off x="692150" y="1091190"/>
            <a:ext cx="16524076" cy="923330"/>
          </a:xfrm>
        </p:spPr>
        <p:txBody>
          <a:bodyPr/>
          <a:lstStyle/>
          <a:p>
            <a:r>
              <a:rPr lang="en-IN" dirty="0"/>
              <a:t>Machine Learning Methods</a:t>
            </a:r>
          </a:p>
        </p:txBody>
      </p:sp>
      <p:sp>
        <p:nvSpPr>
          <p:cNvPr id="3" name="object 6">
            <a:extLst>
              <a:ext uri="{FF2B5EF4-FFF2-40B4-BE49-F238E27FC236}">
                <a16:creationId xmlns:a16="http://schemas.microsoft.com/office/drawing/2014/main" id="{CDFDB041-A541-6B02-32C7-F3EB7F41D506}"/>
              </a:ext>
            </a:extLst>
          </p:cNvPr>
          <p:cNvSpPr/>
          <p:nvPr/>
        </p:nvSpPr>
        <p:spPr>
          <a:xfrm>
            <a:off x="-22383" y="750050"/>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dirty="0"/>
          </a:p>
        </p:txBody>
      </p:sp>
      <p:sp>
        <p:nvSpPr>
          <p:cNvPr id="4" name="object 6">
            <a:extLst>
              <a:ext uri="{FF2B5EF4-FFF2-40B4-BE49-F238E27FC236}">
                <a16:creationId xmlns:a16="http://schemas.microsoft.com/office/drawing/2014/main" id="{A6700446-9971-C167-8EDB-554DBDFC9759}"/>
              </a:ext>
            </a:extLst>
          </p:cNvPr>
          <p:cNvSpPr/>
          <p:nvPr/>
        </p:nvSpPr>
        <p:spPr>
          <a:xfrm>
            <a:off x="0" y="9721850"/>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dirty="0"/>
          </a:p>
        </p:txBody>
      </p:sp>
      <p:sp>
        <p:nvSpPr>
          <p:cNvPr id="6" name="TextBox 5">
            <a:extLst>
              <a:ext uri="{FF2B5EF4-FFF2-40B4-BE49-F238E27FC236}">
                <a16:creationId xmlns:a16="http://schemas.microsoft.com/office/drawing/2014/main" id="{8CFB3934-CBF1-8513-345C-725638BBC296}"/>
              </a:ext>
            </a:extLst>
          </p:cNvPr>
          <p:cNvSpPr txBox="1"/>
          <p:nvPr/>
        </p:nvSpPr>
        <p:spPr>
          <a:xfrm>
            <a:off x="692150" y="2940050"/>
            <a:ext cx="16078199" cy="5940088"/>
          </a:xfrm>
          <a:prstGeom prst="rect">
            <a:avLst/>
          </a:prstGeom>
          <a:noFill/>
        </p:spPr>
        <p:txBody>
          <a:bodyPr wrap="square" rtlCol="0">
            <a:spAutoFit/>
          </a:bodyPr>
          <a:lstStyle/>
          <a:p>
            <a:r>
              <a:rPr lang="en-US" sz="2800" dirty="0"/>
              <a:t> </a:t>
            </a:r>
            <a:r>
              <a:rPr lang="en-US" sz="3200" dirty="0">
                <a:solidFill>
                  <a:schemeClr val="tx1"/>
                </a:solidFill>
              </a:rPr>
              <a:t>Computer Vision</a:t>
            </a:r>
            <a:r>
              <a:rPr lang="en-US" sz="2800" dirty="0"/>
              <a:t>: Convolutional Neural Networks (CNNs) are frequently employed to process and analyze visual data from cameras to detect and recognize parking spaces, obstacles, and other vehicles</a:t>
            </a:r>
          </a:p>
          <a:p>
            <a:endParaRPr lang="en-US" sz="2800" dirty="0"/>
          </a:p>
          <a:p>
            <a:r>
              <a:rPr lang="en-US" sz="3200" dirty="0"/>
              <a:t>Reinforcement Learning</a:t>
            </a:r>
            <a:r>
              <a:rPr lang="en-US" sz="2800" dirty="0"/>
              <a:t>: This is used for decision-making and planning, helping the system to learn optimal parking strategies through trial and error and feedback from its environment </a:t>
            </a:r>
          </a:p>
          <a:p>
            <a:endParaRPr lang="en-US" sz="2800" dirty="0"/>
          </a:p>
          <a:p>
            <a:r>
              <a:rPr lang="en-US" sz="3200" dirty="0"/>
              <a:t>Sensor Fusion</a:t>
            </a:r>
            <a:r>
              <a:rPr lang="en-US" sz="2800" dirty="0"/>
              <a:t>: Machine learning algorithms integrate data from various sensors (such as cameras, LiDAR, and ultrasonic sensors) to create a comprehensive understanding of the parking environment</a:t>
            </a:r>
          </a:p>
          <a:p>
            <a:r>
              <a:rPr lang="en-US" sz="3200" dirty="0"/>
              <a:t>Object Detection and Tracking</a:t>
            </a:r>
            <a:r>
              <a:rPr lang="en-US" sz="2800" dirty="0"/>
              <a:t>: Algorithms like YOLO (You Only Look Once) or SSD (Single Shot Multi box Detector) are used to identify and track  objects around the vehicle, aiding in navigation and collision avoidance</a:t>
            </a:r>
            <a:r>
              <a:rPr lang="en-US" dirty="0"/>
              <a:t>.</a:t>
            </a:r>
            <a:endParaRPr lang="en-IN" dirty="0"/>
          </a:p>
        </p:txBody>
      </p:sp>
      <p:sp>
        <p:nvSpPr>
          <p:cNvPr id="7" name="object 5">
            <a:extLst>
              <a:ext uri="{FF2B5EF4-FFF2-40B4-BE49-F238E27FC236}">
                <a16:creationId xmlns:a16="http://schemas.microsoft.com/office/drawing/2014/main" id="{E248F5D6-0742-8732-921A-AB03D6886C21}"/>
              </a:ext>
            </a:extLst>
          </p:cNvPr>
          <p:cNvSpPr/>
          <p:nvPr/>
        </p:nvSpPr>
        <p:spPr>
          <a:xfrm>
            <a:off x="13054330" y="5591789"/>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Tree>
    <p:extLst>
      <p:ext uri="{BB962C8B-B14F-4D97-AF65-F5344CB8AC3E}">
        <p14:creationId xmlns:p14="http://schemas.microsoft.com/office/powerpoint/2010/main" val="3990539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TotalTime>
  <Words>497</Words>
  <Application>Microsoft Office PowerPoint</Application>
  <PresentationFormat>Custom</PresentationFormat>
  <Paragraphs>31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Georgia</vt:lpstr>
      <vt:lpstr>Presented By :Yasin shafi</vt:lpstr>
      <vt:lpstr>Times New Roman</vt:lpstr>
      <vt:lpstr>Verdana</vt:lpstr>
      <vt:lpstr>Office Theme</vt:lpstr>
      <vt:lpstr>Automated parking occupancy detection</vt:lpstr>
      <vt:lpstr>Introduction</vt:lpstr>
      <vt:lpstr>Cities face signiﬁcant mobility challenges, including trafﬁc congestion, limited parking, and inefﬁcient use of resources. Addressing these issues requires innovative solutions that leverage technology and data to enhance urban living.</vt:lpstr>
      <vt:lpstr>Deep learning is a subset of machine learning that employs neural networks to analyze large datasets. It excels in image recognition tasks, making it suitable for detecting parking slot occupancy from video feeds.</vt:lpstr>
      <vt:lpstr>To implement our solution, we utilize security camera footage from urban areas. This data is processed to extract relevant features, enabling the deep learning model to accurately assess parking slot occupancy in real-time.</vt:lpstr>
      <vt:lpstr>Model Training Process</vt:lpstr>
      <vt:lpstr>PowerPoint Presentation</vt:lpstr>
      <vt:lpstr>PowerPoint Presentation</vt:lpstr>
      <vt:lpstr>Machine Learning Methods</vt:lpstr>
      <vt:lpstr>Case Studies</vt:lpstr>
      <vt:lpstr>Looking ahead, integrating and expanding our model to include other factors, such as weather and events, can further enhance the accuracy of parking predictions and improve overall urban mobility.</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shabana nizam</dc:creator>
  <cp:lastModifiedBy>shabana nizam</cp:lastModifiedBy>
  <cp:revision>1</cp:revision>
  <dcterms:created xsi:type="dcterms:W3CDTF">2024-08-12T19:55:21Z</dcterms:created>
  <dcterms:modified xsi:type="dcterms:W3CDTF">2024-08-12T23:04:39Z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2024-08-11T00:00:00Z</vt:filetime>
  </property>
  <property fmtid="{D5CDD505-2E9C-101B-9397-08002B2CF9AE}" pid="3" name="Creator">
    <vt:lpwstr>Chromium</vt:lpwstr>
  </property>
  <property fmtid="{D5CDD505-2E9C-101B-9397-08002B2CF9AE}" pid="4" name="LastSaved">
    <vt:filetime>2024-08-12T00:00:00Z</vt:filetime>
  </property>
  <property fmtid="{D5CDD505-2E9C-101B-9397-08002B2CF9AE}" pid="5" name="Producer">
    <vt:lpwstr>3-Heights(TM) PDF Security Shell 4.8.25.2 (http://www.pdf-tools.com)</vt:lpwstr>
  </property>
</Properties>
</file>