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0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0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4252" y="1214627"/>
            <a:ext cx="9678924" cy="44104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9" cy="685647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4252" y="1214627"/>
            <a:ext cx="9678924" cy="441045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07591" y="1267967"/>
            <a:ext cx="9577070" cy="4308475"/>
          </a:xfrm>
          <a:custGeom>
            <a:avLst/>
            <a:gdLst/>
            <a:ahLst/>
            <a:cxnLst/>
            <a:rect l="l" t="t" r="r" b="b"/>
            <a:pathLst>
              <a:path w="9577070" h="4308475">
                <a:moveTo>
                  <a:pt x="9576816" y="0"/>
                </a:moveTo>
                <a:lnTo>
                  <a:pt x="0" y="0"/>
                </a:lnTo>
                <a:lnTo>
                  <a:pt x="0" y="4308348"/>
                </a:lnTo>
                <a:lnTo>
                  <a:pt x="9576816" y="4308348"/>
                </a:lnTo>
                <a:lnTo>
                  <a:pt x="95768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447799" y="1411224"/>
            <a:ext cx="9296400" cy="4036060"/>
          </a:xfrm>
          <a:custGeom>
            <a:avLst/>
            <a:gdLst/>
            <a:ahLst/>
            <a:cxnLst/>
            <a:rect l="l" t="t" r="r" b="b"/>
            <a:pathLst>
              <a:path w="9296400" h="4036060">
                <a:moveTo>
                  <a:pt x="0" y="4035552"/>
                </a:moveTo>
                <a:lnTo>
                  <a:pt x="9296400" y="4035552"/>
                </a:lnTo>
                <a:lnTo>
                  <a:pt x="9296400" y="0"/>
                </a:lnTo>
                <a:lnTo>
                  <a:pt x="0" y="0"/>
                </a:lnTo>
                <a:lnTo>
                  <a:pt x="0" y="4035552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0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4695" y="237743"/>
            <a:ext cx="11722735" cy="6383020"/>
          </a:xfrm>
          <a:custGeom>
            <a:avLst/>
            <a:gdLst/>
            <a:ahLst/>
            <a:cxnLst/>
            <a:rect l="l" t="t" r="r" b="b"/>
            <a:pathLst>
              <a:path w="11722735" h="6383020">
                <a:moveTo>
                  <a:pt x="11722608" y="0"/>
                </a:moveTo>
                <a:lnTo>
                  <a:pt x="0" y="0"/>
                </a:lnTo>
                <a:lnTo>
                  <a:pt x="0" y="6382511"/>
                </a:lnTo>
                <a:lnTo>
                  <a:pt x="11722608" y="6382511"/>
                </a:lnTo>
                <a:lnTo>
                  <a:pt x="11722608" y="0"/>
                </a:lnTo>
                <a:close/>
              </a:path>
            </a:pathLst>
          </a:custGeom>
          <a:solidFill>
            <a:srgbClr val="BEBEBE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71855" y="374903"/>
            <a:ext cx="11448415" cy="6108700"/>
          </a:xfrm>
          <a:custGeom>
            <a:avLst/>
            <a:gdLst/>
            <a:ahLst/>
            <a:cxnLst/>
            <a:rect l="l" t="t" r="r" b="b"/>
            <a:pathLst>
              <a:path w="11448415" h="6108700">
                <a:moveTo>
                  <a:pt x="0" y="6108192"/>
                </a:moveTo>
                <a:lnTo>
                  <a:pt x="11448288" y="6108192"/>
                </a:lnTo>
                <a:lnTo>
                  <a:pt x="11448288" y="0"/>
                </a:lnTo>
                <a:lnTo>
                  <a:pt x="0" y="0"/>
                </a:lnTo>
                <a:lnTo>
                  <a:pt x="0" y="6108192"/>
                </a:lnTo>
                <a:close/>
              </a:path>
            </a:pathLst>
          </a:custGeom>
          <a:ln w="635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1694" y="2346782"/>
            <a:ext cx="5388610" cy="184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0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3970">
              <a:lnSpc>
                <a:spcPts val="7950"/>
              </a:lnSpc>
              <a:spcBef>
                <a:spcPts val="105"/>
              </a:spcBef>
            </a:pPr>
            <a:r>
              <a:rPr dirty="0" spc="185"/>
              <a:t>TECH2LEARN</a:t>
            </a:r>
          </a:p>
          <a:p>
            <a:pPr algn="ctr" marL="1233805" marR="1213485">
              <a:lnSpc>
                <a:spcPts val="2990"/>
              </a:lnSpc>
              <a:spcBef>
                <a:spcPts val="395"/>
              </a:spcBef>
            </a:pPr>
            <a:r>
              <a:rPr dirty="0" u="heavy" sz="3000" spc="140">
                <a:uFill>
                  <a:solidFill>
                    <a:srgbClr val="252525"/>
                  </a:solidFill>
                </a:uFill>
              </a:rPr>
              <a:t>A</a:t>
            </a:r>
            <a:r>
              <a:rPr dirty="0" u="heavy" sz="3000" spc="75">
                <a:uFill>
                  <a:solidFill>
                    <a:srgbClr val="252525"/>
                  </a:solidFill>
                </a:uFill>
              </a:rPr>
              <a:t>W</a:t>
            </a:r>
            <a:r>
              <a:rPr dirty="0" u="heavy" sz="3000" spc="175">
                <a:uFill>
                  <a:solidFill>
                    <a:srgbClr val="252525"/>
                  </a:solidFill>
                </a:uFill>
              </a:rPr>
              <a:t>A</a:t>
            </a:r>
            <a:r>
              <a:rPr dirty="0" u="heavy" sz="3000" spc="-465">
                <a:uFill>
                  <a:solidFill>
                    <a:srgbClr val="252525"/>
                  </a:solidFill>
                </a:uFill>
              </a:rPr>
              <a:t>I</a:t>
            </a:r>
            <a:r>
              <a:rPr dirty="0" u="heavy" sz="3000" spc="-40">
                <a:uFill>
                  <a:solidFill>
                    <a:srgbClr val="252525"/>
                  </a:solidFill>
                </a:uFill>
              </a:rPr>
              <a:t>K</a:t>
            </a:r>
            <a:r>
              <a:rPr dirty="0" u="heavy" sz="3000" spc="-5">
                <a:uFill>
                  <a:solidFill>
                    <a:srgbClr val="252525"/>
                  </a:solidFill>
                </a:uFill>
              </a:rPr>
              <a:t>E</a:t>
            </a:r>
            <a:r>
              <a:rPr dirty="0" u="heavy" sz="3000" spc="300">
                <a:uFill>
                  <a:solidFill>
                    <a:srgbClr val="252525"/>
                  </a:solidFill>
                </a:uFill>
              </a:rPr>
              <a:t>N</a:t>
            </a:r>
            <a:r>
              <a:rPr dirty="0" u="heavy" sz="3000" spc="-434"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u="heavy" sz="3000" spc="55">
                <a:uFill>
                  <a:solidFill>
                    <a:srgbClr val="252525"/>
                  </a:solidFill>
                </a:uFill>
              </a:rPr>
              <a:t>H</a:t>
            </a:r>
            <a:r>
              <a:rPr dirty="0" u="heavy" sz="3000" spc="125">
                <a:uFill>
                  <a:solidFill>
                    <a:srgbClr val="252525"/>
                  </a:solidFill>
                </a:uFill>
              </a:rPr>
              <a:t>A</a:t>
            </a:r>
            <a:r>
              <a:rPr dirty="0" u="heavy" sz="3000" spc="254">
                <a:uFill>
                  <a:solidFill>
                    <a:srgbClr val="252525"/>
                  </a:solidFill>
                </a:uFill>
              </a:rPr>
              <a:t>C</a:t>
            </a:r>
            <a:r>
              <a:rPr dirty="0" u="heavy" sz="3000" spc="-40">
                <a:uFill>
                  <a:solidFill>
                    <a:srgbClr val="252525"/>
                  </a:solidFill>
                </a:uFill>
              </a:rPr>
              <a:t>K</a:t>
            </a:r>
            <a:r>
              <a:rPr dirty="0" u="heavy" sz="3000" spc="20">
                <a:uFill>
                  <a:solidFill>
                    <a:srgbClr val="252525"/>
                  </a:solidFill>
                </a:uFill>
              </a:rPr>
              <a:t>S </a:t>
            </a:r>
            <a:r>
              <a:rPr dirty="0" sz="3000" spc="15"/>
              <a:t> </a:t>
            </a:r>
            <a:r>
              <a:rPr dirty="0" u="heavy" sz="3000" spc="35">
                <a:uFill>
                  <a:solidFill>
                    <a:srgbClr val="252525"/>
                  </a:solidFill>
                </a:uFill>
              </a:rPr>
              <a:t>DEVPOST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5135879" y="1267967"/>
            <a:ext cx="1920239" cy="731520"/>
            <a:chOff x="5135879" y="1267967"/>
            <a:chExt cx="1920239" cy="731520"/>
          </a:xfrm>
        </p:grpSpPr>
        <p:sp>
          <p:nvSpPr>
            <p:cNvPr id="4" name="object 4"/>
            <p:cNvSpPr/>
            <p:nvPr/>
          </p:nvSpPr>
          <p:spPr>
            <a:xfrm>
              <a:off x="5135879" y="1267967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39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1920239" y="731520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8393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250179" y="1267967"/>
              <a:ext cx="1691639" cy="645160"/>
            </a:xfrm>
            <a:custGeom>
              <a:avLst/>
              <a:gdLst/>
              <a:ahLst/>
              <a:cxnLst/>
              <a:rect l="l" t="t" r="r" b="b"/>
              <a:pathLst>
                <a:path w="1691640" h="645160">
                  <a:moveTo>
                    <a:pt x="0" y="0"/>
                  </a:moveTo>
                  <a:lnTo>
                    <a:pt x="0" y="640080"/>
                  </a:lnTo>
                </a:path>
                <a:path w="1691640" h="645160">
                  <a:moveTo>
                    <a:pt x="1691640" y="0"/>
                  </a:moveTo>
                  <a:lnTo>
                    <a:pt x="1691640" y="640080"/>
                  </a:lnTo>
                </a:path>
                <a:path w="1691640" h="645160">
                  <a:moveTo>
                    <a:pt x="0" y="644652"/>
                  </a:moveTo>
                  <a:lnTo>
                    <a:pt x="1691640" y="644652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8711" y="550163"/>
            <a:ext cx="6894576" cy="60213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0028" y="643127"/>
            <a:ext cx="5570220" cy="55717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752" y="643127"/>
            <a:ext cx="5175504" cy="55427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516" y="699516"/>
            <a:ext cx="10030968" cy="54589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Adarsh Saurabh</dc:creator>
  <dcterms:created xsi:type="dcterms:W3CDTF">2023-10-14T23:39:01Z</dcterms:created>
  <dcterms:modified xsi:type="dcterms:W3CDTF">2023-10-14T23:39:01Z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2023-10-03T00:00:00Z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2023-10-14T00:00:00Z</vt:filetime>
  </property>
</Properties>
</file>