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8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="" xmlns:a16="http://schemas.microsoft.com/office/drawing/2014/main" id="{B4D3AC08-F8AF-5A4F-A045-1A7E92163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0B0571E0-FD31-6A4B-AEE8-B661540C6BE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Template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189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indent="228600"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indent="457200"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indent="685800"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indent="914400" algn="l" rtl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52503-8DDE-2C41-A66F-BA1903608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1B6BF7C-F5BD-E24D-B7DC-CDB00D91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BFEB42-AD64-B241-BCFF-009F6072D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0CEDF3-C407-7947-9359-8C882BEAB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31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6CC5EC-1B85-804A-B1E0-C9D3A1F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417C26B-CAFE-4D4A-B33B-BB142F6CD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182A5C-5F4D-AC4A-A8EC-934A805CC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46F8F2-BB87-9F49-AB4A-ADB91A6D0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FA6C205-3B4F-814B-B49B-5FC6DD3B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53538" y="1600200"/>
            <a:ext cx="2881312" cy="45259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BFA8BF6-4263-B04C-A0D4-3A5A2FED0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8491538" cy="45259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54280F-49A3-504C-AE85-ACF7ED3C2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812A5-CCE2-2843-94F7-AF219952B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21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9FC8A-207E-834A-8579-89DEBF53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4BF90E-2F90-1B4B-9364-9E68DEDBB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8D059B-61C5-2C49-BBC7-716087686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46AAAB-D50A-044C-BDF4-D4B65DF89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96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65A90-A1EE-5342-A22E-D492C7EE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E1C17C-EE56-CF4F-B214-F37D4E05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9D0C99-7580-C941-BCF6-1D22ED21F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C1BC-5311-DF43-9103-646DAD885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096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61195-3DFB-144F-ABA6-7DDF5871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576CBE-EFC9-8844-A5AA-497839A4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387C95-CC7F-BB46-8D70-29D9771E5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8CA66D-3662-0E48-8AB2-A11D7BBA8F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09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5E0F3-D486-1D4B-927F-15B8EE6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D10A5B-C3E0-2941-BCF2-3513A8683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655888"/>
            <a:ext cx="2343150" cy="57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54AD76-AA3A-7E4A-A85B-A465190F3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8050" y="2655888"/>
            <a:ext cx="2343150" cy="57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5E4368-3F01-BB41-89BC-E247223D6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3D40-3D21-4941-82F9-697564FC8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137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AD01C6-9356-0748-89DA-670DA1BA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5BFEC6-B2C5-C84D-8BA9-7A195EC7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6E7102-98D4-734C-8D21-3431E0592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09FABA4-AF84-CB40-88CD-0B42F0DEB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7D5D36-8D3E-E747-BBFA-14AF56B43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95FB65-8D89-DD4C-8588-87D5F0445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9024AA-1766-FB45-80E8-E9042B995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224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CB7BE-8FBE-2F47-A450-430B5EF9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32AEF3C-E0F2-7C4F-85EF-1EFE44F06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CA8CFB-AC0F-5F48-93F8-2C169393F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052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7E1482E-A3D1-1F4C-BE03-17E3926B2E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63FDE0-DBB9-8A44-AA4E-EEEFDD951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143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60D30-7AF5-5640-A91F-736044B1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1E9990-3E7F-4F4B-8CE2-B4BFB895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540B94-3785-264D-841C-2F2BA414E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166A8D5-30BE-E544-8146-9D1E0F718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86BCF7-8270-E94C-8BF1-DCEF0D6E5F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5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343B5-670A-454C-B139-757F3C06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93882C-FA5B-B748-BA5E-144C3D79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A539E7-530B-BC44-A399-D2414D0BC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FE2FE1-CF4C-FE4D-AC7F-A2B85E8BA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C058F-A25F-FF4F-8860-40DD6D0C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9EF4229-DB81-F94A-B5E0-91D4A99D7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40F3AE-2CDF-8745-92EC-FC772B96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8B772B-2267-944E-A4BA-5B0C14D4D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D3C75-CF7B-9640-B9FD-88696F222A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771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8A0367-F100-AC43-BC65-1567AF51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107E88-0ED8-3C43-A90C-09390D97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D1F26F-2D01-DA49-8A68-58C0B0270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6662BF-AB72-F44C-9B92-2CD46202A2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880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AB19D10-AFDE-974C-BFCB-9032B907B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67250" y="877888"/>
            <a:ext cx="1238250" cy="23526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C9ECE0-9554-C345-8D02-D640E83C5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877888"/>
            <a:ext cx="3562350" cy="23526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B970B4-6712-8B4C-A7E4-29394AC831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AA1088-D7DB-4F4E-81FD-7165B1D5A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287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395F0C-1279-724B-98FE-ABC3251A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0774C3-133E-DE4E-8142-B5B1B8428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73747D-0E44-A54E-A5F2-99BEB223A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49975D-14F8-C94F-A847-C219510E83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977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D85BA-A19E-1747-BAE2-351C4E0B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D8E782-790B-2F4B-9E78-D077A1B8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4D03BBE-6044-C741-910F-1366FF0EC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0CBC83-AC18-1447-A30E-F8102E3DF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325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EE971-DE67-7D4B-9898-D3746EE4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0A45AA-64EC-3646-B787-70F816E8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07B38A-2678-6145-8719-26F3195FC2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79F786-5AFD-8844-96EC-79047417F1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692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54717-7CDA-EA42-A5C7-3B126FE4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09DB84-EB76-7F48-A13F-5AD7E5E2C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5875" y="4548188"/>
            <a:ext cx="2670175" cy="9540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A50A3C-4AB3-5141-880D-454FFCE97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88450" y="4548188"/>
            <a:ext cx="2670175" cy="9540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C3EE14-921A-714B-917D-DDA6E1DB5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263C1A-6666-6A43-ABB5-44833F1E2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292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6FEFE-39E9-9245-8FBC-82BC4AF0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F3E925-F999-4243-8E5A-3F0F6752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46223C-2583-9F41-8032-33DF86B04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ABF02E7-1EA7-E54D-938E-344A68EE9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491F92-47BA-F94B-9F62-2517462AD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AC1E78-3FF6-7644-A3BA-617083C41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6E57D3-401C-5245-963F-89B1238C87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092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D36CC0-F548-664F-87E4-DC6793FF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7F44514-630C-1A4B-837E-2D5B406B5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6DB9F8-75B2-4E4C-AD2C-17A0A906F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021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64CDF5-6CE4-3944-A7BF-924638EAA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5316F-7E01-1541-AEBC-4CE9B5D812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71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299021-931A-C446-A50E-7C635124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42C546-DE21-A74E-94C9-12D2FCAEE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C125D9-3B3A-A74D-A763-70EE2212D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2147E0-5E93-D847-B8FA-BABA0585E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176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40064-D707-8344-8412-0F4DDCD3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051655-8049-BD4C-B321-D75E9509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9F2C47-B8CF-534F-818D-04DD647F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94D0E4-D443-7C47-B347-ED9ADDA20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98332E-11FF-FB41-AAF9-AAFC251B9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314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C1629C-14D6-A84E-B5B5-6C4EB331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DB1BC82-F15C-EC48-92DA-9622792FC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98D95D-09FB-944D-B28F-730D76E74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B325889-0E25-F04F-8767-65154135F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74B85-3201-C940-AC6E-B81336C4A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0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1A7A9-B7A2-9E4D-A5B2-3AFC2932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648E46-9A72-194F-B144-AB96F13D0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7F79B3-56E4-684F-B26C-8F6548DA5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880281-5125-484F-A116-DD329D2B4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807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730EA08-316F-ED4B-BEFE-0D1AD691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85438" y="2116138"/>
            <a:ext cx="1373187" cy="33861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4C2EC5E-FB92-C445-B47B-CBA25D054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65875" y="2116138"/>
            <a:ext cx="3967163" cy="33861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515345-368E-E146-BB73-07360B141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33681F-7B1B-FA44-A941-FFD919F1A9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98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CF07D-3B6C-CC45-BE8E-4FAA594D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9607614-1282-AF4F-8072-E5A7945B1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02E901-9AAB-F44D-B54C-DDF375794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1F3CD8-B2C4-AA41-AFC6-BA01B68D52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72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995D0-41A6-7E40-93A2-C48F7D38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E4B516-7613-494B-AD8C-57B62D94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7FC6E1-029A-E54B-92B5-D69172193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9E7F85-63F0-F84F-8E49-4C9AD6485E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681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F0308-3884-9241-A2EF-DDB00AD8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2528D2-E3E8-D640-AB79-A30A18D4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CC43BE-A078-2F4D-839C-6BA7E3171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21D32-7A18-B44F-8759-5483675AAF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938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0FC5A-9999-884B-A8BC-7EE7983B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002926-8627-A340-AD47-838000056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0913" y="2289175"/>
            <a:ext cx="2209800" cy="2794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6CADFBD-9B36-CC46-819F-EB3F148D2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13113" y="2289175"/>
            <a:ext cx="2211387" cy="2794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7BB5C98-8D39-2F42-9BC5-D5D6D4BD9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D04BE7-CC36-BD41-9EB3-CC6A2211D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2708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32117C-062D-974C-AB18-328471CE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4D5B2B-B8E4-B84F-937C-0D8235E34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F9D15F-2CEB-2C45-95E1-1D97CAFEC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E4E04C5-AD3D-6B42-8D93-310B1D6CC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FBCC6C-FFE1-0644-983B-9597A72D9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BF6BCB-AAEE-5249-8FEC-90F48C17B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462840-5229-0440-BD76-CAA3C1777A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56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4FFF6C-3DE7-0445-A577-CA5C37C4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9A3214-FEF4-7C4B-A195-7A6411728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C33D8E-D79B-8B4A-A46B-5CE024E05C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11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FA9BF7-FB61-4D4C-94C0-4077F20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C20DEE-A5C0-BF47-B263-B5E659F5E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62ABA2-8A44-9145-AB39-BDD721188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F10F43-7D42-E94A-B67A-0DE3F7C2F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D35CE7-8C81-7E4F-A8FF-BB7779AAA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104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B9AE33A-960D-2242-A5B8-3D3B7CB67C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9A9D92-20AB-EF46-AD51-93136E7BAF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6827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59345-917D-2B44-868A-554D46CC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6171F4-8A27-6941-9B41-EF165CDF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FFDDA3-88C5-FD45-97B3-328C1F60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624628-B9A2-654D-B259-6BFB6C48D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435290-73CF-9242-9F12-733B666BF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269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3D2132-7A59-894F-B2E2-F4C08C69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F9FDA36-3F17-064E-A384-57388A404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5F2A6CC-6C92-E24F-85F1-438DA34C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0B8021-C12E-2D44-B47C-EF6488335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CE8159-14FF-2A4B-B3D5-A019A4C5A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4487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CC606-B1C7-284E-8300-3EF76710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53E0A0-8A68-AF44-9EBA-F1B39EBD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561335-A164-E344-8998-4BA519956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02B1BD-1649-1449-89FD-6FDF5BA3E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8284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C6715C-3A6B-3942-879B-61F879ECC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67250" y="877888"/>
            <a:ext cx="1238250" cy="42052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F9DE1-5366-BC40-8B76-E5E7FEF0F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0913" y="877888"/>
            <a:ext cx="3563937" cy="42052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0A6586-6DD9-A54D-AAFA-690F78D0D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961AE-3441-294C-8AE4-FEF05BE36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0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920DBE-FB5D-9F49-B6FE-1E82BA6F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6916E7-4F0D-F54D-B710-D03CA3A5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F7AD90-D64E-D74F-AA68-C5A67D77A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1FAA37-91A7-874C-9DCC-497EF00BF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93936C2-EDD3-CF4A-A45F-FB4436CA0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12E3D3-BDF3-2E44-B8F4-45997335BC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4C4F0D-ACF4-CC49-B3F9-4543614E0B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3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02E04B-E1E4-B44B-A007-D3F6FCD2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086A7A9-4833-B949-BE32-6E9874A72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B58C52-7088-7F41-BAB0-003B329BEA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7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9B091AB-5A54-F041-B5C2-EF394BDC0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387DB8-22BB-ED4D-AB6A-E46BFDAD18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50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2278D-3A10-0449-BDC1-A576E165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36F128-39E7-6F48-BBC1-20D07EAF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995DD1-FF68-814D-B324-DF8FEE93D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32976-9EF6-A44A-9DAB-796C3421AA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0A1BC4-F411-FB46-BC6F-5E554EB8BD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36ACA0-7849-E24F-812C-778D80E5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46766C9-88A0-254D-B9B7-BBB25F0F1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02BE3F-E443-4D4A-8528-C25C0070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AA5D32-6B57-C644-A863-1B7AE4357C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A3C28-C110-2E46-8A5B-BBB5E1E6C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06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="" xmlns:a16="http://schemas.microsoft.com/office/drawing/2014/main" id="{0D1CCB97-FD5D-6A4F-8FDA-0C4BC91D1D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192963" y="3044825"/>
            <a:ext cx="4941887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Franklin Gothic" panose="020B0603020102020204" pitchFamily="34" charset="0"/>
              </a:rPr>
              <a:t>Click to edit Template title style</a:t>
            </a:r>
          </a:p>
        </p:txBody>
      </p:sp>
      <p:sp>
        <p:nvSpPr>
          <p:cNvPr id="1026" name="Line 2" descr="Google Shape;84;p11">
            <a:extLst>
              <a:ext uri="{FF2B5EF4-FFF2-40B4-BE49-F238E27FC236}">
                <a16:creationId xmlns="" xmlns:a16="http://schemas.microsoft.com/office/drawing/2014/main" id="{75323A65-6579-CD44-9072-9290CC712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3275" y="4003675"/>
            <a:ext cx="2133600" cy="3175"/>
          </a:xfrm>
          <a:prstGeom prst="line">
            <a:avLst/>
          </a:prstGeom>
          <a:noFill/>
          <a:ln w="101600" cap="flat" cmpd="sng">
            <a:solidFill>
              <a:srgbClr val="7CA65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grpSp>
        <p:nvGrpSpPr>
          <p:cNvPr id="1027" name="Group 3">
            <a:extLst>
              <a:ext uri="{FF2B5EF4-FFF2-40B4-BE49-F238E27FC236}">
                <a16:creationId xmlns="" xmlns:a16="http://schemas.microsoft.com/office/drawing/2014/main" id="{CD4B1241-5E2D-A248-B644-8D85620C0D97}"/>
              </a:ext>
            </a:extLst>
          </p:cNvPr>
          <p:cNvGrpSpPr>
            <a:grpSpLocks/>
          </p:cNvGrpSpPr>
          <p:nvPr/>
        </p:nvGrpSpPr>
        <p:grpSpPr bwMode="auto">
          <a:xfrm>
            <a:off x="9509125" y="0"/>
            <a:ext cx="2681288" cy="2681288"/>
            <a:chOff x="-1" y="-1"/>
            <a:chExt cx="2682240" cy="2681484"/>
          </a:xfrm>
        </p:grpSpPr>
        <p:sp>
          <p:nvSpPr>
            <p:cNvPr id="1028" name="AutoShape 4" descr="Google Shape;86;p11">
              <a:extLst>
                <a:ext uri="{FF2B5EF4-FFF2-40B4-BE49-F238E27FC236}">
                  <a16:creationId xmlns="" xmlns:a16="http://schemas.microsoft.com/office/drawing/2014/main" id="{4234EE1B-757E-4347-91F3-EF50EB11A3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30541" y="879224"/>
              <a:ext cx="1351697" cy="18022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  <p:sp>
          <p:nvSpPr>
            <p:cNvPr id="1029" name="AutoShape 5" descr="Google Shape;87;p11">
              <a:extLst>
                <a:ext uri="{FF2B5EF4-FFF2-40B4-BE49-F238E27FC236}">
                  <a16:creationId xmlns="" xmlns:a16="http://schemas.microsoft.com/office/drawing/2014/main" id="{03B42605-ADF0-5143-B883-FDEC8B541D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05032" y="0"/>
              <a:ext cx="877206" cy="8769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  <p:sp>
          <p:nvSpPr>
            <p:cNvPr id="1030" name="AutoShape 6" descr="Google Shape;88;p11">
              <a:extLst>
                <a:ext uri="{FF2B5EF4-FFF2-40B4-BE49-F238E27FC236}">
                  <a16:creationId xmlns="" xmlns:a16="http://schemas.microsoft.com/office/drawing/2014/main" id="{9784DA14-AC2E-6D40-AEA2-29961BE141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-1" y="0"/>
              <a:ext cx="1759701" cy="879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</p:grp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7C986D35-01A3-4B4A-A0ED-6EBA6A3412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00" tIns="45700" rIns="45700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Libre Franklin" panose="020F0502020204030204" pitchFamily="34" charset="0"/>
              </a:rPr>
              <a:t>Click to edit Template text styles</a:t>
            </a:r>
          </a:p>
          <a:p>
            <a:pPr lvl="1"/>
            <a:r>
              <a:rPr lang="en-US" altLang="en-US">
                <a:sym typeface="Libre Franklin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Libre Franklin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Libre Franklin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Libre Franklin" panose="020F0502020204030204" pitchFamily="34" charset="0"/>
              </a:rPr>
              <a:t>Fifth level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EE3B8B51-D265-C54E-AF77-11CED35E53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356350"/>
            <a:ext cx="284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sym typeface="Libre Franklin" panose="020F0502020204030204" pitchFamily="34" charset="0"/>
              </a:defRPr>
            </a:lvl1pPr>
          </a:lstStyle>
          <a:p>
            <a:fld id="{D519CF7C-F928-7746-87CB-71FE3CE5EE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 kern="1200">
          <a:solidFill>
            <a:srgbClr val="FFFFFF"/>
          </a:solidFill>
          <a:latin typeface="+mj-lt"/>
          <a:ea typeface="+mj-ea"/>
          <a:cs typeface="+mj-cs"/>
          <a:sym typeface="Franklin Gothic" panose="020B0603020102020204" pitchFamily="34" charset="0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9pPr>
    </p:titleStyle>
    <p:bodyStyle>
      <a:lvl1pPr marL="457200" indent="-406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1pPr>
      <a:lvl2pPr marL="977900" indent="-4445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2pPr>
      <a:lvl3pPr marL="1512888" indent="-4968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3pPr>
      <a:lvl4pPr marL="2019300" indent="-533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4pPr>
      <a:lvl5pPr marL="2476500" indent="-533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="" xmlns:a16="http://schemas.microsoft.com/office/drawing/2014/main" id="{B8B89DDB-AD94-614D-9722-88B9671AC5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63613" y="877888"/>
            <a:ext cx="4941887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Franklin Gothic" panose="020B0603020102020204" pitchFamily="34" charset="0"/>
              </a:rPr>
              <a:t>Click to edit Template title style</a:t>
            </a:r>
          </a:p>
        </p:txBody>
      </p:sp>
      <p:sp>
        <p:nvSpPr>
          <p:cNvPr id="2050" name="Line 2" descr="Google Shape;37;p9">
            <a:extLst>
              <a:ext uri="{FF2B5EF4-FFF2-40B4-BE49-F238E27FC236}">
                <a16:creationId xmlns="" xmlns:a16="http://schemas.microsoft.com/office/drawing/2014/main" id="{465BDA6F-83B9-F040-BBD0-229A6342B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" y="1938338"/>
            <a:ext cx="2132013" cy="3175"/>
          </a:xfrm>
          <a:prstGeom prst="line">
            <a:avLst/>
          </a:prstGeom>
          <a:noFill/>
          <a:ln w="101600" cap="flat" cmpd="sng">
            <a:solidFill>
              <a:srgbClr val="7CA65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83B94898-67FC-6049-9882-682F2200B01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52500" y="2655888"/>
            <a:ext cx="48387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00" tIns="45700" rIns="45700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Libre Franklin" panose="020F0502020204030204" pitchFamily="34" charset="0"/>
              </a:rPr>
              <a:t>Click to edit Template text styles</a:t>
            </a:r>
          </a:p>
          <a:p>
            <a:pPr lvl="1"/>
            <a:r>
              <a:rPr lang="en-US" altLang="en-US">
                <a:sym typeface="Libre Franklin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Libre Franklin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Libre Franklin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Libre Franklin" panose="020F0502020204030204" pitchFamily="34" charset="0"/>
              </a:rPr>
              <a:t>Fifth level</a:t>
            </a:r>
          </a:p>
        </p:txBody>
      </p:sp>
      <p:grpSp>
        <p:nvGrpSpPr>
          <p:cNvPr id="2052" name="Group 4">
            <a:extLst>
              <a:ext uri="{FF2B5EF4-FFF2-40B4-BE49-F238E27FC236}">
                <a16:creationId xmlns="" xmlns:a16="http://schemas.microsoft.com/office/drawing/2014/main" id="{D7C71A8B-0D6B-AB46-8407-0F08145FC059}"/>
              </a:ext>
            </a:extLst>
          </p:cNvPr>
          <p:cNvGrpSpPr>
            <a:grpSpLocks/>
          </p:cNvGrpSpPr>
          <p:nvPr/>
        </p:nvGrpSpPr>
        <p:grpSpPr bwMode="auto">
          <a:xfrm>
            <a:off x="8869363" y="0"/>
            <a:ext cx="3325812" cy="3324225"/>
            <a:chOff x="-1" y="-1"/>
            <a:chExt cx="3325209" cy="3324273"/>
          </a:xfrm>
        </p:grpSpPr>
        <p:sp>
          <p:nvSpPr>
            <p:cNvPr id="2053" name="AutoShape 5" descr="Google Shape;40;p9">
              <a:extLst>
                <a:ext uri="{FF2B5EF4-FFF2-40B4-BE49-F238E27FC236}">
                  <a16:creationId xmlns="" xmlns:a16="http://schemas.microsoft.com/office/drawing/2014/main" id="{32D3F798-F2D3-7449-BBD7-3C6AA49B83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49490" y="1089986"/>
              <a:ext cx="1675718" cy="22342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5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  <p:sp>
          <p:nvSpPr>
            <p:cNvPr id="2054" name="AutoShape 6" descr="Google Shape;41;p9">
              <a:extLst>
                <a:ext uri="{FF2B5EF4-FFF2-40B4-BE49-F238E27FC236}">
                  <a16:creationId xmlns="" xmlns:a16="http://schemas.microsoft.com/office/drawing/2014/main" id="{B106A5C4-C41F-6247-BAF9-A45B17E23E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37724" y="-1"/>
              <a:ext cx="1087484" cy="10871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  <p:sp>
          <p:nvSpPr>
            <p:cNvPr id="2055" name="AutoShape 7" descr="Google Shape;42;p9">
              <a:extLst>
                <a:ext uri="{FF2B5EF4-FFF2-40B4-BE49-F238E27FC236}">
                  <a16:creationId xmlns="" xmlns:a16="http://schemas.microsoft.com/office/drawing/2014/main" id="{44BA1B0A-B49C-BB49-8D65-F26DF8ABD1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-1" y="0"/>
              <a:ext cx="2181525" cy="10899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9D4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</p:grp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2A3E2853-1D8D-8549-8C0F-93401470D4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971550" y="6330950"/>
            <a:ext cx="1666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sym typeface="Libre Franklin" panose="020F0502020204030204" pitchFamily="34" charset="0"/>
              </a:defRPr>
            </a:lvl1pPr>
          </a:lstStyle>
          <a:p>
            <a:fld id="{8776C3FF-E42B-A149-BD74-D63BDC52B0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 kern="1200">
          <a:solidFill>
            <a:srgbClr val="FFFFFF"/>
          </a:solidFill>
          <a:latin typeface="+mj-lt"/>
          <a:ea typeface="+mj-ea"/>
          <a:cs typeface="+mj-cs"/>
          <a:sym typeface="Franklin Gothic" panose="020B0603020102020204" pitchFamily="34" charset="0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9pPr>
    </p:titleStyle>
    <p:bodyStyle>
      <a:lvl1pPr marL="457200" indent="-406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1pPr>
      <a:lvl2pPr marL="977900" indent="-4445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2pPr>
      <a:lvl3pPr marL="1512888" indent="-4968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3pPr>
      <a:lvl4pPr marL="2019300" indent="-533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4pPr>
      <a:lvl5pPr marL="2476500" indent="-533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="" xmlns:a16="http://schemas.microsoft.com/office/drawing/2014/main" id="{308EDA32-D378-9646-B4DA-4F9A92AEB5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365875" y="2116138"/>
            <a:ext cx="549275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Franklin Gothic" panose="020B0603020102020204" pitchFamily="34" charset="0"/>
              </a:rPr>
              <a:t>Click to edit Template title style</a:t>
            </a:r>
          </a:p>
        </p:txBody>
      </p:sp>
      <p:grpSp>
        <p:nvGrpSpPr>
          <p:cNvPr id="3074" name="Group 2">
            <a:extLst>
              <a:ext uri="{FF2B5EF4-FFF2-40B4-BE49-F238E27FC236}">
                <a16:creationId xmlns="" xmlns:a16="http://schemas.microsoft.com/office/drawing/2014/main" id="{CA0476EC-C544-7147-B2BF-3844272086E7}"/>
              </a:ext>
            </a:extLst>
          </p:cNvPr>
          <p:cNvGrpSpPr>
            <a:grpSpLocks/>
          </p:cNvGrpSpPr>
          <p:nvPr/>
        </p:nvGrpSpPr>
        <p:grpSpPr bwMode="auto">
          <a:xfrm>
            <a:off x="0" y="757238"/>
            <a:ext cx="6099175" cy="6097587"/>
            <a:chOff x="0" y="0"/>
            <a:chExt cx="6099248" cy="6097531"/>
          </a:xfrm>
        </p:grpSpPr>
        <p:sp>
          <p:nvSpPr>
            <p:cNvPr id="3075" name="AutoShape 3" descr="Google Shape;18;p7">
              <a:extLst>
                <a:ext uri="{FF2B5EF4-FFF2-40B4-BE49-F238E27FC236}">
                  <a16:creationId xmlns="" xmlns:a16="http://schemas.microsoft.com/office/drawing/2014/main" id="{8B9CAE7B-06C0-4B4E-9EAD-868C29C2C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073678" cy="40982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5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  <p:sp>
          <p:nvSpPr>
            <p:cNvPr id="3076" name="AutoShape 4" descr="Google Shape;19;p7">
              <a:extLst>
                <a:ext uri="{FF2B5EF4-FFF2-40B4-BE49-F238E27FC236}">
                  <a16:creationId xmlns="" xmlns:a16="http://schemas.microsoft.com/office/drawing/2014/main" id="{0BBEC109-5C6D-5041-A1EE-9F4FB8053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03380"/>
              <a:ext cx="1994712" cy="19941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  <p:sp>
          <p:nvSpPr>
            <p:cNvPr id="3077" name="AutoShape 5" descr="Google Shape;20;p7">
              <a:extLst>
                <a:ext uri="{FF2B5EF4-FFF2-40B4-BE49-F238E27FC236}">
                  <a16:creationId xmlns="" xmlns:a16="http://schemas.microsoft.com/office/drawing/2014/main" id="{25D71CFA-8B78-DE47-A07D-89E9FE62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797" y="4098227"/>
              <a:ext cx="4001451" cy="19993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9D4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</p:grp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E2A0931C-67E4-304E-9419-16514540497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6365875" y="4548188"/>
            <a:ext cx="54927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Libre Franklin" panose="020F0502020204030204" pitchFamily="34" charset="0"/>
              </a:rPr>
              <a:t>Click to edit Template text styles</a:t>
            </a:r>
          </a:p>
          <a:p>
            <a:pPr lvl="1"/>
            <a:r>
              <a:rPr lang="en-US" altLang="en-US">
                <a:sym typeface="Libre Franklin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Libre Franklin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Libre Franklin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Libre Franklin" panose="020F0502020204030204" pitchFamily="34" charset="0"/>
              </a:rPr>
              <a:t>Fifth level</a:t>
            </a:r>
          </a:p>
        </p:txBody>
      </p:sp>
      <p:sp>
        <p:nvSpPr>
          <p:cNvPr id="3079" name="Line 7" descr="Google Shape;22;p7">
            <a:extLst>
              <a:ext uri="{FF2B5EF4-FFF2-40B4-BE49-F238E27FC236}">
                <a16:creationId xmlns="" xmlns:a16="http://schemas.microsoft.com/office/drawing/2014/main" id="{F233AB76-01A1-0049-A1E5-A5CDC0FE7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825" y="5783263"/>
            <a:ext cx="2133600" cy="4762"/>
          </a:xfrm>
          <a:prstGeom prst="line">
            <a:avLst/>
          </a:prstGeom>
          <a:noFill/>
          <a:ln w="101600" cap="flat" cmpd="sng">
            <a:solidFill>
              <a:srgbClr val="7CA65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3080" name="Rectangle 8">
            <a:extLst>
              <a:ext uri="{FF2B5EF4-FFF2-40B4-BE49-F238E27FC236}">
                <a16:creationId xmlns="" xmlns:a16="http://schemas.microsoft.com/office/drawing/2014/main" id="{C9C0503F-C0A0-F440-81E0-0ED1913E0D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356350"/>
            <a:ext cx="284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sym typeface="Libre Franklin" panose="020F0502020204030204" pitchFamily="34" charset="0"/>
              </a:defRPr>
            </a:lvl1pPr>
          </a:lstStyle>
          <a:p>
            <a:fld id="{3D7FCEC3-97B2-904B-8E5D-38B5A60C55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 kern="1200">
          <a:solidFill>
            <a:srgbClr val="FFFFFF"/>
          </a:solidFill>
          <a:latin typeface="+mj-lt"/>
          <a:ea typeface="+mj-ea"/>
          <a:cs typeface="+mj-cs"/>
          <a:sym typeface="Franklin Gothic" panose="020B0603020102020204" pitchFamily="34" charset="0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9pPr>
    </p:titleStyle>
    <p:bodyStyle>
      <a:lvl1pPr marL="457200" indent="-406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1pPr>
      <a:lvl2pPr marL="977900" indent="-4445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2pPr>
      <a:lvl3pPr marL="1512888" indent="-4968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3pPr>
      <a:lvl4pPr marL="2019300" indent="-533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4pPr>
      <a:lvl5pPr marL="2476500" indent="-533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1">
            <a:extLst>
              <a:ext uri="{FF2B5EF4-FFF2-40B4-BE49-F238E27FC236}">
                <a16:creationId xmlns="" xmlns:a16="http://schemas.microsoft.com/office/drawing/2014/main" id="{36193B45-6829-994C-9B8D-9BC27A5261A0}"/>
              </a:ext>
            </a:extLst>
          </p:cNvPr>
          <p:cNvGrpSpPr>
            <a:grpSpLocks/>
          </p:cNvGrpSpPr>
          <p:nvPr/>
        </p:nvGrpSpPr>
        <p:grpSpPr bwMode="auto">
          <a:xfrm>
            <a:off x="0" y="3898900"/>
            <a:ext cx="2959100" cy="2959100"/>
            <a:chOff x="-1" y="0"/>
            <a:chExt cx="2958394" cy="2959227"/>
          </a:xfrm>
        </p:grpSpPr>
        <p:sp>
          <p:nvSpPr>
            <p:cNvPr id="4098" name="AutoShape 2" descr="Google Shape;25;p8">
              <a:extLst>
                <a:ext uri="{FF2B5EF4-FFF2-40B4-BE49-F238E27FC236}">
                  <a16:creationId xmlns="" xmlns:a16="http://schemas.microsoft.com/office/drawing/2014/main" id="{C12B426B-F705-F24D-AC8B-90E2A5748FEE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218564" y="1219397"/>
              <a:ext cx="1491284" cy="19883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4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  <p:sp>
          <p:nvSpPr>
            <p:cNvPr id="4099" name="AutoShape 3" descr="Google Shape;26;p8">
              <a:extLst>
                <a:ext uri="{FF2B5EF4-FFF2-40B4-BE49-F238E27FC236}">
                  <a16:creationId xmlns="" xmlns:a16="http://schemas.microsoft.com/office/drawing/2014/main" id="{293D1B9D-9F6F-8E42-BF2A-8F783F10844B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-137" y="1991570"/>
              <a:ext cx="967793" cy="9675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  <p:sp>
          <p:nvSpPr>
            <p:cNvPr id="4100" name="AutoShape 4" descr="Google Shape;27;p8">
              <a:extLst>
                <a:ext uri="{FF2B5EF4-FFF2-40B4-BE49-F238E27FC236}">
                  <a16:creationId xmlns="" xmlns:a16="http://schemas.microsoft.com/office/drawing/2014/main" id="{95C3B8FD-089B-7A43-8C52-D73776B29BB2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-485700" y="485700"/>
              <a:ext cx="1941419" cy="9700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4495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altLang="en-US" sz="1800">
                <a:solidFill>
                  <a:srgbClr val="FFFFFF"/>
                </a:solidFill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</p:grp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431FFDC9-1659-5444-BDEF-0C8508EA2C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63613" y="877888"/>
            <a:ext cx="4941887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Franklin Gothic" panose="020B0603020102020204" pitchFamily="34" charset="0"/>
              </a:rPr>
              <a:t>Click to edit Template title style</a:t>
            </a:r>
          </a:p>
        </p:txBody>
      </p:sp>
      <p:sp>
        <p:nvSpPr>
          <p:cNvPr id="4102" name="Line 6" descr="Google Shape;30;p8">
            <a:extLst>
              <a:ext uri="{FF2B5EF4-FFF2-40B4-BE49-F238E27FC236}">
                <a16:creationId xmlns="" xmlns:a16="http://schemas.microsoft.com/office/drawing/2014/main" id="{6C4A6548-E367-FA48-91DE-1E52F5792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" y="1938338"/>
            <a:ext cx="2132013" cy="3175"/>
          </a:xfrm>
          <a:prstGeom prst="line">
            <a:avLst/>
          </a:prstGeom>
          <a:noFill/>
          <a:ln w="101600" cap="flat" cmpd="sng">
            <a:solidFill>
              <a:srgbClr val="7CA65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083CDD73-9F05-F94B-82C3-9E034698A79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50913" y="2289175"/>
            <a:ext cx="4573587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Libre Franklin" panose="020F0502020204030204" pitchFamily="34" charset="0"/>
              </a:rPr>
              <a:t>Click to edit Template text styles</a:t>
            </a:r>
          </a:p>
          <a:p>
            <a:pPr lvl="1"/>
            <a:r>
              <a:rPr lang="en-US" altLang="en-US">
                <a:sym typeface="Libre Franklin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Libre Franklin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Libre Franklin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Libre Franklin" panose="020F0502020204030204" pitchFamily="34" charset="0"/>
              </a:rPr>
              <a:t>Fifth level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="" xmlns:a16="http://schemas.microsoft.com/office/drawing/2014/main" id="{86BA28BA-35E2-284D-9547-208E644A49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971550" y="6330950"/>
            <a:ext cx="1666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sym typeface="Libre Franklin" panose="020F0502020204030204" pitchFamily="34" charset="0"/>
              </a:defRPr>
            </a:lvl1pPr>
          </a:lstStyle>
          <a:p>
            <a:fld id="{7AB8C272-345A-2346-B6D1-CA01D4EE15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 kern="1200">
          <a:solidFill>
            <a:srgbClr val="FFFFFF"/>
          </a:solidFill>
          <a:latin typeface="+mj-lt"/>
          <a:ea typeface="+mj-ea"/>
          <a:cs typeface="+mj-cs"/>
          <a:sym typeface="Franklin Gothic" panose="020B0603020102020204" pitchFamily="34" charset="0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FFFFFF"/>
          </a:solidFill>
          <a:latin typeface="Franklin Gothic" panose="020B0603020102020204" pitchFamily="34" charset="0"/>
          <a:ea typeface="Franklin Gothic" panose="020B0603020102020204" pitchFamily="34" charset="0"/>
          <a:cs typeface="Franklin Gothic" panose="020B0603020102020204" pitchFamily="34" charset="0"/>
          <a:sym typeface="Franklin Gothic" panose="020B0603020102020204" pitchFamily="34" charset="0"/>
        </a:defRPr>
      </a:lvl9pPr>
    </p:titleStyle>
    <p:bodyStyle>
      <a:lvl1pPr marL="457200" indent="-406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1pPr>
      <a:lvl2pPr marL="977900" indent="-4445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2pPr>
      <a:lvl3pPr marL="1512888" indent="-4968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3pPr>
      <a:lvl4pPr marL="2019300" indent="-533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4pPr>
      <a:lvl5pPr marL="2476500" indent="-5334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ts val="28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Libre Franklin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 descr="Google Shape;210;p1">
            <a:extLst>
              <a:ext uri="{FF2B5EF4-FFF2-40B4-BE49-F238E27FC236}">
                <a16:creationId xmlns="" xmlns:a16="http://schemas.microsoft.com/office/drawing/2014/main" id="{0A03BE00-0A13-1A4C-9BD9-AFA6E619F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49863" y="147638"/>
            <a:ext cx="6461125" cy="1150937"/>
          </a:xfrm>
        </p:spPr>
        <p:txBody>
          <a:bodyPr anchor="t"/>
          <a:lstStyle/>
          <a:p>
            <a:pPr algn="ctr">
              <a:lnSpc>
                <a:spcPct val="100000"/>
              </a:lnSpc>
            </a:pPr>
            <a:r>
              <a:rPr lang="en-US" altLang="en-US" sz="3600">
                <a:solidFill>
                  <a:srgbClr val="000000"/>
                </a:solidFill>
              </a:rPr>
              <a:t>Basic Details of the Team and Problem Statement</a:t>
            </a:r>
          </a:p>
        </p:txBody>
      </p:sp>
      <p:sp>
        <p:nvSpPr>
          <p:cNvPr id="6146" name="Rectangle 2" descr="Google Shape;211;p1">
            <a:extLst>
              <a:ext uri="{FF2B5EF4-FFF2-40B4-BE49-F238E27FC236}">
                <a16:creationId xmlns="" xmlns:a16="http://schemas.microsoft.com/office/drawing/2014/main" id="{D63CB93F-8E62-7B4C-9349-B9694DBC42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22950" y="1574800"/>
            <a:ext cx="6045200" cy="4922838"/>
          </a:xfrm>
        </p:spPr>
        <p:txBody>
          <a:bodyPr/>
          <a:lstStyle/>
          <a:p>
            <a:pPr marL="0" indent="0" defTabSz="88582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Ministry/Organization Name/Student Innovation: Department of Space, Indian Space Research Organisation (ISRO)</a:t>
            </a:r>
          </a:p>
          <a:p>
            <a:pPr marL="0" indent="0" defTabSz="885825"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PS Code: SS588</a:t>
            </a:r>
          </a:p>
          <a:p>
            <a:pPr marL="0" indent="0" defTabSz="885825"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   </a:t>
            </a:r>
            <a:b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</a:b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Problem Statement Title: To identify the monuments from Satellite Images using Deep Learning and Integration of Interpretability for the predicted outcomes (Explainable AI</a:t>
            </a:r>
          </a:p>
          <a:p>
            <a:pPr marL="0" indent="0" defTabSz="885825"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/>
            </a:r>
            <a:b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</a:b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Team Name: The Monumentals</a:t>
            </a:r>
          </a:p>
          <a:p>
            <a:pPr marL="0" indent="0" defTabSz="885825"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/>
            </a:r>
            <a:b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</a:b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Team Leader Name: Adarsh Shetkar</a:t>
            </a:r>
          </a:p>
          <a:p>
            <a:pPr marL="0" indent="0" defTabSz="885825"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/>
            </a:r>
            <a:b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</a:b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Institute Code (AISHE):</a:t>
            </a:r>
          </a:p>
          <a:p>
            <a:pPr marL="0" indent="0" defTabSz="885825"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/>
            </a:r>
            <a:b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</a:b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Institute Name: Chaitanya Bharathi Institute Of Technology</a:t>
            </a:r>
          </a:p>
          <a:p>
            <a:pPr marL="0" indent="0" defTabSz="885825">
              <a:spcBef>
                <a:spcPts val="900"/>
              </a:spcBef>
              <a:buClrTx/>
              <a:buSzTx/>
              <a:buFontTx/>
              <a:buNone/>
            </a:pPr>
            <a:endParaRPr lang="en-US" altLang="en-US" sz="1700">
              <a:solidFill>
                <a:srgbClr val="7CA655"/>
              </a:solidFill>
              <a:latin typeface="Franklin Gothic" panose="020B0603020102020204" pitchFamily="34" charset="0"/>
              <a:ea typeface="Franklin Gothic" panose="020B0603020102020204" pitchFamily="34" charset="0"/>
              <a:cs typeface="Franklin Gothic" panose="020B0603020102020204" pitchFamily="34" charset="0"/>
              <a:sym typeface="Franklin Gothic" panose="020B0603020102020204" pitchFamily="34" charset="0"/>
            </a:endParaRPr>
          </a:p>
          <a:p>
            <a:pPr marL="0" indent="0" defTabSz="885825"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Theme Name: Miscellaneous</a:t>
            </a:r>
          </a:p>
        </p:txBody>
      </p:sp>
      <p:pic>
        <p:nvPicPr>
          <p:cNvPr id="6147" name="Picture 3" descr="Google Shape;212;p1">
            <a:extLst>
              <a:ext uri="{FF2B5EF4-FFF2-40B4-BE49-F238E27FC236}">
                <a16:creationId xmlns="" xmlns:a16="http://schemas.microsoft.com/office/drawing/2014/main" id="{ACB06B82-D825-4548-BD7F-5D63AB0F4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50825"/>
            <a:ext cx="3432175" cy="147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 descr="Google Shape;217;p2">
            <a:extLst>
              <a:ext uri="{FF2B5EF4-FFF2-40B4-BE49-F238E27FC236}">
                <a16:creationId xmlns="" xmlns:a16="http://schemas.microsoft.com/office/drawing/2014/main" id="{89498F11-9D7E-0548-9F67-BDDF738D6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877888"/>
            <a:ext cx="5534025" cy="611187"/>
          </a:xfrm>
        </p:spPr>
        <p:txBody>
          <a:bodyPr/>
          <a:lstStyle/>
          <a:p>
            <a:r>
              <a:rPr lang="en-US" altLang="en-US" sz="3900">
                <a:solidFill>
                  <a:srgbClr val="000000"/>
                </a:solidFill>
              </a:rPr>
              <a:t>Idea/Approach Details</a:t>
            </a:r>
          </a:p>
        </p:txBody>
      </p:sp>
      <p:sp>
        <p:nvSpPr>
          <p:cNvPr id="7170" name="Rectangle 2" descr="Google Shape;218;p2">
            <a:extLst>
              <a:ext uri="{FF2B5EF4-FFF2-40B4-BE49-F238E27FC236}">
                <a16:creationId xmlns="" xmlns:a16="http://schemas.microsoft.com/office/drawing/2014/main" id="{0C33BDCE-5F7C-9A45-94A7-E0B49E9C37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2289175"/>
            <a:ext cx="6022975" cy="2876550"/>
          </a:xfrm>
          <a:ln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Describe your idea/Solution/Prototype here:</a:t>
            </a:r>
          </a:p>
          <a:p>
            <a:pPr marL="228600" indent="-228600">
              <a:lnSpc>
                <a:spcPct val="100000"/>
              </a:lnSpc>
              <a:buSzPts val="1600"/>
              <a:buFont typeface="Helvetica" pitchFamily="2" charset="0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custom-built web application, through which manually satellite images of monuments can be uploaded.</a:t>
            </a:r>
          </a:p>
          <a:p>
            <a:pPr marL="228600" indent="-228600">
              <a:lnSpc>
                <a:spcPct val="100000"/>
              </a:lnSpc>
              <a:buSzPts val="1600"/>
              <a:buFont typeface="Helvetica" pitchFamily="2" charset="0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 are classified using a supervised deep learning algorithm called Multilayered Perception Classifier (MLPClassifier).</a:t>
            </a:r>
          </a:p>
          <a:p>
            <a:pPr marL="228600" indent="-228600">
              <a:lnSpc>
                <a:spcPct val="100000"/>
              </a:lnSpc>
              <a:buSzPts val="1600"/>
              <a:buFont typeface="Helvetica" pitchFamily="2" charset="0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the prototype includes Streamlit.</a:t>
            </a:r>
          </a:p>
          <a:p>
            <a:pPr marL="228600" indent="-228600">
              <a:lnSpc>
                <a:spcPct val="100000"/>
              </a:lnSpc>
              <a:buSzPts val="1600"/>
              <a:buFont typeface="Helvetica" pitchFamily="2" charset="0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creation as a back-end includes Google-collab via google-drive.</a:t>
            </a:r>
          </a:p>
        </p:txBody>
      </p:sp>
      <p:sp>
        <p:nvSpPr>
          <p:cNvPr id="7171" name="Text Box 3" descr="Google Shape;219;p2">
            <a:extLst>
              <a:ext uri="{FF2B5EF4-FFF2-40B4-BE49-F238E27FC236}">
                <a16:creationId xmlns="" xmlns:a16="http://schemas.microsoft.com/office/drawing/2014/main" id="{56E1CB85-0E69-B14E-9A8A-C8DAA63318D1}"/>
              </a:ext>
            </a:extLst>
          </p:cNvPr>
          <p:cNvSpPr txBox="1">
            <a:spLocks/>
          </p:cNvSpPr>
          <p:nvPr/>
        </p:nvSpPr>
        <p:spPr bwMode="auto">
          <a:xfrm>
            <a:off x="971550" y="6330950"/>
            <a:ext cx="1270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fld id="{9B28E335-B008-C04E-971F-A33EC9A85CED}" type="slidenum">
              <a:rPr lang="en-US" altLang="en-US" sz="1100">
                <a:latin typeface="Libre Franklin" panose="020F0502020204030204" pitchFamily="34" charset="0"/>
                <a:sym typeface="Libre Franklin" panose="020F0502020204030204" pitchFamily="34" charset="0"/>
              </a:rPr>
              <a:pPr/>
              <a:t>2</a:t>
            </a:fld>
            <a:endParaRPr lang="en-US" altLang="en-US" sz="1100">
              <a:latin typeface="Libre Franklin" panose="020F0502020204030204" pitchFamily="34" charset="0"/>
              <a:sym typeface="Libre Franklin" panose="020F0502020204030204" pitchFamily="34" charset="0"/>
            </a:endParaRPr>
          </a:p>
        </p:txBody>
      </p:sp>
      <p:pic>
        <p:nvPicPr>
          <p:cNvPr id="7172" name="Picture 4" descr="Google Shape;220;p2">
            <a:extLst>
              <a:ext uri="{FF2B5EF4-FFF2-40B4-BE49-F238E27FC236}">
                <a16:creationId xmlns="" xmlns:a16="http://schemas.microsoft.com/office/drawing/2014/main" id="{9B6A04AA-B75A-DA4A-9830-6CDCFEB26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142875"/>
            <a:ext cx="4689475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Text Box 5" descr="Google Shape;221;p2">
            <a:extLst>
              <a:ext uri="{FF2B5EF4-FFF2-40B4-BE49-F238E27FC236}">
                <a16:creationId xmlns="" xmlns:a16="http://schemas.microsoft.com/office/drawing/2014/main" id="{D09ED4BE-CABC-874A-8119-996E3C1A5C3D}"/>
              </a:ext>
            </a:extLst>
          </p:cNvPr>
          <p:cNvSpPr txBox="1">
            <a:spLocks/>
          </p:cNvSpPr>
          <p:nvPr/>
        </p:nvSpPr>
        <p:spPr bwMode="auto">
          <a:xfrm>
            <a:off x="7377113" y="2117725"/>
            <a:ext cx="4689475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00" tIns="45700" rIns="45700" bIns="45700">
            <a:spAutoFit/>
          </a:bodyPr>
          <a:lstStyle/>
          <a:p>
            <a:pPr algn="ctr"/>
            <a:r>
              <a:rPr lang="en-US" altLang="en-US" sz="1800">
                <a:solidFill>
                  <a:srgbClr val="7CA655"/>
                </a:solidFill>
                <a:latin typeface="Franklin Gothic" panose="020B0603020102020204" pitchFamily="34" charset="0"/>
                <a:sym typeface="Franklin Gothic" panose="020B0603020102020204" pitchFamily="34" charset="0"/>
              </a:rPr>
              <a:t>Add process flow chart or simulated image of prototype or any relevant image related to your idea</a:t>
            </a:r>
          </a:p>
        </p:txBody>
      </p:sp>
      <p:grpSp>
        <p:nvGrpSpPr>
          <p:cNvPr id="7174" name="Group 6">
            <a:extLst>
              <a:ext uri="{FF2B5EF4-FFF2-40B4-BE49-F238E27FC236}">
                <a16:creationId xmlns="" xmlns:a16="http://schemas.microsoft.com/office/drawing/2014/main" id="{D50FE147-D133-0E4B-AE8D-B5C170300026}"/>
              </a:ext>
            </a:extLst>
          </p:cNvPr>
          <p:cNvGrpSpPr>
            <a:grpSpLocks/>
          </p:cNvGrpSpPr>
          <p:nvPr/>
        </p:nvGrpSpPr>
        <p:grpSpPr bwMode="auto">
          <a:xfrm>
            <a:off x="7148513" y="3873500"/>
            <a:ext cx="4689475" cy="2830513"/>
            <a:chOff x="-1" y="0"/>
            <a:chExt cx="4689139" cy="2829778"/>
          </a:xfrm>
        </p:grpSpPr>
        <p:sp>
          <p:nvSpPr>
            <p:cNvPr id="7175" name="Rectangle 7">
              <a:extLst>
                <a:ext uri="{FF2B5EF4-FFF2-40B4-BE49-F238E27FC236}">
                  <a16:creationId xmlns="" xmlns:a16="http://schemas.microsoft.com/office/drawing/2014/main" id="{4F06A058-E6D1-3A41-94C5-1C522E20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4689139" cy="282977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ts val="1000"/>
                </a:spcBef>
              </a:pPr>
              <a:endParaRPr lang="en-US" altLang="en-US" sz="1600"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  <p:sp>
          <p:nvSpPr>
            <p:cNvPr id="7176" name="Text Box 8">
              <a:extLst>
                <a:ext uri="{FF2B5EF4-FFF2-40B4-BE49-F238E27FC236}">
                  <a16:creationId xmlns="" xmlns:a16="http://schemas.microsoft.com/office/drawing/2014/main" id="{01CCB39C-2C5E-BC4B-8F1D-E49B0A2DC6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1" y="0"/>
              <a:ext cx="4689139" cy="996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42875" indent="-142875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45720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91440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137160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182880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rgbClr val="7CA655"/>
                  </a:solidFill>
                  <a:latin typeface="Franklin Gothic" panose="020B0603020102020204" pitchFamily="34" charset="0"/>
                  <a:sym typeface="Franklin Gothic" panose="020B0603020102020204" pitchFamily="34" charset="0"/>
                </a:rPr>
                <a:t>Describe your Technology stack here</a:t>
              </a:r>
              <a:r>
                <a:rPr lang="en-US" altLang="en-US" sz="1600" dirty="0">
                  <a:latin typeface="Libre Franklin" panose="020F0502020204030204" pitchFamily="34" charset="0"/>
                  <a:sym typeface="Libre Franklin" panose="020F0502020204030204" pitchFamily="34" charset="0"/>
                </a:rPr>
                <a:t>: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ts val="1600"/>
                <a:buFont typeface="Helvetica" pitchFamily="2" charset="0"/>
                <a:buChar char="⮚"/>
              </a:pP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Libre Franklin" panose="020F0502020204030204" pitchFamily="34" charset="0"/>
                </a:rPr>
                <a:t> </a:t>
              </a: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Libre Franklin" panose="020F0502020204030204" pitchFamily="34" charset="0"/>
                </a:rPr>
                <a:t>Google-drive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Libre Franklin" panose="020F0502020204030204" pitchFamily="34" charset="0"/>
              </a:endParaRPr>
            </a:p>
            <a:p>
              <a:pPr>
                <a:spcBef>
                  <a:spcPts val="1000"/>
                </a:spcBef>
                <a:buClr>
                  <a:srgbClr val="000000"/>
                </a:buClr>
                <a:buSzPts val="1600"/>
                <a:buFont typeface="Helvetica" pitchFamily="2" charset="0"/>
                <a:buChar char="⮚"/>
              </a:pP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Libre Franklin" panose="020F0502020204030204" pitchFamily="34" charset="0"/>
                </a:rPr>
                <a:t> Google-collab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ts val="1600"/>
                <a:buFont typeface="Helvetica" pitchFamily="2" charset="0"/>
                <a:buChar char="⮚"/>
              </a:pP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Libre Franklin" panose="020F0502020204030204" pitchFamily="34" charset="0"/>
                </a:rPr>
                <a:t>Python libraries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ts val="1600"/>
                <a:buFont typeface="Helvetica" pitchFamily="2" charset="0"/>
                <a:buChar char="⮚"/>
              </a:pP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Libre Franklin" panose="020F0502020204030204" pitchFamily="34" charset="0"/>
                </a:rPr>
                <a:t>Sci-kit learn (module for ML/DL)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ts val="1600"/>
                <a:buFont typeface="Helvetica" pitchFamily="2" charset="0"/>
                <a:buChar char="⮚"/>
              </a:pP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Libre Franklin" panose="020F0502020204030204" pitchFamily="34" charset="0"/>
                </a:rPr>
                <a:t>Artificial Neural Networks(MLPClassifiers)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ts val="1600"/>
                <a:buFont typeface="Helvetica" pitchFamily="2" charset="0"/>
                <a:buChar char="⮚"/>
              </a:pP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Libre Franklin" panose="020F0502020204030204" pitchFamily="34" charset="0"/>
                </a:rPr>
                <a:t>StreamLit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ts val="1600"/>
                <a:buFont typeface="Helvetica" pitchFamily="2" charset="0"/>
                <a:buChar char="⮚"/>
              </a:pPr>
              <a:endParaRPr lang="en-US" altLang="en-US" sz="1600" dirty="0"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  <a:p>
              <a:pPr>
                <a:spcBef>
                  <a:spcPts val="1000"/>
                </a:spcBef>
                <a:buClr>
                  <a:srgbClr val="000000"/>
                </a:buClr>
                <a:buSzPts val="1600"/>
                <a:buFont typeface="Helvetica" pitchFamily="2" charset="0"/>
                <a:buChar char="⮚"/>
              </a:pPr>
              <a:endParaRPr lang="en-US" altLang="en-US" sz="1600" dirty="0"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  <a:p>
              <a:pPr marL="0" indent="0">
                <a:spcBef>
                  <a:spcPts val="1000"/>
                </a:spcBef>
                <a:buClr>
                  <a:srgbClr val="000000"/>
                </a:buClr>
                <a:buSzPts val="1600"/>
              </a:pPr>
              <a:endParaRPr lang="en-US" altLang="en-US" sz="1600" dirty="0"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  <a:p>
              <a:pPr>
                <a:spcBef>
                  <a:spcPts val="1000"/>
                </a:spcBef>
                <a:buClr>
                  <a:srgbClr val="000000"/>
                </a:buClr>
                <a:buSzPts val="1600"/>
                <a:buFont typeface="Helvetica" pitchFamily="2" charset="0"/>
                <a:buChar char="⮚"/>
              </a:pPr>
              <a:endParaRPr lang="en-US" altLang="en-US" sz="1600" dirty="0">
                <a:latin typeface="Libre Franklin" panose="020F0502020204030204" pitchFamily="34" charset="0"/>
                <a:sym typeface="Libre Franklin" panose="020F0502020204030204" pitchFamily="34" charset="0"/>
              </a:endParaRPr>
            </a:p>
          </p:txBody>
        </p:sp>
      </p:grpSp>
      <p:pic>
        <p:nvPicPr>
          <p:cNvPr id="1026" name="Picture 2" descr="C:\Users\SATISH SHETKAR\Downloads\BeFunky-coll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08" y="142875"/>
            <a:ext cx="472668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 descr="Google Shape;227;p3">
            <a:extLst>
              <a:ext uri="{FF2B5EF4-FFF2-40B4-BE49-F238E27FC236}">
                <a16:creationId xmlns="" xmlns:a16="http://schemas.microsoft.com/office/drawing/2014/main" id="{83187AB2-6827-EC4C-96F9-5F79058C1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0913" y="1095375"/>
            <a:ext cx="5781675" cy="611188"/>
          </a:xfrm>
        </p:spPr>
        <p:txBody>
          <a:bodyPr/>
          <a:lstStyle/>
          <a:p>
            <a:r>
              <a:rPr lang="en-US" altLang="en-US" sz="3900">
                <a:solidFill>
                  <a:srgbClr val="000000"/>
                </a:solidFill>
              </a:rPr>
              <a:t>Idea/Approach Details</a:t>
            </a:r>
          </a:p>
        </p:txBody>
      </p:sp>
      <p:sp>
        <p:nvSpPr>
          <p:cNvPr id="8194" name="Rectangle 2" descr="Google Shape;228;p3">
            <a:extLst>
              <a:ext uri="{FF2B5EF4-FFF2-40B4-BE49-F238E27FC236}">
                <a16:creationId xmlns="" xmlns:a16="http://schemas.microsoft.com/office/drawing/2014/main" id="{55810F08-D637-6940-A66F-ABBAD59C162F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86000"/>
            <a:ext cx="4838700" cy="315913"/>
          </a:xfrm>
        </p:spPr>
        <p:txBody>
          <a:bodyPr/>
          <a:lstStyle/>
          <a:p>
            <a:pPr marL="190500" indent="-190500" defTabSz="766763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CA655"/>
                </a:solidFill>
                <a:latin typeface="Franklin Gothic" panose="020B0603020102020204" pitchFamily="34" charset="0"/>
                <a:ea typeface="Franklin Gothic" panose="020B0603020102020204" pitchFamily="34" charset="0"/>
                <a:cs typeface="Franklin Gothic" panose="020B0603020102020204" pitchFamily="34" charset="0"/>
                <a:sym typeface="Franklin Gothic" panose="020B0603020102020204" pitchFamily="34" charset="0"/>
              </a:rPr>
              <a:t>Describe your Use Cases here</a:t>
            </a:r>
          </a:p>
        </p:txBody>
      </p:sp>
      <p:sp>
        <p:nvSpPr>
          <p:cNvPr id="8195" name="Text Box 3" descr="Google Shape;229;p3">
            <a:extLst>
              <a:ext uri="{FF2B5EF4-FFF2-40B4-BE49-F238E27FC236}">
                <a16:creationId xmlns="" xmlns:a16="http://schemas.microsoft.com/office/drawing/2014/main" id="{8D97E40B-3473-4D4C-B517-7DC98D55AF0A}"/>
              </a:ext>
            </a:extLst>
          </p:cNvPr>
          <p:cNvSpPr txBox="1">
            <a:spLocks/>
          </p:cNvSpPr>
          <p:nvPr/>
        </p:nvSpPr>
        <p:spPr bwMode="auto">
          <a:xfrm>
            <a:off x="970507" y="2655888"/>
            <a:ext cx="4840287" cy="39227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00" tIns="45700" rIns="45700" bIns="45700"/>
          <a:lstStyle>
            <a:lvl1pPr marL="2857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225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⮚Military Systems</a:t>
            </a:r>
          </a:p>
          <a:p>
            <a:pPr>
              <a:lnSpc>
                <a:spcPct val="225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⮚Medical fields</a:t>
            </a:r>
          </a:p>
          <a:p>
            <a:pPr>
              <a:lnSpc>
                <a:spcPct val="225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⮚Computer vision</a:t>
            </a:r>
          </a:p>
          <a:p>
            <a:pPr>
              <a:lnSpc>
                <a:spcPct val="225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⮚Traffic control systems</a:t>
            </a:r>
          </a:p>
          <a:p>
            <a:pPr>
              <a:lnSpc>
                <a:spcPct val="225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⮚Security systems</a:t>
            </a:r>
          </a:p>
          <a:p>
            <a:pPr>
              <a:lnSpc>
                <a:spcPct val="225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⮚Manufacturing industries</a:t>
            </a:r>
          </a:p>
        </p:txBody>
      </p:sp>
      <p:sp>
        <p:nvSpPr>
          <p:cNvPr id="8196" name="Text Box 4" descr="Google Shape;230;p3">
            <a:extLst>
              <a:ext uri="{FF2B5EF4-FFF2-40B4-BE49-F238E27FC236}">
                <a16:creationId xmlns="" xmlns:a16="http://schemas.microsoft.com/office/drawing/2014/main" id="{2DF28C66-7D75-7C43-91AD-7875F9FD6D11}"/>
              </a:ext>
            </a:extLst>
          </p:cNvPr>
          <p:cNvSpPr txBox="1">
            <a:spLocks/>
          </p:cNvSpPr>
          <p:nvPr/>
        </p:nvSpPr>
        <p:spPr bwMode="auto">
          <a:xfrm>
            <a:off x="971550" y="6330950"/>
            <a:ext cx="1270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fld id="{67F4699C-0B2B-EF4C-A043-76F48232381E}" type="slidenum">
              <a:rPr lang="en-US" altLang="en-US" sz="1100">
                <a:latin typeface="Libre Franklin" panose="020F0502020204030204" pitchFamily="34" charset="0"/>
                <a:sym typeface="Libre Franklin" panose="020F0502020204030204" pitchFamily="34" charset="0"/>
              </a:rPr>
              <a:pPr/>
              <a:t>3</a:t>
            </a:fld>
            <a:endParaRPr lang="en-US" altLang="en-US" sz="1100">
              <a:latin typeface="Libre Franklin" panose="020F0502020204030204" pitchFamily="34" charset="0"/>
              <a:sym typeface="Libre Franklin" panose="020F0502020204030204" pitchFamily="34" charset="0"/>
            </a:endParaRPr>
          </a:p>
        </p:txBody>
      </p:sp>
      <p:sp>
        <p:nvSpPr>
          <p:cNvPr id="8197" name="Text Box 5" descr="Google Shape;231;p3">
            <a:extLst>
              <a:ext uri="{FF2B5EF4-FFF2-40B4-BE49-F238E27FC236}">
                <a16:creationId xmlns="" xmlns:a16="http://schemas.microsoft.com/office/drawing/2014/main" id="{E03B5F52-588C-AE4F-87D1-C11BF5EB4875}"/>
              </a:ext>
            </a:extLst>
          </p:cNvPr>
          <p:cNvSpPr txBox="1">
            <a:spLocks/>
          </p:cNvSpPr>
          <p:nvPr/>
        </p:nvSpPr>
        <p:spPr bwMode="auto">
          <a:xfrm>
            <a:off x="6096000" y="2286000"/>
            <a:ext cx="5143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00" tIns="45700" rIns="45700" bIns="45700">
            <a:spAutoFit/>
          </a:bodyPr>
          <a:lstStyle>
            <a:lvl1pPr marL="2286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7CA655"/>
                </a:solidFill>
                <a:latin typeface="Franklin Gothic" panose="020B0603020102020204" pitchFamily="34" charset="0"/>
                <a:sym typeface="Franklin Gothic" panose="020B0603020102020204" pitchFamily="34" charset="0"/>
              </a:rPr>
              <a:t>Describe your Dependencies / Show stopper here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="" xmlns:a16="http://schemas.microsoft.com/office/drawing/2014/main" id="{A77DDF7A-4A8D-3541-896E-DDECEE067E97}"/>
              </a:ext>
            </a:extLst>
          </p:cNvPr>
          <p:cNvSpPr>
            <a:spLocks/>
          </p:cNvSpPr>
          <p:nvPr/>
        </p:nvSpPr>
        <p:spPr bwMode="auto">
          <a:xfrm>
            <a:off x="6246813" y="2655888"/>
            <a:ext cx="4838700" cy="39227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 descr="Google Shape;237;p4">
            <a:extLst>
              <a:ext uri="{FF2B5EF4-FFF2-40B4-BE49-F238E27FC236}">
                <a16:creationId xmlns="" xmlns:a16="http://schemas.microsoft.com/office/drawing/2014/main" id="{02597F2E-48D8-5E49-846D-2491D6153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877888"/>
            <a:ext cx="6616700" cy="611187"/>
          </a:xfrm>
        </p:spPr>
        <p:txBody>
          <a:bodyPr/>
          <a:lstStyle/>
          <a:p>
            <a:pPr defTabSz="839788"/>
            <a:r>
              <a:rPr lang="en-US" altLang="en-US" sz="4000">
                <a:solidFill>
                  <a:srgbClr val="000000"/>
                </a:solidFill>
              </a:rPr>
              <a:t>Team Member Details </a:t>
            </a:r>
          </a:p>
        </p:txBody>
      </p:sp>
      <p:sp>
        <p:nvSpPr>
          <p:cNvPr id="9218" name="Rectangle 2" descr="Google Shape;238;p4">
            <a:extLst>
              <a:ext uri="{FF2B5EF4-FFF2-40B4-BE49-F238E27FC236}">
                <a16:creationId xmlns="" xmlns:a16="http://schemas.microsoft.com/office/drawing/2014/main" id="{2A913A07-7A84-304C-B82A-84EC947B2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2060575"/>
            <a:ext cx="11144250" cy="4721225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5D7C3F"/>
                </a:solidFill>
              </a:rPr>
              <a:t>Team Leader Name: Adarsh Shetkar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dirty="0"/>
              <a:t>Branch (Btech/Mtech/PhD etc): Btech 			Stream (ECE, CSE etc):IT			Year (I,II,III,IV): II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5D7C3F"/>
                </a:solidFill>
              </a:rPr>
              <a:t>Team Member 1 Name: Sifathjeet Singh Bhatia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dirty="0"/>
              <a:t>Branch (Btech/Mtech/PhD etc): Btech 			Stream (ECE, CSE etc): IT 			Year (I,II,III,IV): II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5D7C3F"/>
                </a:solidFill>
              </a:rPr>
              <a:t>Team Member 2 Name: Manoj Kumar Paliviri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dirty="0"/>
              <a:t>Branch (Btech/Mtech/PhD etc): Btech 			Stream (ECE, CSE etc): IT 			Year (I,II,III,IV): II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5D7C3F"/>
                </a:solidFill>
              </a:rPr>
              <a:t>Team Member 3 Name: Sai Sarath Chandra Kavuluru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dirty="0"/>
              <a:t>Branch (Btech/Mtech/PhD etc): Btech 			Stream (ECE, CSE etc): IT 			Year (I,II,III,IV): II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5D7C3F"/>
                </a:solidFill>
              </a:rPr>
              <a:t>Team Member 4 Name: Kashyap Reddy Nangi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dirty="0"/>
              <a:t>Branch (Btech/Mtech/PhD etc): Btech 			Stream (ECE, CSE etc): IT 			Year (I,II,III,IV): II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5D7C3F"/>
                </a:solidFill>
              </a:rPr>
              <a:t>Team Member 5 Name: Mansi Lakshmi Gidugu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dirty="0"/>
              <a:t>Branch (Btech/Mtech/PhD etc): Btech 			Stream (ECE, CSE etc): IT 			Year (I,II,III,IV): II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804160"/>
                </a:solidFill>
              </a:rPr>
              <a:t>Team Mentor 1 Name: Type Your Name Here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dirty="0"/>
              <a:t>Category (Academic/Industry): 			Expertise (AI/ML/Blockchain etc): 		Domain Experience (in years):    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804160"/>
                </a:solidFill>
              </a:rPr>
              <a:t>Team Mentor 2 Name: Type Your Name Here</a:t>
            </a:r>
          </a:p>
          <a:p>
            <a:pPr marL="0" indent="0">
              <a:buClrTx/>
              <a:buSzTx/>
              <a:buFontTx/>
              <a:buNone/>
            </a:pPr>
            <a:r>
              <a:rPr lang="en-US" altLang="en-US" sz="1200" dirty="0"/>
              <a:t>Category (Academic/Industry):		 	Expertise (AI/ML/Blockchain etc): 		Domain Experience (in years):   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FFFFFF"/>
      </a:accent3>
      <a:accent4>
        <a:srgbClr val="000000"/>
      </a:accent4>
      <a:accent5>
        <a:srgbClr val="D1E6EA"/>
      </a:accent5>
      <a:accent6>
        <a:srgbClr val="E3CD77"/>
      </a:accent6>
      <a:hlink>
        <a:srgbClr val="0000FF"/>
      </a:hlink>
      <a:folHlink>
        <a:srgbClr val="FF00FF"/>
      </a:folHlink>
    </a:clrScheme>
    <a:fontScheme name="Theme1">
      <a:majorFont>
        <a:latin typeface="Franklin Gothic"/>
        <a:ea typeface="Franklin Gothic"/>
        <a:cs typeface="Franklin Gothic"/>
      </a:majorFont>
      <a:minorFont>
        <a:latin typeface="Libre Franklin"/>
        <a:ea typeface="Libre Franklin"/>
        <a:cs typeface="Libre Frankl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 - Summary 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FFFFFF"/>
      </a:accent3>
      <a:accent4>
        <a:srgbClr val="000000"/>
      </a:accent4>
      <a:accent5>
        <a:srgbClr val="D1E6EA"/>
      </a:accent5>
      <a:accent6>
        <a:srgbClr val="E3CD77"/>
      </a:accent6>
      <a:hlink>
        <a:srgbClr val="0000FF"/>
      </a:hlink>
      <a:folHlink>
        <a:srgbClr val="FF00FF"/>
      </a:folHlink>
    </a:clrScheme>
    <a:fontScheme name="Theme1 - Summary ">
      <a:majorFont>
        <a:latin typeface="Franklin Gothic"/>
        <a:ea typeface="Franklin Gothic"/>
        <a:cs typeface="Franklin Gothic"/>
      </a:majorFont>
      <a:minorFont>
        <a:latin typeface="Libre Franklin"/>
        <a:ea typeface="Libre Franklin"/>
        <a:cs typeface="Libre Frankl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1 - Titl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FFFFFF"/>
      </a:accent3>
      <a:accent4>
        <a:srgbClr val="000000"/>
      </a:accent4>
      <a:accent5>
        <a:srgbClr val="D1E6EA"/>
      </a:accent5>
      <a:accent6>
        <a:srgbClr val="E3CD77"/>
      </a:accent6>
      <a:hlink>
        <a:srgbClr val="0000FF"/>
      </a:hlink>
      <a:folHlink>
        <a:srgbClr val="FF00FF"/>
      </a:folHlink>
    </a:clrScheme>
    <a:fontScheme name="Theme1 - Title">
      <a:majorFont>
        <a:latin typeface="Franklin Gothic"/>
        <a:ea typeface="Franklin Gothic"/>
        <a:cs typeface="Franklin Gothic"/>
      </a:majorFont>
      <a:minorFont>
        <a:latin typeface="Libre Franklin"/>
        <a:ea typeface="Libre Franklin"/>
        <a:cs typeface="Libre Frankl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1 - Introduc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FFFFFF"/>
      </a:accent3>
      <a:accent4>
        <a:srgbClr val="000000"/>
      </a:accent4>
      <a:accent5>
        <a:srgbClr val="D1E6EA"/>
      </a:accent5>
      <a:accent6>
        <a:srgbClr val="E3CD77"/>
      </a:accent6>
      <a:hlink>
        <a:srgbClr val="0000FF"/>
      </a:hlink>
      <a:folHlink>
        <a:srgbClr val="FF00FF"/>
      </a:folHlink>
    </a:clrScheme>
    <a:fontScheme name="Theme1 - Introduction">
      <a:majorFont>
        <a:latin typeface="Franklin Gothic"/>
        <a:ea typeface="Franklin Gothic"/>
        <a:cs typeface="Franklin Gothic"/>
      </a:majorFont>
      <a:minorFont>
        <a:latin typeface="Libre Franklin"/>
        <a:ea typeface="Libre Franklin"/>
        <a:cs typeface="Libre Frankl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FFFFFF"/>
      </a:accent3>
      <a:accent4>
        <a:srgbClr val="000000"/>
      </a:accent4>
      <a:accent5>
        <a:srgbClr val="D1E6EA"/>
      </a:accent5>
      <a:accent6>
        <a:srgbClr val="E3CD77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177</Words>
  <Application>Microsoft Office PowerPoint</Application>
  <PresentationFormat>Custom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Theme1</vt:lpstr>
      <vt:lpstr>Theme1 - Summary </vt:lpstr>
      <vt:lpstr>Theme1 - Title</vt:lpstr>
      <vt:lpstr>Theme1 - Introduction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SATISH SHETKAR</cp:lastModifiedBy>
  <cp:revision>5</cp:revision>
  <dcterms:modified xsi:type="dcterms:W3CDTF">2022-03-19T14:57:28Z</dcterms:modified>
</cp:coreProperties>
</file>