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940-3EFC-4A50-92FD-368B20AA4B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B53E-F071-4939-B6D4-64F9379C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customization course</a:t>
            </a:r>
            <a:endParaRPr lang="en-US" dirty="0"/>
          </a:p>
        </p:txBody>
      </p:sp>
      <p:pic>
        <p:nvPicPr>
          <p:cNvPr id="6" name="Content Placeholder 5" descr="g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4617" y="273050"/>
            <a:ext cx="5092616" cy="63706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title 1 ## title 2 ### title 3 #### title 4 ##### title 5 ###### title</a:t>
            </a:r>
          </a:p>
          <a:p>
            <a:endParaRPr lang="en-US" dirty="0"/>
          </a:p>
          <a:p>
            <a:r>
              <a:rPr lang="en-US" dirty="0" smtClean="0"/>
              <a:t> 6 Text that is **bold**,</a:t>
            </a:r>
          </a:p>
          <a:p>
            <a:r>
              <a:rPr lang="en-US" dirty="0" smtClean="0"/>
              <a:t> *italic*</a:t>
            </a:r>
          </a:p>
          <a:p>
            <a:r>
              <a:rPr lang="en-US" dirty="0" smtClean="0"/>
              <a:t> and ~~strikethrough~~ *</a:t>
            </a:r>
          </a:p>
          <a:p>
            <a:endParaRPr lang="en-US" dirty="0"/>
          </a:p>
          <a:p>
            <a:r>
              <a:rPr lang="en-US" dirty="0" smtClean="0"/>
              <a:t> [ ] Item 2 * [x] Sub Item 2b </a:t>
            </a:r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[ ] Item 1 1. Item 1 1. Item 1 1. Item 2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| Column 1 | Column 2 | Column 3 | | :--- | :---: | ---: | | Row 1a | Row 1b | Row 1c | | Row 2a | Row 2b | Row 2c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| This is a [link](https://mlh.io) this is inline `code`,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here is a block of code below 👇 ```</a:t>
            </a:r>
            <a:r>
              <a:rPr lang="en-US" dirty="0" err="1" smtClean="0"/>
              <a:t>ts</a:t>
            </a:r>
            <a:r>
              <a:rPr lang="en-US" dirty="0" smtClean="0"/>
              <a:t> const name: string = 'Eddie </a:t>
            </a:r>
            <a:r>
              <a:rPr lang="en-US" dirty="0" err="1" smtClean="0"/>
              <a:t>Jaoude</a:t>
            </a:r>
            <a:r>
              <a:rPr lang="en-US" dirty="0" smtClean="0"/>
              <a:t>'; // log name console.log(name); ```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&gt; I am a quote to give context I am normal text talking about the above quote ☝️ ☝️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Github customization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Adarsh</dc:creator>
  <cp:lastModifiedBy>Adarsh</cp:lastModifiedBy>
  <cp:revision>1</cp:revision>
  <dcterms:created xsi:type="dcterms:W3CDTF">2022-02-15T08:53:07Z</dcterms:created>
  <dcterms:modified xsi:type="dcterms:W3CDTF">2022-02-15T08:57:34Z</dcterms:modified>
</cp:coreProperties>
</file>