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817F9-06C6-4301-BAD6-C3A3FB57B840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7C48-3394-4645-BCD6-4901D470A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2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97C48-3394-4645-BCD6-4901D470A5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0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0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8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9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148B6-62DC-49ED-9D25-CFE3C2B22FE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BEFC39-A9FB-4E90-8473-3D4CBD5692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Uber Assignment</a:t>
            </a:r>
          </a:p>
        </p:txBody>
      </p:sp>
    </p:spTree>
    <p:extLst>
      <p:ext uri="{BB962C8B-B14F-4D97-AF65-F5344CB8AC3E}">
        <p14:creationId xmlns:p14="http://schemas.microsoft.com/office/powerpoint/2010/main" val="3690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02" y="1691322"/>
            <a:ext cx="5741037" cy="3925110"/>
          </a:xfrm>
        </p:spPr>
      </p:pic>
    </p:spTree>
    <p:extLst>
      <p:ext uri="{BB962C8B-B14F-4D97-AF65-F5344CB8AC3E}">
        <p14:creationId xmlns:p14="http://schemas.microsoft.com/office/powerpoint/2010/main" val="36656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7" y="1646966"/>
            <a:ext cx="7059923" cy="3564068"/>
          </a:xfrm>
        </p:spPr>
      </p:pic>
    </p:spTree>
    <p:extLst>
      <p:ext uri="{BB962C8B-B14F-4D97-AF65-F5344CB8AC3E}">
        <p14:creationId xmlns:p14="http://schemas.microsoft.com/office/powerpoint/2010/main" val="6104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5" y="1814946"/>
            <a:ext cx="7775724" cy="4003964"/>
          </a:xfrm>
        </p:spPr>
      </p:pic>
    </p:spTree>
    <p:extLst>
      <p:ext uri="{BB962C8B-B14F-4D97-AF65-F5344CB8AC3E}">
        <p14:creationId xmlns:p14="http://schemas.microsoft.com/office/powerpoint/2010/main" val="20519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7" y="1995053"/>
            <a:ext cx="7017167" cy="3602183"/>
          </a:xfrm>
        </p:spPr>
      </p:pic>
    </p:spTree>
    <p:extLst>
      <p:ext uri="{BB962C8B-B14F-4D97-AF65-F5344CB8AC3E}">
        <p14:creationId xmlns:p14="http://schemas.microsoft.com/office/powerpoint/2010/main" val="313913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42" y="2133601"/>
            <a:ext cx="6589577" cy="3409692"/>
          </a:xfrm>
        </p:spPr>
      </p:pic>
    </p:spTree>
    <p:extLst>
      <p:ext uri="{BB962C8B-B14F-4D97-AF65-F5344CB8AC3E}">
        <p14:creationId xmlns:p14="http://schemas.microsoft.com/office/powerpoint/2010/main" val="199414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99" y="1734341"/>
            <a:ext cx="6050859" cy="3106271"/>
          </a:xfrm>
        </p:spPr>
      </p:pic>
    </p:spTree>
    <p:extLst>
      <p:ext uri="{BB962C8B-B14F-4D97-AF65-F5344CB8AC3E}">
        <p14:creationId xmlns:p14="http://schemas.microsoft.com/office/powerpoint/2010/main" val="236722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 Extra Light" panose="020B0604020202020204" pitchFamily="34" charset="0"/>
              </a:rPr>
              <a:t>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These very issues also impact the business of Uber. If drivers cancel the request of riders or if cars are unavailable, Uber loses out on its revenue. As a result of analysis it should increase more number of cabs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0731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91</TotalTime>
  <Words>47</Words>
  <Application>Microsoft Office PowerPoint</Application>
  <PresentationFormat>Widescreen</PresentationFormat>
  <Paragraphs>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 Extra Light</vt:lpstr>
      <vt:lpstr>Arial</vt:lpstr>
      <vt:lpstr>Calibri</vt:lpstr>
      <vt:lpstr>Gill Sans MT</vt:lpstr>
      <vt:lpstr>Gallery</vt:lpstr>
      <vt:lpstr>          Uber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Assignment</dc:title>
  <dc:creator>Alex Zenus</dc:creator>
  <cp:lastModifiedBy>Hardhika Madhuri</cp:lastModifiedBy>
  <cp:revision>12</cp:revision>
  <dcterms:created xsi:type="dcterms:W3CDTF">2019-06-30T16:11:56Z</dcterms:created>
  <dcterms:modified xsi:type="dcterms:W3CDTF">2019-06-30T17:52:20Z</dcterms:modified>
</cp:coreProperties>
</file>