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80" r:id="rId6"/>
    <p:sldMasterId id="2147483718" r:id="rId7"/>
  </p:sldMasterIdLst>
  <p:notesMasterIdLst>
    <p:notesMasterId r:id="rId44"/>
  </p:notesMasterIdLst>
  <p:handoutMasterIdLst>
    <p:handoutMasterId r:id="rId45"/>
  </p:handoutMasterIdLst>
  <p:sldIdLst>
    <p:sldId id="318" r:id="rId8"/>
    <p:sldId id="276" r:id="rId9"/>
    <p:sldId id="277" r:id="rId10"/>
    <p:sldId id="257" r:id="rId11"/>
    <p:sldId id="289" r:id="rId12"/>
    <p:sldId id="322" r:id="rId13"/>
    <p:sldId id="288" r:id="rId14"/>
    <p:sldId id="291" r:id="rId15"/>
    <p:sldId id="292" r:id="rId16"/>
    <p:sldId id="293" r:id="rId17"/>
    <p:sldId id="294" r:id="rId18"/>
    <p:sldId id="295" r:id="rId19"/>
    <p:sldId id="297" r:id="rId20"/>
    <p:sldId id="298" r:id="rId21"/>
    <p:sldId id="299" r:id="rId22"/>
    <p:sldId id="300" r:id="rId23"/>
    <p:sldId id="301" r:id="rId24"/>
    <p:sldId id="302" r:id="rId25"/>
    <p:sldId id="309" r:id="rId26"/>
    <p:sldId id="310" r:id="rId27"/>
    <p:sldId id="303" r:id="rId28"/>
    <p:sldId id="304" r:id="rId29"/>
    <p:sldId id="305" r:id="rId30"/>
    <p:sldId id="306" r:id="rId31"/>
    <p:sldId id="307" r:id="rId32"/>
    <p:sldId id="308" r:id="rId33"/>
    <p:sldId id="311" r:id="rId34"/>
    <p:sldId id="312" r:id="rId35"/>
    <p:sldId id="313" r:id="rId36"/>
    <p:sldId id="314" r:id="rId37"/>
    <p:sldId id="315" r:id="rId38"/>
    <p:sldId id="316" r:id="rId39"/>
    <p:sldId id="320" r:id="rId40"/>
    <p:sldId id="321" r:id="rId41"/>
    <p:sldId id="265" r:id="rId42"/>
    <p:sldId id="28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2" autoAdjust="0"/>
  </p:normalViewPr>
  <p:slideViewPr>
    <p:cSldViewPr snapToGrid="0" showGuides="1">
      <p:cViewPr varScale="1">
        <p:scale>
          <a:sx n="72" d="100"/>
          <a:sy n="72" d="100"/>
        </p:scale>
        <p:origin x="660" y="6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theme" Target="theme/theme1.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11/27/2020</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11/27/2020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4097528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2562103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235823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4135348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873494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2006904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1310829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1628961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2712904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3767104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4289849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76751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681105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24</a:t>
            </a:fld>
            <a:endParaRPr lang="en-US" dirty="0"/>
          </a:p>
        </p:txBody>
      </p:sp>
    </p:spTree>
    <p:extLst>
      <p:ext uri="{BB962C8B-B14F-4D97-AF65-F5344CB8AC3E}">
        <p14:creationId xmlns:p14="http://schemas.microsoft.com/office/powerpoint/2010/main" val="37320374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25</a:t>
            </a:fld>
            <a:endParaRPr lang="en-US" dirty="0"/>
          </a:p>
        </p:txBody>
      </p:sp>
    </p:spTree>
    <p:extLst>
      <p:ext uri="{BB962C8B-B14F-4D97-AF65-F5344CB8AC3E}">
        <p14:creationId xmlns:p14="http://schemas.microsoft.com/office/powerpoint/2010/main" val="16763455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26</a:t>
            </a:fld>
            <a:endParaRPr lang="en-US" dirty="0"/>
          </a:p>
        </p:txBody>
      </p:sp>
    </p:spTree>
    <p:extLst>
      <p:ext uri="{BB962C8B-B14F-4D97-AF65-F5344CB8AC3E}">
        <p14:creationId xmlns:p14="http://schemas.microsoft.com/office/powerpoint/2010/main" val="1397951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27</a:t>
            </a:fld>
            <a:endParaRPr lang="en-US" dirty="0"/>
          </a:p>
        </p:txBody>
      </p:sp>
    </p:spTree>
    <p:extLst>
      <p:ext uri="{BB962C8B-B14F-4D97-AF65-F5344CB8AC3E}">
        <p14:creationId xmlns:p14="http://schemas.microsoft.com/office/powerpoint/2010/main" val="3126088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28</a:t>
            </a:fld>
            <a:endParaRPr lang="en-US" dirty="0"/>
          </a:p>
        </p:txBody>
      </p:sp>
    </p:spTree>
    <p:extLst>
      <p:ext uri="{BB962C8B-B14F-4D97-AF65-F5344CB8AC3E}">
        <p14:creationId xmlns:p14="http://schemas.microsoft.com/office/powerpoint/2010/main" val="2164733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29</a:t>
            </a:fld>
            <a:endParaRPr lang="en-US" dirty="0"/>
          </a:p>
        </p:txBody>
      </p:sp>
    </p:spTree>
    <p:extLst>
      <p:ext uri="{BB962C8B-B14F-4D97-AF65-F5344CB8AC3E}">
        <p14:creationId xmlns:p14="http://schemas.microsoft.com/office/powerpoint/2010/main" val="30741601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30</a:t>
            </a:fld>
            <a:endParaRPr lang="en-US" dirty="0"/>
          </a:p>
        </p:txBody>
      </p:sp>
    </p:spTree>
    <p:extLst>
      <p:ext uri="{BB962C8B-B14F-4D97-AF65-F5344CB8AC3E}">
        <p14:creationId xmlns:p14="http://schemas.microsoft.com/office/powerpoint/2010/main" val="63327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C8E5D6-E240-4AB4-B03F-F45C58F87E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85773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31</a:t>
            </a:fld>
            <a:endParaRPr lang="en-US" dirty="0"/>
          </a:p>
        </p:txBody>
      </p:sp>
    </p:spTree>
    <p:extLst>
      <p:ext uri="{BB962C8B-B14F-4D97-AF65-F5344CB8AC3E}">
        <p14:creationId xmlns:p14="http://schemas.microsoft.com/office/powerpoint/2010/main" val="46454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32</a:t>
            </a:fld>
            <a:endParaRPr lang="en-US" dirty="0"/>
          </a:p>
        </p:txBody>
      </p:sp>
    </p:spTree>
    <p:extLst>
      <p:ext uri="{BB962C8B-B14F-4D97-AF65-F5344CB8AC3E}">
        <p14:creationId xmlns:p14="http://schemas.microsoft.com/office/powerpoint/2010/main" val="16464833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33</a:t>
            </a:fld>
            <a:endParaRPr lang="en-US" dirty="0"/>
          </a:p>
        </p:txBody>
      </p:sp>
    </p:spTree>
    <p:extLst>
      <p:ext uri="{BB962C8B-B14F-4D97-AF65-F5344CB8AC3E}">
        <p14:creationId xmlns:p14="http://schemas.microsoft.com/office/powerpoint/2010/main" val="18680110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34</a:t>
            </a:fld>
            <a:endParaRPr lang="en-US" dirty="0"/>
          </a:p>
        </p:txBody>
      </p:sp>
    </p:spTree>
    <p:extLst>
      <p:ext uri="{BB962C8B-B14F-4D97-AF65-F5344CB8AC3E}">
        <p14:creationId xmlns:p14="http://schemas.microsoft.com/office/powerpoint/2010/main" val="33426771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36</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C8E5D6-E240-4AB4-B03F-F45C58F87E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8599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C8E5D6-E240-4AB4-B03F-F45C58F87E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3392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C8E5D6-E240-4AB4-B03F-F45C58F87E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598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773495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411023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4192543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11/27/2020</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11/27/2020</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11/27/2020</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11/27/2020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9972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0" y="0"/>
            <a:ext cx="12192000" cy="6858000"/>
          </a:xfrm>
        </p:spPr>
        <p:txBody>
          <a:bodyPr/>
          <a:lstStyle>
            <a:lvl1pPr algn="ctr">
              <a:defRPr/>
            </a:lvl1pPr>
          </a:lstStyle>
          <a:p>
            <a:r>
              <a:rPr lang="en-US"/>
              <a:t>Click icon to add picture</a:t>
            </a:r>
            <a:endParaRPr lang="en-US" dirty="0"/>
          </a:p>
        </p:txBody>
      </p:sp>
      <p:sp>
        <p:nvSpPr>
          <p:cNvPr id="11" name="Rectangle 10"/>
          <p:cNvSpPr/>
          <p:nvPr userDrawn="1"/>
        </p:nvSpPr>
        <p:spPr>
          <a:xfrm>
            <a:off x="446534" y="4284627"/>
            <a:ext cx="11292840" cy="201167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subTitle" idx="1"/>
          </p:nvPr>
        </p:nvSpPr>
        <p:spPr>
          <a:xfrm>
            <a:off x="581194" y="5695849"/>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Rectangle 11"/>
          <p:cNvSpPr/>
          <p:nvPr userDrawn="1"/>
        </p:nvSpPr>
        <p:spPr>
          <a:xfrm>
            <a:off x="446534" y="4114808"/>
            <a:ext cx="1129284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4220835"/>
            <a:ext cx="10993549" cy="1475013"/>
          </a:xfrm>
          <a:effectLst/>
        </p:spPr>
        <p:txBody>
          <a:bodyPr anchor="b">
            <a:normAutofit/>
          </a:bodyPr>
          <a:lstStyle>
            <a:lvl1pPr>
              <a:defRPr sz="36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497529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11/27/2020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1578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11/27/2020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2034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92541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905648"/>
            <a:ext cx="5194769" cy="557784"/>
          </a:xfrm>
        </p:spPr>
        <p:txBody>
          <a:bodyPr anchor="ctr">
            <a:noAutofit/>
          </a:bodyPr>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3580809"/>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905649"/>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3580809"/>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45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87876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B94070D-8484-4B7B-ADE0-4CCDD6380285}"/>
              </a:ext>
              <a:ext uri="{C183D7F6-B498-43B3-948B-1728B52AA6E4}">
                <adec:decorative xmlns:adec="http://schemas.microsoft.com/office/drawing/2017/decorative" val="1"/>
              </a:ext>
            </a:extLst>
          </p:cNvPr>
          <p:cNvSpPr/>
          <p:nvPr userDrawn="1"/>
        </p:nvSpPr>
        <p:spPr>
          <a:xfrm>
            <a:off x="-8626" y="5120639"/>
            <a:ext cx="12200626" cy="17326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25" name="Text Placeholder 2"/>
          <p:cNvSpPr>
            <a:spLocks noGrp="1"/>
          </p:cNvSpPr>
          <p:nvPr>
            <p:ph type="body" idx="1" hasCustomPrompt="1"/>
          </p:nvPr>
        </p:nvSpPr>
        <p:spPr>
          <a:xfrm>
            <a:off x="759402" y="5330449"/>
            <a:ext cx="1938528" cy="557784"/>
          </a:xfrm>
        </p:spPr>
        <p:txBody>
          <a:bodyPr anchor="ctr">
            <a:noAutofit/>
          </a:bodyPr>
          <a:lstStyle>
            <a:lvl1pPr marL="0" indent="0" algn="ctr" defTabSz="914400" rtl="0" eaLnBrk="1" latinLnBrk="0" hangingPunct="1">
              <a:buNone/>
              <a:defRPr lang="en-US" sz="4000" b="1" kern="1200" dirty="0">
                <a:solidFill>
                  <a:srgbClr val="465359"/>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26" name="Content Placeholder 3"/>
          <p:cNvSpPr>
            <a:spLocks noGrp="1"/>
          </p:cNvSpPr>
          <p:nvPr>
            <p:ph sz="half" idx="2" hasCustomPrompt="1"/>
          </p:nvPr>
        </p:nvSpPr>
        <p:spPr>
          <a:xfrm>
            <a:off x="759405"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
        <p:nvSpPr>
          <p:cNvPr id="27" name="Text Placeholder 2"/>
          <p:cNvSpPr>
            <a:spLocks noGrp="1"/>
          </p:cNvSpPr>
          <p:nvPr>
            <p:ph type="body" idx="10" hasCustomPrompt="1"/>
          </p:nvPr>
        </p:nvSpPr>
        <p:spPr>
          <a:xfrm>
            <a:off x="3642897" y="5330449"/>
            <a:ext cx="1938528" cy="557784"/>
          </a:xfrm>
        </p:spPr>
        <p:txBody>
          <a:bodyPr anchor="ctr">
            <a:noAutofit/>
          </a:bodyPr>
          <a:lstStyle>
            <a:lvl1pPr marL="0" indent="0" algn="ctr" defTabSz="914400" rtl="0" eaLnBrk="1" latinLnBrk="0" hangingPunct="1">
              <a:buNone/>
              <a:defRPr lang="en-US" sz="4000" b="1" kern="1200" dirty="0">
                <a:solidFill>
                  <a:schemeClr val="accent1"/>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28" name="Content Placeholder 3"/>
          <p:cNvSpPr>
            <a:spLocks noGrp="1"/>
          </p:cNvSpPr>
          <p:nvPr>
            <p:ph sz="half" idx="11" hasCustomPrompt="1"/>
          </p:nvPr>
        </p:nvSpPr>
        <p:spPr>
          <a:xfrm>
            <a:off x="3642900"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
        <p:nvSpPr>
          <p:cNvPr id="29" name="Text Placeholder 2"/>
          <p:cNvSpPr>
            <a:spLocks noGrp="1"/>
          </p:cNvSpPr>
          <p:nvPr>
            <p:ph type="body" idx="12" hasCustomPrompt="1"/>
          </p:nvPr>
        </p:nvSpPr>
        <p:spPr>
          <a:xfrm>
            <a:off x="6526392" y="5330449"/>
            <a:ext cx="1938528" cy="557784"/>
          </a:xfrm>
        </p:spPr>
        <p:txBody>
          <a:bodyPr anchor="ctr">
            <a:noAutofit/>
          </a:bodyPr>
          <a:lstStyle>
            <a:lvl1pPr marL="0" indent="0" algn="ctr" defTabSz="914400" rtl="0" eaLnBrk="1" latinLnBrk="0" hangingPunct="1">
              <a:buNone/>
              <a:defRPr lang="en-US" sz="4000" b="1" kern="1200" dirty="0">
                <a:solidFill>
                  <a:schemeClr val="accent2"/>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30" name="Content Placeholder 3"/>
          <p:cNvSpPr>
            <a:spLocks noGrp="1"/>
          </p:cNvSpPr>
          <p:nvPr>
            <p:ph sz="half" idx="13" hasCustomPrompt="1"/>
          </p:nvPr>
        </p:nvSpPr>
        <p:spPr>
          <a:xfrm>
            <a:off x="6526395"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
        <p:nvSpPr>
          <p:cNvPr id="31" name="Text Placeholder 2"/>
          <p:cNvSpPr>
            <a:spLocks noGrp="1"/>
          </p:cNvSpPr>
          <p:nvPr>
            <p:ph type="body" idx="14" hasCustomPrompt="1"/>
          </p:nvPr>
        </p:nvSpPr>
        <p:spPr>
          <a:xfrm>
            <a:off x="9409888" y="5330449"/>
            <a:ext cx="1938528" cy="557784"/>
          </a:xfrm>
        </p:spPr>
        <p:txBody>
          <a:bodyPr anchor="ctr">
            <a:noAutofit/>
          </a:bodyPr>
          <a:lstStyle>
            <a:lvl1pPr marL="0" indent="0" algn="ctr" defTabSz="914400" rtl="0" eaLnBrk="1" latinLnBrk="0" hangingPunct="1">
              <a:buNone/>
              <a:defRPr lang="en-US" sz="4000" b="1" kern="1200" dirty="0">
                <a:solidFill>
                  <a:schemeClr val="accent2"/>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32" name="Content Placeholder 3"/>
          <p:cNvSpPr>
            <a:spLocks noGrp="1"/>
          </p:cNvSpPr>
          <p:nvPr>
            <p:ph sz="half" idx="15" hasCustomPrompt="1"/>
          </p:nvPr>
        </p:nvSpPr>
        <p:spPr>
          <a:xfrm>
            <a:off x="9409891"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840425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11/27/2020</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Rectangle 5"/>
          <p:cNvSpPr>
            <a:spLocks noChangeAspect="1"/>
          </p:cNvSpPr>
          <p:nvPr userDrawn="1"/>
        </p:nvSpPr>
        <p:spPr>
          <a:xfrm>
            <a:off x="1"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bg2"/>
                </a:solidFill>
              </a:defRPr>
            </a:lvl1pPr>
          </a:lstStyle>
          <a:p>
            <a:fld id="{5DB4ED54-5B5E-4A04-93D3-5772E3CE3818}" type="datetime1">
              <a:rPr lang="en-US" smtClean="0"/>
              <a:pPr/>
              <a:t>11/27/2020</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2"/>
                </a:solidFill>
              </a:defRPr>
            </a:lvl1pPr>
          </a:lstStyle>
          <a:p>
            <a:fld id="{3A98EE3D-8CD1-4C3F-BD1C-C98C9596463C}" type="slidenum">
              <a:rPr lang="en-US" smtClean="0"/>
              <a:pPr/>
              <a:t>‹#›</a:t>
            </a:fld>
            <a:endParaRPr lang="en-US" dirty="0"/>
          </a:p>
        </p:txBody>
      </p:sp>
      <p:sp>
        <p:nvSpPr>
          <p:cNvPr id="9" name="Picture Placeholder 5"/>
          <p:cNvSpPr>
            <a:spLocks noGrp="1"/>
          </p:cNvSpPr>
          <p:nvPr>
            <p:ph type="pic" sz="quarter" idx="13"/>
          </p:nvPr>
        </p:nvSpPr>
        <p:spPr>
          <a:xfrm>
            <a:off x="0" y="5245130"/>
            <a:ext cx="12192000" cy="1612870"/>
          </a:xfrm>
        </p:spPr>
        <p:txBody>
          <a:bodyPr/>
          <a:lstStyle/>
          <a:p>
            <a:r>
              <a:rPr lang="en-US"/>
              <a:t>Click icon to add picture</a:t>
            </a:r>
            <a:endParaRPr lang="en-US" dirty="0"/>
          </a:p>
        </p:txBody>
      </p:sp>
      <p:sp>
        <p:nvSpPr>
          <p:cNvPr id="10" name="Rectangle 9"/>
          <p:cNvSpPr/>
          <p:nvPr userDrawn="1"/>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userDrawn="1"/>
        </p:nvSpPr>
        <p:spPr>
          <a:xfrm>
            <a:off x="8042147" y="453643"/>
            <a:ext cx="3703320" cy="98554"/>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p:cNvSpPr/>
          <p:nvPr userDrawn="1"/>
        </p:nvSpPr>
        <p:spPr>
          <a:xfrm>
            <a:off x="4241830" y="457200"/>
            <a:ext cx="3703320" cy="91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457980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6" name="Rectangle 5"/>
          <p:cNvSpPr>
            <a:spLocks noChangeAspect="1"/>
          </p:cNvSpPr>
          <p:nvPr userDrawn="1"/>
        </p:nvSpPr>
        <p:spPr>
          <a:xfrm>
            <a:off x="1"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bg2"/>
                </a:solidFill>
              </a:defRPr>
            </a:lvl1pPr>
          </a:lstStyle>
          <a:p>
            <a:fld id="{5DB4ED54-5B5E-4A04-93D3-5772E3CE3818}" type="datetime1">
              <a:rPr lang="en-US" smtClean="0"/>
              <a:pPr/>
              <a:t>11/27/2020</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2"/>
                </a:solidFill>
              </a:defRPr>
            </a:lvl1pPr>
          </a:lstStyle>
          <a:p>
            <a:fld id="{3A98EE3D-8CD1-4C3F-BD1C-C98C9596463C}" type="slidenum">
              <a:rPr lang="en-US" smtClean="0"/>
              <a:pPr/>
              <a:t>‹#›</a:t>
            </a:fld>
            <a:endParaRPr lang="en-US" dirty="0"/>
          </a:p>
        </p:txBody>
      </p:sp>
      <p:sp>
        <p:nvSpPr>
          <p:cNvPr id="9" name="Picture Placeholder 5"/>
          <p:cNvSpPr>
            <a:spLocks noGrp="1"/>
          </p:cNvSpPr>
          <p:nvPr>
            <p:ph type="pic" sz="quarter" idx="13"/>
          </p:nvPr>
        </p:nvSpPr>
        <p:spPr>
          <a:xfrm>
            <a:off x="0" y="5245130"/>
            <a:ext cx="12192000" cy="1612870"/>
          </a:xfrm>
        </p:spPr>
        <p:txBody>
          <a:bodyPr/>
          <a:lstStyle/>
          <a:p>
            <a:r>
              <a:rPr lang="en-US"/>
              <a:t>Click icon to add picture</a:t>
            </a:r>
            <a:endParaRPr lang="en-US" dirty="0"/>
          </a:p>
        </p:txBody>
      </p:sp>
      <p:sp>
        <p:nvSpPr>
          <p:cNvPr id="2" name="Rectangle 1"/>
          <p:cNvSpPr/>
          <p:nvPr userDrawn="1"/>
        </p:nvSpPr>
        <p:spPr>
          <a:xfrm>
            <a:off x="575894"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3429849"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6283804"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9137758"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2"/>
          <p:cNvSpPr>
            <a:spLocks noGrp="1"/>
          </p:cNvSpPr>
          <p:nvPr>
            <p:ph type="body" idx="1"/>
          </p:nvPr>
        </p:nvSpPr>
        <p:spPr>
          <a:xfrm>
            <a:off x="581192" y="2988377"/>
            <a:ext cx="2492830" cy="557784"/>
          </a:xfrm>
        </p:spPr>
        <p:txBody>
          <a:bodyPr anchor="ctr">
            <a:noAutofit/>
          </a:bodyPr>
          <a:lstStyle>
            <a:lvl1pPr marL="0" indent="0" algn="ctr">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3"/>
          <p:cNvSpPr>
            <a:spLocks noGrp="1"/>
          </p:cNvSpPr>
          <p:nvPr>
            <p:ph sz="half" idx="2"/>
          </p:nvPr>
        </p:nvSpPr>
        <p:spPr>
          <a:xfrm>
            <a:off x="581194" y="3584516"/>
            <a:ext cx="2492828" cy="1656203"/>
          </a:xfrm>
        </p:spPr>
        <p:txBody>
          <a:bodyPr anchor="t">
            <a:normAutofit/>
          </a:bodyPr>
          <a:lstStyle>
            <a:lvl1pPr marL="0" indent="0" algn="ctr">
              <a:buNone/>
              <a:defRPr sz="1200"/>
            </a:lvl1pPr>
            <a:lvl2pPr marL="324000" indent="0" algn="ctr">
              <a:buNone/>
              <a:defRPr sz="1200"/>
            </a:lvl2pPr>
            <a:lvl3pPr marL="630000" indent="0" algn="ctr">
              <a:buNone/>
              <a:defRPr sz="1200"/>
            </a:lvl3pPr>
            <a:lvl4pPr marL="1008000" indent="0" algn="ctr">
              <a:buNone/>
              <a:defRPr sz="1200"/>
            </a:lvl4pPr>
            <a:lvl5pPr marL="1368000" indent="0" algn="ctr">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4"/>
          <p:cNvSpPr>
            <a:spLocks noGrp="1"/>
          </p:cNvSpPr>
          <p:nvPr>
            <p:ph type="body" sz="quarter" idx="3"/>
          </p:nvPr>
        </p:nvSpPr>
        <p:spPr>
          <a:xfrm>
            <a:off x="6298472" y="2988377"/>
            <a:ext cx="2492830"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6" name="Content Placeholder 5"/>
          <p:cNvSpPr>
            <a:spLocks noGrp="1"/>
          </p:cNvSpPr>
          <p:nvPr>
            <p:ph sz="quarter" idx="4"/>
          </p:nvPr>
        </p:nvSpPr>
        <p:spPr>
          <a:xfrm>
            <a:off x="6298471" y="3584516"/>
            <a:ext cx="2492830" cy="1656203"/>
          </a:xfrm>
        </p:spPr>
        <p:txBody>
          <a:bodyPr anchor="t">
            <a:normAutofit/>
          </a:bodyPr>
          <a:lstStyle>
            <a:lvl1pPr marL="0" indent="0" algn="ctr">
              <a:buNone/>
              <a:defRPr sz="1200"/>
            </a:lvl1pPr>
            <a:lvl2pPr marL="324000" indent="0" algn="ctr">
              <a:buNone/>
              <a:defRPr sz="1200"/>
            </a:lvl2pPr>
            <a:lvl3pPr marL="630000" indent="0" algn="ctr">
              <a:buNone/>
              <a:defRPr sz="1200"/>
            </a:lvl3pPr>
            <a:lvl4pPr marL="1008000" indent="0" algn="ctr">
              <a:buNone/>
              <a:defRPr sz="1200"/>
            </a:lvl4pPr>
            <a:lvl5pPr marL="1368000" indent="0" algn="ctr">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
          <p:cNvSpPr>
            <a:spLocks noGrp="1"/>
          </p:cNvSpPr>
          <p:nvPr>
            <p:ph type="body" idx="14"/>
          </p:nvPr>
        </p:nvSpPr>
        <p:spPr>
          <a:xfrm>
            <a:off x="3444517" y="2988377"/>
            <a:ext cx="2492830" cy="557784"/>
          </a:xfrm>
        </p:spPr>
        <p:txBody>
          <a:bodyPr anchor="ctr">
            <a:noAutofit/>
          </a:bodyPr>
          <a:lstStyle>
            <a:lvl1pPr marL="0" indent="0" algn="ctr">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3"/>
          <p:cNvSpPr>
            <a:spLocks noGrp="1"/>
          </p:cNvSpPr>
          <p:nvPr>
            <p:ph sz="half" idx="15"/>
          </p:nvPr>
        </p:nvSpPr>
        <p:spPr>
          <a:xfrm>
            <a:off x="3444519" y="3584516"/>
            <a:ext cx="2492828" cy="1656203"/>
          </a:xfrm>
        </p:spPr>
        <p:txBody>
          <a:bodyPr anchor="t">
            <a:normAutofit/>
          </a:bodyPr>
          <a:lstStyle>
            <a:lvl1pPr marL="0" indent="0" algn="ctr">
              <a:buNone/>
              <a:defRPr sz="1200"/>
            </a:lvl1pPr>
            <a:lvl2pPr marL="324000" indent="0" algn="ctr">
              <a:buNone/>
              <a:defRPr sz="1200"/>
            </a:lvl2pPr>
            <a:lvl3pPr marL="630000" indent="0" algn="ctr">
              <a:buNone/>
              <a:defRPr sz="1200"/>
            </a:lvl3pPr>
            <a:lvl4pPr marL="1008000" indent="0" algn="ctr">
              <a:buNone/>
              <a:defRPr sz="1200"/>
            </a:lvl4pPr>
            <a:lvl5pPr marL="1368000" indent="0" algn="ctr">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4"/>
          <p:cNvSpPr>
            <a:spLocks noGrp="1"/>
          </p:cNvSpPr>
          <p:nvPr>
            <p:ph type="body" sz="quarter" idx="16"/>
          </p:nvPr>
        </p:nvSpPr>
        <p:spPr>
          <a:xfrm>
            <a:off x="9138807" y="2988377"/>
            <a:ext cx="2492830"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20" name="Content Placeholder 5"/>
          <p:cNvSpPr>
            <a:spLocks noGrp="1"/>
          </p:cNvSpPr>
          <p:nvPr>
            <p:ph sz="quarter" idx="17"/>
          </p:nvPr>
        </p:nvSpPr>
        <p:spPr>
          <a:xfrm>
            <a:off x="9138806" y="3584516"/>
            <a:ext cx="2492830" cy="1656203"/>
          </a:xfrm>
        </p:spPr>
        <p:txBody>
          <a:bodyPr anchor="t">
            <a:normAutofit/>
          </a:bodyPr>
          <a:lstStyle>
            <a:lvl1pPr marL="0" indent="0" algn="ctr">
              <a:buNone/>
              <a:defRPr sz="1200"/>
            </a:lvl1pPr>
            <a:lvl2pPr marL="324000" indent="0" algn="ctr">
              <a:buNone/>
              <a:defRPr sz="1200"/>
            </a:lvl2pPr>
            <a:lvl3pPr marL="630000" indent="0" algn="ctr">
              <a:buNone/>
              <a:defRPr sz="1200"/>
            </a:lvl3pPr>
            <a:lvl4pPr marL="1008000" indent="0" algn="ctr">
              <a:buNone/>
              <a:defRPr sz="1200"/>
            </a:lvl4pPr>
            <a:lvl5pPr marL="1368000" indent="0" algn="ctr">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Rectangle 20"/>
          <p:cNvSpPr/>
          <p:nvPr userDrawn="1"/>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p:nvPr userDrawn="1"/>
        </p:nvSpPr>
        <p:spPr>
          <a:xfrm>
            <a:off x="8042147" y="453643"/>
            <a:ext cx="3703320" cy="98554"/>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p:cNvSpPr/>
          <p:nvPr userDrawn="1"/>
        </p:nvSpPr>
        <p:spPr>
          <a:xfrm>
            <a:off x="4241830" y="457200"/>
            <a:ext cx="3703320" cy="91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480621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31111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11/27/2020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807359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0" y="0"/>
            <a:ext cx="4232275" cy="6858000"/>
          </a:xfrm>
        </p:spPr>
        <p:txBody>
          <a:bodyPr/>
          <a:lstStyle/>
          <a:p>
            <a:r>
              <a:rPr lang="en-US"/>
              <a:t>Click icon to add picture</a:t>
            </a:r>
            <a:endParaRPr lang="en-US" dirty="0"/>
          </a:p>
        </p:txBody>
      </p:sp>
      <p:sp>
        <p:nvSpPr>
          <p:cNvPr id="2" name="Title 1"/>
          <p:cNvSpPr>
            <a:spLocks noGrp="1"/>
          </p:cNvSpPr>
          <p:nvPr>
            <p:ph type="title"/>
          </p:nvPr>
        </p:nvSpPr>
        <p:spPr>
          <a:xfrm>
            <a:off x="4900927" y="709565"/>
            <a:ext cx="6650991" cy="699407"/>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632857"/>
            <a:ext cx="6650991" cy="4205188"/>
          </a:xfrm>
        </p:spPr>
        <p:txBody>
          <a:bodyPr anchor="t">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11/27/2020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661821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bg2"/>
        </a:solidFill>
        <a:effectLst/>
      </p:bgPr>
    </p:bg>
    <p:spTree>
      <p:nvGrpSpPr>
        <p:cNvPr id="1" name=""/>
        <p:cNvGrpSpPr/>
        <p:nvPr/>
      </p:nvGrpSpPr>
      <p:grpSpPr>
        <a:xfrm>
          <a:off x="0" y="0"/>
          <a:ext cx="0" cy="0"/>
          <a:chOff x="0" y="0"/>
          <a:chExt cx="0" cy="0"/>
        </a:xfrm>
      </p:grpSpPr>
      <p:sp>
        <p:nvSpPr>
          <p:cNvPr id="14" name="Picture Placeholder 4"/>
          <p:cNvSpPr>
            <a:spLocks noGrp="1"/>
          </p:cNvSpPr>
          <p:nvPr>
            <p:ph type="pic" sz="quarter" idx="14" hasCustomPrompt="1"/>
          </p:nvPr>
        </p:nvSpPr>
        <p:spPr>
          <a:xfrm>
            <a:off x="8622917" y="3322281"/>
            <a:ext cx="3367862" cy="3367862"/>
          </a:xfrm>
        </p:spPr>
        <p:txBody>
          <a:bodyPr/>
          <a:lstStyle>
            <a:lvl1pPr marL="0" indent="0" algn="ctr">
              <a:buNone/>
              <a:defRPr>
                <a:solidFill>
                  <a:schemeClr val="tx1"/>
                </a:solidFill>
              </a:defRPr>
            </a:lvl1pPr>
          </a:lstStyle>
          <a:p>
            <a:r>
              <a:rPr lang="en-US" dirty="0"/>
              <a:t>Icon Watermark</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 name="Picture Placeholder 4"/>
          <p:cNvSpPr>
            <a:spLocks noGrp="1"/>
          </p:cNvSpPr>
          <p:nvPr>
            <p:ph type="pic" sz="quarter" idx="13" hasCustomPrompt="1"/>
          </p:nvPr>
        </p:nvSpPr>
        <p:spPr>
          <a:xfrm>
            <a:off x="768350" y="2312987"/>
            <a:ext cx="731520" cy="731520"/>
          </a:xfrm>
        </p:spPr>
        <p:txBody>
          <a:bodyPr/>
          <a:lstStyle>
            <a:lvl1pPr marL="0" indent="0">
              <a:buNone/>
              <a:defRPr>
                <a:solidFill>
                  <a:schemeClr val="bg1"/>
                </a:solidFill>
              </a:defRPr>
            </a:lvl1pPr>
          </a:lstStyle>
          <a:p>
            <a:r>
              <a:rPr lang="en-US" dirty="0"/>
              <a:t>Icon</a:t>
            </a:r>
          </a:p>
        </p:txBody>
      </p:sp>
      <p:sp>
        <p:nvSpPr>
          <p:cNvPr id="2" name="Title 1"/>
          <p:cNvSpPr>
            <a:spLocks noGrp="1"/>
          </p:cNvSpPr>
          <p:nvPr>
            <p:ph type="title"/>
          </p:nvPr>
        </p:nvSpPr>
        <p:spPr>
          <a:xfrm>
            <a:off x="767857" y="2647728"/>
            <a:ext cx="3031852" cy="1722419"/>
          </a:xfrm>
        </p:spPr>
        <p:txBody>
          <a:bodyPr anchor="ctr">
            <a:normAutofit/>
          </a:bodyPr>
          <a:lstStyle>
            <a:lvl1pPr algn="l">
              <a:defRPr sz="2400" b="0">
                <a:solidFill>
                  <a:srgbClr val="FFFFFF"/>
                </a:solidFill>
              </a:defRPr>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11/27/2020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502539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1"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2647728"/>
            <a:ext cx="3031852" cy="1722419"/>
          </a:xfrm>
        </p:spPr>
        <p:txBody>
          <a:bodyPr anchor="ctr">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lvl1pPr>
              <a:defRPr>
                <a:solidFill>
                  <a:schemeClr val="bg2"/>
                </a:solidFill>
              </a:defRPr>
            </a:lvl1pPr>
          </a:lstStyle>
          <a:p>
            <a:fld id="{D82884F1-FFEA-405F-9602-3DCA865EDA4E}" type="datetime1">
              <a:rPr lang="en-US" smtClean="0"/>
              <a:pPr/>
              <a:t>11/27/2020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lvl1pPr>
              <a:defRPr>
                <a:solidFill>
                  <a:schemeClr val="bg2"/>
                </a:solidFill>
              </a:defRPr>
            </a:lvl1p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lvl1pPr>
              <a:defRPr>
                <a:solidFill>
                  <a:schemeClr val="bg2"/>
                </a:solidFill>
              </a:defRPr>
            </a:lvl1pPr>
          </a:lstStyle>
          <a:p>
            <a:fld id="{3A98EE3D-8CD1-4C3F-BD1C-C98C9596463C}" type="slidenum">
              <a:rPr lang="en-US" smtClean="0"/>
              <a:pPr/>
              <a:t>‹#›</a:t>
            </a:fld>
            <a:endParaRPr lang="en-US" dirty="0"/>
          </a:p>
        </p:txBody>
      </p:sp>
      <p:sp>
        <p:nvSpPr>
          <p:cNvPr id="12" name="Rectangle 11"/>
          <p:cNvSpPr/>
          <p:nvPr userDrawn="1"/>
        </p:nvSpPr>
        <p:spPr>
          <a:xfrm rot="5400000">
            <a:off x="1415595" y="3435840"/>
            <a:ext cx="57607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336927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81611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06757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11/27/2020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3722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11/27/2020</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8D5EE-422E-4FEB-BDC0-EBFEAD691E03}"/>
              </a:ext>
            </a:extLst>
          </p:cNvPr>
          <p:cNvSpPr>
            <a:spLocks noGrp="1"/>
          </p:cNvSpPr>
          <p:nvPr>
            <p:ph type="title"/>
          </p:nvPr>
        </p:nvSpPr>
        <p:spPr>
          <a:xfrm>
            <a:off x="609600" y="273050"/>
            <a:ext cx="10971213" cy="1143000"/>
          </a:xfrm>
        </p:spPr>
        <p:txBody>
          <a:bodyPr/>
          <a:lstStyle/>
          <a:p>
            <a:r>
              <a:rPr lang="en-US"/>
              <a:t>Click to edit Master title style</a:t>
            </a:r>
            <a:endParaRPr lang="en-IN"/>
          </a:p>
        </p:txBody>
      </p:sp>
    </p:spTree>
    <p:extLst>
      <p:ext uri="{BB962C8B-B14F-4D97-AF65-F5344CB8AC3E}">
        <p14:creationId xmlns:p14="http://schemas.microsoft.com/office/powerpoint/2010/main" val="2887221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7899954E-D83C-4E03-A51E-E9EFC4CB52C8}"/>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Прямоугольник 3">
            <a:extLst>
              <a:ext uri="{FF2B5EF4-FFF2-40B4-BE49-F238E27FC236}">
                <a16:creationId xmlns:a16="http://schemas.microsoft.com/office/drawing/2014/main" id="{15FAA74F-DE92-4414-B0C7-466184CBCC99}"/>
              </a:ext>
            </a:extLst>
          </p:cNvPr>
          <p:cNvSpPr/>
          <p:nvPr userDrawn="1"/>
        </p:nvSpPr>
        <p:spPr>
          <a:xfrm>
            <a:off x="4093463" y="404813"/>
            <a:ext cx="4005072" cy="17128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ECEEB3FF-7F57-482E-BA1B-44AD9E95F077}"/>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11" name="Text Placeholder 9">
            <a:extLst>
              <a:ext uri="{FF2B5EF4-FFF2-40B4-BE49-F238E27FC236}">
                <a16:creationId xmlns:a16="http://schemas.microsoft.com/office/drawing/2014/main" id="{D9D4896A-B348-4A66-B8A4-5E68BBCC49E4}"/>
              </a:ext>
            </a:extLst>
          </p:cNvPr>
          <p:cNvSpPr>
            <a:spLocks noGrp="1"/>
          </p:cNvSpPr>
          <p:nvPr>
            <p:ph type="body" sz="quarter" idx="15" hasCustomPrompt="1"/>
          </p:nvPr>
        </p:nvSpPr>
        <p:spPr>
          <a:xfrm>
            <a:off x="4093464" y="5296342"/>
            <a:ext cx="4005072" cy="1561657"/>
          </a:xfrm>
          <a:solidFill>
            <a:schemeClr val="tx1"/>
          </a:solidFill>
        </p:spPr>
        <p:txBody>
          <a:bodyPr tIns="90000" bIns="90000" anchor="ctr" anchorCtr="0">
            <a:noAutofit/>
          </a:bodyPr>
          <a:lstStyle>
            <a:lvl1pPr marL="0" indent="0" algn="ctr">
              <a:spcBef>
                <a:spcPts val="600"/>
              </a:spcBef>
              <a:buNone/>
              <a:defRPr sz="2800" i="0">
                <a:solidFill>
                  <a:schemeClr val="bg1"/>
                </a:solidFill>
              </a:defRPr>
            </a:lvl1pPr>
            <a:lvl2pPr marL="457200" indent="0" algn="ctr">
              <a:buNone/>
              <a:defRPr sz="2800">
                <a:solidFill>
                  <a:schemeClr val="bg1"/>
                </a:solidFill>
              </a:defRPr>
            </a:lvl2pPr>
            <a:lvl3pPr marL="914400" indent="0" algn="ctr">
              <a:buNone/>
              <a:defRPr sz="2800">
                <a:solidFill>
                  <a:schemeClr val="bg1"/>
                </a:solidFill>
              </a:defRPr>
            </a:lvl3pPr>
            <a:lvl4pPr marL="1371600" indent="0" algn="ctr">
              <a:buNone/>
              <a:defRPr sz="2800">
                <a:solidFill>
                  <a:schemeClr val="bg1"/>
                </a:solidFill>
              </a:defRPr>
            </a:lvl4pPr>
            <a:lvl5pPr marL="1828800" indent="0" algn="ctr">
              <a:buNone/>
              <a:defRPr sz="2800">
                <a:solidFill>
                  <a:schemeClr val="bg1"/>
                </a:solidFill>
              </a:defRPr>
            </a:lvl5pPr>
          </a:lstStyle>
          <a:p>
            <a:pPr lvl="0"/>
            <a:r>
              <a:rPr lang="en-US" noProof="0"/>
              <a:t>Edit Master</a:t>
            </a:r>
            <a:br>
              <a:rPr lang="en-US" noProof="0"/>
            </a:br>
            <a:r>
              <a:rPr lang="en-US" noProof="0"/>
              <a:t>text styles</a:t>
            </a:r>
          </a:p>
        </p:txBody>
      </p:sp>
      <p:sp>
        <p:nvSpPr>
          <p:cNvPr id="12" name="Title 1">
            <a:extLst>
              <a:ext uri="{FF2B5EF4-FFF2-40B4-BE49-F238E27FC236}">
                <a16:creationId xmlns:a16="http://schemas.microsoft.com/office/drawing/2014/main" id="{0824308D-CE80-4FF7-81BB-AFBECF7EA2C0}"/>
              </a:ext>
            </a:extLst>
          </p:cNvPr>
          <p:cNvSpPr>
            <a:spLocks noGrp="1"/>
          </p:cNvSpPr>
          <p:nvPr>
            <p:ph type="title" hasCustomPrompt="1"/>
          </p:nvPr>
        </p:nvSpPr>
        <p:spPr>
          <a:xfrm>
            <a:off x="4093464" y="2117623"/>
            <a:ext cx="4005072" cy="2977551"/>
          </a:xfrm>
          <a:solidFill>
            <a:schemeClr val="tx1"/>
          </a:solidFill>
        </p:spPr>
        <p:txBody>
          <a:bodyPr tIns="72000" bIns="216000" anchor="b">
            <a:normAutofit/>
          </a:bodyPr>
          <a:lstStyle>
            <a:lvl1pPr algn="ctr">
              <a:lnSpc>
                <a:spcPct val="85000"/>
              </a:lnSpc>
              <a:defRPr lang="ru-RU" sz="6000" b="1" kern="1200" dirty="0">
                <a:solidFill>
                  <a:schemeClr val="bg2"/>
                </a:solidFill>
                <a:latin typeface="+mj-lt"/>
                <a:ea typeface="+mn-ea"/>
                <a:cs typeface="+mn-cs"/>
              </a:defRPr>
            </a:lvl1pPr>
          </a:lstStyle>
          <a:p>
            <a:r>
              <a:rPr lang="en-US" noProof="0"/>
              <a:t>CLICK TO EDIT TITLE</a:t>
            </a:r>
          </a:p>
        </p:txBody>
      </p:sp>
      <p:sp>
        <p:nvSpPr>
          <p:cNvPr id="14" name="Picture Placeholder 13">
            <a:extLst>
              <a:ext uri="{FF2B5EF4-FFF2-40B4-BE49-F238E27FC236}">
                <a16:creationId xmlns:a16="http://schemas.microsoft.com/office/drawing/2014/main" id="{2E46EE0C-8420-4BA8-9E2D-0780DB1E6509}"/>
              </a:ext>
            </a:extLst>
          </p:cNvPr>
          <p:cNvSpPr>
            <a:spLocks noGrp="1"/>
          </p:cNvSpPr>
          <p:nvPr>
            <p:ph type="pic" sz="quarter" idx="16"/>
          </p:nvPr>
        </p:nvSpPr>
        <p:spPr>
          <a:xfrm>
            <a:off x="4930140" y="953857"/>
            <a:ext cx="2331720" cy="539496"/>
          </a:xfrm>
          <a:ln>
            <a:noFill/>
          </a:ln>
        </p:spPr>
        <p:txBody>
          <a:bodyPr anchor="ctr" anchorCtr="0">
            <a:no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10" name="Rectangle 6" descr="Rectangle shape">
            <a:extLst>
              <a:ext uri="{FF2B5EF4-FFF2-40B4-BE49-F238E27FC236}">
                <a16:creationId xmlns:a16="http://schemas.microsoft.com/office/drawing/2014/main" id="{0A900D34-4B01-4389-9CFF-FFCB0CF7A3CC}"/>
              </a:ext>
            </a:extLst>
          </p:cNvPr>
          <p:cNvSpPr/>
          <p:nvPr userDrawn="1"/>
        </p:nvSpPr>
        <p:spPr>
          <a:xfrm>
            <a:off x="4922520" y="191645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Прямоугольник 14">
            <a:extLst>
              <a:ext uri="{FF2B5EF4-FFF2-40B4-BE49-F238E27FC236}">
                <a16:creationId xmlns:a16="http://schemas.microsoft.com/office/drawing/2014/main" id="{18865235-7FA6-4F58-B90E-4404EAE577DF}"/>
              </a:ext>
            </a:extLst>
          </p:cNvPr>
          <p:cNvSpPr/>
          <p:nvPr userDrawn="1"/>
        </p:nvSpPr>
        <p:spPr>
          <a:xfrm>
            <a:off x="4093463" y="5095174"/>
            <a:ext cx="4005072" cy="2240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5" descr="Rectangle shape">
            <a:extLst>
              <a:ext uri="{FF2B5EF4-FFF2-40B4-BE49-F238E27FC236}">
                <a16:creationId xmlns:a16="http://schemas.microsoft.com/office/drawing/2014/main" id="{72ED261F-FABA-4D73-8360-A897A6082FA6}"/>
              </a:ext>
            </a:extLst>
          </p:cNvPr>
          <p:cNvSpPr/>
          <p:nvPr userDrawn="1"/>
        </p:nvSpPr>
        <p:spPr>
          <a:xfrm>
            <a:off x="-1" y="509517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3964665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with Logo">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E8D30891-044A-4B6F-9E44-2C5CD52CAE5A}"/>
              </a:ext>
            </a:extLst>
          </p:cNvPr>
          <p:cNvSpPr/>
          <p:nvPr userDrawn="1"/>
        </p:nvSpPr>
        <p:spPr>
          <a:xfrm>
            <a:off x="4117848" y="0"/>
            <a:ext cx="807415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70061FC-03E6-461D-AD5E-F586206AB6DB}"/>
              </a:ext>
            </a:extLst>
          </p:cNvPr>
          <p:cNvSpPr>
            <a:spLocks noGrp="1"/>
          </p:cNvSpPr>
          <p:nvPr>
            <p:ph type="title" hasCustomPrompt="1"/>
          </p:nvPr>
        </p:nvSpPr>
        <p:spPr>
          <a:xfrm>
            <a:off x="839788" y="2839695"/>
            <a:ext cx="5879592" cy="2113385"/>
          </a:xfrm>
          <a:solidFill>
            <a:schemeClr val="tx1"/>
          </a:solidFill>
        </p:spPr>
        <p:txBody>
          <a:bodyPr lIns="432000" tIns="1332000" rIns="288000" bIns="1188000">
            <a:normAutofit/>
          </a:bodyPr>
          <a:lstStyle>
            <a:lvl1pPr>
              <a:defRPr lang="ru-RU" sz="6000" b="1" kern="1200" dirty="0">
                <a:solidFill>
                  <a:schemeClr val="bg2"/>
                </a:solidFill>
                <a:latin typeface="+mj-lt"/>
                <a:ea typeface="+mn-ea"/>
                <a:cs typeface="+mn-cs"/>
              </a:defRPr>
            </a:lvl1pPr>
          </a:lstStyle>
          <a:p>
            <a:r>
              <a:rPr lang="en-US" noProof="0"/>
              <a:t>CLICK TO EDIT</a:t>
            </a:r>
          </a:p>
        </p:txBody>
      </p:sp>
      <p:sp>
        <p:nvSpPr>
          <p:cNvPr id="7" name="Slide Number Placeholder 6">
            <a:extLst>
              <a:ext uri="{FF2B5EF4-FFF2-40B4-BE49-F238E27FC236}">
                <a16:creationId xmlns:a16="http://schemas.microsoft.com/office/drawing/2014/main" id="{62F291F5-706F-4B04-9757-B8F1D883D295}"/>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13" name="Text Placeholder 10">
            <a:extLst>
              <a:ext uri="{FF2B5EF4-FFF2-40B4-BE49-F238E27FC236}">
                <a16:creationId xmlns:a16="http://schemas.microsoft.com/office/drawing/2014/main" id="{C5CBDFFE-A853-4C67-8FC4-53F81449E8B0}"/>
              </a:ext>
            </a:extLst>
          </p:cNvPr>
          <p:cNvSpPr>
            <a:spLocks noGrp="1"/>
          </p:cNvSpPr>
          <p:nvPr>
            <p:ph type="body" sz="quarter" idx="15"/>
          </p:nvPr>
        </p:nvSpPr>
        <p:spPr>
          <a:xfrm>
            <a:off x="839788" y="5158018"/>
            <a:ext cx="5879592" cy="899882"/>
          </a:xfrm>
          <a:solidFill>
            <a:schemeClr val="tx1"/>
          </a:solidFill>
        </p:spPr>
        <p:txBody>
          <a:bodyPr lIns="432000" tIns="144000" rIns="144000" bIns="144000" anchor="ctr" anchorCtr="0">
            <a:normAutofit/>
          </a:bodyPr>
          <a:lstStyle>
            <a:lvl1pPr marL="0" indent="0">
              <a:lnSpc>
                <a:spcPct val="85000"/>
              </a:lnSpc>
              <a:spcBef>
                <a:spcPts val="0"/>
              </a:spcBef>
              <a:buNone/>
              <a:defRPr sz="2800" i="0">
                <a:solidFill>
                  <a:schemeClr val="bg1"/>
                </a:solidFill>
                <a:latin typeface="+mn-lt"/>
              </a:defRPr>
            </a:lvl1pPr>
            <a:lvl2pPr marL="457200" indent="0">
              <a:buNone/>
              <a:defRPr sz="6000">
                <a:solidFill>
                  <a:schemeClr val="bg2"/>
                </a:solidFill>
                <a:latin typeface="+mj-lt"/>
              </a:defRPr>
            </a:lvl2pPr>
          </a:lstStyle>
          <a:p>
            <a:pPr lvl="0"/>
            <a:r>
              <a:rPr lang="en-US" noProof="0"/>
              <a:t>Click to edit Master text styles</a:t>
            </a:r>
          </a:p>
        </p:txBody>
      </p:sp>
      <p:sp>
        <p:nvSpPr>
          <p:cNvPr id="14" name="Picture Placeholder 13">
            <a:extLst>
              <a:ext uri="{FF2B5EF4-FFF2-40B4-BE49-F238E27FC236}">
                <a16:creationId xmlns:a16="http://schemas.microsoft.com/office/drawing/2014/main" id="{ABA6C74E-3778-471F-9477-D823F7D6AC24}"/>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8" name="Rectangle 6" descr="Rectangle shape">
            <a:extLst>
              <a:ext uri="{FF2B5EF4-FFF2-40B4-BE49-F238E27FC236}">
                <a16:creationId xmlns:a16="http://schemas.microsoft.com/office/drawing/2014/main" id="{34F9E77E-D12E-44C4-BDFA-352E61E1D14C}"/>
              </a:ext>
            </a:extLst>
          </p:cNvPr>
          <p:cNvSpPr/>
          <p:nvPr userDrawn="1"/>
        </p:nvSpPr>
        <p:spPr>
          <a:xfrm>
            <a:off x="1266000" y="4956850"/>
            <a:ext cx="109260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6" descr="Rectangle shape">
            <a:extLst>
              <a:ext uri="{FF2B5EF4-FFF2-40B4-BE49-F238E27FC236}">
                <a16:creationId xmlns:a16="http://schemas.microsoft.com/office/drawing/2014/main" id="{4C5077D8-7618-454B-9F54-DDC6AF1C8BE9}"/>
              </a:ext>
            </a:extLst>
          </p:cNvPr>
          <p:cNvSpPr/>
          <p:nvPr userDrawn="1"/>
        </p:nvSpPr>
        <p:spPr>
          <a:xfrm>
            <a:off x="839789" y="4953080"/>
            <a:ext cx="426211" cy="2087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568569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eft Picture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itle 1">
            <a:extLst>
              <a:ext uri="{FF2B5EF4-FFF2-40B4-BE49-F238E27FC236}">
                <a16:creationId xmlns:a16="http://schemas.microsoft.com/office/drawing/2014/main" id="{17D975D9-06B9-4C78-AD70-6CDDD65987DA}"/>
              </a:ext>
            </a:extLst>
          </p:cNvPr>
          <p:cNvSpPr>
            <a:spLocks noGrp="1"/>
          </p:cNvSpPr>
          <p:nvPr>
            <p:ph type="title" hasCustomPrompt="1"/>
          </p:nvPr>
        </p:nvSpPr>
        <p:spPr>
          <a:xfrm>
            <a:off x="6958722" y="2193928"/>
            <a:ext cx="4405067" cy="1325563"/>
          </a:xfrm>
        </p:spPr>
        <p:txBody>
          <a:bodyPr lIns="0" tIns="0" rIns="0" bIns="0" anchor="b" anchorCtr="0">
            <a:normAutofit/>
          </a:bodyPr>
          <a:lstStyle>
            <a:lvl1pPr>
              <a:defRPr sz="3600" b="1"/>
            </a:lvl1pPr>
          </a:lstStyle>
          <a:p>
            <a:r>
              <a:rPr lang="en-US" noProof="0"/>
              <a:t>CLICK TO EDIT MASTER TITLE</a:t>
            </a:r>
          </a:p>
        </p:txBody>
      </p:sp>
      <p:sp>
        <p:nvSpPr>
          <p:cNvPr id="20" name="Text Placeholder 2">
            <a:extLst>
              <a:ext uri="{FF2B5EF4-FFF2-40B4-BE49-F238E27FC236}">
                <a16:creationId xmlns:a16="http://schemas.microsoft.com/office/drawing/2014/main" id="{F8424E24-3E04-4F28-8CE4-6A20781987A7}"/>
              </a:ext>
            </a:extLst>
          </p:cNvPr>
          <p:cNvSpPr>
            <a:spLocks noGrp="1"/>
          </p:cNvSpPr>
          <p:nvPr>
            <p:ph type="body" idx="1"/>
          </p:nvPr>
        </p:nvSpPr>
        <p:spPr>
          <a:xfrm>
            <a:off x="6958722" y="3937409"/>
            <a:ext cx="4412151"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id="{5AA4AD4A-8E8A-4E95-9E11-6FE9B001838A}"/>
              </a:ext>
            </a:extLst>
          </p:cNvPr>
          <p:cNvSpPr>
            <a:spLocks noGrp="1"/>
          </p:cNvSpPr>
          <p:nvPr>
            <p:ph type="body" idx="13"/>
          </p:nvPr>
        </p:nvSpPr>
        <p:spPr>
          <a:xfrm>
            <a:off x="6958722" y="4669416"/>
            <a:ext cx="4405066" cy="1159884"/>
          </a:xfrm>
        </p:spPr>
        <p:txBody>
          <a:bodyPr lIns="0" tIns="0" rIns="0" bIns="0" anchor="t" anchorCtr="0">
            <a:normAutofit/>
          </a:bodyPr>
          <a:lstStyle>
            <a:lvl1pPr marL="0" indent="0">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Picture Placeholder 7">
            <a:extLst>
              <a:ext uri="{FF2B5EF4-FFF2-40B4-BE49-F238E27FC236}">
                <a16:creationId xmlns:a16="http://schemas.microsoft.com/office/drawing/2014/main" id="{D8E759F5-A035-4785-8820-32AD1B0FD021}"/>
              </a:ext>
            </a:extLst>
          </p:cNvPr>
          <p:cNvSpPr>
            <a:spLocks noGrp="1"/>
          </p:cNvSpPr>
          <p:nvPr>
            <p:ph type="pic" sz="quarter" idx="14"/>
          </p:nvPr>
        </p:nvSpPr>
        <p:spPr>
          <a:xfrm>
            <a:off x="0" y="1028700"/>
            <a:ext cx="6103084" cy="4800600"/>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23" name="Picture Placeholder 13">
            <a:extLst>
              <a:ext uri="{FF2B5EF4-FFF2-40B4-BE49-F238E27FC236}">
                <a16:creationId xmlns:a16="http://schemas.microsoft.com/office/drawing/2014/main" id="{027A9CD4-070D-43A3-88C7-FA9F42DA277C}"/>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1" name="Rectangle 22" descr="Rectangle shape">
            <a:extLst>
              <a:ext uri="{FF2B5EF4-FFF2-40B4-BE49-F238E27FC236}">
                <a16:creationId xmlns:a16="http://schemas.microsoft.com/office/drawing/2014/main" id="{7BAA7414-D7E1-4BB4-98C3-E169FD560880}"/>
              </a:ext>
            </a:extLst>
          </p:cNvPr>
          <p:cNvSpPr/>
          <p:nvPr userDrawn="1"/>
        </p:nvSpPr>
        <p:spPr>
          <a:xfrm>
            <a:off x="6102067" y="3654638"/>
            <a:ext cx="326440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862722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ight Picture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095993"/>
            <a:ext cx="5242160"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862258" y="3828000"/>
            <a:ext cx="5233742" cy="2175392"/>
          </a:xfrm>
        </p:spPr>
        <p:txBody>
          <a:bodyPr lIns="0" tIns="0" rIns="0" bIns="0" anchor="t" anchorCtr="0">
            <a:normAutofit/>
          </a:bodyPr>
          <a:lstStyle>
            <a:lvl1pPr marL="216000" indent="-21600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0" y="1391821"/>
            <a:ext cx="5262327"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6959600" y="0"/>
            <a:ext cx="4370388" cy="6057900"/>
          </a:xfrm>
        </p:spPr>
        <p:txBody>
          <a:bodyPr tIns="756000" rIns="72000" anchor="ctr" anchorCtr="0">
            <a:normAutofit/>
          </a:bodyPr>
          <a:lstStyle>
            <a:lvl1pPr marL="0" indent="0" algn="ctr">
              <a:buNone/>
              <a:defRPr sz="1800"/>
            </a:lvl1pPr>
          </a:lstStyle>
          <a:p>
            <a:r>
              <a:rPr lang="en-US" noProof="0"/>
              <a:t>Click icon to add picture</a:t>
            </a:r>
            <a:endParaRPr lang="en-US" noProof="0" dirty="0"/>
          </a:p>
        </p:txBody>
      </p:sp>
      <p:sp>
        <p:nvSpPr>
          <p:cNvPr id="14" name="Rectangle 9" descr="Rectangle shape">
            <a:extLst>
              <a:ext uri="{FF2B5EF4-FFF2-40B4-BE49-F238E27FC236}">
                <a16:creationId xmlns:a16="http://schemas.microsoft.com/office/drawing/2014/main" id="{A7050B34-5735-49CB-A564-B50456B9E4D8}"/>
              </a:ext>
            </a:extLst>
          </p:cNvPr>
          <p:cNvSpPr/>
          <p:nvPr userDrawn="1"/>
        </p:nvSpPr>
        <p:spPr>
          <a:xfrm>
            <a:off x="0" y="2816577"/>
            <a:ext cx="306447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17544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and Left Picture Layout">
    <p:spTree>
      <p:nvGrpSpPr>
        <p:cNvPr id="1" name=""/>
        <p:cNvGrpSpPr/>
        <p:nvPr/>
      </p:nvGrpSpPr>
      <p:grpSpPr>
        <a:xfrm>
          <a:off x="0" y="0"/>
          <a:ext cx="0" cy="0"/>
          <a:chOff x="0" y="0"/>
          <a:chExt cx="0" cy="0"/>
        </a:xfrm>
      </p:grpSpPr>
      <p:sp>
        <p:nvSpPr>
          <p:cNvPr id="10" name="Rectangle 18" descr="Rectangle shape">
            <a:extLst>
              <a:ext uri="{FF2B5EF4-FFF2-40B4-BE49-F238E27FC236}">
                <a16:creationId xmlns:a16="http://schemas.microsoft.com/office/drawing/2014/main" id="{D2154103-FC4F-4381-B8F8-EBD2FE883B77}"/>
              </a:ext>
            </a:extLst>
          </p:cNvPr>
          <p:cNvSpPr/>
          <p:nvPr userDrawn="1"/>
        </p:nvSpPr>
        <p:spPr>
          <a:xfrm>
            <a:off x="-1" y="2816577"/>
            <a:ext cx="852334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Picture Placeholder 7">
            <a:extLst>
              <a:ext uri="{FF2B5EF4-FFF2-40B4-BE49-F238E27FC236}">
                <a16:creationId xmlns:a16="http://schemas.microsoft.com/office/drawing/2014/main" id="{7BF30168-0B34-44BC-AACE-89DE62358C88}"/>
              </a:ext>
            </a:extLst>
          </p:cNvPr>
          <p:cNvSpPr>
            <a:spLocks noGrp="1"/>
          </p:cNvSpPr>
          <p:nvPr>
            <p:ph type="pic" sz="quarter" idx="14"/>
          </p:nvPr>
        </p:nvSpPr>
        <p:spPr>
          <a:xfrm>
            <a:off x="838200" y="765174"/>
            <a:ext cx="4429125" cy="6092825"/>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6079061" y="1391821"/>
            <a:ext cx="5252202"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9024423"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3" name="Text Placeholder 2">
            <a:extLst>
              <a:ext uri="{FF2B5EF4-FFF2-40B4-BE49-F238E27FC236}">
                <a16:creationId xmlns:a16="http://schemas.microsoft.com/office/drawing/2014/main" id="{BEB1C6EE-FA97-4634-A102-9B45058E9E25}"/>
              </a:ext>
            </a:extLst>
          </p:cNvPr>
          <p:cNvSpPr>
            <a:spLocks noGrp="1"/>
          </p:cNvSpPr>
          <p:nvPr>
            <p:ph type="body" idx="13"/>
          </p:nvPr>
        </p:nvSpPr>
        <p:spPr>
          <a:xfrm>
            <a:off x="6107591" y="3203259"/>
            <a:ext cx="5223672" cy="2880344"/>
          </a:xfrm>
        </p:spPr>
        <p:txBody>
          <a:bodyPr lIns="0" tIns="0" rIns="0" bIns="0" anchor="t" anchorCtr="0">
            <a:normAutofit/>
          </a:bodyPr>
          <a:lstStyle>
            <a:lvl1pPr marL="216000" indent="-21600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38904949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cons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721639"/>
            <a:ext cx="4405067"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6284490" y="1648384"/>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1985383"/>
            <a:ext cx="442201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5295403" y="1303786"/>
            <a:ext cx="731520" cy="731520"/>
          </a:xfrm>
        </p:spPr>
        <p:txBody>
          <a:bodyPr lIns="0" tIns="0" rIns="0" bIns="0" anchor="ctr" anchorCtr="0">
            <a:noAutofit/>
          </a:bodyPr>
          <a:lstStyle>
            <a:lvl1pPr marL="0" indent="0" algn="ctr">
              <a:buNone/>
              <a:defRPr sz="400"/>
            </a:lvl1pPr>
          </a:lstStyle>
          <a:p>
            <a:r>
              <a:rPr lang="en-US" noProof="0"/>
              <a:t>Click icon to add picture</a:t>
            </a:r>
            <a:endParaRPr lang="en-US" noProof="0" dirty="0"/>
          </a:p>
        </p:txBody>
      </p:sp>
      <p:sp>
        <p:nvSpPr>
          <p:cNvPr id="14" name="Picture Placeholder 7">
            <a:extLst>
              <a:ext uri="{FF2B5EF4-FFF2-40B4-BE49-F238E27FC236}">
                <a16:creationId xmlns:a16="http://schemas.microsoft.com/office/drawing/2014/main" id="{0AFA18C9-04D0-44DF-808A-2C34FCE9E7D7}"/>
              </a:ext>
            </a:extLst>
          </p:cNvPr>
          <p:cNvSpPr>
            <a:spLocks noGrp="1"/>
          </p:cNvSpPr>
          <p:nvPr>
            <p:ph type="pic" sz="quarter" idx="18"/>
          </p:nvPr>
        </p:nvSpPr>
        <p:spPr>
          <a:xfrm>
            <a:off x="5295403" y="4838737"/>
            <a:ext cx="731520" cy="731520"/>
          </a:xfrm>
        </p:spPr>
        <p:txBody>
          <a:bodyPr lIns="0" tIns="0" rIns="0" bIns="0" anchor="ctr" anchorCtr="0">
            <a:noAutofit/>
          </a:bodyPr>
          <a:lstStyle>
            <a:lvl1pPr marL="0" indent="0" algn="ctr">
              <a:buNone/>
              <a:defRPr sz="400"/>
            </a:lvl1pPr>
          </a:lstStyle>
          <a:p>
            <a:r>
              <a:rPr lang="en-US" noProof="0"/>
              <a:t>Click icon to add picture</a:t>
            </a:r>
            <a:endParaRPr lang="en-US" noProof="0" dirty="0"/>
          </a:p>
        </p:txBody>
      </p:sp>
      <p:sp>
        <p:nvSpPr>
          <p:cNvPr id="15" name="Picture Placeholder 7">
            <a:extLst>
              <a:ext uri="{FF2B5EF4-FFF2-40B4-BE49-F238E27FC236}">
                <a16:creationId xmlns:a16="http://schemas.microsoft.com/office/drawing/2014/main" id="{6588C383-1FFC-421F-B64D-C20A8FF1D912}"/>
              </a:ext>
            </a:extLst>
          </p:cNvPr>
          <p:cNvSpPr>
            <a:spLocks noGrp="1"/>
          </p:cNvSpPr>
          <p:nvPr>
            <p:ph type="pic" sz="quarter" idx="19"/>
          </p:nvPr>
        </p:nvSpPr>
        <p:spPr>
          <a:xfrm>
            <a:off x="5295403" y="3660420"/>
            <a:ext cx="731520" cy="731520"/>
          </a:xfrm>
        </p:spPr>
        <p:txBody>
          <a:bodyPr lIns="0" tIns="0" rIns="0" bIns="0" anchor="ctr" anchorCtr="0">
            <a:noAutofit/>
          </a:bodyPr>
          <a:lstStyle>
            <a:lvl1pPr marL="0" indent="0" algn="ctr">
              <a:buNone/>
              <a:defRPr sz="400"/>
            </a:lvl1pPr>
          </a:lstStyle>
          <a:p>
            <a:r>
              <a:rPr lang="en-US" noProof="0"/>
              <a:t>Click icon to add picture</a:t>
            </a:r>
            <a:endParaRPr lang="en-US" noProof="0" dirty="0"/>
          </a:p>
        </p:txBody>
      </p:sp>
      <p:sp>
        <p:nvSpPr>
          <p:cNvPr id="16" name="Picture Placeholder 7">
            <a:extLst>
              <a:ext uri="{FF2B5EF4-FFF2-40B4-BE49-F238E27FC236}">
                <a16:creationId xmlns:a16="http://schemas.microsoft.com/office/drawing/2014/main" id="{41C4D3D8-E6E7-4E66-B661-6F7F594B2B8E}"/>
              </a:ext>
            </a:extLst>
          </p:cNvPr>
          <p:cNvSpPr>
            <a:spLocks noGrp="1"/>
          </p:cNvSpPr>
          <p:nvPr>
            <p:ph type="pic" sz="quarter" idx="20"/>
          </p:nvPr>
        </p:nvSpPr>
        <p:spPr>
          <a:xfrm>
            <a:off x="5295403" y="2482103"/>
            <a:ext cx="731520" cy="731520"/>
          </a:xfrm>
        </p:spPr>
        <p:txBody>
          <a:bodyPr lIns="0" tIns="0" rIns="0" bIns="0" anchor="ctr" anchorCtr="0">
            <a:noAutofit/>
          </a:bodyPr>
          <a:lstStyle>
            <a:lvl1pPr marL="0" indent="0" algn="ctr">
              <a:buNone/>
              <a:defRPr sz="400"/>
            </a:lvl1pPr>
          </a:lstStyle>
          <a:p>
            <a:r>
              <a:rPr lang="en-US" noProof="0"/>
              <a:t>Click icon to add picture</a:t>
            </a:r>
            <a:endParaRPr lang="en-US" noProof="0" dirty="0"/>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p:nvPr>
        </p:nvSpPr>
        <p:spPr>
          <a:xfrm>
            <a:off x="6284490" y="1026327"/>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Text Placeholder 2">
            <a:extLst>
              <a:ext uri="{FF2B5EF4-FFF2-40B4-BE49-F238E27FC236}">
                <a16:creationId xmlns:a16="http://schemas.microsoft.com/office/drawing/2014/main" id="{3F24AAA0-C33F-4C49-B5BA-CCA4DF164082}"/>
              </a:ext>
            </a:extLst>
          </p:cNvPr>
          <p:cNvSpPr>
            <a:spLocks noGrp="1"/>
          </p:cNvSpPr>
          <p:nvPr>
            <p:ph type="body" idx="22"/>
          </p:nvPr>
        </p:nvSpPr>
        <p:spPr>
          <a:xfrm>
            <a:off x="6284490" y="5186182"/>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Text Placeholder 2">
            <a:extLst>
              <a:ext uri="{FF2B5EF4-FFF2-40B4-BE49-F238E27FC236}">
                <a16:creationId xmlns:a16="http://schemas.microsoft.com/office/drawing/2014/main" id="{F15EA430-9504-4CC7-90B9-8BAC49418BCE}"/>
              </a:ext>
            </a:extLst>
          </p:cNvPr>
          <p:cNvSpPr>
            <a:spLocks noGrp="1"/>
          </p:cNvSpPr>
          <p:nvPr>
            <p:ph type="body" idx="23"/>
          </p:nvPr>
        </p:nvSpPr>
        <p:spPr>
          <a:xfrm>
            <a:off x="6284490" y="4564125"/>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2">
            <a:extLst>
              <a:ext uri="{FF2B5EF4-FFF2-40B4-BE49-F238E27FC236}">
                <a16:creationId xmlns:a16="http://schemas.microsoft.com/office/drawing/2014/main" id="{2452F643-0A90-42B8-A436-966F84D9136B}"/>
              </a:ext>
            </a:extLst>
          </p:cNvPr>
          <p:cNvSpPr>
            <a:spLocks noGrp="1"/>
          </p:cNvSpPr>
          <p:nvPr>
            <p:ph type="body" idx="24"/>
          </p:nvPr>
        </p:nvSpPr>
        <p:spPr>
          <a:xfrm>
            <a:off x="6284490" y="4006916"/>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id="{08A7C240-D1B7-4005-B9AF-81E3B026A242}"/>
              </a:ext>
            </a:extLst>
          </p:cNvPr>
          <p:cNvSpPr>
            <a:spLocks noGrp="1"/>
          </p:cNvSpPr>
          <p:nvPr>
            <p:ph type="body" idx="25"/>
          </p:nvPr>
        </p:nvSpPr>
        <p:spPr>
          <a:xfrm>
            <a:off x="6284490" y="3384859"/>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Text Placeholder 2">
            <a:extLst>
              <a:ext uri="{FF2B5EF4-FFF2-40B4-BE49-F238E27FC236}">
                <a16:creationId xmlns:a16="http://schemas.microsoft.com/office/drawing/2014/main" id="{6E6F2B4F-B958-4180-9985-068471C0E34E}"/>
              </a:ext>
            </a:extLst>
          </p:cNvPr>
          <p:cNvSpPr>
            <a:spLocks noGrp="1"/>
          </p:cNvSpPr>
          <p:nvPr>
            <p:ph type="body" idx="26"/>
          </p:nvPr>
        </p:nvSpPr>
        <p:spPr>
          <a:xfrm>
            <a:off x="6284490" y="2827650"/>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Text Placeholder 2">
            <a:extLst>
              <a:ext uri="{FF2B5EF4-FFF2-40B4-BE49-F238E27FC236}">
                <a16:creationId xmlns:a16="http://schemas.microsoft.com/office/drawing/2014/main" id="{09A84110-1CE1-45A4-BFE9-E44A4D9F4FF5}"/>
              </a:ext>
            </a:extLst>
          </p:cNvPr>
          <p:cNvSpPr>
            <a:spLocks noGrp="1"/>
          </p:cNvSpPr>
          <p:nvPr>
            <p:ph type="body" idx="27"/>
          </p:nvPr>
        </p:nvSpPr>
        <p:spPr>
          <a:xfrm>
            <a:off x="6284490" y="2205593"/>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4" name="Rectangle 13" descr="Rectangle shape">
            <a:extLst>
              <a:ext uri="{FF2B5EF4-FFF2-40B4-BE49-F238E27FC236}">
                <a16:creationId xmlns:a16="http://schemas.microsoft.com/office/drawing/2014/main" id="{4553F3B7-CCC3-488E-B551-867E00CF0DB6}"/>
              </a:ext>
            </a:extLst>
          </p:cNvPr>
          <p:cNvSpPr/>
          <p:nvPr userDrawn="1"/>
        </p:nvSpPr>
        <p:spPr>
          <a:xfrm>
            <a:off x="0" y="3442217"/>
            <a:ext cx="30960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281096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uter and Content Layout">
    <p:spTree>
      <p:nvGrpSpPr>
        <p:cNvPr id="1" name=""/>
        <p:cNvGrpSpPr/>
        <p:nvPr/>
      </p:nvGrpSpPr>
      <p:grpSpPr>
        <a:xfrm>
          <a:off x="0" y="0"/>
          <a:ext cx="0" cy="0"/>
          <a:chOff x="0" y="0"/>
          <a:chExt cx="0" cy="0"/>
        </a:xfrm>
      </p:grpSpPr>
      <p:sp>
        <p:nvSpPr>
          <p:cNvPr id="14" name="Rectangle 13" descr="Rectangle shape">
            <a:extLst>
              <a:ext uri="{FF2B5EF4-FFF2-40B4-BE49-F238E27FC236}">
                <a16:creationId xmlns:a16="http://schemas.microsoft.com/office/drawing/2014/main" id="{0348B992-DA91-41CC-A9C7-B1E6405BB768}"/>
              </a:ext>
            </a:extLst>
          </p:cNvPr>
          <p:cNvSpPr/>
          <p:nvPr userDrawn="1"/>
        </p:nvSpPr>
        <p:spPr>
          <a:xfrm>
            <a:off x="1" y="3120256"/>
            <a:ext cx="922396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1864" y="871857"/>
            <a:ext cx="5076191" cy="5114286"/>
          </a:xfrm>
          <a:prstGeom prst="rect">
            <a:avLst/>
          </a:prstGeom>
        </p:spPr>
      </p:pic>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itle 1">
            <a:extLst>
              <a:ext uri="{FF2B5EF4-FFF2-40B4-BE49-F238E27FC236}">
                <a16:creationId xmlns:a16="http://schemas.microsoft.com/office/drawing/2014/main" id="{17D975D9-06B9-4C78-AD70-6CDDD65987DA}"/>
              </a:ext>
            </a:extLst>
          </p:cNvPr>
          <p:cNvSpPr>
            <a:spLocks noGrp="1"/>
          </p:cNvSpPr>
          <p:nvPr>
            <p:ph type="title" hasCustomPrompt="1"/>
          </p:nvPr>
        </p:nvSpPr>
        <p:spPr>
          <a:xfrm>
            <a:off x="6958722" y="1656048"/>
            <a:ext cx="4405067" cy="1325563"/>
          </a:xfrm>
        </p:spPr>
        <p:txBody>
          <a:bodyPr lIns="0" tIns="0" rIns="0" bIns="0" anchor="b" anchorCtr="0">
            <a:normAutofit/>
          </a:bodyPr>
          <a:lstStyle>
            <a:lvl1pPr>
              <a:defRPr sz="3600" b="1"/>
            </a:lvl1pPr>
          </a:lstStyle>
          <a:p>
            <a:r>
              <a:rPr lang="en-US" noProof="0"/>
              <a:t>CLICK TO EDIT MASTER TITLE</a:t>
            </a:r>
          </a:p>
        </p:txBody>
      </p:sp>
      <p:sp>
        <p:nvSpPr>
          <p:cNvPr id="20" name="Text Placeholder 2">
            <a:extLst>
              <a:ext uri="{FF2B5EF4-FFF2-40B4-BE49-F238E27FC236}">
                <a16:creationId xmlns:a16="http://schemas.microsoft.com/office/drawing/2014/main" id="{F8424E24-3E04-4F28-8CE4-6A20781987A7}"/>
              </a:ext>
            </a:extLst>
          </p:cNvPr>
          <p:cNvSpPr>
            <a:spLocks noGrp="1"/>
          </p:cNvSpPr>
          <p:nvPr>
            <p:ph type="body" idx="1"/>
          </p:nvPr>
        </p:nvSpPr>
        <p:spPr>
          <a:xfrm>
            <a:off x="6958722" y="3495781"/>
            <a:ext cx="4412151" cy="539496"/>
          </a:xfrm>
        </p:spPr>
        <p:txBody>
          <a:bodyPr lIns="0" tIns="0" rIns="0" bIns="0" anchor="b"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id="{5AA4AD4A-8E8A-4E95-9E11-6FE9B001838A}"/>
              </a:ext>
            </a:extLst>
          </p:cNvPr>
          <p:cNvSpPr>
            <a:spLocks noGrp="1"/>
          </p:cNvSpPr>
          <p:nvPr>
            <p:ph type="body" idx="13"/>
          </p:nvPr>
        </p:nvSpPr>
        <p:spPr>
          <a:xfrm>
            <a:off x="6942680" y="4179662"/>
            <a:ext cx="4405066" cy="1159884"/>
          </a:xfrm>
        </p:spPr>
        <p:txBody>
          <a:bodyPr lIns="0" tIns="0" rIns="0" bIns="0" anchor="t" anchorCtr="0">
            <a:normAutofit/>
          </a:bodyPr>
          <a:lstStyle>
            <a:lvl1pPr marL="216000" indent="-216000">
              <a:spcBef>
                <a:spcPts val="600"/>
              </a:spcBef>
              <a:buClr>
                <a:schemeClr val="accent1"/>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Picture Placeholder 7">
            <a:extLst>
              <a:ext uri="{FF2B5EF4-FFF2-40B4-BE49-F238E27FC236}">
                <a16:creationId xmlns:a16="http://schemas.microsoft.com/office/drawing/2014/main" id="{D8E759F5-A035-4785-8820-32AD1B0FD021}"/>
              </a:ext>
            </a:extLst>
          </p:cNvPr>
          <p:cNvSpPr>
            <a:spLocks noGrp="1"/>
          </p:cNvSpPr>
          <p:nvPr>
            <p:ph type="pic" sz="quarter" idx="14"/>
          </p:nvPr>
        </p:nvSpPr>
        <p:spPr>
          <a:xfrm>
            <a:off x="1284270" y="1243173"/>
            <a:ext cx="4387066" cy="2427874"/>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23" name="Picture Placeholder 13">
            <a:extLst>
              <a:ext uri="{FF2B5EF4-FFF2-40B4-BE49-F238E27FC236}">
                <a16:creationId xmlns:a16="http://schemas.microsoft.com/office/drawing/2014/main" id="{027A9CD4-070D-43A3-88C7-FA9F42DA277C}"/>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9478230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icture and Title Layout">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252D122-994D-483A-BEAE-EB42A0E0961E}"/>
              </a:ext>
            </a:extLst>
          </p:cNvPr>
          <p:cNvSpPr/>
          <p:nvPr userDrawn="1"/>
        </p:nvSpPr>
        <p:spPr>
          <a:xfrm>
            <a:off x="3919728" y="-1"/>
            <a:ext cx="4352400" cy="1819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0" y="2299716"/>
            <a:ext cx="11352213" cy="3758184"/>
          </a:xfrm>
        </p:spPr>
        <p:txBody>
          <a:bodyPr tIns="756000" rIns="72000" anchor="ctr" anchorCtr="0">
            <a:normAutofit/>
          </a:bodyPr>
          <a:lstStyle>
            <a:lvl1pPr marL="0" indent="0" algn="ctr">
              <a:buNone/>
              <a:defRPr sz="1800"/>
            </a:lvl1pPr>
          </a:lstStyle>
          <a:p>
            <a:r>
              <a:rPr lang="en-US" noProof="0"/>
              <a:t>Click icon to add picture</a:t>
            </a: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919728" y="0"/>
            <a:ext cx="4352544" cy="1737360"/>
          </a:xfrm>
          <a:noFill/>
        </p:spPr>
        <p:txBody>
          <a:bodyPr lIns="0" tIns="180000" rIns="0" bIns="0" anchor="ctr" anchorCtr="0">
            <a:normAutofit/>
          </a:bodyPr>
          <a:lstStyle>
            <a:lvl1pPr marL="0" algn="ct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7" name="Text Placeholder 6">
            <a:extLst>
              <a:ext uri="{FF2B5EF4-FFF2-40B4-BE49-F238E27FC236}">
                <a16:creationId xmlns:a16="http://schemas.microsoft.com/office/drawing/2014/main" id="{2685A6CA-852E-4D31-8861-0347B4869D82}"/>
              </a:ext>
            </a:extLst>
          </p:cNvPr>
          <p:cNvSpPr>
            <a:spLocks noGrp="1"/>
          </p:cNvSpPr>
          <p:nvPr>
            <p:ph type="body" sz="quarter" idx="18"/>
          </p:nvPr>
        </p:nvSpPr>
        <p:spPr>
          <a:xfrm>
            <a:off x="3919728" y="1732572"/>
            <a:ext cx="4352400" cy="1404000"/>
          </a:xfrm>
          <a:solidFill>
            <a:schemeClr val="tx1"/>
          </a:solidFill>
        </p:spPr>
        <p:txBody>
          <a:bodyPr lIns="180000" tIns="360000" rIns="180000" bIns="0">
            <a:normAutofit/>
          </a:bodyPr>
          <a:lstStyle>
            <a:lvl1pPr marL="0" indent="0" algn="ctr">
              <a:buNone/>
              <a:defRPr sz="1800" b="1" i="0">
                <a:solidFill>
                  <a:schemeClr val="bg1"/>
                </a:solidFill>
              </a:defRPr>
            </a:lvl1pPr>
            <a:lvl2pPr marL="457200" indent="0">
              <a:buNone/>
              <a:defRPr i="1">
                <a:solidFill>
                  <a:schemeClr val="bg1"/>
                </a:solidFill>
              </a:defRPr>
            </a:lvl2pPr>
            <a:lvl3pPr>
              <a:defRPr i="1">
                <a:solidFill>
                  <a:schemeClr val="bg1"/>
                </a:solidFill>
              </a:defRPr>
            </a:lvl3pPr>
            <a:lvl4pPr>
              <a:defRPr i="1">
                <a:solidFill>
                  <a:schemeClr val="bg1"/>
                </a:solidFill>
              </a:defRPr>
            </a:lvl4pPr>
            <a:lvl5pPr>
              <a:defRPr i="1">
                <a:solidFill>
                  <a:schemeClr val="bg1"/>
                </a:solidFill>
              </a:defRPr>
            </a:lvl5pPr>
          </a:lstStyle>
          <a:p>
            <a:pPr lvl="0"/>
            <a:r>
              <a:rPr lang="en-US" noProof="0"/>
              <a:t>Click to edit Master text styles</a:t>
            </a:r>
          </a:p>
        </p:txBody>
      </p:sp>
      <p:sp>
        <p:nvSpPr>
          <p:cNvPr id="10" name="Rectangle 23" descr="Rectangle shape">
            <a:extLst>
              <a:ext uri="{FF2B5EF4-FFF2-40B4-BE49-F238E27FC236}">
                <a16:creationId xmlns:a16="http://schemas.microsoft.com/office/drawing/2014/main" id="{A5229D97-30B4-42B0-8D6E-5BE4A017D8F7}"/>
              </a:ext>
            </a:extLst>
          </p:cNvPr>
          <p:cNvSpPr/>
          <p:nvPr userDrawn="1"/>
        </p:nvSpPr>
        <p:spPr>
          <a:xfrm>
            <a:off x="5089200" y="1528090"/>
            <a:ext cx="71028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0126841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ree Blocks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1740127"/>
            <a:ext cx="7800832" cy="939606"/>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1216020" y="4552664"/>
            <a:ext cx="2926080" cy="1135351"/>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617258"/>
            <a:ext cx="7800832" cy="594132"/>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hasCustomPrompt="1"/>
          </p:nvPr>
        </p:nvSpPr>
        <p:spPr>
          <a:xfrm>
            <a:off x="1216020" y="4002722"/>
            <a:ext cx="2926080" cy="467382"/>
          </a:xfrm>
        </p:spPr>
        <p:txBody>
          <a:bodyPr lIns="0" tIns="0" rIns="0" bIns="0" anchor="b">
            <a:normAutofit/>
          </a:bodyPr>
          <a:lstStyle>
            <a:lvl1pPr marL="0" indent="0">
              <a:buNone/>
              <a:defRPr sz="22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24" name="Picture Placeholder 13">
            <a:extLst>
              <a:ext uri="{FF2B5EF4-FFF2-40B4-BE49-F238E27FC236}">
                <a16:creationId xmlns:a16="http://schemas.microsoft.com/office/drawing/2014/main" id="{6CFA9DC2-8816-4504-9E78-0D6A51A4ABBE}"/>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8" name="Text Placeholder 7">
            <a:extLst>
              <a:ext uri="{FF2B5EF4-FFF2-40B4-BE49-F238E27FC236}">
                <a16:creationId xmlns:a16="http://schemas.microsoft.com/office/drawing/2014/main" id="{2C9DB526-D20B-406D-B9C4-1B2FE4922375}"/>
              </a:ext>
            </a:extLst>
          </p:cNvPr>
          <p:cNvSpPr>
            <a:spLocks noGrp="1"/>
          </p:cNvSpPr>
          <p:nvPr>
            <p:ph type="body" sz="quarter" idx="28" hasCustomPrompt="1"/>
          </p:nvPr>
        </p:nvSpPr>
        <p:spPr>
          <a:xfrm>
            <a:off x="862258" y="2780485"/>
            <a:ext cx="1188720" cy="1188720"/>
          </a:xfrm>
          <a:solidFill>
            <a:schemeClr val="bg2">
              <a:alpha val="50000"/>
            </a:schemeClr>
          </a:solidFill>
        </p:spPr>
        <p:txBody>
          <a:bodyPr lIns="0" tIns="0" rIns="0" bIns="0" anchor="ctr" anchorCtr="0">
            <a:normAutofit/>
          </a:bodyPr>
          <a:lstStyle>
            <a:lvl1pPr marL="0" indent="0" algn="ctr">
              <a:buNone/>
              <a:defRPr sz="7000" b="1">
                <a:solidFill>
                  <a:schemeClr val="tx1"/>
                </a:solidFill>
                <a:latin typeface="+mj-lt"/>
              </a:defRPr>
            </a:lvl1pPr>
          </a:lstStyle>
          <a:p>
            <a:pPr lvl="0"/>
            <a:r>
              <a:rPr lang="en-US" noProof="0"/>
              <a:t>1</a:t>
            </a:r>
          </a:p>
        </p:txBody>
      </p:sp>
      <p:sp>
        <p:nvSpPr>
          <p:cNvPr id="25" name="Text Placeholder 2">
            <a:extLst>
              <a:ext uri="{FF2B5EF4-FFF2-40B4-BE49-F238E27FC236}">
                <a16:creationId xmlns:a16="http://schemas.microsoft.com/office/drawing/2014/main" id="{76963D45-FFEE-47B2-BF3C-EF83D09DA715}"/>
              </a:ext>
            </a:extLst>
          </p:cNvPr>
          <p:cNvSpPr>
            <a:spLocks noGrp="1"/>
          </p:cNvSpPr>
          <p:nvPr>
            <p:ph type="body" idx="29"/>
          </p:nvPr>
        </p:nvSpPr>
        <p:spPr>
          <a:xfrm>
            <a:off x="4834375" y="4552664"/>
            <a:ext cx="2926080" cy="1135351"/>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id="{F0C6A052-44FB-4766-A715-5F60A7AEF0AD}"/>
              </a:ext>
            </a:extLst>
          </p:cNvPr>
          <p:cNvSpPr>
            <a:spLocks noGrp="1"/>
          </p:cNvSpPr>
          <p:nvPr>
            <p:ph type="body" idx="30" hasCustomPrompt="1"/>
          </p:nvPr>
        </p:nvSpPr>
        <p:spPr>
          <a:xfrm>
            <a:off x="4834375" y="4002722"/>
            <a:ext cx="2926080" cy="467382"/>
          </a:xfrm>
        </p:spPr>
        <p:txBody>
          <a:bodyPr lIns="0" tIns="0" rIns="0" bIns="0" anchor="b">
            <a:normAutofit/>
          </a:bodyPr>
          <a:lstStyle>
            <a:lvl1pPr marL="0" indent="0">
              <a:buNone/>
              <a:defRPr sz="22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27" name="Text Placeholder 7">
            <a:extLst>
              <a:ext uri="{FF2B5EF4-FFF2-40B4-BE49-F238E27FC236}">
                <a16:creationId xmlns:a16="http://schemas.microsoft.com/office/drawing/2014/main" id="{26217025-86DB-4E40-9AE4-98C2F14CA8DA}"/>
              </a:ext>
            </a:extLst>
          </p:cNvPr>
          <p:cNvSpPr>
            <a:spLocks noGrp="1"/>
          </p:cNvSpPr>
          <p:nvPr>
            <p:ph type="body" sz="quarter" idx="31" hasCustomPrompt="1"/>
          </p:nvPr>
        </p:nvSpPr>
        <p:spPr>
          <a:xfrm>
            <a:off x="4480613" y="2780485"/>
            <a:ext cx="1188720" cy="1188720"/>
          </a:xfrm>
          <a:solidFill>
            <a:schemeClr val="bg2">
              <a:alpha val="50000"/>
            </a:schemeClr>
          </a:solidFill>
        </p:spPr>
        <p:txBody>
          <a:bodyPr lIns="0" tIns="0" rIns="0" bIns="0" anchor="ctr" anchorCtr="0">
            <a:normAutofit/>
          </a:bodyPr>
          <a:lstStyle>
            <a:lvl1pPr marL="0" indent="0" algn="ctr">
              <a:buNone/>
              <a:defRPr sz="7000" b="1">
                <a:solidFill>
                  <a:schemeClr val="tx1"/>
                </a:solidFill>
                <a:latin typeface="+mj-lt"/>
              </a:defRPr>
            </a:lvl1pPr>
          </a:lstStyle>
          <a:p>
            <a:pPr lvl="0"/>
            <a:r>
              <a:rPr lang="en-US" noProof="0"/>
              <a:t>2</a:t>
            </a:r>
          </a:p>
        </p:txBody>
      </p:sp>
      <p:sp>
        <p:nvSpPr>
          <p:cNvPr id="28" name="Text Placeholder 2">
            <a:extLst>
              <a:ext uri="{FF2B5EF4-FFF2-40B4-BE49-F238E27FC236}">
                <a16:creationId xmlns:a16="http://schemas.microsoft.com/office/drawing/2014/main" id="{5CDA6EA2-A642-4AE3-88FA-F776A7BE3CA8}"/>
              </a:ext>
            </a:extLst>
          </p:cNvPr>
          <p:cNvSpPr>
            <a:spLocks noGrp="1"/>
          </p:cNvSpPr>
          <p:nvPr>
            <p:ph type="body" idx="32"/>
          </p:nvPr>
        </p:nvSpPr>
        <p:spPr>
          <a:xfrm>
            <a:off x="8452731" y="4552664"/>
            <a:ext cx="2926080" cy="1135351"/>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9" name="Text Placeholder 2">
            <a:extLst>
              <a:ext uri="{FF2B5EF4-FFF2-40B4-BE49-F238E27FC236}">
                <a16:creationId xmlns:a16="http://schemas.microsoft.com/office/drawing/2014/main" id="{FCF657BA-97D6-465F-8436-31FB0B884C8B}"/>
              </a:ext>
            </a:extLst>
          </p:cNvPr>
          <p:cNvSpPr>
            <a:spLocks noGrp="1"/>
          </p:cNvSpPr>
          <p:nvPr>
            <p:ph type="body" idx="33" hasCustomPrompt="1"/>
          </p:nvPr>
        </p:nvSpPr>
        <p:spPr>
          <a:xfrm>
            <a:off x="8452731" y="4002722"/>
            <a:ext cx="2926080" cy="467382"/>
          </a:xfrm>
        </p:spPr>
        <p:txBody>
          <a:bodyPr lIns="0" tIns="0" rIns="0" bIns="0" anchor="b">
            <a:normAutofit/>
          </a:bodyPr>
          <a:lstStyle>
            <a:lvl1pPr marL="0" indent="0">
              <a:buNone/>
              <a:defRPr sz="22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0" name="Text Placeholder 7">
            <a:extLst>
              <a:ext uri="{FF2B5EF4-FFF2-40B4-BE49-F238E27FC236}">
                <a16:creationId xmlns:a16="http://schemas.microsoft.com/office/drawing/2014/main" id="{CBAA4180-32A5-4A82-BFBA-8673723FAAEA}"/>
              </a:ext>
            </a:extLst>
          </p:cNvPr>
          <p:cNvSpPr>
            <a:spLocks noGrp="1"/>
          </p:cNvSpPr>
          <p:nvPr>
            <p:ph type="body" sz="quarter" idx="34" hasCustomPrompt="1"/>
          </p:nvPr>
        </p:nvSpPr>
        <p:spPr>
          <a:xfrm>
            <a:off x="8098969" y="2780485"/>
            <a:ext cx="1188720" cy="1188720"/>
          </a:xfrm>
          <a:solidFill>
            <a:schemeClr val="bg2">
              <a:alpha val="50000"/>
            </a:schemeClr>
          </a:solidFill>
        </p:spPr>
        <p:txBody>
          <a:bodyPr lIns="0" tIns="0" rIns="0" bIns="0" anchor="ctr" anchorCtr="0">
            <a:normAutofit/>
          </a:bodyPr>
          <a:lstStyle>
            <a:lvl1pPr marL="0" indent="0" algn="ctr">
              <a:buNone/>
              <a:defRPr sz="7000" b="1">
                <a:solidFill>
                  <a:schemeClr val="tx1"/>
                </a:solidFill>
                <a:latin typeface="+mj-lt"/>
              </a:defRPr>
            </a:lvl1pPr>
          </a:lstStyle>
          <a:p>
            <a:pPr lvl="0"/>
            <a:r>
              <a:rPr lang="en-US" noProof="0"/>
              <a:t>3</a:t>
            </a:r>
          </a:p>
        </p:txBody>
      </p:sp>
      <p:sp>
        <p:nvSpPr>
          <p:cNvPr id="18" name="Rectangle 16" descr="Rectangle shape">
            <a:extLst>
              <a:ext uri="{FF2B5EF4-FFF2-40B4-BE49-F238E27FC236}">
                <a16:creationId xmlns:a16="http://schemas.microsoft.com/office/drawing/2014/main" id="{8F2E6E6B-AE50-42CD-844F-3408DB11EFCE}"/>
              </a:ext>
            </a:extLst>
          </p:cNvPr>
          <p:cNvSpPr/>
          <p:nvPr userDrawn="1"/>
        </p:nvSpPr>
        <p:spPr>
          <a:xfrm>
            <a:off x="0" y="1380173"/>
            <a:ext cx="500552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22689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11/27/2020</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umbers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689555"/>
            <a:ext cx="4405067" cy="1737210"/>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6284490" y="2620884"/>
            <a:ext cx="4955429" cy="808115"/>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1904701"/>
            <a:ext cx="442201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p:nvPr>
        </p:nvSpPr>
        <p:spPr>
          <a:xfrm>
            <a:off x="6284490" y="2107734"/>
            <a:ext cx="4955429" cy="43059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4" name="Text Placeholder 2">
            <a:extLst>
              <a:ext uri="{FF2B5EF4-FFF2-40B4-BE49-F238E27FC236}">
                <a16:creationId xmlns:a16="http://schemas.microsoft.com/office/drawing/2014/main" id="{260CEEAE-673F-4CB5-B22D-3567AE8002CC}"/>
              </a:ext>
            </a:extLst>
          </p:cNvPr>
          <p:cNvSpPr>
            <a:spLocks noGrp="1"/>
          </p:cNvSpPr>
          <p:nvPr>
            <p:ph type="body" idx="28" hasCustomPrompt="1"/>
          </p:nvPr>
        </p:nvSpPr>
        <p:spPr>
          <a:xfrm>
            <a:off x="6284489" y="976103"/>
            <a:ext cx="4955429" cy="1128424"/>
          </a:xfrm>
        </p:spPr>
        <p:txBody>
          <a:bodyPr lIns="0" tIns="0" rIns="0" bIns="0" anchor="b">
            <a:noAutofit/>
          </a:bodyPr>
          <a:lstStyle>
            <a:lvl1pPr marL="0" indent="0">
              <a:buNone/>
              <a:defRPr sz="7000" b="1"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$12,345</a:t>
            </a:r>
          </a:p>
        </p:txBody>
      </p:sp>
      <p:sp>
        <p:nvSpPr>
          <p:cNvPr id="25" name="Text Placeholder 2">
            <a:extLst>
              <a:ext uri="{FF2B5EF4-FFF2-40B4-BE49-F238E27FC236}">
                <a16:creationId xmlns:a16="http://schemas.microsoft.com/office/drawing/2014/main" id="{B4825933-91D2-4FC0-BB9B-5D124BF9D51B}"/>
              </a:ext>
            </a:extLst>
          </p:cNvPr>
          <p:cNvSpPr>
            <a:spLocks noGrp="1"/>
          </p:cNvSpPr>
          <p:nvPr>
            <p:ph type="body" idx="29"/>
          </p:nvPr>
        </p:nvSpPr>
        <p:spPr>
          <a:xfrm>
            <a:off x="6284490" y="5321068"/>
            <a:ext cx="4955429" cy="548574"/>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id="{6D20445D-98AF-47B2-9FBD-AF19976FE079}"/>
              </a:ext>
            </a:extLst>
          </p:cNvPr>
          <p:cNvSpPr>
            <a:spLocks noGrp="1"/>
          </p:cNvSpPr>
          <p:nvPr>
            <p:ph type="body" idx="30"/>
          </p:nvPr>
        </p:nvSpPr>
        <p:spPr>
          <a:xfrm>
            <a:off x="6284490" y="4807915"/>
            <a:ext cx="4955429" cy="43059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ext Placeholder 2">
            <a:extLst>
              <a:ext uri="{FF2B5EF4-FFF2-40B4-BE49-F238E27FC236}">
                <a16:creationId xmlns:a16="http://schemas.microsoft.com/office/drawing/2014/main" id="{26B4ED62-0191-4136-BE3C-958CFAB7AC9B}"/>
              </a:ext>
            </a:extLst>
          </p:cNvPr>
          <p:cNvSpPr>
            <a:spLocks noGrp="1"/>
          </p:cNvSpPr>
          <p:nvPr>
            <p:ph type="body" idx="31" hasCustomPrompt="1"/>
          </p:nvPr>
        </p:nvSpPr>
        <p:spPr>
          <a:xfrm>
            <a:off x="6284489" y="3676284"/>
            <a:ext cx="4955429" cy="1128424"/>
          </a:xfrm>
        </p:spPr>
        <p:txBody>
          <a:bodyPr lIns="0" tIns="0" rIns="0" bIns="0" anchor="b">
            <a:noAutofit/>
          </a:bodyPr>
          <a:lstStyle>
            <a:lvl1pPr marL="0" indent="0">
              <a:buNone/>
              <a:defRPr sz="7000" b="1"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$6,789</a:t>
            </a:r>
          </a:p>
        </p:txBody>
      </p:sp>
      <p:sp>
        <p:nvSpPr>
          <p:cNvPr id="15" name="Rectangle 13" descr="Rectangle shape">
            <a:extLst>
              <a:ext uri="{FF2B5EF4-FFF2-40B4-BE49-F238E27FC236}">
                <a16:creationId xmlns:a16="http://schemas.microsoft.com/office/drawing/2014/main" id="{7A6E2CC8-AD16-49DE-83C6-DA0AA5063E1D}"/>
              </a:ext>
            </a:extLst>
          </p:cNvPr>
          <p:cNvSpPr/>
          <p:nvPr userDrawn="1"/>
        </p:nvSpPr>
        <p:spPr>
          <a:xfrm>
            <a:off x="-1" y="3341010"/>
            <a:ext cx="4246123"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4483469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atistic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9A7BA7-C33A-4105-8F53-B8940C0A3F83}"/>
              </a:ext>
            </a:extLst>
          </p:cNvPr>
          <p:cNvSpPr/>
          <p:nvPr userDrawn="1"/>
        </p:nvSpPr>
        <p:spPr>
          <a:xfrm>
            <a:off x="4408227" y="-9144"/>
            <a:ext cx="1353312" cy="34381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995FDDE8-E604-43B2-9010-7650176DFE1B}"/>
              </a:ext>
            </a:extLst>
          </p:cNvPr>
          <p:cNvSpPr/>
          <p:nvPr userDrawn="1"/>
        </p:nvSpPr>
        <p:spPr>
          <a:xfrm>
            <a:off x="6051420" y="0"/>
            <a:ext cx="2039112" cy="34381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9DC30695-97E1-4601-8C7B-961D69628644}"/>
              </a:ext>
            </a:extLst>
          </p:cNvPr>
          <p:cNvSpPr/>
          <p:nvPr userDrawn="1"/>
        </p:nvSpPr>
        <p:spPr>
          <a:xfrm>
            <a:off x="8380413" y="0"/>
            <a:ext cx="2971800" cy="34381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4571999"/>
            <a:ext cx="4422014" cy="150882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hasCustomPrompt="1"/>
          </p:nvPr>
        </p:nvSpPr>
        <p:spPr>
          <a:xfrm>
            <a:off x="4408227" y="2494818"/>
            <a:ext cx="1353314" cy="430592"/>
          </a:xfrm>
        </p:spPr>
        <p:txBody>
          <a:bodyPr lIns="0" tIns="0" rIns="0" bIns="0" anchor="b">
            <a:normAutofit/>
          </a:bodyPr>
          <a:lstStyle>
            <a:lvl1pPr marL="0" indent="0" algn="ctr">
              <a:buNone/>
              <a:defRPr sz="28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24" name="Text Placeholder 2">
            <a:extLst>
              <a:ext uri="{FF2B5EF4-FFF2-40B4-BE49-F238E27FC236}">
                <a16:creationId xmlns:a16="http://schemas.microsoft.com/office/drawing/2014/main" id="{260CEEAE-673F-4CB5-B22D-3567AE8002CC}"/>
              </a:ext>
            </a:extLst>
          </p:cNvPr>
          <p:cNvSpPr>
            <a:spLocks noGrp="1"/>
          </p:cNvSpPr>
          <p:nvPr>
            <p:ph type="body" idx="28" hasCustomPrompt="1"/>
          </p:nvPr>
        </p:nvSpPr>
        <p:spPr>
          <a:xfrm>
            <a:off x="3779480" y="1520399"/>
            <a:ext cx="1982060" cy="1019338"/>
          </a:xfrm>
        </p:spPr>
        <p:txBody>
          <a:bodyPr lIns="0" tIns="0" rIns="0" bIns="0" anchor="b">
            <a:noAutofit/>
          </a:bodyPr>
          <a:lstStyle>
            <a:lvl1pPr marL="0" indent="0">
              <a:buNone/>
              <a:defRPr sz="7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$25</a:t>
            </a:r>
          </a:p>
        </p:txBody>
      </p:sp>
      <p:sp>
        <p:nvSpPr>
          <p:cNvPr id="25" name="Text Placeholder 2">
            <a:extLst>
              <a:ext uri="{FF2B5EF4-FFF2-40B4-BE49-F238E27FC236}">
                <a16:creationId xmlns:a16="http://schemas.microsoft.com/office/drawing/2014/main" id="{B4825933-91D2-4FC0-BB9B-5D124BF9D51B}"/>
              </a:ext>
            </a:extLst>
          </p:cNvPr>
          <p:cNvSpPr>
            <a:spLocks noGrp="1"/>
          </p:cNvSpPr>
          <p:nvPr>
            <p:ph type="body" idx="29"/>
          </p:nvPr>
        </p:nvSpPr>
        <p:spPr>
          <a:xfrm>
            <a:off x="5984239" y="4599296"/>
            <a:ext cx="5367974" cy="1019338"/>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Text Placeholder 2">
            <a:extLst>
              <a:ext uri="{FF2B5EF4-FFF2-40B4-BE49-F238E27FC236}">
                <a16:creationId xmlns:a16="http://schemas.microsoft.com/office/drawing/2014/main" id="{D1F95E71-8CFB-47D8-857E-5CF7D091CCFE}"/>
              </a:ext>
            </a:extLst>
          </p:cNvPr>
          <p:cNvSpPr>
            <a:spLocks noGrp="1"/>
          </p:cNvSpPr>
          <p:nvPr>
            <p:ph type="body" idx="30" hasCustomPrompt="1"/>
          </p:nvPr>
        </p:nvSpPr>
        <p:spPr>
          <a:xfrm>
            <a:off x="6639221" y="2494818"/>
            <a:ext cx="1353314" cy="430592"/>
          </a:xfrm>
        </p:spPr>
        <p:txBody>
          <a:bodyPr lIns="0" tIns="0" rIns="0" bIns="0" anchor="b">
            <a:normAutofit/>
          </a:bodyPr>
          <a:lstStyle>
            <a:lvl1pPr marL="0" indent="0" algn="ctr">
              <a:buNone/>
              <a:defRPr sz="28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20" name="Text Placeholder 2">
            <a:extLst>
              <a:ext uri="{FF2B5EF4-FFF2-40B4-BE49-F238E27FC236}">
                <a16:creationId xmlns:a16="http://schemas.microsoft.com/office/drawing/2014/main" id="{4220BB32-08C4-4A57-831F-A25F6DD5F662}"/>
              </a:ext>
            </a:extLst>
          </p:cNvPr>
          <p:cNvSpPr>
            <a:spLocks noGrp="1"/>
          </p:cNvSpPr>
          <p:nvPr>
            <p:ph type="body" idx="31" hasCustomPrompt="1"/>
          </p:nvPr>
        </p:nvSpPr>
        <p:spPr>
          <a:xfrm>
            <a:off x="6010474" y="1520399"/>
            <a:ext cx="1982060" cy="1019338"/>
          </a:xfrm>
        </p:spPr>
        <p:txBody>
          <a:bodyPr lIns="0" tIns="0" rIns="0" bIns="0" anchor="b">
            <a:noAutofit/>
          </a:bodyPr>
          <a:lstStyle>
            <a:lvl1pPr marL="0" indent="0">
              <a:buNone/>
              <a:defRPr sz="7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$50</a:t>
            </a:r>
          </a:p>
        </p:txBody>
      </p:sp>
      <p:sp>
        <p:nvSpPr>
          <p:cNvPr id="23" name="Text Placeholder 2">
            <a:extLst>
              <a:ext uri="{FF2B5EF4-FFF2-40B4-BE49-F238E27FC236}">
                <a16:creationId xmlns:a16="http://schemas.microsoft.com/office/drawing/2014/main" id="{694EBB8B-63BC-49D7-A4A6-810321F08ECE}"/>
              </a:ext>
            </a:extLst>
          </p:cNvPr>
          <p:cNvSpPr>
            <a:spLocks noGrp="1"/>
          </p:cNvSpPr>
          <p:nvPr>
            <p:ph type="body" idx="32" hasCustomPrompt="1"/>
          </p:nvPr>
        </p:nvSpPr>
        <p:spPr>
          <a:xfrm>
            <a:off x="9950851" y="2494818"/>
            <a:ext cx="1401361" cy="430592"/>
          </a:xfrm>
        </p:spPr>
        <p:txBody>
          <a:bodyPr lIns="0" tIns="0" rIns="0" bIns="0" anchor="b">
            <a:normAutofit/>
          </a:bodyPr>
          <a:lstStyle>
            <a:lvl1pPr marL="0" indent="0" algn="ctr">
              <a:buNone/>
              <a:defRPr sz="28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28" name="Text Placeholder 2">
            <a:extLst>
              <a:ext uri="{FF2B5EF4-FFF2-40B4-BE49-F238E27FC236}">
                <a16:creationId xmlns:a16="http://schemas.microsoft.com/office/drawing/2014/main" id="{1DC8524C-8473-476B-9727-B88579F5C6D1}"/>
              </a:ext>
            </a:extLst>
          </p:cNvPr>
          <p:cNvSpPr>
            <a:spLocks noGrp="1"/>
          </p:cNvSpPr>
          <p:nvPr>
            <p:ph type="body" idx="33" hasCustomPrompt="1"/>
          </p:nvPr>
        </p:nvSpPr>
        <p:spPr>
          <a:xfrm>
            <a:off x="8339466" y="1520399"/>
            <a:ext cx="2401321" cy="1019338"/>
          </a:xfrm>
        </p:spPr>
        <p:txBody>
          <a:bodyPr lIns="0" tIns="0" rIns="0" bIns="0" anchor="b">
            <a:noAutofit/>
          </a:bodyPr>
          <a:lstStyle>
            <a:lvl1pPr marL="0" indent="0">
              <a:buNone/>
              <a:defRPr sz="7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$100</a:t>
            </a:r>
          </a:p>
        </p:txBody>
      </p:sp>
      <p:sp>
        <p:nvSpPr>
          <p:cNvPr id="29" name="Text Placeholder 2">
            <a:extLst>
              <a:ext uri="{FF2B5EF4-FFF2-40B4-BE49-F238E27FC236}">
                <a16:creationId xmlns:a16="http://schemas.microsoft.com/office/drawing/2014/main" id="{E2B5B824-F1E4-4ADF-B1C2-3DBA2FC66495}"/>
              </a:ext>
            </a:extLst>
          </p:cNvPr>
          <p:cNvSpPr>
            <a:spLocks noGrp="1"/>
          </p:cNvSpPr>
          <p:nvPr>
            <p:ph type="body" idx="34" hasCustomPrompt="1"/>
          </p:nvPr>
        </p:nvSpPr>
        <p:spPr>
          <a:xfrm>
            <a:off x="4408227" y="3684893"/>
            <a:ext cx="1353314" cy="612000"/>
          </a:xfrm>
        </p:spPr>
        <p:txBody>
          <a:bodyPr lIns="0" tIns="0" rIns="0" bIns="0" anchor="b">
            <a:normAutofit/>
          </a:bodyPr>
          <a:lstStyle>
            <a:lvl1pPr marL="0" indent="0" algn="r">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a:t>
            </a:r>
            <a:br>
              <a:rPr lang="en-US" noProof="0"/>
            </a:br>
            <a:r>
              <a:rPr lang="en-US" noProof="0"/>
              <a:t>Title</a:t>
            </a:r>
          </a:p>
        </p:txBody>
      </p:sp>
      <p:sp>
        <p:nvSpPr>
          <p:cNvPr id="30" name="Text Placeholder 2">
            <a:extLst>
              <a:ext uri="{FF2B5EF4-FFF2-40B4-BE49-F238E27FC236}">
                <a16:creationId xmlns:a16="http://schemas.microsoft.com/office/drawing/2014/main" id="{38AB304D-0212-48B1-9FA2-FFFBBA300663}"/>
              </a:ext>
            </a:extLst>
          </p:cNvPr>
          <p:cNvSpPr>
            <a:spLocks noGrp="1"/>
          </p:cNvSpPr>
          <p:nvPr>
            <p:ph type="body" idx="35" hasCustomPrompt="1"/>
          </p:nvPr>
        </p:nvSpPr>
        <p:spPr>
          <a:xfrm>
            <a:off x="6732363" y="3684893"/>
            <a:ext cx="1353314" cy="612000"/>
          </a:xfrm>
        </p:spPr>
        <p:txBody>
          <a:bodyPr lIns="0" tIns="0" rIns="0" bIns="0" anchor="b">
            <a:normAutofit/>
          </a:bodyPr>
          <a:lstStyle>
            <a:lvl1pPr marL="0" marR="0" indent="0" algn="r" defTabSz="914400" rtl="0" eaLnBrk="1" fontAlgn="auto" latinLnBrk="0" hangingPunct="1">
              <a:lnSpc>
                <a:spcPct val="90000"/>
              </a:lnSpc>
              <a:spcBef>
                <a:spcPts val="600"/>
              </a:spcBef>
              <a:spcAft>
                <a:spcPts val="0"/>
              </a:spcAft>
              <a:buClrTx/>
              <a:buSzTx/>
              <a:buFont typeface="Arial" panose="020B0604020202020204" pitchFamily="34" charset="0"/>
              <a:buNone/>
              <a:tabLst/>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2</a:t>
            </a:r>
            <a:br>
              <a:rPr lang="en-US" noProof="0"/>
            </a:br>
            <a:r>
              <a:rPr lang="en-US" noProof="0"/>
              <a:t>Title</a:t>
            </a:r>
          </a:p>
        </p:txBody>
      </p:sp>
      <p:sp>
        <p:nvSpPr>
          <p:cNvPr id="31" name="Text Placeholder 2">
            <a:extLst>
              <a:ext uri="{FF2B5EF4-FFF2-40B4-BE49-F238E27FC236}">
                <a16:creationId xmlns:a16="http://schemas.microsoft.com/office/drawing/2014/main" id="{DC3FB435-A0E9-4DB4-97CD-CD4676D2A60B}"/>
              </a:ext>
            </a:extLst>
          </p:cNvPr>
          <p:cNvSpPr>
            <a:spLocks noGrp="1"/>
          </p:cNvSpPr>
          <p:nvPr>
            <p:ph type="body" idx="36" hasCustomPrompt="1"/>
          </p:nvPr>
        </p:nvSpPr>
        <p:spPr>
          <a:xfrm>
            <a:off x="9966893" y="3684893"/>
            <a:ext cx="1401361" cy="612000"/>
          </a:xfrm>
        </p:spPr>
        <p:txBody>
          <a:bodyPr lIns="0" tIns="0" rIns="0" bIns="0" anchor="b">
            <a:normAutofit/>
          </a:bodyPr>
          <a:lstStyle>
            <a:lvl1pPr marL="0" indent="0" algn="r">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3</a:t>
            </a:r>
            <a:br>
              <a:rPr lang="en-US" noProof="0"/>
            </a:br>
            <a:r>
              <a:rPr lang="en-US" noProof="0"/>
              <a:t>Title</a:t>
            </a:r>
          </a:p>
        </p:txBody>
      </p:sp>
      <p:sp>
        <p:nvSpPr>
          <p:cNvPr id="21" name="Rectangle 31" descr="Rectangle shape">
            <a:extLst>
              <a:ext uri="{FF2B5EF4-FFF2-40B4-BE49-F238E27FC236}">
                <a16:creationId xmlns:a16="http://schemas.microsoft.com/office/drawing/2014/main" id="{98B8BA77-4925-481F-93A8-D07826A9C50C}"/>
              </a:ext>
            </a:extLst>
          </p:cNvPr>
          <p:cNvSpPr/>
          <p:nvPr userDrawn="1"/>
        </p:nvSpPr>
        <p:spPr>
          <a:xfrm>
            <a:off x="0" y="4252116"/>
            <a:ext cx="278618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672647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Layou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C30695-97E1-4601-8C7B-961D69628644}"/>
              </a:ext>
            </a:extLst>
          </p:cNvPr>
          <p:cNvSpPr/>
          <p:nvPr userDrawn="1"/>
        </p:nvSpPr>
        <p:spPr>
          <a:xfrm>
            <a:off x="838200" y="2688336"/>
            <a:ext cx="5256213" cy="416966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6959600" y="814742"/>
            <a:ext cx="4422014" cy="619448"/>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2">
            <a:extLst>
              <a:ext uri="{FF2B5EF4-FFF2-40B4-BE49-F238E27FC236}">
                <a16:creationId xmlns:a16="http://schemas.microsoft.com/office/drawing/2014/main" id="{E2B5B824-F1E4-4ADF-B1C2-3DBA2FC66495}"/>
              </a:ext>
            </a:extLst>
          </p:cNvPr>
          <p:cNvSpPr>
            <a:spLocks noGrp="1"/>
          </p:cNvSpPr>
          <p:nvPr>
            <p:ph type="body" idx="34" hasCustomPrompt="1"/>
          </p:nvPr>
        </p:nvSpPr>
        <p:spPr>
          <a:xfrm>
            <a:off x="1275346" y="3015916"/>
            <a:ext cx="4371473" cy="478453"/>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30" name="Text Placeholder 2">
            <a:extLst>
              <a:ext uri="{FF2B5EF4-FFF2-40B4-BE49-F238E27FC236}">
                <a16:creationId xmlns:a16="http://schemas.microsoft.com/office/drawing/2014/main" id="{38AB304D-0212-48B1-9FA2-FFFBBA300663}"/>
              </a:ext>
            </a:extLst>
          </p:cNvPr>
          <p:cNvSpPr>
            <a:spLocks noGrp="1"/>
          </p:cNvSpPr>
          <p:nvPr>
            <p:ph type="body" idx="35" hasCustomPrompt="1"/>
          </p:nvPr>
        </p:nvSpPr>
        <p:spPr>
          <a:xfrm>
            <a:off x="6486281" y="3015916"/>
            <a:ext cx="2716437" cy="478800"/>
          </a:xfrm>
        </p:spPr>
        <p:txBody>
          <a:bodyPr lIns="0" tIns="0" rIns="0" bIns="0" anchor="b">
            <a:norm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None/>
              <a:tabLst/>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2 Title</a:t>
            </a:r>
          </a:p>
        </p:txBody>
      </p:sp>
      <p:sp>
        <p:nvSpPr>
          <p:cNvPr id="22" name="Text Placeholder 2">
            <a:extLst>
              <a:ext uri="{FF2B5EF4-FFF2-40B4-BE49-F238E27FC236}">
                <a16:creationId xmlns:a16="http://schemas.microsoft.com/office/drawing/2014/main" id="{CADBF3A0-15C9-427F-8FD2-15ED840D4E0D}"/>
              </a:ext>
            </a:extLst>
          </p:cNvPr>
          <p:cNvSpPr>
            <a:spLocks noGrp="1"/>
          </p:cNvSpPr>
          <p:nvPr>
            <p:ph type="body" idx="13"/>
          </p:nvPr>
        </p:nvSpPr>
        <p:spPr>
          <a:xfrm>
            <a:off x="1275345" y="3585385"/>
            <a:ext cx="4371473" cy="2214444"/>
          </a:xfrm>
        </p:spPr>
        <p:txBody>
          <a:bodyPr lIns="0" tIns="0" rIns="0" bIns="0" anchor="t" anchorCtr="0">
            <a:normAutofit/>
          </a:bodyPr>
          <a:lstStyle>
            <a:lvl1pPr marL="216000" indent="-216000">
              <a:spcBef>
                <a:spcPts val="600"/>
              </a:spcBef>
              <a:buClr>
                <a:schemeClr val="bg1"/>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ext Placeholder 2">
            <a:extLst>
              <a:ext uri="{FF2B5EF4-FFF2-40B4-BE49-F238E27FC236}">
                <a16:creationId xmlns:a16="http://schemas.microsoft.com/office/drawing/2014/main" id="{262C7EF8-2FB4-4ED0-A661-3328AF0A0220}"/>
              </a:ext>
            </a:extLst>
          </p:cNvPr>
          <p:cNvSpPr>
            <a:spLocks noGrp="1"/>
          </p:cNvSpPr>
          <p:nvPr>
            <p:ph type="body" idx="1"/>
          </p:nvPr>
        </p:nvSpPr>
        <p:spPr>
          <a:xfrm>
            <a:off x="6959600" y="1979605"/>
            <a:ext cx="4412151" cy="1006331"/>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2" name="Text Placeholder 2">
            <a:extLst>
              <a:ext uri="{FF2B5EF4-FFF2-40B4-BE49-F238E27FC236}">
                <a16:creationId xmlns:a16="http://schemas.microsoft.com/office/drawing/2014/main" id="{8A0F49E4-92A1-4E95-B557-32CC712F2097}"/>
              </a:ext>
            </a:extLst>
          </p:cNvPr>
          <p:cNvSpPr>
            <a:spLocks noGrp="1"/>
          </p:cNvSpPr>
          <p:nvPr>
            <p:ph type="body" idx="36"/>
          </p:nvPr>
        </p:nvSpPr>
        <p:spPr>
          <a:xfrm>
            <a:off x="6486281" y="3585385"/>
            <a:ext cx="4865932" cy="2214444"/>
          </a:xfrm>
        </p:spPr>
        <p:txBody>
          <a:bodyPr lIns="0" tIns="0" rIns="0" bIns="0" anchor="t" anchorCtr="0">
            <a:normAutofit/>
          </a:bodyPr>
          <a:lstStyle>
            <a:lvl1pPr marL="216000" indent="-216000">
              <a:spcBef>
                <a:spcPts val="600"/>
              </a:spcBef>
              <a:buClr>
                <a:schemeClr val="accent1"/>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0557326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C30695-97E1-4601-8C7B-961D69628644}"/>
              </a:ext>
            </a:extLst>
          </p:cNvPr>
          <p:cNvSpPr/>
          <p:nvPr userDrawn="1"/>
        </p:nvSpPr>
        <p:spPr>
          <a:xfrm>
            <a:off x="0" y="1581912"/>
            <a:ext cx="12192000" cy="527608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256085" y="797157"/>
            <a:ext cx="5679831" cy="619448"/>
          </a:xfrm>
        </p:spPr>
        <p:txBody>
          <a:bodyPr lIns="0" tIns="0" rIns="0" bIns="0" anchor="b"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cxnSp>
        <p:nvCxnSpPr>
          <p:cNvPr id="7" name="Straight Arrow Connector 6">
            <a:extLst>
              <a:ext uri="{FF2B5EF4-FFF2-40B4-BE49-F238E27FC236}">
                <a16:creationId xmlns:a16="http://schemas.microsoft.com/office/drawing/2014/main" id="{D97EC15B-6ADB-43E7-8D3D-9CA1B60F918F}"/>
              </a:ext>
            </a:extLst>
          </p:cNvPr>
          <p:cNvCxnSpPr/>
          <p:nvPr userDrawn="1"/>
        </p:nvCxnSpPr>
        <p:spPr>
          <a:xfrm>
            <a:off x="-1" y="4642338"/>
            <a:ext cx="11731752" cy="0"/>
          </a:xfrm>
          <a:prstGeom prst="straightConnector1">
            <a:avLst/>
          </a:prstGeom>
          <a:ln w="190500">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26D8E99-1988-42A8-9F1C-95B986DC31E3}"/>
              </a:ext>
            </a:extLst>
          </p:cNvPr>
          <p:cNvCxnSpPr>
            <a:cxnSpLocks/>
          </p:cNvCxnSpPr>
          <p:nvPr userDrawn="1"/>
        </p:nvCxnSpPr>
        <p:spPr>
          <a:xfrm rot="16200000">
            <a:off x="3649981" y="4411980"/>
            <a:ext cx="4892040" cy="0"/>
          </a:xfrm>
          <a:prstGeom prst="straightConnector1">
            <a:avLst/>
          </a:prstGeom>
          <a:ln w="190500">
            <a:tailEnd type="stealth"/>
          </a:ln>
        </p:spPr>
        <p:style>
          <a:lnRef idx="1">
            <a:schemeClr val="accent1"/>
          </a:lnRef>
          <a:fillRef idx="0">
            <a:schemeClr val="accent1"/>
          </a:fillRef>
          <a:effectRef idx="0">
            <a:schemeClr val="accent1"/>
          </a:effectRef>
          <a:fontRef idx="minor">
            <a:schemeClr val="tx1"/>
          </a:fontRef>
        </p:style>
      </p:cxnSp>
      <p:sp>
        <p:nvSpPr>
          <p:cNvPr id="19" name="Picture Placeholder 11" descr="Competitors logos quadrant">
            <a:extLst>
              <a:ext uri="{FF2B5EF4-FFF2-40B4-BE49-F238E27FC236}">
                <a16:creationId xmlns:a16="http://schemas.microsoft.com/office/drawing/2014/main" id="{9E7B5F5C-D6CB-40DA-9AEA-4945FD67068A}"/>
              </a:ext>
            </a:extLst>
          </p:cNvPr>
          <p:cNvSpPr>
            <a:spLocks noGrp="1"/>
          </p:cNvSpPr>
          <p:nvPr>
            <p:ph type="pic" sz="quarter" idx="39" hasCustomPrompt="1"/>
          </p:nvPr>
        </p:nvSpPr>
        <p:spPr>
          <a:xfrm>
            <a:off x="3930305" y="2948388"/>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2</a:t>
            </a:r>
          </a:p>
          <a:p>
            <a:r>
              <a:rPr lang="en-US" noProof="0" dirty="0"/>
              <a:t>Logo</a:t>
            </a:r>
          </a:p>
        </p:txBody>
      </p:sp>
      <p:sp>
        <p:nvSpPr>
          <p:cNvPr id="20" name="Picture Placeholder 11" descr="Competitors logos quadrant">
            <a:extLst>
              <a:ext uri="{FF2B5EF4-FFF2-40B4-BE49-F238E27FC236}">
                <a16:creationId xmlns:a16="http://schemas.microsoft.com/office/drawing/2014/main" id="{5E7FCEE1-8543-48D2-92BF-C15B856518F7}"/>
              </a:ext>
            </a:extLst>
          </p:cNvPr>
          <p:cNvSpPr>
            <a:spLocks noGrp="1"/>
          </p:cNvSpPr>
          <p:nvPr>
            <p:ph type="pic" sz="quarter" idx="40" hasCustomPrompt="1"/>
          </p:nvPr>
        </p:nvSpPr>
        <p:spPr>
          <a:xfrm>
            <a:off x="872933" y="2218387"/>
            <a:ext cx="1655064"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1</a:t>
            </a:r>
          </a:p>
          <a:p>
            <a:r>
              <a:rPr lang="en-US" noProof="0" dirty="0"/>
              <a:t>Logo</a:t>
            </a:r>
          </a:p>
        </p:txBody>
      </p:sp>
      <p:sp>
        <p:nvSpPr>
          <p:cNvPr id="21" name="Picture Placeholder 11" descr="Competitors logos quadrant">
            <a:extLst>
              <a:ext uri="{FF2B5EF4-FFF2-40B4-BE49-F238E27FC236}">
                <a16:creationId xmlns:a16="http://schemas.microsoft.com/office/drawing/2014/main" id="{F1D6EC72-CD23-4FB2-B57B-639BD1321824}"/>
              </a:ext>
            </a:extLst>
          </p:cNvPr>
          <p:cNvSpPr>
            <a:spLocks noGrp="1"/>
          </p:cNvSpPr>
          <p:nvPr>
            <p:ph type="pic" sz="quarter" idx="41" hasCustomPrompt="1"/>
          </p:nvPr>
        </p:nvSpPr>
        <p:spPr>
          <a:xfrm>
            <a:off x="2521461" y="4889390"/>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3</a:t>
            </a:r>
          </a:p>
          <a:p>
            <a:r>
              <a:rPr lang="en-US" noProof="0" dirty="0"/>
              <a:t>Logo</a:t>
            </a:r>
          </a:p>
        </p:txBody>
      </p:sp>
      <p:sp>
        <p:nvSpPr>
          <p:cNvPr id="23" name="Picture Placeholder 11" descr="Competitors logos quadrant">
            <a:extLst>
              <a:ext uri="{FF2B5EF4-FFF2-40B4-BE49-F238E27FC236}">
                <a16:creationId xmlns:a16="http://schemas.microsoft.com/office/drawing/2014/main" id="{9ECFB104-72C8-4C8F-9892-D63C32BDB4C4}"/>
              </a:ext>
            </a:extLst>
          </p:cNvPr>
          <p:cNvSpPr>
            <a:spLocks noGrp="1"/>
          </p:cNvSpPr>
          <p:nvPr>
            <p:ph type="pic" sz="quarter" idx="42" hasCustomPrompt="1"/>
          </p:nvPr>
        </p:nvSpPr>
        <p:spPr>
          <a:xfrm>
            <a:off x="6829546" y="2770168"/>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4</a:t>
            </a:r>
          </a:p>
          <a:p>
            <a:r>
              <a:rPr lang="en-US" noProof="0" dirty="0"/>
              <a:t>Logo</a:t>
            </a:r>
          </a:p>
        </p:txBody>
      </p:sp>
      <p:sp>
        <p:nvSpPr>
          <p:cNvPr id="24" name="Picture Placeholder 11" descr="Competitors logos quadrant">
            <a:extLst>
              <a:ext uri="{FF2B5EF4-FFF2-40B4-BE49-F238E27FC236}">
                <a16:creationId xmlns:a16="http://schemas.microsoft.com/office/drawing/2014/main" id="{EB1BE7C2-D7E1-44FC-9E2F-07D83234A287}"/>
              </a:ext>
            </a:extLst>
          </p:cNvPr>
          <p:cNvSpPr>
            <a:spLocks noGrp="1"/>
          </p:cNvSpPr>
          <p:nvPr>
            <p:ph type="pic" sz="quarter" idx="43" hasCustomPrompt="1"/>
          </p:nvPr>
        </p:nvSpPr>
        <p:spPr>
          <a:xfrm>
            <a:off x="6496986" y="5026288"/>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5</a:t>
            </a:r>
          </a:p>
          <a:p>
            <a:r>
              <a:rPr lang="en-US" noProof="0" dirty="0"/>
              <a:t>Logo</a:t>
            </a:r>
          </a:p>
        </p:txBody>
      </p:sp>
      <p:sp>
        <p:nvSpPr>
          <p:cNvPr id="25" name="Picture Placeholder 11" descr="Competitors logos quadrant">
            <a:extLst>
              <a:ext uri="{FF2B5EF4-FFF2-40B4-BE49-F238E27FC236}">
                <a16:creationId xmlns:a16="http://schemas.microsoft.com/office/drawing/2014/main" id="{CC78793E-2DD2-4C95-911F-5128AE36DF8B}"/>
              </a:ext>
            </a:extLst>
          </p:cNvPr>
          <p:cNvSpPr>
            <a:spLocks noGrp="1"/>
          </p:cNvSpPr>
          <p:nvPr>
            <p:ph type="pic" sz="quarter" idx="44" hasCustomPrompt="1"/>
          </p:nvPr>
        </p:nvSpPr>
        <p:spPr>
          <a:xfrm>
            <a:off x="9571158" y="5289302"/>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6</a:t>
            </a:r>
          </a:p>
          <a:p>
            <a:r>
              <a:rPr lang="en-US" noProof="0" dirty="0"/>
              <a:t>Logo</a:t>
            </a:r>
          </a:p>
        </p:txBody>
      </p:sp>
      <p:sp>
        <p:nvSpPr>
          <p:cNvPr id="26" name="Text Placeholder 7">
            <a:extLst>
              <a:ext uri="{FF2B5EF4-FFF2-40B4-BE49-F238E27FC236}">
                <a16:creationId xmlns:a16="http://schemas.microsoft.com/office/drawing/2014/main" id="{242F0CC5-5779-42DA-8794-6726B62CC769}"/>
              </a:ext>
            </a:extLst>
          </p:cNvPr>
          <p:cNvSpPr>
            <a:spLocks noGrp="1"/>
          </p:cNvSpPr>
          <p:nvPr>
            <p:ph type="body" sz="quarter" idx="46" hasCustomPrompt="1"/>
          </p:nvPr>
        </p:nvSpPr>
        <p:spPr>
          <a:xfrm>
            <a:off x="788628" y="4089581"/>
            <a:ext cx="2741612" cy="248888"/>
          </a:xfrm>
        </p:spPr>
        <p:txBody>
          <a:bodyPr>
            <a:noAutofit/>
          </a:bodyPr>
          <a:lstStyle>
            <a:lvl1pPr marL="0" indent="0">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1" name="Text Placeholder 7">
            <a:extLst>
              <a:ext uri="{FF2B5EF4-FFF2-40B4-BE49-F238E27FC236}">
                <a16:creationId xmlns:a16="http://schemas.microsoft.com/office/drawing/2014/main" id="{A1687596-F4AA-47A2-B151-DE1D2D317A9F}"/>
              </a:ext>
            </a:extLst>
          </p:cNvPr>
          <p:cNvSpPr>
            <a:spLocks noGrp="1"/>
          </p:cNvSpPr>
          <p:nvPr>
            <p:ph type="body" sz="quarter" idx="47" hasCustomPrompt="1"/>
          </p:nvPr>
        </p:nvSpPr>
        <p:spPr>
          <a:xfrm>
            <a:off x="8730592" y="4089581"/>
            <a:ext cx="2741612" cy="248888"/>
          </a:xfrm>
        </p:spPr>
        <p:txBody>
          <a:bodyPr>
            <a:noAutofit/>
          </a:bodyPr>
          <a:lstStyle>
            <a:lvl1pPr marL="0" indent="0" algn="r">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Less expensive</a:t>
            </a:r>
          </a:p>
        </p:txBody>
      </p:sp>
      <p:sp>
        <p:nvSpPr>
          <p:cNvPr id="33" name="Text Placeholder 7">
            <a:extLst>
              <a:ext uri="{FF2B5EF4-FFF2-40B4-BE49-F238E27FC236}">
                <a16:creationId xmlns:a16="http://schemas.microsoft.com/office/drawing/2014/main" id="{70B300A8-8F26-4803-B75B-4109631B8AD7}"/>
              </a:ext>
            </a:extLst>
          </p:cNvPr>
          <p:cNvSpPr>
            <a:spLocks noGrp="1"/>
          </p:cNvSpPr>
          <p:nvPr>
            <p:ph type="body" sz="quarter" idx="48" hasCustomPrompt="1"/>
          </p:nvPr>
        </p:nvSpPr>
        <p:spPr>
          <a:xfrm>
            <a:off x="3716416" y="6208556"/>
            <a:ext cx="2741612" cy="248888"/>
          </a:xfrm>
        </p:spPr>
        <p:txBody>
          <a:bodyPr>
            <a:noAutofit/>
          </a:bodyPr>
          <a:lstStyle>
            <a:lvl1pPr marL="0" indent="0" algn="ctr">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4" name="Text Placeholder 7">
            <a:extLst>
              <a:ext uri="{FF2B5EF4-FFF2-40B4-BE49-F238E27FC236}">
                <a16:creationId xmlns:a16="http://schemas.microsoft.com/office/drawing/2014/main" id="{652D52EF-59ED-4ADC-B2F9-DFFB875F5A5F}"/>
              </a:ext>
            </a:extLst>
          </p:cNvPr>
          <p:cNvSpPr>
            <a:spLocks noGrp="1"/>
          </p:cNvSpPr>
          <p:nvPr>
            <p:ph type="body" sz="quarter" idx="49" hasCustomPrompt="1"/>
          </p:nvPr>
        </p:nvSpPr>
        <p:spPr>
          <a:xfrm>
            <a:off x="3716416" y="1876140"/>
            <a:ext cx="2741612" cy="248888"/>
          </a:xfrm>
        </p:spPr>
        <p:txBody>
          <a:bodyPr>
            <a:noAutofit/>
          </a:bodyPr>
          <a:lstStyle>
            <a:lvl1pPr marL="0" indent="0" algn="ctr">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5" name="Picture Placeholder 13">
            <a:extLst>
              <a:ext uri="{FF2B5EF4-FFF2-40B4-BE49-F238E27FC236}">
                <a16:creationId xmlns:a16="http://schemas.microsoft.com/office/drawing/2014/main" id="{2126427F-C54E-4B7F-9641-938D9541923F}"/>
              </a:ext>
            </a:extLst>
          </p:cNvPr>
          <p:cNvSpPr>
            <a:spLocks noGrp="1"/>
          </p:cNvSpPr>
          <p:nvPr>
            <p:ph type="pic" sz="quarter" idx="50"/>
          </p:nvPr>
        </p:nvSpPr>
        <p:spPr>
          <a:xfrm>
            <a:off x="9013409" y="1981647"/>
            <a:ext cx="2331720" cy="539496"/>
          </a:xfrm>
          <a:solidFill>
            <a:schemeClr val="bg1"/>
          </a:solid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5579226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ree Steps Content Layout">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E1BF711-AD1E-4C2A-92AA-123A8E0CCD99}"/>
              </a:ext>
            </a:extLst>
          </p:cNvPr>
          <p:cNvSpPr>
            <a:spLocks noGrp="1"/>
          </p:cNvSpPr>
          <p:nvPr>
            <p:ph type="title" hasCustomPrompt="1"/>
          </p:nvPr>
        </p:nvSpPr>
        <p:spPr>
          <a:xfrm>
            <a:off x="838200" y="1506660"/>
            <a:ext cx="6121400" cy="761540"/>
          </a:xfrm>
        </p:spPr>
        <p:txBody>
          <a:bodyPr lIns="0" tIns="0" rIns="0" bIns="0" anchor="b" anchorCtr="0">
            <a:normAutofit/>
          </a:bodyPr>
          <a:lstStyle>
            <a:lvl1pPr>
              <a:defRPr sz="3600" b="1"/>
            </a:lvl1pPr>
          </a:lstStyle>
          <a:p>
            <a:r>
              <a:rPr lang="en-US" noProof="0"/>
              <a:t>CLICK TO EDIT</a:t>
            </a:r>
          </a:p>
        </p:txBody>
      </p:sp>
      <p:sp>
        <p:nvSpPr>
          <p:cNvPr id="18" name="Rectangle 17">
            <a:extLst>
              <a:ext uri="{FF2B5EF4-FFF2-40B4-BE49-F238E27FC236}">
                <a16:creationId xmlns:a16="http://schemas.microsoft.com/office/drawing/2014/main" id="{9DC30695-97E1-4601-8C7B-961D69628644}"/>
              </a:ext>
            </a:extLst>
          </p:cNvPr>
          <p:cNvSpPr/>
          <p:nvPr userDrawn="1"/>
        </p:nvSpPr>
        <p:spPr>
          <a:xfrm>
            <a:off x="838200" y="3703320"/>
            <a:ext cx="3528000" cy="315468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2">
            <a:extLst>
              <a:ext uri="{FF2B5EF4-FFF2-40B4-BE49-F238E27FC236}">
                <a16:creationId xmlns:a16="http://schemas.microsoft.com/office/drawing/2014/main" id="{E2B5B824-F1E4-4ADF-B1C2-3DBA2FC66495}"/>
              </a:ext>
            </a:extLst>
          </p:cNvPr>
          <p:cNvSpPr>
            <a:spLocks noGrp="1"/>
          </p:cNvSpPr>
          <p:nvPr>
            <p:ph type="body" idx="34" hasCustomPrompt="1"/>
          </p:nvPr>
        </p:nvSpPr>
        <p:spPr>
          <a:xfrm>
            <a:off x="1279896" y="3829204"/>
            <a:ext cx="2737417" cy="478453"/>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2" name="Text Placeholder 2">
            <a:extLst>
              <a:ext uri="{FF2B5EF4-FFF2-40B4-BE49-F238E27FC236}">
                <a16:creationId xmlns:a16="http://schemas.microsoft.com/office/drawing/2014/main" id="{CADBF3A0-15C9-427F-8FD2-15ED840D4E0D}"/>
              </a:ext>
            </a:extLst>
          </p:cNvPr>
          <p:cNvSpPr>
            <a:spLocks noGrp="1"/>
          </p:cNvSpPr>
          <p:nvPr>
            <p:ph type="body" idx="13"/>
          </p:nvPr>
        </p:nvSpPr>
        <p:spPr>
          <a:xfrm>
            <a:off x="1275701" y="4617038"/>
            <a:ext cx="2741612" cy="1463785"/>
          </a:xfrm>
        </p:spPr>
        <p:txBody>
          <a:bodyPr lIns="0" tIns="0" rIns="0" bIns="0" anchor="t" anchorCtr="0">
            <a:normAutofit/>
          </a:bodyPr>
          <a:lstStyle>
            <a:lvl1pPr marL="216000" indent="-216000">
              <a:spcBef>
                <a:spcPts val="600"/>
              </a:spcBef>
              <a:buClr>
                <a:schemeClr val="accent4">
                  <a:lumMod val="60000"/>
                  <a:lumOff val="40000"/>
                </a:schemeClr>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Text Placeholder 2">
            <a:extLst>
              <a:ext uri="{FF2B5EF4-FFF2-40B4-BE49-F238E27FC236}">
                <a16:creationId xmlns:a16="http://schemas.microsoft.com/office/drawing/2014/main" id="{C5E37954-2587-4B97-88B7-FA4C7604AC87}"/>
              </a:ext>
            </a:extLst>
          </p:cNvPr>
          <p:cNvSpPr>
            <a:spLocks noGrp="1"/>
          </p:cNvSpPr>
          <p:nvPr>
            <p:ph type="body" idx="37"/>
          </p:nvPr>
        </p:nvSpPr>
        <p:spPr>
          <a:xfrm>
            <a:off x="862259" y="2739982"/>
            <a:ext cx="3432374" cy="845403"/>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Rectangle 18">
            <a:extLst>
              <a:ext uri="{FF2B5EF4-FFF2-40B4-BE49-F238E27FC236}">
                <a16:creationId xmlns:a16="http://schemas.microsoft.com/office/drawing/2014/main" id="{E250C9FB-EE54-4D19-932C-4EF9C7CC93B4}"/>
              </a:ext>
            </a:extLst>
          </p:cNvPr>
          <p:cNvSpPr/>
          <p:nvPr userDrawn="1"/>
        </p:nvSpPr>
        <p:spPr>
          <a:xfrm>
            <a:off x="4368003" y="2944943"/>
            <a:ext cx="3510000" cy="3154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Text Placeholder 2">
            <a:extLst>
              <a:ext uri="{FF2B5EF4-FFF2-40B4-BE49-F238E27FC236}">
                <a16:creationId xmlns:a16="http://schemas.microsoft.com/office/drawing/2014/main" id="{0DA829CB-8433-4580-B34A-C48512DF4776}"/>
              </a:ext>
            </a:extLst>
          </p:cNvPr>
          <p:cNvSpPr>
            <a:spLocks noGrp="1"/>
          </p:cNvSpPr>
          <p:nvPr>
            <p:ph type="body" idx="38" hasCustomPrompt="1"/>
          </p:nvPr>
        </p:nvSpPr>
        <p:spPr>
          <a:xfrm>
            <a:off x="4813818" y="3070827"/>
            <a:ext cx="2718357" cy="478453"/>
          </a:xfrm>
        </p:spPr>
        <p:txBody>
          <a:bodyPr lIns="0" tIns="0" rIns="0" bIns="0" anchor="b">
            <a:normAutofit/>
          </a:bodyPr>
          <a:lstStyle>
            <a:lvl1pPr marL="0" indent="0" algn="l">
              <a:spcBef>
                <a:spcPts val="600"/>
              </a:spcBef>
              <a:buNone/>
              <a:defRPr sz="2000" b="1"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1" name="Text Placeholder 2">
            <a:extLst>
              <a:ext uri="{FF2B5EF4-FFF2-40B4-BE49-F238E27FC236}">
                <a16:creationId xmlns:a16="http://schemas.microsoft.com/office/drawing/2014/main" id="{2B17A0E8-5FE1-4EDB-9912-D15DE0F515CA}"/>
              </a:ext>
            </a:extLst>
          </p:cNvPr>
          <p:cNvSpPr>
            <a:spLocks noGrp="1"/>
          </p:cNvSpPr>
          <p:nvPr>
            <p:ph type="body" idx="39"/>
          </p:nvPr>
        </p:nvSpPr>
        <p:spPr>
          <a:xfrm>
            <a:off x="4809623" y="3858661"/>
            <a:ext cx="2718358" cy="2077777"/>
          </a:xfrm>
        </p:spPr>
        <p:txBody>
          <a:bodyPr lIns="0" tIns="0" rIns="0" bIns="0" anchor="t" anchorCtr="0">
            <a:normAutofit/>
          </a:bodyPr>
          <a:lstStyle>
            <a:lvl1pPr marL="216000" indent="-216000">
              <a:spcBef>
                <a:spcPts val="600"/>
              </a:spcBef>
              <a:buClr>
                <a:schemeClr val="accent4">
                  <a:lumMod val="60000"/>
                  <a:lumOff val="40000"/>
                </a:schemeClr>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Rectangle 22">
            <a:extLst>
              <a:ext uri="{FF2B5EF4-FFF2-40B4-BE49-F238E27FC236}">
                <a16:creationId xmlns:a16="http://schemas.microsoft.com/office/drawing/2014/main" id="{5F78EA48-44FB-466C-808A-654F878A2BE5}"/>
              </a:ext>
            </a:extLst>
          </p:cNvPr>
          <p:cNvSpPr/>
          <p:nvPr userDrawn="1"/>
        </p:nvSpPr>
        <p:spPr>
          <a:xfrm>
            <a:off x="7859550" y="914400"/>
            <a:ext cx="3492000" cy="41970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Text Placeholder 2">
            <a:extLst>
              <a:ext uri="{FF2B5EF4-FFF2-40B4-BE49-F238E27FC236}">
                <a16:creationId xmlns:a16="http://schemas.microsoft.com/office/drawing/2014/main" id="{858E05EE-476C-464F-97E9-AB4404E1031E}"/>
              </a:ext>
            </a:extLst>
          </p:cNvPr>
          <p:cNvSpPr>
            <a:spLocks noGrp="1"/>
          </p:cNvSpPr>
          <p:nvPr>
            <p:ph type="body" idx="40" hasCustomPrompt="1"/>
          </p:nvPr>
        </p:nvSpPr>
        <p:spPr>
          <a:xfrm>
            <a:off x="8301247" y="1040284"/>
            <a:ext cx="2728138" cy="478453"/>
          </a:xfrm>
        </p:spPr>
        <p:txBody>
          <a:bodyPr lIns="0" tIns="0" rIns="0" bIns="0" anchor="b">
            <a:normAutofit/>
          </a:bodyPr>
          <a:lstStyle>
            <a:lvl1pPr marL="0" indent="0" algn="l">
              <a:spcBef>
                <a:spcPts val="600"/>
              </a:spcBef>
              <a:buNone/>
              <a:defRPr sz="2000" b="1" i="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5" name="Text Placeholder 2">
            <a:extLst>
              <a:ext uri="{FF2B5EF4-FFF2-40B4-BE49-F238E27FC236}">
                <a16:creationId xmlns:a16="http://schemas.microsoft.com/office/drawing/2014/main" id="{3A2B7032-E785-4A36-9ADB-097498F9D09B}"/>
              </a:ext>
            </a:extLst>
          </p:cNvPr>
          <p:cNvSpPr>
            <a:spLocks noGrp="1"/>
          </p:cNvSpPr>
          <p:nvPr>
            <p:ph type="body" idx="41"/>
          </p:nvPr>
        </p:nvSpPr>
        <p:spPr>
          <a:xfrm>
            <a:off x="8292856" y="1828117"/>
            <a:ext cx="2731930" cy="3112371"/>
          </a:xfrm>
        </p:spPr>
        <p:txBody>
          <a:bodyPr lIns="0" tIns="0" rIns="0" bIns="0" anchor="t" anchorCtr="0">
            <a:normAutofit/>
          </a:bodyPr>
          <a:lstStyle>
            <a:lvl1pPr marL="216000" indent="-216000">
              <a:spcBef>
                <a:spcPts val="600"/>
              </a:spcBef>
              <a:buClr>
                <a:schemeClr val="accent1"/>
              </a:buClr>
              <a:buFont typeface="Wingdings" panose="05000000000000000000" pitchFamily="2" charset="2"/>
              <a:buChar char="§"/>
              <a:defRPr sz="1400" b="0" i="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id="{C978BB3C-0EC9-4911-AF98-3B17C4CE8FA3}"/>
              </a:ext>
            </a:extLst>
          </p:cNvPr>
          <p:cNvSpPr>
            <a:spLocks noGrp="1"/>
          </p:cNvSpPr>
          <p:nvPr>
            <p:ph type="body" idx="42" hasCustomPrompt="1"/>
          </p:nvPr>
        </p:nvSpPr>
        <p:spPr>
          <a:xfrm>
            <a:off x="1279896" y="4348591"/>
            <a:ext cx="2741611" cy="246279"/>
          </a:xfrm>
        </p:spPr>
        <p:txBody>
          <a:bodyPr lIns="0" tIns="0" rIns="0" bIns="0" anchor="b">
            <a:normAutofit/>
          </a:bodyPr>
          <a:lstStyle>
            <a:lvl1pPr marL="0" indent="0" algn="l">
              <a:spcBef>
                <a:spcPts val="600"/>
              </a:spcBef>
              <a:buNone/>
              <a:defRPr sz="1400" b="1"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8" name="Text Placeholder 2">
            <a:extLst>
              <a:ext uri="{FF2B5EF4-FFF2-40B4-BE49-F238E27FC236}">
                <a16:creationId xmlns:a16="http://schemas.microsoft.com/office/drawing/2014/main" id="{FF3182A3-A2A8-4CAF-9CB8-8D2AFF31639B}"/>
              </a:ext>
            </a:extLst>
          </p:cNvPr>
          <p:cNvSpPr>
            <a:spLocks noGrp="1"/>
          </p:cNvSpPr>
          <p:nvPr>
            <p:ph type="body" idx="43" hasCustomPrompt="1"/>
          </p:nvPr>
        </p:nvSpPr>
        <p:spPr>
          <a:xfrm>
            <a:off x="4813818" y="3590214"/>
            <a:ext cx="2718357" cy="246279"/>
          </a:xfrm>
        </p:spPr>
        <p:txBody>
          <a:bodyPr lIns="0" tIns="0" rIns="0" bIns="0" anchor="b">
            <a:normAutofit/>
          </a:bodyPr>
          <a:lstStyle>
            <a:lvl1pPr marL="0" indent="0" algn="l">
              <a:spcBef>
                <a:spcPts val="600"/>
              </a:spcBef>
              <a:buNone/>
              <a:defRPr sz="1400" b="1" i="1">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31" name="Text Placeholder 2">
            <a:extLst>
              <a:ext uri="{FF2B5EF4-FFF2-40B4-BE49-F238E27FC236}">
                <a16:creationId xmlns:a16="http://schemas.microsoft.com/office/drawing/2014/main" id="{EAE2A6B1-5D4C-4E87-A1F9-92B4CC63D18E}"/>
              </a:ext>
            </a:extLst>
          </p:cNvPr>
          <p:cNvSpPr>
            <a:spLocks noGrp="1"/>
          </p:cNvSpPr>
          <p:nvPr>
            <p:ph type="body" idx="44" hasCustomPrompt="1"/>
          </p:nvPr>
        </p:nvSpPr>
        <p:spPr>
          <a:xfrm>
            <a:off x="8301247" y="1559671"/>
            <a:ext cx="2728138" cy="246279"/>
          </a:xfrm>
        </p:spPr>
        <p:txBody>
          <a:bodyPr lIns="0" tIns="0" rIns="0" bIns="0" anchor="b">
            <a:normAutofit/>
          </a:bodyPr>
          <a:lstStyle>
            <a:lvl1pPr marL="0" indent="0" algn="l">
              <a:spcBef>
                <a:spcPts val="600"/>
              </a:spcBef>
              <a:buNone/>
              <a:defRPr sz="1400" b="1" i="1">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7" name="Rectangle 30" descr="Rectangle shape">
            <a:extLst>
              <a:ext uri="{FF2B5EF4-FFF2-40B4-BE49-F238E27FC236}">
                <a16:creationId xmlns:a16="http://schemas.microsoft.com/office/drawing/2014/main" id="{3FD4F881-8EF1-46B0-A01F-F145F6EA85C6}"/>
              </a:ext>
            </a:extLst>
          </p:cNvPr>
          <p:cNvSpPr/>
          <p:nvPr userDrawn="1"/>
        </p:nvSpPr>
        <p:spPr>
          <a:xfrm>
            <a:off x="0" y="2395688"/>
            <a:ext cx="5518372"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036152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able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1740127"/>
            <a:ext cx="7800832" cy="481465"/>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617258"/>
            <a:ext cx="7800832" cy="594132"/>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7" name="Text Placeholder 2">
            <a:extLst>
              <a:ext uri="{FF2B5EF4-FFF2-40B4-BE49-F238E27FC236}">
                <a16:creationId xmlns:a16="http://schemas.microsoft.com/office/drawing/2014/main" id="{F0D239C0-D332-4295-B0D2-EE7E153AEF85}"/>
              </a:ext>
            </a:extLst>
          </p:cNvPr>
          <p:cNvSpPr>
            <a:spLocks noGrp="1"/>
          </p:cNvSpPr>
          <p:nvPr>
            <p:ph type="body" idx="21"/>
          </p:nvPr>
        </p:nvSpPr>
        <p:spPr>
          <a:xfrm>
            <a:off x="867819" y="2345281"/>
            <a:ext cx="4399506" cy="46738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4" name="Picture Placeholder 13">
            <a:extLst>
              <a:ext uri="{FF2B5EF4-FFF2-40B4-BE49-F238E27FC236}">
                <a16:creationId xmlns:a16="http://schemas.microsoft.com/office/drawing/2014/main" id="{6CFA9DC2-8816-4504-9E78-0D6A51A4ABBE}"/>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2">
            <a:extLst>
              <a:ext uri="{FF2B5EF4-FFF2-40B4-BE49-F238E27FC236}">
                <a16:creationId xmlns:a16="http://schemas.microsoft.com/office/drawing/2014/main" id="{F0C6A052-44FB-4766-A715-5F60A7AEF0AD}"/>
              </a:ext>
            </a:extLst>
          </p:cNvPr>
          <p:cNvSpPr>
            <a:spLocks noGrp="1"/>
          </p:cNvSpPr>
          <p:nvPr>
            <p:ph type="body" idx="30"/>
          </p:nvPr>
        </p:nvSpPr>
        <p:spPr>
          <a:xfrm>
            <a:off x="6245711" y="2345281"/>
            <a:ext cx="5078469" cy="46738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3" name="Content Placeholder 12">
            <a:extLst>
              <a:ext uri="{FF2B5EF4-FFF2-40B4-BE49-F238E27FC236}">
                <a16:creationId xmlns:a16="http://schemas.microsoft.com/office/drawing/2014/main" id="{68C1D2FC-82D4-4984-A285-D297EC46F0D8}"/>
              </a:ext>
            </a:extLst>
          </p:cNvPr>
          <p:cNvSpPr>
            <a:spLocks noGrp="1"/>
          </p:cNvSpPr>
          <p:nvPr>
            <p:ph sz="quarter" idx="31"/>
          </p:nvPr>
        </p:nvSpPr>
        <p:spPr>
          <a:xfrm>
            <a:off x="862013" y="2998120"/>
            <a:ext cx="4818062" cy="2687637"/>
          </a:xfrm>
        </p:spPr>
        <p:txBody>
          <a:bodyPr>
            <a:normAutofit/>
          </a:bodyPr>
          <a:lstStyle>
            <a:lvl1pPr marL="0" indent="0">
              <a:buNone/>
              <a:defRPr sz="1400">
                <a:solidFill>
                  <a:schemeClr val="tx1"/>
                </a:solidFill>
              </a:defRPr>
            </a:lvl1pPr>
            <a:lvl2pPr marL="457200" indent="0">
              <a:buNone/>
              <a:defRPr sz="14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p:txBody>
      </p:sp>
      <p:sp>
        <p:nvSpPr>
          <p:cNvPr id="22" name="Content Placeholder 12">
            <a:extLst>
              <a:ext uri="{FF2B5EF4-FFF2-40B4-BE49-F238E27FC236}">
                <a16:creationId xmlns:a16="http://schemas.microsoft.com/office/drawing/2014/main" id="{C7746309-5494-4FAF-8640-D18D81C82FC1}"/>
              </a:ext>
            </a:extLst>
          </p:cNvPr>
          <p:cNvSpPr>
            <a:spLocks noGrp="1"/>
          </p:cNvSpPr>
          <p:nvPr>
            <p:ph sz="quarter" idx="32"/>
          </p:nvPr>
        </p:nvSpPr>
        <p:spPr>
          <a:xfrm>
            <a:off x="6230001" y="2998120"/>
            <a:ext cx="5122211" cy="2687637"/>
          </a:xfrm>
        </p:spPr>
        <p:txBody>
          <a:bodyPr/>
          <a:lstStyle>
            <a:lvl1pPr marL="0" indent="0">
              <a:buNone/>
              <a:defRPr sz="1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p:txBody>
      </p:sp>
      <p:sp>
        <p:nvSpPr>
          <p:cNvPr id="14" name="Rectangle 17" descr="Rectangle shape">
            <a:extLst>
              <a:ext uri="{FF2B5EF4-FFF2-40B4-BE49-F238E27FC236}">
                <a16:creationId xmlns:a16="http://schemas.microsoft.com/office/drawing/2014/main" id="{42F2CA37-EDD0-4C79-960F-D8E91A8352FB}"/>
              </a:ext>
            </a:extLst>
          </p:cNvPr>
          <p:cNvSpPr/>
          <p:nvPr userDrawn="1"/>
        </p:nvSpPr>
        <p:spPr>
          <a:xfrm>
            <a:off x="0" y="1347938"/>
            <a:ext cx="325374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923282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256085" y="774398"/>
            <a:ext cx="5679831" cy="619448"/>
          </a:xfrm>
        </p:spPr>
        <p:txBody>
          <a:bodyPr lIns="0" tIns="0" rIns="0" bIns="0" anchor="b"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BE302E7-5C2F-4624-AD0C-D1495C751BBE}"/>
              </a:ext>
            </a:extLst>
          </p:cNvPr>
          <p:cNvSpPr>
            <a:spLocks noGrp="1"/>
          </p:cNvSpPr>
          <p:nvPr>
            <p:ph type="body" idx="1" hasCustomPrompt="1"/>
          </p:nvPr>
        </p:nvSpPr>
        <p:spPr>
          <a:xfrm>
            <a:off x="836614"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7" name="Text Placeholder 11">
            <a:extLst>
              <a:ext uri="{FF2B5EF4-FFF2-40B4-BE49-F238E27FC236}">
                <a16:creationId xmlns:a16="http://schemas.microsoft.com/office/drawing/2014/main" id="{90E84C90-8C85-4EBD-A0A8-BE41617041D4}"/>
              </a:ext>
            </a:extLst>
          </p:cNvPr>
          <p:cNvSpPr>
            <a:spLocks noGrp="1"/>
          </p:cNvSpPr>
          <p:nvPr>
            <p:ph type="body" sz="quarter" idx="13"/>
          </p:nvPr>
        </p:nvSpPr>
        <p:spPr>
          <a:xfrm>
            <a:off x="836614"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8" name="Text Placeholder 7">
            <a:extLst>
              <a:ext uri="{FF2B5EF4-FFF2-40B4-BE49-F238E27FC236}">
                <a16:creationId xmlns:a16="http://schemas.microsoft.com/office/drawing/2014/main" id="{60C2D7C7-DBCB-4597-8620-C8C9C5A76ABD}"/>
              </a:ext>
            </a:extLst>
          </p:cNvPr>
          <p:cNvSpPr>
            <a:spLocks noGrp="1"/>
          </p:cNvSpPr>
          <p:nvPr>
            <p:ph type="body" sz="quarter" idx="25" hasCustomPrompt="1"/>
          </p:nvPr>
        </p:nvSpPr>
        <p:spPr>
          <a:xfrm>
            <a:off x="836614"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29" name="Text Placeholder 2">
            <a:extLst>
              <a:ext uri="{FF2B5EF4-FFF2-40B4-BE49-F238E27FC236}">
                <a16:creationId xmlns:a16="http://schemas.microsoft.com/office/drawing/2014/main" id="{99124C08-3E86-444D-B5D0-F3F9BB16C988}"/>
              </a:ext>
            </a:extLst>
          </p:cNvPr>
          <p:cNvSpPr>
            <a:spLocks noGrp="1"/>
          </p:cNvSpPr>
          <p:nvPr>
            <p:ph type="body" idx="32" hasCustomPrompt="1"/>
          </p:nvPr>
        </p:nvSpPr>
        <p:spPr>
          <a:xfrm>
            <a:off x="836614"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0" name="Rectangle 29">
            <a:extLst>
              <a:ext uri="{FF2B5EF4-FFF2-40B4-BE49-F238E27FC236}">
                <a16:creationId xmlns:a16="http://schemas.microsoft.com/office/drawing/2014/main" id="{BB56B47F-3E0D-42C1-966E-767F85C6CF80}"/>
              </a:ext>
            </a:extLst>
          </p:cNvPr>
          <p:cNvSpPr/>
          <p:nvPr userDrawn="1"/>
        </p:nvSpPr>
        <p:spPr>
          <a:xfrm>
            <a:off x="0" y="4039354"/>
            <a:ext cx="12192000"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0CE94E73-2035-4848-A777-57D121957C57}"/>
              </a:ext>
            </a:extLst>
          </p:cNvPr>
          <p:cNvSpPr>
            <a:spLocks noGrp="1"/>
          </p:cNvSpPr>
          <p:nvPr>
            <p:ph type="body" idx="33" hasCustomPrompt="1"/>
          </p:nvPr>
        </p:nvSpPr>
        <p:spPr>
          <a:xfrm>
            <a:off x="9588108"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6" name="Text Placeholder 11">
            <a:extLst>
              <a:ext uri="{FF2B5EF4-FFF2-40B4-BE49-F238E27FC236}">
                <a16:creationId xmlns:a16="http://schemas.microsoft.com/office/drawing/2014/main" id="{4D2653B7-297D-4579-B765-779B78649A6D}"/>
              </a:ext>
            </a:extLst>
          </p:cNvPr>
          <p:cNvSpPr>
            <a:spLocks noGrp="1"/>
          </p:cNvSpPr>
          <p:nvPr>
            <p:ph type="body" sz="quarter" idx="34"/>
          </p:nvPr>
        </p:nvSpPr>
        <p:spPr>
          <a:xfrm>
            <a:off x="9588108"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7" name="Text Placeholder 7">
            <a:extLst>
              <a:ext uri="{FF2B5EF4-FFF2-40B4-BE49-F238E27FC236}">
                <a16:creationId xmlns:a16="http://schemas.microsoft.com/office/drawing/2014/main" id="{F0FDA4BB-A1AC-401D-BF49-12BA8C00A75E}"/>
              </a:ext>
            </a:extLst>
          </p:cNvPr>
          <p:cNvSpPr>
            <a:spLocks noGrp="1"/>
          </p:cNvSpPr>
          <p:nvPr>
            <p:ph type="body" sz="quarter" idx="35" hasCustomPrompt="1"/>
          </p:nvPr>
        </p:nvSpPr>
        <p:spPr>
          <a:xfrm>
            <a:off x="9588108"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38" name="Text Placeholder 2">
            <a:extLst>
              <a:ext uri="{FF2B5EF4-FFF2-40B4-BE49-F238E27FC236}">
                <a16:creationId xmlns:a16="http://schemas.microsoft.com/office/drawing/2014/main" id="{201C09CA-AD2D-489D-8280-D5D5CA6F8E05}"/>
              </a:ext>
            </a:extLst>
          </p:cNvPr>
          <p:cNvSpPr>
            <a:spLocks noGrp="1"/>
          </p:cNvSpPr>
          <p:nvPr>
            <p:ph type="body" idx="36" hasCustomPrompt="1"/>
          </p:nvPr>
        </p:nvSpPr>
        <p:spPr>
          <a:xfrm>
            <a:off x="9588108"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9" name="Text Placeholder 2">
            <a:extLst>
              <a:ext uri="{FF2B5EF4-FFF2-40B4-BE49-F238E27FC236}">
                <a16:creationId xmlns:a16="http://schemas.microsoft.com/office/drawing/2014/main" id="{31C95C8F-A3B1-4034-8C7E-60D92AD5A5AF}"/>
              </a:ext>
            </a:extLst>
          </p:cNvPr>
          <p:cNvSpPr>
            <a:spLocks noGrp="1"/>
          </p:cNvSpPr>
          <p:nvPr>
            <p:ph type="body" idx="37" hasCustomPrompt="1"/>
          </p:nvPr>
        </p:nvSpPr>
        <p:spPr>
          <a:xfrm>
            <a:off x="3024487"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0" name="Text Placeholder 11">
            <a:extLst>
              <a:ext uri="{FF2B5EF4-FFF2-40B4-BE49-F238E27FC236}">
                <a16:creationId xmlns:a16="http://schemas.microsoft.com/office/drawing/2014/main" id="{2D64408A-F4D2-4911-A50C-294A6E129634}"/>
              </a:ext>
            </a:extLst>
          </p:cNvPr>
          <p:cNvSpPr>
            <a:spLocks noGrp="1"/>
          </p:cNvSpPr>
          <p:nvPr>
            <p:ph type="body" sz="quarter" idx="38"/>
          </p:nvPr>
        </p:nvSpPr>
        <p:spPr>
          <a:xfrm>
            <a:off x="3024487"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1" name="Text Placeholder 7">
            <a:extLst>
              <a:ext uri="{FF2B5EF4-FFF2-40B4-BE49-F238E27FC236}">
                <a16:creationId xmlns:a16="http://schemas.microsoft.com/office/drawing/2014/main" id="{714426FB-8D1F-48A3-87B1-6E4475626168}"/>
              </a:ext>
            </a:extLst>
          </p:cNvPr>
          <p:cNvSpPr>
            <a:spLocks noGrp="1"/>
          </p:cNvSpPr>
          <p:nvPr>
            <p:ph type="body" sz="quarter" idx="39" hasCustomPrompt="1"/>
          </p:nvPr>
        </p:nvSpPr>
        <p:spPr>
          <a:xfrm>
            <a:off x="3024487"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42" name="Text Placeholder 2">
            <a:extLst>
              <a:ext uri="{FF2B5EF4-FFF2-40B4-BE49-F238E27FC236}">
                <a16:creationId xmlns:a16="http://schemas.microsoft.com/office/drawing/2014/main" id="{113A947D-3189-4C34-A151-25B6735B5765}"/>
              </a:ext>
            </a:extLst>
          </p:cNvPr>
          <p:cNvSpPr>
            <a:spLocks noGrp="1"/>
          </p:cNvSpPr>
          <p:nvPr>
            <p:ph type="body" idx="40" hasCustomPrompt="1"/>
          </p:nvPr>
        </p:nvSpPr>
        <p:spPr>
          <a:xfrm>
            <a:off x="3024487"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3" name="Text Placeholder 2">
            <a:extLst>
              <a:ext uri="{FF2B5EF4-FFF2-40B4-BE49-F238E27FC236}">
                <a16:creationId xmlns:a16="http://schemas.microsoft.com/office/drawing/2014/main" id="{8DFAD3D9-CF77-4D07-8D3C-6946F80F500E}"/>
              </a:ext>
            </a:extLst>
          </p:cNvPr>
          <p:cNvSpPr>
            <a:spLocks noGrp="1"/>
          </p:cNvSpPr>
          <p:nvPr>
            <p:ph type="body" idx="41" hasCustomPrompt="1"/>
          </p:nvPr>
        </p:nvSpPr>
        <p:spPr>
          <a:xfrm>
            <a:off x="5212360" y="4307172"/>
            <a:ext cx="1803644"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4" name="Text Placeholder 11">
            <a:extLst>
              <a:ext uri="{FF2B5EF4-FFF2-40B4-BE49-F238E27FC236}">
                <a16:creationId xmlns:a16="http://schemas.microsoft.com/office/drawing/2014/main" id="{3A1A4549-1CA1-4925-A715-C3356C3B5389}"/>
              </a:ext>
            </a:extLst>
          </p:cNvPr>
          <p:cNvSpPr>
            <a:spLocks noGrp="1"/>
          </p:cNvSpPr>
          <p:nvPr>
            <p:ph type="body" sz="quarter" idx="42"/>
          </p:nvPr>
        </p:nvSpPr>
        <p:spPr>
          <a:xfrm>
            <a:off x="5212360" y="4692262"/>
            <a:ext cx="1803644"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5" name="Text Placeholder 7">
            <a:extLst>
              <a:ext uri="{FF2B5EF4-FFF2-40B4-BE49-F238E27FC236}">
                <a16:creationId xmlns:a16="http://schemas.microsoft.com/office/drawing/2014/main" id="{612C4698-25FA-4C20-A9E3-847CD97AEC77}"/>
              </a:ext>
            </a:extLst>
          </p:cNvPr>
          <p:cNvSpPr>
            <a:spLocks noGrp="1"/>
          </p:cNvSpPr>
          <p:nvPr>
            <p:ph type="body" sz="quarter" idx="43" hasCustomPrompt="1"/>
          </p:nvPr>
        </p:nvSpPr>
        <p:spPr>
          <a:xfrm>
            <a:off x="5212360"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46" name="Text Placeholder 2">
            <a:extLst>
              <a:ext uri="{FF2B5EF4-FFF2-40B4-BE49-F238E27FC236}">
                <a16:creationId xmlns:a16="http://schemas.microsoft.com/office/drawing/2014/main" id="{24762162-855D-415D-AF6A-C44F05CE7883}"/>
              </a:ext>
            </a:extLst>
          </p:cNvPr>
          <p:cNvSpPr>
            <a:spLocks noGrp="1"/>
          </p:cNvSpPr>
          <p:nvPr>
            <p:ph type="body" idx="44" hasCustomPrompt="1"/>
          </p:nvPr>
        </p:nvSpPr>
        <p:spPr>
          <a:xfrm>
            <a:off x="5212360"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7" name="Text Placeholder 2">
            <a:extLst>
              <a:ext uri="{FF2B5EF4-FFF2-40B4-BE49-F238E27FC236}">
                <a16:creationId xmlns:a16="http://schemas.microsoft.com/office/drawing/2014/main" id="{589D11E9-B94E-4CFA-B405-7F22D3AF9794}"/>
              </a:ext>
            </a:extLst>
          </p:cNvPr>
          <p:cNvSpPr>
            <a:spLocks noGrp="1"/>
          </p:cNvSpPr>
          <p:nvPr>
            <p:ph type="body" idx="45" hasCustomPrompt="1"/>
          </p:nvPr>
        </p:nvSpPr>
        <p:spPr>
          <a:xfrm>
            <a:off x="7400234"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8" name="Text Placeholder 11">
            <a:extLst>
              <a:ext uri="{FF2B5EF4-FFF2-40B4-BE49-F238E27FC236}">
                <a16:creationId xmlns:a16="http://schemas.microsoft.com/office/drawing/2014/main" id="{95BF5016-E7B0-47AC-BFE0-E776F860AF36}"/>
              </a:ext>
            </a:extLst>
          </p:cNvPr>
          <p:cNvSpPr>
            <a:spLocks noGrp="1"/>
          </p:cNvSpPr>
          <p:nvPr>
            <p:ph type="body" sz="quarter" idx="46"/>
          </p:nvPr>
        </p:nvSpPr>
        <p:spPr>
          <a:xfrm>
            <a:off x="7400234"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9" name="Text Placeholder 7">
            <a:extLst>
              <a:ext uri="{FF2B5EF4-FFF2-40B4-BE49-F238E27FC236}">
                <a16:creationId xmlns:a16="http://schemas.microsoft.com/office/drawing/2014/main" id="{3228A294-7EF5-49C2-B215-AF1AC293EB34}"/>
              </a:ext>
            </a:extLst>
          </p:cNvPr>
          <p:cNvSpPr>
            <a:spLocks noGrp="1"/>
          </p:cNvSpPr>
          <p:nvPr>
            <p:ph type="body" sz="quarter" idx="47" hasCustomPrompt="1"/>
          </p:nvPr>
        </p:nvSpPr>
        <p:spPr>
          <a:xfrm>
            <a:off x="7400234"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50" name="Text Placeholder 2">
            <a:extLst>
              <a:ext uri="{FF2B5EF4-FFF2-40B4-BE49-F238E27FC236}">
                <a16:creationId xmlns:a16="http://schemas.microsoft.com/office/drawing/2014/main" id="{BFF32ED7-F60E-49AC-91A1-3034E8EB0B34}"/>
              </a:ext>
            </a:extLst>
          </p:cNvPr>
          <p:cNvSpPr>
            <a:spLocks noGrp="1"/>
          </p:cNvSpPr>
          <p:nvPr>
            <p:ph type="body" idx="48" hasCustomPrompt="1"/>
          </p:nvPr>
        </p:nvSpPr>
        <p:spPr>
          <a:xfrm>
            <a:off x="7400234"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2" name="Rectangle 1">
            <a:extLst>
              <a:ext uri="{FF2B5EF4-FFF2-40B4-BE49-F238E27FC236}">
                <a16:creationId xmlns:a16="http://schemas.microsoft.com/office/drawing/2014/main" id="{5129BCBD-EC3D-4652-99F1-83BD8B568FF6}"/>
              </a:ext>
            </a:extLst>
          </p:cNvPr>
          <p:cNvSpPr/>
          <p:nvPr userDrawn="1"/>
        </p:nvSpPr>
        <p:spPr>
          <a:xfrm>
            <a:off x="897298"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1" name="Rectangle 50">
            <a:extLst>
              <a:ext uri="{FF2B5EF4-FFF2-40B4-BE49-F238E27FC236}">
                <a16:creationId xmlns:a16="http://schemas.microsoft.com/office/drawing/2014/main" id="{A2ADE57E-F0D9-4D76-B243-DAC787E66091}"/>
              </a:ext>
            </a:extLst>
          </p:cNvPr>
          <p:cNvSpPr/>
          <p:nvPr userDrawn="1"/>
        </p:nvSpPr>
        <p:spPr>
          <a:xfrm>
            <a:off x="9636748"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Rectangle 51">
            <a:extLst>
              <a:ext uri="{FF2B5EF4-FFF2-40B4-BE49-F238E27FC236}">
                <a16:creationId xmlns:a16="http://schemas.microsoft.com/office/drawing/2014/main" id="{3D8F9527-D6F7-47B7-93E6-729FA654E51A}"/>
              </a:ext>
            </a:extLst>
          </p:cNvPr>
          <p:cNvSpPr/>
          <p:nvPr userDrawn="1"/>
        </p:nvSpPr>
        <p:spPr>
          <a:xfrm>
            <a:off x="3082161"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3" name="Rectangle 52">
            <a:extLst>
              <a:ext uri="{FF2B5EF4-FFF2-40B4-BE49-F238E27FC236}">
                <a16:creationId xmlns:a16="http://schemas.microsoft.com/office/drawing/2014/main" id="{33242D9B-895E-4D79-8BC2-6A934BD109F6}"/>
              </a:ext>
            </a:extLst>
          </p:cNvPr>
          <p:cNvSpPr/>
          <p:nvPr userDrawn="1"/>
        </p:nvSpPr>
        <p:spPr>
          <a:xfrm>
            <a:off x="5267024"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Rectangle 53">
            <a:extLst>
              <a:ext uri="{FF2B5EF4-FFF2-40B4-BE49-F238E27FC236}">
                <a16:creationId xmlns:a16="http://schemas.microsoft.com/office/drawing/2014/main" id="{B9B79B76-7626-4584-AE9A-4CDF7F0F6430}"/>
              </a:ext>
            </a:extLst>
          </p:cNvPr>
          <p:cNvSpPr/>
          <p:nvPr userDrawn="1"/>
        </p:nvSpPr>
        <p:spPr>
          <a:xfrm>
            <a:off x="7451887"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5" name="Text Placeholder 2">
            <a:extLst>
              <a:ext uri="{FF2B5EF4-FFF2-40B4-BE49-F238E27FC236}">
                <a16:creationId xmlns:a16="http://schemas.microsoft.com/office/drawing/2014/main" id="{F59B93CA-5AD1-43A8-AF37-7DA25D3B400E}"/>
              </a:ext>
            </a:extLst>
          </p:cNvPr>
          <p:cNvSpPr>
            <a:spLocks noGrp="1"/>
          </p:cNvSpPr>
          <p:nvPr>
            <p:ph type="body" idx="49"/>
          </p:nvPr>
        </p:nvSpPr>
        <p:spPr>
          <a:xfrm>
            <a:off x="5212360" y="1865304"/>
            <a:ext cx="6103964" cy="815993"/>
          </a:xfrm>
        </p:spPr>
        <p:txBody>
          <a:bodyPr lIns="3600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Rectangle 27" descr="Rectangle shape">
            <a:extLst>
              <a:ext uri="{FF2B5EF4-FFF2-40B4-BE49-F238E27FC236}">
                <a16:creationId xmlns:a16="http://schemas.microsoft.com/office/drawing/2014/main" id="{DE069B8B-CA4A-46A5-901F-F2C7F60C0C24}"/>
              </a:ext>
            </a:extLst>
          </p:cNvPr>
          <p:cNvSpPr/>
          <p:nvPr userDrawn="1"/>
        </p:nvSpPr>
        <p:spPr>
          <a:xfrm>
            <a:off x="-1" y="1525500"/>
            <a:ext cx="722887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37912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689555"/>
            <a:ext cx="4405067" cy="1737210"/>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1904701"/>
            <a:ext cx="442201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7" name="Table Placeholder 6">
            <a:extLst>
              <a:ext uri="{FF2B5EF4-FFF2-40B4-BE49-F238E27FC236}">
                <a16:creationId xmlns:a16="http://schemas.microsoft.com/office/drawing/2014/main" id="{71531890-A142-4CE0-8BD5-856FACD08EA9}"/>
              </a:ext>
            </a:extLst>
          </p:cNvPr>
          <p:cNvSpPr>
            <a:spLocks noGrp="1"/>
          </p:cNvSpPr>
          <p:nvPr>
            <p:ph type="tbl" sz="quarter" idx="17"/>
          </p:nvPr>
        </p:nvSpPr>
        <p:spPr>
          <a:xfrm>
            <a:off x="5656217" y="404813"/>
            <a:ext cx="5673771" cy="5653087"/>
          </a:xfrm>
        </p:spPr>
        <p:txBody>
          <a:bodyPr anchor="ctr" anchorCtr="0">
            <a:normAutofit/>
          </a:bodyPr>
          <a:lstStyle>
            <a:lvl1pPr marL="0" indent="0" algn="ctr">
              <a:buNone/>
              <a:defRPr sz="1800">
                <a:solidFill>
                  <a:schemeClr val="tx1"/>
                </a:solidFill>
              </a:defRPr>
            </a:lvl1pPr>
          </a:lstStyle>
          <a:p>
            <a:r>
              <a:rPr lang="en-US" noProof="0"/>
              <a:t>Click icon to add table</a:t>
            </a:r>
            <a:endParaRPr lang="en-US" noProof="0" dirty="0"/>
          </a:p>
        </p:txBody>
      </p:sp>
      <p:sp>
        <p:nvSpPr>
          <p:cNvPr id="10" name="Rectangle 8" descr="Rectangle shape">
            <a:extLst>
              <a:ext uri="{FF2B5EF4-FFF2-40B4-BE49-F238E27FC236}">
                <a16:creationId xmlns:a16="http://schemas.microsoft.com/office/drawing/2014/main" id="{B429AA89-05C8-451C-B390-2E809555BA84}"/>
              </a:ext>
            </a:extLst>
          </p:cNvPr>
          <p:cNvSpPr/>
          <p:nvPr userDrawn="1"/>
        </p:nvSpPr>
        <p:spPr>
          <a:xfrm>
            <a:off x="0" y="3341010"/>
            <a:ext cx="372317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232939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EBCE1DF-09FE-457A-9D5E-E7A8E0F5E7AA}"/>
              </a:ext>
            </a:extLst>
          </p:cNvPr>
          <p:cNvSpPr/>
          <p:nvPr userDrawn="1"/>
        </p:nvSpPr>
        <p:spPr>
          <a:xfrm>
            <a:off x="3956795" y="3011796"/>
            <a:ext cx="2286000" cy="24534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0508111-4A36-4CF7-86F5-0AD3FDEEDDDF}"/>
              </a:ext>
            </a:extLst>
          </p:cNvPr>
          <p:cNvSpPr/>
          <p:nvPr userDrawn="1"/>
        </p:nvSpPr>
        <p:spPr>
          <a:xfrm>
            <a:off x="9066213" y="3027646"/>
            <a:ext cx="2286000" cy="24534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C4E182D-C697-44DF-A090-F131D0302405}"/>
              </a:ext>
            </a:extLst>
          </p:cNvPr>
          <p:cNvSpPr/>
          <p:nvPr userDrawn="1"/>
        </p:nvSpPr>
        <p:spPr>
          <a:xfrm>
            <a:off x="6511504" y="3027646"/>
            <a:ext cx="2286000" cy="24534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4812501"/>
            <a:ext cx="2939721" cy="668619"/>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3027646"/>
            <a:ext cx="296257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8" name="Picture Placeholder 7">
            <a:extLst>
              <a:ext uri="{FF2B5EF4-FFF2-40B4-BE49-F238E27FC236}">
                <a16:creationId xmlns:a16="http://schemas.microsoft.com/office/drawing/2014/main" id="{563FB6CB-7DC7-42AB-937B-FACFE1A28AEF}"/>
              </a:ext>
            </a:extLst>
          </p:cNvPr>
          <p:cNvSpPr>
            <a:spLocks noGrp="1"/>
          </p:cNvSpPr>
          <p:nvPr>
            <p:ph type="pic" sz="quarter" idx="17"/>
          </p:nvPr>
        </p:nvSpPr>
        <p:spPr>
          <a:xfrm>
            <a:off x="9066213" y="774398"/>
            <a:ext cx="2286000" cy="2286000"/>
          </a:xfrm>
        </p:spPr>
        <p:txBody>
          <a:bodyPr anchor="ctr" anchorCtr="0">
            <a:norm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13" name="Picture Placeholder 7">
            <a:extLst>
              <a:ext uri="{FF2B5EF4-FFF2-40B4-BE49-F238E27FC236}">
                <a16:creationId xmlns:a16="http://schemas.microsoft.com/office/drawing/2014/main" id="{CE5AE5F8-F053-47AB-BCB2-70F2BF5C44E8}"/>
              </a:ext>
            </a:extLst>
          </p:cNvPr>
          <p:cNvSpPr>
            <a:spLocks noGrp="1"/>
          </p:cNvSpPr>
          <p:nvPr>
            <p:ph type="pic" sz="quarter" idx="18"/>
          </p:nvPr>
        </p:nvSpPr>
        <p:spPr>
          <a:xfrm>
            <a:off x="3956795" y="774398"/>
            <a:ext cx="2286000" cy="2286000"/>
          </a:xfrm>
        </p:spPr>
        <p:txBody>
          <a:bodyPr anchor="ctr" anchorCtr="0">
            <a:norm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14" name="Picture Placeholder 7">
            <a:extLst>
              <a:ext uri="{FF2B5EF4-FFF2-40B4-BE49-F238E27FC236}">
                <a16:creationId xmlns:a16="http://schemas.microsoft.com/office/drawing/2014/main" id="{D86E9819-052E-4932-AD4D-2E6844D40427}"/>
              </a:ext>
            </a:extLst>
          </p:cNvPr>
          <p:cNvSpPr>
            <a:spLocks noGrp="1"/>
          </p:cNvSpPr>
          <p:nvPr>
            <p:ph type="pic" sz="quarter" idx="19"/>
          </p:nvPr>
        </p:nvSpPr>
        <p:spPr>
          <a:xfrm>
            <a:off x="6511504" y="774398"/>
            <a:ext cx="2286000" cy="2286000"/>
          </a:xfrm>
        </p:spPr>
        <p:txBody>
          <a:bodyPr anchor="ctr" anchorCtr="0">
            <a:norm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18" name="Text Placeholder 17">
            <a:extLst>
              <a:ext uri="{FF2B5EF4-FFF2-40B4-BE49-F238E27FC236}">
                <a16:creationId xmlns:a16="http://schemas.microsoft.com/office/drawing/2014/main" id="{1E9CD767-2C5C-4922-8EC2-4DFCB6ECFCB6}"/>
              </a:ext>
            </a:extLst>
          </p:cNvPr>
          <p:cNvSpPr>
            <a:spLocks noGrp="1"/>
          </p:cNvSpPr>
          <p:nvPr>
            <p:ph type="body" sz="quarter" idx="20" hasCustomPrompt="1"/>
          </p:nvPr>
        </p:nvSpPr>
        <p:spPr>
          <a:xfrm>
            <a:off x="4086537" y="3429000"/>
            <a:ext cx="2026516" cy="588620"/>
          </a:xfrm>
        </p:spPr>
        <p:txBody>
          <a:bodyPr>
            <a:noAutofit/>
          </a:bodyPr>
          <a:lstStyle>
            <a:lvl1pPr marL="0" indent="0" algn="ctr">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a:t>
            </a:r>
            <a:br>
              <a:rPr lang="en-US" noProof="0"/>
            </a:br>
            <a:r>
              <a:rPr lang="en-US" noProof="0"/>
              <a:t>Name</a:t>
            </a:r>
          </a:p>
        </p:txBody>
      </p:sp>
      <p:sp>
        <p:nvSpPr>
          <p:cNvPr id="19" name="Text Placeholder 17">
            <a:extLst>
              <a:ext uri="{FF2B5EF4-FFF2-40B4-BE49-F238E27FC236}">
                <a16:creationId xmlns:a16="http://schemas.microsoft.com/office/drawing/2014/main" id="{31851AA2-C176-47A9-A949-3837A394CD94}"/>
              </a:ext>
            </a:extLst>
          </p:cNvPr>
          <p:cNvSpPr>
            <a:spLocks noGrp="1"/>
          </p:cNvSpPr>
          <p:nvPr>
            <p:ph type="body" sz="quarter" idx="21" hasCustomPrompt="1"/>
          </p:nvPr>
        </p:nvSpPr>
        <p:spPr>
          <a:xfrm>
            <a:off x="4087139" y="4051032"/>
            <a:ext cx="2025312" cy="244923"/>
          </a:xfrm>
        </p:spPr>
        <p:txBody>
          <a:bodyPr>
            <a:noAutofit/>
          </a:bodyPr>
          <a:lstStyle>
            <a:lvl1pPr marL="0" indent="0" algn="ctr">
              <a:spcBef>
                <a:spcPts val="600"/>
              </a:spcBef>
              <a:buNone/>
              <a:defRPr sz="1400" b="0" i="1">
                <a:solidFill>
                  <a:schemeClr val="tx1"/>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20" name="Text Placeholder 17">
            <a:extLst>
              <a:ext uri="{FF2B5EF4-FFF2-40B4-BE49-F238E27FC236}">
                <a16:creationId xmlns:a16="http://schemas.microsoft.com/office/drawing/2014/main" id="{879156B3-E019-4A41-8242-F0D70D502559}"/>
              </a:ext>
            </a:extLst>
          </p:cNvPr>
          <p:cNvSpPr>
            <a:spLocks noGrp="1"/>
          </p:cNvSpPr>
          <p:nvPr>
            <p:ph type="body" sz="quarter" idx="22"/>
          </p:nvPr>
        </p:nvSpPr>
        <p:spPr>
          <a:xfrm>
            <a:off x="4087139" y="4347988"/>
            <a:ext cx="2025312" cy="841304"/>
          </a:xfrm>
        </p:spPr>
        <p:txBody>
          <a:bodyPr>
            <a:noAutofit/>
          </a:bodyPr>
          <a:lstStyle>
            <a:lvl1pPr marL="0" indent="0" algn="ctr">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24" name="Text Placeholder 17">
            <a:extLst>
              <a:ext uri="{FF2B5EF4-FFF2-40B4-BE49-F238E27FC236}">
                <a16:creationId xmlns:a16="http://schemas.microsoft.com/office/drawing/2014/main" id="{CB3B3928-67D4-498A-9DED-4FF10BE1A407}"/>
              </a:ext>
            </a:extLst>
          </p:cNvPr>
          <p:cNvSpPr>
            <a:spLocks noGrp="1"/>
          </p:cNvSpPr>
          <p:nvPr>
            <p:ph type="body" sz="quarter" idx="23" hasCustomPrompt="1"/>
          </p:nvPr>
        </p:nvSpPr>
        <p:spPr>
          <a:xfrm>
            <a:off x="6641246" y="3429000"/>
            <a:ext cx="2026516" cy="588620"/>
          </a:xfrm>
        </p:spPr>
        <p:txBody>
          <a:bodyPr>
            <a:noAutofit/>
          </a:bodyPr>
          <a:lstStyle>
            <a:lvl1pPr marL="0" indent="0" algn="ctr">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a:t>
            </a:r>
            <a:br>
              <a:rPr lang="en-US" noProof="0"/>
            </a:br>
            <a:r>
              <a:rPr lang="en-US" noProof="0"/>
              <a:t>Name</a:t>
            </a:r>
          </a:p>
        </p:txBody>
      </p:sp>
      <p:sp>
        <p:nvSpPr>
          <p:cNvPr id="25" name="Text Placeholder 17">
            <a:extLst>
              <a:ext uri="{FF2B5EF4-FFF2-40B4-BE49-F238E27FC236}">
                <a16:creationId xmlns:a16="http://schemas.microsoft.com/office/drawing/2014/main" id="{8464C0AB-BE10-429A-A453-247A538F5D3F}"/>
              </a:ext>
            </a:extLst>
          </p:cNvPr>
          <p:cNvSpPr>
            <a:spLocks noGrp="1"/>
          </p:cNvSpPr>
          <p:nvPr>
            <p:ph type="body" sz="quarter" idx="24" hasCustomPrompt="1"/>
          </p:nvPr>
        </p:nvSpPr>
        <p:spPr>
          <a:xfrm>
            <a:off x="6641848" y="4051032"/>
            <a:ext cx="2025312" cy="244923"/>
          </a:xfrm>
        </p:spPr>
        <p:txBody>
          <a:bodyPr>
            <a:noAutofit/>
          </a:bodyPr>
          <a:lstStyle>
            <a:lvl1pPr marL="0" indent="0" algn="ctr">
              <a:spcBef>
                <a:spcPts val="600"/>
              </a:spcBef>
              <a:buNone/>
              <a:defRPr sz="1400" b="0" i="1">
                <a:solidFill>
                  <a:schemeClr val="tx1"/>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26" name="Text Placeholder 17">
            <a:extLst>
              <a:ext uri="{FF2B5EF4-FFF2-40B4-BE49-F238E27FC236}">
                <a16:creationId xmlns:a16="http://schemas.microsoft.com/office/drawing/2014/main" id="{177BAD76-5C75-4FA2-B792-300193BDC997}"/>
              </a:ext>
            </a:extLst>
          </p:cNvPr>
          <p:cNvSpPr>
            <a:spLocks noGrp="1"/>
          </p:cNvSpPr>
          <p:nvPr>
            <p:ph type="body" sz="quarter" idx="25"/>
          </p:nvPr>
        </p:nvSpPr>
        <p:spPr>
          <a:xfrm>
            <a:off x="6641848" y="4347988"/>
            <a:ext cx="2025312" cy="841304"/>
          </a:xfrm>
        </p:spPr>
        <p:txBody>
          <a:bodyPr>
            <a:noAutofit/>
          </a:bodyPr>
          <a:lstStyle>
            <a:lvl1pPr marL="0" indent="0" algn="ctr">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27" name="Text Placeholder 17">
            <a:extLst>
              <a:ext uri="{FF2B5EF4-FFF2-40B4-BE49-F238E27FC236}">
                <a16:creationId xmlns:a16="http://schemas.microsoft.com/office/drawing/2014/main" id="{ACFBCF6D-5E27-4808-BA1C-6F72DDAAC697}"/>
              </a:ext>
            </a:extLst>
          </p:cNvPr>
          <p:cNvSpPr>
            <a:spLocks noGrp="1"/>
          </p:cNvSpPr>
          <p:nvPr>
            <p:ph type="body" sz="quarter" idx="26" hasCustomPrompt="1"/>
          </p:nvPr>
        </p:nvSpPr>
        <p:spPr>
          <a:xfrm>
            <a:off x="9195955" y="3429000"/>
            <a:ext cx="2026516" cy="588620"/>
          </a:xfrm>
        </p:spPr>
        <p:txBody>
          <a:bodyPr>
            <a:noAutofit/>
          </a:bodyPr>
          <a:lstStyle>
            <a:lvl1pPr marL="0" indent="0" algn="ctr">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a:t>
            </a:r>
            <a:br>
              <a:rPr lang="en-US" noProof="0"/>
            </a:br>
            <a:r>
              <a:rPr lang="en-US" noProof="0"/>
              <a:t>Name</a:t>
            </a:r>
          </a:p>
        </p:txBody>
      </p:sp>
      <p:sp>
        <p:nvSpPr>
          <p:cNvPr id="28" name="Text Placeholder 17">
            <a:extLst>
              <a:ext uri="{FF2B5EF4-FFF2-40B4-BE49-F238E27FC236}">
                <a16:creationId xmlns:a16="http://schemas.microsoft.com/office/drawing/2014/main" id="{8755E469-9B43-406E-BB68-F691A4DF441E}"/>
              </a:ext>
            </a:extLst>
          </p:cNvPr>
          <p:cNvSpPr>
            <a:spLocks noGrp="1"/>
          </p:cNvSpPr>
          <p:nvPr>
            <p:ph type="body" sz="quarter" idx="27" hasCustomPrompt="1"/>
          </p:nvPr>
        </p:nvSpPr>
        <p:spPr>
          <a:xfrm>
            <a:off x="9196557" y="4051032"/>
            <a:ext cx="2025312" cy="244923"/>
          </a:xfrm>
        </p:spPr>
        <p:txBody>
          <a:bodyPr>
            <a:noAutofit/>
          </a:bodyPr>
          <a:lstStyle>
            <a:lvl1pPr marL="0" indent="0" algn="ctr">
              <a:spcBef>
                <a:spcPts val="600"/>
              </a:spcBef>
              <a:buNone/>
              <a:defRPr sz="1400" b="0" i="1">
                <a:solidFill>
                  <a:schemeClr val="tx1"/>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29" name="Text Placeholder 17">
            <a:extLst>
              <a:ext uri="{FF2B5EF4-FFF2-40B4-BE49-F238E27FC236}">
                <a16:creationId xmlns:a16="http://schemas.microsoft.com/office/drawing/2014/main" id="{AE2A9BB2-4A2A-49A1-8337-C26A0EC27E25}"/>
              </a:ext>
            </a:extLst>
          </p:cNvPr>
          <p:cNvSpPr>
            <a:spLocks noGrp="1"/>
          </p:cNvSpPr>
          <p:nvPr>
            <p:ph type="body" sz="quarter" idx="28"/>
          </p:nvPr>
        </p:nvSpPr>
        <p:spPr>
          <a:xfrm>
            <a:off x="9196557" y="4347988"/>
            <a:ext cx="2025312" cy="841304"/>
          </a:xfrm>
        </p:spPr>
        <p:txBody>
          <a:bodyPr>
            <a:noAutofit/>
          </a:bodyPr>
          <a:lstStyle>
            <a:lvl1pPr marL="0" indent="0" algn="ctr">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30" name="Rectangle 13" descr="Rectangle shape">
            <a:extLst>
              <a:ext uri="{FF2B5EF4-FFF2-40B4-BE49-F238E27FC236}">
                <a16:creationId xmlns:a16="http://schemas.microsoft.com/office/drawing/2014/main" id="{4FBD15D4-B1D1-4D03-9259-CE4D7AA955DF}"/>
              </a:ext>
            </a:extLst>
          </p:cNvPr>
          <p:cNvSpPr/>
          <p:nvPr userDrawn="1"/>
        </p:nvSpPr>
        <p:spPr>
          <a:xfrm>
            <a:off x="0" y="4461207"/>
            <a:ext cx="2092411"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3838171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256085" y="797157"/>
            <a:ext cx="5679831" cy="619448"/>
          </a:xfrm>
        </p:spPr>
        <p:txBody>
          <a:bodyPr lIns="0" tIns="0" rIns="0" bIns="0" anchor="b"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55" name="Text Placeholder 2">
            <a:extLst>
              <a:ext uri="{FF2B5EF4-FFF2-40B4-BE49-F238E27FC236}">
                <a16:creationId xmlns:a16="http://schemas.microsoft.com/office/drawing/2014/main" id="{F59B93CA-5AD1-43A8-AF37-7DA25D3B400E}"/>
              </a:ext>
            </a:extLst>
          </p:cNvPr>
          <p:cNvSpPr>
            <a:spLocks noGrp="1"/>
          </p:cNvSpPr>
          <p:nvPr>
            <p:ph type="body" idx="49"/>
          </p:nvPr>
        </p:nvSpPr>
        <p:spPr>
          <a:xfrm>
            <a:off x="5212360" y="1865304"/>
            <a:ext cx="6103964" cy="815993"/>
          </a:xfrm>
        </p:spPr>
        <p:txBody>
          <a:bodyPr lIns="3600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Picture Placeholder 7">
            <a:extLst>
              <a:ext uri="{FF2B5EF4-FFF2-40B4-BE49-F238E27FC236}">
                <a16:creationId xmlns:a16="http://schemas.microsoft.com/office/drawing/2014/main" id="{F07EA497-80B1-41E2-8E50-4193B3DBB456}"/>
              </a:ext>
            </a:extLst>
          </p:cNvPr>
          <p:cNvSpPr>
            <a:spLocks noGrp="1"/>
          </p:cNvSpPr>
          <p:nvPr>
            <p:ph type="pic" sz="quarter" idx="50"/>
          </p:nvPr>
        </p:nvSpPr>
        <p:spPr>
          <a:xfrm>
            <a:off x="838200" y="3126698"/>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6" name="Rectangle 55">
            <a:extLst>
              <a:ext uri="{FF2B5EF4-FFF2-40B4-BE49-F238E27FC236}">
                <a16:creationId xmlns:a16="http://schemas.microsoft.com/office/drawing/2014/main" id="{FEA39902-3138-4686-85B5-3FE813B7BD36}"/>
              </a:ext>
            </a:extLst>
          </p:cNvPr>
          <p:cNvSpPr/>
          <p:nvPr userDrawn="1"/>
        </p:nvSpPr>
        <p:spPr>
          <a:xfrm>
            <a:off x="1798320" y="3126698"/>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9" name="Text Placeholder 17">
            <a:extLst>
              <a:ext uri="{FF2B5EF4-FFF2-40B4-BE49-F238E27FC236}">
                <a16:creationId xmlns:a16="http://schemas.microsoft.com/office/drawing/2014/main" id="{7D767E78-191D-404C-98CB-C65C651DC67E}"/>
              </a:ext>
            </a:extLst>
          </p:cNvPr>
          <p:cNvSpPr>
            <a:spLocks noGrp="1"/>
          </p:cNvSpPr>
          <p:nvPr>
            <p:ph type="body" sz="quarter" idx="20" hasCustomPrompt="1"/>
          </p:nvPr>
        </p:nvSpPr>
        <p:spPr>
          <a:xfrm>
            <a:off x="1921253" y="3329723"/>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 Name</a:t>
            </a:r>
          </a:p>
        </p:txBody>
      </p:sp>
      <p:sp>
        <p:nvSpPr>
          <p:cNvPr id="60" name="Text Placeholder 17">
            <a:extLst>
              <a:ext uri="{FF2B5EF4-FFF2-40B4-BE49-F238E27FC236}">
                <a16:creationId xmlns:a16="http://schemas.microsoft.com/office/drawing/2014/main" id="{6474358B-E609-4F26-8A11-64E0DC41ADF4}"/>
              </a:ext>
            </a:extLst>
          </p:cNvPr>
          <p:cNvSpPr>
            <a:spLocks noGrp="1"/>
          </p:cNvSpPr>
          <p:nvPr>
            <p:ph type="body" sz="quarter" idx="21" hasCustomPrompt="1"/>
          </p:nvPr>
        </p:nvSpPr>
        <p:spPr>
          <a:xfrm>
            <a:off x="1922832" y="3658532"/>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1" name="Picture Placeholder 7">
            <a:extLst>
              <a:ext uri="{FF2B5EF4-FFF2-40B4-BE49-F238E27FC236}">
                <a16:creationId xmlns:a16="http://schemas.microsoft.com/office/drawing/2014/main" id="{75335C46-548C-42F2-89FC-909F3B24282E}"/>
              </a:ext>
            </a:extLst>
          </p:cNvPr>
          <p:cNvSpPr>
            <a:spLocks noGrp="1"/>
          </p:cNvSpPr>
          <p:nvPr>
            <p:ph type="pic" sz="quarter" idx="51"/>
          </p:nvPr>
        </p:nvSpPr>
        <p:spPr>
          <a:xfrm>
            <a:off x="7977409" y="3126698"/>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62" name="Rectangle 61">
            <a:extLst>
              <a:ext uri="{FF2B5EF4-FFF2-40B4-BE49-F238E27FC236}">
                <a16:creationId xmlns:a16="http://schemas.microsoft.com/office/drawing/2014/main" id="{166A588B-BA73-49FD-9E1E-1F1C51FD3850}"/>
              </a:ext>
            </a:extLst>
          </p:cNvPr>
          <p:cNvSpPr/>
          <p:nvPr userDrawn="1"/>
        </p:nvSpPr>
        <p:spPr>
          <a:xfrm>
            <a:off x="8937529" y="3126698"/>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3" name="Text Placeholder 17">
            <a:extLst>
              <a:ext uri="{FF2B5EF4-FFF2-40B4-BE49-F238E27FC236}">
                <a16:creationId xmlns:a16="http://schemas.microsoft.com/office/drawing/2014/main" id="{15790237-9A5F-4A9F-A5BB-E4FF0712C5E8}"/>
              </a:ext>
            </a:extLst>
          </p:cNvPr>
          <p:cNvSpPr>
            <a:spLocks noGrp="1"/>
          </p:cNvSpPr>
          <p:nvPr>
            <p:ph type="body" sz="quarter" idx="52" hasCustomPrompt="1"/>
          </p:nvPr>
        </p:nvSpPr>
        <p:spPr>
          <a:xfrm>
            <a:off x="9060462" y="3329723"/>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3 Name</a:t>
            </a:r>
          </a:p>
        </p:txBody>
      </p:sp>
      <p:sp>
        <p:nvSpPr>
          <p:cNvPr id="64" name="Text Placeholder 17">
            <a:extLst>
              <a:ext uri="{FF2B5EF4-FFF2-40B4-BE49-F238E27FC236}">
                <a16:creationId xmlns:a16="http://schemas.microsoft.com/office/drawing/2014/main" id="{A0554067-4F62-4CE7-AF48-55BBD708AC97}"/>
              </a:ext>
            </a:extLst>
          </p:cNvPr>
          <p:cNvSpPr>
            <a:spLocks noGrp="1"/>
          </p:cNvSpPr>
          <p:nvPr>
            <p:ph type="body" sz="quarter" idx="53" hasCustomPrompt="1"/>
          </p:nvPr>
        </p:nvSpPr>
        <p:spPr>
          <a:xfrm>
            <a:off x="9062041" y="3658532"/>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5" name="Picture Placeholder 7">
            <a:extLst>
              <a:ext uri="{FF2B5EF4-FFF2-40B4-BE49-F238E27FC236}">
                <a16:creationId xmlns:a16="http://schemas.microsoft.com/office/drawing/2014/main" id="{AA1B0DE9-602F-4ECB-AF1E-00D45491BC91}"/>
              </a:ext>
            </a:extLst>
          </p:cNvPr>
          <p:cNvSpPr>
            <a:spLocks noGrp="1"/>
          </p:cNvSpPr>
          <p:nvPr>
            <p:ph type="pic" sz="quarter" idx="54"/>
          </p:nvPr>
        </p:nvSpPr>
        <p:spPr>
          <a:xfrm>
            <a:off x="4403916" y="3126698"/>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66" name="Rectangle 65">
            <a:extLst>
              <a:ext uri="{FF2B5EF4-FFF2-40B4-BE49-F238E27FC236}">
                <a16:creationId xmlns:a16="http://schemas.microsoft.com/office/drawing/2014/main" id="{343DD23D-9D79-4667-BB9E-A3A54505AEDA}"/>
              </a:ext>
            </a:extLst>
          </p:cNvPr>
          <p:cNvSpPr/>
          <p:nvPr userDrawn="1"/>
        </p:nvSpPr>
        <p:spPr>
          <a:xfrm>
            <a:off x="5364036" y="3126698"/>
            <a:ext cx="2399617"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7" name="Text Placeholder 17">
            <a:extLst>
              <a:ext uri="{FF2B5EF4-FFF2-40B4-BE49-F238E27FC236}">
                <a16:creationId xmlns:a16="http://schemas.microsoft.com/office/drawing/2014/main" id="{FFDAE67E-CF93-4600-BFAE-AF6B317A9EB9}"/>
              </a:ext>
            </a:extLst>
          </p:cNvPr>
          <p:cNvSpPr>
            <a:spLocks noGrp="1"/>
          </p:cNvSpPr>
          <p:nvPr>
            <p:ph type="body" sz="quarter" idx="55" hasCustomPrompt="1"/>
          </p:nvPr>
        </p:nvSpPr>
        <p:spPr>
          <a:xfrm>
            <a:off x="5486969" y="3329723"/>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2 Name</a:t>
            </a:r>
          </a:p>
        </p:txBody>
      </p:sp>
      <p:sp>
        <p:nvSpPr>
          <p:cNvPr id="68" name="Text Placeholder 17">
            <a:extLst>
              <a:ext uri="{FF2B5EF4-FFF2-40B4-BE49-F238E27FC236}">
                <a16:creationId xmlns:a16="http://schemas.microsoft.com/office/drawing/2014/main" id="{0F0E3D9A-B0CE-4BF9-A274-1FB704C416ED}"/>
              </a:ext>
            </a:extLst>
          </p:cNvPr>
          <p:cNvSpPr>
            <a:spLocks noGrp="1"/>
          </p:cNvSpPr>
          <p:nvPr>
            <p:ph type="body" sz="quarter" idx="56" hasCustomPrompt="1"/>
          </p:nvPr>
        </p:nvSpPr>
        <p:spPr>
          <a:xfrm>
            <a:off x="5488548" y="3658532"/>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9" name="Picture Placeholder 7">
            <a:extLst>
              <a:ext uri="{FF2B5EF4-FFF2-40B4-BE49-F238E27FC236}">
                <a16:creationId xmlns:a16="http://schemas.microsoft.com/office/drawing/2014/main" id="{36B2F594-9AB1-4C33-86BE-4732609D6B0A}"/>
              </a:ext>
            </a:extLst>
          </p:cNvPr>
          <p:cNvSpPr>
            <a:spLocks noGrp="1"/>
          </p:cNvSpPr>
          <p:nvPr>
            <p:ph type="pic" sz="quarter" idx="57"/>
          </p:nvPr>
        </p:nvSpPr>
        <p:spPr>
          <a:xfrm>
            <a:off x="1278466" y="4316113"/>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70" name="Rectangle 69">
            <a:extLst>
              <a:ext uri="{FF2B5EF4-FFF2-40B4-BE49-F238E27FC236}">
                <a16:creationId xmlns:a16="http://schemas.microsoft.com/office/drawing/2014/main" id="{17FB6684-D013-48BC-9926-29E0BCA889B1}"/>
              </a:ext>
            </a:extLst>
          </p:cNvPr>
          <p:cNvSpPr/>
          <p:nvPr userDrawn="1"/>
        </p:nvSpPr>
        <p:spPr>
          <a:xfrm>
            <a:off x="2238586" y="4316113"/>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1" name="Text Placeholder 17">
            <a:extLst>
              <a:ext uri="{FF2B5EF4-FFF2-40B4-BE49-F238E27FC236}">
                <a16:creationId xmlns:a16="http://schemas.microsoft.com/office/drawing/2014/main" id="{EECC50BE-82E8-4ECC-B642-5C11A927A706}"/>
              </a:ext>
            </a:extLst>
          </p:cNvPr>
          <p:cNvSpPr>
            <a:spLocks noGrp="1"/>
          </p:cNvSpPr>
          <p:nvPr>
            <p:ph type="body" sz="quarter" idx="58" hasCustomPrompt="1"/>
          </p:nvPr>
        </p:nvSpPr>
        <p:spPr>
          <a:xfrm>
            <a:off x="2361519" y="4519138"/>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4 Name</a:t>
            </a:r>
          </a:p>
        </p:txBody>
      </p:sp>
      <p:sp>
        <p:nvSpPr>
          <p:cNvPr id="72" name="Text Placeholder 17">
            <a:extLst>
              <a:ext uri="{FF2B5EF4-FFF2-40B4-BE49-F238E27FC236}">
                <a16:creationId xmlns:a16="http://schemas.microsoft.com/office/drawing/2014/main" id="{4D96D406-D0F6-4E2D-BAE8-7B011D620FED}"/>
              </a:ext>
            </a:extLst>
          </p:cNvPr>
          <p:cNvSpPr>
            <a:spLocks noGrp="1"/>
          </p:cNvSpPr>
          <p:nvPr>
            <p:ph type="body" sz="quarter" idx="59" hasCustomPrompt="1"/>
          </p:nvPr>
        </p:nvSpPr>
        <p:spPr>
          <a:xfrm>
            <a:off x="2363098" y="4847947"/>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73" name="Picture Placeholder 7">
            <a:extLst>
              <a:ext uri="{FF2B5EF4-FFF2-40B4-BE49-F238E27FC236}">
                <a16:creationId xmlns:a16="http://schemas.microsoft.com/office/drawing/2014/main" id="{5668E7D0-A78F-45EC-BEC4-CAB0E6F96F3D}"/>
              </a:ext>
            </a:extLst>
          </p:cNvPr>
          <p:cNvSpPr>
            <a:spLocks noGrp="1"/>
          </p:cNvSpPr>
          <p:nvPr>
            <p:ph type="pic" sz="quarter" idx="60"/>
          </p:nvPr>
        </p:nvSpPr>
        <p:spPr>
          <a:xfrm>
            <a:off x="8417675" y="4316113"/>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74" name="Rectangle 73">
            <a:extLst>
              <a:ext uri="{FF2B5EF4-FFF2-40B4-BE49-F238E27FC236}">
                <a16:creationId xmlns:a16="http://schemas.microsoft.com/office/drawing/2014/main" id="{E02DAEE6-8B1C-4222-949F-830F7C3A4E16}"/>
              </a:ext>
            </a:extLst>
          </p:cNvPr>
          <p:cNvSpPr/>
          <p:nvPr userDrawn="1"/>
        </p:nvSpPr>
        <p:spPr>
          <a:xfrm>
            <a:off x="9377795" y="4316113"/>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5" name="Text Placeholder 17">
            <a:extLst>
              <a:ext uri="{FF2B5EF4-FFF2-40B4-BE49-F238E27FC236}">
                <a16:creationId xmlns:a16="http://schemas.microsoft.com/office/drawing/2014/main" id="{3CE9A073-35B5-4F1C-85E3-4BB12A5F4358}"/>
              </a:ext>
            </a:extLst>
          </p:cNvPr>
          <p:cNvSpPr>
            <a:spLocks noGrp="1"/>
          </p:cNvSpPr>
          <p:nvPr>
            <p:ph type="body" sz="quarter" idx="61" hasCustomPrompt="1"/>
          </p:nvPr>
        </p:nvSpPr>
        <p:spPr>
          <a:xfrm>
            <a:off x="9500728" y="4519138"/>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6 Name</a:t>
            </a:r>
          </a:p>
        </p:txBody>
      </p:sp>
      <p:sp>
        <p:nvSpPr>
          <p:cNvPr id="76" name="Text Placeholder 17">
            <a:extLst>
              <a:ext uri="{FF2B5EF4-FFF2-40B4-BE49-F238E27FC236}">
                <a16:creationId xmlns:a16="http://schemas.microsoft.com/office/drawing/2014/main" id="{F7309B33-C344-4C68-8156-822D38F43FED}"/>
              </a:ext>
            </a:extLst>
          </p:cNvPr>
          <p:cNvSpPr>
            <a:spLocks noGrp="1"/>
          </p:cNvSpPr>
          <p:nvPr>
            <p:ph type="body" sz="quarter" idx="62" hasCustomPrompt="1"/>
          </p:nvPr>
        </p:nvSpPr>
        <p:spPr>
          <a:xfrm>
            <a:off x="9502307" y="4847947"/>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77" name="Picture Placeholder 7">
            <a:extLst>
              <a:ext uri="{FF2B5EF4-FFF2-40B4-BE49-F238E27FC236}">
                <a16:creationId xmlns:a16="http://schemas.microsoft.com/office/drawing/2014/main" id="{D6B0782E-8C48-4FC4-B086-A5606E01F5DB}"/>
              </a:ext>
            </a:extLst>
          </p:cNvPr>
          <p:cNvSpPr>
            <a:spLocks noGrp="1"/>
          </p:cNvSpPr>
          <p:nvPr>
            <p:ph type="pic" sz="quarter" idx="63"/>
          </p:nvPr>
        </p:nvSpPr>
        <p:spPr>
          <a:xfrm>
            <a:off x="4844182" y="4316113"/>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78" name="Rectangle 77">
            <a:extLst>
              <a:ext uri="{FF2B5EF4-FFF2-40B4-BE49-F238E27FC236}">
                <a16:creationId xmlns:a16="http://schemas.microsoft.com/office/drawing/2014/main" id="{F8A195F5-3125-484A-954D-EB0E743F6947}"/>
              </a:ext>
            </a:extLst>
          </p:cNvPr>
          <p:cNvSpPr/>
          <p:nvPr userDrawn="1"/>
        </p:nvSpPr>
        <p:spPr>
          <a:xfrm>
            <a:off x="5804302" y="4316113"/>
            <a:ext cx="2399617"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9" name="Text Placeholder 17">
            <a:extLst>
              <a:ext uri="{FF2B5EF4-FFF2-40B4-BE49-F238E27FC236}">
                <a16:creationId xmlns:a16="http://schemas.microsoft.com/office/drawing/2014/main" id="{428D2D4B-ED0B-40E0-9ECD-C95A19039902}"/>
              </a:ext>
            </a:extLst>
          </p:cNvPr>
          <p:cNvSpPr>
            <a:spLocks noGrp="1"/>
          </p:cNvSpPr>
          <p:nvPr>
            <p:ph type="body" sz="quarter" idx="64" hasCustomPrompt="1"/>
          </p:nvPr>
        </p:nvSpPr>
        <p:spPr>
          <a:xfrm>
            <a:off x="5927235" y="4519138"/>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5 Name</a:t>
            </a:r>
          </a:p>
        </p:txBody>
      </p:sp>
      <p:sp>
        <p:nvSpPr>
          <p:cNvPr id="80" name="Text Placeholder 17">
            <a:extLst>
              <a:ext uri="{FF2B5EF4-FFF2-40B4-BE49-F238E27FC236}">
                <a16:creationId xmlns:a16="http://schemas.microsoft.com/office/drawing/2014/main" id="{35125C72-EAD5-4723-BBD0-6B22FA07855D}"/>
              </a:ext>
            </a:extLst>
          </p:cNvPr>
          <p:cNvSpPr>
            <a:spLocks noGrp="1"/>
          </p:cNvSpPr>
          <p:nvPr>
            <p:ph type="body" sz="quarter" idx="65" hasCustomPrompt="1"/>
          </p:nvPr>
        </p:nvSpPr>
        <p:spPr>
          <a:xfrm>
            <a:off x="5928814" y="4847947"/>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33" name="Rectangle 63" descr="Rectangle shape">
            <a:extLst>
              <a:ext uri="{FF2B5EF4-FFF2-40B4-BE49-F238E27FC236}">
                <a16:creationId xmlns:a16="http://schemas.microsoft.com/office/drawing/2014/main" id="{ACFA1245-86BF-45AA-B492-5CE7275AFF80}"/>
              </a:ext>
            </a:extLst>
          </p:cNvPr>
          <p:cNvSpPr/>
          <p:nvPr userDrawn="1"/>
        </p:nvSpPr>
        <p:spPr>
          <a:xfrm>
            <a:off x="0" y="1516317"/>
            <a:ext cx="8076794"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7436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11/27/2020</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ie Chart and Content Layout">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E1BF711-AD1E-4C2A-92AA-123A8E0CCD99}"/>
              </a:ext>
            </a:extLst>
          </p:cNvPr>
          <p:cNvSpPr>
            <a:spLocks noGrp="1"/>
          </p:cNvSpPr>
          <p:nvPr>
            <p:ph type="title" hasCustomPrompt="1"/>
          </p:nvPr>
        </p:nvSpPr>
        <p:spPr>
          <a:xfrm>
            <a:off x="838200" y="1506660"/>
            <a:ext cx="6121400" cy="761540"/>
          </a:xfrm>
        </p:spPr>
        <p:txBody>
          <a:bodyPr lIns="0" tIns="0" rIns="0" bIns="0" anchor="b" anchorCtr="0">
            <a:normAutofit/>
          </a:bodyPr>
          <a:lstStyle>
            <a:lvl1pPr>
              <a:defRPr sz="3600" b="1"/>
            </a:lvl1pPr>
          </a:lstStyle>
          <a:p>
            <a:r>
              <a:rPr lang="en-US" noProof="0"/>
              <a:t>CLICK TO EDIT</a:t>
            </a:r>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2">
            <a:extLst>
              <a:ext uri="{FF2B5EF4-FFF2-40B4-BE49-F238E27FC236}">
                <a16:creationId xmlns:a16="http://schemas.microsoft.com/office/drawing/2014/main" id="{E2B5B824-F1E4-4ADF-B1C2-3DBA2FC66495}"/>
              </a:ext>
            </a:extLst>
          </p:cNvPr>
          <p:cNvSpPr>
            <a:spLocks noGrp="1"/>
          </p:cNvSpPr>
          <p:nvPr>
            <p:ph type="body" idx="34" hasCustomPrompt="1"/>
          </p:nvPr>
        </p:nvSpPr>
        <p:spPr>
          <a:xfrm>
            <a:off x="862258" y="4101739"/>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14" name="Text Placeholder 2">
            <a:extLst>
              <a:ext uri="{FF2B5EF4-FFF2-40B4-BE49-F238E27FC236}">
                <a16:creationId xmlns:a16="http://schemas.microsoft.com/office/drawing/2014/main" id="{C5E37954-2587-4B97-88B7-FA4C7604AC87}"/>
              </a:ext>
            </a:extLst>
          </p:cNvPr>
          <p:cNvSpPr>
            <a:spLocks noGrp="1"/>
          </p:cNvSpPr>
          <p:nvPr>
            <p:ph type="body" idx="37"/>
          </p:nvPr>
        </p:nvSpPr>
        <p:spPr>
          <a:xfrm>
            <a:off x="862258" y="2739982"/>
            <a:ext cx="6097341" cy="761541"/>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id="{C978BB3C-0EC9-4911-AF98-3B17C4CE8FA3}"/>
              </a:ext>
            </a:extLst>
          </p:cNvPr>
          <p:cNvSpPr>
            <a:spLocks noGrp="1"/>
          </p:cNvSpPr>
          <p:nvPr>
            <p:ph type="body" idx="42" hasCustomPrompt="1"/>
          </p:nvPr>
        </p:nvSpPr>
        <p:spPr>
          <a:xfrm>
            <a:off x="862258" y="4463100"/>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7" name="Chart Placeholder 6">
            <a:extLst>
              <a:ext uri="{FF2B5EF4-FFF2-40B4-BE49-F238E27FC236}">
                <a16:creationId xmlns:a16="http://schemas.microsoft.com/office/drawing/2014/main" id="{D9061FDA-6F12-4C6E-8374-F8ED0FF2932A}"/>
              </a:ext>
            </a:extLst>
          </p:cNvPr>
          <p:cNvSpPr>
            <a:spLocks noGrp="1"/>
          </p:cNvSpPr>
          <p:nvPr>
            <p:ph type="chart" sz="quarter" idx="44"/>
          </p:nvPr>
        </p:nvSpPr>
        <p:spPr>
          <a:xfrm>
            <a:off x="6959600" y="765175"/>
            <a:ext cx="4370388" cy="5100638"/>
          </a:xfrm>
        </p:spPr>
        <p:txBody>
          <a:bodyPr anchor="ctr" anchorCtr="0">
            <a:normAutofit/>
          </a:bodyPr>
          <a:lstStyle>
            <a:lvl1pPr marL="0" indent="0" algn="ctr">
              <a:buNone/>
              <a:defRPr sz="1800">
                <a:solidFill>
                  <a:schemeClr val="tx1"/>
                </a:solidFill>
              </a:defRPr>
            </a:lvl1pPr>
          </a:lstStyle>
          <a:p>
            <a:r>
              <a:rPr lang="en-US" noProof="0"/>
              <a:t>Click icon to add chart</a:t>
            </a:r>
            <a:endParaRPr lang="en-US" noProof="0" dirty="0"/>
          </a:p>
        </p:txBody>
      </p:sp>
      <p:sp>
        <p:nvSpPr>
          <p:cNvPr id="27" name="Text Placeholder 2">
            <a:extLst>
              <a:ext uri="{FF2B5EF4-FFF2-40B4-BE49-F238E27FC236}">
                <a16:creationId xmlns:a16="http://schemas.microsoft.com/office/drawing/2014/main" id="{3C89AD31-EDB3-409A-BB3D-9A2263EA5F9E}"/>
              </a:ext>
            </a:extLst>
          </p:cNvPr>
          <p:cNvSpPr>
            <a:spLocks noGrp="1"/>
          </p:cNvSpPr>
          <p:nvPr>
            <p:ph type="body" idx="45" hasCustomPrompt="1"/>
          </p:nvPr>
        </p:nvSpPr>
        <p:spPr>
          <a:xfrm>
            <a:off x="2869583" y="4101739"/>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0" name="Text Placeholder 2">
            <a:extLst>
              <a:ext uri="{FF2B5EF4-FFF2-40B4-BE49-F238E27FC236}">
                <a16:creationId xmlns:a16="http://schemas.microsoft.com/office/drawing/2014/main" id="{5ECE7C29-B0CF-4459-9010-99944A9D372B}"/>
              </a:ext>
            </a:extLst>
          </p:cNvPr>
          <p:cNvSpPr>
            <a:spLocks noGrp="1"/>
          </p:cNvSpPr>
          <p:nvPr>
            <p:ph type="body" idx="46" hasCustomPrompt="1"/>
          </p:nvPr>
        </p:nvSpPr>
        <p:spPr>
          <a:xfrm>
            <a:off x="2869583" y="4463100"/>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33" name="Text Placeholder 2">
            <a:extLst>
              <a:ext uri="{FF2B5EF4-FFF2-40B4-BE49-F238E27FC236}">
                <a16:creationId xmlns:a16="http://schemas.microsoft.com/office/drawing/2014/main" id="{FAA503CE-740E-471A-BE66-70EF1E5ED0DF}"/>
              </a:ext>
            </a:extLst>
          </p:cNvPr>
          <p:cNvSpPr>
            <a:spLocks noGrp="1"/>
          </p:cNvSpPr>
          <p:nvPr>
            <p:ph type="body" idx="47" hasCustomPrompt="1"/>
          </p:nvPr>
        </p:nvSpPr>
        <p:spPr>
          <a:xfrm>
            <a:off x="4874046" y="4106224"/>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4" name="Text Placeholder 2">
            <a:extLst>
              <a:ext uri="{FF2B5EF4-FFF2-40B4-BE49-F238E27FC236}">
                <a16:creationId xmlns:a16="http://schemas.microsoft.com/office/drawing/2014/main" id="{8ABC95E5-FC26-42BE-B500-AFB5F7AA358F}"/>
              </a:ext>
            </a:extLst>
          </p:cNvPr>
          <p:cNvSpPr>
            <a:spLocks noGrp="1"/>
          </p:cNvSpPr>
          <p:nvPr>
            <p:ph type="body" idx="48" hasCustomPrompt="1"/>
          </p:nvPr>
        </p:nvSpPr>
        <p:spPr>
          <a:xfrm>
            <a:off x="4874046" y="4467585"/>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36" name="Text Placeholder 2">
            <a:extLst>
              <a:ext uri="{FF2B5EF4-FFF2-40B4-BE49-F238E27FC236}">
                <a16:creationId xmlns:a16="http://schemas.microsoft.com/office/drawing/2014/main" id="{E3D6BF30-B139-4A44-8D70-E8B58153D59D}"/>
              </a:ext>
            </a:extLst>
          </p:cNvPr>
          <p:cNvSpPr>
            <a:spLocks noGrp="1"/>
          </p:cNvSpPr>
          <p:nvPr>
            <p:ph type="body" idx="49" hasCustomPrompt="1"/>
          </p:nvPr>
        </p:nvSpPr>
        <p:spPr>
          <a:xfrm>
            <a:off x="862258" y="5110152"/>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EDC5F966-21F2-4236-8AE2-F83B8916800F}"/>
              </a:ext>
            </a:extLst>
          </p:cNvPr>
          <p:cNvSpPr>
            <a:spLocks noGrp="1"/>
          </p:cNvSpPr>
          <p:nvPr>
            <p:ph type="body" idx="50" hasCustomPrompt="1"/>
          </p:nvPr>
        </p:nvSpPr>
        <p:spPr>
          <a:xfrm>
            <a:off x="862258" y="5471513"/>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39" name="Text Placeholder 2">
            <a:extLst>
              <a:ext uri="{FF2B5EF4-FFF2-40B4-BE49-F238E27FC236}">
                <a16:creationId xmlns:a16="http://schemas.microsoft.com/office/drawing/2014/main" id="{F9094085-3B39-4A4F-B421-083BD603E089}"/>
              </a:ext>
            </a:extLst>
          </p:cNvPr>
          <p:cNvSpPr>
            <a:spLocks noGrp="1"/>
          </p:cNvSpPr>
          <p:nvPr>
            <p:ph type="body" idx="51" hasCustomPrompt="1"/>
          </p:nvPr>
        </p:nvSpPr>
        <p:spPr>
          <a:xfrm>
            <a:off x="2869583" y="5110152"/>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E87EE246-B30D-4246-BBE0-0BC8EBA99255}"/>
              </a:ext>
            </a:extLst>
          </p:cNvPr>
          <p:cNvSpPr>
            <a:spLocks noGrp="1"/>
          </p:cNvSpPr>
          <p:nvPr>
            <p:ph type="body" idx="52" hasCustomPrompt="1"/>
          </p:nvPr>
        </p:nvSpPr>
        <p:spPr>
          <a:xfrm>
            <a:off x="2869583" y="5471513"/>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42" name="Text Placeholder 2">
            <a:extLst>
              <a:ext uri="{FF2B5EF4-FFF2-40B4-BE49-F238E27FC236}">
                <a16:creationId xmlns:a16="http://schemas.microsoft.com/office/drawing/2014/main" id="{72833A53-1031-4E59-BB69-C21555C45940}"/>
              </a:ext>
            </a:extLst>
          </p:cNvPr>
          <p:cNvSpPr>
            <a:spLocks noGrp="1"/>
          </p:cNvSpPr>
          <p:nvPr>
            <p:ph type="body" idx="53" hasCustomPrompt="1"/>
          </p:nvPr>
        </p:nvSpPr>
        <p:spPr>
          <a:xfrm>
            <a:off x="4874046" y="5114637"/>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6898A319-33AA-48F0-9D9D-2196528CD257}"/>
              </a:ext>
            </a:extLst>
          </p:cNvPr>
          <p:cNvSpPr>
            <a:spLocks noGrp="1"/>
          </p:cNvSpPr>
          <p:nvPr>
            <p:ph type="body" idx="54" hasCustomPrompt="1"/>
          </p:nvPr>
        </p:nvSpPr>
        <p:spPr>
          <a:xfrm>
            <a:off x="4874046" y="5475998"/>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28" name="Rectangle 25" descr="Rectangle shape">
            <a:extLst>
              <a:ext uri="{FF2B5EF4-FFF2-40B4-BE49-F238E27FC236}">
                <a16:creationId xmlns:a16="http://schemas.microsoft.com/office/drawing/2014/main" id="{536DDC95-2245-400E-87D9-78ACE3EB0369}"/>
              </a:ext>
            </a:extLst>
          </p:cNvPr>
          <p:cNvSpPr/>
          <p:nvPr userDrawn="1"/>
        </p:nvSpPr>
        <p:spPr>
          <a:xfrm>
            <a:off x="1" y="2374094"/>
            <a:ext cx="3042204"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49709190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icture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itle 1">
            <a:extLst>
              <a:ext uri="{FF2B5EF4-FFF2-40B4-BE49-F238E27FC236}">
                <a16:creationId xmlns:a16="http://schemas.microsoft.com/office/drawing/2014/main" id="{17D975D9-06B9-4C78-AD70-6CDDD65987DA}"/>
              </a:ext>
            </a:extLst>
          </p:cNvPr>
          <p:cNvSpPr>
            <a:spLocks noGrp="1"/>
          </p:cNvSpPr>
          <p:nvPr>
            <p:ph type="title" hasCustomPrompt="1"/>
          </p:nvPr>
        </p:nvSpPr>
        <p:spPr>
          <a:xfrm>
            <a:off x="6096000" y="1404545"/>
            <a:ext cx="5267789" cy="1325563"/>
          </a:xfrm>
        </p:spPr>
        <p:txBody>
          <a:bodyPr lIns="0" tIns="0" rIns="0" bIns="0" anchor="b" anchorCtr="0">
            <a:normAutofit/>
          </a:bodyPr>
          <a:lstStyle>
            <a:lvl1pPr>
              <a:defRPr sz="3600" b="1"/>
            </a:lvl1pPr>
          </a:lstStyle>
          <a:p>
            <a:r>
              <a:rPr lang="en-US" noProof="0"/>
              <a:t>CLICK TO EDIT MASTER TITLE</a:t>
            </a:r>
          </a:p>
        </p:txBody>
      </p:sp>
      <p:sp>
        <p:nvSpPr>
          <p:cNvPr id="20" name="Text Placeholder 2">
            <a:extLst>
              <a:ext uri="{FF2B5EF4-FFF2-40B4-BE49-F238E27FC236}">
                <a16:creationId xmlns:a16="http://schemas.microsoft.com/office/drawing/2014/main" id="{F8424E24-3E04-4F28-8CE4-6A20781987A7}"/>
              </a:ext>
            </a:extLst>
          </p:cNvPr>
          <p:cNvSpPr>
            <a:spLocks noGrp="1"/>
          </p:cNvSpPr>
          <p:nvPr>
            <p:ph type="body" idx="1"/>
          </p:nvPr>
        </p:nvSpPr>
        <p:spPr>
          <a:xfrm>
            <a:off x="6094614" y="3148026"/>
            <a:ext cx="5276260"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id="{5AA4AD4A-8E8A-4E95-9E11-6FE9B001838A}"/>
              </a:ext>
            </a:extLst>
          </p:cNvPr>
          <p:cNvSpPr>
            <a:spLocks noGrp="1"/>
          </p:cNvSpPr>
          <p:nvPr>
            <p:ph type="body" idx="13"/>
          </p:nvPr>
        </p:nvSpPr>
        <p:spPr>
          <a:xfrm>
            <a:off x="5834740" y="3880032"/>
            <a:ext cx="5536134" cy="2025307"/>
          </a:xfrm>
        </p:spPr>
        <p:txBody>
          <a:bodyPr lIns="0" tIns="0" rIns="0" bIns="0" anchor="t" anchorCtr="0">
            <a:normAutofit/>
          </a:bodyPr>
          <a:lstStyle>
            <a:lvl1pPr marL="285750" indent="-28575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Picture Placeholder 7">
            <a:extLst>
              <a:ext uri="{FF2B5EF4-FFF2-40B4-BE49-F238E27FC236}">
                <a16:creationId xmlns:a16="http://schemas.microsoft.com/office/drawing/2014/main" id="{D8E759F5-A035-4785-8820-32AD1B0FD021}"/>
              </a:ext>
            </a:extLst>
          </p:cNvPr>
          <p:cNvSpPr>
            <a:spLocks noGrp="1"/>
          </p:cNvSpPr>
          <p:nvPr>
            <p:ph type="pic" sz="quarter" idx="14"/>
          </p:nvPr>
        </p:nvSpPr>
        <p:spPr>
          <a:xfrm>
            <a:off x="0" y="0"/>
            <a:ext cx="5267325" cy="5829300"/>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23" name="Picture Placeholder 13">
            <a:extLst>
              <a:ext uri="{FF2B5EF4-FFF2-40B4-BE49-F238E27FC236}">
                <a16:creationId xmlns:a16="http://schemas.microsoft.com/office/drawing/2014/main" id="{027A9CD4-070D-43A3-88C7-FA9F42DA277C}"/>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1" name="Rectangle 9" descr="Rectangle shape">
            <a:extLst>
              <a:ext uri="{FF2B5EF4-FFF2-40B4-BE49-F238E27FC236}">
                <a16:creationId xmlns:a16="http://schemas.microsoft.com/office/drawing/2014/main" id="{64F4FFEA-1C3D-4C3A-895A-590F2E29B849}"/>
              </a:ext>
            </a:extLst>
          </p:cNvPr>
          <p:cNvSpPr/>
          <p:nvPr userDrawn="1"/>
        </p:nvSpPr>
        <p:spPr>
          <a:xfrm>
            <a:off x="5267325" y="2815120"/>
            <a:ext cx="323278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7805670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22" name="Прямоугольник 21">
            <a:extLst>
              <a:ext uri="{FF2B5EF4-FFF2-40B4-BE49-F238E27FC236}">
                <a16:creationId xmlns:a16="http://schemas.microsoft.com/office/drawing/2014/main" id="{59E029D3-A2D2-4959-AD45-2926DF4C67CC}"/>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Прямоугольник 2">
            <a:extLst>
              <a:ext uri="{FF2B5EF4-FFF2-40B4-BE49-F238E27FC236}">
                <a16:creationId xmlns:a16="http://schemas.microsoft.com/office/drawing/2014/main" id="{49A919AF-E573-4B3C-8E98-F501EABA1B1B}"/>
              </a:ext>
            </a:extLst>
          </p:cNvPr>
          <p:cNvSpPr/>
          <p:nvPr userDrawn="1"/>
        </p:nvSpPr>
        <p:spPr>
          <a:xfrm>
            <a:off x="4108011" y="765175"/>
            <a:ext cx="3990525" cy="17561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8" descr="Rectangle shape">
            <a:extLst>
              <a:ext uri="{FF2B5EF4-FFF2-40B4-BE49-F238E27FC236}">
                <a16:creationId xmlns:a16="http://schemas.microsoft.com/office/drawing/2014/main" id="{456AD312-1A1E-4043-B08C-1410D3EDEC27}"/>
              </a:ext>
            </a:extLst>
          </p:cNvPr>
          <p:cNvSpPr/>
          <p:nvPr userDrawn="1"/>
        </p:nvSpPr>
        <p:spPr>
          <a:xfrm>
            <a:off x="-1" y="5262290"/>
            <a:ext cx="12191999" cy="777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 name="Slide Number Placeholder 5">
            <a:extLst>
              <a:ext uri="{FF2B5EF4-FFF2-40B4-BE49-F238E27FC236}">
                <a16:creationId xmlns:a16="http://schemas.microsoft.com/office/drawing/2014/main" id="{ECEEB3FF-7F57-482E-BA1B-44AD9E95F077}"/>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12" name="Title 1">
            <a:extLst>
              <a:ext uri="{FF2B5EF4-FFF2-40B4-BE49-F238E27FC236}">
                <a16:creationId xmlns:a16="http://schemas.microsoft.com/office/drawing/2014/main" id="{0824308D-CE80-4FF7-81BB-AFBECF7EA2C0}"/>
              </a:ext>
            </a:extLst>
          </p:cNvPr>
          <p:cNvSpPr>
            <a:spLocks noGrp="1"/>
          </p:cNvSpPr>
          <p:nvPr>
            <p:ph type="title" hasCustomPrompt="1"/>
          </p:nvPr>
        </p:nvSpPr>
        <p:spPr>
          <a:xfrm>
            <a:off x="4093464" y="2521329"/>
            <a:ext cx="4005072" cy="2740961"/>
          </a:xfrm>
          <a:solidFill>
            <a:schemeClr val="tx1"/>
          </a:solidFill>
        </p:spPr>
        <p:txBody>
          <a:bodyPr tIns="72000" rIns="72000" bIns="792000" anchor="b">
            <a:normAutofit/>
          </a:bodyPr>
          <a:lstStyle>
            <a:lvl1pPr algn="ctr">
              <a:lnSpc>
                <a:spcPct val="85000"/>
              </a:lnSpc>
              <a:defRPr lang="ru-RU" sz="6000" b="1" kern="1200" dirty="0">
                <a:solidFill>
                  <a:schemeClr val="bg2"/>
                </a:solidFill>
                <a:latin typeface="+mj-lt"/>
                <a:ea typeface="+mn-ea"/>
                <a:cs typeface="+mn-cs"/>
              </a:defRPr>
            </a:lvl1pPr>
          </a:lstStyle>
          <a:p>
            <a:r>
              <a:rPr lang="en-US" noProof="0"/>
              <a:t>THANK</a:t>
            </a:r>
            <a:br>
              <a:rPr lang="en-US" noProof="0"/>
            </a:br>
            <a:r>
              <a:rPr lang="en-US" noProof="0"/>
              <a:t>YOU!</a:t>
            </a:r>
          </a:p>
        </p:txBody>
      </p:sp>
      <p:sp>
        <p:nvSpPr>
          <p:cNvPr id="14" name="Picture Placeholder 13">
            <a:extLst>
              <a:ext uri="{FF2B5EF4-FFF2-40B4-BE49-F238E27FC236}">
                <a16:creationId xmlns:a16="http://schemas.microsoft.com/office/drawing/2014/main" id="{2E46EE0C-8420-4BA8-9E2D-0780DB1E6509}"/>
              </a:ext>
            </a:extLst>
          </p:cNvPr>
          <p:cNvSpPr>
            <a:spLocks noGrp="1"/>
          </p:cNvSpPr>
          <p:nvPr>
            <p:ph type="pic" sz="quarter" idx="16"/>
          </p:nvPr>
        </p:nvSpPr>
        <p:spPr>
          <a:xfrm>
            <a:off x="4930140" y="1338610"/>
            <a:ext cx="2331720" cy="539496"/>
          </a:xfrm>
          <a:ln>
            <a:noFill/>
          </a:ln>
        </p:spPr>
        <p:txBody>
          <a:bodyPr anchor="ctr" anchorCtr="0">
            <a:noAutofit/>
          </a:bodyPr>
          <a:lstStyle>
            <a:lvl1pPr marL="0" indent="0" algn="ctr">
              <a:buNone/>
              <a:defRPr sz="1400">
                <a:solidFill>
                  <a:schemeClr val="bg2"/>
                </a:solidFill>
              </a:defRPr>
            </a:lvl1pPr>
          </a:lstStyle>
          <a:p>
            <a:r>
              <a:rPr lang="en-US" noProof="0"/>
              <a:t>Click icon to add picture</a:t>
            </a:r>
            <a:endParaRPr lang="en-US" noProof="0" dirty="0"/>
          </a:p>
        </p:txBody>
      </p:sp>
      <p:sp>
        <p:nvSpPr>
          <p:cNvPr id="5" name="Text Placeholder 4">
            <a:extLst>
              <a:ext uri="{FF2B5EF4-FFF2-40B4-BE49-F238E27FC236}">
                <a16:creationId xmlns:a16="http://schemas.microsoft.com/office/drawing/2014/main" id="{181ACAC3-4604-4C09-A60E-353A71E93E1A}"/>
              </a:ext>
            </a:extLst>
          </p:cNvPr>
          <p:cNvSpPr>
            <a:spLocks noGrp="1"/>
          </p:cNvSpPr>
          <p:nvPr>
            <p:ph type="body" sz="quarter" idx="17" hasCustomPrompt="1"/>
          </p:nvPr>
        </p:nvSpPr>
        <p:spPr>
          <a:xfrm>
            <a:off x="4618038" y="4541163"/>
            <a:ext cx="3038475" cy="590550"/>
          </a:xfrm>
        </p:spPr>
        <p:txBody>
          <a:bodyPr/>
          <a:lstStyle>
            <a:lvl1pPr marL="0" indent="0" algn="ctr">
              <a:buNone/>
              <a:defRPr b="1" i="0">
                <a:solidFill>
                  <a:schemeClr val="bg1"/>
                </a:solidFill>
              </a:defRPr>
            </a:lvl1pPr>
          </a:lstStyle>
          <a:p>
            <a:pPr lvl="0"/>
            <a:r>
              <a:rPr lang="en-US" noProof="0"/>
              <a:t>August Bergqvist</a:t>
            </a:r>
          </a:p>
        </p:txBody>
      </p:sp>
      <p:sp>
        <p:nvSpPr>
          <p:cNvPr id="13" name="Text Placeholder 12">
            <a:extLst>
              <a:ext uri="{FF2B5EF4-FFF2-40B4-BE49-F238E27FC236}">
                <a16:creationId xmlns:a16="http://schemas.microsoft.com/office/drawing/2014/main" id="{67AD3B8E-A11F-4EAE-94E5-5A918EEFB778}"/>
              </a:ext>
            </a:extLst>
          </p:cNvPr>
          <p:cNvSpPr>
            <a:spLocks noGrp="1"/>
          </p:cNvSpPr>
          <p:nvPr>
            <p:ph type="body" sz="quarter" idx="15" hasCustomPrompt="1"/>
          </p:nvPr>
        </p:nvSpPr>
        <p:spPr>
          <a:xfrm>
            <a:off x="1078557" y="5378325"/>
            <a:ext cx="1800225" cy="280988"/>
          </a:xfrm>
        </p:spPr>
        <p:txBody>
          <a:bodyPr lIns="0" tIns="0" rIns="0" bIns="0" anchor="ctr" anchorCtr="0">
            <a:noAutofit/>
          </a:bodyPr>
          <a:lstStyle>
            <a:lvl1pPr marL="0" indent="0">
              <a:buNone/>
              <a:defRPr sz="1800" b="1"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Phone:</a:t>
            </a:r>
          </a:p>
        </p:txBody>
      </p:sp>
      <p:sp>
        <p:nvSpPr>
          <p:cNvPr id="15" name="Text Placeholder 16">
            <a:extLst>
              <a:ext uri="{FF2B5EF4-FFF2-40B4-BE49-F238E27FC236}">
                <a16:creationId xmlns:a16="http://schemas.microsoft.com/office/drawing/2014/main" id="{4C7CDA87-1949-494C-94DB-E50024738431}"/>
              </a:ext>
            </a:extLst>
          </p:cNvPr>
          <p:cNvSpPr>
            <a:spLocks noGrp="1"/>
          </p:cNvSpPr>
          <p:nvPr>
            <p:ph type="body" sz="quarter" idx="18" hasCustomPrompt="1"/>
          </p:nvPr>
        </p:nvSpPr>
        <p:spPr>
          <a:xfrm>
            <a:off x="1078557" y="5658102"/>
            <a:ext cx="2858011" cy="280109"/>
          </a:xfrm>
        </p:spPr>
        <p:txBody>
          <a:bodyPr lIns="0" tIns="0" rIns="0" bIns="0">
            <a:noAutofit/>
          </a:bodyPr>
          <a:lstStyle>
            <a:lvl1pPr marL="0" indent="0">
              <a:buNone/>
              <a:defRPr sz="2000" b="1">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678-555-0177</a:t>
            </a:r>
          </a:p>
        </p:txBody>
      </p:sp>
      <p:sp>
        <p:nvSpPr>
          <p:cNvPr id="16" name="Text Placeholder 12">
            <a:extLst>
              <a:ext uri="{FF2B5EF4-FFF2-40B4-BE49-F238E27FC236}">
                <a16:creationId xmlns:a16="http://schemas.microsoft.com/office/drawing/2014/main" id="{8D20ADC7-EE42-4D0E-B17A-883FE693D6CF}"/>
              </a:ext>
            </a:extLst>
          </p:cNvPr>
          <p:cNvSpPr>
            <a:spLocks noGrp="1"/>
          </p:cNvSpPr>
          <p:nvPr>
            <p:ph type="body" sz="quarter" idx="19" hasCustomPrompt="1"/>
          </p:nvPr>
        </p:nvSpPr>
        <p:spPr>
          <a:xfrm>
            <a:off x="4108011" y="5377934"/>
            <a:ext cx="1800225" cy="280988"/>
          </a:xfrm>
        </p:spPr>
        <p:txBody>
          <a:bodyPr lIns="0" tIns="0" rIns="0" bIns="0" anchor="ctr" anchorCtr="0">
            <a:noAutofit/>
          </a:bodyPr>
          <a:lstStyle>
            <a:lvl1pPr marL="0" indent="0">
              <a:buNone/>
              <a:defRPr sz="1800" b="1"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Email:</a:t>
            </a:r>
          </a:p>
        </p:txBody>
      </p:sp>
      <p:sp>
        <p:nvSpPr>
          <p:cNvPr id="17" name="Text Placeholder 16">
            <a:extLst>
              <a:ext uri="{FF2B5EF4-FFF2-40B4-BE49-F238E27FC236}">
                <a16:creationId xmlns:a16="http://schemas.microsoft.com/office/drawing/2014/main" id="{AD9FFFDD-8708-4CDD-974F-8A022BB26AA5}"/>
              </a:ext>
            </a:extLst>
          </p:cNvPr>
          <p:cNvSpPr>
            <a:spLocks noGrp="1"/>
          </p:cNvSpPr>
          <p:nvPr>
            <p:ph type="body" sz="quarter" idx="20" hasCustomPrompt="1"/>
          </p:nvPr>
        </p:nvSpPr>
        <p:spPr>
          <a:xfrm>
            <a:off x="4108011" y="5657711"/>
            <a:ext cx="3684587" cy="280500"/>
          </a:xfrm>
        </p:spPr>
        <p:txBody>
          <a:bodyPr lIns="0" tIns="0" rIns="0" bIns="0">
            <a:noAutofit/>
          </a:bodyPr>
          <a:lstStyle>
            <a:lvl1pPr marL="0" indent="0">
              <a:buNone/>
              <a:defRPr sz="2000" b="1">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bergqvist@vanarsdelltd.com</a:t>
            </a:r>
          </a:p>
        </p:txBody>
      </p:sp>
      <p:sp>
        <p:nvSpPr>
          <p:cNvPr id="18" name="Text Placeholder 12">
            <a:extLst>
              <a:ext uri="{FF2B5EF4-FFF2-40B4-BE49-F238E27FC236}">
                <a16:creationId xmlns:a16="http://schemas.microsoft.com/office/drawing/2014/main" id="{CDE37318-4A32-4233-997C-CE244B16F5A1}"/>
              </a:ext>
            </a:extLst>
          </p:cNvPr>
          <p:cNvSpPr>
            <a:spLocks noGrp="1"/>
          </p:cNvSpPr>
          <p:nvPr>
            <p:ph type="body" sz="quarter" idx="21" hasCustomPrompt="1"/>
          </p:nvPr>
        </p:nvSpPr>
        <p:spPr>
          <a:xfrm>
            <a:off x="8098536" y="5377934"/>
            <a:ext cx="1800225" cy="280988"/>
          </a:xfrm>
        </p:spPr>
        <p:txBody>
          <a:bodyPr lIns="0" tIns="0" rIns="0" bIns="0" anchor="ctr" anchorCtr="0">
            <a:noAutofit/>
          </a:bodyPr>
          <a:lstStyle>
            <a:lvl1pPr marL="0" indent="0">
              <a:buNone/>
              <a:defRPr sz="1800" b="1"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Website:</a:t>
            </a:r>
          </a:p>
        </p:txBody>
      </p:sp>
      <p:sp>
        <p:nvSpPr>
          <p:cNvPr id="19" name="Text Placeholder 16">
            <a:extLst>
              <a:ext uri="{FF2B5EF4-FFF2-40B4-BE49-F238E27FC236}">
                <a16:creationId xmlns:a16="http://schemas.microsoft.com/office/drawing/2014/main" id="{1F818617-24CC-4E07-ABE4-A23E89FC13DE}"/>
              </a:ext>
            </a:extLst>
          </p:cNvPr>
          <p:cNvSpPr>
            <a:spLocks noGrp="1"/>
          </p:cNvSpPr>
          <p:nvPr>
            <p:ph type="body" sz="quarter" idx="22" hasCustomPrompt="1"/>
          </p:nvPr>
        </p:nvSpPr>
        <p:spPr>
          <a:xfrm>
            <a:off x="8098536" y="5657711"/>
            <a:ext cx="3240000" cy="280500"/>
          </a:xfrm>
        </p:spPr>
        <p:txBody>
          <a:bodyPr lIns="0" tIns="0" rIns="0" bIns="0">
            <a:noAutofit/>
          </a:bodyPr>
          <a:lstStyle>
            <a:lvl1pPr marL="0" indent="0">
              <a:buNone/>
              <a:defRPr sz="2000" b="1">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www.vanasdelltd.com</a:t>
            </a:r>
          </a:p>
        </p:txBody>
      </p:sp>
      <p:sp>
        <p:nvSpPr>
          <p:cNvPr id="21" name="Rectangle 12" descr="Rectangle shape">
            <a:extLst>
              <a:ext uri="{FF2B5EF4-FFF2-40B4-BE49-F238E27FC236}">
                <a16:creationId xmlns:a16="http://schemas.microsoft.com/office/drawing/2014/main" id="{F63A6226-0829-4BFB-805E-8B463D763BD0}"/>
              </a:ext>
            </a:extLst>
          </p:cNvPr>
          <p:cNvSpPr/>
          <p:nvPr userDrawn="1"/>
        </p:nvSpPr>
        <p:spPr>
          <a:xfrm>
            <a:off x="4760495" y="2320161"/>
            <a:ext cx="743150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8659930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A7B528C4-392E-41C2-861C-D3DC218489B8}"/>
              </a:ext>
            </a:extLst>
          </p:cNvPr>
          <p:cNvSpPr/>
          <p:nvPr userDrawn="1"/>
        </p:nvSpPr>
        <p:spPr>
          <a:xfrm>
            <a:off x="3919728" y="1"/>
            <a:ext cx="4352544" cy="22997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0" y="2299716"/>
            <a:ext cx="11352213" cy="3758184"/>
          </a:xfrm>
        </p:spPr>
        <p:txBody>
          <a:bodyPr tIns="756000" rIns="72000" anchor="ctr" anchorCtr="0">
            <a:normAutofit/>
          </a:bodyPr>
          <a:lstStyle>
            <a:lvl1pPr marL="0" indent="0" algn="ctr">
              <a:buNone/>
              <a:defRPr sz="1800"/>
            </a:lvl1pPr>
          </a:lstStyle>
          <a:p>
            <a:r>
              <a:rPr lang="en-US" noProof="0"/>
              <a:t>Click icon to add picture</a:t>
            </a: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919728" y="0"/>
            <a:ext cx="4352544" cy="2299716"/>
          </a:xfrm>
          <a:noFill/>
        </p:spPr>
        <p:txBody>
          <a:bodyPr lIns="0" tIns="684000" rIns="0" bIns="0" anchor="t" anchorCtr="0">
            <a:normAutofit/>
          </a:bodyPr>
          <a:lstStyle>
            <a:lvl1pPr marL="0" algn="ct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9" name="Rectangle 8" descr="Rectangle shape">
            <a:extLst>
              <a:ext uri="{FF2B5EF4-FFF2-40B4-BE49-F238E27FC236}">
                <a16:creationId xmlns:a16="http://schemas.microsoft.com/office/drawing/2014/main" id="{7427677C-C3DE-49C7-84BE-71D9DB22D7F2}"/>
              </a:ext>
            </a:extLst>
          </p:cNvPr>
          <p:cNvSpPr/>
          <p:nvPr userDrawn="1"/>
        </p:nvSpPr>
        <p:spPr>
          <a:xfrm>
            <a:off x="4868562" y="1548553"/>
            <a:ext cx="732343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503036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eedback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3256085" y="707217"/>
            <a:ext cx="5679831" cy="606677"/>
          </a:xfrm>
        </p:spPr>
        <p:txBody>
          <a:bodyPr lIns="0" tIns="0" rIns="0" bIns="0" anchor="t"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5" name="Picture Placeholder 7">
            <a:extLst>
              <a:ext uri="{FF2B5EF4-FFF2-40B4-BE49-F238E27FC236}">
                <a16:creationId xmlns:a16="http://schemas.microsoft.com/office/drawing/2014/main" id="{152EDA90-0CC6-4B73-9282-68EB15F1A49D}"/>
              </a:ext>
            </a:extLst>
          </p:cNvPr>
          <p:cNvSpPr>
            <a:spLocks noGrp="1"/>
          </p:cNvSpPr>
          <p:nvPr>
            <p:ph type="pic" sz="quarter" idx="50"/>
          </p:nvPr>
        </p:nvSpPr>
        <p:spPr>
          <a:xfrm>
            <a:off x="838200" y="4808540"/>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6" name="Text Placeholder 17">
            <a:extLst>
              <a:ext uri="{FF2B5EF4-FFF2-40B4-BE49-F238E27FC236}">
                <a16:creationId xmlns:a16="http://schemas.microsoft.com/office/drawing/2014/main" id="{CB94CB14-CAFC-4576-85C2-5FE8C5FAC866}"/>
              </a:ext>
            </a:extLst>
          </p:cNvPr>
          <p:cNvSpPr>
            <a:spLocks noGrp="1"/>
          </p:cNvSpPr>
          <p:nvPr>
            <p:ph type="body" sz="quarter" idx="20" hasCustomPrompt="1"/>
          </p:nvPr>
        </p:nvSpPr>
        <p:spPr>
          <a:xfrm>
            <a:off x="1921253" y="4732171"/>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 Name</a:t>
            </a:r>
          </a:p>
        </p:txBody>
      </p:sp>
      <p:sp>
        <p:nvSpPr>
          <p:cNvPr id="57" name="Text Placeholder 17">
            <a:extLst>
              <a:ext uri="{FF2B5EF4-FFF2-40B4-BE49-F238E27FC236}">
                <a16:creationId xmlns:a16="http://schemas.microsoft.com/office/drawing/2014/main" id="{E2FAB85F-45F7-47E2-AB0A-6B37853139DD}"/>
              </a:ext>
            </a:extLst>
          </p:cNvPr>
          <p:cNvSpPr>
            <a:spLocks noGrp="1"/>
          </p:cNvSpPr>
          <p:nvPr>
            <p:ph type="body" sz="quarter" idx="21" hasCustomPrompt="1"/>
          </p:nvPr>
        </p:nvSpPr>
        <p:spPr>
          <a:xfrm>
            <a:off x="1922832" y="5118130"/>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58" name="Picture Placeholder 7">
            <a:extLst>
              <a:ext uri="{FF2B5EF4-FFF2-40B4-BE49-F238E27FC236}">
                <a16:creationId xmlns:a16="http://schemas.microsoft.com/office/drawing/2014/main" id="{9D546B0D-E7A6-4E09-A1E7-4D5FFF42AB7E}"/>
              </a:ext>
            </a:extLst>
          </p:cNvPr>
          <p:cNvSpPr>
            <a:spLocks noGrp="1"/>
          </p:cNvSpPr>
          <p:nvPr>
            <p:ph type="pic" sz="quarter" idx="51"/>
          </p:nvPr>
        </p:nvSpPr>
        <p:spPr>
          <a:xfrm>
            <a:off x="7977409" y="4808540"/>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9" name="Text Placeholder 17">
            <a:extLst>
              <a:ext uri="{FF2B5EF4-FFF2-40B4-BE49-F238E27FC236}">
                <a16:creationId xmlns:a16="http://schemas.microsoft.com/office/drawing/2014/main" id="{BB7C7924-7CD4-4A42-9820-18C41FD7256C}"/>
              </a:ext>
            </a:extLst>
          </p:cNvPr>
          <p:cNvSpPr>
            <a:spLocks noGrp="1"/>
          </p:cNvSpPr>
          <p:nvPr>
            <p:ph type="body" sz="quarter" idx="52" hasCustomPrompt="1"/>
          </p:nvPr>
        </p:nvSpPr>
        <p:spPr>
          <a:xfrm>
            <a:off x="9060462" y="4732171"/>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3 Name</a:t>
            </a:r>
          </a:p>
        </p:txBody>
      </p:sp>
      <p:sp>
        <p:nvSpPr>
          <p:cNvPr id="60" name="Text Placeholder 17">
            <a:extLst>
              <a:ext uri="{FF2B5EF4-FFF2-40B4-BE49-F238E27FC236}">
                <a16:creationId xmlns:a16="http://schemas.microsoft.com/office/drawing/2014/main" id="{16EDFFF7-6CB3-47B7-B8FF-4AD51EBB5F14}"/>
              </a:ext>
            </a:extLst>
          </p:cNvPr>
          <p:cNvSpPr>
            <a:spLocks noGrp="1"/>
          </p:cNvSpPr>
          <p:nvPr>
            <p:ph type="body" sz="quarter" idx="53" hasCustomPrompt="1"/>
          </p:nvPr>
        </p:nvSpPr>
        <p:spPr>
          <a:xfrm>
            <a:off x="9062041" y="5118130"/>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1" name="Picture Placeholder 7">
            <a:extLst>
              <a:ext uri="{FF2B5EF4-FFF2-40B4-BE49-F238E27FC236}">
                <a16:creationId xmlns:a16="http://schemas.microsoft.com/office/drawing/2014/main" id="{998C45EE-D467-409F-8315-0F7C3F55116A}"/>
              </a:ext>
            </a:extLst>
          </p:cNvPr>
          <p:cNvSpPr>
            <a:spLocks noGrp="1"/>
          </p:cNvSpPr>
          <p:nvPr>
            <p:ph type="pic" sz="quarter" idx="54"/>
          </p:nvPr>
        </p:nvSpPr>
        <p:spPr>
          <a:xfrm>
            <a:off x="4403916" y="4808540"/>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63" name="Text Placeholder 17">
            <a:extLst>
              <a:ext uri="{FF2B5EF4-FFF2-40B4-BE49-F238E27FC236}">
                <a16:creationId xmlns:a16="http://schemas.microsoft.com/office/drawing/2014/main" id="{A51F22CB-38F0-4351-97D5-2D8EAFB4F3D6}"/>
              </a:ext>
            </a:extLst>
          </p:cNvPr>
          <p:cNvSpPr>
            <a:spLocks noGrp="1"/>
          </p:cNvSpPr>
          <p:nvPr>
            <p:ph type="body" sz="quarter" idx="55" hasCustomPrompt="1"/>
          </p:nvPr>
        </p:nvSpPr>
        <p:spPr>
          <a:xfrm>
            <a:off x="5486969" y="4732171"/>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2 Name</a:t>
            </a:r>
          </a:p>
        </p:txBody>
      </p:sp>
      <p:sp>
        <p:nvSpPr>
          <p:cNvPr id="64" name="Text Placeholder 17">
            <a:extLst>
              <a:ext uri="{FF2B5EF4-FFF2-40B4-BE49-F238E27FC236}">
                <a16:creationId xmlns:a16="http://schemas.microsoft.com/office/drawing/2014/main" id="{A766E770-E9C2-42A0-B447-1B804F2A2F8D}"/>
              </a:ext>
            </a:extLst>
          </p:cNvPr>
          <p:cNvSpPr>
            <a:spLocks noGrp="1"/>
          </p:cNvSpPr>
          <p:nvPr>
            <p:ph type="body" sz="quarter" idx="56" hasCustomPrompt="1"/>
          </p:nvPr>
        </p:nvSpPr>
        <p:spPr>
          <a:xfrm>
            <a:off x="5488548" y="5118130"/>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5" name="Text Placeholder 8">
            <a:extLst>
              <a:ext uri="{FF2B5EF4-FFF2-40B4-BE49-F238E27FC236}">
                <a16:creationId xmlns:a16="http://schemas.microsoft.com/office/drawing/2014/main" id="{1174E98C-B520-4B09-B2E4-AA73B46C63D5}"/>
              </a:ext>
            </a:extLst>
          </p:cNvPr>
          <p:cNvSpPr>
            <a:spLocks noGrp="1"/>
          </p:cNvSpPr>
          <p:nvPr>
            <p:ph type="body" sz="quarter" idx="13"/>
          </p:nvPr>
        </p:nvSpPr>
        <p:spPr>
          <a:xfrm>
            <a:off x="838200" y="1865313"/>
            <a:ext cx="3529013" cy="2578100"/>
          </a:xfrm>
          <a:solidFill>
            <a:schemeClr val="accent1">
              <a:alpha val="50000"/>
            </a:schemeClr>
          </a:solidFill>
        </p:spPr>
        <p:txBody>
          <a:bodyPr lIns="288000" tIns="288000" rIns="288000" bIns="288000">
            <a:normAutofit/>
          </a:bodyPr>
          <a:lstStyle>
            <a:lvl1pPr marL="0" indent="0">
              <a:buNone/>
              <a:defRPr sz="1400" i="0">
                <a:solidFill>
                  <a:schemeClr val="tx2"/>
                </a:solidFill>
              </a:defRPr>
            </a:lvl1pPr>
            <a:lvl2pPr marL="457200" indent="0">
              <a:buNone/>
              <a:defRPr sz="1400" i="1">
                <a:solidFill>
                  <a:schemeClr val="tx2"/>
                </a:solidFill>
              </a:defRPr>
            </a:lvl2pPr>
            <a:lvl3pPr marL="914400" indent="0">
              <a:buNone/>
              <a:defRPr sz="1400" i="1">
                <a:solidFill>
                  <a:schemeClr val="tx2"/>
                </a:solidFill>
              </a:defRPr>
            </a:lvl3pPr>
            <a:lvl4pPr marL="1371600" indent="0">
              <a:buNone/>
              <a:defRPr sz="1400" i="1">
                <a:solidFill>
                  <a:schemeClr val="tx2"/>
                </a:solidFill>
              </a:defRPr>
            </a:lvl4pPr>
            <a:lvl5pPr marL="1828800" indent="0">
              <a:buNone/>
              <a:defRPr sz="1400" i="1">
                <a:solidFill>
                  <a:schemeClr val="tx2"/>
                </a:solidFill>
              </a:defRPr>
            </a:lvl5pPr>
          </a:lstStyle>
          <a:p>
            <a:pPr lvl="0"/>
            <a:r>
              <a:rPr lang="en-US" noProof="0"/>
              <a:t>Click to edit Master text styles</a:t>
            </a:r>
          </a:p>
        </p:txBody>
      </p:sp>
      <p:sp>
        <p:nvSpPr>
          <p:cNvPr id="66" name="Rectangle 65">
            <a:extLst>
              <a:ext uri="{FF2B5EF4-FFF2-40B4-BE49-F238E27FC236}">
                <a16:creationId xmlns:a16="http://schemas.microsoft.com/office/drawing/2014/main" id="{129C8CAB-8459-47A3-A66A-8D12B810225F}"/>
              </a:ext>
            </a:extLst>
          </p:cNvPr>
          <p:cNvSpPr/>
          <p:nvPr userDrawn="1"/>
        </p:nvSpPr>
        <p:spPr>
          <a:xfrm>
            <a:off x="4368002" y="2414016"/>
            <a:ext cx="3529011" cy="20299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7" name="Text Placeholder 11">
            <a:extLst>
              <a:ext uri="{FF2B5EF4-FFF2-40B4-BE49-F238E27FC236}">
                <a16:creationId xmlns:a16="http://schemas.microsoft.com/office/drawing/2014/main" id="{6F2EC285-6BFE-478F-A272-ED692974D92B}"/>
              </a:ext>
            </a:extLst>
          </p:cNvPr>
          <p:cNvSpPr>
            <a:spLocks noGrp="1"/>
          </p:cNvSpPr>
          <p:nvPr>
            <p:ph type="body" sz="quarter" idx="14"/>
          </p:nvPr>
        </p:nvSpPr>
        <p:spPr>
          <a:xfrm>
            <a:off x="4357688" y="2400300"/>
            <a:ext cx="3529012" cy="2043113"/>
          </a:xfrm>
        </p:spPr>
        <p:txBody>
          <a:bodyPr lIns="288000" tIns="288000" rIns="288000" bIns="288000"/>
          <a:lstStyle>
            <a:lvl1pPr marL="0" indent="0">
              <a:buNone/>
              <a:defRPr lang="en-US" sz="1400" i="0" kern="1200" dirty="0" smtClean="0">
                <a:solidFill>
                  <a:schemeClr val="tx2"/>
                </a:solidFill>
                <a:latin typeface="+mn-lt"/>
                <a:ea typeface="+mn-ea"/>
                <a:cs typeface="+mn-cs"/>
              </a:defRPr>
            </a:lvl1pPr>
            <a:lvl2pPr marL="457200" indent="0">
              <a:buNone/>
              <a:defRPr lang="en-US" sz="1400" i="1" kern="1200" dirty="0" smtClean="0">
                <a:solidFill>
                  <a:schemeClr val="tx2"/>
                </a:solidFill>
                <a:latin typeface="+mn-lt"/>
                <a:ea typeface="+mn-ea"/>
                <a:cs typeface="+mn-cs"/>
              </a:defRPr>
            </a:lvl2pPr>
            <a:lvl3pPr marL="914400" indent="0">
              <a:buNone/>
              <a:defRPr lang="en-US" sz="1400" i="1" kern="1200" dirty="0" smtClean="0">
                <a:solidFill>
                  <a:schemeClr val="tx2"/>
                </a:solidFill>
                <a:latin typeface="+mn-lt"/>
                <a:ea typeface="+mn-ea"/>
                <a:cs typeface="+mn-cs"/>
              </a:defRPr>
            </a:lvl3pPr>
            <a:lvl4pPr marL="1371600" indent="0">
              <a:buNone/>
              <a:defRPr lang="en-US" sz="1400" i="1" kern="1200" dirty="0" smtClean="0">
                <a:solidFill>
                  <a:schemeClr val="tx2"/>
                </a:solidFill>
                <a:latin typeface="+mn-lt"/>
                <a:ea typeface="+mn-ea"/>
                <a:cs typeface="+mn-cs"/>
              </a:defRPr>
            </a:lvl4pPr>
            <a:lvl5pPr marL="1828800" indent="0">
              <a:buNone/>
              <a:defRPr lang="ru-RU" sz="1400" i="1" kern="1200" dirty="0">
                <a:solidFill>
                  <a:schemeClr val="tx2"/>
                </a:solidFill>
                <a:latin typeface="+mn-lt"/>
                <a:ea typeface="+mn-ea"/>
                <a:cs typeface="+mn-cs"/>
              </a:defRPr>
            </a:lvl5pPr>
          </a:lstStyle>
          <a:p>
            <a:pPr lvl="0"/>
            <a:r>
              <a:rPr lang="en-US" noProof="0"/>
              <a:t>Click to edit Master text styles</a:t>
            </a:r>
          </a:p>
        </p:txBody>
      </p:sp>
      <p:sp>
        <p:nvSpPr>
          <p:cNvPr id="68" name="Text Placeholder 8">
            <a:extLst>
              <a:ext uri="{FF2B5EF4-FFF2-40B4-BE49-F238E27FC236}">
                <a16:creationId xmlns:a16="http://schemas.microsoft.com/office/drawing/2014/main" id="{C67992FA-0F54-4DA6-AACA-039E6E09DB60}"/>
              </a:ext>
            </a:extLst>
          </p:cNvPr>
          <p:cNvSpPr>
            <a:spLocks noGrp="1"/>
          </p:cNvSpPr>
          <p:nvPr>
            <p:ph type="body" sz="quarter" idx="15"/>
          </p:nvPr>
        </p:nvSpPr>
        <p:spPr>
          <a:xfrm>
            <a:off x="7886700" y="2212277"/>
            <a:ext cx="3467102" cy="2231136"/>
          </a:xfrm>
          <a:solidFill>
            <a:schemeClr val="accent1">
              <a:alpha val="50000"/>
            </a:schemeClr>
          </a:solidFill>
        </p:spPr>
        <p:txBody>
          <a:bodyPr lIns="288000" tIns="288000" rIns="288000" bIns="288000">
            <a:normAutofit/>
          </a:bodyPr>
          <a:lstStyle>
            <a:lvl1pPr marL="0" indent="0">
              <a:buNone/>
              <a:defRPr sz="1400" i="0">
                <a:solidFill>
                  <a:schemeClr val="tx2"/>
                </a:solidFill>
              </a:defRPr>
            </a:lvl1pPr>
            <a:lvl2pPr marL="457200" indent="0">
              <a:buNone/>
              <a:defRPr sz="1400" i="1">
                <a:solidFill>
                  <a:schemeClr val="tx2"/>
                </a:solidFill>
              </a:defRPr>
            </a:lvl2pPr>
            <a:lvl3pPr marL="914400" indent="0">
              <a:buNone/>
              <a:defRPr sz="1400" i="1">
                <a:solidFill>
                  <a:schemeClr val="tx2"/>
                </a:solidFill>
              </a:defRPr>
            </a:lvl3pPr>
            <a:lvl4pPr marL="1371600" indent="0">
              <a:buNone/>
              <a:defRPr sz="1400" i="1">
                <a:solidFill>
                  <a:schemeClr val="tx2"/>
                </a:solidFill>
              </a:defRPr>
            </a:lvl4pPr>
            <a:lvl5pPr marL="1828800" indent="0">
              <a:buNone/>
              <a:defRPr sz="1400" i="1">
                <a:solidFill>
                  <a:schemeClr val="tx2"/>
                </a:solidFill>
              </a:defRPr>
            </a:lvl5pPr>
          </a:lstStyle>
          <a:p>
            <a:pPr lvl="0"/>
            <a:r>
              <a:rPr lang="en-US" noProof="0"/>
              <a:t>Click to edit Master text styles</a:t>
            </a:r>
          </a:p>
        </p:txBody>
      </p:sp>
      <p:sp>
        <p:nvSpPr>
          <p:cNvPr id="21" name="Rectangle 18" descr="Rectangle shape">
            <a:extLst>
              <a:ext uri="{FF2B5EF4-FFF2-40B4-BE49-F238E27FC236}">
                <a16:creationId xmlns:a16="http://schemas.microsoft.com/office/drawing/2014/main" id="{B791C558-0522-446C-B7FE-6CCCB2676E89}"/>
              </a:ext>
            </a:extLst>
          </p:cNvPr>
          <p:cNvSpPr/>
          <p:nvPr userDrawn="1"/>
        </p:nvSpPr>
        <p:spPr>
          <a:xfrm>
            <a:off x="4304523" y="1373103"/>
            <a:ext cx="788747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0939423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636831"/>
            <a:ext cx="2939721" cy="1844288"/>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1" y="1851976"/>
            <a:ext cx="296257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17">
            <a:extLst>
              <a:ext uri="{FF2B5EF4-FFF2-40B4-BE49-F238E27FC236}">
                <a16:creationId xmlns:a16="http://schemas.microsoft.com/office/drawing/2014/main" id="{177BAD76-5C75-4FA2-B792-300193BDC997}"/>
              </a:ext>
            </a:extLst>
          </p:cNvPr>
          <p:cNvSpPr>
            <a:spLocks noGrp="1"/>
          </p:cNvSpPr>
          <p:nvPr>
            <p:ph type="body" sz="quarter" idx="25"/>
          </p:nvPr>
        </p:nvSpPr>
        <p:spPr>
          <a:xfrm>
            <a:off x="5267325" y="1588458"/>
            <a:ext cx="6084888" cy="2118127"/>
          </a:xfrm>
        </p:spPr>
        <p:txBody>
          <a:bodyPr>
            <a:noAutofit/>
          </a:bodyPr>
          <a:lstStyle>
            <a:lvl1pPr marL="0" indent="0" algn="l">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29" name="Text Placeholder 17">
            <a:extLst>
              <a:ext uri="{FF2B5EF4-FFF2-40B4-BE49-F238E27FC236}">
                <a16:creationId xmlns:a16="http://schemas.microsoft.com/office/drawing/2014/main" id="{AE2A9BB2-4A2A-49A1-8337-C26A0EC27E25}"/>
              </a:ext>
            </a:extLst>
          </p:cNvPr>
          <p:cNvSpPr>
            <a:spLocks noGrp="1"/>
          </p:cNvSpPr>
          <p:nvPr>
            <p:ph type="body" sz="quarter" idx="28"/>
          </p:nvPr>
        </p:nvSpPr>
        <p:spPr>
          <a:xfrm>
            <a:off x="5267325" y="3932556"/>
            <a:ext cx="6084888" cy="1548563"/>
          </a:xfrm>
        </p:spPr>
        <p:txBody>
          <a:bodyPr>
            <a:noAutofit/>
          </a:bodyPr>
          <a:lstStyle>
            <a:lvl1pPr marL="216000" indent="-216000" algn="l">
              <a:spcBef>
                <a:spcPts val="600"/>
              </a:spcBef>
              <a:buClr>
                <a:schemeClr val="accent1"/>
              </a:buClr>
              <a:buFont typeface="Wingdings" panose="05000000000000000000" pitchFamily="2" charset="2"/>
              <a:buChar char="§"/>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13" name="Rectangle 9" descr="Rectangle shape">
            <a:extLst>
              <a:ext uri="{FF2B5EF4-FFF2-40B4-BE49-F238E27FC236}">
                <a16:creationId xmlns:a16="http://schemas.microsoft.com/office/drawing/2014/main" id="{BAFA4FEF-7A90-4960-976C-29791A7BE2C2}"/>
              </a:ext>
            </a:extLst>
          </p:cNvPr>
          <p:cNvSpPr/>
          <p:nvPr userDrawn="1"/>
        </p:nvSpPr>
        <p:spPr>
          <a:xfrm>
            <a:off x="0" y="3292402"/>
            <a:ext cx="370971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329261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obile and Content Layout">
    <p:spTree>
      <p:nvGrpSpPr>
        <p:cNvPr id="1" name=""/>
        <p:cNvGrpSpPr/>
        <p:nvPr/>
      </p:nvGrpSpPr>
      <p:grpSpPr>
        <a:xfrm>
          <a:off x="0" y="0"/>
          <a:ext cx="0" cy="0"/>
          <a:chOff x="0" y="0"/>
          <a:chExt cx="0" cy="0"/>
        </a:xfrm>
      </p:grpSpPr>
      <p:sp>
        <p:nvSpPr>
          <p:cNvPr id="14" name="Rectangle 13" descr="Rectangle shape">
            <a:extLst>
              <a:ext uri="{FF2B5EF4-FFF2-40B4-BE49-F238E27FC236}">
                <a16:creationId xmlns:a16="http://schemas.microsoft.com/office/drawing/2014/main" id="{9FF20888-4CCD-4546-BBEE-8012B7FF897A}"/>
              </a:ext>
            </a:extLst>
          </p:cNvPr>
          <p:cNvSpPr/>
          <p:nvPr userDrawn="1"/>
        </p:nvSpPr>
        <p:spPr>
          <a:xfrm>
            <a:off x="862258" y="2808480"/>
            <a:ext cx="11329742"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Rectangle 1">
            <a:extLst>
              <a:ext uri="{FF2B5EF4-FFF2-40B4-BE49-F238E27FC236}">
                <a16:creationId xmlns:a16="http://schemas.microsoft.com/office/drawing/2014/main" id="{04338E56-892A-4A7D-A723-312505412F26}"/>
              </a:ext>
            </a:extLst>
          </p:cNvPr>
          <p:cNvSpPr/>
          <p:nvPr userDrawn="1"/>
        </p:nvSpPr>
        <p:spPr>
          <a:xfrm>
            <a:off x="6757260" y="636516"/>
            <a:ext cx="3291840" cy="5522976"/>
          </a:xfrm>
          <a:prstGeom prst="rect">
            <a:avLst/>
          </a:prstGeom>
          <a:blipFill>
            <a:blip r:embed="rId2"/>
            <a:stretch>
              <a:fillRect l="-1125" r="-11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F947FF51-80C5-433A-A515-4334E29588D0}"/>
              </a:ext>
            </a:extLst>
          </p:cNvPr>
          <p:cNvSpPr>
            <a:spLocks noGrp="1"/>
          </p:cNvSpPr>
          <p:nvPr>
            <p:ph type="body" idx="1"/>
          </p:nvPr>
        </p:nvSpPr>
        <p:spPr>
          <a:xfrm>
            <a:off x="862258" y="3095993"/>
            <a:ext cx="5242160"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id="{1F5FB13D-D6DC-4762-A443-A1E33781FA69}"/>
              </a:ext>
            </a:extLst>
          </p:cNvPr>
          <p:cNvSpPr>
            <a:spLocks noGrp="1"/>
          </p:cNvSpPr>
          <p:nvPr>
            <p:ph type="body" idx="13"/>
          </p:nvPr>
        </p:nvSpPr>
        <p:spPr>
          <a:xfrm>
            <a:off x="862258" y="3828000"/>
            <a:ext cx="5233742" cy="2175392"/>
          </a:xfrm>
        </p:spPr>
        <p:txBody>
          <a:bodyPr lIns="0" tIns="0" rIns="0" bIns="0" anchor="t" anchorCtr="0">
            <a:normAutofit/>
          </a:bodyPr>
          <a:lstStyle>
            <a:lvl1pPr marL="216000" indent="-21600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8200" y="1391821"/>
            <a:ext cx="5262327"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3" name="Picture Placeholder 7">
            <a:extLst>
              <a:ext uri="{FF2B5EF4-FFF2-40B4-BE49-F238E27FC236}">
                <a16:creationId xmlns:a16="http://schemas.microsoft.com/office/drawing/2014/main" id="{BDF13B40-70E6-4C5A-858B-DC39631DE0F6}"/>
              </a:ext>
            </a:extLst>
          </p:cNvPr>
          <p:cNvSpPr>
            <a:spLocks noGrp="1"/>
          </p:cNvSpPr>
          <p:nvPr>
            <p:ph type="pic" sz="quarter" idx="17"/>
          </p:nvPr>
        </p:nvSpPr>
        <p:spPr>
          <a:xfrm>
            <a:off x="7114111" y="1485605"/>
            <a:ext cx="2075688" cy="3639312"/>
          </a:xfrm>
        </p:spPr>
        <p:txBody>
          <a:bodyPr tIns="756000" rIns="72000"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7226953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7899954E-D83C-4E03-A51E-E9EFC4CB52C8}"/>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Прямоугольник 3">
            <a:extLst>
              <a:ext uri="{FF2B5EF4-FFF2-40B4-BE49-F238E27FC236}">
                <a16:creationId xmlns:a16="http://schemas.microsoft.com/office/drawing/2014/main" id="{15FAA74F-DE92-4414-B0C7-466184CBCC99}"/>
              </a:ext>
            </a:extLst>
          </p:cNvPr>
          <p:cNvSpPr/>
          <p:nvPr userDrawn="1"/>
        </p:nvSpPr>
        <p:spPr>
          <a:xfrm>
            <a:off x="4093463" y="404813"/>
            <a:ext cx="4005072" cy="17128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ECEEB3FF-7F57-482E-BA1B-44AD9E95F077}"/>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12" name="Title 1">
            <a:extLst>
              <a:ext uri="{FF2B5EF4-FFF2-40B4-BE49-F238E27FC236}">
                <a16:creationId xmlns:a16="http://schemas.microsoft.com/office/drawing/2014/main" id="{0824308D-CE80-4FF7-81BB-AFBECF7EA2C0}"/>
              </a:ext>
            </a:extLst>
          </p:cNvPr>
          <p:cNvSpPr>
            <a:spLocks noGrp="1"/>
          </p:cNvSpPr>
          <p:nvPr>
            <p:ph type="title" hasCustomPrompt="1"/>
          </p:nvPr>
        </p:nvSpPr>
        <p:spPr>
          <a:xfrm>
            <a:off x="4093464" y="2117623"/>
            <a:ext cx="4005072" cy="2977551"/>
          </a:xfrm>
          <a:solidFill>
            <a:schemeClr val="tx1"/>
          </a:solidFill>
        </p:spPr>
        <p:txBody>
          <a:bodyPr tIns="72000" bIns="216000" anchor="b">
            <a:normAutofit/>
          </a:bodyPr>
          <a:lstStyle>
            <a:lvl1pPr algn="ctr">
              <a:lnSpc>
                <a:spcPct val="85000"/>
              </a:lnSpc>
              <a:defRPr lang="ru-RU" sz="6000" b="1" kern="1200" dirty="0">
                <a:solidFill>
                  <a:schemeClr val="bg2"/>
                </a:solidFill>
                <a:latin typeface="+mj-lt"/>
                <a:ea typeface="+mn-ea"/>
                <a:cs typeface="+mn-cs"/>
              </a:defRPr>
            </a:lvl1pPr>
          </a:lstStyle>
          <a:p>
            <a:r>
              <a:rPr lang="en-US" noProof="0"/>
              <a:t>CLICK TO EDIT TITLE</a:t>
            </a:r>
          </a:p>
        </p:txBody>
      </p:sp>
      <p:sp>
        <p:nvSpPr>
          <p:cNvPr id="10" name="Rectangle 6" descr="Rectangle shape">
            <a:extLst>
              <a:ext uri="{FF2B5EF4-FFF2-40B4-BE49-F238E27FC236}">
                <a16:creationId xmlns:a16="http://schemas.microsoft.com/office/drawing/2014/main" id="{0A900D34-4B01-4389-9CFF-FFCB0CF7A3CC}"/>
              </a:ext>
            </a:extLst>
          </p:cNvPr>
          <p:cNvSpPr/>
          <p:nvPr userDrawn="1"/>
        </p:nvSpPr>
        <p:spPr>
          <a:xfrm>
            <a:off x="4922520" y="191645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Прямоугольник 14">
            <a:extLst>
              <a:ext uri="{FF2B5EF4-FFF2-40B4-BE49-F238E27FC236}">
                <a16:creationId xmlns:a16="http://schemas.microsoft.com/office/drawing/2014/main" id="{18865235-7FA6-4F58-B90E-4404EAE577DF}"/>
              </a:ext>
            </a:extLst>
          </p:cNvPr>
          <p:cNvSpPr/>
          <p:nvPr userDrawn="1"/>
        </p:nvSpPr>
        <p:spPr>
          <a:xfrm>
            <a:off x="4093463" y="5095174"/>
            <a:ext cx="4005072" cy="2240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5" descr="Rectangle shape">
            <a:extLst>
              <a:ext uri="{FF2B5EF4-FFF2-40B4-BE49-F238E27FC236}">
                <a16:creationId xmlns:a16="http://schemas.microsoft.com/office/drawing/2014/main" id="{72ED261F-FABA-4D73-8360-A897A6082FA6}"/>
              </a:ext>
            </a:extLst>
          </p:cNvPr>
          <p:cNvSpPr/>
          <p:nvPr userDrawn="1"/>
        </p:nvSpPr>
        <p:spPr>
          <a:xfrm>
            <a:off x="-1" y="509517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Subtitle 2">
            <a:extLst>
              <a:ext uri="{FF2B5EF4-FFF2-40B4-BE49-F238E27FC236}">
                <a16:creationId xmlns:a16="http://schemas.microsoft.com/office/drawing/2014/main" id="{36BBECC5-64BD-44F1-A950-4C2D9B613291}"/>
              </a:ext>
            </a:extLst>
          </p:cNvPr>
          <p:cNvSpPr>
            <a:spLocks noGrp="1"/>
          </p:cNvSpPr>
          <p:nvPr>
            <p:ph type="subTitle" idx="1"/>
          </p:nvPr>
        </p:nvSpPr>
        <p:spPr>
          <a:xfrm>
            <a:off x="4093462" y="5296342"/>
            <a:ext cx="4005073" cy="1561658"/>
          </a:xfrm>
          <a:solidFill>
            <a:schemeClr val="tx1"/>
          </a:solidFill>
        </p:spPr>
        <p:txBody>
          <a:bodyPr vert="horz" lIns="91440" tIns="90000" rIns="91440" bIns="90000" rtlCol="0" anchor="ctr" anchorCtr="0">
            <a:noAutofit/>
          </a:bodyPr>
          <a:lstStyle>
            <a:lvl1pPr marL="0" indent="0" algn="ctr">
              <a:buNone/>
              <a:defRPr lang="en-US" sz="2800" i="0">
                <a:solidFill>
                  <a:schemeClr val="bg1"/>
                </a:solidFill>
              </a:defRPr>
            </a:lvl1pPr>
          </a:lstStyle>
          <a:p>
            <a:pPr marL="228600" lvl="0" indent="-228600" algn="ctr">
              <a:spcBef>
                <a:spcPts val="600"/>
              </a:spcBef>
            </a:pPr>
            <a:r>
              <a:rPr lang="en-US" noProof="0"/>
              <a:t>Click to edit Master subtitle style</a:t>
            </a:r>
          </a:p>
        </p:txBody>
      </p:sp>
    </p:spTree>
    <p:extLst>
      <p:ext uri="{BB962C8B-B14F-4D97-AF65-F5344CB8AC3E}">
        <p14:creationId xmlns:p14="http://schemas.microsoft.com/office/powerpoint/2010/main" val="25168470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E8D30891-044A-4B6F-9E44-2C5CD52CAE5A}"/>
              </a:ext>
            </a:extLst>
          </p:cNvPr>
          <p:cNvSpPr/>
          <p:nvPr userDrawn="1"/>
        </p:nvSpPr>
        <p:spPr>
          <a:xfrm>
            <a:off x="4117848" y="0"/>
            <a:ext cx="807415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70061FC-03E6-461D-AD5E-F586206AB6DB}"/>
              </a:ext>
            </a:extLst>
          </p:cNvPr>
          <p:cNvSpPr>
            <a:spLocks noGrp="1"/>
          </p:cNvSpPr>
          <p:nvPr>
            <p:ph type="title" hasCustomPrompt="1"/>
          </p:nvPr>
        </p:nvSpPr>
        <p:spPr>
          <a:xfrm>
            <a:off x="839788" y="2839696"/>
            <a:ext cx="5879592" cy="2136164"/>
          </a:xfrm>
          <a:solidFill>
            <a:schemeClr val="tx1"/>
          </a:solidFill>
        </p:spPr>
        <p:txBody>
          <a:bodyPr lIns="432000" tIns="1332000" rIns="288000" bIns="1188000">
            <a:normAutofit/>
          </a:bodyPr>
          <a:lstStyle>
            <a:lvl1pPr>
              <a:defRPr lang="ru-RU" sz="6000" b="1" kern="1200" dirty="0">
                <a:solidFill>
                  <a:schemeClr val="bg2"/>
                </a:solidFill>
                <a:latin typeface="+mj-lt"/>
                <a:ea typeface="+mn-ea"/>
                <a:cs typeface="+mn-cs"/>
              </a:defRPr>
            </a:lvl1pPr>
          </a:lstStyle>
          <a:p>
            <a:r>
              <a:rPr lang="en-US" noProof="0"/>
              <a:t>CLICK TO EDIT</a:t>
            </a:r>
          </a:p>
        </p:txBody>
      </p:sp>
      <p:sp>
        <p:nvSpPr>
          <p:cNvPr id="7" name="Slide Number Placeholder 6">
            <a:extLst>
              <a:ext uri="{FF2B5EF4-FFF2-40B4-BE49-F238E27FC236}">
                <a16:creationId xmlns:a16="http://schemas.microsoft.com/office/drawing/2014/main" id="{62F291F5-706F-4B04-9757-B8F1D883D295}"/>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8" name="Rectangle 6" descr="Rectangle shape">
            <a:extLst>
              <a:ext uri="{FF2B5EF4-FFF2-40B4-BE49-F238E27FC236}">
                <a16:creationId xmlns:a16="http://schemas.microsoft.com/office/drawing/2014/main" id="{34F9E77E-D12E-44C4-BDFA-352E61E1D14C}"/>
              </a:ext>
            </a:extLst>
          </p:cNvPr>
          <p:cNvSpPr/>
          <p:nvPr userDrawn="1"/>
        </p:nvSpPr>
        <p:spPr>
          <a:xfrm>
            <a:off x="1266000" y="4956850"/>
            <a:ext cx="109260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6" descr="Rectangle shape">
            <a:extLst>
              <a:ext uri="{FF2B5EF4-FFF2-40B4-BE49-F238E27FC236}">
                <a16:creationId xmlns:a16="http://schemas.microsoft.com/office/drawing/2014/main" id="{4C5077D8-7618-454B-9F54-DDC6AF1C8BE9}"/>
              </a:ext>
            </a:extLst>
          </p:cNvPr>
          <p:cNvSpPr/>
          <p:nvPr userDrawn="1"/>
        </p:nvSpPr>
        <p:spPr>
          <a:xfrm>
            <a:off x="839789" y="4953080"/>
            <a:ext cx="426211" cy="2087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id="{7DCA489B-C5F7-4E9C-B3E3-881B0B99FA70}"/>
              </a:ext>
            </a:extLst>
          </p:cNvPr>
          <p:cNvSpPr>
            <a:spLocks noGrp="1"/>
          </p:cNvSpPr>
          <p:nvPr>
            <p:ph type="body" idx="1"/>
          </p:nvPr>
        </p:nvSpPr>
        <p:spPr>
          <a:xfrm>
            <a:off x="836613" y="5165559"/>
            <a:ext cx="5879592" cy="892341"/>
          </a:xfrm>
          <a:solidFill>
            <a:schemeClr val="tx1"/>
          </a:solidFill>
        </p:spPr>
        <p:txBody>
          <a:bodyPr vert="horz" lIns="432000" tIns="144000" rIns="144000" bIns="144000" rtlCol="0" anchor="ctr" anchorCtr="0">
            <a:normAutofit/>
          </a:bodyPr>
          <a:lstStyle>
            <a:lvl1pPr marL="0" indent="0">
              <a:buNone/>
              <a:defRPr lang="en-US" sz="2800" i="0">
                <a:solidFill>
                  <a:schemeClr val="bg1"/>
                </a:solidFill>
              </a:defRPr>
            </a:lvl1pPr>
          </a:lstStyle>
          <a:p>
            <a:pPr marL="228600" lvl="0" indent="-228600">
              <a:lnSpc>
                <a:spcPct val="85000"/>
              </a:lnSpc>
              <a:spcBef>
                <a:spcPts val="0"/>
              </a:spcBef>
            </a:pPr>
            <a:r>
              <a:rPr lang="en-US" noProof="0"/>
              <a:t>Click to edit Master text styles</a:t>
            </a:r>
          </a:p>
        </p:txBody>
      </p:sp>
    </p:spTree>
    <p:extLst>
      <p:ext uri="{BB962C8B-B14F-4D97-AF65-F5344CB8AC3E}">
        <p14:creationId xmlns:p14="http://schemas.microsoft.com/office/powerpoint/2010/main" val="380457634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16" name="Content Placeholder 2">
            <a:extLst>
              <a:ext uri="{FF2B5EF4-FFF2-40B4-BE49-F238E27FC236}">
                <a16:creationId xmlns:a16="http://schemas.microsoft.com/office/drawing/2014/main" id="{19C5C32A-5788-45B9-9EE4-6043A12F95C3}"/>
              </a:ext>
            </a:extLst>
          </p:cNvPr>
          <p:cNvSpPr>
            <a:spLocks noGrp="1"/>
          </p:cNvSpPr>
          <p:nvPr>
            <p:ph idx="1"/>
          </p:nvPr>
        </p:nvSpPr>
        <p:spPr>
          <a:xfrm>
            <a:off x="838200" y="1825625"/>
            <a:ext cx="10515600" cy="41132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422815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11/27/2020</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10" name="Content Placeholder 3">
            <a:extLst>
              <a:ext uri="{FF2B5EF4-FFF2-40B4-BE49-F238E27FC236}">
                <a16:creationId xmlns:a16="http://schemas.microsoft.com/office/drawing/2014/main" id="{10D7E270-C747-45FB-A97F-14B73F53F901}"/>
              </a:ext>
            </a:extLst>
          </p:cNvPr>
          <p:cNvSpPr>
            <a:spLocks noGrp="1"/>
          </p:cNvSpPr>
          <p:nvPr>
            <p:ph sz="half" idx="2"/>
          </p:nvPr>
        </p:nvSpPr>
        <p:spPr>
          <a:xfrm>
            <a:off x="6172200" y="1825625"/>
            <a:ext cx="5181600" cy="41132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63B39A0C-6C9B-424E-B638-435C971B9035}"/>
              </a:ext>
            </a:extLst>
          </p:cNvPr>
          <p:cNvSpPr>
            <a:spLocks noGrp="1"/>
          </p:cNvSpPr>
          <p:nvPr>
            <p:ph sz="half" idx="1"/>
          </p:nvPr>
        </p:nvSpPr>
        <p:spPr>
          <a:xfrm>
            <a:off x="838200" y="1825625"/>
            <a:ext cx="5181600" cy="41132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570992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10" name="Content Placeholder 3">
            <a:extLst>
              <a:ext uri="{FF2B5EF4-FFF2-40B4-BE49-F238E27FC236}">
                <a16:creationId xmlns:a16="http://schemas.microsoft.com/office/drawing/2014/main" id="{850A0897-12BD-44B8-A42A-3A5C2AF4D85E}"/>
              </a:ext>
            </a:extLst>
          </p:cNvPr>
          <p:cNvSpPr>
            <a:spLocks noGrp="1"/>
          </p:cNvSpPr>
          <p:nvPr>
            <p:ph sz="half" idx="2"/>
          </p:nvPr>
        </p:nvSpPr>
        <p:spPr>
          <a:xfrm>
            <a:off x="839788" y="2505075"/>
            <a:ext cx="5157787" cy="343381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FB3B52FC-6C01-4691-8A4C-515E4AD91627}"/>
              </a:ext>
            </a:extLst>
          </p:cNvPr>
          <p:cNvSpPr>
            <a:spLocks noGrp="1"/>
          </p:cNvSpPr>
          <p:nvPr>
            <p:ph type="body" sz="quarter" idx="3"/>
          </p:nvPr>
        </p:nvSpPr>
        <p:spPr>
          <a:xfrm>
            <a:off x="6172200" y="1835405"/>
            <a:ext cx="5183188" cy="629019"/>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Content Placeholder 5">
            <a:extLst>
              <a:ext uri="{FF2B5EF4-FFF2-40B4-BE49-F238E27FC236}">
                <a16:creationId xmlns:a16="http://schemas.microsoft.com/office/drawing/2014/main" id="{7A7E6861-785E-404A-A922-8C16D9A32887}"/>
              </a:ext>
            </a:extLst>
          </p:cNvPr>
          <p:cNvSpPr>
            <a:spLocks noGrp="1"/>
          </p:cNvSpPr>
          <p:nvPr>
            <p:ph sz="quarter" idx="4"/>
          </p:nvPr>
        </p:nvSpPr>
        <p:spPr>
          <a:xfrm>
            <a:off x="6172200" y="2505075"/>
            <a:ext cx="5183188" cy="343381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2">
            <a:extLst>
              <a:ext uri="{FF2B5EF4-FFF2-40B4-BE49-F238E27FC236}">
                <a16:creationId xmlns:a16="http://schemas.microsoft.com/office/drawing/2014/main" id="{F5A918AA-979F-4672-80CF-28680D6021CA}"/>
              </a:ext>
            </a:extLst>
          </p:cNvPr>
          <p:cNvSpPr>
            <a:spLocks noGrp="1"/>
          </p:cNvSpPr>
          <p:nvPr>
            <p:ph type="body" idx="1"/>
          </p:nvPr>
        </p:nvSpPr>
        <p:spPr>
          <a:xfrm>
            <a:off x="839788" y="1835405"/>
            <a:ext cx="5157787" cy="629019"/>
          </a:xfrm>
        </p:spPr>
        <p:txBody>
          <a:bodyPr vert="horz" lIns="91440" tIns="45720" rIns="91440" bIns="45720" rtlCol="0" anchor="b">
            <a:normAutofit/>
          </a:bodyPr>
          <a:lstStyle>
            <a:lvl1pPr marL="0" indent="0">
              <a:buNone/>
              <a:defRPr lang="en-US" b="1">
                <a:solidFill>
                  <a:schemeClr val="tx1"/>
                </a:solidFill>
              </a:defRPr>
            </a:lvl1pPr>
          </a:lstStyle>
          <a:p>
            <a:pPr marL="228600" lvl="0" indent="-228600"/>
            <a:r>
              <a:rPr lang="en-US" noProof="0"/>
              <a:t>Click to edit Master text styles</a:t>
            </a:r>
          </a:p>
        </p:txBody>
      </p:sp>
    </p:spTree>
    <p:extLst>
      <p:ext uri="{BB962C8B-B14F-4D97-AF65-F5344CB8AC3E}">
        <p14:creationId xmlns:p14="http://schemas.microsoft.com/office/powerpoint/2010/main" val="218562617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Tree>
    <p:extLst>
      <p:ext uri="{BB962C8B-B14F-4D97-AF65-F5344CB8AC3E}">
        <p14:creationId xmlns:p14="http://schemas.microsoft.com/office/powerpoint/2010/main" val="9763505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8" name="Text Placeholder 7">
            <a:extLst>
              <a:ext uri="{FF2B5EF4-FFF2-40B4-BE49-F238E27FC236}">
                <a16:creationId xmlns:a16="http://schemas.microsoft.com/office/drawing/2014/main" id="{1C312BFB-BA84-40BC-BBA2-C294189319F8}"/>
              </a:ext>
            </a:extLst>
          </p:cNvPr>
          <p:cNvSpPr>
            <a:spLocks noGrp="1"/>
          </p:cNvSpPr>
          <p:nvPr>
            <p:ph type="body" sz="quarter" idx="13"/>
          </p:nvPr>
        </p:nvSpPr>
        <p:spPr>
          <a:xfrm>
            <a:off x="1511593" y="2297906"/>
            <a:ext cx="9168815" cy="2262188"/>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394863474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17" descr="Rectangle shape">
            <a:extLst>
              <a:ext uri="{FF2B5EF4-FFF2-40B4-BE49-F238E27FC236}">
                <a16:creationId xmlns:a16="http://schemas.microsoft.com/office/drawing/2014/main" id="{15D87A62-16A6-44B8-898B-65CFFD5782A1}"/>
              </a:ext>
            </a:extLst>
          </p:cNvPr>
          <p:cNvSpPr/>
          <p:nvPr userDrawn="1"/>
        </p:nvSpPr>
        <p:spPr>
          <a:xfrm>
            <a:off x="0" y="1347938"/>
            <a:ext cx="325374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7019263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C30695-97E1-4601-8C7B-961D69628644}"/>
              </a:ext>
            </a:extLst>
          </p:cNvPr>
          <p:cNvSpPr/>
          <p:nvPr userDrawn="1"/>
        </p:nvSpPr>
        <p:spPr>
          <a:xfrm>
            <a:off x="838200" y="2385066"/>
            <a:ext cx="3749040" cy="447293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2055503"/>
            <a:ext cx="493776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itle 1">
            <a:extLst>
              <a:ext uri="{FF2B5EF4-FFF2-40B4-BE49-F238E27FC236}">
                <a16:creationId xmlns:a16="http://schemas.microsoft.com/office/drawing/2014/main" id="{5E2F7F93-6771-4952-8C83-385E2DEE1C38}"/>
              </a:ext>
            </a:extLst>
          </p:cNvPr>
          <p:cNvSpPr>
            <a:spLocks noGrp="1"/>
          </p:cNvSpPr>
          <p:nvPr>
            <p:ph type="title"/>
          </p:nvPr>
        </p:nvSpPr>
        <p:spPr>
          <a:xfrm>
            <a:off x="838200" y="457200"/>
            <a:ext cx="3749040" cy="1469907"/>
          </a:xfrm>
        </p:spPr>
        <p:txBody>
          <a:bodyPr lIns="274320" tIns="182880" rIns="274320" bIns="0" anchor="b"/>
          <a:lstStyle>
            <a:lvl1pPr>
              <a:defRPr sz="3200"/>
            </a:lvl1pPr>
          </a:lstStyle>
          <a:p>
            <a:r>
              <a:rPr lang="en-US" noProof="0"/>
              <a:t>Click to edit Master title style</a:t>
            </a:r>
          </a:p>
        </p:txBody>
      </p:sp>
      <p:sp>
        <p:nvSpPr>
          <p:cNvPr id="19" name="Text Placeholder 3">
            <a:extLst>
              <a:ext uri="{FF2B5EF4-FFF2-40B4-BE49-F238E27FC236}">
                <a16:creationId xmlns:a16="http://schemas.microsoft.com/office/drawing/2014/main" id="{140FF75E-8631-494C-BBBF-7C46D8735D77}"/>
              </a:ext>
            </a:extLst>
          </p:cNvPr>
          <p:cNvSpPr>
            <a:spLocks noGrp="1"/>
          </p:cNvSpPr>
          <p:nvPr>
            <p:ph type="body" sz="half" idx="2"/>
          </p:nvPr>
        </p:nvSpPr>
        <p:spPr>
          <a:xfrm>
            <a:off x="838200" y="2630078"/>
            <a:ext cx="3749040" cy="3238910"/>
          </a:xfrm>
        </p:spPr>
        <p:txBody>
          <a:bodyPr lIns="274320" tIns="182880" rIns="27432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0" name="Content Placeholder 2">
            <a:extLst>
              <a:ext uri="{FF2B5EF4-FFF2-40B4-BE49-F238E27FC236}">
                <a16:creationId xmlns:a16="http://schemas.microsoft.com/office/drawing/2014/main" id="{2B196433-397C-4024-BB40-8EDB069782B6}"/>
              </a:ext>
            </a:extLst>
          </p:cNvPr>
          <p:cNvSpPr>
            <a:spLocks noGrp="1"/>
          </p:cNvSpPr>
          <p:nvPr>
            <p:ph idx="1"/>
          </p:nvPr>
        </p:nvSpPr>
        <p:spPr>
          <a:xfrm>
            <a:off x="5267324" y="457201"/>
            <a:ext cx="6088063" cy="540385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8204715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C30695-97E1-4601-8C7B-961D69628644}"/>
              </a:ext>
            </a:extLst>
          </p:cNvPr>
          <p:cNvSpPr/>
          <p:nvPr userDrawn="1"/>
        </p:nvSpPr>
        <p:spPr>
          <a:xfrm>
            <a:off x="838200" y="2385066"/>
            <a:ext cx="3749040" cy="447293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id="{5E384AC3-A3B2-41AF-859D-A91319695A80}"/>
              </a:ext>
            </a:extLst>
          </p:cNvPr>
          <p:cNvSpPr/>
          <p:nvPr userDrawn="1"/>
        </p:nvSpPr>
        <p:spPr>
          <a:xfrm>
            <a:off x="-1" y="2055503"/>
            <a:ext cx="493776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itle 1">
            <a:extLst>
              <a:ext uri="{FF2B5EF4-FFF2-40B4-BE49-F238E27FC236}">
                <a16:creationId xmlns:a16="http://schemas.microsoft.com/office/drawing/2014/main" id="{5E2F7F93-6771-4952-8C83-385E2DEE1C38}"/>
              </a:ext>
            </a:extLst>
          </p:cNvPr>
          <p:cNvSpPr>
            <a:spLocks noGrp="1"/>
          </p:cNvSpPr>
          <p:nvPr>
            <p:ph type="title"/>
          </p:nvPr>
        </p:nvSpPr>
        <p:spPr>
          <a:xfrm>
            <a:off x="838200" y="457200"/>
            <a:ext cx="3749040" cy="1469907"/>
          </a:xfrm>
        </p:spPr>
        <p:txBody>
          <a:bodyPr lIns="274320" tIns="182880" rIns="274320" bIns="0" anchor="b"/>
          <a:lstStyle>
            <a:lvl1pPr>
              <a:defRPr sz="3200"/>
            </a:lvl1pPr>
          </a:lstStyle>
          <a:p>
            <a:r>
              <a:rPr lang="en-US" noProof="0"/>
              <a:t>Click to edit Master title style</a:t>
            </a:r>
          </a:p>
        </p:txBody>
      </p:sp>
      <p:sp>
        <p:nvSpPr>
          <p:cNvPr id="19" name="Text Placeholder 3">
            <a:extLst>
              <a:ext uri="{FF2B5EF4-FFF2-40B4-BE49-F238E27FC236}">
                <a16:creationId xmlns:a16="http://schemas.microsoft.com/office/drawing/2014/main" id="{140FF75E-8631-494C-BBBF-7C46D8735D77}"/>
              </a:ext>
            </a:extLst>
          </p:cNvPr>
          <p:cNvSpPr>
            <a:spLocks noGrp="1"/>
          </p:cNvSpPr>
          <p:nvPr>
            <p:ph type="body" sz="half" idx="2"/>
          </p:nvPr>
        </p:nvSpPr>
        <p:spPr>
          <a:xfrm>
            <a:off x="838200" y="2630078"/>
            <a:ext cx="3749040" cy="3238910"/>
          </a:xfrm>
        </p:spPr>
        <p:txBody>
          <a:bodyPr lIns="274320" tIns="182880" rIns="27432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7644D3B2-87EE-4E9C-BEEE-DBEAEB852D59}"/>
              </a:ext>
            </a:extLst>
          </p:cNvPr>
          <p:cNvSpPr>
            <a:spLocks noGrp="1"/>
          </p:cNvSpPr>
          <p:nvPr>
            <p:ph type="pic" idx="1"/>
          </p:nvPr>
        </p:nvSpPr>
        <p:spPr>
          <a:xfrm>
            <a:off x="5267324" y="457201"/>
            <a:ext cx="6088063"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89653633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58EFAFB9-41FD-471B-8C26-B5481B74C36E}"/>
              </a:ext>
            </a:extLst>
          </p:cNvPr>
          <p:cNvSpPr>
            <a:spLocks noGrp="1"/>
          </p:cNvSpPr>
          <p:nvPr>
            <p:ph type="title" hasCustomPrompt="1"/>
          </p:nvPr>
        </p:nvSpPr>
        <p:spPr>
          <a:xfrm>
            <a:off x="839789" y="707217"/>
            <a:ext cx="10512424" cy="606677"/>
          </a:xfrm>
        </p:spPr>
        <p:txBody>
          <a:bodyPr lIns="0" tIns="0" rIns="0" bIns="0" anchor="t"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16512" cy="519503"/>
          </a:xfrm>
        </p:spPr>
        <p:txBody>
          <a:bodyPr lIns="0" tIns="0" rIns="9144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465609" y="2023413"/>
            <a:ext cx="2752023" cy="896112"/>
          </a:xfrm>
        </p:spPr>
        <p:txBody>
          <a:bodyPr lIns="0" rIns="0" bIns="0" anchor="ctr" anchorCtr="0">
            <a:normAutofit/>
          </a:bodyPr>
          <a:lstStyle>
            <a:lvl1pPr marL="0" indent="0">
              <a:spcBef>
                <a:spcPts val="0"/>
              </a:spcBef>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12629" y="3054194"/>
            <a:ext cx="1623978" cy="519503"/>
          </a:xfrm>
        </p:spPr>
        <p:txBody>
          <a:bodyPr lIns="0" tIns="0" rIns="9144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12823" y="3054194"/>
            <a:ext cx="2113508"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575353" y="2023413"/>
            <a:ext cx="1622417" cy="896112"/>
          </a:xfrm>
        </p:spPr>
        <p:txBody>
          <a:bodyPr lIns="0" rIns="0" bIns="0" anchor="ctr" anchorCtr="0">
            <a:normAutofit/>
          </a:bodyPr>
          <a:lstStyle>
            <a:lvl1pPr marL="0" indent="0">
              <a:spcBef>
                <a:spcPts val="0"/>
              </a:spcBef>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12823" y="3677189"/>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873425" y="3054194"/>
            <a:ext cx="2197044"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535245" y="2023413"/>
            <a:ext cx="1622417" cy="896112"/>
          </a:xfrm>
        </p:spPr>
        <p:txBody>
          <a:bodyPr lIns="0" rIns="0" bIns="0" anchor="ctr" anchorCtr="0">
            <a:normAutofit/>
          </a:bodyPr>
          <a:lstStyle>
            <a:lvl1pPr marL="0" indent="0">
              <a:spcBef>
                <a:spcPts val="0"/>
              </a:spcBef>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873424" y="4355259"/>
            <a:ext cx="2197044"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12823" y="4776173"/>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solidFill>
                  <a:schemeClr val="tx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2023413"/>
            <a:ext cx="558402" cy="896112"/>
          </a:xfrm>
        </p:spPr>
        <p:txBody>
          <a:bodyPr lIns="0" tIns="0" rIns="0" bIns="0">
            <a:noAutofit/>
          </a:bodyPr>
          <a:lstStyle>
            <a:lvl1pPr marL="0" indent="0" algn="l">
              <a:buNone/>
              <a:defRPr sz="7000" b="1">
                <a:solidFill>
                  <a:schemeClr val="tx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23413"/>
            <a:ext cx="558402" cy="896112"/>
          </a:xfrm>
        </p:spPr>
        <p:txBody>
          <a:bodyPr lIns="0" tIns="0" rIns="0" bIns="0">
            <a:noAutofit/>
          </a:bodyPr>
          <a:lstStyle>
            <a:lvl1pPr marL="0" indent="0" algn="l">
              <a:buNone/>
              <a:defRPr sz="7000" b="1">
                <a:solidFill>
                  <a:schemeClr val="tx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9" name="Picture Placeholder 13">
            <a:extLst>
              <a:ext uri="{FF2B5EF4-FFF2-40B4-BE49-F238E27FC236}">
                <a16:creationId xmlns:a16="http://schemas.microsoft.com/office/drawing/2014/main" id="{E930664F-8C64-4436-9DD1-1ECED305C6E1}"/>
              </a:ext>
            </a:extLst>
          </p:cNvPr>
          <p:cNvSpPr>
            <a:spLocks noGrp="1"/>
          </p:cNvSpPr>
          <p:nvPr>
            <p:ph type="pic" sz="quarter" idx="16"/>
          </p:nvPr>
        </p:nvSpPr>
        <p:spPr>
          <a:xfrm>
            <a:off x="7873424" y="3677189"/>
            <a:ext cx="2331720" cy="539496"/>
          </a:xfrm>
          <a:ln>
            <a:solidFill>
              <a:srgbClr val="000000">
                <a:alpha val="30196"/>
              </a:srgbClr>
            </a:solid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2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311827031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FFA903-4C05-D74C-8B1E-4FD1D3FF45AE}"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682DD5-1B66-2840-8FB1-6111C47BE81F}" type="slidenum">
              <a:rPr lang="en-US" smtClean="0"/>
              <a:t>‹#›</a:t>
            </a:fld>
            <a:endParaRPr lang="en-US"/>
          </a:p>
        </p:txBody>
      </p:sp>
    </p:spTree>
    <p:extLst>
      <p:ext uri="{BB962C8B-B14F-4D97-AF65-F5344CB8AC3E}">
        <p14:creationId xmlns:p14="http://schemas.microsoft.com/office/powerpoint/2010/main" val="50876582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FA903-4C05-D74C-8B1E-4FD1D3FF45AE}"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682DD5-1B66-2840-8FB1-6111C47BE81F}" type="slidenum">
              <a:rPr lang="en-US" smtClean="0"/>
              <a:t>‹#›</a:t>
            </a:fld>
            <a:endParaRPr lang="en-US"/>
          </a:p>
        </p:txBody>
      </p:sp>
    </p:spTree>
    <p:extLst>
      <p:ext uri="{BB962C8B-B14F-4D97-AF65-F5344CB8AC3E}">
        <p14:creationId xmlns:p14="http://schemas.microsoft.com/office/powerpoint/2010/main" val="2413248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11/27/2020</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FFA903-4C05-D74C-8B1E-4FD1D3FF45AE}"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682DD5-1B66-2840-8FB1-6111C47BE81F}" type="slidenum">
              <a:rPr lang="en-US" smtClean="0"/>
              <a:t>‹#›</a:t>
            </a:fld>
            <a:endParaRPr lang="en-US"/>
          </a:p>
        </p:txBody>
      </p:sp>
    </p:spTree>
    <p:extLst>
      <p:ext uri="{BB962C8B-B14F-4D97-AF65-F5344CB8AC3E}">
        <p14:creationId xmlns:p14="http://schemas.microsoft.com/office/powerpoint/2010/main" val="23793049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FFA903-4C05-D74C-8B1E-4FD1D3FF45AE}" type="datetimeFigureOut">
              <a:rPr lang="en-US" smtClean="0"/>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682DD5-1B66-2840-8FB1-6111C47BE81F}" type="slidenum">
              <a:rPr lang="en-US" smtClean="0"/>
              <a:t>‹#›</a:t>
            </a:fld>
            <a:endParaRPr lang="en-US"/>
          </a:p>
        </p:txBody>
      </p:sp>
    </p:spTree>
    <p:extLst>
      <p:ext uri="{BB962C8B-B14F-4D97-AF65-F5344CB8AC3E}">
        <p14:creationId xmlns:p14="http://schemas.microsoft.com/office/powerpoint/2010/main" val="229732971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FFA903-4C05-D74C-8B1E-4FD1D3FF45AE}" type="datetimeFigureOut">
              <a:rPr lang="en-US" smtClean="0"/>
              <a:t>11/27/2020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682DD5-1B66-2840-8FB1-6111C47BE81F}" type="slidenum">
              <a:rPr lang="en-US" smtClean="0"/>
              <a:t>‹#›</a:t>
            </a:fld>
            <a:endParaRPr lang="en-US"/>
          </a:p>
        </p:txBody>
      </p:sp>
    </p:spTree>
    <p:extLst>
      <p:ext uri="{BB962C8B-B14F-4D97-AF65-F5344CB8AC3E}">
        <p14:creationId xmlns:p14="http://schemas.microsoft.com/office/powerpoint/2010/main" val="35641765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FFA903-4C05-D74C-8B1E-4FD1D3FF45AE}" type="datetimeFigureOut">
              <a:rPr lang="en-US" smtClean="0"/>
              <a:t>11/27/2020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682DD5-1B66-2840-8FB1-6111C47BE81F}" type="slidenum">
              <a:rPr lang="en-US" smtClean="0"/>
              <a:t>‹#›</a:t>
            </a:fld>
            <a:endParaRPr lang="en-US"/>
          </a:p>
        </p:txBody>
      </p:sp>
    </p:spTree>
    <p:extLst>
      <p:ext uri="{BB962C8B-B14F-4D97-AF65-F5344CB8AC3E}">
        <p14:creationId xmlns:p14="http://schemas.microsoft.com/office/powerpoint/2010/main" val="40188631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FA903-4C05-D74C-8B1E-4FD1D3FF45AE}" type="datetimeFigureOut">
              <a:rPr lang="en-US" smtClean="0"/>
              <a:t>11/27/2020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682DD5-1B66-2840-8FB1-6111C47BE81F}" type="slidenum">
              <a:rPr lang="en-US" smtClean="0"/>
              <a:t>‹#›</a:t>
            </a:fld>
            <a:endParaRPr lang="en-US"/>
          </a:p>
        </p:txBody>
      </p:sp>
    </p:spTree>
    <p:extLst>
      <p:ext uri="{BB962C8B-B14F-4D97-AF65-F5344CB8AC3E}">
        <p14:creationId xmlns:p14="http://schemas.microsoft.com/office/powerpoint/2010/main" val="390950431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FFA903-4C05-D74C-8B1E-4FD1D3FF45AE}" type="datetimeFigureOut">
              <a:rPr lang="en-US" smtClean="0"/>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682DD5-1B66-2840-8FB1-6111C47BE81F}" type="slidenum">
              <a:rPr lang="en-US" smtClean="0"/>
              <a:t>‹#›</a:t>
            </a:fld>
            <a:endParaRPr lang="en-US"/>
          </a:p>
        </p:txBody>
      </p:sp>
    </p:spTree>
    <p:extLst>
      <p:ext uri="{BB962C8B-B14F-4D97-AF65-F5344CB8AC3E}">
        <p14:creationId xmlns:p14="http://schemas.microsoft.com/office/powerpoint/2010/main" val="73073587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FFA903-4C05-D74C-8B1E-4FD1D3FF45AE}" type="datetimeFigureOut">
              <a:rPr lang="en-US" smtClean="0"/>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682DD5-1B66-2840-8FB1-6111C47BE81F}" type="slidenum">
              <a:rPr lang="en-US" smtClean="0"/>
              <a:t>‹#›</a:t>
            </a:fld>
            <a:endParaRPr lang="en-US"/>
          </a:p>
        </p:txBody>
      </p:sp>
    </p:spTree>
    <p:extLst>
      <p:ext uri="{BB962C8B-B14F-4D97-AF65-F5344CB8AC3E}">
        <p14:creationId xmlns:p14="http://schemas.microsoft.com/office/powerpoint/2010/main" val="172639271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FA903-4C05-D74C-8B1E-4FD1D3FF45AE}"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682DD5-1B66-2840-8FB1-6111C47BE81F}" type="slidenum">
              <a:rPr lang="en-US" smtClean="0"/>
              <a:t>‹#›</a:t>
            </a:fld>
            <a:endParaRPr lang="en-US"/>
          </a:p>
        </p:txBody>
      </p:sp>
    </p:spTree>
    <p:extLst>
      <p:ext uri="{BB962C8B-B14F-4D97-AF65-F5344CB8AC3E}">
        <p14:creationId xmlns:p14="http://schemas.microsoft.com/office/powerpoint/2010/main" val="214161752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FA903-4C05-D74C-8B1E-4FD1D3FF45AE}"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682DD5-1B66-2840-8FB1-6111C47BE81F}" type="slidenum">
              <a:rPr lang="en-US" smtClean="0"/>
              <a:t>‹#›</a:t>
            </a:fld>
            <a:endParaRPr lang="en-US"/>
          </a:p>
        </p:txBody>
      </p:sp>
    </p:spTree>
    <p:extLst>
      <p:ext uri="{BB962C8B-B14F-4D97-AF65-F5344CB8AC3E}">
        <p14:creationId xmlns:p14="http://schemas.microsoft.com/office/powerpoint/2010/main" val="93190382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66_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1" name="Slide Number Placeholder 5"/>
          <p:cNvSpPr txBox="1">
            <a:spLocks/>
          </p:cNvSpPr>
          <p:nvPr userDrawn="1"/>
        </p:nvSpPr>
        <p:spPr>
          <a:xfrm>
            <a:off x="4343563" y="356007"/>
            <a:ext cx="3504875" cy="1364728"/>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3800" b="0" i="0" smtClean="0">
                <a:solidFill>
                  <a:schemeClr val="bg1"/>
                </a:solidFill>
                <a:latin typeface="Roboto Medium" charset="0"/>
                <a:ea typeface="Roboto Medium" charset="0"/>
                <a:cs typeface="Roboto Medium" charset="0"/>
              </a:rPr>
              <a:pPr algn="ctr"/>
              <a:t>‹#›</a:t>
            </a:fld>
            <a:endParaRPr lang="en-US" sz="13800" b="0" i="0" dirty="0">
              <a:solidFill>
                <a:schemeClr val="bg1"/>
              </a:solidFill>
              <a:latin typeface="Roboto Medium" charset="0"/>
              <a:ea typeface="Roboto Medium" charset="0"/>
              <a:cs typeface="Roboto Medium" charset="0"/>
            </a:endParaRPr>
          </a:p>
        </p:txBody>
      </p:sp>
      <p:sp>
        <p:nvSpPr>
          <p:cNvPr id="9" name="Title 8"/>
          <p:cNvSpPr>
            <a:spLocks noGrp="1"/>
          </p:cNvSpPr>
          <p:nvPr>
            <p:ph type="title"/>
          </p:nvPr>
        </p:nvSpPr>
        <p:spPr>
          <a:xfrm>
            <a:off x="1246050" y="815517"/>
            <a:ext cx="9699903" cy="528839"/>
          </a:xfrm>
          <a:prstGeom prst="rect">
            <a:avLst/>
          </a:prstGeom>
        </p:spPr>
        <p:txBody>
          <a:bodyPr/>
          <a:lstStyle>
            <a:lvl1pPr algn="ctr">
              <a:lnSpc>
                <a:spcPct val="70000"/>
              </a:lnSpc>
              <a:defRPr sz="3600" b="1" i="0">
                <a:latin typeface="Roboto Thin" charset="0"/>
                <a:ea typeface="Roboto Thin" charset="0"/>
                <a:cs typeface="Roboto Thin" charset="0"/>
              </a:defRPr>
            </a:lvl1pPr>
          </a:lstStyle>
          <a:p>
            <a:r>
              <a:rPr lang="en-US" dirty="0"/>
              <a:t>Click to edit Master title style</a:t>
            </a:r>
          </a:p>
        </p:txBody>
      </p:sp>
      <p:sp>
        <p:nvSpPr>
          <p:cNvPr id="4" name="Content Placeholder 3"/>
          <p:cNvSpPr>
            <a:spLocks noGrp="1"/>
          </p:cNvSpPr>
          <p:nvPr>
            <p:ph sz="quarter" idx="10"/>
          </p:nvPr>
        </p:nvSpPr>
        <p:spPr>
          <a:xfrm>
            <a:off x="1246050" y="1277852"/>
            <a:ext cx="9699901" cy="310169"/>
          </a:xfrm>
          <a:prstGeom prst="rect">
            <a:avLst/>
          </a:prstGeom>
        </p:spPr>
        <p:txBody>
          <a:bodyPr/>
          <a:lstStyle>
            <a:lvl1pPr marL="0" indent="0" algn="ctr">
              <a:buNone/>
              <a:defRPr sz="1100" b="0" i="0" spc="300">
                <a:solidFill>
                  <a:schemeClr val="tx1">
                    <a:alpha val="50000"/>
                  </a:schemeClr>
                </a:solidFill>
                <a:latin typeface="Roboto Medium" charset="0"/>
                <a:ea typeface="Roboto Medium" charset="0"/>
                <a:cs typeface="Roboto Medium" charset="0"/>
              </a:defRPr>
            </a:lvl1pPr>
          </a:lstStyle>
          <a:p>
            <a:pPr lvl="0"/>
            <a:r>
              <a:rPr lang="en-US" dirty="0"/>
              <a:t>Click to edit Master </a:t>
            </a:r>
            <a:r>
              <a:rPr lang="en-US"/>
              <a:t>text styles</a:t>
            </a:r>
            <a:endParaRPr lang="en-US" dirty="0"/>
          </a:p>
        </p:txBody>
      </p:sp>
      <p:sp>
        <p:nvSpPr>
          <p:cNvPr id="12" name="Picture Placeholder 2"/>
          <p:cNvSpPr>
            <a:spLocks noGrp="1"/>
          </p:cNvSpPr>
          <p:nvPr>
            <p:ph type="pic" sz="quarter" idx="11" hasCustomPrompt="1"/>
          </p:nvPr>
        </p:nvSpPr>
        <p:spPr>
          <a:xfrm>
            <a:off x="2345817" y="2274849"/>
            <a:ext cx="1794483" cy="1794483"/>
          </a:xfrm>
          <a:prstGeom prst="ellipse">
            <a:avLst/>
          </a:prstGeom>
          <a:pattFill prst="pct5">
            <a:fgClr>
              <a:schemeClr val="tx1"/>
            </a:fgClr>
            <a:bgClr>
              <a:schemeClr val="bg1">
                <a:lumMod val="85000"/>
              </a:schemeClr>
            </a:bgClr>
          </a:pattFill>
          <a:effectLst>
            <a:outerShdw blurRad="50800" dist="25400" dir="5400000" algn="t" rotWithShape="0">
              <a:prstClr val="black">
                <a:alpha val="15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3" name="Picture Placeholder 2"/>
          <p:cNvSpPr>
            <a:spLocks noGrp="1"/>
          </p:cNvSpPr>
          <p:nvPr>
            <p:ph type="pic" sz="quarter" idx="12" hasCustomPrompt="1"/>
          </p:nvPr>
        </p:nvSpPr>
        <p:spPr>
          <a:xfrm>
            <a:off x="5173733" y="2274849"/>
            <a:ext cx="1794483" cy="1794483"/>
          </a:xfrm>
          <a:prstGeom prst="ellipse">
            <a:avLst/>
          </a:prstGeom>
          <a:pattFill prst="pct5">
            <a:fgClr>
              <a:schemeClr val="tx1"/>
            </a:fgClr>
            <a:bgClr>
              <a:schemeClr val="bg1">
                <a:lumMod val="85000"/>
              </a:schemeClr>
            </a:bgClr>
          </a:pattFill>
          <a:effectLst>
            <a:outerShdw blurRad="50800" dist="25400" dir="5400000" algn="t" rotWithShape="0">
              <a:prstClr val="black">
                <a:alpha val="15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4" name="Picture Placeholder 2"/>
          <p:cNvSpPr>
            <a:spLocks noGrp="1"/>
          </p:cNvSpPr>
          <p:nvPr>
            <p:ph type="pic" sz="quarter" idx="13" hasCustomPrompt="1"/>
          </p:nvPr>
        </p:nvSpPr>
        <p:spPr>
          <a:xfrm>
            <a:off x="8001645" y="2274849"/>
            <a:ext cx="1794483" cy="1794483"/>
          </a:xfrm>
          <a:prstGeom prst="ellipse">
            <a:avLst/>
          </a:prstGeom>
          <a:pattFill prst="pct5">
            <a:fgClr>
              <a:schemeClr val="tx1"/>
            </a:fgClr>
            <a:bgClr>
              <a:schemeClr val="bg1">
                <a:lumMod val="85000"/>
              </a:schemeClr>
            </a:bgClr>
          </a:pattFill>
          <a:effectLst>
            <a:outerShdw blurRad="50800" dist="25400" dir="5400000" algn="t" rotWithShape="0">
              <a:prstClr val="black">
                <a:alpha val="15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44397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1000"/>
                                        <p:tgtEl>
                                          <p:spTgt spid="13"/>
                                        </p:tgtEl>
                                      </p:cBhvr>
                                    </p:animEffect>
                                  </p:childTnLst>
                                </p:cTn>
                              </p:par>
                              <p:par>
                                <p:cTn id="11" presetID="10" presetClass="entr" presetSubtype="0" fill="hold" grpId="0" nodeType="withEffect">
                                  <p:stCondLst>
                                    <p:cond delay="200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11/27/2020</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1" name="Slide Number Placeholder 5"/>
          <p:cNvSpPr txBox="1">
            <a:spLocks/>
          </p:cNvSpPr>
          <p:nvPr userDrawn="1"/>
        </p:nvSpPr>
        <p:spPr>
          <a:xfrm>
            <a:off x="4343563" y="356007"/>
            <a:ext cx="3504875" cy="1364728"/>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3800" b="0" i="0" smtClean="0">
                <a:solidFill>
                  <a:schemeClr val="bg1"/>
                </a:solidFill>
                <a:latin typeface="Roboto Medium" charset="0"/>
                <a:ea typeface="Roboto Medium" charset="0"/>
                <a:cs typeface="Roboto Medium" charset="0"/>
              </a:rPr>
              <a:pPr algn="ctr"/>
              <a:t>‹#›</a:t>
            </a:fld>
            <a:endParaRPr lang="en-US" sz="13800" b="0" i="0" dirty="0">
              <a:solidFill>
                <a:schemeClr val="bg1"/>
              </a:solidFill>
              <a:latin typeface="Roboto Medium" charset="0"/>
              <a:ea typeface="Roboto Medium" charset="0"/>
              <a:cs typeface="Roboto Medium" charset="0"/>
            </a:endParaRPr>
          </a:p>
        </p:txBody>
      </p:sp>
      <p:sp>
        <p:nvSpPr>
          <p:cNvPr id="9" name="Title 8"/>
          <p:cNvSpPr>
            <a:spLocks noGrp="1"/>
          </p:cNvSpPr>
          <p:nvPr>
            <p:ph type="title"/>
          </p:nvPr>
        </p:nvSpPr>
        <p:spPr>
          <a:xfrm>
            <a:off x="1246050" y="815517"/>
            <a:ext cx="9699903" cy="528839"/>
          </a:xfrm>
          <a:prstGeom prst="rect">
            <a:avLst/>
          </a:prstGeom>
        </p:spPr>
        <p:txBody>
          <a:bodyPr/>
          <a:lstStyle>
            <a:lvl1pPr algn="ctr">
              <a:lnSpc>
                <a:spcPct val="70000"/>
              </a:lnSpc>
              <a:defRPr sz="3600" b="1" i="0">
                <a:latin typeface="Roboto Thin" charset="0"/>
                <a:ea typeface="Roboto Thin" charset="0"/>
                <a:cs typeface="Roboto Thin" charset="0"/>
              </a:defRPr>
            </a:lvl1pPr>
          </a:lstStyle>
          <a:p>
            <a:r>
              <a:rPr lang="en-US" dirty="0"/>
              <a:t>Click to edit Master title style</a:t>
            </a:r>
          </a:p>
        </p:txBody>
      </p:sp>
      <p:sp>
        <p:nvSpPr>
          <p:cNvPr id="4" name="Content Placeholder 3"/>
          <p:cNvSpPr>
            <a:spLocks noGrp="1"/>
          </p:cNvSpPr>
          <p:nvPr>
            <p:ph sz="quarter" idx="10"/>
          </p:nvPr>
        </p:nvSpPr>
        <p:spPr>
          <a:xfrm>
            <a:off x="1246050" y="1277852"/>
            <a:ext cx="9699901" cy="310169"/>
          </a:xfrm>
          <a:prstGeom prst="rect">
            <a:avLst/>
          </a:prstGeom>
        </p:spPr>
        <p:txBody>
          <a:bodyPr/>
          <a:lstStyle>
            <a:lvl1pPr marL="0" indent="0" algn="ctr">
              <a:buNone/>
              <a:defRPr sz="1100" b="0" i="0" spc="300">
                <a:solidFill>
                  <a:schemeClr val="tx1">
                    <a:alpha val="50000"/>
                  </a:schemeClr>
                </a:solidFill>
                <a:latin typeface="Roboto Medium" charset="0"/>
                <a:ea typeface="Roboto Medium" charset="0"/>
                <a:cs typeface="Roboto Medium" charset="0"/>
              </a:defRPr>
            </a:lvl1pPr>
          </a:lstStyle>
          <a:p>
            <a:pPr lvl="0"/>
            <a:r>
              <a:rPr lang="en-US" dirty="0"/>
              <a:t>Click to edit Master </a:t>
            </a:r>
            <a:r>
              <a:rPr lang="en-US"/>
              <a:t>text styles</a:t>
            </a:r>
            <a:endParaRPr lang="en-US" dirty="0"/>
          </a:p>
        </p:txBody>
      </p:sp>
    </p:spTree>
    <p:extLst>
      <p:ext uri="{BB962C8B-B14F-4D97-AF65-F5344CB8AC3E}">
        <p14:creationId xmlns:p14="http://schemas.microsoft.com/office/powerpoint/2010/main" val="2887493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11/27/2020</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34" Type="http://schemas.openxmlformats.org/officeDocument/2006/relationships/slideLayout" Target="../slideLayouts/slideLayout64.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33" Type="http://schemas.openxmlformats.org/officeDocument/2006/relationships/slideLayout" Target="../slideLayouts/slideLayout63.xml"/><Relationship Id="rId38" Type="http://schemas.openxmlformats.org/officeDocument/2006/relationships/theme" Target="../theme/theme3.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slideLayout" Target="../slideLayouts/slideLayout62.xml"/><Relationship Id="rId37" Type="http://schemas.openxmlformats.org/officeDocument/2006/relationships/slideLayout" Target="../slideLayouts/slideLayout67.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36" Type="http://schemas.openxmlformats.org/officeDocument/2006/relationships/slideLayout" Target="../slideLayouts/slideLayout66.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slideLayout" Target="../slideLayouts/slideLayout61.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 Id="rId35" Type="http://schemas.openxmlformats.org/officeDocument/2006/relationships/slideLayout" Target="../slideLayouts/slideLayout6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11/27/2020</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11/27/2020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464639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929453-E4C7-46CA-BEF5-0E2A92C8EE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b="1" noProof="0"/>
              <a:t>CLICK TO EDIT MASTER TITLE</a:t>
            </a:r>
            <a:endParaRPr lang="en-US" noProof="0"/>
          </a:p>
        </p:txBody>
      </p:sp>
      <p:sp>
        <p:nvSpPr>
          <p:cNvPr id="3" name="Text Placeholder 2">
            <a:extLst>
              <a:ext uri="{FF2B5EF4-FFF2-40B4-BE49-F238E27FC236}">
                <a16:creationId xmlns:a16="http://schemas.microsoft.com/office/drawing/2014/main" id="{A92ADBBF-AAD4-4971-A7E7-A5D5720D4237}"/>
              </a:ext>
            </a:extLst>
          </p:cNvPr>
          <p:cNvSpPr>
            <a:spLocks noGrp="1"/>
          </p:cNvSpPr>
          <p:nvPr>
            <p:ph type="body" idx="1"/>
          </p:nvPr>
        </p:nvSpPr>
        <p:spPr>
          <a:xfrm>
            <a:off x="838200" y="1825625"/>
            <a:ext cx="10515600" cy="411797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43DB9995-22AA-4982-8BC6-63933E69EE43}"/>
              </a:ext>
            </a:extLst>
          </p:cNvPr>
          <p:cNvSpPr>
            <a:spLocks noGrp="1"/>
          </p:cNvSpPr>
          <p:nvPr>
            <p:ph type="dt" sz="half" idx="2"/>
          </p:nvPr>
        </p:nvSpPr>
        <p:spPr>
          <a:xfrm>
            <a:off x="838200" y="6095571"/>
            <a:ext cx="2743200" cy="225970"/>
          </a:xfrm>
          <a:prstGeom prst="rect">
            <a:avLst/>
          </a:prstGeom>
        </p:spPr>
        <p:txBody>
          <a:bodyPr vert="horz" lIns="0" tIns="0" rIns="0" bIns="0" rtlCol="0" anchor="b" anchorCtr="0"/>
          <a:lstStyle>
            <a:lvl1pPr algn="l">
              <a:defRPr sz="1000" i="0">
                <a:solidFill>
                  <a:schemeClr val="tx2"/>
                </a:solidFill>
              </a:defRPr>
            </a:lvl1pPr>
          </a:lstStyle>
          <a:p>
            <a:r>
              <a:rPr lang="en-US" noProof="0" dirty="0"/>
              <a:t>MM.DD.20XX</a:t>
            </a:r>
          </a:p>
        </p:txBody>
      </p:sp>
      <p:sp>
        <p:nvSpPr>
          <p:cNvPr id="5" name="Footer Placeholder 4">
            <a:extLst>
              <a:ext uri="{FF2B5EF4-FFF2-40B4-BE49-F238E27FC236}">
                <a16:creationId xmlns:a16="http://schemas.microsoft.com/office/drawing/2014/main" id="{9A7B33D2-B564-49D1-84C1-0C8A19C2E6DE}"/>
              </a:ext>
            </a:extLst>
          </p:cNvPr>
          <p:cNvSpPr>
            <a:spLocks noGrp="1"/>
          </p:cNvSpPr>
          <p:nvPr>
            <p:ph type="ftr" sz="quarter" idx="3"/>
          </p:nvPr>
        </p:nvSpPr>
        <p:spPr>
          <a:xfrm>
            <a:off x="839788" y="6336289"/>
            <a:ext cx="2741612" cy="225969"/>
          </a:xfrm>
          <a:prstGeom prst="rect">
            <a:avLst/>
          </a:prstGeom>
        </p:spPr>
        <p:txBody>
          <a:bodyPr vert="horz" lIns="0" tIns="0" rIns="0" bIns="0" rtlCol="0" anchor="t" anchorCtr="0"/>
          <a:lstStyle>
            <a:lvl1pPr algn="l">
              <a:defRPr sz="1000" i="0">
                <a:solidFill>
                  <a:schemeClr val="tx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E7594BD2-D6A7-476C-B277-0BD3FFADCDA3}"/>
              </a:ext>
            </a:extLst>
          </p:cNvPr>
          <p:cNvSpPr>
            <a:spLocks noGrp="1"/>
          </p:cNvSpPr>
          <p:nvPr>
            <p:ph type="sldNum" sz="quarter" idx="4"/>
          </p:nvPr>
        </p:nvSpPr>
        <p:spPr>
          <a:xfrm>
            <a:off x="11087100" y="6262758"/>
            <a:ext cx="266700" cy="225969"/>
          </a:xfrm>
          <a:prstGeom prst="rect">
            <a:avLst/>
          </a:prstGeom>
        </p:spPr>
        <p:txBody>
          <a:bodyPr vert="horz" lIns="0" tIns="0" rIns="0" bIns="0" rtlCol="0" anchor="t" anchorCtr="0"/>
          <a:lstStyle>
            <a:lvl1pPr algn="ctr">
              <a:defRPr sz="1000" b="1" i="0">
                <a:solidFill>
                  <a:srgbClr val="006F83"/>
                </a:solidFill>
              </a:defRPr>
            </a:lvl1pPr>
          </a:lstStyle>
          <a:p>
            <a:fld id="{D9BB3731-526F-4638-85F8-715D717FFC12}" type="slidenum">
              <a:rPr lang="en-US" noProof="0" smtClean="0"/>
              <a:pPr/>
              <a:t>‹#›</a:t>
            </a:fld>
            <a:endParaRPr lang="en-US" noProof="0" dirty="0"/>
          </a:p>
        </p:txBody>
      </p:sp>
    </p:spTree>
    <p:extLst>
      <p:ext uri="{BB962C8B-B14F-4D97-AF65-F5344CB8AC3E}">
        <p14:creationId xmlns:p14="http://schemas.microsoft.com/office/powerpoint/2010/main" val="220981031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2" r:id="rId22"/>
    <p:sldLayoutId id="2147483703" r:id="rId23"/>
    <p:sldLayoutId id="2147483704" r:id="rId24"/>
    <p:sldLayoutId id="2147483705" r:id="rId25"/>
    <p:sldLayoutId id="2147483706" r:id="rId26"/>
    <p:sldLayoutId id="2147483707" r:id="rId27"/>
    <p:sldLayoutId id="2147483708" r:id="rId28"/>
    <p:sldLayoutId id="2147483709" r:id="rId29"/>
    <p:sldLayoutId id="2147483710" r:id="rId30"/>
    <p:sldLayoutId id="2147483711" r:id="rId31"/>
    <p:sldLayoutId id="2147483712" r:id="rId32"/>
    <p:sldLayoutId id="2147483713" r:id="rId33"/>
    <p:sldLayoutId id="2147483714" r:id="rId34"/>
    <p:sldLayoutId id="2147483715" r:id="rId35"/>
    <p:sldLayoutId id="2147483716" r:id="rId36"/>
    <p:sldLayoutId id="2147483717" r:id="rId37"/>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Wingdings" pitchFamily="2" charset="2"/>
        <a:buChar char="§"/>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Wingdings"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Wingdings"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151">
          <p15:clr>
            <a:srgbClr val="F26B43"/>
          </p15:clr>
        </p15:guide>
        <p15:guide id="3" pos="529">
          <p15:clr>
            <a:srgbClr val="F26B43"/>
          </p15:clr>
        </p15:guide>
        <p15:guide id="4" orient="horz" pos="3816">
          <p15:clr>
            <a:srgbClr val="F26B43"/>
          </p15:clr>
        </p15:guide>
        <p15:guide id="5" orient="horz" pos="4065">
          <p15:clr>
            <a:srgbClr val="F26B43"/>
          </p15:clr>
        </p15:guide>
        <p15:guide id="6" orient="horz" pos="482">
          <p15:clr>
            <a:srgbClr val="F26B43"/>
          </p15:clr>
        </p15:guide>
        <p15:guide id="7" pos="3840">
          <p15:clr>
            <a:srgbClr val="F26B43"/>
          </p15:clr>
        </p15:guide>
        <p15:guide id="8" orient="horz" pos="2160">
          <p15:clr>
            <a:srgbClr val="F26B43"/>
          </p15:clr>
        </p15:guide>
        <p15:guide id="9" pos="3318">
          <p15:clr>
            <a:srgbClr val="F26B43"/>
          </p15:clr>
        </p15:guide>
        <p15:guide id="10" pos="438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FFA903-4C05-D74C-8B1E-4FD1D3FF45AE}" type="datetimeFigureOut">
              <a:rPr lang="en-US" smtClean="0"/>
              <a:t>11/27/2020</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682DD5-1B66-2840-8FB1-6111C47BE81F}" type="slidenum">
              <a:rPr lang="en-US" smtClean="0"/>
              <a:t>‹#›</a:t>
            </a:fld>
            <a:endParaRPr lang="en-US"/>
          </a:p>
        </p:txBody>
      </p:sp>
    </p:spTree>
    <p:extLst>
      <p:ext uri="{BB962C8B-B14F-4D97-AF65-F5344CB8AC3E}">
        <p14:creationId xmlns:p14="http://schemas.microsoft.com/office/powerpoint/2010/main" val="1728444895"/>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9.xml"/><Relationship Id="rId5" Type="http://schemas.openxmlformats.org/officeDocument/2006/relationships/image" Target="../media/image29.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AD1BA9-BAC1-467A-8BAC-793E25FD0327}"/>
              </a:ext>
            </a:extLst>
          </p:cNvPr>
          <p:cNvSpPr>
            <a:spLocks noGrp="1"/>
          </p:cNvSpPr>
          <p:nvPr>
            <p:ph type="title"/>
          </p:nvPr>
        </p:nvSpPr>
        <p:spPr/>
        <p:txBody>
          <a:bodyPr>
            <a:normAutofit fontScale="90000"/>
          </a:bodyPr>
          <a:lstStyle/>
          <a:p>
            <a:r>
              <a:rPr lang="en-US" dirty="0"/>
              <a:t>PROJECT ANALYSIS</a:t>
            </a:r>
          </a:p>
        </p:txBody>
      </p:sp>
      <p:sp>
        <p:nvSpPr>
          <p:cNvPr id="5" name="Text Placeholder 4">
            <a:extLst>
              <a:ext uri="{FF2B5EF4-FFF2-40B4-BE49-F238E27FC236}">
                <a16:creationId xmlns:a16="http://schemas.microsoft.com/office/drawing/2014/main" id="{7D737F10-2132-4FCD-BB98-D6C7C441C0EC}"/>
              </a:ext>
            </a:extLst>
          </p:cNvPr>
          <p:cNvSpPr>
            <a:spLocks noGrp="1"/>
          </p:cNvSpPr>
          <p:nvPr>
            <p:ph type="body" sz="quarter" idx="15"/>
          </p:nvPr>
        </p:nvSpPr>
        <p:spPr/>
        <p:txBody>
          <a:bodyPr/>
          <a:lstStyle/>
          <a:p>
            <a:r>
              <a:rPr lang="en-US" dirty="0"/>
              <a:t>BY Adarsh Yadav</a:t>
            </a:r>
          </a:p>
        </p:txBody>
      </p:sp>
      <p:sp>
        <p:nvSpPr>
          <p:cNvPr id="4" name="Slide Number Placeholder 3">
            <a:extLst>
              <a:ext uri="{FF2B5EF4-FFF2-40B4-BE49-F238E27FC236}">
                <a16:creationId xmlns:a16="http://schemas.microsoft.com/office/drawing/2014/main" id="{C5AECA88-F863-4C00-BD8F-C9174D4B3BCD}"/>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9BB3731-526F-4638-85F8-715D717FFC12}" type="slidenum">
              <a:rPr kumimoji="0" lang="en-US" sz="1000" b="1" i="0" u="none" strike="noStrike" kern="1200" cap="none" spc="0" normalizeH="0" baseline="0" noProof="0" smtClean="0">
                <a:ln>
                  <a:noFill/>
                </a:ln>
                <a:solidFill>
                  <a:srgbClr val="006F83"/>
                </a:solidFill>
                <a:effectLst/>
                <a:uLnTx/>
                <a:uFillTx/>
                <a:latin typeface="Times New Roman"/>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sz="1000" b="1" i="0" u="none" strike="noStrike" kern="1200" cap="none" spc="0" normalizeH="0" baseline="0" noProof="0" dirty="0">
              <a:ln>
                <a:noFill/>
              </a:ln>
              <a:solidFill>
                <a:srgbClr val="006F83"/>
              </a:solidFill>
              <a:effectLst/>
              <a:uLnTx/>
              <a:uFillTx/>
              <a:latin typeface="Times New Roman"/>
              <a:ea typeface="+mn-ea"/>
              <a:cs typeface="+mn-cs"/>
            </a:endParaRPr>
          </a:p>
        </p:txBody>
      </p:sp>
    </p:spTree>
    <p:extLst>
      <p:ext uri="{BB962C8B-B14F-4D97-AF65-F5344CB8AC3E}">
        <p14:creationId xmlns:p14="http://schemas.microsoft.com/office/powerpoint/2010/main" val="105777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Visualization Used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en-US" sz="1600" b="1" dirty="0">
                <a:solidFill>
                  <a:schemeClr val="bg1"/>
                </a:solidFill>
              </a:rPr>
              <a:t>Data Overview</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Why These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Presenting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4223" y="3653603"/>
            <a:ext cx="1739707"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 Data Profile</a:t>
            </a:r>
          </a:p>
          <a:p>
            <a:pPr algn="ctr">
              <a:lnSpc>
                <a:spcPts val="1900"/>
              </a:lnSpc>
            </a:pPr>
            <a:r>
              <a:rPr lang="en-US" sz="1400" dirty="0">
                <a:solidFill>
                  <a:schemeClr val="bg1"/>
                </a:solidFill>
                <a:cs typeface="Segoe UI" panose="020B0502040204020203" pitchFamily="34" charset="0"/>
              </a:rPr>
              <a:t>    2. Data Cleaning</a:t>
            </a:r>
          </a:p>
          <a:p>
            <a:pPr algn="ctr">
              <a:lnSpc>
                <a:spcPts val="1900"/>
              </a:lnSpc>
            </a:pPr>
            <a:r>
              <a:rPr lang="en-US" sz="1400" dirty="0">
                <a:solidFill>
                  <a:schemeClr val="bg1"/>
                </a:solidFill>
                <a:cs typeface="Segoe UI" panose="020B0502040204020203" pitchFamily="34" charset="0"/>
              </a:rPr>
              <a:t>    3. Data Roadmap</a:t>
            </a:r>
          </a:p>
          <a:p>
            <a:pPr algn="ctr">
              <a:lnSpc>
                <a:spcPts val="1900"/>
              </a:lnSpc>
            </a:pPr>
            <a:r>
              <a:rPr lang="en-US" sz="1400" dirty="0">
                <a:solidFill>
                  <a:schemeClr val="bg1"/>
                </a:solidFill>
                <a:cs typeface="Segoe UI" panose="020B0502040204020203" pitchFamily="34" charset="0"/>
              </a:rPr>
              <a:t>    4.Framing Questions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1.Analysis</a:t>
            </a:r>
          </a:p>
          <a:p>
            <a:pPr algn="ctr">
              <a:lnSpc>
                <a:spcPts val="1900"/>
              </a:lnSpc>
            </a:pPr>
            <a:r>
              <a:rPr lang="en-US" sz="1400" dirty="0">
                <a:solidFill>
                  <a:schemeClr val="bg1"/>
                </a:solidFill>
                <a:cs typeface="Segoe UI" panose="020B0502040204020203" pitchFamily="34" charset="0"/>
              </a:rPr>
              <a:t>2.Metrics</a:t>
            </a:r>
          </a:p>
          <a:p>
            <a:pPr algn="ctr">
              <a:lnSpc>
                <a:spcPts val="1900"/>
              </a:lnSpc>
            </a:pPr>
            <a:r>
              <a:rPr lang="en-US" sz="1400" dirty="0">
                <a:solidFill>
                  <a:schemeClr val="bg1"/>
                </a:solidFill>
                <a:cs typeface="Segoe UI" panose="020B0502040204020203" pitchFamily="34" charset="0"/>
              </a:rPr>
              <a:t>         3.Visualizations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How these analysis help to answer the framed questions.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Answer the questions with the help of Analysis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AA03F75B-5018-4EF7-9F73-87C4A9058ED5}"/>
              </a:ext>
            </a:extLst>
          </p:cNvPr>
          <p:cNvSpPr txBox="1"/>
          <p:nvPr/>
        </p:nvSpPr>
        <p:spPr>
          <a:xfrm>
            <a:off x="884223" y="1537252"/>
            <a:ext cx="10996770" cy="1754326"/>
          </a:xfrm>
          <a:prstGeom prst="rect">
            <a:avLst/>
          </a:prstGeom>
          <a:noFill/>
        </p:spPr>
        <p:txBody>
          <a:bodyPr wrap="square" rtlCol="0">
            <a:spAutoFit/>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Line Graph: </a:t>
            </a:r>
            <a:r>
              <a:rPr lang="en-US" b="0" i="0" dirty="0">
                <a:solidFill>
                  <a:srgbClr val="202124"/>
                </a:solidFill>
                <a:effectLst/>
                <a:latin typeface="Times New Roman" panose="02020603050405020304" pitchFamily="18" charset="0"/>
                <a:cs typeface="Times New Roman" panose="02020603050405020304" pitchFamily="18" charset="0"/>
              </a:rPr>
              <a:t>A </a:t>
            </a:r>
            <a:r>
              <a:rPr lang="en-US" i="0" dirty="0">
                <a:solidFill>
                  <a:srgbClr val="202124"/>
                </a:solidFill>
                <a:effectLst/>
                <a:latin typeface="Times New Roman" panose="02020603050405020304" pitchFamily="18" charset="0"/>
                <a:cs typeface="Times New Roman" panose="02020603050405020304" pitchFamily="18" charset="0"/>
              </a:rPr>
              <a:t>line graph </a:t>
            </a:r>
            <a:r>
              <a:rPr lang="en-US" b="0" i="0" dirty="0">
                <a:solidFill>
                  <a:srgbClr val="202124"/>
                </a:solidFill>
                <a:effectLst/>
                <a:latin typeface="Times New Roman" panose="02020603050405020304" pitchFamily="18" charset="0"/>
                <a:cs typeface="Times New Roman" panose="02020603050405020304" pitchFamily="18" charset="0"/>
              </a:rPr>
              <a:t>(also known as a </a:t>
            </a:r>
            <a:r>
              <a:rPr lang="en-US" i="0" dirty="0">
                <a:solidFill>
                  <a:srgbClr val="202124"/>
                </a:solidFill>
                <a:effectLst/>
                <a:latin typeface="Times New Roman" panose="02020603050405020304" pitchFamily="18" charset="0"/>
                <a:cs typeface="Times New Roman" panose="02020603050405020304" pitchFamily="18" charset="0"/>
              </a:rPr>
              <a:t>line plot </a:t>
            </a:r>
            <a:r>
              <a:rPr lang="en-US" b="0" i="0" dirty="0">
                <a:solidFill>
                  <a:srgbClr val="202124"/>
                </a:solidFill>
                <a:effectLst/>
                <a:latin typeface="Times New Roman" panose="02020603050405020304" pitchFamily="18" charset="0"/>
                <a:cs typeface="Times New Roman" panose="02020603050405020304" pitchFamily="18" charset="0"/>
              </a:rPr>
              <a:t>or </a:t>
            </a:r>
            <a:r>
              <a:rPr lang="en-US" i="0" dirty="0">
                <a:solidFill>
                  <a:srgbClr val="202124"/>
                </a:solidFill>
                <a:effectLst/>
                <a:latin typeface="Times New Roman" panose="02020603050405020304" pitchFamily="18" charset="0"/>
                <a:cs typeface="Times New Roman" panose="02020603050405020304" pitchFamily="18" charset="0"/>
              </a:rPr>
              <a:t>line chart</a:t>
            </a:r>
            <a:r>
              <a:rPr lang="en-US" b="0" i="0" dirty="0">
                <a:solidFill>
                  <a:srgbClr val="202124"/>
                </a:solidFill>
                <a:effectLst/>
                <a:latin typeface="Times New Roman" panose="02020603050405020304" pitchFamily="18" charset="0"/>
                <a:cs typeface="Times New Roman" panose="02020603050405020304" pitchFamily="18" charset="0"/>
              </a:rPr>
              <a:t>) is a </a:t>
            </a:r>
            <a:r>
              <a:rPr lang="en-US" i="0" dirty="0">
                <a:solidFill>
                  <a:srgbClr val="202124"/>
                </a:solidFill>
                <a:effectLst/>
                <a:latin typeface="Times New Roman" panose="02020603050405020304" pitchFamily="18" charset="0"/>
                <a:cs typeface="Times New Roman" panose="02020603050405020304" pitchFamily="18" charset="0"/>
              </a:rPr>
              <a:t>graph</a:t>
            </a:r>
            <a:r>
              <a:rPr lang="en-US" b="0" i="0" dirty="0">
                <a:solidFill>
                  <a:srgbClr val="202124"/>
                </a:solidFill>
                <a:effectLst/>
                <a:latin typeface="Times New Roman" panose="02020603050405020304" pitchFamily="18" charset="0"/>
                <a:cs typeface="Times New Roman" panose="02020603050405020304" pitchFamily="18" charset="0"/>
              </a:rPr>
              <a:t> which uses </a:t>
            </a:r>
            <a:r>
              <a:rPr lang="en-US" i="0" dirty="0">
                <a:solidFill>
                  <a:srgbClr val="202124"/>
                </a:solidFill>
                <a:effectLst/>
                <a:latin typeface="Times New Roman" panose="02020603050405020304" pitchFamily="18" charset="0"/>
                <a:cs typeface="Times New Roman" panose="02020603050405020304" pitchFamily="18" charset="0"/>
              </a:rPr>
              <a:t>lines</a:t>
            </a:r>
            <a:r>
              <a:rPr lang="en-US" b="0" i="0" dirty="0">
                <a:solidFill>
                  <a:srgbClr val="202124"/>
                </a:solidFill>
                <a:effectLst/>
                <a:latin typeface="Times New Roman" panose="02020603050405020304" pitchFamily="18" charset="0"/>
                <a:cs typeface="Times New Roman" panose="02020603050405020304" pitchFamily="18" charset="0"/>
              </a:rPr>
              <a:t> to connect individual data points that display quantitative values over a specified time interval. </a:t>
            </a:r>
            <a:r>
              <a:rPr lang="en-US" i="0" dirty="0">
                <a:solidFill>
                  <a:srgbClr val="202124"/>
                </a:solidFill>
                <a:effectLst/>
                <a:latin typeface="Times New Roman" panose="02020603050405020304" pitchFamily="18" charset="0"/>
                <a:cs typeface="Times New Roman" panose="02020603050405020304" pitchFamily="18" charset="0"/>
              </a:rPr>
              <a:t>Line graphs </a:t>
            </a:r>
            <a:r>
              <a:rPr lang="en-US" b="0" i="0" dirty="0">
                <a:solidFill>
                  <a:srgbClr val="202124"/>
                </a:solidFill>
                <a:effectLst/>
                <a:latin typeface="Times New Roman" panose="02020603050405020304" pitchFamily="18" charset="0"/>
                <a:cs typeface="Times New Roman" panose="02020603050405020304" pitchFamily="18" charset="0"/>
              </a:rPr>
              <a:t>use data point "markers" that are connected by straight </a:t>
            </a:r>
            <a:r>
              <a:rPr lang="en-US" i="0" dirty="0">
                <a:solidFill>
                  <a:srgbClr val="202124"/>
                </a:solidFill>
                <a:effectLst/>
                <a:latin typeface="Times New Roman" panose="02020603050405020304" pitchFamily="18" charset="0"/>
                <a:cs typeface="Times New Roman" panose="02020603050405020304" pitchFamily="18" charset="0"/>
              </a:rPr>
              <a:t>lines </a:t>
            </a:r>
            <a:r>
              <a:rPr lang="en-US" b="0" i="0" dirty="0">
                <a:solidFill>
                  <a:srgbClr val="202124"/>
                </a:solidFill>
                <a:effectLst/>
                <a:latin typeface="Times New Roman" panose="02020603050405020304" pitchFamily="18" charset="0"/>
                <a:cs typeface="Times New Roman" panose="02020603050405020304" pitchFamily="18" charset="0"/>
              </a:rPr>
              <a:t>to aid in visualization.</a:t>
            </a:r>
          </a:p>
          <a:p>
            <a:endParaRPr lang="en-US" dirty="0">
              <a:solidFill>
                <a:srgbClr val="202124"/>
              </a:solidFill>
              <a:latin typeface="Times New Roman" panose="02020603050405020304" pitchFamily="18" charset="0"/>
              <a:cs typeface="Times New Roman" panose="02020603050405020304" pitchFamily="18" charset="0"/>
            </a:endParaRPr>
          </a:p>
          <a:p>
            <a:r>
              <a:rPr lang="en-US" b="1" dirty="0">
                <a:solidFill>
                  <a:schemeClr val="accent1">
                    <a:lumMod val="75000"/>
                  </a:schemeClr>
                </a:solidFill>
                <a:latin typeface="Times New Roman" panose="02020603050405020304" pitchFamily="18" charset="0"/>
                <a:cs typeface="Times New Roman" panose="02020603050405020304" pitchFamily="18" charset="0"/>
              </a:rPr>
              <a:t>Bar Graph: </a:t>
            </a:r>
            <a:r>
              <a:rPr lang="en-US" b="0" i="0" dirty="0">
                <a:solidFill>
                  <a:srgbClr val="4D5156"/>
                </a:solidFill>
                <a:effectLst/>
                <a:latin typeface="Times New Roman" panose="02020603050405020304" pitchFamily="18" charset="0"/>
                <a:cs typeface="Times New Roman" panose="02020603050405020304" pitchFamily="18" charset="0"/>
              </a:rPr>
              <a:t>A bar chart or bar graph is a chart or graph that presents categorical data with rectangular bars with heights or lengths proportional to the values that they represent. The bars can be plotted vertically or horizontally. </a:t>
            </a:r>
            <a:r>
              <a:rPr lang="en-IN"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9978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Sales Report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en-US" sz="1600" b="1" dirty="0">
                <a:solidFill>
                  <a:schemeClr val="bg1"/>
                </a:solidFill>
              </a:rPr>
              <a:t>Data Overview</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Why These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Presenting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4223" y="3653603"/>
            <a:ext cx="1739707"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 Data Profile</a:t>
            </a:r>
          </a:p>
          <a:p>
            <a:pPr algn="ctr">
              <a:lnSpc>
                <a:spcPts val="1900"/>
              </a:lnSpc>
            </a:pPr>
            <a:r>
              <a:rPr lang="en-US" sz="1400" dirty="0">
                <a:solidFill>
                  <a:schemeClr val="bg1"/>
                </a:solidFill>
                <a:cs typeface="Segoe UI" panose="020B0502040204020203" pitchFamily="34" charset="0"/>
              </a:rPr>
              <a:t>    2. Data Cleaning</a:t>
            </a:r>
          </a:p>
          <a:p>
            <a:pPr algn="ctr">
              <a:lnSpc>
                <a:spcPts val="1900"/>
              </a:lnSpc>
            </a:pPr>
            <a:r>
              <a:rPr lang="en-US" sz="1400" dirty="0">
                <a:solidFill>
                  <a:schemeClr val="bg1"/>
                </a:solidFill>
                <a:cs typeface="Segoe UI" panose="020B0502040204020203" pitchFamily="34" charset="0"/>
              </a:rPr>
              <a:t>    3. Data Roadmap</a:t>
            </a:r>
          </a:p>
          <a:p>
            <a:pPr algn="ctr">
              <a:lnSpc>
                <a:spcPts val="1900"/>
              </a:lnSpc>
            </a:pPr>
            <a:r>
              <a:rPr lang="en-US" sz="1400" dirty="0">
                <a:solidFill>
                  <a:schemeClr val="bg1"/>
                </a:solidFill>
                <a:cs typeface="Segoe UI" panose="020B0502040204020203" pitchFamily="34" charset="0"/>
              </a:rPr>
              <a:t>    4.Framing Questions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1.Analysis</a:t>
            </a:r>
          </a:p>
          <a:p>
            <a:pPr algn="ctr">
              <a:lnSpc>
                <a:spcPts val="1900"/>
              </a:lnSpc>
            </a:pPr>
            <a:r>
              <a:rPr lang="en-US" sz="1400" dirty="0">
                <a:solidFill>
                  <a:schemeClr val="bg1"/>
                </a:solidFill>
                <a:cs typeface="Segoe UI" panose="020B0502040204020203" pitchFamily="34" charset="0"/>
              </a:rPr>
              <a:t>2.Metrics</a:t>
            </a:r>
          </a:p>
          <a:p>
            <a:pPr algn="ctr">
              <a:lnSpc>
                <a:spcPts val="1900"/>
              </a:lnSpc>
            </a:pPr>
            <a:r>
              <a:rPr lang="en-US" sz="1400" dirty="0">
                <a:solidFill>
                  <a:schemeClr val="bg1"/>
                </a:solidFill>
                <a:cs typeface="Segoe UI" panose="020B0502040204020203" pitchFamily="34" charset="0"/>
              </a:rPr>
              <a:t>         3.Visualizations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How these analysis help to answer the framed questions.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Answer the questions with the help of Analysis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3" name="Picture 2" descr="Chart, line chart&#10;&#10;Description automatically generated">
            <a:extLst>
              <a:ext uri="{FF2B5EF4-FFF2-40B4-BE49-F238E27FC236}">
                <a16:creationId xmlns:a16="http://schemas.microsoft.com/office/drawing/2014/main" id="{84A03D2E-1746-4C51-A8DB-CBC22DA14E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11" y="1242230"/>
            <a:ext cx="5931188" cy="5520671"/>
          </a:xfrm>
          <a:prstGeom prst="rect">
            <a:avLst/>
          </a:prstGeom>
          <a:ln>
            <a:solidFill>
              <a:schemeClr val="tx1"/>
            </a:solidFill>
          </a:ln>
          <a:effectLst>
            <a:glow rad="101600">
              <a:schemeClr val="tx1">
                <a:alpha val="6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7" name="TextBox 6">
            <a:extLst>
              <a:ext uri="{FF2B5EF4-FFF2-40B4-BE49-F238E27FC236}">
                <a16:creationId xmlns:a16="http://schemas.microsoft.com/office/drawing/2014/main" id="{F8C8755E-0338-4D35-80F9-99203C5CFEB8}"/>
              </a:ext>
            </a:extLst>
          </p:cNvPr>
          <p:cNvSpPr txBox="1"/>
          <p:nvPr/>
        </p:nvSpPr>
        <p:spPr>
          <a:xfrm>
            <a:off x="6972021" y="1550504"/>
            <a:ext cx="4689892" cy="1477328"/>
          </a:xfrm>
          <a:prstGeom prst="rect">
            <a:avLst/>
          </a:prstGeom>
          <a:noFill/>
          <a:ln>
            <a:solidFill>
              <a:schemeClr val="tx2"/>
            </a:solidFill>
          </a:ln>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As we can infer from graph that sales does not have continuous increasing or decreasing trend with respect to time.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Overall sales we can see that sales is increased with respect to previous year.</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6942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No of Orders made by Customers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en-US" sz="1600" b="1" dirty="0">
                <a:solidFill>
                  <a:schemeClr val="bg1"/>
                </a:solidFill>
              </a:rPr>
              <a:t>Data Overview</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Why These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Presenting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4223" y="3653603"/>
            <a:ext cx="1739707"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 Data Profile</a:t>
            </a:r>
          </a:p>
          <a:p>
            <a:pPr algn="ctr">
              <a:lnSpc>
                <a:spcPts val="1900"/>
              </a:lnSpc>
            </a:pPr>
            <a:r>
              <a:rPr lang="en-US" sz="1400" dirty="0">
                <a:solidFill>
                  <a:schemeClr val="bg1"/>
                </a:solidFill>
                <a:cs typeface="Segoe UI" panose="020B0502040204020203" pitchFamily="34" charset="0"/>
              </a:rPr>
              <a:t>    2. Data Cleaning</a:t>
            </a:r>
          </a:p>
          <a:p>
            <a:pPr algn="ctr">
              <a:lnSpc>
                <a:spcPts val="1900"/>
              </a:lnSpc>
            </a:pPr>
            <a:r>
              <a:rPr lang="en-US" sz="1400" dirty="0">
                <a:solidFill>
                  <a:schemeClr val="bg1"/>
                </a:solidFill>
                <a:cs typeface="Segoe UI" panose="020B0502040204020203" pitchFamily="34" charset="0"/>
              </a:rPr>
              <a:t>    3. Data Roadmap</a:t>
            </a:r>
          </a:p>
          <a:p>
            <a:pPr algn="ctr">
              <a:lnSpc>
                <a:spcPts val="1900"/>
              </a:lnSpc>
            </a:pPr>
            <a:r>
              <a:rPr lang="en-US" sz="1400" dirty="0">
                <a:solidFill>
                  <a:schemeClr val="bg1"/>
                </a:solidFill>
                <a:cs typeface="Segoe UI" panose="020B0502040204020203" pitchFamily="34" charset="0"/>
              </a:rPr>
              <a:t>    4.Framing Questions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1.Analysis</a:t>
            </a:r>
          </a:p>
          <a:p>
            <a:pPr algn="ctr">
              <a:lnSpc>
                <a:spcPts val="1900"/>
              </a:lnSpc>
            </a:pPr>
            <a:r>
              <a:rPr lang="en-US" sz="1400" dirty="0">
                <a:solidFill>
                  <a:schemeClr val="bg1"/>
                </a:solidFill>
                <a:cs typeface="Segoe UI" panose="020B0502040204020203" pitchFamily="34" charset="0"/>
              </a:rPr>
              <a:t>2.Metrics</a:t>
            </a:r>
          </a:p>
          <a:p>
            <a:pPr algn="ctr">
              <a:lnSpc>
                <a:spcPts val="1900"/>
              </a:lnSpc>
            </a:pPr>
            <a:r>
              <a:rPr lang="en-US" sz="1400" dirty="0">
                <a:solidFill>
                  <a:schemeClr val="bg1"/>
                </a:solidFill>
                <a:cs typeface="Segoe UI" panose="020B0502040204020203" pitchFamily="34" charset="0"/>
              </a:rPr>
              <a:t>         3.Visualizations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How these analysis help to answer the framed questions.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Answer the questions with the help of Analysis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5" name="Picture 4" descr="A picture containing chart&#10;&#10;Description automatically generated">
            <a:extLst>
              <a:ext uri="{FF2B5EF4-FFF2-40B4-BE49-F238E27FC236}">
                <a16:creationId xmlns:a16="http://schemas.microsoft.com/office/drawing/2014/main" id="{BA14FEF5-16F2-45E0-95E8-41A8EE4FF5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861" y="685967"/>
            <a:ext cx="10535477" cy="3334215"/>
          </a:xfrm>
          <a:prstGeom prst="rect">
            <a:avLst/>
          </a:prstGeom>
          <a:ln>
            <a:solidFill>
              <a:schemeClr val="tx1"/>
            </a:solidFill>
          </a:ln>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E9B62635-E866-4A28-9C14-31E90B2BB52C}"/>
              </a:ext>
            </a:extLst>
          </p:cNvPr>
          <p:cNvSpPr txBox="1"/>
          <p:nvPr/>
        </p:nvSpPr>
        <p:spPr>
          <a:xfrm>
            <a:off x="675861" y="4401429"/>
            <a:ext cx="10631916" cy="923330"/>
          </a:xfrm>
          <a:prstGeom prst="rect">
            <a:avLst/>
          </a:prstGeom>
          <a:noFill/>
          <a:ln>
            <a:solidFill>
              <a:schemeClr val="tx1">
                <a:lumMod val="50000"/>
                <a:lumOff val="50000"/>
              </a:schemeClr>
            </a:solidFill>
          </a:ln>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By seeing these graphs we could say that there are customer id’s that shop with us many times i.e. they are repeated customers. </a:t>
            </a:r>
          </a:p>
          <a:p>
            <a:pPr marL="342900" indent="-342900">
              <a:buAutoNum type="arabicPeriod"/>
            </a:pPr>
            <a:r>
              <a:rPr lang="en-IN" dirty="0">
                <a:latin typeface="Times New Roman" panose="02020603050405020304" pitchFamily="18" charset="0"/>
                <a:cs typeface="Times New Roman" panose="02020603050405020304" pitchFamily="18" charset="0"/>
              </a:rPr>
              <a:t>By finding these repeated customer we could also find customer repetition rate.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4802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Money Spent by Customers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en-US" sz="1600" b="1" dirty="0">
                <a:solidFill>
                  <a:schemeClr val="bg1"/>
                </a:solidFill>
              </a:rPr>
              <a:t>Data Overview</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Why These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Presenting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4223" y="3653603"/>
            <a:ext cx="1739707"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 Data Profile</a:t>
            </a:r>
          </a:p>
          <a:p>
            <a:pPr algn="ctr">
              <a:lnSpc>
                <a:spcPts val="1900"/>
              </a:lnSpc>
            </a:pPr>
            <a:r>
              <a:rPr lang="en-US" sz="1400" dirty="0">
                <a:solidFill>
                  <a:schemeClr val="bg1"/>
                </a:solidFill>
                <a:cs typeface="Segoe UI" panose="020B0502040204020203" pitchFamily="34" charset="0"/>
              </a:rPr>
              <a:t>    2. Data Cleaning</a:t>
            </a:r>
          </a:p>
          <a:p>
            <a:pPr algn="ctr">
              <a:lnSpc>
                <a:spcPts val="1900"/>
              </a:lnSpc>
            </a:pPr>
            <a:r>
              <a:rPr lang="en-US" sz="1400" dirty="0">
                <a:solidFill>
                  <a:schemeClr val="bg1"/>
                </a:solidFill>
                <a:cs typeface="Segoe UI" panose="020B0502040204020203" pitchFamily="34" charset="0"/>
              </a:rPr>
              <a:t>    3. Data Roadmap</a:t>
            </a:r>
          </a:p>
          <a:p>
            <a:pPr algn="ctr">
              <a:lnSpc>
                <a:spcPts val="1900"/>
              </a:lnSpc>
            </a:pPr>
            <a:r>
              <a:rPr lang="en-US" sz="1400" dirty="0">
                <a:solidFill>
                  <a:schemeClr val="bg1"/>
                </a:solidFill>
                <a:cs typeface="Segoe UI" panose="020B0502040204020203" pitchFamily="34" charset="0"/>
              </a:rPr>
              <a:t>    4.Framing Questions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1.Analysis</a:t>
            </a:r>
          </a:p>
          <a:p>
            <a:pPr algn="ctr">
              <a:lnSpc>
                <a:spcPts val="1900"/>
              </a:lnSpc>
            </a:pPr>
            <a:r>
              <a:rPr lang="en-US" sz="1400" dirty="0">
                <a:solidFill>
                  <a:schemeClr val="bg1"/>
                </a:solidFill>
                <a:cs typeface="Segoe UI" panose="020B0502040204020203" pitchFamily="34" charset="0"/>
              </a:rPr>
              <a:t>2.Metrics</a:t>
            </a:r>
          </a:p>
          <a:p>
            <a:pPr algn="ctr">
              <a:lnSpc>
                <a:spcPts val="1900"/>
              </a:lnSpc>
            </a:pPr>
            <a:r>
              <a:rPr lang="en-US" sz="1400" dirty="0">
                <a:solidFill>
                  <a:schemeClr val="bg1"/>
                </a:solidFill>
                <a:cs typeface="Segoe UI" panose="020B0502040204020203" pitchFamily="34" charset="0"/>
              </a:rPr>
              <a:t>         3.Visualizations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How these analysis help to answer the framed questions.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Answer the questions with the help of Analysis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TextBox 5">
            <a:extLst>
              <a:ext uri="{FF2B5EF4-FFF2-40B4-BE49-F238E27FC236}">
                <a16:creationId xmlns:a16="http://schemas.microsoft.com/office/drawing/2014/main" id="{E9B62635-E866-4A28-9C14-31E90B2BB52C}"/>
              </a:ext>
            </a:extLst>
          </p:cNvPr>
          <p:cNvSpPr txBox="1"/>
          <p:nvPr/>
        </p:nvSpPr>
        <p:spPr>
          <a:xfrm>
            <a:off x="602553" y="4904406"/>
            <a:ext cx="10631916" cy="646331"/>
          </a:xfrm>
          <a:prstGeom prst="rect">
            <a:avLst/>
          </a:prstGeom>
          <a:noFill/>
          <a:ln>
            <a:solidFill>
              <a:schemeClr val="tx1">
                <a:lumMod val="50000"/>
                <a:lumOff val="50000"/>
              </a:schemeClr>
            </a:solidFill>
          </a:ln>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By seeing these graphs we could say that there are customer id’s that spent high on buying our company products.</a:t>
            </a:r>
          </a:p>
        </p:txBody>
      </p:sp>
      <p:pic>
        <p:nvPicPr>
          <p:cNvPr id="3" name="Picture 2" descr="Chart, histogram&#10;&#10;Description automatically generated">
            <a:extLst>
              <a:ext uri="{FF2B5EF4-FFF2-40B4-BE49-F238E27FC236}">
                <a16:creationId xmlns:a16="http://schemas.microsoft.com/office/drawing/2014/main" id="{2565CF40-6F6A-420E-AC77-ABA04988C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861" y="697321"/>
            <a:ext cx="10535478" cy="3715268"/>
          </a:xfrm>
          <a:prstGeom prst="rect">
            <a:avLst/>
          </a:prstGeom>
          <a:ln>
            <a:solidFill>
              <a:schemeClr val="tx1"/>
            </a:solidFill>
          </a:ln>
          <a:effectLst>
            <a:glow rad="101600">
              <a:schemeClr val="tx1">
                <a:alpha val="6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3581594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Customers with most no of orders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en-US" sz="1600" b="1" dirty="0">
                <a:solidFill>
                  <a:schemeClr val="bg1"/>
                </a:solidFill>
              </a:rPr>
              <a:t>Data Overview</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Why These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Presenting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1.Analysis</a:t>
            </a:r>
          </a:p>
          <a:p>
            <a:pPr algn="ctr">
              <a:lnSpc>
                <a:spcPts val="1900"/>
              </a:lnSpc>
            </a:pPr>
            <a:r>
              <a:rPr lang="en-US" sz="1400" dirty="0">
                <a:solidFill>
                  <a:schemeClr val="bg1"/>
                </a:solidFill>
                <a:cs typeface="Segoe UI" panose="020B0502040204020203" pitchFamily="34" charset="0"/>
              </a:rPr>
              <a:t>2.Metrics</a:t>
            </a:r>
          </a:p>
          <a:p>
            <a:pPr algn="ctr">
              <a:lnSpc>
                <a:spcPts val="1900"/>
              </a:lnSpc>
            </a:pPr>
            <a:r>
              <a:rPr lang="en-US" sz="1400" dirty="0">
                <a:solidFill>
                  <a:schemeClr val="bg1"/>
                </a:solidFill>
                <a:cs typeface="Segoe UI" panose="020B0502040204020203" pitchFamily="34" charset="0"/>
              </a:rPr>
              <a:t>         3.Visualizations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How these analysis help to answer the framed questions.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Answer the questions with the help of Analysis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TextBox 5">
            <a:extLst>
              <a:ext uri="{FF2B5EF4-FFF2-40B4-BE49-F238E27FC236}">
                <a16:creationId xmlns:a16="http://schemas.microsoft.com/office/drawing/2014/main" id="{E9B62635-E866-4A28-9C14-31E90B2BB52C}"/>
              </a:ext>
            </a:extLst>
          </p:cNvPr>
          <p:cNvSpPr txBox="1"/>
          <p:nvPr/>
        </p:nvSpPr>
        <p:spPr>
          <a:xfrm>
            <a:off x="780042" y="5321698"/>
            <a:ext cx="10631916" cy="1200329"/>
          </a:xfrm>
          <a:prstGeom prst="rect">
            <a:avLst/>
          </a:prstGeom>
          <a:noFill/>
          <a:ln>
            <a:solidFill>
              <a:schemeClr val="tx1">
                <a:lumMod val="50000"/>
                <a:lumOff val="50000"/>
              </a:schemeClr>
            </a:solidFill>
          </a:ln>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These are the most loyal customers to the company as they have ordered most number of products from the company. </a:t>
            </a:r>
          </a:p>
          <a:p>
            <a:pPr marL="342900" indent="-342900">
              <a:buAutoNum type="arabicPeriod"/>
            </a:pPr>
            <a:r>
              <a:rPr lang="en-IN" dirty="0">
                <a:latin typeface="Times New Roman" panose="02020603050405020304" pitchFamily="18" charset="0"/>
                <a:cs typeface="Times New Roman" panose="02020603050405020304" pitchFamily="18" charset="0"/>
              </a:rPr>
              <a:t>We could also find the customers on which company need to work for acquisition by find customers with least no of orders.</a:t>
            </a:r>
          </a:p>
        </p:txBody>
      </p:sp>
      <p:pic>
        <p:nvPicPr>
          <p:cNvPr id="3" name="Picture 2" descr="Table&#10;&#10;Description automatically generated">
            <a:extLst>
              <a:ext uri="{FF2B5EF4-FFF2-40B4-BE49-F238E27FC236}">
                <a16:creationId xmlns:a16="http://schemas.microsoft.com/office/drawing/2014/main" id="{573D75C1-424B-4FAD-BED9-8ECA9170A4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0820" y="855297"/>
            <a:ext cx="4666092" cy="386136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3126898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Highest money spending Customers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en-US" sz="1600" b="1" dirty="0">
                <a:solidFill>
                  <a:schemeClr val="bg1"/>
                </a:solidFill>
              </a:rPr>
              <a:t>Data Overview</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Why These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Presenting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4223" y="3653603"/>
            <a:ext cx="1739707"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 Data Profile</a:t>
            </a:r>
          </a:p>
          <a:p>
            <a:pPr algn="ctr">
              <a:lnSpc>
                <a:spcPts val="1900"/>
              </a:lnSpc>
            </a:pPr>
            <a:r>
              <a:rPr lang="en-US" sz="1400" dirty="0">
                <a:solidFill>
                  <a:schemeClr val="bg1"/>
                </a:solidFill>
                <a:cs typeface="Segoe UI" panose="020B0502040204020203" pitchFamily="34" charset="0"/>
              </a:rPr>
              <a:t>    2. Data Cleaning</a:t>
            </a:r>
          </a:p>
          <a:p>
            <a:pPr algn="ctr">
              <a:lnSpc>
                <a:spcPts val="1900"/>
              </a:lnSpc>
            </a:pPr>
            <a:r>
              <a:rPr lang="en-US" sz="1400" dirty="0">
                <a:solidFill>
                  <a:schemeClr val="bg1"/>
                </a:solidFill>
                <a:cs typeface="Segoe UI" panose="020B0502040204020203" pitchFamily="34" charset="0"/>
              </a:rPr>
              <a:t>    3. Data Roadmap</a:t>
            </a:r>
          </a:p>
          <a:p>
            <a:pPr algn="ctr">
              <a:lnSpc>
                <a:spcPts val="1900"/>
              </a:lnSpc>
            </a:pPr>
            <a:r>
              <a:rPr lang="en-US" sz="1400" dirty="0">
                <a:solidFill>
                  <a:schemeClr val="bg1"/>
                </a:solidFill>
                <a:cs typeface="Segoe UI" panose="020B0502040204020203" pitchFamily="34" charset="0"/>
              </a:rPr>
              <a:t>    4.Framing Questions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1.Analysis</a:t>
            </a:r>
          </a:p>
          <a:p>
            <a:pPr algn="ctr">
              <a:lnSpc>
                <a:spcPts val="1900"/>
              </a:lnSpc>
            </a:pPr>
            <a:r>
              <a:rPr lang="en-US" sz="1400" dirty="0">
                <a:solidFill>
                  <a:schemeClr val="bg1"/>
                </a:solidFill>
                <a:cs typeface="Segoe UI" panose="020B0502040204020203" pitchFamily="34" charset="0"/>
              </a:rPr>
              <a:t>2.Metrics</a:t>
            </a:r>
          </a:p>
          <a:p>
            <a:pPr algn="ctr">
              <a:lnSpc>
                <a:spcPts val="1900"/>
              </a:lnSpc>
            </a:pPr>
            <a:r>
              <a:rPr lang="en-US" sz="1400" dirty="0">
                <a:solidFill>
                  <a:schemeClr val="bg1"/>
                </a:solidFill>
                <a:cs typeface="Segoe UI" panose="020B0502040204020203" pitchFamily="34" charset="0"/>
              </a:rPr>
              <a:t>         3.Visualizations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How these analysis help to answer the framed questions.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Answer the questions with the help of Analysis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TextBox 5">
            <a:extLst>
              <a:ext uri="{FF2B5EF4-FFF2-40B4-BE49-F238E27FC236}">
                <a16:creationId xmlns:a16="http://schemas.microsoft.com/office/drawing/2014/main" id="{E9B62635-E866-4A28-9C14-31E90B2BB52C}"/>
              </a:ext>
            </a:extLst>
          </p:cNvPr>
          <p:cNvSpPr txBox="1"/>
          <p:nvPr/>
        </p:nvSpPr>
        <p:spPr>
          <a:xfrm>
            <a:off x="675861" y="4401429"/>
            <a:ext cx="10631916" cy="1200329"/>
          </a:xfrm>
          <a:prstGeom prst="rect">
            <a:avLst/>
          </a:prstGeom>
          <a:noFill/>
          <a:ln>
            <a:solidFill>
              <a:schemeClr val="tx1">
                <a:lumMod val="50000"/>
                <a:lumOff val="50000"/>
              </a:schemeClr>
            </a:solidFill>
          </a:ln>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These are the customers which have spent most amount of money on company’s products.</a:t>
            </a:r>
          </a:p>
          <a:p>
            <a:pPr marL="342900" indent="-342900">
              <a:buAutoNum type="arabicPeriod"/>
            </a:pPr>
            <a:r>
              <a:rPr lang="en-IN" dirty="0">
                <a:latin typeface="Times New Roman" panose="02020603050405020304" pitchFamily="18" charset="0"/>
                <a:cs typeface="Times New Roman" panose="02020603050405020304" pitchFamily="18" charset="0"/>
              </a:rPr>
              <a:t>They are the major contributor of company’s  revenue</a:t>
            </a:r>
          </a:p>
          <a:p>
            <a:pPr marL="342900" indent="-342900">
              <a:buAutoNum type="arabicPeriod"/>
            </a:pPr>
            <a:r>
              <a:rPr lang="en-IN" dirty="0">
                <a:latin typeface="Times New Roman" panose="02020603050405020304" pitchFamily="18" charset="0"/>
                <a:cs typeface="Times New Roman" panose="02020603050405020304" pitchFamily="18" charset="0"/>
              </a:rPr>
              <a:t>These customer are the customer which play important role in company’s profit</a:t>
            </a:r>
          </a:p>
          <a:p>
            <a:endParaRPr lang="en-GB" dirty="0">
              <a:latin typeface="Times New Roman" panose="02020603050405020304" pitchFamily="18" charset="0"/>
              <a:cs typeface="Times New Roman" panose="02020603050405020304" pitchFamily="18" charset="0"/>
            </a:endParaRPr>
          </a:p>
        </p:txBody>
      </p:sp>
      <p:pic>
        <p:nvPicPr>
          <p:cNvPr id="3" name="Picture 2" descr="Table&#10;&#10;Description automatically generated">
            <a:extLst>
              <a:ext uri="{FF2B5EF4-FFF2-40B4-BE49-F238E27FC236}">
                <a16:creationId xmlns:a16="http://schemas.microsoft.com/office/drawing/2014/main" id="{EF548E80-E8EA-47BB-BBC7-3902FB3A09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3182" y="715617"/>
            <a:ext cx="5413519" cy="324260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2041922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No of Orders in different Months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en-US" sz="1600" b="1" dirty="0">
                <a:solidFill>
                  <a:schemeClr val="bg1"/>
                </a:solidFill>
              </a:rPr>
              <a:t>Data Overview</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Why These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Presenting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4223" y="3653603"/>
            <a:ext cx="1739707"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 Data Profile</a:t>
            </a:r>
          </a:p>
          <a:p>
            <a:pPr algn="ctr">
              <a:lnSpc>
                <a:spcPts val="1900"/>
              </a:lnSpc>
            </a:pPr>
            <a:r>
              <a:rPr lang="en-US" sz="1400" dirty="0">
                <a:solidFill>
                  <a:schemeClr val="bg1"/>
                </a:solidFill>
                <a:cs typeface="Segoe UI" panose="020B0502040204020203" pitchFamily="34" charset="0"/>
              </a:rPr>
              <a:t>    2. Data Cleaning</a:t>
            </a:r>
          </a:p>
          <a:p>
            <a:pPr algn="ctr">
              <a:lnSpc>
                <a:spcPts val="1900"/>
              </a:lnSpc>
            </a:pPr>
            <a:r>
              <a:rPr lang="en-US" sz="1400" dirty="0">
                <a:solidFill>
                  <a:schemeClr val="bg1"/>
                </a:solidFill>
                <a:cs typeface="Segoe UI" panose="020B0502040204020203" pitchFamily="34" charset="0"/>
              </a:rPr>
              <a:t>    3. Data Roadmap</a:t>
            </a:r>
          </a:p>
          <a:p>
            <a:pPr algn="ctr">
              <a:lnSpc>
                <a:spcPts val="1900"/>
              </a:lnSpc>
            </a:pPr>
            <a:r>
              <a:rPr lang="en-US" sz="1400" dirty="0">
                <a:solidFill>
                  <a:schemeClr val="bg1"/>
                </a:solidFill>
                <a:cs typeface="Segoe UI" panose="020B0502040204020203" pitchFamily="34" charset="0"/>
              </a:rPr>
              <a:t>    4.Framing Questions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1.Analysis</a:t>
            </a:r>
          </a:p>
          <a:p>
            <a:pPr algn="ctr">
              <a:lnSpc>
                <a:spcPts val="1900"/>
              </a:lnSpc>
            </a:pPr>
            <a:r>
              <a:rPr lang="en-US" sz="1400" dirty="0">
                <a:solidFill>
                  <a:schemeClr val="bg1"/>
                </a:solidFill>
                <a:cs typeface="Segoe UI" panose="020B0502040204020203" pitchFamily="34" charset="0"/>
              </a:rPr>
              <a:t>2.Metrics</a:t>
            </a:r>
          </a:p>
          <a:p>
            <a:pPr algn="ctr">
              <a:lnSpc>
                <a:spcPts val="1900"/>
              </a:lnSpc>
            </a:pPr>
            <a:r>
              <a:rPr lang="en-US" sz="1400" dirty="0">
                <a:solidFill>
                  <a:schemeClr val="bg1"/>
                </a:solidFill>
                <a:cs typeface="Segoe UI" panose="020B0502040204020203" pitchFamily="34" charset="0"/>
              </a:rPr>
              <a:t>         3.Visualizations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How these analysis help to answer the framed questions.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Answer the questions with the help of Analysis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TextBox 5">
            <a:extLst>
              <a:ext uri="{FF2B5EF4-FFF2-40B4-BE49-F238E27FC236}">
                <a16:creationId xmlns:a16="http://schemas.microsoft.com/office/drawing/2014/main" id="{E9B62635-E866-4A28-9C14-31E90B2BB52C}"/>
              </a:ext>
            </a:extLst>
          </p:cNvPr>
          <p:cNvSpPr txBox="1"/>
          <p:nvPr/>
        </p:nvSpPr>
        <p:spPr>
          <a:xfrm>
            <a:off x="870970" y="5055416"/>
            <a:ext cx="10631916" cy="646331"/>
          </a:xfrm>
          <a:prstGeom prst="rect">
            <a:avLst/>
          </a:prstGeom>
          <a:noFill/>
          <a:ln>
            <a:solidFill>
              <a:schemeClr val="tx1">
                <a:lumMod val="50000"/>
                <a:lumOff val="50000"/>
              </a:schemeClr>
            </a:solidFill>
          </a:ln>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By seeing this bar chart we could say November is the month which have highest number of orders. This could be due to upcoming Christmas and New Year festival season  </a:t>
            </a:r>
          </a:p>
        </p:txBody>
      </p:sp>
      <p:pic>
        <p:nvPicPr>
          <p:cNvPr id="3" name="Picture 2" descr="Chart, bar chart&#10;&#10;Description automatically generated">
            <a:extLst>
              <a:ext uri="{FF2B5EF4-FFF2-40B4-BE49-F238E27FC236}">
                <a16:creationId xmlns:a16="http://schemas.microsoft.com/office/drawing/2014/main" id="{2D3A6FF8-D7DB-42F7-8E8C-F1726DF373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0754" y="855297"/>
            <a:ext cx="9126224" cy="3820058"/>
          </a:xfrm>
          <a:prstGeom prst="rect">
            <a:avLst/>
          </a:prstGeom>
          <a:ln>
            <a:noFill/>
          </a:ln>
          <a:effectLst>
            <a:glow rad="228600">
              <a:schemeClr val="accent1">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2106857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No of Orders on different Days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en-US" sz="1600" b="1" dirty="0">
                <a:solidFill>
                  <a:schemeClr val="bg1"/>
                </a:solidFill>
              </a:rPr>
              <a:t>Data Overview</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Why These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Presenting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4223" y="3653603"/>
            <a:ext cx="1739707"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 Data Profile</a:t>
            </a:r>
          </a:p>
          <a:p>
            <a:pPr algn="ctr">
              <a:lnSpc>
                <a:spcPts val="1900"/>
              </a:lnSpc>
            </a:pPr>
            <a:r>
              <a:rPr lang="en-US" sz="1400" dirty="0">
                <a:solidFill>
                  <a:schemeClr val="bg1"/>
                </a:solidFill>
                <a:cs typeface="Segoe UI" panose="020B0502040204020203" pitchFamily="34" charset="0"/>
              </a:rPr>
              <a:t>    2. Data Cleaning</a:t>
            </a:r>
          </a:p>
          <a:p>
            <a:pPr algn="ctr">
              <a:lnSpc>
                <a:spcPts val="1900"/>
              </a:lnSpc>
            </a:pPr>
            <a:r>
              <a:rPr lang="en-US" sz="1400" dirty="0">
                <a:solidFill>
                  <a:schemeClr val="bg1"/>
                </a:solidFill>
                <a:cs typeface="Segoe UI" panose="020B0502040204020203" pitchFamily="34" charset="0"/>
              </a:rPr>
              <a:t>    3. Data Roadmap</a:t>
            </a:r>
          </a:p>
          <a:p>
            <a:pPr algn="ctr">
              <a:lnSpc>
                <a:spcPts val="1900"/>
              </a:lnSpc>
            </a:pPr>
            <a:r>
              <a:rPr lang="en-US" sz="1400" dirty="0">
                <a:solidFill>
                  <a:schemeClr val="bg1"/>
                </a:solidFill>
                <a:cs typeface="Segoe UI" panose="020B0502040204020203" pitchFamily="34" charset="0"/>
              </a:rPr>
              <a:t>    4.Framing Questions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1.Analysis</a:t>
            </a:r>
          </a:p>
          <a:p>
            <a:pPr algn="ctr">
              <a:lnSpc>
                <a:spcPts val="1900"/>
              </a:lnSpc>
            </a:pPr>
            <a:r>
              <a:rPr lang="en-US" sz="1400" dirty="0">
                <a:solidFill>
                  <a:schemeClr val="bg1"/>
                </a:solidFill>
                <a:cs typeface="Segoe UI" panose="020B0502040204020203" pitchFamily="34" charset="0"/>
              </a:rPr>
              <a:t>2.Metrics</a:t>
            </a:r>
          </a:p>
          <a:p>
            <a:pPr algn="ctr">
              <a:lnSpc>
                <a:spcPts val="1900"/>
              </a:lnSpc>
            </a:pPr>
            <a:r>
              <a:rPr lang="en-US" sz="1400" dirty="0">
                <a:solidFill>
                  <a:schemeClr val="bg1"/>
                </a:solidFill>
                <a:cs typeface="Segoe UI" panose="020B0502040204020203" pitchFamily="34" charset="0"/>
              </a:rPr>
              <a:t>         3.Visualizations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How these analysis help to answer the framed questions.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Answer the questions with the help of Analysis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TextBox 5">
            <a:extLst>
              <a:ext uri="{FF2B5EF4-FFF2-40B4-BE49-F238E27FC236}">
                <a16:creationId xmlns:a16="http://schemas.microsoft.com/office/drawing/2014/main" id="{E9B62635-E866-4A28-9C14-31E90B2BB52C}"/>
              </a:ext>
            </a:extLst>
          </p:cNvPr>
          <p:cNvSpPr txBox="1"/>
          <p:nvPr/>
        </p:nvSpPr>
        <p:spPr>
          <a:xfrm>
            <a:off x="870970" y="5055416"/>
            <a:ext cx="10631916" cy="646331"/>
          </a:xfrm>
          <a:prstGeom prst="rect">
            <a:avLst/>
          </a:prstGeom>
          <a:noFill/>
          <a:ln>
            <a:solidFill>
              <a:schemeClr val="tx1">
                <a:lumMod val="50000"/>
                <a:lumOff val="50000"/>
              </a:schemeClr>
            </a:solidFill>
          </a:ln>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Thursday is the day when there is highest number of products are placed for order.</a:t>
            </a:r>
          </a:p>
          <a:p>
            <a:pPr marL="342900" indent="-342900">
              <a:buAutoNum type="arabicPeriod"/>
            </a:pPr>
            <a:r>
              <a:rPr lang="en-IN" dirty="0">
                <a:latin typeface="Times New Roman" panose="02020603050405020304" pitchFamily="18" charset="0"/>
                <a:cs typeface="Times New Roman" panose="02020603050405020304" pitchFamily="18" charset="0"/>
              </a:rPr>
              <a:t>Data is missing for Saturday, this could be because of holiday of store on Saturday.</a:t>
            </a:r>
          </a:p>
        </p:txBody>
      </p:sp>
      <p:pic>
        <p:nvPicPr>
          <p:cNvPr id="5" name="Picture 4" descr="Chart, bar chart&#10;&#10;Description automatically generated">
            <a:extLst>
              <a:ext uri="{FF2B5EF4-FFF2-40B4-BE49-F238E27FC236}">
                <a16:creationId xmlns:a16="http://schemas.microsoft.com/office/drawing/2014/main" id="{EDF37712-9C4F-4749-9524-FCDFAD5EAC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296" y="780192"/>
            <a:ext cx="8716591" cy="3781953"/>
          </a:xfrm>
          <a:prstGeom prst="rect">
            <a:avLst/>
          </a:prstGeom>
          <a:ln>
            <a:solidFill>
              <a:schemeClr val="tx1"/>
            </a:solidFill>
          </a:ln>
          <a:effectLst>
            <a:glow rad="101600">
              <a:schemeClr val="tx1">
                <a:alpha val="60000"/>
              </a:schemeClr>
            </a:glow>
            <a:outerShdw blurRad="50800" dist="38100" dir="2700000" algn="tl" rotWithShape="0">
              <a:prstClr val="black">
                <a:alpha val="40000"/>
              </a:prstClr>
            </a:outerShdw>
          </a:effectLst>
        </p:spPr>
      </p:pic>
    </p:spTree>
    <p:extLst>
      <p:ext uri="{BB962C8B-B14F-4D97-AF65-F5344CB8AC3E}">
        <p14:creationId xmlns:p14="http://schemas.microsoft.com/office/powerpoint/2010/main" val="2926827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No of Orders in different Hours of Day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en-US" sz="1600" b="1" dirty="0">
                <a:solidFill>
                  <a:schemeClr val="bg1"/>
                </a:solidFill>
              </a:rPr>
              <a:t>Data Overview</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Why These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Presenting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4223" y="3653603"/>
            <a:ext cx="1739707"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 Data Profile</a:t>
            </a:r>
          </a:p>
          <a:p>
            <a:pPr algn="ctr">
              <a:lnSpc>
                <a:spcPts val="1900"/>
              </a:lnSpc>
            </a:pPr>
            <a:r>
              <a:rPr lang="en-US" sz="1400" dirty="0">
                <a:solidFill>
                  <a:schemeClr val="bg1"/>
                </a:solidFill>
                <a:cs typeface="Segoe UI" panose="020B0502040204020203" pitchFamily="34" charset="0"/>
              </a:rPr>
              <a:t>    2. Data Cleaning</a:t>
            </a:r>
          </a:p>
          <a:p>
            <a:pPr algn="ctr">
              <a:lnSpc>
                <a:spcPts val="1900"/>
              </a:lnSpc>
            </a:pPr>
            <a:r>
              <a:rPr lang="en-US" sz="1400" dirty="0">
                <a:solidFill>
                  <a:schemeClr val="bg1"/>
                </a:solidFill>
                <a:cs typeface="Segoe UI" panose="020B0502040204020203" pitchFamily="34" charset="0"/>
              </a:rPr>
              <a:t>    3. Data Roadmap</a:t>
            </a:r>
          </a:p>
          <a:p>
            <a:pPr algn="ctr">
              <a:lnSpc>
                <a:spcPts val="1900"/>
              </a:lnSpc>
            </a:pPr>
            <a:r>
              <a:rPr lang="en-US" sz="1400" dirty="0">
                <a:solidFill>
                  <a:schemeClr val="bg1"/>
                </a:solidFill>
                <a:cs typeface="Segoe UI" panose="020B0502040204020203" pitchFamily="34" charset="0"/>
              </a:rPr>
              <a:t>    4.Framing Questions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1.Analysis</a:t>
            </a:r>
          </a:p>
          <a:p>
            <a:pPr algn="ctr">
              <a:lnSpc>
                <a:spcPts val="1900"/>
              </a:lnSpc>
            </a:pPr>
            <a:r>
              <a:rPr lang="en-US" sz="1400" dirty="0">
                <a:solidFill>
                  <a:schemeClr val="bg1"/>
                </a:solidFill>
                <a:cs typeface="Segoe UI" panose="020B0502040204020203" pitchFamily="34" charset="0"/>
              </a:rPr>
              <a:t>2.Metrics</a:t>
            </a:r>
          </a:p>
          <a:p>
            <a:pPr algn="ctr">
              <a:lnSpc>
                <a:spcPts val="1900"/>
              </a:lnSpc>
            </a:pPr>
            <a:r>
              <a:rPr lang="en-US" sz="1400" dirty="0">
                <a:solidFill>
                  <a:schemeClr val="bg1"/>
                </a:solidFill>
                <a:cs typeface="Segoe UI" panose="020B0502040204020203" pitchFamily="34" charset="0"/>
              </a:rPr>
              <a:t>         3.Visualizations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How these analysis help to answer the framed questions.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Answer the questions with the help of Analysis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TextBox 5">
            <a:extLst>
              <a:ext uri="{FF2B5EF4-FFF2-40B4-BE49-F238E27FC236}">
                <a16:creationId xmlns:a16="http://schemas.microsoft.com/office/drawing/2014/main" id="{E9B62635-E866-4A28-9C14-31E90B2BB52C}"/>
              </a:ext>
            </a:extLst>
          </p:cNvPr>
          <p:cNvSpPr txBox="1"/>
          <p:nvPr/>
        </p:nvSpPr>
        <p:spPr>
          <a:xfrm>
            <a:off x="870970" y="5055416"/>
            <a:ext cx="10631916" cy="1200329"/>
          </a:xfrm>
          <a:prstGeom prst="rect">
            <a:avLst/>
          </a:prstGeom>
          <a:noFill/>
          <a:ln>
            <a:solidFill>
              <a:schemeClr val="tx1">
                <a:lumMod val="50000"/>
                <a:lumOff val="50000"/>
              </a:schemeClr>
            </a:solidFill>
          </a:ln>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Here we can see highest number of orders are placed during noon time and least are placed in morning and evening. </a:t>
            </a:r>
          </a:p>
          <a:p>
            <a:pPr marL="342900" indent="-342900">
              <a:buAutoNum type="arabicPeriod"/>
            </a:pPr>
            <a:r>
              <a:rPr lang="en-IN" dirty="0">
                <a:latin typeface="Times New Roman" panose="02020603050405020304" pitchFamily="18" charset="0"/>
                <a:cs typeface="Times New Roman" panose="02020603050405020304" pitchFamily="18" charset="0"/>
              </a:rPr>
              <a:t>So our company should increase advertisement at these times as customer is more engaged with us during 10 to 15 hours.</a:t>
            </a:r>
          </a:p>
        </p:txBody>
      </p:sp>
      <p:pic>
        <p:nvPicPr>
          <p:cNvPr id="5" name="Picture 4">
            <a:extLst>
              <a:ext uri="{FF2B5EF4-FFF2-40B4-BE49-F238E27FC236}">
                <a16:creationId xmlns:a16="http://schemas.microsoft.com/office/drawing/2014/main" id="{8303B3B7-648B-460D-8FE1-2F1418338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810" y="605263"/>
            <a:ext cx="8907118" cy="3867690"/>
          </a:xfrm>
          <a:prstGeom prst="rect">
            <a:avLst/>
          </a:prstGeom>
          <a:ln>
            <a:solidFill>
              <a:schemeClr val="tx1"/>
            </a:solidFill>
          </a:ln>
          <a:effectLst>
            <a:glow rad="101600">
              <a:schemeClr val="tx1">
                <a:alpha val="60000"/>
              </a:schemeClr>
            </a:glow>
            <a:outerShdw blurRad="50800" dist="38100" dir="2700000" algn="tl" rotWithShape="0">
              <a:prstClr val="black">
                <a:alpha val="40000"/>
              </a:prstClr>
            </a:outerShdw>
          </a:effectLst>
        </p:spPr>
      </p:pic>
    </p:spTree>
    <p:extLst>
      <p:ext uri="{BB962C8B-B14F-4D97-AF65-F5344CB8AC3E}">
        <p14:creationId xmlns:p14="http://schemas.microsoft.com/office/powerpoint/2010/main" val="3137963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Amount Spent in different Months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en-US" sz="1600" b="1" dirty="0">
                <a:solidFill>
                  <a:schemeClr val="bg1"/>
                </a:solidFill>
              </a:rPr>
              <a:t>Data Overview</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Why These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Presenting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4223" y="3653603"/>
            <a:ext cx="1739707"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 Data Profile</a:t>
            </a:r>
          </a:p>
          <a:p>
            <a:pPr algn="ctr">
              <a:lnSpc>
                <a:spcPts val="1900"/>
              </a:lnSpc>
            </a:pPr>
            <a:r>
              <a:rPr lang="en-US" sz="1400" dirty="0">
                <a:solidFill>
                  <a:schemeClr val="bg1"/>
                </a:solidFill>
                <a:cs typeface="Segoe UI" panose="020B0502040204020203" pitchFamily="34" charset="0"/>
              </a:rPr>
              <a:t>    2. Data Cleaning</a:t>
            </a:r>
          </a:p>
          <a:p>
            <a:pPr algn="ctr">
              <a:lnSpc>
                <a:spcPts val="1900"/>
              </a:lnSpc>
            </a:pPr>
            <a:r>
              <a:rPr lang="en-US" sz="1400" dirty="0">
                <a:solidFill>
                  <a:schemeClr val="bg1"/>
                </a:solidFill>
                <a:cs typeface="Segoe UI" panose="020B0502040204020203" pitchFamily="34" charset="0"/>
              </a:rPr>
              <a:t>    3. Data Roadmap</a:t>
            </a:r>
          </a:p>
          <a:p>
            <a:pPr algn="ctr">
              <a:lnSpc>
                <a:spcPts val="1900"/>
              </a:lnSpc>
            </a:pPr>
            <a:r>
              <a:rPr lang="en-US" sz="1400" dirty="0">
                <a:solidFill>
                  <a:schemeClr val="bg1"/>
                </a:solidFill>
                <a:cs typeface="Segoe UI" panose="020B0502040204020203" pitchFamily="34" charset="0"/>
              </a:rPr>
              <a:t>    4.Framing Questions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1.Analysis</a:t>
            </a:r>
          </a:p>
          <a:p>
            <a:pPr algn="ctr">
              <a:lnSpc>
                <a:spcPts val="1900"/>
              </a:lnSpc>
            </a:pPr>
            <a:r>
              <a:rPr lang="en-US" sz="1400" dirty="0">
                <a:solidFill>
                  <a:schemeClr val="bg1"/>
                </a:solidFill>
                <a:cs typeface="Segoe UI" panose="020B0502040204020203" pitchFamily="34" charset="0"/>
              </a:rPr>
              <a:t>2.Metrics</a:t>
            </a:r>
          </a:p>
          <a:p>
            <a:pPr algn="ctr">
              <a:lnSpc>
                <a:spcPts val="1900"/>
              </a:lnSpc>
            </a:pPr>
            <a:r>
              <a:rPr lang="en-US" sz="1400" dirty="0">
                <a:solidFill>
                  <a:schemeClr val="bg1"/>
                </a:solidFill>
                <a:cs typeface="Segoe UI" panose="020B0502040204020203" pitchFamily="34" charset="0"/>
              </a:rPr>
              <a:t>         3.Visualizations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How these analysis help to answer the framed questions.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Answer the questions with the help of Analysis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TextBox 5">
            <a:extLst>
              <a:ext uri="{FF2B5EF4-FFF2-40B4-BE49-F238E27FC236}">
                <a16:creationId xmlns:a16="http://schemas.microsoft.com/office/drawing/2014/main" id="{E9B62635-E866-4A28-9C14-31E90B2BB52C}"/>
              </a:ext>
            </a:extLst>
          </p:cNvPr>
          <p:cNvSpPr txBox="1"/>
          <p:nvPr/>
        </p:nvSpPr>
        <p:spPr>
          <a:xfrm>
            <a:off x="1076604" y="5706189"/>
            <a:ext cx="10631916" cy="646331"/>
          </a:xfrm>
          <a:prstGeom prst="rect">
            <a:avLst/>
          </a:prstGeom>
          <a:noFill/>
          <a:ln>
            <a:solidFill>
              <a:schemeClr val="tx1">
                <a:lumMod val="50000"/>
                <a:lumOff val="50000"/>
              </a:schemeClr>
            </a:solidFill>
          </a:ln>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Maximum money spend is in November followed by October and September.</a:t>
            </a:r>
          </a:p>
          <a:p>
            <a:pPr marL="342900" indent="-342900">
              <a:buAutoNum type="arabicPeriod"/>
            </a:pPr>
            <a:r>
              <a:rPr lang="en-IN" dirty="0">
                <a:latin typeface="Times New Roman" panose="02020603050405020304" pitchFamily="18" charset="0"/>
                <a:cs typeface="Times New Roman" panose="02020603050405020304" pitchFamily="18" charset="0"/>
              </a:rPr>
              <a:t>From July to Nov there is continuous gain in revenue.  </a:t>
            </a:r>
          </a:p>
        </p:txBody>
      </p:sp>
      <p:pic>
        <p:nvPicPr>
          <p:cNvPr id="5" name="Picture 4" descr="Chart, bar chart&#10;&#10;Description automatically generated">
            <a:extLst>
              <a:ext uri="{FF2B5EF4-FFF2-40B4-BE49-F238E27FC236}">
                <a16:creationId xmlns:a16="http://schemas.microsoft.com/office/drawing/2014/main" id="{4613CF57-F848-4C29-B5AB-75114613E2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8413" y="642377"/>
            <a:ext cx="9107171" cy="4734586"/>
          </a:xfrm>
          <a:prstGeom prst="rect">
            <a:avLst/>
          </a:prstGeom>
          <a:ln>
            <a:solidFill>
              <a:schemeClr val="tx1"/>
            </a:solidFill>
          </a:ln>
          <a:effectLst>
            <a:glow rad="101600">
              <a:schemeClr val="tx1">
                <a:alpha val="60000"/>
              </a:schemeClr>
            </a:glow>
          </a:effectLst>
        </p:spPr>
      </p:pic>
    </p:spTree>
    <p:extLst>
      <p:ext uri="{BB962C8B-B14F-4D97-AF65-F5344CB8AC3E}">
        <p14:creationId xmlns:p14="http://schemas.microsoft.com/office/powerpoint/2010/main" val="2393209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Overview</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Cleaning</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Analysis/Metrics</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Presentation</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Answering Questions</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614004"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Visualization</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62903"/>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0" y="5320970"/>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678222" y="1774031"/>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AOV for different Months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en-US" sz="1600" b="1" dirty="0">
                <a:solidFill>
                  <a:schemeClr val="bg1"/>
                </a:solidFill>
              </a:rPr>
              <a:t>Data Overview</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Why These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Presenting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4223" y="3653603"/>
            <a:ext cx="1739707"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 Data Profile</a:t>
            </a:r>
          </a:p>
          <a:p>
            <a:pPr algn="ctr">
              <a:lnSpc>
                <a:spcPts val="1900"/>
              </a:lnSpc>
            </a:pPr>
            <a:r>
              <a:rPr lang="en-US" sz="1400" dirty="0">
                <a:solidFill>
                  <a:schemeClr val="bg1"/>
                </a:solidFill>
                <a:cs typeface="Segoe UI" panose="020B0502040204020203" pitchFamily="34" charset="0"/>
              </a:rPr>
              <a:t>    2. Data Cleaning</a:t>
            </a:r>
          </a:p>
          <a:p>
            <a:pPr algn="ctr">
              <a:lnSpc>
                <a:spcPts val="1900"/>
              </a:lnSpc>
            </a:pPr>
            <a:r>
              <a:rPr lang="en-US" sz="1400" dirty="0">
                <a:solidFill>
                  <a:schemeClr val="bg1"/>
                </a:solidFill>
                <a:cs typeface="Segoe UI" panose="020B0502040204020203" pitchFamily="34" charset="0"/>
              </a:rPr>
              <a:t>    3. Data Roadmap</a:t>
            </a:r>
          </a:p>
          <a:p>
            <a:pPr algn="ctr">
              <a:lnSpc>
                <a:spcPts val="1900"/>
              </a:lnSpc>
            </a:pPr>
            <a:r>
              <a:rPr lang="en-US" sz="1400" dirty="0">
                <a:solidFill>
                  <a:schemeClr val="bg1"/>
                </a:solidFill>
                <a:cs typeface="Segoe UI" panose="020B0502040204020203" pitchFamily="34" charset="0"/>
              </a:rPr>
              <a:t>    4.Framing Questions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1.Analysis</a:t>
            </a:r>
          </a:p>
          <a:p>
            <a:pPr algn="ctr">
              <a:lnSpc>
                <a:spcPts val="1900"/>
              </a:lnSpc>
            </a:pPr>
            <a:r>
              <a:rPr lang="en-US" sz="1400" dirty="0">
                <a:solidFill>
                  <a:schemeClr val="bg1"/>
                </a:solidFill>
                <a:cs typeface="Segoe UI" panose="020B0502040204020203" pitchFamily="34" charset="0"/>
              </a:rPr>
              <a:t>2.Metrics</a:t>
            </a:r>
          </a:p>
          <a:p>
            <a:pPr algn="ctr">
              <a:lnSpc>
                <a:spcPts val="1900"/>
              </a:lnSpc>
            </a:pPr>
            <a:r>
              <a:rPr lang="en-US" sz="1400" dirty="0">
                <a:solidFill>
                  <a:schemeClr val="bg1"/>
                </a:solidFill>
                <a:cs typeface="Segoe UI" panose="020B0502040204020203" pitchFamily="34" charset="0"/>
              </a:rPr>
              <a:t>         3.Visualizations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How these analysis help to answer the framed questions.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Answer the questions with the help of Analysis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TextBox 5">
            <a:extLst>
              <a:ext uri="{FF2B5EF4-FFF2-40B4-BE49-F238E27FC236}">
                <a16:creationId xmlns:a16="http://schemas.microsoft.com/office/drawing/2014/main" id="{E9B62635-E866-4A28-9C14-31E90B2BB52C}"/>
              </a:ext>
            </a:extLst>
          </p:cNvPr>
          <p:cNvSpPr txBox="1"/>
          <p:nvPr/>
        </p:nvSpPr>
        <p:spPr>
          <a:xfrm>
            <a:off x="870970" y="5055416"/>
            <a:ext cx="10631916" cy="1477328"/>
          </a:xfrm>
          <a:prstGeom prst="rect">
            <a:avLst/>
          </a:prstGeom>
          <a:noFill/>
          <a:ln>
            <a:solidFill>
              <a:schemeClr val="tx1">
                <a:lumMod val="50000"/>
                <a:lumOff val="50000"/>
              </a:schemeClr>
            </a:solidFill>
          </a:ln>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Average order value is equal to revenue divide by number of orders. </a:t>
            </a:r>
          </a:p>
          <a:p>
            <a:pPr marL="342900" indent="-342900">
              <a:buAutoNum type="arabicPeriod"/>
            </a:pPr>
            <a:r>
              <a:rPr lang="en-IN" dirty="0">
                <a:latin typeface="Times New Roman" panose="02020603050405020304" pitchFamily="18" charset="0"/>
                <a:cs typeface="Times New Roman" panose="02020603050405020304" pitchFamily="18" charset="0"/>
              </a:rPr>
              <a:t>As we have seen previously that in November no. of products </a:t>
            </a:r>
            <a:r>
              <a:rPr lang="en-IN" dirty="0" err="1">
                <a:latin typeface="Times New Roman" panose="02020603050405020304" pitchFamily="18" charset="0"/>
                <a:cs typeface="Times New Roman" panose="02020603050405020304" pitchFamily="18" charset="0"/>
              </a:rPr>
              <a:t>solds</a:t>
            </a:r>
            <a:r>
              <a:rPr lang="en-IN" dirty="0">
                <a:latin typeface="Times New Roman" panose="02020603050405020304" pitchFamily="18" charset="0"/>
                <a:cs typeface="Times New Roman" panose="02020603050405020304" pitchFamily="18" charset="0"/>
              </a:rPr>
              <a:t> are high but AOV is less this is due to max free orders given by the company in November. Hence revenue generated is less. </a:t>
            </a:r>
          </a:p>
          <a:p>
            <a:pPr marL="342900" indent="-342900">
              <a:buAutoNum type="arabicPeriod"/>
            </a:pPr>
            <a:r>
              <a:rPr lang="en-IN" dirty="0">
                <a:latin typeface="Times New Roman" panose="02020603050405020304" pitchFamily="18" charset="0"/>
                <a:cs typeface="Times New Roman" panose="02020603050405020304" pitchFamily="18" charset="0"/>
              </a:rPr>
              <a:t>But due to this strategy company has generated revenue in December holidays also, as least free products are given in December and high revenue is generated per product sold.</a:t>
            </a:r>
          </a:p>
        </p:txBody>
      </p:sp>
      <p:pic>
        <p:nvPicPr>
          <p:cNvPr id="5" name="Picture 4" descr="Chart, bar chart&#10;&#10;Description automatically generated">
            <a:extLst>
              <a:ext uri="{FF2B5EF4-FFF2-40B4-BE49-F238E27FC236}">
                <a16:creationId xmlns:a16="http://schemas.microsoft.com/office/drawing/2014/main" id="{C77E6BEE-1DE2-4795-8DB1-2E6ACEBFA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6170" y="792352"/>
            <a:ext cx="8202170" cy="3772426"/>
          </a:xfrm>
          <a:prstGeom prst="rect">
            <a:avLst/>
          </a:prstGeom>
          <a:ln>
            <a:solidFill>
              <a:schemeClr val="tx1"/>
            </a:solidFill>
          </a:ln>
          <a:effectLst>
            <a:glow rad="101600">
              <a:schemeClr val="tx1">
                <a:alpha val="60000"/>
              </a:schemeClr>
            </a:glow>
          </a:effectLst>
        </p:spPr>
      </p:pic>
    </p:spTree>
    <p:extLst>
      <p:ext uri="{BB962C8B-B14F-4D97-AF65-F5344CB8AC3E}">
        <p14:creationId xmlns:p14="http://schemas.microsoft.com/office/powerpoint/2010/main" val="1192729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Product frequency by Unit price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en-US" sz="1600" b="1" dirty="0">
                <a:solidFill>
                  <a:schemeClr val="bg1"/>
                </a:solidFill>
              </a:rPr>
              <a:t>Data Overview</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Why These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Presenting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4223" y="3653603"/>
            <a:ext cx="1739707"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 Data Profile</a:t>
            </a:r>
          </a:p>
          <a:p>
            <a:pPr algn="ctr">
              <a:lnSpc>
                <a:spcPts val="1900"/>
              </a:lnSpc>
            </a:pPr>
            <a:r>
              <a:rPr lang="en-US" sz="1400" dirty="0">
                <a:solidFill>
                  <a:schemeClr val="bg1"/>
                </a:solidFill>
                <a:cs typeface="Segoe UI" panose="020B0502040204020203" pitchFamily="34" charset="0"/>
              </a:rPr>
              <a:t>    2. Data Cleaning</a:t>
            </a:r>
          </a:p>
          <a:p>
            <a:pPr algn="ctr">
              <a:lnSpc>
                <a:spcPts val="1900"/>
              </a:lnSpc>
            </a:pPr>
            <a:r>
              <a:rPr lang="en-US" sz="1400" dirty="0">
                <a:solidFill>
                  <a:schemeClr val="bg1"/>
                </a:solidFill>
                <a:cs typeface="Segoe UI" panose="020B0502040204020203" pitchFamily="34" charset="0"/>
              </a:rPr>
              <a:t>    3. Data Roadmap</a:t>
            </a:r>
          </a:p>
          <a:p>
            <a:pPr algn="ctr">
              <a:lnSpc>
                <a:spcPts val="1900"/>
              </a:lnSpc>
            </a:pPr>
            <a:r>
              <a:rPr lang="en-US" sz="1400" dirty="0">
                <a:solidFill>
                  <a:schemeClr val="bg1"/>
                </a:solidFill>
                <a:cs typeface="Segoe UI" panose="020B0502040204020203" pitchFamily="34" charset="0"/>
              </a:rPr>
              <a:t>    4.Framing Questions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1.Analysis</a:t>
            </a:r>
          </a:p>
          <a:p>
            <a:pPr algn="ctr">
              <a:lnSpc>
                <a:spcPts val="1900"/>
              </a:lnSpc>
            </a:pPr>
            <a:r>
              <a:rPr lang="en-US" sz="1400" dirty="0">
                <a:solidFill>
                  <a:schemeClr val="bg1"/>
                </a:solidFill>
                <a:cs typeface="Segoe UI" panose="020B0502040204020203" pitchFamily="34" charset="0"/>
              </a:rPr>
              <a:t>2.Metrics</a:t>
            </a:r>
          </a:p>
          <a:p>
            <a:pPr algn="ctr">
              <a:lnSpc>
                <a:spcPts val="1900"/>
              </a:lnSpc>
            </a:pPr>
            <a:r>
              <a:rPr lang="en-US" sz="1400" dirty="0">
                <a:solidFill>
                  <a:schemeClr val="bg1"/>
                </a:solidFill>
                <a:cs typeface="Segoe UI" panose="020B0502040204020203" pitchFamily="34" charset="0"/>
              </a:rPr>
              <a:t>         3.Visualizations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How these analysis help to answer the framed questions.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Answer the questions with the help of Analysis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TextBox 5">
            <a:extLst>
              <a:ext uri="{FF2B5EF4-FFF2-40B4-BE49-F238E27FC236}">
                <a16:creationId xmlns:a16="http://schemas.microsoft.com/office/drawing/2014/main" id="{E9B62635-E866-4A28-9C14-31E90B2BB52C}"/>
              </a:ext>
            </a:extLst>
          </p:cNvPr>
          <p:cNvSpPr txBox="1"/>
          <p:nvPr/>
        </p:nvSpPr>
        <p:spPr>
          <a:xfrm>
            <a:off x="870970" y="5055416"/>
            <a:ext cx="10631916" cy="923330"/>
          </a:xfrm>
          <a:prstGeom prst="rect">
            <a:avLst/>
          </a:prstGeom>
          <a:noFill/>
          <a:ln>
            <a:solidFill>
              <a:schemeClr val="tx1">
                <a:lumMod val="50000"/>
                <a:lumOff val="50000"/>
              </a:schemeClr>
            </a:solidFill>
          </a:ln>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Here we can see that the product which are bought often are below price of 1000 dollar. And least sold are above 1000.</a:t>
            </a:r>
          </a:p>
          <a:p>
            <a:pPr marL="342900" indent="-342900">
              <a:buAutoNum type="arabicPeriod"/>
            </a:pPr>
            <a:r>
              <a:rPr lang="en-IN" dirty="0">
                <a:latin typeface="Times New Roman" panose="02020603050405020304" pitchFamily="18" charset="0"/>
                <a:cs typeface="Times New Roman" panose="02020603050405020304" pitchFamily="18" charset="0"/>
              </a:rPr>
              <a:t>So the products below should always remain in stock. </a:t>
            </a:r>
          </a:p>
        </p:txBody>
      </p:sp>
      <p:pic>
        <p:nvPicPr>
          <p:cNvPr id="5" name="Picture 4">
            <a:extLst>
              <a:ext uri="{FF2B5EF4-FFF2-40B4-BE49-F238E27FC236}">
                <a16:creationId xmlns:a16="http://schemas.microsoft.com/office/drawing/2014/main" id="{4E7CD362-1525-4B2F-A26D-2F6A5F70C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8748" y="781500"/>
            <a:ext cx="6639852" cy="3515216"/>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87695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No of Orders given free in different Months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en-US" sz="1600" b="1" dirty="0">
                <a:solidFill>
                  <a:schemeClr val="bg1"/>
                </a:solidFill>
              </a:rPr>
              <a:t>Data Overview</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Why These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Presenting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4223" y="3653603"/>
            <a:ext cx="1739707"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 Data Profile</a:t>
            </a:r>
          </a:p>
          <a:p>
            <a:pPr algn="ctr">
              <a:lnSpc>
                <a:spcPts val="1900"/>
              </a:lnSpc>
            </a:pPr>
            <a:r>
              <a:rPr lang="en-US" sz="1400" dirty="0">
                <a:solidFill>
                  <a:schemeClr val="bg1"/>
                </a:solidFill>
                <a:cs typeface="Segoe UI" panose="020B0502040204020203" pitchFamily="34" charset="0"/>
              </a:rPr>
              <a:t>    2. Data Cleaning</a:t>
            </a:r>
          </a:p>
          <a:p>
            <a:pPr algn="ctr">
              <a:lnSpc>
                <a:spcPts val="1900"/>
              </a:lnSpc>
            </a:pPr>
            <a:r>
              <a:rPr lang="en-US" sz="1400" dirty="0">
                <a:solidFill>
                  <a:schemeClr val="bg1"/>
                </a:solidFill>
                <a:cs typeface="Segoe UI" panose="020B0502040204020203" pitchFamily="34" charset="0"/>
              </a:rPr>
              <a:t>    3. Data Roadmap</a:t>
            </a:r>
          </a:p>
          <a:p>
            <a:pPr algn="ctr">
              <a:lnSpc>
                <a:spcPts val="1900"/>
              </a:lnSpc>
            </a:pPr>
            <a:r>
              <a:rPr lang="en-US" sz="1400" dirty="0">
                <a:solidFill>
                  <a:schemeClr val="bg1"/>
                </a:solidFill>
                <a:cs typeface="Segoe UI" panose="020B0502040204020203" pitchFamily="34" charset="0"/>
              </a:rPr>
              <a:t>    4.Framing Questions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1.Analysis</a:t>
            </a:r>
          </a:p>
          <a:p>
            <a:pPr algn="ctr">
              <a:lnSpc>
                <a:spcPts val="1900"/>
              </a:lnSpc>
            </a:pPr>
            <a:r>
              <a:rPr lang="en-US" sz="1400" dirty="0">
                <a:solidFill>
                  <a:schemeClr val="bg1"/>
                </a:solidFill>
                <a:cs typeface="Segoe UI" panose="020B0502040204020203" pitchFamily="34" charset="0"/>
              </a:rPr>
              <a:t>2.Metrics</a:t>
            </a:r>
          </a:p>
          <a:p>
            <a:pPr algn="ctr">
              <a:lnSpc>
                <a:spcPts val="1900"/>
              </a:lnSpc>
            </a:pPr>
            <a:r>
              <a:rPr lang="en-US" sz="1400" dirty="0">
                <a:solidFill>
                  <a:schemeClr val="bg1"/>
                </a:solidFill>
                <a:cs typeface="Segoe UI" panose="020B0502040204020203" pitchFamily="34" charset="0"/>
              </a:rPr>
              <a:t>         3.Visualizations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How these analysis help to answer the framed questions.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Answer the questions with the help of Analysis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TextBox 5">
            <a:extLst>
              <a:ext uri="{FF2B5EF4-FFF2-40B4-BE49-F238E27FC236}">
                <a16:creationId xmlns:a16="http://schemas.microsoft.com/office/drawing/2014/main" id="{E9B62635-E866-4A28-9C14-31E90B2BB52C}"/>
              </a:ext>
            </a:extLst>
          </p:cNvPr>
          <p:cNvSpPr txBox="1"/>
          <p:nvPr/>
        </p:nvSpPr>
        <p:spPr>
          <a:xfrm>
            <a:off x="870970" y="5055416"/>
            <a:ext cx="10631916" cy="1477328"/>
          </a:xfrm>
          <a:prstGeom prst="rect">
            <a:avLst/>
          </a:prstGeom>
          <a:noFill/>
          <a:ln>
            <a:solidFill>
              <a:schemeClr val="tx1">
                <a:lumMod val="50000"/>
                <a:lumOff val="50000"/>
              </a:schemeClr>
            </a:solidFill>
          </a:ln>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These are the orders that are given free.</a:t>
            </a:r>
          </a:p>
          <a:p>
            <a:pPr marL="342900" indent="-342900">
              <a:buFontTx/>
              <a:buAutoNum type="arabicPeriod"/>
            </a:pPr>
            <a:r>
              <a:rPr lang="en-US" b="0" i="0" dirty="0">
                <a:effectLst/>
                <a:latin typeface="Inter"/>
              </a:rPr>
              <a:t>However, it is not clear what factors contribute to giving out the FREE items to the particular customers.</a:t>
            </a:r>
          </a:p>
          <a:p>
            <a:pPr marL="342900" indent="-342900">
              <a:buFontTx/>
              <a:buAutoNum type="arabicPeriod"/>
            </a:pPr>
            <a:r>
              <a:rPr lang="en-US" dirty="0">
                <a:latin typeface="Inter"/>
              </a:rPr>
              <a:t>But in November it could be due to festive season for promoting sales and acquiring more and more customers.</a:t>
            </a:r>
            <a:endParaRPr lang="en-US" b="0" i="0" dirty="0">
              <a:effectLst/>
              <a:latin typeface="Inter"/>
            </a:endParaRPr>
          </a:p>
          <a:p>
            <a:pPr marL="342900" indent="-342900">
              <a:buAutoNum type="arabicPeriod"/>
            </a:pPr>
            <a:endParaRPr lang="en-IN" dirty="0">
              <a:latin typeface="Times New Roman" panose="02020603050405020304" pitchFamily="18" charset="0"/>
              <a:cs typeface="Times New Roman" panose="02020603050405020304" pitchFamily="18" charset="0"/>
            </a:endParaRPr>
          </a:p>
        </p:txBody>
      </p:sp>
      <p:pic>
        <p:nvPicPr>
          <p:cNvPr id="34" name="Picture 33">
            <a:extLst>
              <a:ext uri="{FF2B5EF4-FFF2-40B4-BE49-F238E27FC236}">
                <a16:creationId xmlns:a16="http://schemas.microsoft.com/office/drawing/2014/main" id="{B5DA69F5-325E-44F5-99E8-351F1A7F265D}"/>
              </a:ext>
            </a:extLst>
          </p:cNvPr>
          <p:cNvPicPr>
            <a:picLocks noChangeAspect="1"/>
          </p:cNvPicPr>
          <p:nvPr/>
        </p:nvPicPr>
        <p:blipFill>
          <a:blip r:embed="rId3"/>
          <a:stretch>
            <a:fillRect/>
          </a:stretch>
        </p:blipFill>
        <p:spPr>
          <a:xfrm>
            <a:off x="1952572" y="612236"/>
            <a:ext cx="8066756" cy="4251312"/>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55523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No of Orders from different countries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en-US" sz="1600" b="1" dirty="0">
                <a:solidFill>
                  <a:schemeClr val="bg1"/>
                </a:solidFill>
              </a:rPr>
              <a:t>Data Overview</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Why These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Presenting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4223" y="3653603"/>
            <a:ext cx="1739707"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 Data Profile</a:t>
            </a:r>
          </a:p>
          <a:p>
            <a:pPr algn="ctr">
              <a:lnSpc>
                <a:spcPts val="1900"/>
              </a:lnSpc>
            </a:pPr>
            <a:r>
              <a:rPr lang="en-US" sz="1400" dirty="0">
                <a:solidFill>
                  <a:schemeClr val="bg1"/>
                </a:solidFill>
                <a:cs typeface="Segoe UI" panose="020B0502040204020203" pitchFamily="34" charset="0"/>
              </a:rPr>
              <a:t>    2. Data Cleaning</a:t>
            </a:r>
          </a:p>
          <a:p>
            <a:pPr algn="ctr">
              <a:lnSpc>
                <a:spcPts val="1900"/>
              </a:lnSpc>
            </a:pPr>
            <a:r>
              <a:rPr lang="en-US" sz="1400" dirty="0">
                <a:solidFill>
                  <a:schemeClr val="bg1"/>
                </a:solidFill>
                <a:cs typeface="Segoe UI" panose="020B0502040204020203" pitchFamily="34" charset="0"/>
              </a:rPr>
              <a:t>    3. Data Roadmap</a:t>
            </a:r>
          </a:p>
          <a:p>
            <a:pPr algn="ctr">
              <a:lnSpc>
                <a:spcPts val="1900"/>
              </a:lnSpc>
            </a:pPr>
            <a:r>
              <a:rPr lang="en-US" sz="1400" dirty="0">
                <a:solidFill>
                  <a:schemeClr val="bg1"/>
                </a:solidFill>
                <a:cs typeface="Segoe UI" panose="020B0502040204020203" pitchFamily="34" charset="0"/>
              </a:rPr>
              <a:t>    4.Framing Questions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1.Analysis</a:t>
            </a:r>
          </a:p>
          <a:p>
            <a:pPr algn="ctr">
              <a:lnSpc>
                <a:spcPts val="1900"/>
              </a:lnSpc>
            </a:pPr>
            <a:r>
              <a:rPr lang="en-US" sz="1400" dirty="0">
                <a:solidFill>
                  <a:schemeClr val="bg1"/>
                </a:solidFill>
                <a:cs typeface="Segoe UI" panose="020B0502040204020203" pitchFamily="34" charset="0"/>
              </a:rPr>
              <a:t>2.Metrics</a:t>
            </a:r>
          </a:p>
          <a:p>
            <a:pPr algn="ctr">
              <a:lnSpc>
                <a:spcPts val="1900"/>
              </a:lnSpc>
            </a:pPr>
            <a:r>
              <a:rPr lang="en-US" sz="1400" dirty="0">
                <a:solidFill>
                  <a:schemeClr val="bg1"/>
                </a:solidFill>
                <a:cs typeface="Segoe UI" panose="020B0502040204020203" pitchFamily="34" charset="0"/>
              </a:rPr>
              <a:t>         3.Visualizations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How these analysis help to answer the framed questions.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Answer the questions with the help of Analysis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TextBox 5">
            <a:extLst>
              <a:ext uri="{FF2B5EF4-FFF2-40B4-BE49-F238E27FC236}">
                <a16:creationId xmlns:a16="http://schemas.microsoft.com/office/drawing/2014/main" id="{E9B62635-E866-4A28-9C14-31E90B2BB52C}"/>
              </a:ext>
            </a:extLst>
          </p:cNvPr>
          <p:cNvSpPr txBox="1"/>
          <p:nvPr/>
        </p:nvSpPr>
        <p:spPr>
          <a:xfrm>
            <a:off x="932175" y="5508178"/>
            <a:ext cx="10631916" cy="923330"/>
          </a:xfrm>
          <a:prstGeom prst="rect">
            <a:avLst/>
          </a:prstGeom>
          <a:noFill/>
          <a:ln>
            <a:solidFill>
              <a:schemeClr val="tx1">
                <a:lumMod val="50000"/>
                <a:lumOff val="50000"/>
              </a:schemeClr>
            </a:solidFill>
          </a:ln>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Maximum amount of orders are from United Kingdom. This might be due to company is UK based or oriented towards the UK customers.</a:t>
            </a:r>
          </a:p>
          <a:p>
            <a:pPr marL="342900" indent="-342900">
              <a:buAutoNum type="arabicPeriod"/>
            </a:pPr>
            <a:r>
              <a:rPr lang="en-IN" dirty="0">
                <a:latin typeface="Times New Roman" panose="02020603050405020304" pitchFamily="18" charset="0"/>
                <a:cs typeface="Times New Roman" panose="02020603050405020304" pitchFamily="18" charset="0"/>
              </a:rPr>
              <a:t>We can see here that company’s business is mostly in Europe region. </a:t>
            </a:r>
          </a:p>
        </p:txBody>
      </p:sp>
      <p:pic>
        <p:nvPicPr>
          <p:cNvPr id="5" name="Picture 4" descr="Graphical user interface, application, table, Excel&#10;&#10;Description automatically generated">
            <a:extLst>
              <a:ext uri="{FF2B5EF4-FFF2-40B4-BE49-F238E27FC236}">
                <a16:creationId xmlns:a16="http://schemas.microsoft.com/office/drawing/2014/main" id="{82AD4E43-D4FC-4477-8355-EFF0AF2387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4564" y="600805"/>
            <a:ext cx="9545382" cy="4413092"/>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00414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No. of Orders from different Countries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en-US" sz="1600" b="1" dirty="0">
                <a:solidFill>
                  <a:schemeClr val="bg1"/>
                </a:solidFill>
              </a:rPr>
              <a:t>Data Overview</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Why These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Presenting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4223" y="3653603"/>
            <a:ext cx="1739707"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 Data Profile</a:t>
            </a:r>
          </a:p>
          <a:p>
            <a:pPr algn="ctr">
              <a:lnSpc>
                <a:spcPts val="1900"/>
              </a:lnSpc>
            </a:pPr>
            <a:r>
              <a:rPr lang="en-US" sz="1400" dirty="0">
                <a:solidFill>
                  <a:schemeClr val="bg1"/>
                </a:solidFill>
                <a:cs typeface="Segoe UI" panose="020B0502040204020203" pitchFamily="34" charset="0"/>
              </a:rPr>
              <a:t>    2. Data Cleaning</a:t>
            </a:r>
          </a:p>
          <a:p>
            <a:pPr algn="ctr">
              <a:lnSpc>
                <a:spcPts val="1900"/>
              </a:lnSpc>
            </a:pPr>
            <a:r>
              <a:rPr lang="en-US" sz="1400" dirty="0">
                <a:solidFill>
                  <a:schemeClr val="bg1"/>
                </a:solidFill>
                <a:cs typeface="Segoe UI" panose="020B0502040204020203" pitchFamily="34" charset="0"/>
              </a:rPr>
              <a:t>    3. Data Roadmap</a:t>
            </a:r>
          </a:p>
          <a:p>
            <a:pPr algn="ctr">
              <a:lnSpc>
                <a:spcPts val="1900"/>
              </a:lnSpc>
            </a:pPr>
            <a:r>
              <a:rPr lang="en-US" sz="1400" dirty="0">
                <a:solidFill>
                  <a:schemeClr val="bg1"/>
                </a:solidFill>
                <a:cs typeface="Segoe UI" panose="020B0502040204020203" pitchFamily="34" charset="0"/>
              </a:rPr>
              <a:t>    4.Framing Questions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1.Analysis</a:t>
            </a:r>
          </a:p>
          <a:p>
            <a:pPr algn="ctr">
              <a:lnSpc>
                <a:spcPts val="1900"/>
              </a:lnSpc>
            </a:pPr>
            <a:r>
              <a:rPr lang="en-US" sz="1400" dirty="0">
                <a:solidFill>
                  <a:schemeClr val="bg1"/>
                </a:solidFill>
                <a:cs typeface="Segoe UI" panose="020B0502040204020203" pitchFamily="34" charset="0"/>
              </a:rPr>
              <a:t>2.Metrics</a:t>
            </a:r>
          </a:p>
          <a:p>
            <a:pPr algn="ctr">
              <a:lnSpc>
                <a:spcPts val="1900"/>
              </a:lnSpc>
            </a:pPr>
            <a:r>
              <a:rPr lang="en-US" sz="1400" dirty="0">
                <a:solidFill>
                  <a:schemeClr val="bg1"/>
                </a:solidFill>
                <a:cs typeface="Segoe UI" panose="020B0502040204020203" pitchFamily="34" charset="0"/>
              </a:rPr>
              <a:t>         3.Visualizations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How these analysis help to answer the framed questions.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Answer the questions with the help of Analysis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TextBox 5">
            <a:extLst>
              <a:ext uri="{FF2B5EF4-FFF2-40B4-BE49-F238E27FC236}">
                <a16:creationId xmlns:a16="http://schemas.microsoft.com/office/drawing/2014/main" id="{E9B62635-E866-4A28-9C14-31E90B2BB52C}"/>
              </a:ext>
            </a:extLst>
          </p:cNvPr>
          <p:cNvSpPr txBox="1"/>
          <p:nvPr/>
        </p:nvSpPr>
        <p:spPr>
          <a:xfrm>
            <a:off x="970209" y="5507928"/>
            <a:ext cx="10631916" cy="646331"/>
          </a:xfrm>
          <a:prstGeom prst="rect">
            <a:avLst/>
          </a:prstGeom>
          <a:noFill/>
          <a:ln>
            <a:solidFill>
              <a:schemeClr val="tx1">
                <a:lumMod val="50000"/>
                <a:lumOff val="50000"/>
              </a:schemeClr>
            </a:solidFill>
          </a:ln>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By excluding UK, which constitutes for most of the orders, these are the countries where orders came from.</a:t>
            </a:r>
          </a:p>
          <a:p>
            <a:pPr marL="342900" indent="-342900">
              <a:buAutoNum type="arabicPeriod"/>
            </a:pPr>
            <a:r>
              <a:rPr lang="en-IN" dirty="0">
                <a:latin typeface="Times New Roman" panose="02020603050405020304" pitchFamily="18" charset="0"/>
                <a:cs typeface="Times New Roman" panose="02020603050405020304" pitchFamily="18" charset="0"/>
              </a:rPr>
              <a:t>Germany, France and EIRE are the top buying countries excluding UK.  </a:t>
            </a:r>
          </a:p>
        </p:txBody>
      </p:sp>
      <p:pic>
        <p:nvPicPr>
          <p:cNvPr id="5" name="Picture 4" descr="A picture containing table&#10;&#10;Description automatically generated">
            <a:extLst>
              <a:ext uri="{FF2B5EF4-FFF2-40B4-BE49-F238E27FC236}">
                <a16:creationId xmlns:a16="http://schemas.microsoft.com/office/drawing/2014/main" id="{6134D8B2-E0F2-427B-9ED8-69D764507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011" y="578496"/>
            <a:ext cx="9764488" cy="4639322"/>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57444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Money Spent by different Countries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en-US" sz="1600" b="1" dirty="0">
                <a:solidFill>
                  <a:schemeClr val="bg1"/>
                </a:solidFill>
              </a:rPr>
              <a:t>Data Overview</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Why These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Presenting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4223" y="3653603"/>
            <a:ext cx="1739707"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 Data Profile</a:t>
            </a:r>
          </a:p>
          <a:p>
            <a:pPr algn="ctr">
              <a:lnSpc>
                <a:spcPts val="1900"/>
              </a:lnSpc>
            </a:pPr>
            <a:r>
              <a:rPr lang="en-US" sz="1400" dirty="0">
                <a:solidFill>
                  <a:schemeClr val="bg1"/>
                </a:solidFill>
                <a:cs typeface="Segoe UI" panose="020B0502040204020203" pitchFamily="34" charset="0"/>
              </a:rPr>
              <a:t>    2. Data Cleaning</a:t>
            </a:r>
          </a:p>
          <a:p>
            <a:pPr algn="ctr">
              <a:lnSpc>
                <a:spcPts val="1900"/>
              </a:lnSpc>
            </a:pPr>
            <a:r>
              <a:rPr lang="en-US" sz="1400" dirty="0">
                <a:solidFill>
                  <a:schemeClr val="bg1"/>
                </a:solidFill>
                <a:cs typeface="Segoe UI" panose="020B0502040204020203" pitchFamily="34" charset="0"/>
              </a:rPr>
              <a:t>    3. Data Roadmap</a:t>
            </a:r>
          </a:p>
          <a:p>
            <a:pPr algn="ctr">
              <a:lnSpc>
                <a:spcPts val="1900"/>
              </a:lnSpc>
            </a:pPr>
            <a:r>
              <a:rPr lang="en-US" sz="1400" dirty="0">
                <a:solidFill>
                  <a:schemeClr val="bg1"/>
                </a:solidFill>
                <a:cs typeface="Segoe UI" panose="020B0502040204020203" pitchFamily="34" charset="0"/>
              </a:rPr>
              <a:t>    4.Framing Questions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1.Analysis</a:t>
            </a:r>
          </a:p>
          <a:p>
            <a:pPr algn="ctr">
              <a:lnSpc>
                <a:spcPts val="1900"/>
              </a:lnSpc>
            </a:pPr>
            <a:r>
              <a:rPr lang="en-US" sz="1400" dirty="0">
                <a:solidFill>
                  <a:schemeClr val="bg1"/>
                </a:solidFill>
                <a:cs typeface="Segoe UI" panose="020B0502040204020203" pitchFamily="34" charset="0"/>
              </a:rPr>
              <a:t>2.Metrics</a:t>
            </a:r>
          </a:p>
          <a:p>
            <a:pPr algn="ctr">
              <a:lnSpc>
                <a:spcPts val="1900"/>
              </a:lnSpc>
            </a:pPr>
            <a:r>
              <a:rPr lang="en-US" sz="1400" dirty="0">
                <a:solidFill>
                  <a:schemeClr val="bg1"/>
                </a:solidFill>
                <a:cs typeface="Segoe UI" panose="020B0502040204020203" pitchFamily="34" charset="0"/>
              </a:rPr>
              <a:t>         3.Visualizations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How these analysis help to answer the framed questions.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Answer the questions with the help of Analysis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TextBox 5">
            <a:extLst>
              <a:ext uri="{FF2B5EF4-FFF2-40B4-BE49-F238E27FC236}">
                <a16:creationId xmlns:a16="http://schemas.microsoft.com/office/drawing/2014/main" id="{E9B62635-E866-4A28-9C14-31E90B2BB52C}"/>
              </a:ext>
            </a:extLst>
          </p:cNvPr>
          <p:cNvSpPr txBox="1"/>
          <p:nvPr/>
        </p:nvSpPr>
        <p:spPr>
          <a:xfrm>
            <a:off x="932175" y="5606602"/>
            <a:ext cx="10631916" cy="646331"/>
          </a:xfrm>
          <a:prstGeom prst="rect">
            <a:avLst/>
          </a:prstGeom>
          <a:noFill/>
          <a:ln>
            <a:solidFill>
              <a:schemeClr val="tx1">
                <a:lumMod val="50000"/>
                <a:lumOff val="50000"/>
              </a:schemeClr>
            </a:solidFill>
          </a:ln>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United Kingdom has spent most on orders.</a:t>
            </a:r>
          </a:p>
          <a:p>
            <a:pPr marL="342900" indent="-342900">
              <a:buAutoNum type="arabicPeriod"/>
            </a:pPr>
            <a:r>
              <a:rPr lang="en-IN" dirty="0">
                <a:latin typeface="Times New Roman" panose="02020603050405020304" pitchFamily="18" charset="0"/>
                <a:cs typeface="Times New Roman" panose="02020603050405020304" pitchFamily="18" charset="0"/>
              </a:rPr>
              <a:t>Company revenue is just confined to few countries, most of which is Europe. </a:t>
            </a:r>
          </a:p>
        </p:txBody>
      </p:sp>
      <p:pic>
        <p:nvPicPr>
          <p:cNvPr id="5" name="Picture 4" descr="Application, table&#10;&#10;Description automatically generated">
            <a:extLst>
              <a:ext uri="{FF2B5EF4-FFF2-40B4-BE49-F238E27FC236}">
                <a16:creationId xmlns:a16="http://schemas.microsoft.com/office/drawing/2014/main" id="{573B855F-A018-44A7-8E11-4E8CFFC0F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2643" y="667280"/>
            <a:ext cx="9669224" cy="4686954"/>
          </a:xfrm>
          <a:prstGeom prst="rect">
            <a:avLst/>
          </a:prstGeom>
          <a:ln>
            <a:solidFill>
              <a:schemeClr val="tx1"/>
            </a:solidFill>
          </a:ln>
          <a:effectLst>
            <a:glow rad="101600">
              <a:schemeClr val="tx1">
                <a:alpha val="60000"/>
              </a:schemeClr>
            </a:glow>
            <a:outerShdw blurRad="50800" dist="38100" dir="2700000" algn="tl" rotWithShape="0">
              <a:prstClr val="black">
                <a:alpha val="40000"/>
              </a:prstClr>
            </a:outerShdw>
          </a:effectLst>
        </p:spPr>
      </p:pic>
    </p:spTree>
    <p:extLst>
      <p:ext uri="{BB962C8B-B14F-4D97-AF65-F5344CB8AC3E}">
        <p14:creationId xmlns:p14="http://schemas.microsoft.com/office/powerpoint/2010/main" val="202794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Money Spent by different countries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en-US" sz="1600" b="1" dirty="0">
                <a:solidFill>
                  <a:schemeClr val="bg1"/>
                </a:solidFill>
              </a:rPr>
              <a:t>Data Overview</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Why These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Presenting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4223" y="3653603"/>
            <a:ext cx="1739707"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 Data Profile</a:t>
            </a:r>
          </a:p>
          <a:p>
            <a:pPr algn="ctr">
              <a:lnSpc>
                <a:spcPts val="1900"/>
              </a:lnSpc>
            </a:pPr>
            <a:r>
              <a:rPr lang="en-US" sz="1400" dirty="0">
                <a:solidFill>
                  <a:schemeClr val="bg1"/>
                </a:solidFill>
                <a:cs typeface="Segoe UI" panose="020B0502040204020203" pitchFamily="34" charset="0"/>
              </a:rPr>
              <a:t>    2. Data Cleaning</a:t>
            </a:r>
          </a:p>
          <a:p>
            <a:pPr algn="ctr">
              <a:lnSpc>
                <a:spcPts val="1900"/>
              </a:lnSpc>
            </a:pPr>
            <a:r>
              <a:rPr lang="en-US" sz="1400" dirty="0">
                <a:solidFill>
                  <a:schemeClr val="bg1"/>
                </a:solidFill>
                <a:cs typeface="Segoe UI" panose="020B0502040204020203" pitchFamily="34" charset="0"/>
              </a:rPr>
              <a:t>    3. Data Roadmap</a:t>
            </a:r>
          </a:p>
          <a:p>
            <a:pPr algn="ctr">
              <a:lnSpc>
                <a:spcPts val="1900"/>
              </a:lnSpc>
            </a:pPr>
            <a:r>
              <a:rPr lang="en-US" sz="1400" dirty="0">
                <a:solidFill>
                  <a:schemeClr val="bg1"/>
                </a:solidFill>
                <a:cs typeface="Segoe UI" panose="020B0502040204020203" pitchFamily="34" charset="0"/>
              </a:rPr>
              <a:t>    4.Framing Questions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1.Analysis</a:t>
            </a:r>
          </a:p>
          <a:p>
            <a:pPr algn="ctr">
              <a:lnSpc>
                <a:spcPts val="1900"/>
              </a:lnSpc>
            </a:pPr>
            <a:r>
              <a:rPr lang="en-US" sz="1400" dirty="0">
                <a:solidFill>
                  <a:schemeClr val="bg1"/>
                </a:solidFill>
                <a:cs typeface="Segoe UI" panose="020B0502040204020203" pitchFamily="34" charset="0"/>
              </a:rPr>
              <a:t>2.Metrics</a:t>
            </a:r>
          </a:p>
          <a:p>
            <a:pPr algn="ctr">
              <a:lnSpc>
                <a:spcPts val="1900"/>
              </a:lnSpc>
            </a:pPr>
            <a:r>
              <a:rPr lang="en-US" sz="1400" dirty="0">
                <a:solidFill>
                  <a:schemeClr val="bg1"/>
                </a:solidFill>
                <a:cs typeface="Segoe UI" panose="020B0502040204020203" pitchFamily="34" charset="0"/>
              </a:rPr>
              <a:t>         3.Visualizations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How these analysis help to answer the framed questions.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Answer the questions with the help of Analysis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TextBox 5">
            <a:extLst>
              <a:ext uri="{FF2B5EF4-FFF2-40B4-BE49-F238E27FC236}">
                <a16:creationId xmlns:a16="http://schemas.microsoft.com/office/drawing/2014/main" id="{E9B62635-E866-4A28-9C14-31E90B2BB52C}"/>
              </a:ext>
            </a:extLst>
          </p:cNvPr>
          <p:cNvSpPr txBox="1"/>
          <p:nvPr/>
        </p:nvSpPr>
        <p:spPr>
          <a:xfrm>
            <a:off x="970209" y="5642568"/>
            <a:ext cx="10631916" cy="369332"/>
          </a:xfrm>
          <a:prstGeom prst="rect">
            <a:avLst/>
          </a:prstGeom>
          <a:noFill/>
          <a:ln>
            <a:solidFill>
              <a:schemeClr val="tx1">
                <a:lumMod val="50000"/>
                <a:lumOff val="50000"/>
              </a:schemeClr>
            </a:solidFill>
          </a:ln>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Excluding UK, Netherland people spend more money on the company followed by EIRE, Germany.</a:t>
            </a:r>
          </a:p>
        </p:txBody>
      </p:sp>
      <p:pic>
        <p:nvPicPr>
          <p:cNvPr id="5" name="Picture 4" descr="Graphical user interface, application, table, Excel&#10;&#10;Description automatically generated">
            <a:extLst>
              <a:ext uri="{FF2B5EF4-FFF2-40B4-BE49-F238E27FC236}">
                <a16:creationId xmlns:a16="http://schemas.microsoft.com/office/drawing/2014/main" id="{37E327BB-7D4B-4309-8CE7-74B9B4B7E0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150" y="578298"/>
            <a:ext cx="9659698" cy="4639322"/>
          </a:xfrm>
          <a:prstGeom prst="rect">
            <a:avLst/>
          </a:prstGeom>
          <a:ln>
            <a:solidFill>
              <a:schemeClr val="tx1"/>
            </a:solidFill>
          </a:ln>
          <a:effectLst>
            <a:glow rad="101600">
              <a:schemeClr val="tx1">
                <a:alpha val="60000"/>
              </a:schemeClr>
            </a:glow>
          </a:effectLst>
        </p:spPr>
      </p:pic>
    </p:spTree>
    <p:extLst>
      <p:ext uri="{BB962C8B-B14F-4D97-AF65-F5344CB8AC3E}">
        <p14:creationId xmlns:p14="http://schemas.microsoft.com/office/powerpoint/2010/main" val="3832979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Most bought Items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en-US" sz="1600" b="1" dirty="0">
                <a:solidFill>
                  <a:schemeClr val="bg1"/>
                </a:solidFill>
              </a:rPr>
              <a:t>Data Overview</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Why These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Presenting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4223" y="3653603"/>
            <a:ext cx="1739707"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 Data Profile</a:t>
            </a:r>
          </a:p>
          <a:p>
            <a:pPr algn="ctr">
              <a:lnSpc>
                <a:spcPts val="1900"/>
              </a:lnSpc>
            </a:pPr>
            <a:r>
              <a:rPr lang="en-US" sz="1400" dirty="0">
                <a:solidFill>
                  <a:schemeClr val="bg1"/>
                </a:solidFill>
                <a:cs typeface="Segoe UI" panose="020B0502040204020203" pitchFamily="34" charset="0"/>
              </a:rPr>
              <a:t>    2. Data Cleaning</a:t>
            </a:r>
          </a:p>
          <a:p>
            <a:pPr algn="ctr">
              <a:lnSpc>
                <a:spcPts val="1900"/>
              </a:lnSpc>
            </a:pPr>
            <a:r>
              <a:rPr lang="en-US" sz="1400" dirty="0">
                <a:solidFill>
                  <a:schemeClr val="bg1"/>
                </a:solidFill>
                <a:cs typeface="Segoe UI" panose="020B0502040204020203" pitchFamily="34" charset="0"/>
              </a:rPr>
              <a:t>    3. Data Roadmap</a:t>
            </a:r>
          </a:p>
          <a:p>
            <a:pPr algn="ctr">
              <a:lnSpc>
                <a:spcPts val="1900"/>
              </a:lnSpc>
            </a:pPr>
            <a:r>
              <a:rPr lang="en-US" sz="1400" dirty="0">
                <a:solidFill>
                  <a:schemeClr val="bg1"/>
                </a:solidFill>
                <a:cs typeface="Segoe UI" panose="020B0502040204020203" pitchFamily="34" charset="0"/>
              </a:rPr>
              <a:t>    4.Framing Questions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1.Analysis</a:t>
            </a:r>
          </a:p>
          <a:p>
            <a:pPr algn="ctr">
              <a:lnSpc>
                <a:spcPts val="1900"/>
              </a:lnSpc>
            </a:pPr>
            <a:r>
              <a:rPr lang="en-US" sz="1400" dirty="0">
                <a:solidFill>
                  <a:schemeClr val="bg1"/>
                </a:solidFill>
                <a:cs typeface="Segoe UI" panose="020B0502040204020203" pitchFamily="34" charset="0"/>
              </a:rPr>
              <a:t>2.Metrics</a:t>
            </a:r>
          </a:p>
          <a:p>
            <a:pPr algn="ctr">
              <a:lnSpc>
                <a:spcPts val="1900"/>
              </a:lnSpc>
            </a:pPr>
            <a:r>
              <a:rPr lang="en-US" sz="1400" dirty="0">
                <a:solidFill>
                  <a:schemeClr val="bg1"/>
                </a:solidFill>
                <a:cs typeface="Segoe UI" panose="020B0502040204020203" pitchFamily="34" charset="0"/>
              </a:rPr>
              <a:t>         3.Visualizations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How these analysis help to answer the framed questions.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Answer the questions with the help of Analysis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TextBox 5">
            <a:extLst>
              <a:ext uri="{FF2B5EF4-FFF2-40B4-BE49-F238E27FC236}">
                <a16:creationId xmlns:a16="http://schemas.microsoft.com/office/drawing/2014/main" id="{E9B62635-E866-4A28-9C14-31E90B2BB52C}"/>
              </a:ext>
            </a:extLst>
          </p:cNvPr>
          <p:cNvSpPr txBox="1"/>
          <p:nvPr/>
        </p:nvSpPr>
        <p:spPr>
          <a:xfrm>
            <a:off x="970209" y="5591292"/>
            <a:ext cx="10631916" cy="923330"/>
          </a:xfrm>
          <a:prstGeom prst="rect">
            <a:avLst/>
          </a:prstGeom>
          <a:noFill/>
          <a:ln>
            <a:solidFill>
              <a:schemeClr val="tx1">
                <a:lumMod val="50000"/>
                <a:lumOff val="50000"/>
              </a:schemeClr>
            </a:solidFill>
          </a:ln>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These are the items which are often bought by customers. </a:t>
            </a:r>
          </a:p>
          <a:p>
            <a:pPr marL="342900" indent="-342900">
              <a:buAutoNum type="arabicPeriod"/>
            </a:pPr>
            <a:r>
              <a:rPr lang="en-IN" dirty="0">
                <a:latin typeface="Times New Roman" panose="02020603050405020304" pitchFamily="18" charset="0"/>
                <a:cs typeface="Times New Roman" panose="02020603050405020304" pitchFamily="18" charset="0"/>
              </a:rPr>
              <a:t>These items could go </a:t>
            </a:r>
            <a:r>
              <a:rPr lang="en-IN" b="1" dirty="0">
                <a:latin typeface="Times New Roman" panose="02020603050405020304" pitchFamily="18" charset="0"/>
                <a:cs typeface="Times New Roman" panose="02020603050405020304" pitchFamily="18" charset="0"/>
              </a:rPr>
              <a:t>out of stock. </a:t>
            </a:r>
            <a:r>
              <a:rPr lang="en-IN" dirty="0">
                <a:latin typeface="Times New Roman" panose="02020603050405020304" pitchFamily="18" charset="0"/>
                <a:cs typeface="Times New Roman" panose="02020603050405020304" pitchFamily="18" charset="0"/>
              </a:rPr>
              <a:t>So these items must be kept in stock. Because these are key performance products of the company</a:t>
            </a:r>
            <a:r>
              <a:rPr lang="en-IN" b="1" dirty="0">
                <a:latin typeface="Times New Roman" panose="02020603050405020304" pitchFamily="18" charset="0"/>
                <a:cs typeface="Times New Roman" panose="02020603050405020304" pitchFamily="18" charset="0"/>
              </a:rPr>
              <a:t>.</a:t>
            </a:r>
          </a:p>
        </p:txBody>
      </p:sp>
      <p:pic>
        <p:nvPicPr>
          <p:cNvPr id="5" name="Picture 4" descr="Chart, bar chart&#10;&#10;Description automatically generated">
            <a:extLst>
              <a:ext uri="{FF2B5EF4-FFF2-40B4-BE49-F238E27FC236}">
                <a16:creationId xmlns:a16="http://schemas.microsoft.com/office/drawing/2014/main" id="{27C931D9-36DC-4853-8A86-ECDE4A59C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097" y="662452"/>
            <a:ext cx="9697803" cy="4731184"/>
          </a:xfrm>
          <a:prstGeom prst="rect">
            <a:avLst/>
          </a:prstGeom>
          <a:ln>
            <a:solidFill>
              <a:schemeClr val="tx1"/>
            </a:solidFill>
          </a:ln>
          <a:effectLst>
            <a:glow rad="101600">
              <a:schemeClr val="tx1">
                <a:alpha val="60000"/>
              </a:schemeClr>
            </a:glow>
          </a:effectLst>
        </p:spPr>
      </p:pic>
    </p:spTree>
    <p:extLst>
      <p:ext uri="{BB962C8B-B14F-4D97-AF65-F5344CB8AC3E}">
        <p14:creationId xmlns:p14="http://schemas.microsoft.com/office/powerpoint/2010/main" val="2597448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Items Canceled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en-US" sz="1600" b="1" dirty="0">
                <a:solidFill>
                  <a:schemeClr val="bg1"/>
                </a:solidFill>
              </a:rPr>
              <a:t>Data Overview</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Why These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Presenting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4223" y="3653603"/>
            <a:ext cx="1739707"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 Data Profile</a:t>
            </a:r>
          </a:p>
          <a:p>
            <a:pPr algn="ctr">
              <a:lnSpc>
                <a:spcPts val="1900"/>
              </a:lnSpc>
            </a:pPr>
            <a:r>
              <a:rPr lang="en-US" sz="1400" dirty="0">
                <a:solidFill>
                  <a:schemeClr val="bg1"/>
                </a:solidFill>
                <a:cs typeface="Segoe UI" panose="020B0502040204020203" pitchFamily="34" charset="0"/>
              </a:rPr>
              <a:t>    2. Data Cleaning</a:t>
            </a:r>
          </a:p>
          <a:p>
            <a:pPr algn="ctr">
              <a:lnSpc>
                <a:spcPts val="1900"/>
              </a:lnSpc>
            </a:pPr>
            <a:r>
              <a:rPr lang="en-US" sz="1400" dirty="0">
                <a:solidFill>
                  <a:schemeClr val="bg1"/>
                </a:solidFill>
                <a:cs typeface="Segoe UI" panose="020B0502040204020203" pitchFamily="34" charset="0"/>
              </a:rPr>
              <a:t>    3. Data Roadmap</a:t>
            </a:r>
          </a:p>
          <a:p>
            <a:pPr algn="ctr">
              <a:lnSpc>
                <a:spcPts val="1900"/>
              </a:lnSpc>
            </a:pPr>
            <a:r>
              <a:rPr lang="en-US" sz="1400" dirty="0">
                <a:solidFill>
                  <a:schemeClr val="bg1"/>
                </a:solidFill>
                <a:cs typeface="Segoe UI" panose="020B0502040204020203" pitchFamily="34" charset="0"/>
              </a:rPr>
              <a:t>    4.Framing Questions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1.Analysis</a:t>
            </a:r>
          </a:p>
          <a:p>
            <a:pPr algn="ctr">
              <a:lnSpc>
                <a:spcPts val="1900"/>
              </a:lnSpc>
            </a:pPr>
            <a:r>
              <a:rPr lang="en-US" sz="1400" dirty="0">
                <a:solidFill>
                  <a:schemeClr val="bg1"/>
                </a:solidFill>
                <a:cs typeface="Segoe UI" panose="020B0502040204020203" pitchFamily="34" charset="0"/>
              </a:rPr>
              <a:t>2.Metrics</a:t>
            </a:r>
          </a:p>
          <a:p>
            <a:pPr algn="ctr">
              <a:lnSpc>
                <a:spcPts val="1900"/>
              </a:lnSpc>
            </a:pPr>
            <a:r>
              <a:rPr lang="en-US" sz="1400" dirty="0">
                <a:solidFill>
                  <a:schemeClr val="bg1"/>
                </a:solidFill>
                <a:cs typeface="Segoe UI" panose="020B0502040204020203" pitchFamily="34" charset="0"/>
              </a:rPr>
              <a:t>         3.Visualizations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How these analysis help to answer the framed questions.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Answer the questions with the help of Analysis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TextBox 5">
            <a:extLst>
              <a:ext uri="{FF2B5EF4-FFF2-40B4-BE49-F238E27FC236}">
                <a16:creationId xmlns:a16="http://schemas.microsoft.com/office/drawing/2014/main" id="{E9B62635-E866-4A28-9C14-31E90B2BB52C}"/>
              </a:ext>
            </a:extLst>
          </p:cNvPr>
          <p:cNvSpPr txBox="1"/>
          <p:nvPr/>
        </p:nvSpPr>
        <p:spPr>
          <a:xfrm>
            <a:off x="932175" y="5743343"/>
            <a:ext cx="10631916" cy="923330"/>
          </a:xfrm>
          <a:prstGeom prst="rect">
            <a:avLst/>
          </a:prstGeom>
          <a:noFill/>
          <a:ln>
            <a:solidFill>
              <a:schemeClr val="tx1">
                <a:lumMod val="50000"/>
                <a:lumOff val="50000"/>
              </a:schemeClr>
            </a:solidFill>
          </a:ln>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These are items which are often </a:t>
            </a:r>
            <a:r>
              <a:rPr lang="en-IN" dirty="0" err="1">
                <a:latin typeface="Times New Roman" panose="02020603050405020304" pitchFamily="18" charset="0"/>
                <a:cs typeface="Times New Roman" panose="02020603050405020304" pitchFamily="18" charset="0"/>
              </a:rPr>
              <a:t>canceled</a:t>
            </a:r>
            <a:r>
              <a:rPr lang="en-IN" dirty="0">
                <a:latin typeface="Times New Roman" panose="02020603050405020304" pitchFamily="18" charset="0"/>
                <a:cs typeface="Times New Roman" panose="02020603050405020304" pitchFamily="18" charset="0"/>
              </a:rPr>
              <a:t>. </a:t>
            </a:r>
          </a:p>
          <a:p>
            <a:pPr marL="342900" indent="-342900">
              <a:buAutoNum type="arabicPeriod"/>
            </a:pPr>
            <a:r>
              <a:rPr lang="en-IN" dirty="0">
                <a:latin typeface="Times New Roman" panose="02020603050405020304" pitchFamily="18" charset="0"/>
                <a:cs typeface="Times New Roman" panose="02020603050405020304" pitchFamily="18" charset="0"/>
              </a:rPr>
              <a:t>This could be due to low customer satisfaction with these items.</a:t>
            </a:r>
          </a:p>
          <a:p>
            <a:pPr marL="342900" indent="-342900">
              <a:buAutoNum type="arabicPeriod"/>
            </a:pPr>
            <a:r>
              <a:rPr lang="en-IN" dirty="0">
                <a:latin typeface="Times New Roman" panose="02020603050405020304" pitchFamily="18" charset="0"/>
                <a:cs typeface="Times New Roman" panose="02020603050405020304" pitchFamily="18" charset="0"/>
              </a:rPr>
              <a:t>Company need to look towards the design of these items.</a:t>
            </a:r>
          </a:p>
        </p:txBody>
      </p:sp>
      <p:pic>
        <p:nvPicPr>
          <p:cNvPr id="5" name="Picture 4" descr="Chart, bar chart&#10;&#10;Description automatically generated">
            <a:extLst>
              <a:ext uri="{FF2B5EF4-FFF2-40B4-BE49-F238E27FC236}">
                <a16:creationId xmlns:a16="http://schemas.microsoft.com/office/drawing/2014/main" id="{164ED510-9B36-44EB-8033-72A11CC869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860" y="681908"/>
            <a:ext cx="9326277" cy="4655524"/>
          </a:xfrm>
          <a:prstGeom prst="rect">
            <a:avLst/>
          </a:prstGeom>
          <a:ln>
            <a:solidFill>
              <a:schemeClr val="tx1"/>
            </a:solidFill>
          </a:ln>
          <a:effectLst>
            <a:glow rad="63500">
              <a:schemeClr val="tx1">
                <a:alpha val="40000"/>
              </a:schemeClr>
            </a:glow>
          </a:effectLst>
        </p:spPr>
      </p:pic>
    </p:spTree>
    <p:extLst>
      <p:ext uri="{BB962C8B-B14F-4D97-AF65-F5344CB8AC3E}">
        <p14:creationId xmlns:p14="http://schemas.microsoft.com/office/powerpoint/2010/main" val="230303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No of Orders Cancelled in different Months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en-US" sz="1600" b="1" dirty="0">
                <a:solidFill>
                  <a:schemeClr val="bg1"/>
                </a:solidFill>
              </a:rPr>
              <a:t>Data Overview</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Why These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Presenting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4223" y="3653603"/>
            <a:ext cx="1739707"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 Data Profile</a:t>
            </a:r>
          </a:p>
          <a:p>
            <a:pPr algn="ctr">
              <a:lnSpc>
                <a:spcPts val="1900"/>
              </a:lnSpc>
            </a:pPr>
            <a:r>
              <a:rPr lang="en-US" sz="1400" dirty="0">
                <a:solidFill>
                  <a:schemeClr val="bg1"/>
                </a:solidFill>
                <a:cs typeface="Segoe UI" panose="020B0502040204020203" pitchFamily="34" charset="0"/>
              </a:rPr>
              <a:t>    2. Data Cleaning</a:t>
            </a:r>
          </a:p>
          <a:p>
            <a:pPr algn="ctr">
              <a:lnSpc>
                <a:spcPts val="1900"/>
              </a:lnSpc>
            </a:pPr>
            <a:r>
              <a:rPr lang="en-US" sz="1400" dirty="0">
                <a:solidFill>
                  <a:schemeClr val="bg1"/>
                </a:solidFill>
                <a:cs typeface="Segoe UI" panose="020B0502040204020203" pitchFamily="34" charset="0"/>
              </a:rPr>
              <a:t>    3. Data Roadmap</a:t>
            </a:r>
          </a:p>
          <a:p>
            <a:pPr algn="ctr">
              <a:lnSpc>
                <a:spcPts val="1900"/>
              </a:lnSpc>
            </a:pPr>
            <a:r>
              <a:rPr lang="en-US" sz="1400" dirty="0">
                <a:solidFill>
                  <a:schemeClr val="bg1"/>
                </a:solidFill>
                <a:cs typeface="Segoe UI" panose="020B0502040204020203" pitchFamily="34" charset="0"/>
              </a:rPr>
              <a:t>    4.Framing Questions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1.Analysis</a:t>
            </a:r>
          </a:p>
          <a:p>
            <a:pPr algn="ctr">
              <a:lnSpc>
                <a:spcPts val="1900"/>
              </a:lnSpc>
            </a:pPr>
            <a:r>
              <a:rPr lang="en-US" sz="1400" dirty="0">
                <a:solidFill>
                  <a:schemeClr val="bg1"/>
                </a:solidFill>
                <a:cs typeface="Segoe UI" panose="020B0502040204020203" pitchFamily="34" charset="0"/>
              </a:rPr>
              <a:t>2.Metrics</a:t>
            </a:r>
          </a:p>
          <a:p>
            <a:pPr algn="ctr">
              <a:lnSpc>
                <a:spcPts val="1900"/>
              </a:lnSpc>
            </a:pPr>
            <a:r>
              <a:rPr lang="en-US" sz="1400" dirty="0">
                <a:solidFill>
                  <a:schemeClr val="bg1"/>
                </a:solidFill>
                <a:cs typeface="Segoe UI" panose="020B0502040204020203" pitchFamily="34" charset="0"/>
              </a:rPr>
              <a:t>         3.Visualizations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How these analysis help to answer the framed questions.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Answer the questions with the help of Analysis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TextBox 5">
            <a:extLst>
              <a:ext uri="{FF2B5EF4-FFF2-40B4-BE49-F238E27FC236}">
                <a16:creationId xmlns:a16="http://schemas.microsoft.com/office/drawing/2014/main" id="{E9B62635-E866-4A28-9C14-31E90B2BB52C}"/>
              </a:ext>
            </a:extLst>
          </p:cNvPr>
          <p:cNvSpPr txBox="1"/>
          <p:nvPr/>
        </p:nvSpPr>
        <p:spPr>
          <a:xfrm>
            <a:off x="870970" y="5055416"/>
            <a:ext cx="10631916" cy="369332"/>
          </a:xfrm>
          <a:prstGeom prst="rect">
            <a:avLst/>
          </a:prstGeom>
          <a:noFill/>
          <a:ln>
            <a:solidFill>
              <a:schemeClr val="tx1">
                <a:lumMod val="50000"/>
                <a:lumOff val="50000"/>
              </a:schemeClr>
            </a:solidFill>
          </a:ln>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Most cancelled orders are in November. This could be due to highest numbers of orders in November.</a:t>
            </a:r>
          </a:p>
        </p:txBody>
      </p:sp>
      <p:pic>
        <p:nvPicPr>
          <p:cNvPr id="5" name="Picture 4" descr="Chart, bar chart&#10;&#10;Description automatically generated">
            <a:extLst>
              <a:ext uri="{FF2B5EF4-FFF2-40B4-BE49-F238E27FC236}">
                <a16:creationId xmlns:a16="http://schemas.microsoft.com/office/drawing/2014/main" id="{39E7D837-B162-4D9A-BAB6-C4EEEDA5DD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492" y="739957"/>
            <a:ext cx="8869013" cy="3877216"/>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24835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Agenda</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en-US" sz="1600" b="1" dirty="0">
                <a:solidFill>
                  <a:schemeClr val="bg1"/>
                </a:solidFill>
              </a:rPr>
              <a:t>Data Overview</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Why These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Presenting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246221"/>
          </a:xfrm>
          <a:prstGeom prst="rect">
            <a:avLst/>
          </a:prstGeom>
        </p:spPr>
        <p:txBody>
          <a:bodyPr wrap="square" lIns="0" tIns="0" rIns="0" bIns="0">
            <a:spAutoFit/>
          </a:bodyPr>
          <a:lstStyle/>
          <a:p>
            <a:pPr algn="ctr"/>
            <a:r>
              <a:rPr lang="en-US" sz="1600" b="1" dirty="0">
                <a:solidFill>
                  <a:schemeClr val="bg1"/>
                </a:solidFill>
              </a:rPr>
              <a:t> Key Takeaways</a:t>
            </a:r>
          </a:p>
        </p:txBody>
      </p:sp>
      <p:sp>
        <p:nvSpPr>
          <p:cNvPr id="51" name="Rectangle 50">
            <a:extLst>
              <a:ext uri="{FF2B5EF4-FFF2-40B4-BE49-F238E27FC236}">
                <a16:creationId xmlns:a16="http://schemas.microsoft.com/office/drawing/2014/main" id="{8AA18108-5B8B-4147-84A7-D30A16BEC4EA}"/>
              </a:ext>
            </a:extLst>
          </p:cNvPr>
          <p:cNvSpPr/>
          <p:nvPr/>
        </p:nvSpPr>
        <p:spPr>
          <a:xfrm>
            <a:off x="884223" y="3653603"/>
            <a:ext cx="1739707"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 Data Profile</a:t>
            </a:r>
          </a:p>
          <a:p>
            <a:pPr algn="ctr">
              <a:lnSpc>
                <a:spcPts val="1900"/>
              </a:lnSpc>
            </a:pPr>
            <a:r>
              <a:rPr lang="en-US" sz="1400" dirty="0">
                <a:solidFill>
                  <a:schemeClr val="bg1"/>
                </a:solidFill>
                <a:cs typeface="Segoe UI" panose="020B0502040204020203" pitchFamily="34" charset="0"/>
              </a:rPr>
              <a:t>    2. Data Cleaning</a:t>
            </a:r>
          </a:p>
          <a:p>
            <a:pPr algn="ctr">
              <a:lnSpc>
                <a:spcPts val="1900"/>
              </a:lnSpc>
            </a:pPr>
            <a:r>
              <a:rPr lang="en-US" sz="1400" dirty="0">
                <a:solidFill>
                  <a:schemeClr val="bg1"/>
                </a:solidFill>
                <a:cs typeface="Segoe UI" panose="020B0502040204020203" pitchFamily="34" charset="0"/>
              </a:rPr>
              <a:t>    3. Data Roadmap</a:t>
            </a:r>
          </a:p>
          <a:p>
            <a:pPr algn="ctr">
              <a:lnSpc>
                <a:spcPts val="1900"/>
              </a:lnSpc>
            </a:pPr>
            <a:r>
              <a:rPr lang="en-US" sz="1400" dirty="0">
                <a:solidFill>
                  <a:schemeClr val="bg1"/>
                </a:solidFill>
                <a:cs typeface="Segoe UI" panose="020B0502040204020203" pitchFamily="34" charset="0"/>
              </a:rPr>
              <a:t>    4.Framing Questions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1.Analysis</a:t>
            </a:r>
          </a:p>
          <a:p>
            <a:pPr algn="ctr">
              <a:lnSpc>
                <a:spcPts val="1900"/>
              </a:lnSpc>
            </a:pPr>
            <a:r>
              <a:rPr lang="en-US" sz="1400" dirty="0">
                <a:solidFill>
                  <a:schemeClr val="bg1"/>
                </a:solidFill>
                <a:cs typeface="Segoe UI" panose="020B0502040204020203" pitchFamily="34" charset="0"/>
              </a:rPr>
              <a:t>2.Metrics</a:t>
            </a:r>
          </a:p>
          <a:p>
            <a:pPr algn="ctr">
              <a:lnSpc>
                <a:spcPts val="1900"/>
              </a:lnSpc>
            </a:pPr>
            <a:r>
              <a:rPr lang="en-US" sz="1400" dirty="0">
                <a:solidFill>
                  <a:schemeClr val="bg1"/>
                </a:solidFill>
                <a:cs typeface="Segoe UI" panose="020B0502040204020203" pitchFamily="34" charset="0"/>
              </a:rPr>
              <a:t>         3.Visualizations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How these analysis help to answer the framed questions.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Answer the questions with the help of Analysis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Providing the solutions for increasing sales based on data</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No of Orders Cancelled from Different Countries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en-US" sz="1600" b="1" dirty="0">
                <a:solidFill>
                  <a:schemeClr val="bg1"/>
                </a:solidFill>
              </a:rPr>
              <a:t>Data Overview</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Why These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Presenting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4223" y="3653603"/>
            <a:ext cx="1739707"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 Data Profile</a:t>
            </a:r>
          </a:p>
          <a:p>
            <a:pPr algn="ctr">
              <a:lnSpc>
                <a:spcPts val="1900"/>
              </a:lnSpc>
            </a:pPr>
            <a:r>
              <a:rPr lang="en-US" sz="1400" dirty="0">
                <a:solidFill>
                  <a:schemeClr val="bg1"/>
                </a:solidFill>
                <a:cs typeface="Segoe UI" panose="020B0502040204020203" pitchFamily="34" charset="0"/>
              </a:rPr>
              <a:t>    2. Data Cleaning</a:t>
            </a:r>
          </a:p>
          <a:p>
            <a:pPr algn="ctr">
              <a:lnSpc>
                <a:spcPts val="1900"/>
              </a:lnSpc>
            </a:pPr>
            <a:r>
              <a:rPr lang="en-US" sz="1400" dirty="0">
                <a:solidFill>
                  <a:schemeClr val="bg1"/>
                </a:solidFill>
                <a:cs typeface="Segoe UI" panose="020B0502040204020203" pitchFamily="34" charset="0"/>
              </a:rPr>
              <a:t>    3. Data Roadmap</a:t>
            </a:r>
          </a:p>
          <a:p>
            <a:pPr algn="ctr">
              <a:lnSpc>
                <a:spcPts val="1900"/>
              </a:lnSpc>
            </a:pPr>
            <a:r>
              <a:rPr lang="en-US" sz="1400" dirty="0">
                <a:solidFill>
                  <a:schemeClr val="bg1"/>
                </a:solidFill>
                <a:cs typeface="Segoe UI" panose="020B0502040204020203" pitchFamily="34" charset="0"/>
              </a:rPr>
              <a:t>    4.Framing Questions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1.Analysis</a:t>
            </a:r>
          </a:p>
          <a:p>
            <a:pPr algn="ctr">
              <a:lnSpc>
                <a:spcPts val="1900"/>
              </a:lnSpc>
            </a:pPr>
            <a:r>
              <a:rPr lang="en-US" sz="1400" dirty="0">
                <a:solidFill>
                  <a:schemeClr val="bg1"/>
                </a:solidFill>
                <a:cs typeface="Segoe UI" panose="020B0502040204020203" pitchFamily="34" charset="0"/>
              </a:rPr>
              <a:t>2.Metrics</a:t>
            </a:r>
          </a:p>
          <a:p>
            <a:pPr algn="ctr">
              <a:lnSpc>
                <a:spcPts val="1900"/>
              </a:lnSpc>
            </a:pPr>
            <a:r>
              <a:rPr lang="en-US" sz="1400" dirty="0">
                <a:solidFill>
                  <a:schemeClr val="bg1"/>
                </a:solidFill>
                <a:cs typeface="Segoe UI" panose="020B0502040204020203" pitchFamily="34" charset="0"/>
              </a:rPr>
              <a:t>         3.Visualizations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How these analysis help to answer the framed questions.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Answer the questions with the help of Analysis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TextBox 5">
            <a:extLst>
              <a:ext uri="{FF2B5EF4-FFF2-40B4-BE49-F238E27FC236}">
                <a16:creationId xmlns:a16="http://schemas.microsoft.com/office/drawing/2014/main" id="{E9B62635-E866-4A28-9C14-31E90B2BB52C}"/>
              </a:ext>
            </a:extLst>
          </p:cNvPr>
          <p:cNvSpPr txBox="1"/>
          <p:nvPr/>
        </p:nvSpPr>
        <p:spPr>
          <a:xfrm>
            <a:off x="884223" y="5609469"/>
            <a:ext cx="10631916" cy="646331"/>
          </a:xfrm>
          <a:prstGeom prst="rect">
            <a:avLst/>
          </a:prstGeom>
          <a:noFill/>
          <a:ln>
            <a:solidFill>
              <a:schemeClr val="tx1">
                <a:lumMod val="50000"/>
                <a:lumOff val="50000"/>
              </a:schemeClr>
            </a:solidFill>
          </a:ln>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Most cancelled orders comes from United Kingdom. This could be due most order come from United Kingdom</a:t>
            </a:r>
          </a:p>
        </p:txBody>
      </p:sp>
      <p:pic>
        <p:nvPicPr>
          <p:cNvPr id="5" name="Picture 4" descr="Graphical user interface, application, table, Excel&#10;&#10;Description automatically generated">
            <a:extLst>
              <a:ext uri="{FF2B5EF4-FFF2-40B4-BE49-F238E27FC236}">
                <a16:creationId xmlns:a16="http://schemas.microsoft.com/office/drawing/2014/main" id="{2662A081-96F2-4D98-9484-51DFF126C0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695" y="578179"/>
            <a:ext cx="9631119" cy="4715533"/>
          </a:xfrm>
          <a:prstGeom prst="rect">
            <a:avLst/>
          </a:prstGeom>
          <a:ln>
            <a:solidFill>
              <a:schemeClr val="tx1"/>
            </a:solidFill>
          </a:ln>
          <a:effectLst>
            <a:glow rad="101600">
              <a:schemeClr val="tx1">
                <a:alpha val="60000"/>
              </a:schemeClr>
            </a:glow>
          </a:effectLst>
        </p:spPr>
      </p:pic>
    </p:spTree>
    <p:extLst>
      <p:ext uri="{BB962C8B-B14F-4D97-AF65-F5344CB8AC3E}">
        <p14:creationId xmlns:p14="http://schemas.microsoft.com/office/powerpoint/2010/main" val="2544374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No of Orders Canceled in different Countries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en-US" sz="1600" b="1" dirty="0">
                <a:solidFill>
                  <a:schemeClr val="bg1"/>
                </a:solidFill>
              </a:rPr>
              <a:t>Data Overview</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Why These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Presenting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4223" y="3653603"/>
            <a:ext cx="1739707"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 Data Profile</a:t>
            </a:r>
          </a:p>
          <a:p>
            <a:pPr algn="ctr">
              <a:lnSpc>
                <a:spcPts val="1900"/>
              </a:lnSpc>
            </a:pPr>
            <a:r>
              <a:rPr lang="en-US" sz="1400" dirty="0">
                <a:solidFill>
                  <a:schemeClr val="bg1"/>
                </a:solidFill>
                <a:cs typeface="Segoe UI" panose="020B0502040204020203" pitchFamily="34" charset="0"/>
              </a:rPr>
              <a:t>    2. Data Cleaning</a:t>
            </a:r>
          </a:p>
          <a:p>
            <a:pPr algn="ctr">
              <a:lnSpc>
                <a:spcPts val="1900"/>
              </a:lnSpc>
            </a:pPr>
            <a:r>
              <a:rPr lang="en-US" sz="1400" dirty="0">
                <a:solidFill>
                  <a:schemeClr val="bg1"/>
                </a:solidFill>
                <a:cs typeface="Segoe UI" panose="020B0502040204020203" pitchFamily="34" charset="0"/>
              </a:rPr>
              <a:t>    3. Data Roadmap</a:t>
            </a:r>
          </a:p>
          <a:p>
            <a:pPr algn="ctr">
              <a:lnSpc>
                <a:spcPts val="1900"/>
              </a:lnSpc>
            </a:pPr>
            <a:r>
              <a:rPr lang="en-US" sz="1400" dirty="0">
                <a:solidFill>
                  <a:schemeClr val="bg1"/>
                </a:solidFill>
                <a:cs typeface="Segoe UI" panose="020B0502040204020203" pitchFamily="34" charset="0"/>
              </a:rPr>
              <a:t>    4.Framing Questions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1.Analysis</a:t>
            </a:r>
          </a:p>
          <a:p>
            <a:pPr algn="ctr">
              <a:lnSpc>
                <a:spcPts val="1900"/>
              </a:lnSpc>
            </a:pPr>
            <a:r>
              <a:rPr lang="en-US" sz="1400" dirty="0">
                <a:solidFill>
                  <a:schemeClr val="bg1"/>
                </a:solidFill>
                <a:cs typeface="Segoe UI" panose="020B0502040204020203" pitchFamily="34" charset="0"/>
              </a:rPr>
              <a:t>2.Metrics</a:t>
            </a:r>
          </a:p>
          <a:p>
            <a:pPr algn="ctr">
              <a:lnSpc>
                <a:spcPts val="1900"/>
              </a:lnSpc>
            </a:pPr>
            <a:r>
              <a:rPr lang="en-US" sz="1400" dirty="0">
                <a:solidFill>
                  <a:schemeClr val="bg1"/>
                </a:solidFill>
                <a:cs typeface="Segoe UI" panose="020B0502040204020203" pitchFamily="34" charset="0"/>
              </a:rPr>
              <a:t>         3.Visualizations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How these analysis help to answer the framed questions.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Answer the questions with the help of Analysis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TextBox 5">
            <a:extLst>
              <a:ext uri="{FF2B5EF4-FFF2-40B4-BE49-F238E27FC236}">
                <a16:creationId xmlns:a16="http://schemas.microsoft.com/office/drawing/2014/main" id="{E9B62635-E866-4A28-9C14-31E90B2BB52C}"/>
              </a:ext>
            </a:extLst>
          </p:cNvPr>
          <p:cNvSpPr txBox="1"/>
          <p:nvPr/>
        </p:nvSpPr>
        <p:spPr>
          <a:xfrm>
            <a:off x="932175" y="5692937"/>
            <a:ext cx="10631916" cy="923330"/>
          </a:xfrm>
          <a:prstGeom prst="rect">
            <a:avLst/>
          </a:prstGeom>
          <a:noFill/>
          <a:ln>
            <a:solidFill>
              <a:schemeClr val="tx1">
                <a:lumMod val="50000"/>
                <a:lumOff val="50000"/>
              </a:schemeClr>
            </a:solidFill>
          </a:ln>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Excluding UK, most number of </a:t>
            </a:r>
            <a:r>
              <a:rPr lang="en-IN" dirty="0" err="1">
                <a:latin typeface="Times New Roman" panose="02020603050405020304" pitchFamily="18" charset="0"/>
                <a:cs typeface="Times New Roman" panose="02020603050405020304" pitchFamily="18" charset="0"/>
              </a:rPr>
              <a:t>canceled</a:t>
            </a:r>
            <a:r>
              <a:rPr lang="en-IN" dirty="0">
                <a:latin typeface="Times New Roman" panose="02020603050405020304" pitchFamily="18" charset="0"/>
                <a:cs typeface="Times New Roman" panose="02020603050405020304" pitchFamily="18" charset="0"/>
              </a:rPr>
              <a:t> comes from Germany followed by EIRE and France. </a:t>
            </a:r>
          </a:p>
          <a:p>
            <a:pPr marL="342900" indent="-342900">
              <a:buAutoNum type="arabicPeriod"/>
            </a:pPr>
            <a:r>
              <a:rPr lang="en-IN" dirty="0">
                <a:latin typeface="Times New Roman" panose="02020603050405020304" pitchFamily="18" charset="0"/>
                <a:cs typeface="Times New Roman" panose="02020603050405020304" pitchFamily="18" charset="0"/>
              </a:rPr>
              <a:t>In these countries, survey could be taken why customer is </a:t>
            </a:r>
            <a:r>
              <a:rPr lang="en-IN" dirty="0" err="1">
                <a:latin typeface="Times New Roman" panose="02020603050405020304" pitchFamily="18" charset="0"/>
                <a:cs typeface="Times New Roman" panose="02020603050405020304" pitchFamily="18" charset="0"/>
              </a:rPr>
              <a:t>canceling</a:t>
            </a:r>
            <a:r>
              <a:rPr lang="en-IN" dirty="0">
                <a:latin typeface="Times New Roman" panose="02020603050405020304" pitchFamily="18" charset="0"/>
                <a:cs typeface="Times New Roman" panose="02020603050405020304" pitchFamily="18" charset="0"/>
              </a:rPr>
              <a:t> the order or a simple review. So that company could look into those matters.</a:t>
            </a:r>
          </a:p>
        </p:txBody>
      </p:sp>
      <p:pic>
        <p:nvPicPr>
          <p:cNvPr id="5" name="Picture 4" descr="Graphical user interface, application&#10;&#10;Description automatically generated">
            <a:extLst>
              <a:ext uri="{FF2B5EF4-FFF2-40B4-BE49-F238E27FC236}">
                <a16:creationId xmlns:a16="http://schemas.microsoft.com/office/drawing/2014/main" id="{29826F5B-DC42-45C2-A1C1-F85FF2AA88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085" y="624943"/>
            <a:ext cx="9745435" cy="4753638"/>
          </a:xfrm>
          <a:prstGeom prst="rect">
            <a:avLst/>
          </a:prstGeom>
          <a:ln>
            <a:solidFill>
              <a:schemeClr val="tx1"/>
            </a:solidFill>
          </a:ln>
          <a:effectLst>
            <a:glow rad="101600">
              <a:schemeClr val="tx1">
                <a:alpha val="60000"/>
              </a:schemeClr>
            </a:glow>
          </a:effectLst>
        </p:spPr>
      </p:pic>
    </p:spTree>
    <p:extLst>
      <p:ext uri="{BB962C8B-B14F-4D97-AF65-F5344CB8AC3E}">
        <p14:creationId xmlns:p14="http://schemas.microsoft.com/office/powerpoint/2010/main" val="932590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Question’s Solutions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Why These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Presenting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4223" y="3653603"/>
            <a:ext cx="1739707"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 Data Profile</a:t>
            </a:r>
          </a:p>
          <a:p>
            <a:pPr algn="ctr">
              <a:lnSpc>
                <a:spcPts val="1900"/>
              </a:lnSpc>
            </a:pPr>
            <a:r>
              <a:rPr lang="en-US" sz="1400" dirty="0">
                <a:solidFill>
                  <a:schemeClr val="bg1"/>
                </a:solidFill>
                <a:cs typeface="Segoe UI" panose="020B0502040204020203" pitchFamily="34" charset="0"/>
              </a:rPr>
              <a:t>    2. Data Cleaning</a:t>
            </a:r>
          </a:p>
          <a:p>
            <a:pPr algn="ctr">
              <a:lnSpc>
                <a:spcPts val="1900"/>
              </a:lnSpc>
            </a:pPr>
            <a:r>
              <a:rPr lang="en-US" sz="1400" dirty="0">
                <a:solidFill>
                  <a:schemeClr val="bg1"/>
                </a:solidFill>
                <a:cs typeface="Segoe UI" panose="020B0502040204020203" pitchFamily="34" charset="0"/>
              </a:rPr>
              <a:t>    3. Data Roadmap</a:t>
            </a:r>
          </a:p>
          <a:p>
            <a:pPr algn="ctr">
              <a:lnSpc>
                <a:spcPts val="1900"/>
              </a:lnSpc>
            </a:pPr>
            <a:r>
              <a:rPr lang="en-US" sz="1400" dirty="0">
                <a:solidFill>
                  <a:schemeClr val="bg1"/>
                </a:solidFill>
                <a:cs typeface="Segoe UI" panose="020B0502040204020203" pitchFamily="34" charset="0"/>
              </a:rPr>
              <a:t>    4.Framing Questions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1.Analysis</a:t>
            </a:r>
          </a:p>
          <a:p>
            <a:pPr algn="ctr">
              <a:lnSpc>
                <a:spcPts val="1900"/>
              </a:lnSpc>
            </a:pPr>
            <a:r>
              <a:rPr lang="en-US" sz="1400" dirty="0">
                <a:solidFill>
                  <a:schemeClr val="bg1"/>
                </a:solidFill>
                <a:cs typeface="Segoe UI" panose="020B0502040204020203" pitchFamily="34" charset="0"/>
              </a:rPr>
              <a:t>2.Metrics</a:t>
            </a:r>
          </a:p>
          <a:p>
            <a:pPr algn="ctr">
              <a:lnSpc>
                <a:spcPts val="1900"/>
              </a:lnSpc>
            </a:pPr>
            <a:r>
              <a:rPr lang="en-US" sz="1400" dirty="0">
                <a:solidFill>
                  <a:schemeClr val="bg1"/>
                </a:solidFill>
                <a:cs typeface="Segoe UI" panose="020B0502040204020203" pitchFamily="34" charset="0"/>
              </a:rPr>
              <a:t>         3.Visualizations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67EB34CF-C540-4EA2-AA6D-B15CFBFBC9F6}"/>
              </a:ext>
            </a:extLst>
          </p:cNvPr>
          <p:cNvSpPr txBox="1"/>
          <p:nvPr/>
        </p:nvSpPr>
        <p:spPr>
          <a:xfrm>
            <a:off x="371327" y="876280"/>
            <a:ext cx="11145078" cy="369332"/>
          </a:xfrm>
          <a:prstGeom prst="rect">
            <a:avLst/>
          </a:prstGeom>
          <a:noFill/>
        </p:spPr>
        <p:txBody>
          <a:bodyPr wrap="square" rtlCol="0">
            <a:spAutoFit/>
          </a:bodyPr>
          <a:lstStyle/>
          <a:p>
            <a:r>
              <a:rPr lang="en-GB" sz="1800" b="1" u="none" strike="noStrike"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Q: Is the company's performance improving or degrading over time?</a:t>
            </a:r>
          </a:p>
        </p:txBody>
      </p:sp>
      <p:sp>
        <p:nvSpPr>
          <p:cNvPr id="5" name="TextBox 4">
            <a:extLst>
              <a:ext uri="{FF2B5EF4-FFF2-40B4-BE49-F238E27FC236}">
                <a16:creationId xmlns:a16="http://schemas.microsoft.com/office/drawing/2014/main" id="{36B4E976-CBD4-412D-9046-F2CE9C6834B8}"/>
              </a:ext>
            </a:extLst>
          </p:cNvPr>
          <p:cNvSpPr txBox="1"/>
          <p:nvPr/>
        </p:nvSpPr>
        <p:spPr>
          <a:xfrm>
            <a:off x="427022" y="1381622"/>
            <a:ext cx="10690533" cy="1200329"/>
          </a:xfrm>
          <a:prstGeom prst="rect">
            <a:avLst/>
          </a:prstGeom>
          <a:noFill/>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By seeing previous visualizations, we can say that company overall performance has increased.</a:t>
            </a:r>
          </a:p>
          <a:p>
            <a:pPr marL="342900" indent="-342900">
              <a:buAutoNum type="arabicPeriod"/>
            </a:pPr>
            <a:r>
              <a:rPr lang="en-IN" dirty="0">
                <a:latin typeface="Times New Roman" panose="02020603050405020304" pitchFamily="18" charset="0"/>
                <a:cs typeface="Times New Roman" panose="02020603050405020304" pitchFamily="18" charset="0"/>
              </a:rPr>
              <a:t>It was decreased rapidly in January, this could be due to the reason of holiday during New Year.</a:t>
            </a:r>
          </a:p>
          <a:p>
            <a:pPr marL="342900" indent="-342900">
              <a:buAutoNum type="arabicPeriod"/>
            </a:pPr>
            <a:r>
              <a:rPr lang="en-IN" dirty="0">
                <a:latin typeface="Times New Roman" panose="02020603050405020304" pitchFamily="18" charset="0"/>
                <a:cs typeface="Times New Roman" panose="02020603050405020304" pitchFamily="18" charset="0"/>
              </a:rPr>
              <a:t>But then It follows ups and downs and overall at Dec 2011 we could say, it’s sales are increased with respect to Dec 2010.</a:t>
            </a:r>
          </a:p>
        </p:txBody>
      </p:sp>
      <p:sp>
        <p:nvSpPr>
          <p:cNvPr id="7" name="TextBox 6">
            <a:extLst>
              <a:ext uri="{FF2B5EF4-FFF2-40B4-BE49-F238E27FC236}">
                <a16:creationId xmlns:a16="http://schemas.microsoft.com/office/drawing/2014/main" id="{BA5A0B5A-6949-4476-8A90-B33181FFCE37}"/>
              </a:ext>
            </a:extLst>
          </p:cNvPr>
          <p:cNvSpPr txBox="1"/>
          <p:nvPr/>
        </p:nvSpPr>
        <p:spPr>
          <a:xfrm>
            <a:off x="417443" y="2657521"/>
            <a:ext cx="11145078" cy="369332"/>
          </a:xfrm>
          <a:prstGeom prst="rect">
            <a:avLst/>
          </a:prstGeom>
          <a:noFill/>
        </p:spPr>
        <p:txBody>
          <a:bodyPr wrap="square" rtlCol="0">
            <a:spAutoFit/>
          </a:bodyPr>
          <a:lstStyle/>
          <a:p>
            <a:r>
              <a:rPr lang="en-GB" sz="1800" b="1" u="none" strike="noStrike"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Q: </a:t>
            </a:r>
            <a:r>
              <a:rPr lang="en-US" sz="1800" b="1" u="none" strike="noStrike"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Examine and highlight important trends visible in the sales data and insights.</a:t>
            </a:r>
            <a:endParaRPr lang="en-GB" sz="1800" b="1" u="none" strike="noStrike"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DA053D29-CD7A-4493-B559-68012D793E3D}"/>
              </a:ext>
            </a:extLst>
          </p:cNvPr>
          <p:cNvSpPr txBox="1"/>
          <p:nvPr/>
        </p:nvSpPr>
        <p:spPr>
          <a:xfrm>
            <a:off x="457200" y="3181846"/>
            <a:ext cx="10690533" cy="2308324"/>
          </a:xfrm>
          <a:prstGeom prst="rect">
            <a:avLst/>
          </a:prstGeom>
          <a:noFill/>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November 2011 has the highest Sales. </a:t>
            </a:r>
          </a:p>
          <a:p>
            <a:pPr marL="342900" indent="-342900">
              <a:buAutoNum type="arabicPeriod"/>
            </a:pPr>
            <a:r>
              <a:rPr lang="en-US" dirty="0">
                <a:latin typeface="Times New Roman" panose="02020603050405020304" pitchFamily="18" charset="0"/>
                <a:cs typeface="Times New Roman" panose="02020603050405020304" pitchFamily="18" charset="0"/>
              </a:rPr>
              <a:t>There are no transactions on Saturday.</a:t>
            </a:r>
          </a:p>
          <a:p>
            <a:pPr marL="342900" indent="-342900">
              <a:buAutoNum type="arabicPeriod"/>
            </a:pPr>
            <a:r>
              <a:rPr lang="en-US" dirty="0">
                <a:latin typeface="Times New Roman" panose="02020603050405020304" pitchFamily="18" charset="0"/>
                <a:cs typeface="Times New Roman" panose="02020603050405020304" pitchFamily="18" charset="0"/>
              </a:rPr>
              <a:t>The number of orders received by the company tends to increases from Monday to Thursday and </a:t>
            </a:r>
            <a:r>
              <a:rPr lang="en-US" dirty="0" err="1">
                <a:latin typeface="Times New Roman" panose="02020603050405020304" pitchFamily="18" charset="0"/>
                <a:cs typeface="Times New Roman" panose="02020603050405020304" pitchFamily="18" charset="0"/>
              </a:rPr>
              <a:t>decrese</a:t>
            </a:r>
            <a:r>
              <a:rPr lang="en-US" dirty="0">
                <a:latin typeface="Times New Roman" panose="02020603050405020304" pitchFamily="18" charset="0"/>
                <a:cs typeface="Times New Roman" panose="02020603050405020304" pitchFamily="18" charset="0"/>
              </a:rPr>
              <a:t> afterward.</a:t>
            </a:r>
          </a:p>
          <a:p>
            <a:pPr marL="342900" indent="-342900">
              <a:buAutoNum type="arabicPeriod"/>
            </a:pPr>
            <a:r>
              <a:rPr lang="en-US" dirty="0">
                <a:latin typeface="Times New Roman" panose="02020603050405020304" pitchFamily="18" charset="0"/>
                <a:cs typeface="Times New Roman" panose="02020603050405020304" pitchFamily="18" charset="0"/>
              </a:rPr>
              <a:t>The company receives the highest number of orders at 12:00pm. </a:t>
            </a:r>
          </a:p>
          <a:p>
            <a:pPr marL="342900" indent="-342900">
              <a:buAutoNum type="arabicPeriod"/>
            </a:pPr>
            <a:r>
              <a:rPr lang="en-US" dirty="0">
                <a:latin typeface="Times New Roman" panose="02020603050405020304" pitchFamily="18" charset="0"/>
                <a:cs typeface="Times New Roman" panose="02020603050405020304" pitchFamily="18" charset="0"/>
              </a:rPr>
              <a:t>Possibly most customers made purchases during lunch hour between 12:00pm - 2:00pm</a:t>
            </a:r>
          </a:p>
          <a:p>
            <a:pPr marL="342900" indent="-342900">
              <a:buAutoNum type="arabicPeriod"/>
            </a:pPr>
            <a:r>
              <a:rPr lang="en-US" dirty="0">
                <a:latin typeface="Times New Roman" panose="02020603050405020304" pitchFamily="18" charset="0"/>
                <a:cs typeface="Times New Roman" panose="02020603050405020304" pitchFamily="18" charset="0"/>
              </a:rPr>
              <a:t>The company tends to give out FREE items for purchases occasionally each month. However it is not certain whether they are for increasing sales or remove the old stock.</a:t>
            </a:r>
          </a:p>
        </p:txBody>
      </p:sp>
    </p:spTree>
    <p:extLst>
      <p:ext uri="{BB962C8B-B14F-4D97-AF65-F5344CB8AC3E}">
        <p14:creationId xmlns:p14="http://schemas.microsoft.com/office/powerpoint/2010/main" val="2913703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Question’s Solutions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Why These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Presenting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4223" y="3653603"/>
            <a:ext cx="1739707"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 Data Profile</a:t>
            </a:r>
          </a:p>
          <a:p>
            <a:pPr algn="ctr">
              <a:lnSpc>
                <a:spcPts val="1900"/>
              </a:lnSpc>
            </a:pPr>
            <a:r>
              <a:rPr lang="en-US" sz="1400" dirty="0">
                <a:solidFill>
                  <a:schemeClr val="bg1"/>
                </a:solidFill>
                <a:cs typeface="Segoe UI" panose="020B0502040204020203" pitchFamily="34" charset="0"/>
              </a:rPr>
              <a:t>    2. Data Cleaning</a:t>
            </a:r>
          </a:p>
          <a:p>
            <a:pPr algn="ctr">
              <a:lnSpc>
                <a:spcPts val="1900"/>
              </a:lnSpc>
            </a:pPr>
            <a:r>
              <a:rPr lang="en-US" sz="1400" dirty="0">
                <a:solidFill>
                  <a:schemeClr val="bg1"/>
                </a:solidFill>
                <a:cs typeface="Segoe UI" panose="020B0502040204020203" pitchFamily="34" charset="0"/>
              </a:rPr>
              <a:t>    3. Data Roadmap</a:t>
            </a:r>
          </a:p>
          <a:p>
            <a:pPr algn="ctr">
              <a:lnSpc>
                <a:spcPts val="1900"/>
              </a:lnSpc>
            </a:pPr>
            <a:r>
              <a:rPr lang="en-US" sz="1400" dirty="0">
                <a:solidFill>
                  <a:schemeClr val="bg1"/>
                </a:solidFill>
                <a:cs typeface="Segoe UI" panose="020B0502040204020203" pitchFamily="34" charset="0"/>
              </a:rPr>
              <a:t>    4.Framing Questions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1.Analysis</a:t>
            </a:r>
          </a:p>
          <a:p>
            <a:pPr algn="ctr">
              <a:lnSpc>
                <a:spcPts val="1900"/>
              </a:lnSpc>
            </a:pPr>
            <a:r>
              <a:rPr lang="en-US" sz="1400" dirty="0">
                <a:solidFill>
                  <a:schemeClr val="bg1"/>
                </a:solidFill>
                <a:cs typeface="Segoe UI" panose="020B0502040204020203" pitchFamily="34" charset="0"/>
              </a:rPr>
              <a:t>2.Metrics</a:t>
            </a:r>
          </a:p>
          <a:p>
            <a:pPr algn="ctr">
              <a:lnSpc>
                <a:spcPts val="1900"/>
              </a:lnSpc>
            </a:pPr>
            <a:r>
              <a:rPr lang="en-US" sz="1400" dirty="0">
                <a:solidFill>
                  <a:schemeClr val="bg1"/>
                </a:solidFill>
                <a:cs typeface="Segoe UI" panose="020B0502040204020203" pitchFamily="34" charset="0"/>
              </a:rPr>
              <a:t>         3.Visualizations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67EB34CF-C540-4EA2-AA6D-B15CFBFBC9F6}"/>
              </a:ext>
            </a:extLst>
          </p:cNvPr>
          <p:cNvSpPr txBox="1"/>
          <p:nvPr/>
        </p:nvSpPr>
        <p:spPr>
          <a:xfrm>
            <a:off x="371327" y="876280"/>
            <a:ext cx="11145078" cy="369332"/>
          </a:xfrm>
          <a:prstGeom prst="rect">
            <a:avLst/>
          </a:prstGeom>
          <a:noFill/>
        </p:spPr>
        <p:txBody>
          <a:bodyPr wrap="square" rtlCol="0">
            <a:spAutoFit/>
          </a:bodyPr>
          <a:lstStyle/>
          <a:p>
            <a:r>
              <a:rPr lang="en-GB" sz="1800" b="1" u="none" strike="noStrike"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Q: </a:t>
            </a:r>
            <a:r>
              <a:rPr lang="en-US" sz="1800" b="1" u="none" strike="noStrike"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How can we measure our performance in terms of customer acquisition and building customer loyalty?</a:t>
            </a:r>
            <a:endParaRPr lang="en-GB" sz="1800" b="1" u="none" strike="noStrike"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36B4E976-CBD4-412D-9046-F2CE9C6834B8}"/>
              </a:ext>
            </a:extLst>
          </p:cNvPr>
          <p:cNvSpPr txBox="1"/>
          <p:nvPr/>
        </p:nvSpPr>
        <p:spPr>
          <a:xfrm>
            <a:off x="427022" y="1381622"/>
            <a:ext cx="10690533" cy="1754326"/>
          </a:xfrm>
          <a:prstGeom prst="rect">
            <a:avLst/>
          </a:prstGeom>
          <a:noFill/>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By seeing the visualizations of customers with most number of ordered products. We could say that some customers have purchased again and again from us and these are our Loyal Customers.</a:t>
            </a:r>
          </a:p>
          <a:p>
            <a:pPr marL="342900" indent="-342900">
              <a:buAutoNum type="arabicPeriod"/>
            </a:pPr>
            <a:r>
              <a:rPr lang="en-IN" dirty="0">
                <a:latin typeface="Times New Roman" panose="02020603050405020304" pitchFamily="18" charset="0"/>
                <a:cs typeface="Times New Roman" panose="02020603050405020304" pitchFamily="18" charset="0"/>
              </a:rPr>
              <a:t>We can also get the customers that have ordered least and can find Impulse Shoppers.</a:t>
            </a:r>
          </a:p>
          <a:p>
            <a:pPr marL="342900" indent="-342900">
              <a:buAutoNum type="arabicPeriod"/>
            </a:pPr>
            <a:r>
              <a:rPr lang="en-IN" dirty="0">
                <a:latin typeface="Times New Roman" panose="02020603050405020304" pitchFamily="18" charset="0"/>
                <a:cs typeface="Times New Roman" panose="02020603050405020304" pitchFamily="18" charset="0"/>
              </a:rPr>
              <a:t>We could also get the customers that like to spent huge on shopping, this could be due to luxury shopping or fast shopping. These are the special customers to whom we could provide the loyalty cards or gift cards for their retention.</a:t>
            </a:r>
          </a:p>
        </p:txBody>
      </p:sp>
      <p:sp>
        <p:nvSpPr>
          <p:cNvPr id="7" name="TextBox 6">
            <a:extLst>
              <a:ext uri="{FF2B5EF4-FFF2-40B4-BE49-F238E27FC236}">
                <a16:creationId xmlns:a16="http://schemas.microsoft.com/office/drawing/2014/main" id="{BA5A0B5A-6949-4476-8A90-B33181FFCE37}"/>
              </a:ext>
            </a:extLst>
          </p:cNvPr>
          <p:cNvSpPr txBox="1"/>
          <p:nvPr/>
        </p:nvSpPr>
        <p:spPr>
          <a:xfrm>
            <a:off x="374012" y="3149870"/>
            <a:ext cx="11145078" cy="369332"/>
          </a:xfrm>
          <a:prstGeom prst="rect">
            <a:avLst/>
          </a:prstGeom>
          <a:noFill/>
        </p:spPr>
        <p:txBody>
          <a:bodyPr wrap="square" rtlCol="0">
            <a:spAutoFit/>
          </a:bodyPr>
          <a:lstStyle/>
          <a:p>
            <a:r>
              <a:rPr lang="en-GB" sz="1800" b="1" u="none" strike="noStrike"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Q: </a:t>
            </a:r>
            <a:r>
              <a:rPr lang="en-US" sz="1800" b="1" u="none" strike="noStrike"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What kind of customer do typically buy from us?</a:t>
            </a:r>
            <a:endParaRPr lang="en-GB" sz="1800" b="1" u="none" strike="noStrike"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DA053D29-CD7A-4493-B559-68012D793E3D}"/>
              </a:ext>
            </a:extLst>
          </p:cNvPr>
          <p:cNvSpPr txBox="1"/>
          <p:nvPr/>
        </p:nvSpPr>
        <p:spPr>
          <a:xfrm>
            <a:off x="427022" y="3611479"/>
            <a:ext cx="10690533" cy="646331"/>
          </a:xfrm>
          <a:prstGeom prst="rect">
            <a:avLst/>
          </a:prstGeom>
          <a:noFill/>
        </p:spPr>
        <p:txBody>
          <a:bodyPr wrap="square" rtlCol="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There is no specific we could find from our data. Just we could find their geographic presence. And by using that we could mix our product with their native cultures for increasing sales.</a:t>
            </a:r>
          </a:p>
        </p:txBody>
      </p:sp>
      <p:sp>
        <p:nvSpPr>
          <p:cNvPr id="3" name="TextBox 2">
            <a:extLst>
              <a:ext uri="{FF2B5EF4-FFF2-40B4-BE49-F238E27FC236}">
                <a16:creationId xmlns:a16="http://schemas.microsoft.com/office/drawing/2014/main" id="{82AF810B-76A6-4308-A233-247651BEEFD2}"/>
              </a:ext>
            </a:extLst>
          </p:cNvPr>
          <p:cNvSpPr txBox="1"/>
          <p:nvPr/>
        </p:nvSpPr>
        <p:spPr>
          <a:xfrm>
            <a:off x="364434" y="4346255"/>
            <a:ext cx="11145078" cy="369332"/>
          </a:xfrm>
          <a:prstGeom prst="rect">
            <a:avLst/>
          </a:prstGeom>
          <a:noFill/>
        </p:spPr>
        <p:txBody>
          <a:bodyPr wrap="square" rtlCol="0">
            <a:spAutoFit/>
          </a:bodyPr>
          <a:lstStyle/>
          <a:p>
            <a:r>
              <a:rPr lang="en-GB" sz="1800" b="1" u="none" strike="noStrike"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Q: </a:t>
            </a:r>
            <a:r>
              <a:rPr lang="en-US" sz="1800" b="1" u="none" strike="noStrike"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Identify relationships and drivers of sales that might be hidden in the dataset.</a:t>
            </a:r>
            <a:endParaRPr lang="en-GB" sz="1800" b="1" u="none" strike="noStrike"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2044066-9F99-4134-A061-116E956B8A63}"/>
              </a:ext>
            </a:extLst>
          </p:cNvPr>
          <p:cNvSpPr txBox="1"/>
          <p:nvPr/>
        </p:nvSpPr>
        <p:spPr>
          <a:xfrm>
            <a:off x="427022" y="4845434"/>
            <a:ext cx="10690533" cy="646331"/>
          </a:xfrm>
          <a:prstGeom prst="rect">
            <a:avLst/>
          </a:prstGeom>
          <a:noFill/>
        </p:spPr>
        <p:txBody>
          <a:bodyPr wrap="square" rtlCol="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Drivers of the sales are festival season during Oct, Nov and Dec. </a:t>
            </a:r>
          </a:p>
          <a:p>
            <a:pPr marL="342900" indent="-342900">
              <a:buAutoNum type="arabicPeriod"/>
            </a:pPr>
            <a:r>
              <a:rPr lang="en-US" dirty="0">
                <a:latin typeface="Times New Roman" panose="02020603050405020304" pitchFamily="18" charset="0"/>
                <a:cs typeface="Times New Roman" panose="02020603050405020304" pitchFamily="18" charset="0"/>
              </a:rPr>
              <a:t>In Noon when customer is free due to lunch or break, they are more tends to buy a product.</a:t>
            </a:r>
          </a:p>
        </p:txBody>
      </p:sp>
    </p:spTree>
    <p:extLst>
      <p:ext uri="{BB962C8B-B14F-4D97-AF65-F5344CB8AC3E}">
        <p14:creationId xmlns:p14="http://schemas.microsoft.com/office/powerpoint/2010/main" val="8687137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Question’s Solutions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Why These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Presenting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4223" y="3653603"/>
            <a:ext cx="1739707"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 Data Profile</a:t>
            </a:r>
          </a:p>
          <a:p>
            <a:pPr algn="ctr">
              <a:lnSpc>
                <a:spcPts val="1900"/>
              </a:lnSpc>
            </a:pPr>
            <a:r>
              <a:rPr lang="en-US" sz="1400" dirty="0">
                <a:solidFill>
                  <a:schemeClr val="bg1"/>
                </a:solidFill>
                <a:cs typeface="Segoe UI" panose="020B0502040204020203" pitchFamily="34" charset="0"/>
              </a:rPr>
              <a:t>    2. Data Cleaning</a:t>
            </a:r>
          </a:p>
          <a:p>
            <a:pPr algn="ctr">
              <a:lnSpc>
                <a:spcPts val="1900"/>
              </a:lnSpc>
            </a:pPr>
            <a:r>
              <a:rPr lang="en-US" sz="1400" dirty="0">
                <a:solidFill>
                  <a:schemeClr val="bg1"/>
                </a:solidFill>
                <a:cs typeface="Segoe UI" panose="020B0502040204020203" pitchFamily="34" charset="0"/>
              </a:rPr>
              <a:t>    3. Data Roadmap</a:t>
            </a:r>
          </a:p>
          <a:p>
            <a:pPr algn="ctr">
              <a:lnSpc>
                <a:spcPts val="1900"/>
              </a:lnSpc>
            </a:pPr>
            <a:r>
              <a:rPr lang="en-US" sz="1400" dirty="0">
                <a:solidFill>
                  <a:schemeClr val="bg1"/>
                </a:solidFill>
                <a:cs typeface="Segoe UI" panose="020B0502040204020203" pitchFamily="34" charset="0"/>
              </a:rPr>
              <a:t>    4.Framing Questions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1.Analysis</a:t>
            </a:r>
          </a:p>
          <a:p>
            <a:pPr algn="ctr">
              <a:lnSpc>
                <a:spcPts val="1900"/>
              </a:lnSpc>
            </a:pPr>
            <a:r>
              <a:rPr lang="en-US" sz="1400" dirty="0">
                <a:solidFill>
                  <a:schemeClr val="bg1"/>
                </a:solidFill>
                <a:cs typeface="Segoe UI" panose="020B0502040204020203" pitchFamily="34" charset="0"/>
              </a:rPr>
              <a:t>2.Metrics</a:t>
            </a:r>
          </a:p>
          <a:p>
            <a:pPr algn="ctr">
              <a:lnSpc>
                <a:spcPts val="1900"/>
              </a:lnSpc>
            </a:pPr>
            <a:r>
              <a:rPr lang="en-US" sz="1400" dirty="0">
                <a:solidFill>
                  <a:schemeClr val="bg1"/>
                </a:solidFill>
                <a:cs typeface="Segoe UI" panose="020B0502040204020203" pitchFamily="34" charset="0"/>
              </a:rPr>
              <a:t>         3.Visualizations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67EB34CF-C540-4EA2-AA6D-B15CFBFBC9F6}"/>
              </a:ext>
            </a:extLst>
          </p:cNvPr>
          <p:cNvSpPr txBox="1"/>
          <p:nvPr/>
        </p:nvSpPr>
        <p:spPr>
          <a:xfrm>
            <a:off x="371327" y="876280"/>
            <a:ext cx="11145078" cy="646331"/>
          </a:xfrm>
          <a:prstGeom prst="rect">
            <a:avLst/>
          </a:prstGeom>
          <a:noFill/>
        </p:spPr>
        <p:txBody>
          <a:bodyPr wrap="square" rtlCol="0">
            <a:spAutoFit/>
          </a:bodyPr>
          <a:lstStyle/>
          <a:p>
            <a:r>
              <a:rPr lang="en-GB" sz="1800" b="1" u="none" strike="noStrike"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Q: </a:t>
            </a:r>
            <a:r>
              <a:rPr lang="en-US" sz="1800" b="1" u="none" strike="noStrike"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rPr>
              <a:t>Can we take some initiatives based on the data to increase the sales? Also mention, based on data can we avoid out of stock situations?</a:t>
            </a:r>
            <a:endParaRPr lang="en-GB" sz="1800" b="1" u="none" strike="noStrike" dirty="0">
              <a:solidFill>
                <a:schemeClr val="accent1"/>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36B4E976-CBD4-412D-9046-F2CE9C6834B8}"/>
              </a:ext>
            </a:extLst>
          </p:cNvPr>
          <p:cNvSpPr txBox="1"/>
          <p:nvPr/>
        </p:nvSpPr>
        <p:spPr>
          <a:xfrm>
            <a:off x="427023" y="1502163"/>
            <a:ext cx="10690533" cy="4247317"/>
          </a:xfrm>
          <a:prstGeom prst="rect">
            <a:avLst/>
          </a:prstGeom>
          <a:noFill/>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Give customer wide range of advertisements of products during Noon as customer is most likely to buy product at that time.</a:t>
            </a:r>
          </a:p>
          <a:p>
            <a:pPr marL="342900" indent="-342900">
              <a:buAutoNum type="arabicPeriod"/>
            </a:pPr>
            <a:r>
              <a:rPr lang="en-IN" dirty="0">
                <a:latin typeface="Times New Roman" panose="02020603050405020304" pitchFamily="18" charset="0"/>
                <a:cs typeface="Times New Roman" panose="02020603050405020304" pitchFamily="18" charset="0"/>
              </a:rPr>
              <a:t>Cancelled products must be reviewed.</a:t>
            </a:r>
          </a:p>
          <a:p>
            <a:pPr marL="342900" indent="-342900">
              <a:buAutoNum type="arabicPeriod"/>
            </a:pPr>
            <a:r>
              <a:rPr lang="en-IN" dirty="0">
                <a:latin typeface="Times New Roman" panose="02020603050405020304" pitchFamily="18" charset="0"/>
                <a:cs typeface="Times New Roman" panose="02020603050405020304" pitchFamily="18" charset="0"/>
              </a:rPr>
              <a:t>In countries with least number of buyers, more link building should be targeted with customer in the form of advertisement, free gifts, flexible pricing, etc.</a:t>
            </a:r>
          </a:p>
          <a:p>
            <a:pPr marL="342900" indent="-342900">
              <a:buAutoNum type="arabicPeriod"/>
            </a:pPr>
            <a:r>
              <a:rPr lang="en-IN" dirty="0">
                <a:latin typeface="Times New Roman" panose="02020603050405020304" pitchFamily="18" charset="0"/>
                <a:cs typeface="Times New Roman" panose="02020603050405020304" pitchFamily="18" charset="0"/>
              </a:rPr>
              <a:t>In areas where company presence is less, Company could tie-ups with local brands for increasing sales where presence is less.</a:t>
            </a:r>
          </a:p>
          <a:p>
            <a:pPr marL="342900" indent="-342900">
              <a:buAutoNum type="arabicPeriod"/>
            </a:pPr>
            <a:r>
              <a:rPr lang="en-IN" dirty="0">
                <a:latin typeface="Times New Roman" panose="02020603050405020304" pitchFamily="18" charset="0"/>
                <a:cs typeface="Times New Roman" panose="02020603050405020304" pitchFamily="18" charset="0"/>
              </a:rPr>
              <a:t>Loyal customer should be given extra attention as they are our key buyer constituting most towards the profit.</a:t>
            </a:r>
          </a:p>
          <a:p>
            <a:pPr marL="342900" indent="-342900">
              <a:buAutoNum type="arabicPeriod"/>
            </a:pPr>
            <a:r>
              <a:rPr lang="en-IN" dirty="0">
                <a:latin typeface="Times New Roman" panose="02020603050405020304" pitchFamily="18" charset="0"/>
                <a:cs typeface="Times New Roman" panose="02020603050405020304" pitchFamily="18" charset="0"/>
              </a:rPr>
              <a:t>The products with most number of buyers should not be out of stock. </a:t>
            </a:r>
          </a:p>
          <a:p>
            <a:pPr marL="342900" indent="-342900">
              <a:buAutoNum type="arabicPeriod"/>
            </a:pPr>
            <a:r>
              <a:rPr lang="en-IN" dirty="0">
                <a:latin typeface="Times New Roman" panose="02020603050405020304" pitchFamily="18" charset="0"/>
                <a:cs typeface="Times New Roman" panose="02020603050405020304" pitchFamily="18" charset="0"/>
              </a:rPr>
              <a:t>More improvement in marketing should be given for increasing sales on weekend days.</a:t>
            </a:r>
          </a:p>
          <a:p>
            <a:pPr marL="342900" indent="-342900">
              <a:buAutoNum type="arabicPeriod"/>
            </a:pPr>
            <a:r>
              <a:rPr lang="en-US" dirty="0">
                <a:latin typeface="Times New Roman" panose="02020603050405020304" pitchFamily="18" charset="0"/>
                <a:cs typeface="Times New Roman" panose="02020603050405020304" pitchFamily="18" charset="0"/>
              </a:rPr>
              <a:t>Company should also select data according to demographics so that, it can provide some personalized experience.</a:t>
            </a:r>
            <a:r>
              <a:rPr lang="en-IN" dirty="0">
                <a:latin typeface="Times New Roman" panose="02020603050405020304" pitchFamily="18" charset="0"/>
                <a:cs typeface="Times New Roman" panose="02020603050405020304" pitchFamily="18" charset="0"/>
              </a:rPr>
              <a:t> </a:t>
            </a:r>
          </a:p>
          <a:p>
            <a:pPr marL="342900" indent="-342900">
              <a:buAutoNum type="arabicPeriod" startAt="8"/>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342900" indent="-342900">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2584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2D343F"/>
        </a:solidFill>
        <a:effectLst/>
      </p:bgPr>
    </p:bg>
    <p:spTree>
      <p:nvGrpSpPr>
        <p:cNvPr id="1" name=""/>
        <p:cNvGrpSpPr/>
        <p:nvPr/>
      </p:nvGrpSpPr>
      <p:grpSpPr>
        <a:xfrm>
          <a:off x="0" y="0"/>
          <a:ext cx="0" cy="0"/>
          <a:chOff x="0" y="0"/>
          <a:chExt cx="0" cy="0"/>
        </a:xfrm>
      </p:grpSpPr>
      <p:sp>
        <p:nvSpPr>
          <p:cNvPr id="86" name="TextBox 85"/>
          <p:cNvSpPr txBox="1"/>
          <p:nvPr/>
        </p:nvSpPr>
        <p:spPr>
          <a:xfrm>
            <a:off x="5058007" y="2375231"/>
            <a:ext cx="1060799" cy="1053768"/>
          </a:xfrm>
          <a:prstGeom prst="rect">
            <a:avLst/>
          </a:prstGeom>
          <a:noFill/>
        </p:spPr>
        <p:txBody>
          <a:bodyPr wrap="none" rtlCol="0" anchor="ctr">
            <a:noAutofit/>
          </a:bodyPr>
          <a:lstStyle/>
          <a:p>
            <a:pPr algn="ctr" defTabSz="914377"/>
            <a:r>
              <a:rPr lang="en-US" sz="5333" b="1" dirty="0">
                <a:solidFill>
                  <a:srgbClr val="19967C"/>
                </a:solidFill>
                <a:latin typeface="Lato" charset="0"/>
                <a:ea typeface="Lato" charset="0"/>
                <a:cs typeface="Lato" charset="0"/>
              </a:rPr>
              <a:t>S</a:t>
            </a:r>
          </a:p>
        </p:txBody>
      </p:sp>
      <p:sp>
        <p:nvSpPr>
          <p:cNvPr id="87" name="TextBox 86"/>
          <p:cNvSpPr txBox="1"/>
          <p:nvPr/>
        </p:nvSpPr>
        <p:spPr>
          <a:xfrm>
            <a:off x="6118805" y="2372953"/>
            <a:ext cx="1071563" cy="1056047"/>
          </a:xfrm>
          <a:prstGeom prst="rect">
            <a:avLst/>
          </a:prstGeom>
          <a:noFill/>
        </p:spPr>
        <p:txBody>
          <a:bodyPr wrap="none" rtlCol="0" anchor="ctr">
            <a:noAutofit/>
          </a:bodyPr>
          <a:lstStyle/>
          <a:p>
            <a:pPr algn="ctr" defTabSz="914377"/>
            <a:r>
              <a:rPr lang="en-US" sz="5333" b="1" dirty="0">
                <a:solidFill>
                  <a:srgbClr val="62ECD2"/>
                </a:solidFill>
                <a:latin typeface="Lato" charset="0"/>
                <a:ea typeface="Lato" charset="0"/>
                <a:cs typeface="Lato" charset="0"/>
              </a:rPr>
              <a:t>W</a:t>
            </a:r>
          </a:p>
        </p:txBody>
      </p:sp>
      <p:sp>
        <p:nvSpPr>
          <p:cNvPr id="88" name="TextBox 87"/>
          <p:cNvSpPr txBox="1"/>
          <p:nvPr/>
        </p:nvSpPr>
        <p:spPr>
          <a:xfrm>
            <a:off x="5023846" y="3428999"/>
            <a:ext cx="1070223" cy="1058360"/>
          </a:xfrm>
          <a:prstGeom prst="rect">
            <a:avLst/>
          </a:prstGeom>
          <a:noFill/>
        </p:spPr>
        <p:txBody>
          <a:bodyPr wrap="none" rtlCol="0" anchor="ctr">
            <a:noAutofit/>
          </a:bodyPr>
          <a:lstStyle/>
          <a:p>
            <a:pPr algn="ctr" defTabSz="914377"/>
            <a:r>
              <a:rPr lang="en-US" sz="5333" b="1" dirty="0">
                <a:solidFill>
                  <a:srgbClr val="2FC09F"/>
                </a:solidFill>
                <a:latin typeface="Lato" charset="0"/>
                <a:ea typeface="Lato" charset="0"/>
                <a:cs typeface="Lato" charset="0"/>
              </a:rPr>
              <a:t>O</a:t>
            </a:r>
          </a:p>
        </p:txBody>
      </p:sp>
      <p:sp>
        <p:nvSpPr>
          <p:cNvPr id="89" name="TextBox 88"/>
          <p:cNvSpPr txBox="1"/>
          <p:nvPr/>
        </p:nvSpPr>
        <p:spPr>
          <a:xfrm>
            <a:off x="6084649" y="3428999"/>
            <a:ext cx="1070220" cy="1076619"/>
          </a:xfrm>
          <a:prstGeom prst="rect">
            <a:avLst/>
          </a:prstGeom>
          <a:noFill/>
        </p:spPr>
        <p:txBody>
          <a:bodyPr wrap="square" rtlCol="0" anchor="ctr">
            <a:noAutofit/>
          </a:bodyPr>
          <a:lstStyle/>
          <a:p>
            <a:pPr algn="ctr" defTabSz="914377"/>
            <a:r>
              <a:rPr lang="en-US" sz="5333" b="1" dirty="0">
                <a:solidFill>
                  <a:srgbClr val="2DD5B0"/>
                </a:solidFill>
                <a:latin typeface="Lato" charset="0"/>
                <a:ea typeface="Lato" charset="0"/>
                <a:cs typeface="Lato" charset="0"/>
              </a:rPr>
              <a:t>T</a:t>
            </a:r>
          </a:p>
        </p:txBody>
      </p:sp>
      <p:sp>
        <p:nvSpPr>
          <p:cNvPr id="94" name="TextBox 93"/>
          <p:cNvSpPr txBox="1"/>
          <p:nvPr/>
        </p:nvSpPr>
        <p:spPr>
          <a:xfrm>
            <a:off x="9207189" y="1653312"/>
            <a:ext cx="1396023" cy="318100"/>
          </a:xfrm>
          <a:prstGeom prst="rect">
            <a:avLst/>
          </a:prstGeom>
          <a:noFill/>
        </p:spPr>
        <p:txBody>
          <a:bodyPr wrap="none" rtlCol="0">
            <a:spAutoFit/>
          </a:bodyPr>
          <a:lstStyle/>
          <a:p>
            <a:pPr algn="ctr" defTabSz="914377"/>
            <a:r>
              <a:rPr lang="en-US" sz="1467" b="1" dirty="0">
                <a:solidFill>
                  <a:srgbClr val="62ECD2"/>
                </a:solidFill>
                <a:latin typeface="Lato" charset="0"/>
                <a:ea typeface="Lato" charset="0"/>
                <a:cs typeface="Lato" charset="0"/>
              </a:rPr>
              <a:t>WEAKNESSES</a:t>
            </a:r>
          </a:p>
        </p:txBody>
      </p:sp>
      <p:sp>
        <p:nvSpPr>
          <p:cNvPr id="95" name="TextBox 94"/>
          <p:cNvSpPr txBox="1"/>
          <p:nvPr/>
        </p:nvSpPr>
        <p:spPr>
          <a:xfrm>
            <a:off x="8675943" y="1981606"/>
            <a:ext cx="2458515" cy="738664"/>
          </a:xfrm>
          <a:prstGeom prst="rect">
            <a:avLst/>
          </a:prstGeom>
          <a:noFill/>
        </p:spPr>
        <p:txBody>
          <a:bodyPr wrap="square" rtlCol="0">
            <a:spAutoFit/>
          </a:bodyPr>
          <a:lstStyle/>
          <a:p>
            <a:pPr algn="ctr" defTabSz="914377"/>
            <a:r>
              <a:rPr lang="en-US" sz="1400" dirty="0">
                <a:solidFill>
                  <a:prstClr val="white"/>
                </a:solidFill>
                <a:latin typeface="Lato" charset="0"/>
                <a:ea typeface="Lato" charset="0"/>
                <a:cs typeface="Lato" charset="0"/>
              </a:rPr>
              <a:t>Confined to only one country. Products sales are less outside UK</a:t>
            </a:r>
          </a:p>
        </p:txBody>
      </p:sp>
      <p:sp>
        <p:nvSpPr>
          <p:cNvPr id="96" name="TextBox 95"/>
          <p:cNvSpPr txBox="1"/>
          <p:nvPr/>
        </p:nvSpPr>
        <p:spPr>
          <a:xfrm>
            <a:off x="9404519" y="4632480"/>
            <a:ext cx="1001364" cy="318100"/>
          </a:xfrm>
          <a:prstGeom prst="rect">
            <a:avLst/>
          </a:prstGeom>
          <a:noFill/>
        </p:spPr>
        <p:txBody>
          <a:bodyPr wrap="none" rtlCol="0">
            <a:spAutoFit/>
          </a:bodyPr>
          <a:lstStyle/>
          <a:p>
            <a:pPr algn="ctr" defTabSz="914377"/>
            <a:r>
              <a:rPr lang="en-US" sz="1467" b="1" dirty="0">
                <a:solidFill>
                  <a:srgbClr val="2DD5B0"/>
                </a:solidFill>
                <a:latin typeface="Lato" charset="0"/>
                <a:ea typeface="Lato" charset="0"/>
                <a:cs typeface="Lato" charset="0"/>
              </a:rPr>
              <a:t>THREATS</a:t>
            </a:r>
          </a:p>
        </p:txBody>
      </p:sp>
      <p:sp>
        <p:nvSpPr>
          <p:cNvPr id="97" name="TextBox 96"/>
          <p:cNvSpPr txBox="1"/>
          <p:nvPr/>
        </p:nvSpPr>
        <p:spPr>
          <a:xfrm>
            <a:off x="8675943" y="4960774"/>
            <a:ext cx="2458515" cy="1169551"/>
          </a:xfrm>
          <a:prstGeom prst="rect">
            <a:avLst/>
          </a:prstGeom>
          <a:noFill/>
        </p:spPr>
        <p:txBody>
          <a:bodyPr wrap="square" rtlCol="0">
            <a:spAutoFit/>
          </a:bodyPr>
          <a:lstStyle/>
          <a:p>
            <a:pPr algn="ctr" defTabSz="914377"/>
            <a:r>
              <a:rPr lang="en-US" sz="1400" dirty="0">
                <a:solidFill>
                  <a:prstClr val="white"/>
                </a:solidFill>
                <a:latin typeface="Lato" charset="0"/>
                <a:ea typeface="Lato" charset="0"/>
                <a:cs typeface="Lato" charset="0"/>
              </a:rPr>
              <a:t>Major threats could not be find out from this data. Sales outside UK could be less due to presence of local business units.</a:t>
            </a:r>
          </a:p>
        </p:txBody>
      </p:sp>
      <p:pic>
        <p:nvPicPr>
          <p:cNvPr id="106" name="Picture 10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5008" y="4140039"/>
            <a:ext cx="420384" cy="420384"/>
          </a:xfrm>
          <a:prstGeom prst="rect">
            <a:avLst/>
          </a:prstGeom>
        </p:spPr>
      </p:pic>
      <p:pic>
        <p:nvPicPr>
          <p:cNvPr id="110" name="Picture 10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5008" y="1144427"/>
            <a:ext cx="420384" cy="420384"/>
          </a:xfrm>
          <a:prstGeom prst="rect">
            <a:avLst/>
          </a:prstGeom>
        </p:spPr>
      </p:pic>
      <p:sp>
        <p:nvSpPr>
          <p:cNvPr id="90" name="TextBox 89"/>
          <p:cNvSpPr txBox="1"/>
          <p:nvPr/>
        </p:nvSpPr>
        <p:spPr>
          <a:xfrm>
            <a:off x="1655345" y="1653312"/>
            <a:ext cx="1262910" cy="318100"/>
          </a:xfrm>
          <a:prstGeom prst="rect">
            <a:avLst/>
          </a:prstGeom>
          <a:noFill/>
        </p:spPr>
        <p:txBody>
          <a:bodyPr wrap="none" rtlCol="0">
            <a:spAutoFit/>
          </a:bodyPr>
          <a:lstStyle/>
          <a:p>
            <a:pPr algn="ctr" defTabSz="914377"/>
            <a:r>
              <a:rPr lang="en-US" sz="1467" b="1" dirty="0">
                <a:solidFill>
                  <a:srgbClr val="19967C"/>
                </a:solidFill>
                <a:latin typeface="Lato" charset="0"/>
                <a:ea typeface="Lato" charset="0"/>
                <a:cs typeface="Lato" charset="0"/>
              </a:rPr>
              <a:t>STRENGTHS</a:t>
            </a:r>
          </a:p>
        </p:txBody>
      </p:sp>
      <p:sp>
        <p:nvSpPr>
          <p:cNvPr id="91" name="TextBox 90"/>
          <p:cNvSpPr txBox="1"/>
          <p:nvPr/>
        </p:nvSpPr>
        <p:spPr>
          <a:xfrm>
            <a:off x="1057543" y="1981606"/>
            <a:ext cx="2458515" cy="1169551"/>
          </a:xfrm>
          <a:prstGeom prst="rect">
            <a:avLst/>
          </a:prstGeom>
          <a:noFill/>
        </p:spPr>
        <p:txBody>
          <a:bodyPr wrap="square" rtlCol="0">
            <a:spAutoFit/>
          </a:bodyPr>
          <a:lstStyle/>
          <a:p>
            <a:pPr algn="ctr" defTabSz="914377"/>
            <a:r>
              <a:rPr lang="en-US" sz="1400" dirty="0">
                <a:solidFill>
                  <a:prstClr val="white"/>
                </a:solidFill>
                <a:latin typeface="Lato" charset="0"/>
                <a:ea typeface="Lato" charset="0"/>
                <a:cs typeface="Lato" charset="0"/>
              </a:rPr>
              <a:t>There are high numbers of repetitive buyers. Have control over UK and presence </a:t>
            </a:r>
            <a:r>
              <a:rPr lang="en-US" sz="1400">
                <a:solidFill>
                  <a:prstClr val="white"/>
                </a:solidFill>
                <a:latin typeface="Lato" charset="0"/>
                <a:ea typeface="Lato" charset="0"/>
                <a:cs typeface="Lato" charset="0"/>
              </a:rPr>
              <a:t>over 10+ </a:t>
            </a:r>
            <a:r>
              <a:rPr lang="en-US" sz="1400" dirty="0">
                <a:solidFill>
                  <a:prstClr val="white"/>
                </a:solidFill>
                <a:latin typeface="Lato" charset="0"/>
                <a:ea typeface="Lato" charset="0"/>
                <a:cs typeface="Lato" charset="0"/>
              </a:rPr>
              <a:t>countries.</a:t>
            </a:r>
          </a:p>
          <a:p>
            <a:pPr algn="ctr" defTabSz="914377"/>
            <a:endParaRPr lang="en-US" sz="1400" dirty="0">
              <a:solidFill>
                <a:prstClr val="white"/>
              </a:solidFill>
              <a:latin typeface="Lato" charset="0"/>
              <a:ea typeface="Lato" charset="0"/>
              <a:cs typeface="Lato" charset="0"/>
            </a:endParaRPr>
          </a:p>
        </p:txBody>
      </p:sp>
      <p:sp>
        <p:nvSpPr>
          <p:cNvPr id="92" name="TextBox 91"/>
          <p:cNvSpPr txBox="1"/>
          <p:nvPr/>
        </p:nvSpPr>
        <p:spPr>
          <a:xfrm>
            <a:off x="1461381" y="4632480"/>
            <a:ext cx="1650837" cy="318100"/>
          </a:xfrm>
          <a:prstGeom prst="rect">
            <a:avLst/>
          </a:prstGeom>
          <a:noFill/>
        </p:spPr>
        <p:txBody>
          <a:bodyPr wrap="none" rtlCol="0">
            <a:spAutoFit/>
          </a:bodyPr>
          <a:lstStyle/>
          <a:p>
            <a:pPr algn="ctr" defTabSz="914377"/>
            <a:r>
              <a:rPr lang="en-US" sz="1467" b="1" dirty="0">
                <a:solidFill>
                  <a:srgbClr val="2FC09F"/>
                </a:solidFill>
                <a:latin typeface="Lato" charset="0"/>
                <a:ea typeface="Lato" charset="0"/>
                <a:cs typeface="Lato" charset="0"/>
              </a:rPr>
              <a:t>OPPORTUNITIES</a:t>
            </a:r>
          </a:p>
        </p:txBody>
      </p:sp>
      <p:sp>
        <p:nvSpPr>
          <p:cNvPr id="93" name="TextBox 92"/>
          <p:cNvSpPr txBox="1"/>
          <p:nvPr/>
        </p:nvSpPr>
        <p:spPr>
          <a:xfrm>
            <a:off x="1057543" y="4960774"/>
            <a:ext cx="2458515" cy="954107"/>
          </a:xfrm>
          <a:prstGeom prst="rect">
            <a:avLst/>
          </a:prstGeom>
          <a:noFill/>
        </p:spPr>
        <p:txBody>
          <a:bodyPr wrap="square" rtlCol="0">
            <a:spAutoFit/>
          </a:bodyPr>
          <a:lstStyle/>
          <a:p>
            <a:pPr algn="ctr" defTabSz="914377"/>
            <a:r>
              <a:rPr lang="en-US" sz="1400" dirty="0">
                <a:solidFill>
                  <a:prstClr val="white"/>
                </a:solidFill>
                <a:latin typeface="Lato" charset="0"/>
                <a:ea typeface="Lato" charset="0"/>
                <a:cs typeface="Lato" charset="0"/>
              </a:rPr>
              <a:t>At least have some presence other countries which creates huge opportunity to become MNC</a:t>
            </a:r>
          </a:p>
        </p:txBody>
      </p:sp>
      <p:pic>
        <p:nvPicPr>
          <p:cNvPr id="105" name="Picture 10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607" y="1131669"/>
            <a:ext cx="420384" cy="420384"/>
          </a:xfrm>
          <a:prstGeom prst="rect">
            <a:avLst/>
          </a:prstGeom>
        </p:spPr>
      </p:pic>
      <p:pic>
        <p:nvPicPr>
          <p:cNvPr id="111" name="Picture 1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2709" y="4140039"/>
            <a:ext cx="420384" cy="420384"/>
          </a:xfrm>
          <a:prstGeom prst="rect">
            <a:avLst/>
          </a:prstGeom>
        </p:spPr>
      </p:pic>
      <p:grpSp>
        <p:nvGrpSpPr>
          <p:cNvPr id="20" name="Group 19"/>
          <p:cNvGrpSpPr/>
          <p:nvPr/>
        </p:nvGrpSpPr>
        <p:grpSpPr>
          <a:xfrm>
            <a:off x="4399871" y="1733078"/>
            <a:ext cx="3391848" cy="3391847"/>
            <a:chOff x="3299903" y="1299808"/>
            <a:chExt cx="2543886" cy="2543885"/>
          </a:xfrm>
        </p:grpSpPr>
        <p:sp>
          <p:nvSpPr>
            <p:cNvPr id="14" name="Arc 13"/>
            <p:cNvSpPr/>
            <p:nvPr/>
          </p:nvSpPr>
          <p:spPr>
            <a:xfrm>
              <a:off x="3299904" y="1299808"/>
              <a:ext cx="2543885" cy="2543884"/>
            </a:xfrm>
            <a:prstGeom prst="arc">
              <a:avLst/>
            </a:prstGeom>
            <a:ln w="368300" cap="rnd">
              <a:solidFill>
                <a:srgbClr val="62ECD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914377"/>
              <a:endParaRPr lang="en-US">
                <a:solidFill>
                  <a:prstClr val="black"/>
                </a:solidFill>
                <a:latin typeface="Calibri" panose="020F0502020204030204"/>
              </a:endParaRPr>
            </a:p>
          </p:txBody>
        </p:sp>
        <p:sp>
          <p:nvSpPr>
            <p:cNvPr id="98" name="Arc 97"/>
            <p:cNvSpPr/>
            <p:nvPr/>
          </p:nvSpPr>
          <p:spPr>
            <a:xfrm rot="5400000">
              <a:off x="3299904" y="1299808"/>
              <a:ext cx="2543884" cy="2543885"/>
            </a:xfrm>
            <a:prstGeom prst="arc">
              <a:avLst/>
            </a:prstGeom>
            <a:ln w="368300" cap="rnd">
              <a:solidFill>
                <a:srgbClr val="2DD5B0"/>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914377"/>
              <a:endParaRPr lang="en-US">
                <a:solidFill>
                  <a:prstClr val="black"/>
                </a:solidFill>
                <a:latin typeface="Calibri" panose="020F0502020204030204"/>
              </a:endParaRPr>
            </a:p>
          </p:txBody>
        </p:sp>
        <p:sp>
          <p:nvSpPr>
            <p:cNvPr id="99" name="Arc 98"/>
            <p:cNvSpPr/>
            <p:nvPr/>
          </p:nvSpPr>
          <p:spPr>
            <a:xfrm rot="10800000">
              <a:off x="3299904" y="1299808"/>
              <a:ext cx="2543885" cy="2543884"/>
            </a:xfrm>
            <a:prstGeom prst="arc">
              <a:avLst/>
            </a:prstGeom>
            <a:ln w="368300" cap="rnd">
              <a:solidFill>
                <a:srgbClr val="2FC09F"/>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914377"/>
              <a:endParaRPr lang="en-US">
                <a:solidFill>
                  <a:prstClr val="black"/>
                </a:solidFill>
                <a:latin typeface="Calibri" panose="020F0502020204030204"/>
              </a:endParaRPr>
            </a:p>
          </p:txBody>
        </p:sp>
        <p:sp>
          <p:nvSpPr>
            <p:cNvPr id="100" name="Arc 99"/>
            <p:cNvSpPr/>
            <p:nvPr/>
          </p:nvSpPr>
          <p:spPr>
            <a:xfrm rot="16200000">
              <a:off x="3299904" y="1299808"/>
              <a:ext cx="2543884" cy="2543885"/>
            </a:xfrm>
            <a:prstGeom prst="arc">
              <a:avLst/>
            </a:prstGeom>
            <a:ln w="368300" cap="rnd">
              <a:solidFill>
                <a:srgbClr val="19967C"/>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914377"/>
              <a:endParaRPr lang="en-US">
                <a:solidFill>
                  <a:prstClr val="black"/>
                </a:solidFill>
                <a:latin typeface="Calibri" panose="020F0502020204030204"/>
              </a:endParaRPr>
            </a:p>
          </p:txBody>
        </p:sp>
        <p:sp>
          <p:nvSpPr>
            <p:cNvPr id="28" name="Arc 27"/>
            <p:cNvSpPr/>
            <p:nvPr/>
          </p:nvSpPr>
          <p:spPr>
            <a:xfrm>
              <a:off x="3299904" y="1299808"/>
              <a:ext cx="2543885" cy="2543884"/>
            </a:xfrm>
            <a:prstGeom prst="arc">
              <a:avLst>
                <a:gd name="adj1" fmla="val 16200000"/>
                <a:gd name="adj2" fmla="val 17493777"/>
              </a:avLst>
            </a:prstGeom>
            <a:ln w="368300" cap="rnd">
              <a:solidFill>
                <a:srgbClr val="62ECD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914377"/>
              <a:endParaRPr lang="en-US">
                <a:solidFill>
                  <a:prstClr val="black"/>
                </a:solidFill>
                <a:latin typeface="Calibri" panose="020F0502020204030204"/>
              </a:endParaRPr>
            </a:p>
          </p:txBody>
        </p:sp>
      </p:grpSp>
      <p:sp>
        <p:nvSpPr>
          <p:cNvPr id="17" name="Triangle 16"/>
          <p:cNvSpPr/>
          <p:nvPr/>
        </p:nvSpPr>
        <p:spPr>
          <a:xfrm rot="2700000">
            <a:off x="7328816" y="1749275"/>
            <a:ext cx="478049" cy="412112"/>
          </a:xfrm>
          <a:prstGeom prst="triangle">
            <a:avLst/>
          </a:prstGeom>
          <a:solidFill>
            <a:srgbClr val="62E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sp>
        <p:nvSpPr>
          <p:cNvPr id="46" name="Triangle 45"/>
          <p:cNvSpPr/>
          <p:nvPr/>
        </p:nvSpPr>
        <p:spPr>
          <a:xfrm rot="8100000">
            <a:off x="7336038" y="4692380"/>
            <a:ext cx="478049" cy="412112"/>
          </a:xfrm>
          <a:prstGeom prst="triangle">
            <a:avLst/>
          </a:prstGeom>
          <a:solidFill>
            <a:srgbClr val="2DD5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sp>
        <p:nvSpPr>
          <p:cNvPr id="49" name="Triangle 48"/>
          <p:cNvSpPr/>
          <p:nvPr/>
        </p:nvSpPr>
        <p:spPr>
          <a:xfrm rot="18900000">
            <a:off x="4381948" y="1749273"/>
            <a:ext cx="478049" cy="412112"/>
          </a:xfrm>
          <a:prstGeom prst="triangle">
            <a:avLst/>
          </a:prstGeom>
          <a:solidFill>
            <a:srgbClr val="1896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sp>
        <p:nvSpPr>
          <p:cNvPr id="50" name="Triangle 49"/>
          <p:cNvSpPr/>
          <p:nvPr/>
        </p:nvSpPr>
        <p:spPr>
          <a:xfrm rot="13500000">
            <a:off x="4380706" y="4692381"/>
            <a:ext cx="478049" cy="412112"/>
          </a:xfrm>
          <a:prstGeom prst="triangle">
            <a:avLst/>
          </a:prstGeom>
          <a:solidFill>
            <a:srgbClr val="2FC0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prstClr val="white"/>
              </a:solidFill>
              <a:latin typeface="Calibri" panose="020F0502020204030204"/>
            </a:endParaRPr>
          </a:p>
        </p:txBody>
      </p:sp>
    </p:spTree>
    <p:extLst>
      <p:ext uri="{BB962C8B-B14F-4D97-AF65-F5344CB8AC3E}">
        <p14:creationId xmlns:p14="http://schemas.microsoft.com/office/powerpoint/2010/main" val="5690642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5093" y="1561048"/>
            <a:ext cx="3031852" cy="1722419"/>
          </a:xfrm>
        </p:spPr>
        <p:txBody>
          <a:bodyPr/>
          <a:lstStyle/>
          <a:p>
            <a:r>
              <a:rPr lang="en-US" dirty="0"/>
              <a:t>Data Profiling</a:t>
            </a:r>
          </a:p>
        </p:txBody>
      </p:sp>
      <p:grpSp>
        <p:nvGrpSpPr>
          <p:cNvPr id="28" name="Group 40" descr="binoculars icon"/>
          <p:cNvGrpSpPr>
            <a:grpSpLocks noChangeAspect="1"/>
          </p:cNvGrpSpPr>
          <p:nvPr/>
        </p:nvGrpSpPr>
        <p:grpSpPr bwMode="auto">
          <a:xfrm>
            <a:off x="781604" y="1359783"/>
            <a:ext cx="530860" cy="491076"/>
            <a:chOff x="3438" y="454"/>
            <a:chExt cx="427" cy="395"/>
          </a:xfrm>
          <a:solidFill>
            <a:schemeClr val="accent1"/>
          </a:solidFill>
        </p:grpSpPr>
        <p:sp>
          <p:nvSpPr>
            <p:cNvPr id="29" name="Freeform 41"/>
            <p:cNvSpPr>
              <a:spLocks noEditPoints="1"/>
            </p:cNvSpPr>
            <p:nvPr/>
          </p:nvSpPr>
          <p:spPr bwMode="auto">
            <a:xfrm>
              <a:off x="3438"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0" name="Freeform 42"/>
            <p:cNvSpPr>
              <a:spLocks/>
            </p:cNvSpPr>
            <p:nvPr/>
          </p:nvSpPr>
          <p:spPr bwMode="auto">
            <a:xfrm>
              <a:off x="3455" y="457"/>
              <a:ext cx="179" cy="250"/>
            </a:xfrm>
            <a:custGeom>
              <a:avLst/>
              <a:gdLst>
                <a:gd name="T0" fmla="*/ 7 w 121"/>
                <a:gd name="T1" fmla="*/ 169 h 169"/>
                <a:gd name="T2" fmla="*/ 4 w 121"/>
                <a:gd name="T3" fmla="*/ 168 h 169"/>
                <a:gd name="T4" fmla="*/ 1 w 121"/>
                <a:gd name="T5" fmla="*/ 160 h 169"/>
                <a:gd name="T6" fmla="*/ 37 w 121"/>
                <a:gd name="T7" fmla="*/ 76 h 169"/>
                <a:gd name="T8" fmla="*/ 39 w 121"/>
                <a:gd name="T9" fmla="*/ 74 h 169"/>
                <a:gd name="T10" fmla="*/ 56 w 121"/>
                <a:gd name="T11" fmla="*/ 57 h 169"/>
                <a:gd name="T12" fmla="*/ 73 w 121"/>
                <a:gd name="T13" fmla="*/ 11 h 169"/>
                <a:gd name="T14" fmla="*/ 75 w 121"/>
                <a:gd name="T15" fmla="*/ 8 h 169"/>
                <a:gd name="T16" fmla="*/ 97 w 121"/>
                <a:gd name="T17" fmla="*/ 0 h 169"/>
                <a:gd name="T18" fmla="*/ 119 w 121"/>
                <a:gd name="T19" fmla="*/ 8 h 169"/>
                <a:gd name="T20" fmla="*/ 121 w 121"/>
                <a:gd name="T21" fmla="*/ 13 h 169"/>
                <a:gd name="T22" fmla="*/ 121 w 121"/>
                <a:gd name="T23" fmla="*/ 61 h 169"/>
                <a:gd name="T24" fmla="*/ 115 w 121"/>
                <a:gd name="T25" fmla="*/ 67 h 169"/>
                <a:gd name="T26" fmla="*/ 109 w 121"/>
                <a:gd name="T27" fmla="*/ 61 h 169"/>
                <a:gd name="T28" fmla="*/ 109 w 121"/>
                <a:gd name="T29" fmla="*/ 15 h 169"/>
                <a:gd name="T30" fmla="*/ 84 w 121"/>
                <a:gd name="T31" fmla="*/ 16 h 169"/>
                <a:gd name="T32" fmla="*/ 66 w 121"/>
                <a:gd name="T33" fmla="*/ 63 h 169"/>
                <a:gd name="T34" fmla="*/ 65 w 121"/>
                <a:gd name="T35" fmla="*/ 65 h 169"/>
                <a:gd name="T36" fmla="*/ 48 w 121"/>
                <a:gd name="T37" fmla="*/ 82 h 169"/>
                <a:gd name="T38" fmla="*/ 12 w 121"/>
                <a:gd name="T39" fmla="*/ 165 h 169"/>
                <a:gd name="T40" fmla="*/ 7 w 121"/>
                <a:gd name="T41"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 h="169">
                  <a:moveTo>
                    <a:pt x="7" y="169"/>
                  </a:moveTo>
                  <a:cubicBezTo>
                    <a:pt x="6" y="169"/>
                    <a:pt x="5" y="168"/>
                    <a:pt x="4" y="168"/>
                  </a:cubicBezTo>
                  <a:cubicBezTo>
                    <a:pt x="1" y="167"/>
                    <a:pt x="0" y="163"/>
                    <a:pt x="1" y="160"/>
                  </a:cubicBezTo>
                  <a:cubicBezTo>
                    <a:pt x="37" y="76"/>
                    <a:pt x="37" y="76"/>
                    <a:pt x="37" y="76"/>
                  </a:cubicBezTo>
                  <a:cubicBezTo>
                    <a:pt x="38" y="76"/>
                    <a:pt x="38" y="75"/>
                    <a:pt x="39" y="74"/>
                  </a:cubicBezTo>
                  <a:cubicBezTo>
                    <a:pt x="56" y="57"/>
                    <a:pt x="56" y="57"/>
                    <a:pt x="56" y="57"/>
                  </a:cubicBezTo>
                  <a:cubicBezTo>
                    <a:pt x="73" y="11"/>
                    <a:pt x="73" y="11"/>
                    <a:pt x="73" y="11"/>
                  </a:cubicBezTo>
                  <a:cubicBezTo>
                    <a:pt x="74" y="10"/>
                    <a:pt x="74" y="9"/>
                    <a:pt x="75" y="8"/>
                  </a:cubicBezTo>
                  <a:cubicBezTo>
                    <a:pt x="80" y="3"/>
                    <a:pt x="88" y="0"/>
                    <a:pt x="97" y="0"/>
                  </a:cubicBezTo>
                  <a:cubicBezTo>
                    <a:pt x="106" y="0"/>
                    <a:pt x="114" y="3"/>
                    <a:pt x="119" y="8"/>
                  </a:cubicBezTo>
                  <a:cubicBezTo>
                    <a:pt x="120" y="10"/>
                    <a:pt x="121" y="11"/>
                    <a:pt x="121" y="13"/>
                  </a:cubicBezTo>
                  <a:cubicBezTo>
                    <a:pt x="121" y="61"/>
                    <a:pt x="121" y="61"/>
                    <a:pt x="121" y="61"/>
                  </a:cubicBezTo>
                  <a:cubicBezTo>
                    <a:pt x="121" y="64"/>
                    <a:pt x="118" y="67"/>
                    <a:pt x="115" y="67"/>
                  </a:cubicBezTo>
                  <a:cubicBezTo>
                    <a:pt x="112" y="67"/>
                    <a:pt x="109" y="64"/>
                    <a:pt x="109" y="61"/>
                  </a:cubicBezTo>
                  <a:cubicBezTo>
                    <a:pt x="109" y="15"/>
                    <a:pt x="109" y="15"/>
                    <a:pt x="109" y="15"/>
                  </a:cubicBezTo>
                  <a:cubicBezTo>
                    <a:pt x="102" y="10"/>
                    <a:pt x="90" y="11"/>
                    <a:pt x="84" y="16"/>
                  </a:cubicBezTo>
                  <a:cubicBezTo>
                    <a:pt x="66" y="63"/>
                    <a:pt x="66" y="63"/>
                    <a:pt x="66" y="63"/>
                  </a:cubicBezTo>
                  <a:cubicBezTo>
                    <a:pt x="66" y="64"/>
                    <a:pt x="66" y="64"/>
                    <a:pt x="65" y="65"/>
                  </a:cubicBezTo>
                  <a:cubicBezTo>
                    <a:pt x="48" y="82"/>
                    <a:pt x="48" y="82"/>
                    <a:pt x="48" y="82"/>
                  </a:cubicBezTo>
                  <a:cubicBezTo>
                    <a:pt x="12" y="165"/>
                    <a:pt x="12" y="165"/>
                    <a:pt x="12" y="165"/>
                  </a:cubicBezTo>
                  <a:cubicBezTo>
                    <a:pt x="11" y="167"/>
                    <a:pt x="9" y="169"/>
                    <a:pt x="7"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1" name="Freeform 43"/>
            <p:cNvSpPr>
              <a:spLocks noEditPoints="1"/>
            </p:cNvSpPr>
            <p:nvPr/>
          </p:nvSpPr>
          <p:spPr bwMode="auto">
            <a:xfrm>
              <a:off x="3669"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2" name="Freeform 44"/>
            <p:cNvSpPr>
              <a:spLocks/>
            </p:cNvSpPr>
            <p:nvPr/>
          </p:nvSpPr>
          <p:spPr bwMode="auto">
            <a:xfrm>
              <a:off x="3669" y="454"/>
              <a:ext cx="179" cy="253"/>
            </a:xfrm>
            <a:custGeom>
              <a:avLst/>
              <a:gdLst>
                <a:gd name="T0" fmla="*/ 114 w 121"/>
                <a:gd name="T1" fmla="*/ 171 h 171"/>
                <a:gd name="T2" fmla="*/ 108 w 121"/>
                <a:gd name="T3" fmla="*/ 167 h 171"/>
                <a:gd name="T4" fmla="*/ 73 w 121"/>
                <a:gd name="T5" fmla="*/ 84 h 171"/>
                <a:gd name="T6" fmla="*/ 56 w 121"/>
                <a:gd name="T7" fmla="*/ 67 h 171"/>
                <a:gd name="T8" fmla="*/ 54 w 121"/>
                <a:gd name="T9" fmla="*/ 65 h 171"/>
                <a:gd name="T10" fmla="*/ 37 w 121"/>
                <a:gd name="T11" fmla="*/ 19 h 171"/>
                <a:gd name="T12" fmla="*/ 12 w 121"/>
                <a:gd name="T13" fmla="*/ 18 h 171"/>
                <a:gd name="T14" fmla="*/ 12 w 121"/>
                <a:gd name="T15" fmla="*/ 63 h 171"/>
                <a:gd name="T16" fmla="*/ 6 w 121"/>
                <a:gd name="T17" fmla="*/ 69 h 171"/>
                <a:gd name="T18" fmla="*/ 0 w 121"/>
                <a:gd name="T19" fmla="*/ 63 h 171"/>
                <a:gd name="T20" fmla="*/ 0 w 121"/>
                <a:gd name="T21" fmla="*/ 15 h 171"/>
                <a:gd name="T22" fmla="*/ 2 w 121"/>
                <a:gd name="T23" fmla="*/ 11 h 171"/>
                <a:gd name="T24" fmla="*/ 46 w 121"/>
                <a:gd name="T25" fmla="*/ 11 h 171"/>
                <a:gd name="T26" fmla="*/ 47 w 121"/>
                <a:gd name="T27" fmla="*/ 13 h 171"/>
                <a:gd name="T28" fmla="*/ 65 w 121"/>
                <a:gd name="T29" fmla="*/ 59 h 171"/>
                <a:gd name="T30" fmla="*/ 82 w 121"/>
                <a:gd name="T31" fmla="*/ 76 h 171"/>
                <a:gd name="T32" fmla="*/ 83 w 121"/>
                <a:gd name="T33" fmla="*/ 78 h 171"/>
                <a:gd name="T34" fmla="*/ 119 w 121"/>
                <a:gd name="T35" fmla="*/ 162 h 171"/>
                <a:gd name="T36" fmla="*/ 116 w 121"/>
                <a:gd name="T37" fmla="*/ 170 h 171"/>
                <a:gd name="T38" fmla="*/ 114 w 121"/>
                <a:gd name="T39"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171">
                  <a:moveTo>
                    <a:pt x="114" y="171"/>
                  </a:moveTo>
                  <a:cubicBezTo>
                    <a:pt x="112" y="171"/>
                    <a:pt x="109" y="169"/>
                    <a:pt x="108" y="167"/>
                  </a:cubicBezTo>
                  <a:cubicBezTo>
                    <a:pt x="73" y="84"/>
                    <a:pt x="73" y="84"/>
                    <a:pt x="73" y="84"/>
                  </a:cubicBezTo>
                  <a:cubicBezTo>
                    <a:pt x="56" y="67"/>
                    <a:pt x="56" y="67"/>
                    <a:pt x="56" y="67"/>
                  </a:cubicBezTo>
                  <a:cubicBezTo>
                    <a:pt x="55" y="66"/>
                    <a:pt x="55" y="66"/>
                    <a:pt x="54" y="65"/>
                  </a:cubicBezTo>
                  <a:cubicBezTo>
                    <a:pt x="37" y="19"/>
                    <a:pt x="37" y="19"/>
                    <a:pt x="37" y="19"/>
                  </a:cubicBezTo>
                  <a:cubicBezTo>
                    <a:pt x="30" y="13"/>
                    <a:pt x="19" y="13"/>
                    <a:pt x="12" y="18"/>
                  </a:cubicBezTo>
                  <a:cubicBezTo>
                    <a:pt x="12" y="63"/>
                    <a:pt x="12" y="63"/>
                    <a:pt x="12" y="63"/>
                  </a:cubicBezTo>
                  <a:cubicBezTo>
                    <a:pt x="12" y="66"/>
                    <a:pt x="9" y="69"/>
                    <a:pt x="6" y="69"/>
                  </a:cubicBezTo>
                  <a:cubicBezTo>
                    <a:pt x="3" y="69"/>
                    <a:pt x="0" y="66"/>
                    <a:pt x="0" y="63"/>
                  </a:cubicBezTo>
                  <a:cubicBezTo>
                    <a:pt x="0" y="15"/>
                    <a:pt x="0" y="15"/>
                    <a:pt x="0" y="15"/>
                  </a:cubicBezTo>
                  <a:cubicBezTo>
                    <a:pt x="0" y="14"/>
                    <a:pt x="0" y="12"/>
                    <a:pt x="2" y="11"/>
                  </a:cubicBezTo>
                  <a:cubicBezTo>
                    <a:pt x="13" y="0"/>
                    <a:pt x="35" y="0"/>
                    <a:pt x="46" y="11"/>
                  </a:cubicBezTo>
                  <a:cubicBezTo>
                    <a:pt x="47" y="12"/>
                    <a:pt x="47" y="12"/>
                    <a:pt x="47" y="13"/>
                  </a:cubicBezTo>
                  <a:cubicBezTo>
                    <a:pt x="65" y="59"/>
                    <a:pt x="65" y="59"/>
                    <a:pt x="65" y="59"/>
                  </a:cubicBezTo>
                  <a:cubicBezTo>
                    <a:pt x="82" y="76"/>
                    <a:pt x="82" y="76"/>
                    <a:pt x="82" y="76"/>
                  </a:cubicBezTo>
                  <a:cubicBezTo>
                    <a:pt x="83" y="77"/>
                    <a:pt x="83" y="78"/>
                    <a:pt x="83" y="78"/>
                  </a:cubicBezTo>
                  <a:cubicBezTo>
                    <a:pt x="119" y="162"/>
                    <a:pt x="119" y="162"/>
                    <a:pt x="119" y="162"/>
                  </a:cubicBezTo>
                  <a:cubicBezTo>
                    <a:pt x="121" y="165"/>
                    <a:pt x="119" y="169"/>
                    <a:pt x="116" y="170"/>
                  </a:cubicBezTo>
                  <a:cubicBezTo>
                    <a:pt x="115" y="170"/>
                    <a:pt x="115" y="171"/>
                    <a:pt x="114"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3" name="Freeform 45"/>
            <p:cNvSpPr>
              <a:spLocks/>
            </p:cNvSpPr>
            <p:nvPr/>
          </p:nvSpPr>
          <p:spPr bwMode="auto">
            <a:xfrm>
              <a:off x="3572" y="574"/>
              <a:ext cx="159" cy="53"/>
            </a:xfrm>
            <a:custGeom>
              <a:avLst/>
              <a:gdLst>
                <a:gd name="T0" fmla="*/ 102 w 108"/>
                <a:gd name="T1" fmla="*/ 36 h 36"/>
                <a:gd name="T2" fmla="*/ 96 w 108"/>
                <a:gd name="T3" fmla="*/ 30 h 36"/>
                <a:gd name="T4" fmla="*/ 54 w 108"/>
                <a:gd name="T5" fmla="*/ 12 h 36"/>
                <a:gd name="T6" fmla="*/ 12 w 108"/>
                <a:gd name="T7" fmla="*/ 30 h 36"/>
                <a:gd name="T8" fmla="*/ 6 w 108"/>
                <a:gd name="T9" fmla="*/ 36 h 36"/>
                <a:gd name="T10" fmla="*/ 0 w 108"/>
                <a:gd name="T11" fmla="*/ 30 h 36"/>
                <a:gd name="T12" fmla="*/ 54 w 108"/>
                <a:gd name="T13" fmla="*/ 0 h 36"/>
                <a:gd name="T14" fmla="*/ 108 w 108"/>
                <a:gd name="T15" fmla="*/ 30 h 36"/>
                <a:gd name="T16" fmla="*/ 102 w 108"/>
                <a:gd name="T1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36">
                  <a:moveTo>
                    <a:pt x="102" y="36"/>
                  </a:moveTo>
                  <a:cubicBezTo>
                    <a:pt x="99" y="36"/>
                    <a:pt x="96" y="33"/>
                    <a:pt x="96" y="30"/>
                  </a:cubicBezTo>
                  <a:cubicBezTo>
                    <a:pt x="96" y="21"/>
                    <a:pt x="78" y="12"/>
                    <a:pt x="54" y="12"/>
                  </a:cubicBezTo>
                  <a:cubicBezTo>
                    <a:pt x="30" y="12"/>
                    <a:pt x="12" y="21"/>
                    <a:pt x="12" y="30"/>
                  </a:cubicBezTo>
                  <a:cubicBezTo>
                    <a:pt x="12" y="33"/>
                    <a:pt x="9" y="36"/>
                    <a:pt x="6" y="36"/>
                  </a:cubicBezTo>
                  <a:cubicBezTo>
                    <a:pt x="3" y="36"/>
                    <a:pt x="0" y="33"/>
                    <a:pt x="0" y="30"/>
                  </a:cubicBezTo>
                  <a:cubicBezTo>
                    <a:pt x="0" y="13"/>
                    <a:pt x="23" y="0"/>
                    <a:pt x="54" y="0"/>
                  </a:cubicBezTo>
                  <a:cubicBezTo>
                    <a:pt x="85" y="0"/>
                    <a:pt x="108" y="13"/>
                    <a:pt x="108" y="30"/>
                  </a:cubicBezTo>
                  <a:cubicBezTo>
                    <a:pt x="108" y="33"/>
                    <a:pt x="105" y="36"/>
                    <a:pt x="102"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4" name="Freeform 46"/>
            <p:cNvSpPr>
              <a:spLocks/>
            </p:cNvSpPr>
            <p:nvPr/>
          </p:nvSpPr>
          <p:spPr bwMode="auto">
            <a:xfrm>
              <a:off x="3616"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5" name="Freeform 47"/>
            <p:cNvSpPr>
              <a:spLocks/>
            </p:cNvSpPr>
            <p:nvPr/>
          </p:nvSpPr>
          <p:spPr bwMode="auto">
            <a:xfrm>
              <a:off x="3669"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6" name="Freeform 48"/>
            <p:cNvSpPr>
              <a:spLocks/>
            </p:cNvSpPr>
            <p:nvPr/>
          </p:nvSpPr>
          <p:spPr bwMode="auto">
            <a:xfrm>
              <a:off x="3474"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7" name="Freeform 49"/>
            <p:cNvSpPr>
              <a:spLocks/>
            </p:cNvSpPr>
            <p:nvPr/>
          </p:nvSpPr>
          <p:spPr bwMode="auto">
            <a:xfrm>
              <a:off x="3705"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grpSp>
      <p:sp>
        <p:nvSpPr>
          <p:cNvPr id="2" name="TextBox 1">
            <a:extLst>
              <a:ext uri="{FF2B5EF4-FFF2-40B4-BE49-F238E27FC236}">
                <a16:creationId xmlns:a16="http://schemas.microsoft.com/office/drawing/2014/main" id="{156C0DBC-E606-4956-9DFD-BF6CA9D40244}"/>
              </a:ext>
            </a:extLst>
          </p:cNvPr>
          <p:cNvSpPr txBox="1"/>
          <p:nvPr/>
        </p:nvSpPr>
        <p:spPr>
          <a:xfrm>
            <a:off x="4610866" y="675862"/>
            <a:ext cx="5181600" cy="584775"/>
          </a:xfrm>
          <a:prstGeom prst="rect">
            <a:avLst/>
          </a:prstGeom>
          <a:noFill/>
        </p:spPr>
        <p:txBody>
          <a:bodyPr wrap="square" rtlCol="0">
            <a:spAutoFit/>
          </a:bodyPr>
          <a:lstStyle/>
          <a:p>
            <a:r>
              <a:rPr lang="en-IN" b="1" dirty="0">
                <a:solidFill>
                  <a:srgbClr val="C00000"/>
                </a:solidFill>
                <a:latin typeface="Avenir Next LT Pro" panose="020B0504020202020204" pitchFamily="34" charset="0"/>
              </a:rPr>
              <a:t>SALES_DATA.xlsx - Consist of 8 columns</a:t>
            </a:r>
          </a:p>
          <a:p>
            <a:endParaRPr lang="en-GB" sz="1400" b="1" dirty="0">
              <a:solidFill>
                <a:srgbClr val="C00000"/>
              </a:solidFill>
              <a:latin typeface="Avenir Next LT Pro" panose="020B0504020202020204" pitchFamily="34" charset="0"/>
            </a:endParaRPr>
          </a:p>
        </p:txBody>
      </p:sp>
      <p:sp>
        <p:nvSpPr>
          <p:cNvPr id="6" name="TextBox 5">
            <a:extLst>
              <a:ext uri="{FF2B5EF4-FFF2-40B4-BE49-F238E27FC236}">
                <a16:creationId xmlns:a16="http://schemas.microsoft.com/office/drawing/2014/main" id="{8FDE37DB-0502-4F9D-A8C6-1E032F2324C3}"/>
              </a:ext>
            </a:extLst>
          </p:cNvPr>
          <p:cNvSpPr txBox="1"/>
          <p:nvPr/>
        </p:nvSpPr>
        <p:spPr>
          <a:xfrm>
            <a:off x="4717774" y="1258860"/>
            <a:ext cx="4967784" cy="2308324"/>
          </a:xfrm>
          <a:prstGeom prst="rect">
            <a:avLst/>
          </a:prstGeom>
          <a:noFill/>
        </p:spPr>
        <p:txBody>
          <a:bodyPr wrap="square" rtlCol="0">
            <a:spAutoFit/>
          </a:bodyPr>
          <a:lstStyle/>
          <a:p>
            <a:pPr marL="342900" indent="-342900">
              <a:buFontTx/>
              <a:buAutoNum type="arabicPeriod"/>
            </a:pPr>
            <a:r>
              <a:rPr lang="en-IN" sz="1600" dirty="0"/>
              <a:t>Transaction ID: Unique transaction identifier.  A prefix of  ‘C’ indicates cancelled transaction.</a:t>
            </a:r>
          </a:p>
          <a:p>
            <a:pPr marL="342900" indent="-342900">
              <a:buAutoNum type="arabicPeriod"/>
            </a:pPr>
            <a:r>
              <a:rPr lang="en-IN" sz="1600" dirty="0"/>
              <a:t>action id: Product id:  Unique product identifier.</a:t>
            </a:r>
          </a:p>
          <a:p>
            <a:pPr marL="342900" indent="-342900">
              <a:buAutoNum type="arabicPeriod"/>
            </a:pPr>
            <a:r>
              <a:rPr lang="en-IN" sz="1600" dirty="0"/>
              <a:t>Product description:  Name of Product</a:t>
            </a:r>
          </a:p>
          <a:p>
            <a:pPr marL="342900" indent="-342900">
              <a:buAutoNum type="arabicPeriod"/>
            </a:pPr>
            <a:r>
              <a:rPr lang="en-IN" sz="1600" dirty="0"/>
              <a:t>Quantity sold</a:t>
            </a:r>
          </a:p>
          <a:p>
            <a:pPr marL="342900" indent="-342900">
              <a:buAutoNum type="arabicPeriod"/>
            </a:pPr>
            <a:r>
              <a:rPr lang="en-IN" sz="1600" dirty="0"/>
              <a:t>Transaction timestamp:  Time of transaction</a:t>
            </a:r>
          </a:p>
          <a:p>
            <a:pPr marL="342900" indent="-342900">
              <a:buAutoNum type="arabicPeriod"/>
            </a:pPr>
            <a:r>
              <a:rPr lang="en-IN" sz="1600" dirty="0"/>
              <a:t>Unit price</a:t>
            </a:r>
          </a:p>
          <a:p>
            <a:pPr marL="342900" indent="-342900">
              <a:buAutoNum type="arabicPeriod"/>
            </a:pPr>
            <a:r>
              <a:rPr lang="en-IN" sz="1600" dirty="0"/>
              <a:t>Customer Id:  Customer unique identifier</a:t>
            </a:r>
          </a:p>
          <a:p>
            <a:pPr marL="342900" indent="-342900">
              <a:buAutoNum type="arabicPeriod"/>
            </a:pPr>
            <a:r>
              <a:rPr lang="en-IN" sz="1600" dirty="0"/>
              <a:t>Transaction country:  Country where product is sold.</a:t>
            </a:r>
            <a:endParaRPr lang="en-GB" sz="1600" dirty="0"/>
          </a:p>
        </p:txBody>
      </p:sp>
      <p:sp>
        <p:nvSpPr>
          <p:cNvPr id="38" name="TextBox 37">
            <a:extLst>
              <a:ext uri="{FF2B5EF4-FFF2-40B4-BE49-F238E27FC236}">
                <a16:creationId xmlns:a16="http://schemas.microsoft.com/office/drawing/2014/main" id="{C2169E70-6B20-454F-8934-F5A129FABECB}"/>
              </a:ext>
            </a:extLst>
          </p:cNvPr>
          <p:cNvSpPr txBox="1"/>
          <p:nvPr/>
        </p:nvSpPr>
        <p:spPr>
          <a:xfrm>
            <a:off x="4610866" y="3696517"/>
            <a:ext cx="6096000" cy="584775"/>
          </a:xfrm>
          <a:prstGeom prst="rect">
            <a:avLst/>
          </a:prstGeom>
          <a:noFill/>
        </p:spPr>
        <p:txBody>
          <a:bodyPr wrap="square">
            <a:spAutoFit/>
          </a:bodyPr>
          <a:lstStyle/>
          <a:p>
            <a:r>
              <a:rPr lang="en-IN" b="1" dirty="0">
                <a:solidFill>
                  <a:srgbClr val="C00000"/>
                </a:solidFill>
                <a:latin typeface="Avenir Next LT Pro" panose="020B0504020202020204" pitchFamily="34" charset="0"/>
              </a:rPr>
              <a:t>Date.xlsx – Consist of 6 columns</a:t>
            </a:r>
          </a:p>
          <a:p>
            <a:endParaRPr lang="en-GB" sz="1400" b="1" dirty="0">
              <a:solidFill>
                <a:srgbClr val="C00000"/>
              </a:solidFill>
              <a:latin typeface="Avenir Next LT Pro" panose="020B0504020202020204" pitchFamily="34" charset="0"/>
            </a:endParaRPr>
          </a:p>
        </p:txBody>
      </p:sp>
      <p:sp>
        <p:nvSpPr>
          <p:cNvPr id="9" name="TextBox 8">
            <a:extLst>
              <a:ext uri="{FF2B5EF4-FFF2-40B4-BE49-F238E27FC236}">
                <a16:creationId xmlns:a16="http://schemas.microsoft.com/office/drawing/2014/main" id="{57A9F3CD-B498-419B-AE7C-F2603B696560}"/>
              </a:ext>
            </a:extLst>
          </p:cNvPr>
          <p:cNvSpPr txBox="1"/>
          <p:nvPr/>
        </p:nvSpPr>
        <p:spPr>
          <a:xfrm>
            <a:off x="4837043" y="4281292"/>
            <a:ext cx="4015409" cy="2123658"/>
          </a:xfrm>
          <a:prstGeom prst="rect">
            <a:avLst/>
          </a:prstGeom>
          <a:noFill/>
        </p:spPr>
        <p:txBody>
          <a:bodyPr wrap="square" rtlCol="0">
            <a:spAutoFit/>
          </a:bodyPr>
          <a:lstStyle/>
          <a:p>
            <a:pPr marL="342900" indent="-342900">
              <a:buAutoNum type="arabicPeriod"/>
            </a:pPr>
            <a:r>
              <a:rPr lang="en-IN" sz="1600" dirty="0"/>
              <a:t>Timestamp</a:t>
            </a:r>
          </a:p>
          <a:p>
            <a:pPr marL="342900" indent="-342900">
              <a:buAutoNum type="arabicPeriod"/>
            </a:pPr>
            <a:r>
              <a:rPr lang="en-IN" sz="1600" dirty="0"/>
              <a:t>Date</a:t>
            </a:r>
          </a:p>
          <a:p>
            <a:pPr marL="342900" indent="-342900">
              <a:buAutoNum type="arabicPeriod"/>
            </a:pPr>
            <a:r>
              <a:rPr lang="en-IN" sz="1600" dirty="0" err="1"/>
              <a:t>Day_name</a:t>
            </a:r>
            <a:endParaRPr lang="en-IN" sz="1600" dirty="0"/>
          </a:p>
          <a:p>
            <a:pPr marL="342900" indent="-342900">
              <a:buAutoNum type="arabicPeriod"/>
            </a:pPr>
            <a:r>
              <a:rPr lang="en-IN" sz="1600" dirty="0" err="1"/>
              <a:t>Day_of_month</a:t>
            </a:r>
            <a:endParaRPr lang="en-IN" sz="1600" dirty="0"/>
          </a:p>
          <a:p>
            <a:pPr marL="342900" indent="-342900">
              <a:buAutoNum type="arabicPeriod"/>
            </a:pPr>
            <a:r>
              <a:rPr lang="en-IN" sz="1600" dirty="0" err="1"/>
              <a:t>Day_of_year</a:t>
            </a:r>
            <a:endParaRPr lang="en-IN" sz="1600" dirty="0"/>
          </a:p>
          <a:p>
            <a:pPr marL="342900" indent="-342900">
              <a:buAutoNum type="arabicPeriod"/>
            </a:pPr>
            <a:r>
              <a:rPr lang="en-IN" sz="1600" dirty="0" err="1"/>
              <a:t>Time_of_day</a:t>
            </a:r>
            <a:endParaRPr lang="en-IN" sz="1600" dirty="0"/>
          </a:p>
          <a:p>
            <a:pPr marL="342900" indent="-342900">
              <a:buAutoNum type="arabicPeriod"/>
            </a:pPr>
            <a:endParaRPr lang="en-IN" dirty="0"/>
          </a:p>
          <a:p>
            <a:pPr marL="342900" indent="-342900">
              <a:buAutoNum type="arabicPeriod"/>
            </a:pPr>
            <a:endParaRPr lang="en-GB" dirty="0"/>
          </a:p>
        </p:txBody>
      </p:sp>
    </p:spTree>
    <p:extLst>
      <p:ext uri="{BB962C8B-B14F-4D97-AF65-F5344CB8AC3E}">
        <p14:creationId xmlns:p14="http://schemas.microsoft.com/office/powerpoint/2010/main" val="2309165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5093" y="1561048"/>
            <a:ext cx="3031852" cy="1722419"/>
          </a:xfrm>
        </p:spPr>
        <p:txBody>
          <a:bodyPr/>
          <a:lstStyle/>
          <a:p>
            <a:r>
              <a:rPr lang="en-US" dirty="0"/>
              <a:t>Data Cleaning</a:t>
            </a:r>
          </a:p>
        </p:txBody>
      </p:sp>
      <p:grpSp>
        <p:nvGrpSpPr>
          <p:cNvPr id="28" name="Group 40" descr="binoculars icon"/>
          <p:cNvGrpSpPr>
            <a:grpSpLocks noChangeAspect="1"/>
          </p:cNvGrpSpPr>
          <p:nvPr/>
        </p:nvGrpSpPr>
        <p:grpSpPr bwMode="auto">
          <a:xfrm>
            <a:off x="781604" y="1359783"/>
            <a:ext cx="530860" cy="491076"/>
            <a:chOff x="3438" y="454"/>
            <a:chExt cx="427" cy="395"/>
          </a:xfrm>
          <a:solidFill>
            <a:schemeClr val="accent1"/>
          </a:solidFill>
        </p:grpSpPr>
        <p:sp>
          <p:nvSpPr>
            <p:cNvPr id="29" name="Freeform 41"/>
            <p:cNvSpPr>
              <a:spLocks noEditPoints="1"/>
            </p:cNvSpPr>
            <p:nvPr/>
          </p:nvSpPr>
          <p:spPr bwMode="auto">
            <a:xfrm>
              <a:off x="3438"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0" name="Freeform 42"/>
            <p:cNvSpPr>
              <a:spLocks/>
            </p:cNvSpPr>
            <p:nvPr/>
          </p:nvSpPr>
          <p:spPr bwMode="auto">
            <a:xfrm>
              <a:off x="3455" y="457"/>
              <a:ext cx="179" cy="250"/>
            </a:xfrm>
            <a:custGeom>
              <a:avLst/>
              <a:gdLst>
                <a:gd name="T0" fmla="*/ 7 w 121"/>
                <a:gd name="T1" fmla="*/ 169 h 169"/>
                <a:gd name="T2" fmla="*/ 4 w 121"/>
                <a:gd name="T3" fmla="*/ 168 h 169"/>
                <a:gd name="T4" fmla="*/ 1 w 121"/>
                <a:gd name="T5" fmla="*/ 160 h 169"/>
                <a:gd name="T6" fmla="*/ 37 w 121"/>
                <a:gd name="T7" fmla="*/ 76 h 169"/>
                <a:gd name="T8" fmla="*/ 39 w 121"/>
                <a:gd name="T9" fmla="*/ 74 h 169"/>
                <a:gd name="T10" fmla="*/ 56 w 121"/>
                <a:gd name="T11" fmla="*/ 57 h 169"/>
                <a:gd name="T12" fmla="*/ 73 w 121"/>
                <a:gd name="T13" fmla="*/ 11 h 169"/>
                <a:gd name="T14" fmla="*/ 75 w 121"/>
                <a:gd name="T15" fmla="*/ 8 h 169"/>
                <a:gd name="T16" fmla="*/ 97 w 121"/>
                <a:gd name="T17" fmla="*/ 0 h 169"/>
                <a:gd name="T18" fmla="*/ 119 w 121"/>
                <a:gd name="T19" fmla="*/ 8 h 169"/>
                <a:gd name="T20" fmla="*/ 121 w 121"/>
                <a:gd name="T21" fmla="*/ 13 h 169"/>
                <a:gd name="T22" fmla="*/ 121 w 121"/>
                <a:gd name="T23" fmla="*/ 61 h 169"/>
                <a:gd name="T24" fmla="*/ 115 w 121"/>
                <a:gd name="T25" fmla="*/ 67 h 169"/>
                <a:gd name="T26" fmla="*/ 109 w 121"/>
                <a:gd name="T27" fmla="*/ 61 h 169"/>
                <a:gd name="T28" fmla="*/ 109 w 121"/>
                <a:gd name="T29" fmla="*/ 15 h 169"/>
                <a:gd name="T30" fmla="*/ 84 w 121"/>
                <a:gd name="T31" fmla="*/ 16 h 169"/>
                <a:gd name="T32" fmla="*/ 66 w 121"/>
                <a:gd name="T33" fmla="*/ 63 h 169"/>
                <a:gd name="T34" fmla="*/ 65 w 121"/>
                <a:gd name="T35" fmla="*/ 65 h 169"/>
                <a:gd name="T36" fmla="*/ 48 w 121"/>
                <a:gd name="T37" fmla="*/ 82 h 169"/>
                <a:gd name="T38" fmla="*/ 12 w 121"/>
                <a:gd name="T39" fmla="*/ 165 h 169"/>
                <a:gd name="T40" fmla="*/ 7 w 121"/>
                <a:gd name="T41"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 h="169">
                  <a:moveTo>
                    <a:pt x="7" y="169"/>
                  </a:moveTo>
                  <a:cubicBezTo>
                    <a:pt x="6" y="169"/>
                    <a:pt x="5" y="168"/>
                    <a:pt x="4" y="168"/>
                  </a:cubicBezTo>
                  <a:cubicBezTo>
                    <a:pt x="1" y="167"/>
                    <a:pt x="0" y="163"/>
                    <a:pt x="1" y="160"/>
                  </a:cubicBezTo>
                  <a:cubicBezTo>
                    <a:pt x="37" y="76"/>
                    <a:pt x="37" y="76"/>
                    <a:pt x="37" y="76"/>
                  </a:cubicBezTo>
                  <a:cubicBezTo>
                    <a:pt x="38" y="76"/>
                    <a:pt x="38" y="75"/>
                    <a:pt x="39" y="74"/>
                  </a:cubicBezTo>
                  <a:cubicBezTo>
                    <a:pt x="56" y="57"/>
                    <a:pt x="56" y="57"/>
                    <a:pt x="56" y="57"/>
                  </a:cubicBezTo>
                  <a:cubicBezTo>
                    <a:pt x="73" y="11"/>
                    <a:pt x="73" y="11"/>
                    <a:pt x="73" y="11"/>
                  </a:cubicBezTo>
                  <a:cubicBezTo>
                    <a:pt x="74" y="10"/>
                    <a:pt x="74" y="9"/>
                    <a:pt x="75" y="8"/>
                  </a:cubicBezTo>
                  <a:cubicBezTo>
                    <a:pt x="80" y="3"/>
                    <a:pt x="88" y="0"/>
                    <a:pt x="97" y="0"/>
                  </a:cubicBezTo>
                  <a:cubicBezTo>
                    <a:pt x="106" y="0"/>
                    <a:pt x="114" y="3"/>
                    <a:pt x="119" y="8"/>
                  </a:cubicBezTo>
                  <a:cubicBezTo>
                    <a:pt x="120" y="10"/>
                    <a:pt x="121" y="11"/>
                    <a:pt x="121" y="13"/>
                  </a:cubicBezTo>
                  <a:cubicBezTo>
                    <a:pt x="121" y="61"/>
                    <a:pt x="121" y="61"/>
                    <a:pt x="121" y="61"/>
                  </a:cubicBezTo>
                  <a:cubicBezTo>
                    <a:pt x="121" y="64"/>
                    <a:pt x="118" y="67"/>
                    <a:pt x="115" y="67"/>
                  </a:cubicBezTo>
                  <a:cubicBezTo>
                    <a:pt x="112" y="67"/>
                    <a:pt x="109" y="64"/>
                    <a:pt x="109" y="61"/>
                  </a:cubicBezTo>
                  <a:cubicBezTo>
                    <a:pt x="109" y="15"/>
                    <a:pt x="109" y="15"/>
                    <a:pt x="109" y="15"/>
                  </a:cubicBezTo>
                  <a:cubicBezTo>
                    <a:pt x="102" y="10"/>
                    <a:pt x="90" y="11"/>
                    <a:pt x="84" y="16"/>
                  </a:cubicBezTo>
                  <a:cubicBezTo>
                    <a:pt x="66" y="63"/>
                    <a:pt x="66" y="63"/>
                    <a:pt x="66" y="63"/>
                  </a:cubicBezTo>
                  <a:cubicBezTo>
                    <a:pt x="66" y="64"/>
                    <a:pt x="66" y="64"/>
                    <a:pt x="65" y="65"/>
                  </a:cubicBezTo>
                  <a:cubicBezTo>
                    <a:pt x="48" y="82"/>
                    <a:pt x="48" y="82"/>
                    <a:pt x="48" y="82"/>
                  </a:cubicBezTo>
                  <a:cubicBezTo>
                    <a:pt x="12" y="165"/>
                    <a:pt x="12" y="165"/>
                    <a:pt x="12" y="165"/>
                  </a:cubicBezTo>
                  <a:cubicBezTo>
                    <a:pt x="11" y="167"/>
                    <a:pt x="9" y="169"/>
                    <a:pt x="7"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1" name="Freeform 43"/>
            <p:cNvSpPr>
              <a:spLocks noEditPoints="1"/>
            </p:cNvSpPr>
            <p:nvPr/>
          </p:nvSpPr>
          <p:spPr bwMode="auto">
            <a:xfrm>
              <a:off x="3669"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2" name="Freeform 44"/>
            <p:cNvSpPr>
              <a:spLocks/>
            </p:cNvSpPr>
            <p:nvPr/>
          </p:nvSpPr>
          <p:spPr bwMode="auto">
            <a:xfrm>
              <a:off x="3669" y="454"/>
              <a:ext cx="179" cy="253"/>
            </a:xfrm>
            <a:custGeom>
              <a:avLst/>
              <a:gdLst>
                <a:gd name="T0" fmla="*/ 114 w 121"/>
                <a:gd name="T1" fmla="*/ 171 h 171"/>
                <a:gd name="T2" fmla="*/ 108 w 121"/>
                <a:gd name="T3" fmla="*/ 167 h 171"/>
                <a:gd name="T4" fmla="*/ 73 w 121"/>
                <a:gd name="T5" fmla="*/ 84 h 171"/>
                <a:gd name="T6" fmla="*/ 56 w 121"/>
                <a:gd name="T7" fmla="*/ 67 h 171"/>
                <a:gd name="T8" fmla="*/ 54 w 121"/>
                <a:gd name="T9" fmla="*/ 65 h 171"/>
                <a:gd name="T10" fmla="*/ 37 w 121"/>
                <a:gd name="T11" fmla="*/ 19 h 171"/>
                <a:gd name="T12" fmla="*/ 12 w 121"/>
                <a:gd name="T13" fmla="*/ 18 h 171"/>
                <a:gd name="T14" fmla="*/ 12 w 121"/>
                <a:gd name="T15" fmla="*/ 63 h 171"/>
                <a:gd name="T16" fmla="*/ 6 w 121"/>
                <a:gd name="T17" fmla="*/ 69 h 171"/>
                <a:gd name="T18" fmla="*/ 0 w 121"/>
                <a:gd name="T19" fmla="*/ 63 h 171"/>
                <a:gd name="T20" fmla="*/ 0 w 121"/>
                <a:gd name="T21" fmla="*/ 15 h 171"/>
                <a:gd name="T22" fmla="*/ 2 w 121"/>
                <a:gd name="T23" fmla="*/ 11 h 171"/>
                <a:gd name="T24" fmla="*/ 46 w 121"/>
                <a:gd name="T25" fmla="*/ 11 h 171"/>
                <a:gd name="T26" fmla="*/ 47 w 121"/>
                <a:gd name="T27" fmla="*/ 13 h 171"/>
                <a:gd name="T28" fmla="*/ 65 w 121"/>
                <a:gd name="T29" fmla="*/ 59 h 171"/>
                <a:gd name="T30" fmla="*/ 82 w 121"/>
                <a:gd name="T31" fmla="*/ 76 h 171"/>
                <a:gd name="T32" fmla="*/ 83 w 121"/>
                <a:gd name="T33" fmla="*/ 78 h 171"/>
                <a:gd name="T34" fmla="*/ 119 w 121"/>
                <a:gd name="T35" fmla="*/ 162 h 171"/>
                <a:gd name="T36" fmla="*/ 116 w 121"/>
                <a:gd name="T37" fmla="*/ 170 h 171"/>
                <a:gd name="T38" fmla="*/ 114 w 121"/>
                <a:gd name="T39"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171">
                  <a:moveTo>
                    <a:pt x="114" y="171"/>
                  </a:moveTo>
                  <a:cubicBezTo>
                    <a:pt x="112" y="171"/>
                    <a:pt x="109" y="169"/>
                    <a:pt x="108" y="167"/>
                  </a:cubicBezTo>
                  <a:cubicBezTo>
                    <a:pt x="73" y="84"/>
                    <a:pt x="73" y="84"/>
                    <a:pt x="73" y="84"/>
                  </a:cubicBezTo>
                  <a:cubicBezTo>
                    <a:pt x="56" y="67"/>
                    <a:pt x="56" y="67"/>
                    <a:pt x="56" y="67"/>
                  </a:cubicBezTo>
                  <a:cubicBezTo>
                    <a:pt x="55" y="66"/>
                    <a:pt x="55" y="66"/>
                    <a:pt x="54" y="65"/>
                  </a:cubicBezTo>
                  <a:cubicBezTo>
                    <a:pt x="37" y="19"/>
                    <a:pt x="37" y="19"/>
                    <a:pt x="37" y="19"/>
                  </a:cubicBezTo>
                  <a:cubicBezTo>
                    <a:pt x="30" y="13"/>
                    <a:pt x="19" y="13"/>
                    <a:pt x="12" y="18"/>
                  </a:cubicBezTo>
                  <a:cubicBezTo>
                    <a:pt x="12" y="63"/>
                    <a:pt x="12" y="63"/>
                    <a:pt x="12" y="63"/>
                  </a:cubicBezTo>
                  <a:cubicBezTo>
                    <a:pt x="12" y="66"/>
                    <a:pt x="9" y="69"/>
                    <a:pt x="6" y="69"/>
                  </a:cubicBezTo>
                  <a:cubicBezTo>
                    <a:pt x="3" y="69"/>
                    <a:pt x="0" y="66"/>
                    <a:pt x="0" y="63"/>
                  </a:cubicBezTo>
                  <a:cubicBezTo>
                    <a:pt x="0" y="15"/>
                    <a:pt x="0" y="15"/>
                    <a:pt x="0" y="15"/>
                  </a:cubicBezTo>
                  <a:cubicBezTo>
                    <a:pt x="0" y="14"/>
                    <a:pt x="0" y="12"/>
                    <a:pt x="2" y="11"/>
                  </a:cubicBezTo>
                  <a:cubicBezTo>
                    <a:pt x="13" y="0"/>
                    <a:pt x="35" y="0"/>
                    <a:pt x="46" y="11"/>
                  </a:cubicBezTo>
                  <a:cubicBezTo>
                    <a:pt x="47" y="12"/>
                    <a:pt x="47" y="12"/>
                    <a:pt x="47" y="13"/>
                  </a:cubicBezTo>
                  <a:cubicBezTo>
                    <a:pt x="65" y="59"/>
                    <a:pt x="65" y="59"/>
                    <a:pt x="65" y="59"/>
                  </a:cubicBezTo>
                  <a:cubicBezTo>
                    <a:pt x="82" y="76"/>
                    <a:pt x="82" y="76"/>
                    <a:pt x="82" y="76"/>
                  </a:cubicBezTo>
                  <a:cubicBezTo>
                    <a:pt x="83" y="77"/>
                    <a:pt x="83" y="78"/>
                    <a:pt x="83" y="78"/>
                  </a:cubicBezTo>
                  <a:cubicBezTo>
                    <a:pt x="119" y="162"/>
                    <a:pt x="119" y="162"/>
                    <a:pt x="119" y="162"/>
                  </a:cubicBezTo>
                  <a:cubicBezTo>
                    <a:pt x="121" y="165"/>
                    <a:pt x="119" y="169"/>
                    <a:pt x="116" y="170"/>
                  </a:cubicBezTo>
                  <a:cubicBezTo>
                    <a:pt x="115" y="170"/>
                    <a:pt x="115" y="171"/>
                    <a:pt x="114"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3" name="Freeform 45"/>
            <p:cNvSpPr>
              <a:spLocks/>
            </p:cNvSpPr>
            <p:nvPr/>
          </p:nvSpPr>
          <p:spPr bwMode="auto">
            <a:xfrm>
              <a:off x="3572" y="574"/>
              <a:ext cx="159" cy="53"/>
            </a:xfrm>
            <a:custGeom>
              <a:avLst/>
              <a:gdLst>
                <a:gd name="T0" fmla="*/ 102 w 108"/>
                <a:gd name="T1" fmla="*/ 36 h 36"/>
                <a:gd name="T2" fmla="*/ 96 w 108"/>
                <a:gd name="T3" fmla="*/ 30 h 36"/>
                <a:gd name="T4" fmla="*/ 54 w 108"/>
                <a:gd name="T5" fmla="*/ 12 h 36"/>
                <a:gd name="T6" fmla="*/ 12 w 108"/>
                <a:gd name="T7" fmla="*/ 30 h 36"/>
                <a:gd name="T8" fmla="*/ 6 w 108"/>
                <a:gd name="T9" fmla="*/ 36 h 36"/>
                <a:gd name="T10" fmla="*/ 0 w 108"/>
                <a:gd name="T11" fmla="*/ 30 h 36"/>
                <a:gd name="T12" fmla="*/ 54 w 108"/>
                <a:gd name="T13" fmla="*/ 0 h 36"/>
                <a:gd name="T14" fmla="*/ 108 w 108"/>
                <a:gd name="T15" fmla="*/ 30 h 36"/>
                <a:gd name="T16" fmla="*/ 102 w 108"/>
                <a:gd name="T1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36">
                  <a:moveTo>
                    <a:pt x="102" y="36"/>
                  </a:moveTo>
                  <a:cubicBezTo>
                    <a:pt x="99" y="36"/>
                    <a:pt x="96" y="33"/>
                    <a:pt x="96" y="30"/>
                  </a:cubicBezTo>
                  <a:cubicBezTo>
                    <a:pt x="96" y="21"/>
                    <a:pt x="78" y="12"/>
                    <a:pt x="54" y="12"/>
                  </a:cubicBezTo>
                  <a:cubicBezTo>
                    <a:pt x="30" y="12"/>
                    <a:pt x="12" y="21"/>
                    <a:pt x="12" y="30"/>
                  </a:cubicBezTo>
                  <a:cubicBezTo>
                    <a:pt x="12" y="33"/>
                    <a:pt x="9" y="36"/>
                    <a:pt x="6" y="36"/>
                  </a:cubicBezTo>
                  <a:cubicBezTo>
                    <a:pt x="3" y="36"/>
                    <a:pt x="0" y="33"/>
                    <a:pt x="0" y="30"/>
                  </a:cubicBezTo>
                  <a:cubicBezTo>
                    <a:pt x="0" y="13"/>
                    <a:pt x="23" y="0"/>
                    <a:pt x="54" y="0"/>
                  </a:cubicBezTo>
                  <a:cubicBezTo>
                    <a:pt x="85" y="0"/>
                    <a:pt x="108" y="13"/>
                    <a:pt x="108" y="30"/>
                  </a:cubicBezTo>
                  <a:cubicBezTo>
                    <a:pt x="108" y="33"/>
                    <a:pt x="105" y="36"/>
                    <a:pt x="102"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4" name="Freeform 46"/>
            <p:cNvSpPr>
              <a:spLocks/>
            </p:cNvSpPr>
            <p:nvPr/>
          </p:nvSpPr>
          <p:spPr bwMode="auto">
            <a:xfrm>
              <a:off x="3616"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5" name="Freeform 47"/>
            <p:cNvSpPr>
              <a:spLocks/>
            </p:cNvSpPr>
            <p:nvPr/>
          </p:nvSpPr>
          <p:spPr bwMode="auto">
            <a:xfrm>
              <a:off x="3669"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6" name="Freeform 48"/>
            <p:cNvSpPr>
              <a:spLocks/>
            </p:cNvSpPr>
            <p:nvPr/>
          </p:nvSpPr>
          <p:spPr bwMode="auto">
            <a:xfrm>
              <a:off x="3474"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7" name="Freeform 49"/>
            <p:cNvSpPr>
              <a:spLocks/>
            </p:cNvSpPr>
            <p:nvPr/>
          </p:nvSpPr>
          <p:spPr bwMode="auto">
            <a:xfrm>
              <a:off x="3705"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grpSp>
      <p:sp>
        <p:nvSpPr>
          <p:cNvPr id="2" name="TextBox 1">
            <a:extLst>
              <a:ext uri="{FF2B5EF4-FFF2-40B4-BE49-F238E27FC236}">
                <a16:creationId xmlns:a16="http://schemas.microsoft.com/office/drawing/2014/main" id="{156C0DBC-E606-4956-9DFD-BF6CA9D40244}"/>
              </a:ext>
            </a:extLst>
          </p:cNvPr>
          <p:cNvSpPr txBox="1"/>
          <p:nvPr/>
        </p:nvSpPr>
        <p:spPr>
          <a:xfrm>
            <a:off x="4610866" y="675862"/>
            <a:ext cx="5181600" cy="584775"/>
          </a:xfrm>
          <a:prstGeom prst="rect">
            <a:avLst/>
          </a:prstGeom>
          <a:noFill/>
        </p:spPr>
        <p:txBody>
          <a:bodyPr wrap="square" rtlCol="0">
            <a:spAutoFit/>
          </a:bodyPr>
          <a:lstStyle/>
          <a:p>
            <a:r>
              <a:rPr lang="en-IN" b="1" dirty="0">
                <a:solidFill>
                  <a:srgbClr val="C00000"/>
                </a:solidFill>
                <a:latin typeface="Avenir Next LT Pro" panose="020B0504020202020204" pitchFamily="34" charset="0"/>
              </a:rPr>
              <a:t>Removal of NULL Values(</a:t>
            </a:r>
            <a:r>
              <a:rPr lang="en-IN" b="1" dirty="0" err="1">
                <a:solidFill>
                  <a:srgbClr val="C00000"/>
                </a:solidFill>
                <a:latin typeface="Avenir Next LT Pro" panose="020B0504020202020204" pitchFamily="34" charset="0"/>
              </a:rPr>
              <a:t>sales_data</a:t>
            </a:r>
            <a:r>
              <a:rPr lang="en-IN" b="1" dirty="0">
                <a:solidFill>
                  <a:srgbClr val="C00000"/>
                </a:solidFill>
                <a:latin typeface="Avenir Next LT Pro" panose="020B0504020202020204" pitchFamily="34" charset="0"/>
              </a:rPr>
              <a:t>)</a:t>
            </a:r>
          </a:p>
          <a:p>
            <a:endParaRPr lang="en-GB" sz="1400" b="1" dirty="0">
              <a:solidFill>
                <a:srgbClr val="C00000"/>
              </a:solidFill>
              <a:latin typeface="Avenir Next LT Pro" panose="020B0504020202020204" pitchFamily="34" charset="0"/>
            </a:endParaRPr>
          </a:p>
        </p:txBody>
      </p:sp>
      <p:sp>
        <p:nvSpPr>
          <p:cNvPr id="6" name="TextBox 5">
            <a:extLst>
              <a:ext uri="{FF2B5EF4-FFF2-40B4-BE49-F238E27FC236}">
                <a16:creationId xmlns:a16="http://schemas.microsoft.com/office/drawing/2014/main" id="{8FDE37DB-0502-4F9D-A8C6-1E032F2324C3}"/>
              </a:ext>
            </a:extLst>
          </p:cNvPr>
          <p:cNvSpPr txBox="1"/>
          <p:nvPr/>
        </p:nvSpPr>
        <p:spPr>
          <a:xfrm>
            <a:off x="4717774" y="1258860"/>
            <a:ext cx="4967784" cy="1569660"/>
          </a:xfrm>
          <a:prstGeom prst="rect">
            <a:avLst/>
          </a:prstGeom>
          <a:noFill/>
        </p:spPr>
        <p:txBody>
          <a:bodyPr wrap="square" rtlCol="0">
            <a:spAutoFit/>
          </a:bodyPr>
          <a:lstStyle/>
          <a:p>
            <a:pPr marL="285750" indent="-285750">
              <a:buFont typeface="Arial" panose="020B0604020202020204" pitchFamily="34" charset="0"/>
              <a:buChar char="•"/>
            </a:pPr>
            <a:r>
              <a:rPr lang="en-IN" sz="1600" dirty="0"/>
              <a:t>Total Rows- 541909</a:t>
            </a:r>
          </a:p>
          <a:p>
            <a:pPr marL="285750" indent="-285750">
              <a:buFont typeface="Arial" panose="020B0604020202020204" pitchFamily="34" charset="0"/>
              <a:buChar char="•"/>
            </a:pPr>
            <a:r>
              <a:rPr lang="en-IN" sz="1600" dirty="0"/>
              <a:t>Remaining rows after removing NAN – 406829</a:t>
            </a:r>
          </a:p>
          <a:p>
            <a:pPr marL="285750" indent="-285750">
              <a:buFont typeface="Arial" panose="020B0604020202020204" pitchFamily="34" charset="0"/>
              <a:buChar char="•"/>
            </a:pPr>
            <a:r>
              <a:rPr lang="en-IN" sz="1600" dirty="0"/>
              <a:t>Null Values Found –</a:t>
            </a:r>
          </a:p>
          <a:p>
            <a:pPr marL="742950" lvl="1" indent="-285750">
              <a:buFont typeface="Arial" panose="020B0604020202020204" pitchFamily="34" charset="0"/>
              <a:buChar char="•"/>
            </a:pPr>
            <a:r>
              <a:rPr lang="en-IN" sz="1600" dirty="0"/>
              <a:t>Customer id-135080</a:t>
            </a:r>
          </a:p>
          <a:p>
            <a:pPr marL="742950" lvl="1" indent="-285750">
              <a:buFont typeface="Arial" panose="020B0604020202020204" pitchFamily="34" charset="0"/>
              <a:buChar char="•"/>
            </a:pPr>
            <a:r>
              <a:rPr lang="en-IN" sz="1600" dirty="0"/>
              <a:t>Product description -1454</a:t>
            </a:r>
          </a:p>
          <a:p>
            <a:r>
              <a:rPr lang="en-IN" sz="1600" dirty="0"/>
              <a:t>	</a:t>
            </a:r>
            <a:endParaRPr lang="en-GB" sz="1600" dirty="0"/>
          </a:p>
        </p:txBody>
      </p:sp>
      <p:sp>
        <p:nvSpPr>
          <p:cNvPr id="38" name="TextBox 37">
            <a:extLst>
              <a:ext uri="{FF2B5EF4-FFF2-40B4-BE49-F238E27FC236}">
                <a16:creationId xmlns:a16="http://schemas.microsoft.com/office/drawing/2014/main" id="{C2169E70-6B20-454F-8934-F5A129FABECB}"/>
              </a:ext>
            </a:extLst>
          </p:cNvPr>
          <p:cNvSpPr txBox="1"/>
          <p:nvPr/>
        </p:nvSpPr>
        <p:spPr>
          <a:xfrm>
            <a:off x="4610866" y="3124019"/>
            <a:ext cx="6096000" cy="861774"/>
          </a:xfrm>
          <a:prstGeom prst="rect">
            <a:avLst/>
          </a:prstGeom>
          <a:noFill/>
        </p:spPr>
        <p:txBody>
          <a:bodyPr wrap="square">
            <a:spAutoFit/>
          </a:bodyPr>
          <a:lstStyle/>
          <a:p>
            <a:r>
              <a:rPr lang="en-IN" b="1" dirty="0">
                <a:solidFill>
                  <a:srgbClr val="C00000"/>
                </a:solidFill>
                <a:latin typeface="Avenir Next LT Pro" panose="020B0504020202020204" pitchFamily="34" charset="0"/>
              </a:rPr>
              <a:t>Removal and making new data set of Cancelled Transaction</a:t>
            </a:r>
          </a:p>
          <a:p>
            <a:endParaRPr lang="en-GB" sz="1400" b="1" dirty="0">
              <a:solidFill>
                <a:srgbClr val="C00000"/>
              </a:solidFill>
              <a:latin typeface="Avenir Next LT Pro" panose="020B0504020202020204" pitchFamily="34" charset="0"/>
            </a:endParaRPr>
          </a:p>
        </p:txBody>
      </p:sp>
      <p:sp>
        <p:nvSpPr>
          <p:cNvPr id="9" name="TextBox 8">
            <a:extLst>
              <a:ext uri="{FF2B5EF4-FFF2-40B4-BE49-F238E27FC236}">
                <a16:creationId xmlns:a16="http://schemas.microsoft.com/office/drawing/2014/main" id="{57A9F3CD-B498-419B-AE7C-F2603B696560}"/>
              </a:ext>
            </a:extLst>
          </p:cNvPr>
          <p:cNvSpPr txBox="1"/>
          <p:nvPr/>
        </p:nvSpPr>
        <p:spPr>
          <a:xfrm>
            <a:off x="4810539" y="3973381"/>
            <a:ext cx="4386470" cy="1354217"/>
          </a:xfrm>
          <a:prstGeom prst="rect">
            <a:avLst/>
          </a:prstGeom>
          <a:noFill/>
        </p:spPr>
        <p:txBody>
          <a:bodyPr wrap="square" rtlCol="0">
            <a:spAutoFit/>
          </a:bodyPr>
          <a:lstStyle/>
          <a:p>
            <a:pPr marL="285750" indent="-285750">
              <a:buFont typeface="Arial" panose="020B0604020202020204" pitchFamily="34" charset="0"/>
              <a:buChar char="•"/>
            </a:pPr>
            <a:r>
              <a:rPr lang="en-IN" sz="1600" dirty="0"/>
              <a:t>Rows with cancelled transaction – 8905</a:t>
            </a:r>
          </a:p>
          <a:p>
            <a:pPr marL="285750" indent="-285750">
              <a:buFont typeface="Arial" panose="020B0604020202020204" pitchFamily="34" charset="0"/>
              <a:buChar char="•"/>
            </a:pPr>
            <a:r>
              <a:rPr lang="en-IN" sz="1600" dirty="0"/>
              <a:t>Remaining rows in dataset after removing and making dataset of cancelled transaction- 397924</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4294370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5093" y="1561048"/>
            <a:ext cx="3031852" cy="1722419"/>
          </a:xfrm>
        </p:spPr>
        <p:txBody>
          <a:bodyPr/>
          <a:lstStyle/>
          <a:p>
            <a:r>
              <a:rPr lang="en-US" dirty="0"/>
              <a:t>Data roadmap</a:t>
            </a:r>
          </a:p>
        </p:txBody>
      </p:sp>
      <p:grpSp>
        <p:nvGrpSpPr>
          <p:cNvPr id="28" name="Group 40" descr="binoculars icon"/>
          <p:cNvGrpSpPr>
            <a:grpSpLocks noChangeAspect="1"/>
          </p:cNvGrpSpPr>
          <p:nvPr/>
        </p:nvGrpSpPr>
        <p:grpSpPr bwMode="auto">
          <a:xfrm>
            <a:off x="781604" y="1359783"/>
            <a:ext cx="530860" cy="491076"/>
            <a:chOff x="3438" y="454"/>
            <a:chExt cx="427" cy="395"/>
          </a:xfrm>
          <a:solidFill>
            <a:schemeClr val="accent1"/>
          </a:solidFill>
        </p:grpSpPr>
        <p:sp>
          <p:nvSpPr>
            <p:cNvPr id="29" name="Freeform 41"/>
            <p:cNvSpPr>
              <a:spLocks noEditPoints="1"/>
            </p:cNvSpPr>
            <p:nvPr/>
          </p:nvSpPr>
          <p:spPr bwMode="auto">
            <a:xfrm>
              <a:off x="3438"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0" name="Freeform 42"/>
            <p:cNvSpPr>
              <a:spLocks/>
            </p:cNvSpPr>
            <p:nvPr/>
          </p:nvSpPr>
          <p:spPr bwMode="auto">
            <a:xfrm>
              <a:off x="3455" y="457"/>
              <a:ext cx="179" cy="250"/>
            </a:xfrm>
            <a:custGeom>
              <a:avLst/>
              <a:gdLst>
                <a:gd name="T0" fmla="*/ 7 w 121"/>
                <a:gd name="T1" fmla="*/ 169 h 169"/>
                <a:gd name="T2" fmla="*/ 4 w 121"/>
                <a:gd name="T3" fmla="*/ 168 h 169"/>
                <a:gd name="T4" fmla="*/ 1 w 121"/>
                <a:gd name="T5" fmla="*/ 160 h 169"/>
                <a:gd name="T6" fmla="*/ 37 w 121"/>
                <a:gd name="T7" fmla="*/ 76 h 169"/>
                <a:gd name="T8" fmla="*/ 39 w 121"/>
                <a:gd name="T9" fmla="*/ 74 h 169"/>
                <a:gd name="T10" fmla="*/ 56 w 121"/>
                <a:gd name="T11" fmla="*/ 57 h 169"/>
                <a:gd name="T12" fmla="*/ 73 w 121"/>
                <a:gd name="T13" fmla="*/ 11 h 169"/>
                <a:gd name="T14" fmla="*/ 75 w 121"/>
                <a:gd name="T15" fmla="*/ 8 h 169"/>
                <a:gd name="T16" fmla="*/ 97 w 121"/>
                <a:gd name="T17" fmla="*/ 0 h 169"/>
                <a:gd name="T18" fmla="*/ 119 w 121"/>
                <a:gd name="T19" fmla="*/ 8 h 169"/>
                <a:gd name="T20" fmla="*/ 121 w 121"/>
                <a:gd name="T21" fmla="*/ 13 h 169"/>
                <a:gd name="T22" fmla="*/ 121 w 121"/>
                <a:gd name="T23" fmla="*/ 61 h 169"/>
                <a:gd name="T24" fmla="*/ 115 w 121"/>
                <a:gd name="T25" fmla="*/ 67 h 169"/>
                <a:gd name="T26" fmla="*/ 109 w 121"/>
                <a:gd name="T27" fmla="*/ 61 h 169"/>
                <a:gd name="T28" fmla="*/ 109 w 121"/>
                <a:gd name="T29" fmla="*/ 15 h 169"/>
                <a:gd name="T30" fmla="*/ 84 w 121"/>
                <a:gd name="T31" fmla="*/ 16 h 169"/>
                <a:gd name="T32" fmla="*/ 66 w 121"/>
                <a:gd name="T33" fmla="*/ 63 h 169"/>
                <a:gd name="T34" fmla="*/ 65 w 121"/>
                <a:gd name="T35" fmla="*/ 65 h 169"/>
                <a:gd name="T36" fmla="*/ 48 w 121"/>
                <a:gd name="T37" fmla="*/ 82 h 169"/>
                <a:gd name="T38" fmla="*/ 12 w 121"/>
                <a:gd name="T39" fmla="*/ 165 h 169"/>
                <a:gd name="T40" fmla="*/ 7 w 121"/>
                <a:gd name="T41"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 h="169">
                  <a:moveTo>
                    <a:pt x="7" y="169"/>
                  </a:moveTo>
                  <a:cubicBezTo>
                    <a:pt x="6" y="169"/>
                    <a:pt x="5" y="168"/>
                    <a:pt x="4" y="168"/>
                  </a:cubicBezTo>
                  <a:cubicBezTo>
                    <a:pt x="1" y="167"/>
                    <a:pt x="0" y="163"/>
                    <a:pt x="1" y="160"/>
                  </a:cubicBezTo>
                  <a:cubicBezTo>
                    <a:pt x="37" y="76"/>
                    <a:pt x="37" y="76"/>
                    <a:pt x="37" y="76"/>
                  </a:cubicBezTo>
                  <a:cubicBezTo>
                    <a:pt x="38" y="76"/>
                    <a:pt x="38" y="75"/>
                    <a:pt x="39" y="74"/>
                  </a:cubicBezTo>
                  <a:cubicBezTo>
                    <a:pt x="56" y="57"/>
                    <a:pt x="56" y="57"/>
                    <a:pt x="56" y="57"/>
                  </a:cubicBezTo>
                  <a:cubicBezTo>
                    <a:pt x="73" y="11"/>
                    <a:pt x="73" y="11"/>
                    <a:pt x="73" y="11"/>
                  </a:cubicBezTo>
                  <a:cubicBezTo>
                    <a:pt x="74" y="10"/>
                    <a:pt x="74" y="9"/>
                    <a:pt x="75" y="8"/>
                  </a:cubicBezTo>
                  <a:cubicBezTo>
                    <a:pt x="80" y="3"/>
                    <a:pt x="88" y="0"/>
                    <a:pt x="97" y="0"/>
                  </a:cubicBezTo>
                  <a:cubicBezTo>
                    <a:pt x="106" y="0"/>
                    <a:pt x="114" y="3"/>
                    <a:pt x="119" y="8"/>
                  </a:cubicBezTo>
                  <a:cubicBezTo>
                    <a:pt x="120" y="10"/>
                    <a:pt x="121" y="11"/>
                    <a:pt x="121" y="13"/>
                  </a:cubicBezTo>
                  <a:cubicBezTo>
                    <a:pt x="121" y="61"/>
                    <a:pt x="121" y="61"/>
                    <a:pt x="121" y="61"/>
                  </a:cubicBezTo>
                  <a:cubicBezTo>
                    <a:pt x="121" y="64"/>
                    <a:pt x="118" y="67"/>
                    <a:pt x="115" y="67"/>
                  </a:cubicBezTo>
                  <a:cubicBezTo>
                    <a:pt x="112" y="67"/>
                    <a:pt x="109" y="64"/>
                    <a:pt x="109" y="61"/>
                  </a:cubicBezTo>
                  <a:cubicBezTo>
                    <a:pt x="109" y="15"/>
                    <a:pt x="109" y="15"/>
                    <a:pt x="109" y="15"/>
                  </a:cubicBezTo>
                  <a:cubicBezTo>
                    <a:pt x="102" y="10"/>
                    <a:pt x="90" y="11"/>
                    <a:pt x="84" y="16"/>
                  </a:cubicBezTo>
                  <a:cubicBezTo>
                    <a:pt x="66" y="63"/>
                    <a:pt x="66" y="63"/>
                    <a:pt x="66" y="63"/>
                  </a:cubicBezTo>
                  <a:cubicBezTo>
                    <a:pt x="66" y="64"/>
                    <a:pt x="66" y="64"/>
                    <a:pt x="65" y="65"/>
                  </a:cubicBezTo>
                  <a:cubicBezTo>
                    <a:pt x="48" y="82"/>
                    <a:pt x="48" y="82"/>
                    <a:pt x="48" y="82"/>
                  </a:cubicBezTo>
                  <a:cubicBezTo>
                    <a:pt x="12" y="165"/>
                    <a:pt x="12" y="165"/>
                    <a:pt x="12" y="165"/>
                  </a:cubicBezTo>
                  <a:cubicBezTo>
                    <a:pt x="11" y="167"/>
                    <a:pt x="9" y="169"/>
                    <a:pt x="7"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1" name="Freeform 43"/>
            <p:cNvSpPr>
              <a:spLocks noEditPoints="1"/>
            </p:cNvSpPr>
            <p:nvPr/>
          </p:nvSpPr>
          <p:spPr bwMode="auto">
            <a:xfrm>
              <a:off x="3669"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2" name="Freeform 44"/>
            <p:cNvSpPr>
              <a:spLocks/>
            </p:cNvSpPr>
            <p:nvPr/>
          </p:nvSpPr>
          <p:spPr bwMode="auto">
            <a:xfrm>
              <a:off x="3669" y="454"/>
              <a:ext cx="179" cy="253"/>
            </a:xfrm>
            <a:custGeom>
              <a:avLst/>
              <a:gdLst>
                <a:gd name="T0" fmla="*/ 114 w 121"/>
                <a:gd name="T1" fmla="*/ 171 h 171"/>
                <a:gd name="T2" fmla="*/ 108 w 121"/>
                <a:gd name="T3" fmla="*/ 167 h 171"/>
                <a:gd name="T4" fmla="*/ 73 w 121"/>
                <a:gd name="T5" fmla="*/ 84 h 171"/>
                <a:gd name="T6" fmla="*/ 56 w 121"/>
                <a:gd name="T7" fmla="*/ 67 h 171"/>
                <a:gd name="T8" fmla="*/ 54 w 121"/>
                <a:gd name="T9" fmla="*/ 65 h 171"/>
                <a:gd name="T10" fmla="*/ 37 w 121"/>
                <a:gd name="T11" fmla="*/ 19 h 171"/>
                <a:gd name="T12" fmla="*/ 12 w 121"/>
                <a:gd name="T13" fmla="*/ 18 h 171"/>
                <a:gd name="T14" fmla="*/ 12 w 121"/>
                <a:gd name="T15" fmla="*/ 63 h 171"/>
                <a:gd name="T16" fmla="*/ 6 w 121"/>
                <a:gd name="T17" fmla="*/ 69 h 171"/>
                <a:gd name="T18" fmla="*/ 0 w 121"/>
                <a:gd name="T19" fmla="*/ 63 h 171"/>
                <a:gd name="T20" fmla="*/ 0 w 121"/>
                <a:gd name="T21" fmla="*/ 15 h 171"/>
                <a:gd name="T22" fmla="*/ 2 w 121"/>
                <a:gd name="T23" fmla="*/ 11 h 171"/>
                <a:gd name="T24" fmla="*/ 46 w 121"/>
                <a:gd name="T25" fmla="*/ 11 h 171"/>
                <a:gd name="T26" fmla="*/ 47 w 121"/>
                <a:gd name="T27" fmla="*/ 13 h 171"/>
                <a:gd name="T28" fmla="*/ 65 w 121"/>
                <a:gd name="T29" fmla="*/ 59 h 171"/>
                <a:gd name="T30" fmla="*/ 82 w 121"/>
                <a:gd name="T31" fmla="*/ 76 h 171"/>
                <a:gd name="T32" fmla="*/ 83 w 121"/>
                <a:gd name="T33" fmla="*/ 78 h 171"/>
                <a:gd name="T34" fmla="*/ 119 w 121"/>
                <a:gd name="T35" fmla="*/ 162 h 171"/>
                <a:gd name="T36" fmla="*/ 116 w 121"/>
                <a:gd name="T37" fmla="*/ 170 h 171"/>
                <a:gd name="T38" fmla="*/ 114 w 121"/>
                <a:gd name="T39"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171">
                  <a:moveTo>
                    <a:pt x="114" y="171"/>
                  </a:moveTo>
                  <a:cubicBezTo>
                    <a:pt x="112" y="171"/>
                    <a:pt x="109" y="169"/>
                    <a:pt x="108" y="167"/>
                  </a:cubicBezTo>
                  <a:cubicBezTo>
                    <a:pt x="73" y="84"/>
                    <a:pt x="73" y="84"/>
                    <a:pt x="73" y="84"/>
                  </a:cubicBezTo>
                  <a:cubicBezTo>
                    <a:pt x="56" y="67"/>
                    <a:pt x="56" y="67"/>
                    <a:pt x="56" y="67"/>
                  </a:cubicBezTo>
                  <a:cubicBezTo>
                    <a:pt x="55" y="66"/>
                    <a:pt x="55" y="66"/>
                    <a:pt x="54" y="65"/>
                  </a:cubicBezTo>
                  <a:cubicBezTo>
                    <a:pt x="37" y="19"/>
                    <a:pt x="37" y="19"/>
                    <a:pt x="37" y="19"/>
                  </a:cubicBezTo>
                  <a:cubicBezTo>
                    <a:pt x="30" y="13"/>
                    <a:pt x="19" y="13"/>
                    <a:pt x="12" y="18"/>
                  </a:cubicBezTo>
                  <a:cubicBezTo>
                    <a:pt x="12" y="63"/>
                    <a:pt x="12" y="63"/>
                    <a:pt x="12" y="63"/>
                  </a:cubicBezTo>
                  <a:cubicBezTo>
                    <a:pt x="12" y="66"/>
                    <a:pt x="9" y="69"/>
                    <a:pt x="6" y="69"/>
                  </a:cubicBezTo>
                  <a:cubicBezTo>
                    <a:pt x="3" y="69"/>
                    <a:pt x="0" y="66"/>
                    <a:pt x="0" y="63"/>
                  </a:cubicBezTo>
                  <a:cubicBezTo>
                    <a:pt x="0" y="15"/>
                    <a:pt x="0" y="15"/>
                    <a:pt x="0" y="15"/>
                  </a:cubicBezTo>
                  <a:cubicBezTo>
                    <a:pt x="0" y="14"/>
                    <a:pt x="0" y="12"/>
                    <a:pt x="2" y="11"/>
                  </a:cubicBezTo>
                  <a:cubicBezTo>
                    <a:pt x="13" y="0"/>
                    <a:pt x="35" y="0"/>
                    <a:pt x="46" y="11"/>
                  </a:cubicBezTo>
                  <a:cubicBezTo>
                    <a:pt x="47" y="12"/>
                    <a:pt x="47" y="12"/>
                    <a:pt x="47" y="13"/>
                  </a:cubicBezTo>
                  <a:cubicBezTo>
                    <a:pt x="65" y="59"/>
                    <a:pt x="65" y="59"/>
                    <a:pt x="65" y="59"/>
                  </a:cubicBezTo>
                  <a:cubicBezTo>
                    <a:pt x="82" y="76"/>
                    <a:pt x="82" y="76"/>
                    <a:pt x="82" y="76"/>
                  </a:cubicBezTo>
                  <a:cubicBezTo>
                    <a:pt x="83" y="77"/>
                    <a:pt x="83" y="78"/>
                    <a:pt x="83" y="78"/>
                  </a:cubicBezTo>
                  <a:cubicBezTo>
                    <a:pt x="119" y="162"/>
                    <a:pt x="119" y="162"/>
                    <a:pt x="119" y="162"/>
                  </a:cubicBezTo>
                  <a:cubicBezTo>
                    <a:pt x="121" y="165"/>
                    <a:pt x="119" y="169"/>
                    <a:pt x="116" y="170"/>
                  </a:cubicBezTo>
                  <a:cubicBezTo>
                    <a:pt x="115" y="170"/>
                    <a:pt x="115" y="171"/>
                    <a:pt x="114"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3" name="Freeform 45"/>
            <p:cNvSpPr>
              <a:spLocks/>
            </p:cNvSpPr>
            <p:nvPr/>
          </p:nvSpPr>
          <p:spPr bwMode="auto">
            <a:xfrm>
              <a:off x="3572" y="574"/>
              <a:ext cx="159" cy="53"/>
            </a:xfrm>
            <a:custGeom>
              <a:avLst/>
              <a:gdLst>
                <a:gd name="T0" fmla="*/ 102 w 108"/>
                <a:gd name="T1" fmla="*/ 36 h 36"/>
                <a:gd name="T2" fmla="*/ 96 w 108"/>
                <a:gd name="T3" fmla="*/ 30 h 36"/>
                <a:gd name="T4" fmla="*/ 54 w 108"/>
                <a:gd name="T5" fmla="*/ 12 h 36"/>
                <a:gd name="T6" fmla="*/ 12 w 108"/>
                <a:gd name="T7" fmla="*/ 30 h 36"/>
                <a:gd name="T8" fmla="*/ 6 w 108"/>
                <a:gd name="T9" fmla="*/ 36 h 36"/>
                <a:gd name="T10" fmla="*/ 0 w 108"/>
                <a:gd name="T11" fmla="*/ 30 h 36"/>
                <a:gd name="T12" fmla="*/ 54 w 108"/>
                <a:gd name="T13" fmla="*/ 0 h 36"/>
                <a:gd name="T14" fmla="*/ 108 w 108"/>
                <a:gd name="T15" fmla="*/ 30 h 36"/>
                <a:gd name="T16" fmla="*/ 102 w 108"/>
                <a:gd name="T1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36">
                  <a:moveTo>
                    <a:pt x="102" y="36"/>
                  </a:moveTo>
                  <a:cubicBezTo>
                    <a:pt x="99" y="36"/>
                    <a:pt x="96" y="33"/>
                    <a:pt x="96" y="30"/>
                  </a:cubicBezTo>
                  <a:cubicBezTo>
                    <a:pt x="96" y="21"/>
                    <a:pt x="78" y="12"/>
                    <a:pt x="54" y="12"/>
                  </a:cubicBezTo>
                  <a:cubicBezTo>
                    <a:pt x="30" y="12"/>
                    <a:pt x="12" y="21"/>
                    <a:pt x="12" y="30"/>
                  </a:cubicBezTo>
                  <a:cubicBezTo>
                    <a:pt x="12" y="33"/>
                    <a:pt x="9" y="36"/>
                    <a:pt x="6" y="36"/>
                  </a:cubicBezTo>
                  <a:cubicBezTo>
                    <a:pt x="3" y="36"/>
                    <a:pt x="0" y="33"/>
                    <a:pt x="0" y="30"/>
                  </a:cubicBezTo>
                  <a:cubicBezTo>
                    <a:pt x="0" y="13"/>
                    <a:pt x="23" y="0"/>
                    <a:pt x="54" y="0"/>
                  </a:cubicBezTo>
                  <a:cubicBezTo>
                    <a:pt x="85" y="0"/>
                    <a:pt x="108" y="13"/>
                    <a:pt x="108" y="30"/>
                  </a:cubicBezTo>
                  <a:cubicBezTo>
                    <a:pt x="108" y="33"/>
                    <a:pt x="105" y="36"/>
                    <a:pt x="102"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4" name="Freeform 46"/>
            <p:cNvSpPr>
              <a:spLocks/>
            </p:cNvSpPr>
            <p:nvPr/>
          </p:nvSpPr>
          <p:spPr bwMode="auto">
            <a:xfrm>
              <a:off x="3616"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5" name="Freeform 47"/>
            <p:cNvSpPr>
              <a:spLocks/>
            </p:cNvSpPr>
            <p:nvPr/>
          </p:nvSpPr>
          <p:spPr bwMode="auto">
            <a:xfrm>
              <a:off x="3669"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6" name="Freeform 48"/>
            <p:cNvSpPr>
              <a:spLocks/>
            </p:cNvSpPr>
            <p:nvPr/>
          </p:nvSpPr>
          <p:spPr bwMode="auto">
            <a:xfrm>
              <a:off x="3474"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7" name="Freeform 49"/>
            <p:cNvSpPr>
              <a:spLocks/>
            </p:cNvSpPr>
            <p:nvPr/>
          </p:nvSpPr>
          <p:spPr bwMode="auto">
            <a:xfrm>
              <a:off x="3705"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grpSp>
      <p:sp>
        <p:nvSpPr>
          <p:cNvPr id="3" name="TextBox 2">
            <a:extLst>
              <a:ext uri="{FF2B5EF4-FFF2-40B4-BE49-F238E27FC236}">
                <a16:creationId xmlns:a16="http://schemas.microsoft.com/office/drawing/2014/main" id="{3FC3F381-6103-4746-9BCC-D914DDF3A3B8}"/>
              </a:ext>
            </a:extLst>
          </p:cNvPr>
          <p:cNvSpPr txBox="1"/>
          <p:nvPr/>
        </p:nvSpPr>
        <p:spPr>
          <a:xfrm>
            <a:off x="5234609" y="1359783"/>
            <a:ext cx="5658678" cy="2031325"/>
          </a:xfrm>
          <a:prstGeom prst="rect">
            <a:avLst/>
          </a:prstGeom>
          <a:noFill/>
        </p:spPr>
        <p:txBody>
          <a:bodyPr wrap="square" rtlCol="0">
            <a:spAutoFit/>
          </a:bodyPr>
          <a:lstStyle/>
          <a:p>
            <a:pPr marL="342900" indent="-342900">
              <a:buAutoNum type="arabicPeriod"/>
            </a:pPr>
            <a:r>
              <a:rPr lang="en-IN" dirty="0"/>
              <a:t>A new column is added </a:t>
            </a:r>
            <a:r>
              <a:rPr lang="en-IN" dirty="0" err="1"/>
              <a:t>amount_spent</a:t>
            </a:r>
            <a:r>
              <a:rPr lang="en-IN" dirty="0"/>
              <a:t> for finding the total expenditures by customer and find insights on amount spend.</a:t>
            </a:r>
          </a:p>
          <a:p>
            <a:pPr marL="342900" indent="-342900">
              <a:buAutoNum type="arabicPeriod"/>
            </a:pPr>
            <a:r>
              <a:rPr lang="en-IN" dirty="0"/>
              <a:t>We could not join </a:t>
            </a:r>
            <a:r>
              <a:rPr lang="en-IN" dirty="0" err="1"/>
              <a:t>sales_data</a:t>
            </a:r>
            <a:r>
              <a:rPr lang="en-IN" dirty="0"/>
              <a:t> and date data as there is no primary or unique key. So instead of joining timestamp of </a:t>
            </a:r>
            <a:r>
              <a:rPr lang="en-IN" dirty="0" err="1"/>
              <a:t>sales_data</a:t>
            </a:r>
            <a:r>
              <a:rPr lang="en-IN" dirty="0"/>
              <a:t> is divided in day, hour and </a:t>
            </a:r>
            <a:r>
              <a:rPr lang="en-IN" dirty="0" err="1"/>
              <a:t>year_month</a:t>
            </a:r>
            <a:r>
              <a:rPr lang="en-IN" dirty="0"/>
              <a:t> for digging deep into the data.</a:t>
            </a:r>
            <a:endParaRPr lang="en-GB" dirty="0"/>
          </a:p>
        </p:txBody>
      </p:sp>
    </p:spTree>
    <p:extLst>
      <p:ext uri="{BB962C8B-B14F-4D97-AF65-F5344CB8AC3E}">
        <p14:creationId xmlns:p14="http://schemas.microsoft.com/office/powerpoint/2010/main" val="3039121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5093" y="1561048"/>
            <a:ext cx="3031852" cy="1722419"/>
          </a:xfrm>
        </p:spPr>
        <p:txBody>
          <a:bodyPr/>
          <a:lstStyle/>
          <a:p>
            <a:r>
              <a:rPr lang="en-US" dirty="0" err="1"/>
              <a:t>Formalising</a:t>
            </a:r>
            <a:r>
              <a:rPr lang="en-US" dirty="0"/>
              <a:t> the questions</a:t>
            </a:r>
          </a:p>
        </p:txBody>
      </p:sp>
      <p:grpSp>
        <p:nvGrpSpPr>
          <p:cNvPr id="28" name="Group 40" descr="binoculars icon"/>
          <p:cNvGrpSpPr>
            <a:grpSpLocks noChangeAspect="1"/>
          </p:cNvGrpSpPr>
          <p:nvPr/>
        </p:nvGrpSpPr>
        <p:grpSpPr bwMode="auto">
          <a:xfrm>
            <a:off x="781604" y="1359783"/>
            <a:ext cx="530860" cy="491076"/>
            <a:chOff x="3438" y="454"/>
            <a:chExt cx="427" cy="395"/>
          </a:xfrm>
          <a:solidFill>
            <a:schemeClr val="accent1"/>
          </a:solidFill>
        </p:grpSpPr>
        <p:sp>
          <p:nvSpPr>
            <p:cNvPr id="29" name="Freeform 41"/>
            <p:cNvSpPr>
              <a:spLocks noEditPoints="1"/>
            </p:cNvSpPr>
            <p:nvPr/>
          </p:nvSpPr>
          <p:spPr bwMode="auto">
            <a:xfrm>
              <a:off x="3438"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0" name="Freeform 42"/>
            <p:cNvSpPr>
              <a:spLocks/>
            </p:cNvSpPr>
            <p:nvPr/>
          </p:nvSpPr>
          <p:spPr bwMode="auto">
            <a:xfrm>
              <a:off x="3455" y="457"/>
              <a:ext cx="179" cy="250"/>
            </a:xfrm>
            <a:custGeom>
              <a:avLst/>
              <a:gdLst>
                <a:gd name="T0" fmla="*/ 7 w 121"/>
                <a:gd name="T1" fmla="*/ 169 h 169"/>
                <a:gd name="T2" fmla="*/ 4 w 121"/>
                <a:gd name="T3" fmla="*/ 168 h 169"/>
                <a:gd name="T4" fmla="*/ 1 w 121"/>
                <a:gd name="T5" fmla="*/ 160 h 169"/>
                <a:gd name="T6" fmla="*/ 37 w 121"/>
                <a:gd name="T7" fmla="*/ 76 h 169"/>
                <a:gd name="T8" fmla="*/ 39 w 121"/>
                <a:gd name="T9" fmla="*/ 74 h 169"/>
                <a:gd name="T10" fmla="*/ 56 w 121"/>
                <a:gd name="T11" fmla="*/ 57 h 169"/>
                <a:gd name="T12" fmla="*/ 73 w 121"/>
                <a:gd name="T13" fmla="*/ 11 h 169"/>
                <a:gd name="T14" fmla="*/ 75 w 121"/>
                <a:gd name="T15" fmla="*/ 8 h 169"/>
                <a:gd name="T16" fmla="*/ 97 w 121"/>
                <a:gd name="T17" fmla="*/ 0 h 169"/>
                <a:gd name="T18" fmla="*/ 119 w 121"/>
                <a:gd name="T19" fmla="*/ 8 h 169"/>
                <a:gd name="T20" fmla="*/ 121 w 121"/>
                <a:gd name="T21" fmla="*/ 13 h 169"/>
                <a:gd name="T22" fmla="*/ 121 w 121"/>
                <a:gd name="T23" fmla="*/ 61 h 169"/>
                <a:gd name="T24" fmla="*/ 115 w 121"/>
                <a:gd name="T25" fmla="*/ 67 h 169"/>
                <a:gd name="T26" fmla="*/ 109 w 121"/>
                <a:gd name="T27" fmla="*/ 61 h 169"/>
                <a:gd name="T28" fmla="*/ 109 w 121"/>
                <a:gd name="T29" fmla="*/ 15 h 169"/>
                <a:gd name="T30" fmla="*/ 84 w 121"/>
                <a:gd name="T31" fmla="*/ 16 h 169"/>
                <a:gd name="T32" fmla="*/ 66 w 121"/>
                <a:gd name="T33" fmla="*/ 63 h 169"/>
                <a:gd name="T34" fmla="*/ 65 w 121"/>
                <a:gd name="T35" fmla="*/ 65 h 169"/>
                <a:gd name="T36" fmla="*/ 48 w 121"/>
                <a:gd name="T37" fmla="*/ 82 h 169"/>
                <a:gd name="T38" fmla="*/ 12 w 121"/>
                <a:gd name="T39" fmla="*/ 165 h 169"/>
                <a:gd name="T40" fmla="*/ 7 w 121"/>
                <a:gd name="T41"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 h="169">
                  <a:moveTo>
                    <a:pt x="7" y="169"/>
                  </a:moveTo>
                  <a:cubicBezTo>
                    <a:pt x="6" y="169"/>
                    <a:pt x="5" y="168"/>
                    <a:pt x="4" y="168"/>
                  </a:cubicBezTo>
                  <a:cubicBezTo>
                    <a:pt x="1" y="167"/>
                    <a:pt x="0" y="163"/>
                    <a:pt x="1" y="160"/>
                  </a:cubicBezTo>
                  <a:cubicBezTo>
                    <a:pt x="37" y="76"/>
                    <a:pt x="37" y="76"/>
                    <a:pt x="37" y="76"/>
                  </a:cubicBezTo>
                  <a:cubicBezTo>
                    <a:pt x="38" y="76"/>
                    <a:pt x="38" y="75"/>
                    <a:pt x="39" y="74"/>
                  </a:cubicBezTo>
                  <a:cubicBezTo>
                    <a:pt x="56" y="57"/>
                    <a:pt x="56" y="57"/>
                    <a:pt x="56" y="57"/>
                  </a:cubicBezTo>
                  <a:cubicBezTo>
                    <a:pt x="73" y="11"/>
                    <a:pt x="73" y="11"/>
                    <a:pt x="73" y="11"/>
                  </a:cubicBezTo>
                  <a:cubicBezTo>
                    <a:pt x="74" y="10"/>
                    <a:pt x="74" y="9"/>
                    <a:pt x="75" y="8"/>
                  </a:cubicBezTo>
                  <a:cubicBezTo>
                    <a:pt x="80" y="3"/>
                    <a:pt x="88" y="0"/>
                    <a:pt x="97" y="0"/>
                  </a:cubicBezTo>
                  <a:cubicBezTo>
                    <a:pt x="106" y="0"/>
                    <a:pt x="114" y="3"/>
                    <a:pt x="119" y="8"/>
                  </a:cubicBezTo>
                  <a:cubicBezTo>
                    <a:pt x="120" y="10"/>
                    <a:pt x="121" y="11"/>
                    <a:pt x="121" y="13"/>
                  </a:cubicBezTo>
                  <a:cubicBezTo>
                    <a:pt x="121" y="61"/>
                    <a:pt x="121" y="61"/>
                    <a:pt x="121" y="61"/>
                  </a:cubicBezTo>
                  <a:cubicBezTo>
                    <a:pt x="121" y="64"/>
                    <a:pt x="118" y="67"/>
                    <a:pt x="115" y="67"/>
                  </a:cubicBezTo>
                  <a:cubicBezTo>
                    <a:pt x="112" y="67"/>
                    <a:pt x="109" y="64"/>
                    <a:pt x="109" y="61"/>
                  </a:cubicBezTo>
                  <a:cubicBezTo>
                    <a:pt x="109" y="15"/>
                    <a:pt x="109" y="15"/>
                    <a:pt x="109" y="15"/>
                  </a:cubicBezTo>
                  <a:cubicBezTo>
                    <a:pt x="102" y="10"/>
                    <a:pt x="90" y="11"/>
                    <a:pt x="84" y="16"/>
                  </a:cubicBezTo>
                  <a:cubicBezTo>
                    <a:pt x="66" y="63"/>
                    <a:pt x="66" y="63"/>
                    <a:pt x="66" y="63"/>
                  </a:cubicBezTo>
                  <a:cubicBezTo>
                    <a:pt x="66" y="64"/>
                    <a:pt x="66" y="64"/>
                    <a:pt x="65" y="65"/>
                  </a:cubicBezTo>
                  <a:cubicBezTo>
                    <a:pt x="48" y="82"/>
                    <a:pt x="48" y="82"/>
                    <a:pt x="48" y="82"/>
                  </a:cubicBezTo>
                  <a:cubicBezTo>
                    <a:pt x="12" y="165"/>
                    <a:pt x="12" y="165"/>
                    <a:pt x="12" y="165"/>
                  </a:cubicBezTo>
                  <a:cubicBezTo>
                    <a:pt x="11" y="167"/>
                    <a:pt x="9" y="169"/>
                    <a:pt x="7"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1" name="Freeform 43"/>
            <p:cNvSpPr>
              <a:spLocks noEditPoints="1"/>
            </p:cNvSpPr>
            <p:nvPr/>
          </p:nvSpPr>
          <p:spPr bwMode="auto">
            <a:xfrm>
              <a:off x="3669"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2" name="Freeform 44"/>
            <p:cNvSpPr>
              <a:spLocks/>
            </p:cNvSpPr>
            <p:nvPr/>
          </p:nvSpPr>
          <p:spPr bwMode="auto">
            <a:xfrm>
              <a:off x="3669" y="454"/>
              <a:ext cx="179" cy="253"/>
            </a:xfrm>
            <a:custGeom>
              <a:avLst/>
              <a:gdLst>
                <a:gd name="T0" fmla="*/ 114 w 121"/>
                <a:gd name="T1" fmla="*/ 171 h 171"/>
                <a:gd name="T2" fmla="*/ 108 w 121"/>
                <a:gd name="T3" fmla="*/ 167 h 171"/>
                <a:gd name="T4" fmla="*/ 73 w 121"/>
                <a:gd name="T5" fmla="*/ 84 h 171"/>
                <a:gd name="T6" fmla="*/ 56 w 121"/>
                <a:gd name="T7" fmla="*/ 67 h 171"/>
                <a:gd name="T8" fmla="*/ 54 w 121"/>
                <a:gd name="T9" fmla="*/ 65 h 171"/>
                <a:gd name="T10" fmla="*/ 37 w 121"/>
                <a:gd name="T11" fmla="*/ 19 h 171"/>
                <a:gd name="T12" fmla="*/ 12 w 121"/>
                <a:gd name="T13" fmla="*/ 18 h 171"/>
                <a:gd name="T14" fmla="*/ 12 w 121"/>
                <a:gd name="T15" fmla="*/ 63 h 171"/>
                <a:gd name="T16" fmla="*/ 6 w 121"/>
                <a:gd name="T17" fmla="*/ 69 h 171"/>
                <a:gd name="T18" fmla="*/ 0 w 121"/>
                <a:gd name="T19" fmla="*/ 63 h 171"/>
                <a:gd name="T20" fmla="*/ 0 w 121"/>
                <a:gd name="T21" fmla="*/ 15 h 171"/>
                <a:gd name="T22" fmla="*/ 2 w 121"/>
                <a:gd name="T23" fmla="*/ 11 h 171"/>
                <a:gd name="T24" fmla="*/ 46 w 121"/>
                <a:gd name="T25" fmla="*/ 11 h 171"/>
                <a:gd name="T26" fmla="*/ 47 w 121"/>
                <a:gd name="T27" fmla="*/ 13 h 171"/>
                <a:gd name="T28" fmla="*/ 65 w 121"/>
                <a:gd name="T29" fmla="*/ 59 h 171"/>
                <a:gd name="T30" fmla="*/ 82 w 121"/>
                <a:gd name="T31" fmla="*/ 76 h 171"/>
                <a:gd name="T32" fmla="*/ 83 w 121"/>
                <a:gd name="T33" fmla="*/ 78 h 171"/>
                <a:gd name="T34" fmla="*/ 119 w 121"/>
                <a:gd name="T35" fmla="*/ 162 h 171"/>
                <a:gd name="T36" fmla="*/ 116 w 121"/>
                <a:gd name="T37" fmla="*/ 170 h 171"/>
                <a:gd name="T38" fmla="*/ 114 w 121"/>
                <a:gd name="T39"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171">
                  <a:moveTo>
                    <a:pt x="114" y="171"/>
                  </a:moveTo>
                  <a:cubicBezTo>
                    <a:pt x="112" y="171"/>
                    <a:pt x="109" y="169"/>
                    <a:pt x="108" y="167"/>
                  </a:cubicBezTo>
                  <a:cubicBezTo>
                    <a:pt x="73" y="84"/>
                    <a:pt x="73" y="84"/>
                    <a:pt x="73" y="84"/>
                  </a:cubicBezTo>
                  <a:cubicBezTo>
                    <a:pt x="56" y="67"/>
                    <a:pt x="56" y="67"/>
                    <a:pt x="56" y="67"/>
                  </a:cubicBezTo>
                  <a:cubicBezTo>
                    <a:pt x="55" y="66"/>
                    <a:pt x="55" y="66"/>
                    <a:pt x="54" y="65"/>
                  </a:cubicBezTo>
                  <a:cubicBezTo>
                    <a:pt x="37" y="19"/>
                    <a:pt x="37" y="19"/>
                    <a:pt x="37" y="19"/>
                  </a:cubicBezTo>
                  <a:cubicBezTo>
                    <a:pt x="30" y="13"/>
                    <a:pt x="19" y="13"/>
                    <a:pt x="12" y="18"/>
                  </a:cubicBezTo>
                  <a:cubicBezTo>
                    <a:pt x="12" y="63"/>
                    <a:pt x="12" y="63"/>
                    <a:pt x="12" y="63"/>
                  </a:cubicBezTo>
                  <a:cubicBezTo>
                    <a:pt x="12" y="66"/>
                    <a:pt x="9" y="69"/>
                    <a:pt x="6" y="69"/>
                  </a:cubicBezTo>
                  <a:cubicBezTo>
                    <a:pt x="3" y="69"/>
                    <a:pt x="0" y="66"/>
                    <a:pt x="0" y="63"/>
                  </a:cubicBezTo>
                  <a:cubicBezTo>
                    <a:pt x="0" y="15"/>
                    <a:pt x="0" y="15"/>
                    <a:pt x="0" y="15"/>
                  </a:cubicBezTo>
                  <a:cubicBezTo>
                    <a:pt x="0" y="14"/>
                    <a:pt x="0" y="12"/>
                    <a:pt x="2" y="11"/>
                  </a:cubicBezTo>
                  <a:cubicBezTo>
                    <a:pt x="13" y="0"/>
                    <a:pt x="35" y="0"/>
                    <a:pt x="46" y="11"/>
                  </a:cubicBezTo>
                  <a:cubicBezTo>
                    <a:pt x="47" y="12"/>
                    <a:pt x="47" y="12"/>
                    <a:pt x="47" y="13"/>
                  </a:cubicBezTo>
                  <a:cubicBezTo>
                    <a:pt x="65" y="59"/>
                    <a:pt x="65" y="59"/>
                    <a:pt x="65" y="59"/>
                  </a:cubicBezTo>
                  <a:cubicBezTo>
                    <a:pt x="82" y="76"/>
                    <a:pt x="82" y="76"/>
                    <a:pt x="82" y="76"/>
                  </a:cubicBezTo>
                  <a:cubicBezTo>
                    <a:pt x="83" y="77"/>
                    <a:pt x="83" y="78"/>
                    <a:pt x="83" y="78"/>
                  </a:cubicBezTo>
                  <a:cubicBezTo>
                    <a:pt x="119" y="162"/>
                    <a:pt x="119" y="162"/>
                    <a:pt x="119" y="162"/>
                  </a:cubicBezTo>
                  <a:cubicBezTo>
                    <a:pt x="121" y="165"/>
                    <a:pt x="119" y="169"/>
                    <a:pt x="116" y="170"/>
                  </a:cubicBezTo>
                  <a:cubicBezTo>
                    <a:pt x="115" y="170"/>
                    <a:pt x="115" y="171"/>
                    <a:pt x="114"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3" name="Freeform 45"/>
            <p:cNvSpPr>
              <a:spLocks/>
            </p:cNvSpPr>
            <p:nvPr/>
          </p:nvSpPr>
          <p:spPr bwMode="auto">
            <a:xfrm>
              <a:off x="3572" y="574"/>
              <a:ext cx="159" cy="53"/>
            </a:xfrm>
            <a:custGeom>
              <a:avLst/>
              <a:gdLst>
                <a:gd name="T0" fmla="*/ 102 w 108"/>
                <a:gd name="T1" fmla="*/ 36 h 36"/>
                <a:gd name="T2" fmla="*/ 96 w 108"/>
                <a:gd name="T3" fmla="*/ 30 h 36"/>
                <a:gd name="T4" fmla="*/ 54 w 108"/>
                <a:gd name="T5" fmla="*/ 12 h 36"/>
                <a:gd name="T6" fmla="*/ 12 w 108"/>
                <a:gd name="T7" fmla="*/ 30 h 36"/>
                <a:gd name="T8" fmla="*/ 6 w 108"/>
                <a:gd name="T9" fmla="*/ 36 h 36"/>
                <a:gd name="T10" fmla="*/ 0 w 108"/>
                <a:gd name="T11" fmla="*/ 30 h 36"/>
                <a:gd name="T12" fmla="*/ 54 w 108"/>
                <a:gd name="T13" fmla="*/ 0 h 36"/>
                <a:gd name="T14" fmla="*/ 108 w 108"/>
                <a:gd name="T15" fmla="*/ 30 h 36"/>
                <a:gd name="T16" fmla="*/ 102 w 108"/>
                <a:gd name="T1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36">
                  <a:moveTo>
                    <a:pt x="102" y="36"/>
                  </a:moveTo>
                  <a:cubicBezTo>
                    <a:pt x="99" y="36"/>
                    <a:pt x="96" y="33"/>
                    <a:pt x="96" y="30"/>
                  </a:cubicBezTo>
                  <a:cubicBezTo>
                    <a:pt x="96" y="21"/>
                    <a:pt x="78" y="12"/>
                    <a:pt x="54" y="12"/>
                  </a:cubicBezTo>
                  <a:cubicBezTo>
                    <a:pt x="30" y="12"/>
                    <a:pt x="12" y="21"/>
                    <a:pt x="12" y="30"/>
                  </a:cubicBezTo>
                  <a:cubicBezTo>
                    <a:pt x="12" y="33"/>
                    <a:pt x="9" y="36"/>
                    <a:pt x="6" y="36"/>
                  </a:cubicBezTo>
                  <a:cubicBezTo>
                    <a:pt x="3" y="36"/>
                    <a:pt x="0" y="33"/>
                    <a:pt x="0" y="30"/>
                  </a:cubicBezTo>
                  <a:cubicBezTo>
                    <a:pt x="0" y="13"/>
                    <a:pt x="23" y="0"/>
                    <a:pt x="54" y="0"/>
                  </a:cubicBezTo>
                  <a:cubicBezTo>
                    <a:pt x="85" y="0"/>
                    <a:pt x="108" y="13"/>
                    <a:pt x="108" y="30"/>
                  </a:cubicBezTo>
                  <a:cubicBezTo>
                    <a:pt x="108" y="33"/>
                    <a:pt x="105" y="36"/>
                    <a:pt x="102"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4" name="Freeform 46"/>
            <p:cNvSpPr>
              <a:spLocks/>
            </p:cNvSpPr>
            <p:nvPr/>
          </p:nvSpPr>
          <p:spPr bwMode="auto">
            <a:xfrm>
              <a:off x="3616"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5" name="Freeform 47"/>
            <p:cNvSpPr>
              <a:spLocks/>
            </p:cNvSpPr>
            <p:nvPr/>
          </p:nvSpPr>
          <p:spPr bwMode="auto">
            <a:xfrm>
              <a:off x="3669"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6" name="Freeform 48"/>
            <p:cNvSpPr>
              <a:spLocks/>
            </p:cNvSpPr>
            <p:nvPr/>
          </p:nvSpPr>
          <p:spPr bwMode="auto">
            <a:xfrm>
              <a:off x="3474"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37" name="Freeform 49"/>
            <p:cNvSpPr>
              <a:spLocks/>
            </p:cNvSpPr>
            <p:nvPr/>
          </p:nvSpPr>
          <p:spPr bwMode="auto">
            <a:xfrm>
              <a:off x="3705"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grpSp>
      <p:sp>
        <p:nvSpPr>
          <p:cNvPr id="3" name="TextBox 2">
            <a:extLst>
              <a:ext uri="{FF2B5EF4-FFF2-40B4-BE49-F238E27FC236}">
                <a16:creationId xmlns:a16="http://schemas.microsoft.com/office/drawing/2014/main" id="{58214242-E297-4844-8678-F20EC06AF50E}"/>
              </a:ext>
            </a:extLst>
          </p:cNvPr>
          <p:cNvSpPr txBox="1"/>
          <p:nvPr/>
        </p:nvSpPr>
        <p:spPr>
          <a:xfrm>
            <a:off x="4996070" y="1359783"/>
            <a:ext cx="6247733" cy="5078313"/>
          </a:xfrm>
          <a:prstGeom prst="rect">
            <a:avLst/>
          </a:prstGeom>
          <a:noFill/>
        </p:spPr>
        <p:txBody>
          <a:bodyPr wrap="square" rtlCol="0">
            <a:spAutoFit/>
          </a:bodyPr>
          <a:lstStyle/>
          <a:p>
            <a:pPr marL="342900" indent="-342900">
              <a:buFontTx/>
              <a:buAutoNum type="arabicPeriod"/>
            </a:pPr>
            <a:r>
              <a:rPr lang="en-IN" dirty="0"/>
              <a:t>Country wise sales/ revenue generated</a:t>
            </a:r>
          </a:p>
          <a:p>
            <a:pPr marL="342900" indent="-342900">
              <a:buAutoNum type="arabicPeriod"/>
            </a:pPr>
            <a:r>
              <a:rPr lang="en-IN" dirty="0"/>
              <a:t>Country wise transaction cancellation</a:t>
            </a:r>
          </a:p>
          <a:p>
            <a:pPr marL="342900" indent="-342900">
              <a:buAutoNum type="arabicPeriod"/>
            </a:pPr>
            <a:r>
              <a:rPr lang="en-IN" dirty="0"/>
              <a:t>Money Spent by different customers</a:t>
            </a:r>
          </a:p>
          <a:p>
            <a:pPr marL="342900" indent="-342900">
              <a:buAutoNum type="arabicPeriod"/>
            </a:pPr>
            <a:r>
              <a:rPr lang="en-IN" dirty="0"/>
              <a:t>Per month revenue generation</a:t>
            </a:r>
          </a:p>
          <a:p>
            <a:pPr marL="342900" indent="-342900">
              <a:buAutoNum type="arabicPeriod"/>
            </a:pPr>
            <a:r>
              <a:rPr lang="en-IN" dirty="0"/>
              <a:t>Distribution of unit price</a:t>
            </a:r>
          </a:p>
          <a:p>
            <a:pPr marL="342900" indent="-342900">
              <a:buAutoNum type="arabicPeriod"/>
            </a:pPr>
            <a:r>
              <a:rPr lang="en-IN" dirty="0"/>
              <a:t>Numbers of orders in each month</a:t>
            </a:r>
          </a:p>
          <a:p>
            <a:pPr marL="342900" indent="-342900">
              <a:buAutoNum type="arabicPeriod"/>
            </a:pPr>
            <a:r>
              <a:rPr lang="en-IN" dirty="0"/>
              <a:t>Number of orders per day</a:t>
            </a:r>
          </a:p>
          <a:p>
            <a:pPr marL="342900" indent="-342900">
              <a:buAutoNum type="arabicPeriod"/>
            </a:pPr>
            <a:r>
              <a:rPr lang="en-IN" dirty="0"/>
              <a:t>Number of orders per hour</a:t>
            </a:r>
          </a:p>
          <a:p>
            <a:pPr marL="342900" indent="-342900">
              <a:buAutoNum type="arabicPeriod"/>
            </a:pPr>
            <a:r>
              <a:rPr lang="en-IN" dirty="0"/>
              <a:t>Number of distinct product ordered by each customer</a:t>
            </a:r>
          </a:p>
          <a:p>
            <a:pPr marL="342900" indent="-342900">
              <a:buAutoNum type="arabicPeriod"/>
            </a:pPr>
            <a:r>
              <a:rPr lang="en-IN" dirty="0"/>
              <a:t>Country wise orders of distinct products</a:t>
            </a:r>
          </a:p>
          <a:p>
            <a:pPr marL="342900" indent="-342900">
              <a:buAutoNum type="arabicPeriod"/>
            </a:pPr>
            <a:r>
              <a:rPr lang="en-IN" dirty="0"/>
              <a:t>Growth of sales with time</a:t>
            </a:r>
          </a:p>
          <a:p>
            <a:pPr marL="342900" indent="-342900">
              <a:buAutoNum type="arabicPeriod"/>
            </a:pPr>
            <a:r>
              <a:rPr lang="en-IN" dirty="0"/>
              <a:t>Most bought item</a:t>
            </a:r>
          </a:p>
          <a:p>
            <a:pPr marL="342900" indent="-342900">
              <a:buAutoNum type="arabicPeriod"/>
            </a:pPr>
            <a:r>
              <a:rPr lang="en-IN" dirty="0"/>
              <a:t>Average order value(AOV)</a:t>
            </a:r>
          </a:p>
          <a:p>
            <a:pPr marL="342900" indent="-342900">
              <a:buAutoNum type="arabicPeriod"/>
            </a:pPr>
            <a:r>
              <a:rPr lang="en-IN" dirty="0"/>
              <a:t>Free item frequency per month</a:t>
            </a:r>
          </a:p>
          <a:p>
            <a:endParaRPr lang="en-IN" dirty="0"/>
          </a:p>
          <a:p>
            <a:pPr marL="342900" indent="-342900">
              <a:buAutoNum type="arabicPeriod"/>
            </a:pPr>
            <a:endParaRPr lang="en-GB" dirty="0"/>
          </a:p>
          <a:p>
            <a:endParaRPr lang="en-GB" dirty="0"/>
          </a:p>
          <a:p>
            <a:pPr marL="342900" indent="-342900">
              <a:buAutoNum type="arabicPeriod" startAt="4"/>
            </a:pPr>
            <a:endParaRPr lang="en-GB" dirty="0"/>
          </a:p>
        </p:txBody>
      </p:sp>
    </p:spTree>
    <p:extLst>
      <p:ext uri="{BB962C8B-B14F-4D97-AF65-F5344CB8AC3E}">
        <p14:creationId xmlns:p14="http://schemas.microsoft.com/office/powerpoint/2010/main" val="4039450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Metrics Used</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en-US" sz="1600" b="1" dirty="0">
                <a:solidFill>
                  <a:schemeClr val="bg1"/>
                </a:solidFill>
              </a:rPr>
              <a:t>Data Overview</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Why These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Presenting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4223" y="3653603"/>
            <a:ext cx="1739707"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 Data Profile</a:t>
            </a:r>
          </a:p>
          <a:p>
            <a:pPr algn="ctr">
              <a:lnSpc>
                <a:spcPts val="1900"/>
              </a:lnSpc>
            </a:pPr>
            <a:r>
              <a:rPr lang="en-US" sz="1400" dirty="0">
                <a:solidFill>
                  <a:schemeClr val="bg1"/>
                </a:solidFill>
                <a:cs typeface="Segoe UI" panose="020B0502040204020203" pitchFamily="34" charset="0"/>
              </a:rPr>
              <a:t>    2. Data Cleaning</a:t>
            </a:r>
          </a:p>
          <a:p>
            <a:pPr algn="ctr">
              <a:lnSpc>
                <a:spcPts val="1900"/>
              </a:lnSpc>
            </a:pPr>
            <a:r>
              <a:rPr lang="en-US" sz="1400" dirty="0">
                <a:solidFill>
                  <a:schemeClr val="bg1"/>
                </a:solidFill>
                <a:cs typeface="Segoe UI" panose="020B0502040204020203" pitchFamily="34" charset="0"/>
              </a:rPr>
              <a:t>    3. Data Roadmap</a:t>
            </a:r>
          </a:p>
          <a:p>
            <a:pPr algn="ctr">
              <a:lnSpc>
                <a:spcPts val="1900"/>
              </a:lnSpc>
            </a:pPr>
            <a:r>
              <a:rPr lang="en-US" sz="1400" dirty="0">
                <a:solidFill>
                  <a:schemeClr val="bg1"/>
                </a:solidFill>
                <a:cs typeface="Segoe UI" panose="020B0502040204020203" pitchFamily="34" charset="0"/>
              </a:rPr>
              <a:t>    4.Framing Questions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1.Analysis</a:t>
            </a:r>
          </a:p>
          <a:p>
            <a:pPr algn="ctr">
              <a:lnSpc>
                <a:spcPts val="1900"/>
              </a:lnSpc>
            </a:pPr>
            <a:r>
              <a:rPr lang="en-US" sz="1400" dirty="0">
                <a:solidFill>
                  <a:schemeClr val="bg1"/>
                </a:solidFill>
                <a:cs typeface="Segoe UI" panose="020B0502040204020203" pitchFamily="34" charset="0"/>
              </a:rPr>
              <a:t>2.Metrics</a:t>
            </a:r>
          </a:p>
          <a:p>
            <a:pPr algn="ctr">
              <a:lnSpc>
                <a:spcPts val="1900"/>
              </a:lnSpc>
            </a:pPr>
            <a:r>
              <a:rPr lang="en-US" sz="1400" dirty="0">
                <a:solidFill>
                  <a:schemeClr val="bg1"/>
                </a:solidFill>
                <a:cs typeface="Segoe UI" panose="020B0502040204020203" pitchFamily="34" charset="0"/>
              </a:rPr>
              <a:t>         3.Visualizations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How these analysis help to answer the framed questions.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Answer the questions with the help of Analysis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9F69685C-1F7B-4D03-822C-4E4F30BF3ABB}"/>
              </a:ext>
            </a:extLst>
          </p:cNvPr>
          <p:cNvSpPr txBox="1"/>
          <p:nvPr/>
        </p:nvSpPr>
        <p:spPr>
          <a:xfrm>
            <a:off x="596347" y="1126434"/>
            <a:ext cx="10711429" cy="4524315"/>
          </a:xfrm>
          <a:prstGeom prst="rect">
            <a:avLst/>
          </a:prstGeom>
          <a:noFill/>
          <a:ln>
            <a:solidFill>
              <a:schemeClr val="bg1"/>
            </a:solidFill>
          </a:ln>
          <a:effectLst/>
        </p:spPr>
        <p:txBody>
          <a:bodyPr wrap="square" rtlCol="0">
            <a:spAutoFit/>
          </a:bodyPr>
          <a:lstStyle/>
          <a:p>
            <a:pPr algn="l"/>
            <a:r>
              <a:rPr lang="en-GB" b="1" i="0" dirty="0">
                <a:solidFill>
                  <a:schemeClr val="accent1">
                    <a:lumMod val="75000"/>
                  </a:schemeClr>
                </a:solidFill>
                <a:effectLst/>
                <a:latin typeface="Times New Roman" panose="02020603050405020304" pitchFamily="18" charset="0"/>
                <a:cs typeface="Times New Roman" panose="02020603050405020304" pitchFamily="18" charset="0"/>
              </a:rPr>
              <a:t>Average order value (AOV): </a:t>
            </a:r>
            <a:r>
              <a:rPr lang="en-US" b="0" i="0" dirty="0">
                <a:solidFill>
                  <a:srgbClr val="4C4B58"/>
                </a:solidFill>
                <a:effectLst/>
                <a:latin typeface="Times New Roman" panose="02020603050405020304" pitchFamily="18" charset="0"/>
                <a:cs typeface="Times New Roman" panose="02020603050405020304" pitchFamily="18" charset="0"/>
              </a:rPr>
              <a:t>Average Order Value (AOV) is an ecommerce metric that measures the average total of every order placed with a merchant over a defined period of time. AOV is one of the most important metrics for online stores to be aware of, driving key business decisions such as advertising spend, store layout, and product pricing.</a:t>
            </a:r>
          </a:p>
          <a:p>
            <a:pPr algn="l"/>
            <a:endParaRPr lang="en-US" b="0" i="0" dirty="0">
              <a:solidFill>
                <a:srgbClr val="4C4B58"/>
              </a:solidFill>
              <a:effectLst/>
              <a:latin typeface="Times New Roman" panose="02020603050405020304" pitchFamily="18" charset="0"/>
              <a:cs typeface="Times New Roman" panose="02020603050405020304" pitchFamily="18" charset="0"/>
            </a:endParaRPr>
          </a:p>
          <a:p>
            <a:pPr algn="l"/>
            <a:r>
              <a:rPr lang="en-GB" b="1" i="0" dirty="0">
                <a:solidFill>
                  <a:schemeClr val="accent1">
                    <a:lumMod val="75000"/>
                  </a:schemeClr>
                </a:solidFill>
                <a:effectLst/>
                <a:latin typeface="Times New Roman" panose="02020603050405020304" pitchFamily="18" charset="0"/>
                <a:cs typeface="Times New Roman" panose="02020603050405020304" pitchFamily="18" charset="0"/>
              </a:rPr>
              <a:t>Customer Retention:</a:t>
            </a:r>
            <a:r>
              <a:rPr lang="en-GB" b="0" i="0" dirty="0">
                <a:solidFill>
                  <a:srgbClr val="34313F"/>
                </a:solidFill>
                <a:effectLst/>
                <a:latin typeface="Times New Roman" panose="02020603050405020304" pitchFamily="18" charset="0"/>
                <a:cs typeface="Times New Roman" panose="02020603050405020304" pitchFamily="18" charset="0"/>
              </a:rPr>
              <a:t> </a:t>
            </a:r>
            <a:r>
              <a:rPr lang="en-US" b="0" i="0" dirty="0">
                <a:solidFill>
                  <a:srgbClr val="4C4B58"/>
                </a:solidFill>
                <a:effectLst/>
                <a:latin typeface="Times New Roman" panose="02020603050405020304" pitchFamily="18" charset="0"/>
                <a:cs typeface="Times New Roman" panose="02020603050405020304" pitchFamily="18" charset="0"/>
              </a:rPr>
              <a:t>Retention rate is best defined as the percentage of customers you maintain as customers over a period of time. The higher this number, the better you’re doing in servicing your customers.</a:t>
            </a:r>
          </a:p>
          <a:p>
            <a:pPr algn="l"/>
            <a:endParaRPr lang="en-US" b="0" i="0" dirty="0">
              <a:solidFill>
                <a:srgbClr val="4C4B58"/>
              </a:solidFill>
              <a:effectLst/>
              <a:latin typeface="Times New Roman" panose="02020603050405020304" pitchFamily="18" charset="0"/>
              <a:cs typeface="Times New Roman" panose="02020603050405020304" pitchFamily="18" charset="0"/>
            </a:endParaRPr>
          </a:p>
          <a:p>
            <a:r>
              <a:rPr lang="en-GB" b="1" i="0" dirty="0">
                <a:solidFill>
                  <a:schemeClr val="accent1">
                    <a:lumMod val="75000"/>
                  </a:schemeClr>
                </a:solidFill>
                <a:effectLst/>
                <a:latin typeface="Times New Roman" panose="02020603050405020304" pitchFamily="18" charset="0"/>
                <a:cs typeface="Times New Roman" panose="02020603050405020304" pitchFamily="18" charset="0"/>
              </a:rPr>
              <a:t>Repeat customer: </a:t>
            </a:r>
            <a:r>
              <a:rPr lang="en-US" b="0" i="0" dirty="0">
                <a:solidFill>
                  <a:srgbClr val="4C4B58"/>
                </a:solidFill>
                <a:effectLst/>
                <a:latin typeface="Times New Roman" panose="02020603050405020304" pitchFamily="18" charset="0"/>
                <a:cs typeface="Times New Roman" panose="02020603050405020304" pitchFamily="18" charset="0"/>
              </a:rPr>
              <a:t>This is easy to measure but important to do so. You want to know what percentage of your customers have made multiple purchases. </a:t>
            </a:r>
          </a:p>
          <a:p>
            <a:endParaRPr lang="en-US" b="0" i="0" dirty="0">
              <a:solidFill>
                <a:srgbClr val="4C4B58"/>
              </a:solidFill>
              <a:effectLst/>
              <a:latin typeface="Times New Roman" panose="02020603050405020304" pitchFamily="18" charset="0"/>
              <a:cs typeface="Times New Roman" panose="02020603050405020304" pitchFamily="18" charset="0"/>
            </a:endParaRPr>
          </a:p>
          <a:p>
            <a:r>
              <a:rPr lang="en-GB" b="1" i="0" dirty="0">
                <a:solidFill>
                  <a:schemeClr val="accent1">
                    <a:lumMod val="75000"/>
                  </a:schemeClr>
                </a:solidFill>
                <a:effectLst/>
                <a:latin typeface="Times New Roman" panose="02020603050405020304" pitchFamily="18" charset="0"/>
                <a:cs typeface="Times New Roman" panose="02020603050405020304" pitchFamily="18" charset="0"/>
              </a:rPr>
              <a:t>Order Cancellation : </a:t>
            </a:r>
            <a:r>
              <a:rPr lang="en-US" b="0" i="0" dirty="0">
                <a:solidFill>
                  <a:srgbClr val="202124"/>
                </a:solidFill>
                <a:effectLst/>
                <a:latin typeface="Times New Roman" panose="02020603050405020304" pitchFamily="18" charset="0"/>
                <a:cs typeface="Times New Roman" panose="02020603050405020304" pitchFamily="18" charset="0"/>
              </a:rPr>
              <a:t>Sales </a:t>
            </a:r>
            <a:r>
              <a:rPr lang="en-US" i="0" dirty="0">
                <a:solidFill>
                  <a:srgbClr val="202124"/>
                </a:solidFill>
                <a:effectLst/>
                <a:latin typeface="Times New Roman" panose="02020603050405020304" pitchFamily="18" charset="0"/>
                <a:cs typeface="Times New Roman" panose="02020603050405020304" pitchFamily="18" charset="0"/>
              </a:rPr>
              <a:t>Order Cancellation Rate </a:t>
            </a:r>
            <a:r>
              <a:rPr lang="en-US" b="0" i="0" dirty="0">
                <a:solidFill>
                  <a:srgbClr val="202124"/>
                </a:solidFill>
                <a:effectLst/>
                <a:latin typeface="Times New Roman" panose="02020603050405020304" pitchFamily="18" charset="0"/>
                <a:cs typeface="Times New Roman" panose="02020603050405020304" pitchFamily="18" charset="0"/>
              </a:rPr>
              <a:t>is the ratio (</a:t>
            </a:r>
            <a:r>
              <a:rPr lang="en-US" i="0" dirty="0">
                <a:solidFill>
                  <a:srgbClr val="202124"/>
                </a:solidFill>
                <a:effectLst/>
                <a:latin typeface="Times New Roman" panose="02020603050405020304" pitchFamily="18" charset="0"/>
                <a:cs typeface="Times New Roman" panose="02020603050405020304" pitchFamily="18" charset="0"/>
              </a:rPr>
              <a:t>percentage</a:t>
            </a:r>
            <a:r>
              <a:rPr lang="en-US" b="0" i="0" dirty="0">
                <a:solidFill>
                  <a:srgbClr val="202124"/>
                </a:solidFill>
                <a:effectLst/>
                <a:latin typeface="Times New Roman" panose="02020603050405020304" pitchFamily="18" charset="0"/>
                <a:cs typeface="Times New Roman" panose="02020603050405020304" pitchFamily="18" charset="0"/>
              </a:rPr>
              <a:t>) of </a:t>
            </a:r>
            <a:r>
              <a:rPr lang="en-US" i="0" dirty="0">
                <a:solidFill>
                  <a:srgbClr val="202124"/>
                </a:solidFill>
                <a:effectLst/>
                <a:latin typeface="Times New Roman" panose="02020603050405020304" pitchFamily="18" charset="0"/>
                <a:cs typeface="Times New Roman" panose="02020603050405020304" pitchFamily="18" charset="0"/>
              </a:rPr>
              <a:t>cancelled</a:t>
            </a:r>
            <a:r>
              <a:rPr lang="en-US" b="0" i="0" dirty="0">
                <a:solidFill>
                  <a:srgbClr val="202124"/>
                </a:solidFill>
                <a:effectLst/>
                <a:latin typeface="Times New Roman" panose="02020603050405020304" pitchFamily="18" charset="0"/>
                <a:cs typeface="Times New Roman" panose="02020603050405020304" pitchFamily="18" charset="0"/>
              </a:rPr>
              <a:t> or refunded </a:t>
            </a:r>
            <a:r>
              <a:rPr lang="en-US" i="0" dirty="0">
                <a:solidFill>
                  <a:srgbClr val="202124"/>
                </a:solidFill>
                <a:effectLst/>
                <a:latin typeface="Times New Roman" panose="02020603050405020304" pitchFamily="18" charset="0"/>
                <a:cs typeface="Times New Roman" panose="02020603050405020304" pitchFamily="18" charset="0"/>
              </a:rPr>
              <a:t>orders </a:t>
            </a:r>
            <a:r>
              <a:rPr lang="en-US" b="0" i="0" dirty="0">
                <a:solidFill>
                  <a:srgbClr val="202124"/>
                </a:solidFill>
                <a:effectLst/>
                <a:latin typeface="Times New Roman" panose="02020603050405020304" pitchFamily="18" charset="0"/>
                <a:cs typeface="Times New Roman" panose="02020603050405020304" pitchFamily="18" charset="0"/>
              </a:rPr>
              <a:t>against the total amount of </a:t>
            </a:r>
            <a:r>
              <a:rPr lang="en-US" i="0" dirty="0">
                <a:solidFill>
                  <a:srgbClr val="202124"/>
                </a:solidFill>
                <a:effectLst/>
                <a:latin typeface="Times New Roman" panose="02020603050405020304" pitchFamily="18" charset="0"/>
                <a:cs typeface="Times New Roman" panose="02020603050405020304" pitchFamily="18" charset="0"/>
              </a:rPr>
              <a:t>orders.</a:t>
            </a:r>
          </a:p>
          <a:p>
            <a:endParaRPr lang="en-US" dirty="0">
              <a:solidFill>
                <a:srgbClr val="202124"/>
              </a:solidFill>
              <a:latin typeface="Times New Roman" panose="02020603050405020304" pitchFamily="18" charset="0"/>
              <a:cs typeface="Times New Roman" panose="02020603050405020304" pitchFamily="18" charset="0"/>
            </a:endParaRPr>
          </a:p>
          <a:p>
            <a:r>
              <a:rPr lang="en-US" b="1" i="0" dirty="0">
                <a:solidFill>
                  <a:schemeClr val="accent1">
                    <a:lumMod val="75000"/>
                  </a:schemeClr>
                </a:solidFill>
                <a:effectLst/>
                <a:latin typeface="Times New Roman" panose="02020603050405020304" pitchFamily="18" charset="0"/>
                <a:cs typeface="Times New Roman" panose="02020603050405020304" pitchFamily="18" charset="0"/>
              </a:rPr>
              <a:t>Geographic</a:t>
            </a:r>
            <a:r>
              <a:rPr lang="en-US" b="1" i="0" dirty="0">
                <a:solidFill>
                  <a:schemeClr val="accent1"/>
                </a:solidFill>
                <a:effectLst/>
                <a:latin typeface="Times New Roman" panose="02020603050405020304" pitchFamily="18" charset="0"/>
                <a:cs typeface="Times New Roman" panose="02020603050405020304" pitchFamily="18" charset="0"/>
              </a:rPr>
              <a:t>:</a:t>
            </a:r>
            <a:r>
              <a:rPr lang="en-US" b="1" i="0" dirty="0">
                <a:solidFill>
                  <a:srgbClr val="202124"/>
                </a:solidFill>
                <a:effectLst/>
                <a:latin typeface="Times New Roman" panose="02020603050405020304" pitchFamily="18" charset="0"/>
                <a:cs typeface="Times New Roman" panose="02020603050405020304" pitchFamily="18" charset="0"/>
              </a:rPr>
              <a:t> </a:t>
            </a:r>
            <a:r>
              <a:rPr lang="en-US" i="0" dirty="0">
                <a:solidFill>
                  <a:srgbClr val="202124"/>
                </a:solidFill>
                <a:effectLst/>
                <a:latin typeface="Times New Roman" panose="02020603050405020304" pitchFamily="18" charset="0"/>
                <a:cs typeface="Times New Roman" panose="02020603050405020304" pitchFamily="18" charset="0"/>
              </a:rPr>
              <a:t>Geographic</a:t>
            </a:r>
            <a:r>
              <a:rPr lang="en-US" b="0" i="0" dirty="0">
                <a:solidFill>
                  <a:srgbClr val="202124"/>
                </a:solidFill>
                <a:effectLst/>
                <a:latin typeface="Times New Roman" panose="02020603050405020304" pitchFamily="18" charset="0"/>
                <a:cs typeface="Times New Roman" panose="02020603050405020304" pitchFamily="18" charset="0"/>
              </a:rPr>
              <a:t> segmentation is when a business divides its </a:t>
            </a:r>
            <a:r>
              <a:rPr lang="en-US" i="0" dirty="0">
                <a:solidFill>
                  <a:srgbClr val="202124"/>
                </a:solidFill>
                <a:effectLst/>
                <a:latin typeface="Times New Roman" panose="02020603050405020304" pitchFamily="18" charset="0"/>
                <a:cs typeface="Times New Roman" panose="02020603050405020304" pitchFamily="18" charset="0"/>
              </a:rPr>
              <a:t>market</a:t>
            </a:r>
            <a:r>
              <a:rPr lang="en-US" b="0" i="0" dirty="0">
                <a:solidFill>
                  <a:srgbClr val="202124"/>
                </a:solidFill>
                <a:effectLst/>
                <a:latin typeface="Times New Roman" panose="02020603050405020304" pitchFamily="18" charset="0"/>
                <a:cs typeface="Times New Roman" panose="02020603050405020304" pitchFamily="18" charset="0"/>
              </a:rPr>
              <a:t> on the basis of </a:t>
            </a:r>
            <a:r>
              <a:rPr lang="en-US" i="0" dirty="0">
                <a:solidFill>
                  <a:srgbClr val="202124"/>
                </a:solidFill>
                <a:effectLst/>
                <a:latin typeface="Times New Roman" panose="02020603050405020304" pitchFamily="18" charset="0"/>
                <a:cs typeface="Times New Roman" panose="02020603050405020304" pitchFamily="18" charset="0"/>
              </a:rPr>
              <a:t>geography.</a:t>
            </a:r>
            <a:r>
              <a:rPr lang="en-US" b="0" i="0" dirty="0">
                <a:solidFill>
                  <a:srgbClr val="202124"/>
                </a:solidFill>
                <a:effectLst/>
                <a:latin typeface="Times New Roman" panose="02020603050405020304" pitchFamily="18" charset="0"/>
                <a:cs typeface="Times New Roman" panose="02020603050405020304" pitchFamily="18" charset="0"/>
              </a:rPr>
              <a:t> </a:t>
            </a:r>
            <a:endParaRPr lang="en-US" i="0" dirty="0">
              <a:solidFill>
                <a:srgbClr val="202124"/>
              </a:solidFill>
              <a:effectLst/>
              <a:latin typeface="Times New Roman" panose="02020603050405020304" pitchFamily="18" charset="0"/>
              <a:cs typeface="Times New Roman" panose="02020603050405020304" pitchFamily="18" charset="0"/>
            </a:endParaRPr>
          </a:p>
          <a:p>
            <a:endParaRPr lang="en-US" dirty="0">
              <a:solidFill>
                <a:srgbClr val="20212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3329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 Used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en-US" sz="1600" b="1" dirty="0">
                <a:solidFill>
                  <a:schemeClr val="bg1"/>
                </a:solidFill>
              </a:rPr>
              <a:t>Data Overview</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Why These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Presenting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4223" y="3653603"/>
            <a:ext cx="1739707"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 Data Profile</a:t>
            </a:r>
          </a:p>
          <a:p>
            <a:pPr algn="ctr">
              <a:lnSpc>
                <a:spcPts val="1900"/>
              </a:lnSpc>
            </a:pPr>
            <a:r>
              <a:rPr lang="en-US" sz="1400" dirty="0">
                <a:solidFill>
                  <a:schemeClr val="bg1"/>
                </a:solidFill>
                <a:cs typeface="Segoe UI" panose="020B0502040204020203" pitchFamily="34" charset="0"/>
              </a:rPr>
              <a:t>    2. Data Cleaning</a:t>
            </a:r>
          </a:p>
          <a:p>
            <a:pPr algn="ctr">
              <a:lnSpc>
                <a:spcPts val="1900"/>
              </a:lnSpc>
            </a:pPr>
            <a:r>
              <a:rPr lang="en-US" sz="1400" dirty="0">
                <a:solidFill>
                  <a:schemeClr val="bg1"/>
                </a:solidFill>
                <a:cs typeface="Segoe UI" panose="020B0502040204020203" pitchFamily="34" charset="0"/>
              </a:rPr>
              <a:t>    3. Data Roadmap</a:t>
            </a:r>
          </a:p>
          <a:p>
            <a:pPr algn="ctr">
              <a:lnSpc>
                <a:spcPts val="1900"/>
              </a:lnSpc>
            </a:pPr>
            <a:r>
              <a:rPr lang="en-US" sz="1400" dirty="0">
                <a:solidFill>
                  <a:schemeClr val="bg1"/>
                </a:solidFill>
                <a:cs typeface="Segoe UI" panose="020B0502040204020203" pitchFamily="34" charset="0"/>
              </a:rPr>
              <a:t>    4.Framing Questions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1.Analysis</a:t>
            </a:r>
          </a:p>
          <a:p>
            <a:pPr algn="ctr">
              <a:lnSpc>
                <a:spcPts val="1900"/>
              </a:lnSpc>
            </a:pPr>
            <a:r>
              <a:rPr lang="en-US" sz="1400" dirty="0">
                <a:solidFill>
                  <a:schemeClr val="bg1"/>
                </a:solidFill>
                <a:cs typeface="Segoe UI" panose="020B0502040204020203" pitchFamily="34" charset="0"/>
              </a:rPr>
              <a:t>2.Metrics</a:t>
            </a:r>
          </a:p>
          <a:p>
            <a:pPr algn="ctr">
              <a:lnSpc>
                <a:spcPts val="1900"/>
              </a:lnSpc>
            </a:pPr>
            <a:r>
              <a:rPr lang="en-US" sz="1400" dirty="0">
                <a:solidFill>
                  <a:schemeClr val="bg1"/>
                </a:solidFill>
                <a:cs typeface="Segoe UI" panose="020B0502040204020203" pitchFamily="34" charset="0"/>
              </a:rPr>
              <a:t>         3.Visualizations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How these analysis help to answer the framed questions.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Answer the questions with the help of Analysis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03483361-9BE4-46C4-8657-FBCD3F41288F}"/>
              </a:ext>
            </a:extLst>
          </p:cNvPr>
          <p:cNvSpPr txBox="1"/>
          <p:nvPr/>
        </p:nvSpPr>
        <p:spPr>
          <a:xfrm>
            <a:off x="884223" y="1364974"/>
            <a:ext cx="9942803" cy="4524315"/>
          </a:xfrm>
          <a:prstGeom prst="rect">
            <a:avLst/>
          </a:prstGeom>
          <a:noFill/>
        </p:spPr>
        <p:txBody>
          <a:bodyPr wrap="square" rtlCol="0">
            <a:spAutoFit/>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Descriptive Analysis: </a:t>
            </a:r>
            <a:r>
              <a:rPr lang="en-US" b="0" i="0" dirty="0">
                <a:solidFill>
                  <a:srgbClr val="202124"/>
                </a:solidFill>
                <a:effectLst/>
                <a:latin typeface="Times New Roman" panose="02020603050405020304" pitchFamily="18" charset="0"/>
                <a:cs typeface="Times New Roman" panose="02020603050405020304" pitchFamily="18" charset="0"/>
              </a:rPr>
              <a:t>A </a:t>
            </a:r>
            <a:r>
              <a:rPr lang="en-US" i="0" dirty="0">
                <a:solidFill>
                  <a:srgbClr val="202124"/>
                </a:solidFill>
                <a:effectLst/>
                <a:latin typeface="Times New Roman" panose="02020603050405020304" pitchFamily="18" charset="0"/>
                <a:cs typeface="Times New Roman" panose="02020603050405020304" pitchFamily="18" charset="0"/>
              </a:rPr>
              <a:t>descriptive analysis </a:t>
            </a:r>
            <a:r>
              <a:rPr lang="en-US" b="0" i="0" dirty="0">
                <a:solidFill>
                  <a:srgbClr val="202124"/>
                </a:solidFill>
                <a:effectLst/>
                <a:latin typeface="Times New Roman" panose="02020603050405020304" pitchFamily="18" charset="0"/>
                <a:cs typeface="Times New Roman" panose="02020603050405020304" pitchFamily="18" charset="0"/>
              </a:rPr>
              <a:t>is an important first step for conducting statistical </a:t>
            </a:r>
            <a:r>
              <a:rPr lang="en-US" b="1" i="0" dirty="0">
                <a:solidFill>
                  <a:srgbClr val="202124"/>
                </a:solidFill>
                <a:effectLst/>
                <a:latin typeface="Times New Roman" panose="02020603050405020304" pitchFamily="18" charset="0"/>
                <a:cs typeface="Times New Roman" panose="02020603050405020304" pitchFamily="18" charset="0"/>
              </a:rPr>
              <a:t>analyses</a:t>
            </a:r>
            <a:r>
              <a:rPr lang="en-US" b="0" i="0" dirty="0">
                <a:solidFill>
                  <a:srgbClr val="202124"/>
                </a:solidFill>
                <a:effectLst/>
                <a:latin typeface="Times New Roman" panose="02020603050405020304" pitchFamily="18" charset="0"/>
                <a:cs typeface="Times New Roman" panose="02020603050405020304" pitchFamily="18" charset="0"/>
              </a:rPr>
              <a:t>. It gives you an idea of the distribution of your data, helps you detect outliers and typos, and enable you identify associations among variables, thus making you ready to conduct further statistical </a:t>
            </a:r>
            <a:r>
              <a:rPr lang="en-US" b="1" i="0" dirty="0">
                <a:solidFill>
                  <a:srgbClr val="202124"/>
                </a:solidFill>
                <a:effectLst/>
                <a:latin typeface="Times New Roman" panose="02020603050405020304" pitchFamily="18" charset="0"/>
                <a:cs typeface="Times New Roman" panose="02020603050405020304" pitchFamily="18" charset="0"/>
              </a:rPr>
              <a:t>analyses</a:t>
            </a:r>
            <a:r>
              <a:rPr lang="en-US" b="0" i="0" dirty="0">
                <a:solidFill>
                  <a:srgbClr val="202124"/>
                </a:solidFill>
                <a:effectLst/>
                <a:latin typeface="Times New Roman" panose="02020603050405020304" pitchFamily="18" charset="0"/>
                <a:cs typeface="Times New Roman" panose="02020603050405020304" pitchFamily="18" charset="0"/>
              </a:rPr>
              <a:t>.</a:t>
            </a:r>
          </a:p>
          <a:p>
            <a:endParaRPr lang="en-US" dirty="0">
              <a:solidFill>
                <a:srgbClr val="202124"/>
              </a:solidFill>
              <a:latin typeface="Times New Roman" panose="02020603050405020304" pitchFamily="18" charset="0"/>
              <a:cs typeface="Times New Roman" panose="02020603050405020304" pitchFamily="18" charset="0"/>
            </a:endParaRPr>
          </a:p>
          <a:p>
            <a:r>
              <a:rPr lang="en-GB" b="1" i="0" dirty="0">
                <a:solidFill>
                  <a:schemeClr val="accent1">
                    <a:lumMod val="75000"/>
                  </a:schemeClr>
                </a:solidFill>
                <a:effectLst/>
                <a:latin typeface="Times New Roman" panose="02020603050405020304" pitchFamily="18" charset="0"/>
                <a:cs typeface="Times New Roman" panose="02020603050405020304" pitchFamily="18" charset="0"/>
              </a:rPr>
              <a:t>Exploratory Data Analysis (EDA): </a:t>
            </a:r>
            <a:r>
              <a:rPr lang="en-US" b="0" i="0" dirty="0">
                <a:solidFill>
                  <a:srgbClr val="222222"/>
                </a:solidFill>
                <a:effectLst/>
                <a:latin typeface="Times New Roman" panose="02020603050405020304" pitchFamily="18" charset="0"/>
                <a:cs typeface="Times New Roman" panose="02020603050405020304" pitchFamily="18" charset="0"/>
              </a:rPr>
              <a:t>It is one of the types of analysis in research which is used to analyze data and established relationships which were previously unknown. They are specifically used to discover and for new connections and for defining future studies or answering the questions pertaining to future studies. Graphical techniques of representation are used primarily in exploratory data analysis.</a:t>
            </a:r>
          </a:p>
          <a:p>
            <a:endParaRPr lang="en-US" dirty="0">
              <a:solidFill>
                <a:srgbClr val="222222"/>
              </a:solidFill>
              <a:latin typeface="Times New Roman" panose="02020603050405020304" pitchFamily="18" charset="0"/>
              <a:cs typeface="Times New Roman" panose="02020603050405020304" pitchFamily="18" charset="0"/>
            </a:endParaRPr>
          </a:p>
          <a:p>
            <a:r>
              <a:rPr lang="en-US" b="1" i="0" dirty="0">
                <a:solidFill>
                  <a:schemeClr val="accent1">
                    <a:lumMod val="75000"/>
                  </a:schemeClr>
                </a:solidFill>
                <a:effectLst/>
                <a:latin typeface="Times New Roman" panose="02020603050405020304" pitchFamily="18" charset="0"/>
                <a:cs typeface="Times New Roman" panose="02020603050405020304" pitchFamily="18" charset="0"/>
              </a:rPr>
              <a:t>Inferential Data Analysis: </a:t>
            </a:r>
            <a:r>
              <a:rPr lang="en-US" b="0" i="0" dirty="0">
                <a:solidFill>
                  <a:srgbClr val="222222"/>
                </a:solidFill>
                <a:effectLst/>
                <a:latin typeface="Times New Roman" panose="02020603050405020304" pitchFamily="18" charset="0"/>
                <a:cs typeface="Times New Roman" panose="02020603050405020304" pitchFamily="18" charset="0"/>
              </a:rPr>
              <a:t>Inferential data analysis is amongst the types of analysis in research that helps to test theories of different subjects based on the sample taken from the group of subjects. A small part of a population is studied and the conclusions are extrapolated for the bigger chunk of the population.</a:t>
            </a:r>
          </a:p>
          <a:p>
            <a:r>
              <a:rPr lang="en-US" b="0" i="0" dirty="0">
                <a:solidFill>
                  <a:srgbClr val="222222"/>
                </a:solidFill>
                <a:effectLst/>
                <a:latin typeface="Times New Roman" panose="02020603050405020304" pitchFamily="18" charset="0"/>
                <a:cs typeface="Times New Roman" panose="02020603050405020304" pitchFamily="18" charset="0"/>
              </a:rPr>
              <a:t>The goal of statistical models are to provide an inference or a conclusion based on a study in the small amount of representative population.</a:t>
            </a:r>
          </a:p>
          <a:p>
            <a:endParaRPr lang="en-GB" b="0" i="0" dirty="0">
              <a:solidFill>
                <a:srgbClr val="000000"/>
              </a:solidFill>
              <a:effectLst/>
              <a:latin typeface="roboto"/>
            </a:endParaRPr>
          </a:p>
          <a:p>
            <a:endParaRPr lang="en-GB" dirty="0"/>
          </a:p>
        </p:txBody>
      </p:sp>
    </p:spTree>
    <p:extLst>
      <p:ext uri="{BB962C8B-B14F-4D97-AF65-F5344CB8AC3E}">
        <p14:creationId xmlns:p14="http://schemas.microsoft.com/office/powerpoint/2010/main" val="2155333050"/>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Product Summary_Win32_RS v2" id="{4A4BC7BA-E104-48CF-9F11-CBBDF04784BE}" vid="{45BAD27F-A2E8-4282-99F2-C6ED447BF4C9}"/>
    </a:ext>
  </a:extLst>
</a:theme>
</file>

<file path=ppt/theme/theme3.xml><?xml version="1.0" encoding="utf-8"?>
<a:theme xmlns:a="http://schemas.openxmlformats.org/drawingml/2006/main" name="Financial_PitchDeck_MO-v6">
  <a:themeElements>
    <a:clrScheme name="Custom 23">
      <a:dk1>
        <a:srgbClr val="006F83"/>
      </a:dk1>
      <a:lt1>
        <a:srgbClr val="FFFFFF"/>
      </a:lt1>
      <a:dk2>
        <a:srgbClr val="4D4D4D"/>
      </a:dk2>
      <a:lt2>
        <a:srgbClr val="DED8A4"/>
      </a:lt2>
      <a:accent1>
        <a:srgbClr val="DED8A4"/>
      </a:accent1>
      <a:accent2>
        <a:srgbClr val="790000"/>
      </a:accent2>
      <a:accent3>
        <a:srgbClr val="969959"/>
      </a:accent3>
      <a:accent4>
        <a:srgbClr val="32A1A6"/>
      </a:accent4>
      <a:accent5>
        <a:srgbClr val="606032"/>
      </a:accent5>
      <a:accent6>
        <a:srgbClr val="3C8C41"/>
      </a:accent6>
      <a:hlink>
        <a:srgbClr val="006F83"/>
      </a:hlink>
      <a:folHlink>
        <a:srgbClr val="006F83"/>
      </a:folHlink>
    </a:clrScheme>
    <a:fontScheme name="Custom 6">
      <a:majorFont>
        <a:latin typeface="Tahom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78270744_Financial pitch deck_AAS_v4" id="{6B56449C-CC63-4FF3-BE4A-64780CE1EAAB}" vid="{648F9AC5-FF4B-45EC-957E-86958EA96944}"/>
    </a:ext>
  </a:extLst>
</a:theme>
</file>

<file path=ppt/theme/theme4.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389</TotalTime>
  <Words>4087</Words>
  <Application>Microsoft Office PowerPoint</Application>
  <PresentationFormat>Widescreen</PresentationFormat>
  <Paragraphs>630</Paragraphs>
  <Slides>36</Slides>
  <Notes>34</Notes>
  <HiddenSlides>0</HiddenSlides>
  <MMClips>0</MMClips>
  <ScaleCrop>false</ScaleCrop>
  <HeadingPairs>
    <vt:vector size="6" baseType="variant">
      <vt:variant>
        <vt:lpstr>Fonts Used</vt:lpstr>
      </vt:variant>
      <vt:variant>
        <vt:i4>17</vt:i4>
      </vt:variant>
      <vt:variant>
        <vt:lpstr>Theme</vt:lpstr>
      </vt:variant>
      <vt:variant>
        <vt:i4>4</vt:i4>
      </vt:variant>
      <vt:variant>
        <vt:lpstr>Slide Titles</vt:lpstr>
      </vt:variant>
      <vt:variant>
        <vt:i4>36</vt:i4>
      </vt:variant>
    </vt:vector>
  </HeadingPairs>
  <TitlesOfParts>
    <vt:vector size="57" baseType="lpstr">
      <vt:lpstr>Arial</vt:lpstr>
      <vt:lpstr>Avenir Next LT Pro</vt:lpstr>
      <vt:lpstr>Calibri</vt:lpstr>
      <vt:lpstr>Calibri Light</vt:lpstr>
      <vt:lpstr>Century Gothic</vt:lpstr>
      <vt:lpstr>Gill Sans MT</vt:lpstr>
      <vt:lpstr>Inter</vt:lpstr>
      <vt:lpstr>Lato</vt:lpstr>
      <vt:lpstr>roboto</vt:lpstr>
      <vt:lpstr>Roboto Medium</vt:lpstr>
      <vt:lpstr>Roboto Thin</vt:lpstr>
      <vt:lpstr>Segoe UI Light</vt:lpstr>
      <vt:lpstr>Source Sans Pro</vt:lpstr>
      <vt:lpstr>Tahoma</vt:lpstr>
      <vt:lpstr>Times New Roman</vt:lpstr>
      <vt:lpstr>Wingdings</vt:lpstr>
      <vt:lpstr>Wingdings 2</vt:lpstr>
      <vt:lpstr>Office Theme</vt:lpstr>
      <vt:lpstr>DividendVTI</vt:lpstr>
      <vt:lpstr>Financial_PitchDeck_MO-v6</vt:lpstr>
      <vt:lpstr>1_Office Theme</vt:lpstr>
      <vt:lpstr>PROJECT ANALYSIS</vt:lpstr>
      <vt:lpstr>Project analysis slide 2</vt:lpstr>
      <vt:lpstr>Project analysis slide 3</vt:lpstr>
      <vt:lpstr>Data Profiling</vt:lpstr>
      <vt:lpstr>Data Cleaning</vt:lpstr>
      <vt:lpstr>Data roadmap</vt:lpstr>
      <vt:lpstr>Formalising the questions</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Analysis Presentation</dc:title>
  <dc:creator>Adarsh</dc:creator>
  <cp:lastModifiedBy>Adarsh</cp:lastModifiedBy>
  <cp:revision>46</cp:revision>
  <dcterms:created xsi:type="dcterms:W3CDTF">2020-11-16T09:09:27Z</dcterms:created>
  <dcterms:modified xsi:type="dcterms:W3CDTF">2020-11-27T03:27:53Z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