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sldIdLst>
    <p:sldId id="256" r:id="rId5"/>
    <p:sldId id="263" r:id="rId6"/>
    <p:sldId id="261" r:id="rId7"/>
    <p:sldId id="262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1194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3P31A4402" userId="4f5b4ef3-121a-41e5-92c9-942586766f25" providerId="ADAL" clId="{F4F52D54-F81C-4481-91AD-0693AE5401B6}"/>
    <pc:docChg chg="modSld sldOrd">
      <pc:chgData name="23P31A4402" userId="4f5b4ef3-121a-41e5-92c9-942586766f25" providerId="ADAL" clId="{F4F52D54-F81C-4481-91AD-0693AE5401B6}" dt="2025-06-16T06:45:19.609" v="19" actId="14100"/>
      <pc:docMkLst>
        <pc:docMk/>
      </pc:docMkLst>
      <pc:sldChg chg="modSp mod">
        <pc:chgData name="23P31A4402" userId="4f5b4ef3-121a-41e5-92c9-942586766f25" providerId="ADAL" clId="{F4F52D54-F81C-4481-91AD-0693AE5401B6}" dt="2025-06-16T06:44:51.521" v="15" actId="1076"/>
        <pc:sldMkLst>
          <pc:docMk/>
          <pc:sldMk cId="0" sldId="258"/>
        </pc:sldMkLst>
        <pc:picChg chg="mod">
          <ac:chgData name="23P31A4402" userId="4f5b4ef3-121a-41e5-92c9-942586766f25" providerId="ADAL" clId="{F4F52D54-F81C-4481-91AD-0693AE5401B6}" dt="2025-06-16T06:44:51.521" v="15" actId="1076"/>
          <ac:picMkLst>
            <pc:docMk/>
            <pc:sldMk cId="0" sldId="258"/>
            <ac:picMk id="5" creationId="{6BB00C58-731B-C4E3-96D9-B29E728C212D}"/>
          </ac:picMkLst>
        </pc:picChg>
      </pc:sldChg>
      <pc:sldChg chg="modSp mod ord">
        <pc:chgData name="23P31A4402" userId="4f5b4ef3-121a-41e5-92c9-942586766f25" providerId="ADAL" clId="{F4F52D54-F81C-4481-91AD-0693AE5401B6}" dt="2025-06-16T06:45:19.609" v="19" actId="14100"/>
        <pc:sldMkLst>
          <pc:docMk/>
          <pc:sldMk cId="0" sldId="259"/>
        </pc:sldMkLst>
        <pc:picChg chg="mod">
          <ac:chgData name="23P31A4402" userId="4f5b4ef3-121a-41e5-92c9-942586766f25" providerId="ADAL" clId="{F4F52D54-F81C-4481-91AD-0693AE5401B6}" dt="2025-06-16T06:45:07.344" v="16" actId="1076"/>
          <ac:picMkLst>
            <pc:docMk/>
            <pc:sldMk cId="0" sldId="259"/>
            <ac:picMk id="5" creationId="{BBC92BCE-990F-3FE5-44E4-9747E01130B8}"/>
          </ac:picMkLst>
        </pc:picChg>
        <pc:picChg chg="mod">
          <ac:chgData name="23P31A4402" userId="4f5b4ef3-121a-41e5-92c9-942586766f25" providerId="ADAL" clId="{F4F52D54-F81C-4481-91AD-0693AE5401B6}" dt="2025-06-16T06:45:11.561" v="17" actId="1076"/>
          <ac:picMkLst>
            <pc:docMk/>
            <pc:sldMk cId="0" sldId="259"/>
            <ac:picMk id="7" creationId="{1D09AA53-A2D2-37D3-E23A-D93A09D247A8}"/>
          </ac:picMkLst>
        </pc:picChg>
        <pc:picChg chg="mod">
          <ac:chgData name="23P31A4402" userId="4f5b4ef3-121a-41e5-92c9-942586766f25" providerId="ADAL" clId="{F4F52D54-F81C-4481-91AD-0693AE5401B6}" dt="2025-06-16T06:45:19.609" v="19" actId="14100"/>
          <ac:picMkLst>
            <pc:docMk/>
            <pc:sldMk cId="0" sldId="259"/>
            <ac:picMk id="9" creationId="{A82063FC-71D2-FEB9-A91D-0CD25F9F0B10}"/>
          </ac:picMkLst>
        </pc:picChg>
      </pc:sldChg>
      <pc:sldChg chg="ord">
        <pc:chgData name="23P31A4402" userId="4f5b4ef3-121a-41e5-92c9-942586766f25" providerId="ADAL" clId="{F4F52D54-F81C-4481-91AD-0693AE5401B6}" dt="2025-06-16T06:43:53.360" v="3"/>
        <pc:sldMkLst>
          <pc:docMk/>
          <pc:sldMk cId="92795724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0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8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8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0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7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8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2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8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8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Employee Skill Matrix &amp; Training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SharePoint + Excel + Power Automate + Outlook Integration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A707E-1891-2F7F-6EA4-46225220F8AA}"/>
              </a:ext>
            </a:extLst>
          </p:cNvPr>
          <p:cNvSpPr txBox="1"/>
          <p:nvPr/>
        </p:nvSpPr>
        <p:spPr>
          <a:xfrm>
            <a:off x="7635240" y="6419088"/>
            <a:ext cx="282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BY  TEAM 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3EA3-F5E9-3A2B-FA31-FF7C345A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dirty="0"/>
              <a:t>Excel</a:t>
            </a:r>
            <a:endParaRPr lang="en-IN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E42F0F-BB9A-81AC-BF96-262FBBA8B1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721" r="3" b="3"/>
          <a:stretch>
            <a:fillRect/>
          </a:stretch>
        </p:blipFill>
        <p:spPr>
          <a:xfrm>
            <a:off x="822959" y="2194562"/>
            <a:ext cx="2654047" cy="1908387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D9932DC-29B9-CD66-C3D3-AE95249EF3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992" r="28072" b="-3"/>
          <a:stretch>
            <a:fillRect/>
          </a:stretch>
        </p:blipFill>
        <p:spPr>
          <a:xfrm>
            <a:off x="822959" y="4263809"/>
            <a:ext cx="2654047" cy="1908388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8F1B84-A05F-E8A0-5F4F-CDB02456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384" y="2121408"/>
            <a:ext cx="4541802" cy="4050792"/>
          </a:xfrm>
        </p:spPr>
        <p:txBody>
          <a:bodyPr>
            <a:normAutofit/>
          </a:bodyPr>
          <a:lstStyle/>
          <a:p>
            <a:r>
              <a:rPr lang="en-US" dirty="0"/>
              <a:t>Power Automate streamlines the </a:t>
            </a:r>
            <a:r>
              <a:rPr lang="en-US" b="1" dirty="0"/>
              <a:t>Employee Skill Dashboard</a:t>
            </a:r>
            <a:r>
              <a:rPr lang="en-US" dirty="0"/>
              <a:t> and </a:t>
            </a:r>
            <a:r>
              <a:rPr lang="en-US" b="1" dirty="0"/>
              <a:t>Training Tracker</a:t>
            </a:r>
            <a:r>
              <a:rPr lang="en-US" dirty="0"/>
              <a:t> by automating workflows, email reminders, and data synchronization. It ensures seamless integration between </a:t>
            </a:r>
            <a:r>
              <a:rPr lang="en-US" b="1" dirty="0"/>
              <a:t>SharePoint</a:t>
            </a:r>
            <a:r>
              <a:rPr lang="en-US" dirty="0"/>
              <a:t> and </a:t>
            </a:r>
            <a:r>
              <a:rPr lang="en-US" b="1" dirty="0"/>
              <a:t>Excel</a:t>
            </a:r>
            <a:r>
              <a:rPr lang="en-US" dirty="0"/>
              <a:t>, enabling real-time updates and efficient tracking of training progress.</a:t>
            </a:r>
          </a:p>
        </p:txBody>
      </p:sp>
    </p:spTree>
    <p:extLst>
      <p:ext uri="{BB962C8B-B14F-4D97-AF65-F5344CB8AC3E}">
        <p14:creationId xmlns:p14="http://schemas.microsoft.com/office/powerpoint/2010/main" val="27968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557C9-30B5-3E00-1761-4DF9957A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/>
              <a:t>Share point </a:t>
            </a:r>
            <a:endParaRPr lang="en-IN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8983180-B885-0CE5-A3EE-BADD370982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2624"/>
          <a:stretch>
            <a:fillRect/>
          </a:stretch>
        </p:blipFill>
        <p:spPr>
          <a:xfrm>
            <a:off x="738377" y="2265041"/>
            <a:ext cx="4108925" cy="390715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0126E5-2C99-2D12-07E5-9B55CC050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3277" y="2320412"/>
            <a:ext cx="3262908" cy="3851787"/>
          </a:xfrm>
        </p:spPr>
        <p:txBody>
          <a:bodyPr anchor="ctr">
            <a:normAutofit/>
          </a:bodyPr>
          <a:lstStyle/>
          <a:p>
            <a:r>
              <a:rPr lang="en-US" dirty="0"/>
              <a:t>SharePoint is the </a:t>
            </a:r>
            <a:r>
              <a:rPr lang="en-US" b="1" dirty="0"/>
              <a:t>core platform</a:t>
            </a:r>
            <a:r>
              <a:rPr lang="en-US" dirty="0"/>
              <a:t> for your </a:t>
            </a:r>
            <a:r>
              <a:rPr lang="en-US" b="1" dirty="0"/>
              <a:t>Employee Skill Dashboard and Training Tracker</a:t>
            </a:r>
            <a:r>
              <a:rPr lang="en-US" dirty="0"/>
              <a:t>, enabling structured data management, automated workflows with Power Automate, role-based access for employees and managers, and real-time reporting through Excel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9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3199A-12FD-4266-5D89-09195FEC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dirty="0"/>
              <a:t>Power Automate </a:t>
            </a:r>
            <a:endParaRPr lang="en-IN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E976A90-152D-42E9-4141-610CA5CAABE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9692" r="12688" b="1"/>
          <a:stretch>
            <a:fillRect/>
          </a:stretch>
        </p:blipFill>
        <p:spPr>
          <a:xfrm>
            <a:off x="755397" y="2265037"/>
            <a:ext cx="3816600" cy="390715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CA2E7F-2DDD-C8CD-E361-BEA07678A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162" y="2320412"/>
            <a:ext cx="3474023" cy="3851787"/>
          </a:xfrm>
        </p:spPr>
        <p:txBody>
          <a:bodyPr anchor="ctr">
            <a:normAutofit/>
          </a:bodyPr>
          <a:lstStyle/>
          <a:p>
            <a:r>
              <a:rPr lang="en-US" dirty="0"/>
              <a:t>Excel organizes employee skills, tracks training progress, and visualizes data through interactive dashboards. It automates calculations, integrates with </a:t>
            </a:r>
            <a:r>
              <a:rPr lang="en-US" b="1" dirty="0"/>
              <a:t>SharePoint</a:t>
            </a:r>
            <a:r>
              <a:rPr lang="en-US" dirty="0"/>
              <a:t> and </a:t>
            </a:r>
            <a:r>
              <a:rPr lang="en-US" b="1" dirty="0"/>
              <a:t>Power Automate</a:t>
            </a:r>
            <a:r>
              <a:rPr lang="en-US" dirty="0"/>
              <a:t>, and helps monitor training effectiveness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40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SharePoint Skill Matrix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4050792"/>
          </a:xfrm>
        </p:spPr>
        <p:txBody>
          <a:bodyPr/>
          <a:lstStyle/>
          <a:p>
            <a:r>
              <a:rPr dirty="0"/>
              <a:t>Columns Created:</a:t>
            </a:r>
          </a:p>
          <a:p>
            <a:r>
              <a:rPr dirty="0"/>
              <a:t>• • Employee Name (Person)</a:t>
            </a:r>
          </a:p>
          <a:p>
            <a:r>
              <a:rPr dirty="0"/>
              <a:t>• • Department (Choice)</a:t>
            </a:r>
          </a:p>
          <a:p>
            <a:r>
              <a:rPr dirty="0"/>
              <a:t>• • Skill Name (Choice)</a:t>
            </a:r>
          </a:p>
          <a:p>
            <a:r>
              <a:rPr dirty="0"/>
              <a:t>• • Skill Level (Number)</a:t>
            </a:r>
          </a:p>
          <a:p>
            <a:r>
              <a:rPr dirty="0"/>
              <a:t>• • Training Completed (Yes/No)</a:t>
            </a:r>
          </a:p>
          <a:p>
            <a:r>
              <a:rPr dirty="0"/>
              <a:t>• • Last Review Date (Date)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0BFC43C-BA5D-E8A0-C8B7-1945DEAB0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0" y="1874520"/>
            <a:ext cx="4337050" cy="31927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 Matrix Dashboard (Excel)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Pivot Table 1: Skill Levels by Department/Role</a:t>
            </a:r>
          </a:p>
          <a:p>
            <a:r>
              <a:t>• Pivot Table 2: Training Completion % by Department</a:t>
            </a:r>
          </a:p>
          <a:p>
            <a:r>
              <a:t>• Features Used:</a:t>
            </a:r>
          </a:p>
          <a:p>
            <a:r>
              <a:t>• • Conditional Formatting for Skill Gaps (≤ 2)</a:t>
            </a:r>
          </a:p>
          <a:p>
            <a:r>
              <a:t>• • Slicers to filter data</a:t>
            </a:r>
          </a:p>
          <a:p>
            <a:r>
              <a:t>• • Pivot Charts for visualization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BB00C58-731B-C4E3-96D9-B29E728C2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804" y="3909810"/>
            <a:ext cx="3723476" cy="22623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Automation with Power Automate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Flow 1: Notify Employee if Skill Level ≤ 2 &amp; Training = No</a:t>
            </a:r>
          </a:p>
          <a:p>
            <a:r>
              <a:rPr dirty="0"/>
              <a:t>• • Trigger: When item is created/updated</a:t>
            </a:r>
          </a:p>
          <a:p>
            <a:r>
              <a:rPr dirty="0"/>
              <a:t>• Flow 2: Notify Manager if Review &gt; 90 Days Old</a:t>
            </a:r>
          </a:p>
          <a:p>
            <a:r>
              <a:rPr dirty="0"/>
              <a:t>• • Trigger: When item is modified</a:t>
            </a:r>
          </a:p>
          <a:p>
            <a:r>
              <a:rPr dirty="0"/>
              <a:t>• • Condition: Last Review Date &lt; Today - 90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C92BCE-990F-3FE5-44E4-9747E0113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46804"/>
            <a:ext cx="2484119" cy="2209916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D09AA53-A2D2-37D3-E23A-D93A09D24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4146804"/>
            <a:ext cx="2339340" cy="2373626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82063FC-71D2-FEB9-A91D-0CD25F9F0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431" y="4335373"/>
            <a:ext cx="2964180" cy="18642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Automated reminders → Increased compliance</a:t>
            </a:r>
          </a:p>
          <a:p>
            <a:r>
              <a:rPr dirty="0"/>
              <a:t>• • Skill gap insights → Better training planning</a:t>
            </a:r>
          </a:p>
          <a:p>
            <a:r>
              <a:rPr dirty="0"/>
              <a:t>• • Live dashboards → Improved decision-making</a:t>
            </a:r>
          </a:p>
          <a:p>
            <a:r>
              <a:rPr dirty="0"/>
              <a:t>• • Easy integration with Outlook &amp; SharePoint</a:t>
            </a:r>
          </a:p>
          <a:p>
            <a:r>
              <a:rPr dirty="0"/>
              <a:t>• • Scalable &amp; beginner-friendly implementation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E3FBFD8-ADF3-4312-B9C6-2FEED383AC8C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6d10bc4-4bd3-4bc0-a83b-e8d8638e03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04384A408C144DA211BA780CCBB700" ma:contentTypeVersion="5" ma:contentTypeDescription="Create a new document." ma:contentTypeScope="" ma:versionID="e932b72ce83ba0fc2e081c25bf50ff2f">
  <xsd:schema xmlns:xsd="http://www.w3.org/2001/XMLSchema" xmlns:xs="http://www.w3.org/2001/XMLSchema" xmlns:p="http://schemas.microsoft.com/office/2006/metadata/properties" xmlns:ns3="96d10bc4-4bd3-4bc0-a83b-e8d8638e03a5" targetNamespace="http://schemas.microsoft.com/office/2006/metadata/properties" ma:root="true" ma:fieldsID="5e7a6613a9673821aae9fc4c6b27123a" ns3:_="">
    <xsd:import namespace="96d10bc4-4bd3-4bc0-a83b-e8d8638e03a5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d10bc4-4bd3-4bc0-a83b-e8d8638e03a5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77D930-D09D-474D-8240-19CC7ECDE87B}">
  <ds:schemaRefs>
    <ds:schemaRef ds:uri="96d10bc4-4bd3-4bc0-a83b-e8d8638e03a5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70C602C-CE9D-4AE9-A207-46ECEAB362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DDA7BC-4708-47B0-A7DA-E35E595453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d10bc4-4bd3-4bc0-a83b-e8d8638e03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48</TotalTime>
  <Words>337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Employee Skill Matrix &amp; Training Tracker</vt:lpstr>
      <vt:lpstr>Excel</vt:lpstr>
      <vt:lpstr>Share point </vt:lpstr>
      <vt:lpstr>Power Automate </vt:lpstr>
      <vt:lpstr>SharePoint Skill Matrix List</vt:lpstr>
      <vt:lpstr>Skill Matrix Dashboard (Excel)</vt:lpstr>
      <vt:lpstr>Automation with Power Automate</vt:lpstr>
      <vt:lpstr>Results &amp; Impact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Adarsh Sah</cp:lastModifiedBy>
  <cp:revision>6</cp:revision>
  <dcterms:created xsi:type="dcterms:W3CDTF">2013-01-27T09:14:16Z</dcterms:created>
  <dcterms:modified xsi:type="dcterms:W3CDTF">2025-06-16T06:45:25Z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0x010100D304384A408C144DA211BA780CCBB700</vt:lpwstr>
  </property>
</Properties>
</file>