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/>
            </a:pPr>
            <a:r>
              <a:t>Redesign for GetWell AI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200" i="1"/>
            </a:pPr>
            <a:r>
              <a:t>Transforming it into a Modern SAAS Product Website</a:t>
            </a:r>
          </a:p>
          <a:p>
            <a:r>
              <a:t>Submitted by: Adarsh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Website:</a:t>
            </a:r>
          </a:p>
          <a:p>
            <a:r>
              <a:t>- Focus: Medical Tourism + AI Agents</a:t>
            </a:r>
          </a:p>
          <a:p>
            <a:r>
              <a:t>- Problem: Looks like an informational site, not a SAAS platform.</a:t>
            </a:r>
          </a:p>
          <a:p/>
          <a:p>
            <a:r>
              <a:t>Objective:</a:t>
            </a:r>
          </a:p>
          <a:p>
            <a:r>
              <a:t>- Redesign to look like a Professional SAAS Website</a:t>
            </a:r>
          </a:p>
          <a:p>
            <a:r>
              <a:t>- Improve trust, clarity, and action-taking.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New SAAS Website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Hero Section with CTA Buttons</a:t>
            </a:r>
          </a:p>
          <a:p>
            <a:r>
              <a:t>• Features Highlight</a:t>
            </a:r>
          </a:p>
          <a:p>
            <a:r>
              <a:t>• How It Works (Step-wise Process)</a:t>
            </a:r>
          </a:p>
          <a:p>
            <a:r>
              <a:t>• Testimonials</a:t>
            </a:r>
          </a:p>
          <a:p>
            <a:r>
              <a:t>• Final Strong CTA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Hero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Heading:</a:t>
            </a:r>
          </a:p>
          <a:p>
            <a:r>
              <a:t>'Launch Your Digital Health Store — Powered by AI.'</a:t>
            </a:r>
          </a:p>
          <a:p/>
          <a:p>
            <a:r>
              <a:t>Subheading:</a:t>
            </a:r>
          </a:p>
          <a:p>
            <a:r>
              <a:t>'Connect with global patients, automate workflows, and grow your business with GetWell AI.'</a:t>
            </a:r>
          </a:p>
          <a:p/>
          <a:p>
            <a:r>
              <a:t>Buttons:</a:t>
            </a:r>
          </a:p>
          <a:p>
            <a:r>
              <a:t>- Start Free Trial</a:t>
            </a:r>
          </a:p>
          <a:p>
            <a:r>
              <a:t>- Book a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Agents for 24/7 Patient Interaction</a:t>
            </a:r>
          </a:p>
          <a:p>
            <a:r>
              <a:t>• Easy Digital Store Creation</a:t>
            </a:r>
          </a:p>
          <a:p>
            <a:r>
              <a:t>• CRM to Manage Leads</a:t>
            </a:r>
          </a:p>
          <a:p>
            <a:r>
              <a:t>• Real-Time Analytics</a:t>
            </a:r>
          </a:p>
          <a:p>
            <a:r>
              <a:t>• Secure &amp; HIPAA-Compliant Platform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Your Digital Store</a:t>
            </a:r>
          </a:p>
          <a:p>
            <a:r>
              <a:t>2. Train AI Agents</a:t>
            </a:r>
          </a:p>
          <a:p>
            <a:r>
              <a:t>3. Serve International Patients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Testimonials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💬 'GetWell AI helped us double international bookings!' — Dr. Raghav M.</a:t>
            </a:r>
          </a:p>
          <a:p>
            <a:r>
              <a:t>💬 'Faster patient interaction through smart AI agents.' — MedTour Global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Final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Ready to Transform Your Healthcare Business?</a:t>
            </a:r>
          </a:p>
          <a:p>
            <a:r>
              <a:t>👉 Launch Your AI Store Today!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Why This Design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SAAS best practices followed</a:t>
            </a:r>
          </a:p>
          <a:p>
            <a:r>
              <a:t>• Focus on benefits and ease-of-use</a:t>
            </a:r>
          </a:p>
          <a:p>
            <a:r>
              <a:t>• Clean modern design</a:t>
            </a:r>
          </a:p>
          <a:p>
            <a:r>
              <a:t>• Trust-building through testimonials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