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7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0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9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3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1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0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9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5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7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9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6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7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180DE06-7362-4888-AADA-7AADD57A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F39D1D-7767-32C4-F036-CD0CE606E751}"/>
              </a:ext>
            </a:extLst>
          </p:cNvPr>
          <p:cNvSpPr txBox="1"/>
          <p:nvPr/>
        </p:nvSpPr>
        <p:spPr>
          <a:xfrm>
            <a:off x="6447917" y="5197565"/>
            <a:ext cx="4458450" cy="15780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a typeface="Calibri"/>
                <a:cs typeface="Calibri"/>
              </a:rPr>
              <a:t>VIGNANA BHARATHI INSTITUTE OF TECHNOLOGY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B6570-1D57-C787-5C94-E56D4282C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4365" y="-513591"/>
            <a:ext cx="4171994" cy="39327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TEAM</a:t>
            </a:r>
            <a:b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SHADOW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E56B6-F181-32AC-1E25-499408486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8138" y="3530927"/>
            <a:ext cx="3876085" cy="85746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000" kern="1200">
                <a:latin typeface="+mn-lt"/>
                <a:ea typeface="+mn-ea"/>
                <a:cs typeface="+mn-cs"/>
              </a:rPr>
              <a:t>SAITEJA JINDE</a:t>
            </a:r>
            <a:endParaRPr lang="en-US" sz="2000" kern="1200">
              <a:latin typeface="+mn-lt"/>
              <a:ea typeface="Calibri"/>
              <a:cs typeface="Calibri"/>
            </a:endParaRPr>
          </a:p>
          <a:p>
            <a:pPr algn="l"/>
            <a:r>
              <a:rPr lang="en-US" sz="2000" kern="1200">
                <a:latin typeface="+mn-lt"/>
                <a:ea typeface="+mn-ea"/>
                <a:cs typeface="+mn-cs"/>
              </a:rPr>
              <a:t>OMKAR TAVVA</a:t>
            </a:r>
            <a:endParaRPr lang="en-US" sz="2000" kern="1200">
              <a:latin typeface="+mn-lt"/>
              <a:ea typeface="Calibri"/>
              <a:cs typeface="Calibri"/>
            </a:endParaRPr>
          </a:p>
          <a:p>
            <a:pPr algn="l"/>
            <a:r>
              <a:rPr lang="en-US" sz="2000" kern="1200">
                <a:latin typeface="+mn-lt"/>
                <a:ea typeface="+mn-ea"/>
                <a:cs typeface="+mn-cs"/>
              </a:rPr>
              <a:t>ADARSH</a:t>
            </a:r>
            <a:endParaRPr lang="en-US" sz="2000" kern="1200">
              <a:latin typeface="+mn-lt"/>
              <a:ea typeface="Calibri"/>
              <a:cs typeface="Calibri"/>
            </a:endParaRPr>
          </a:p>
          <a:p>
            <a:pPr algn="l"/>
            <a:r>
              <a:rPr lang="en-US" sz="2000" kern="1200">
                <a:latin typeface="+mn-lt"/>
                <a:ea typeface="+mn-ea"/>
                <a:cs typeface="+mn-cs"/>
              </a:rPr>
              <a:t>SRI HARSHA</a:t>
            </a:r>
            <a:endParaRPr lang="en-US" sz="2000" kern="1200">
              <a:latin typeface="+mn-lt"/>
              <a:ea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351E08-D951-87DA-8786-D8CE57BD1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506" y="1012166"/>
            <a:ext cx="3180272" cy="318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2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942" y="-797656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3800" b="1">
                <a:ea typeface="Calibri Light"/>
                <a:cs typeface="Calibri Light"/>
              </a:rPr>
              <a:t>ORGANISING A MEETING WITH LANGUAGE VIRTUAL INTERPRETATION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102" y="3322876"/>
            <a:ext cx="5004014" cy="168565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1600" b="1">
                <a:ea typeface="+mn-lt"/>
                <a:cs typeface="+mn-lt"/>
              </a:rPr>
              <a:t>A major issue faced in virtual meetings regarding language during the communication is:</a:t>
            </a:r>
            <a:endParaRPr lang="en-US" sz="1600" b="1">
              <a:ea typeface="Calibri"/>
              <a:cs typeface="Calibri"/>
            </a:endParaRPr>
          </a:p>
          <a:p>
            <a:pPr marL="342900" indent="-342900" algn="l">
              <a:buChar char="•"/>
            </a:pPr>
            <a:r>
              <a:rPr lang="en-US" sz="1600">
                <a:ea typeface="+mn-lt"/>
                <a:cs typeface="+mn-lt"/>
              </a:rPr>
              <a:t>Language Barriers</a:t>
            </a:r>
            <a:endParaRPr lang="en-US" sz="1600">
              <a:ea typeface="Calibri"/>
              <a:cs typeface="Calibri"/>
            </a:endParaRPr>
          </a:p>
          <a:p>
            <a:pPr algn="l"/>
            <a:endParaRPr lang="en-US" sz="1600">
              <a:ea typeface="+mn-lt"/>
              <a:cs typeface="+mn-lt"/>
            </a:endParaRPr>
          </a:p>
          <a:p>
            <a:pPr algn="l"/>
            <a:r>
              <a:rPr lang="en-US" sz="1600">
                <a:ea typeface="+mn-lt"/>
                <a:cs typeface="+mn-lt"/>
              </a:rPr>
              <a:t>Different participants may speak different languages, leading to language barriers and difficulties in effective communication.</a:t>
            </a:r>
          </a:p>
          <a:p>
            <a:pPr algn="l"/>
            <a:r>
              <a:rPr lang="en-US" sz="1600">
                <a:ea typeface="+mn-lt"/>
                <a:cs typeface="+mn-lt"/>
              </a:rPr>
              <a:t>This can result in misunderstandings, miscommunication, or exclusion of participants who do not understand the dominant language of the meeting.</a:t>
            </a:r>
            <a:endParaRPr lang="en-US" sz="1600">
              <a:ea typeface="Calibri"/>
              <a:cs typeface="Calibri"/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69C1EB-11AD-719D-CB02-2D17CEA409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4CB3DD-141B-19CF-5223-4F0801C61207}"/>
              </a:ext>
            </a:extLst>
          </p:cNvPr>
          <p:cNvSpPr txBox="1"/>
          <p:nvPr/>
        </p:nvSpPr>
        <p:spPr>
          <a:xfrm>
            <a:off x="3890513" y="206458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D1D5DB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53E74-D241-4DDF-8508-F0365EA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C3C901A-B2F4-4A3C-BCDD-7C8D587EC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E89AF-AAF3-2B9F-60CE-59A5F0E59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9302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3B2265-F6AD-B82F-95DF-7B13E8F27FFE}"/>
              </a:ext>
            </a:extLst>
          </p:cNvPr>
          <p:cNvSpPr>
            <a:spLocks/>
          </p:cNvSpPr>
          <p:nvPr/>
        </p:nvSpPr>
        <p:spPr>
          <a:xfrm>
            <a:off x="6639451" y="2014922"/>
            <a:ext cx="4252059" cy="1375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37173" indent="-237173" defTabSz="758952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1494" b="1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Increase Meeting Effectiveness:</a:t>
            </a:r>
            <a:endParaRPr lang="en-US" sz="1494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defTabSz="758952">
              <a:lnSpc>
                <a:spcPct val="90000"/>
              </a:lnSpc>
              <a:spcAft>
                <a:spcPts val="600"/>
              </a:spcAft>
            </a:pPr>
            <a:r>
              <a:rPr lang="en-US" sz="1494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 Improve the overall effectiveness of the meeting by enabling participants to concentrate on the subject matter and objectives instead of language barriers.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9C6D2-DE68-03DA-B478-73BEE0EABB6A}"/>
              </a:ext>
            </a:extLst>
          </p:cNvPr>
          <p:cNvSpPr>
            <a:spLocks/>
          </p:cNvSpPr>
          <p:nvPr/>
        </p:nvSpPr>
        <p:spPr>
          <a:xfrm>
            <a:off x="1300490" y="2011363"/>
            <a:ext cx="4284830" cy="30609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758952">
              <a:spcAft>
                <a:spcPts val="600"/>
              </a:spcAft>
            </a:pPr>
            <a:r>
              <a:rPr lang="en-US" sz="1494" b="1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Enable Multilingual Communication:</a:t>
            </a:r>
            <a:endParaRPr lang="en-US" sz="1494" b="1" kern="1200">
              <a:solidFill>
                <a:schemeClr val="tx1"/>
              </a:solidFill>
              <a:latin typeface="+mn-lt"/>
              <a:ea typeface="+mn-ea"/>
              <a:cs typeface="Calibri" panose="020F0502020204030204"/>
            </a:endParaRPr>
          </a:p>
          <a:p>
            <a:pPr defTabSz="758952">
              <a:spcAft>
                <a:spcPts val="600"/>
              </a:spcAft>
            </a:pPr>
            <a:r>
              <a:rPr lang="en-US" sz="1494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 Facilitate seamless communication among participants who speak different languages by providing real-time interpretation services through virtual platforms.</a:t>
            </a:r>
            <a:endParaRPr lang="en-US" sz="1494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defTabSz="758952">
              <a:spcAft>
                <a:spcPts val="600"/>
              </a:spcAft>
            </a:pPr>
            <a:endParaRPr lang="en-US" sz="1494" b="1" kern="1200">
              <a:solidFill>
                <a:schemeClr val="tx1"/>
              </a:solidFill>
              <a:latin typeface="+mn-lt"/>
              <a:ea typeface="+mn-lt"/>
              <a:cs typeface="+mn-lt"/>
            </a:endParaRPr>
          </a:p>
          <a:p>
            <a:pPr defTabSz="758952">
              <a:spcAft>
                <a:spcPts val="600"/>
              </a:spcAft>
            </a:pPr>
            <a:r>
              <a:rPr lang="en-US" sz="1494" b="1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Enhance Information Sharing:</a:t>
            </a:r>
            <a:endParaRPr lang="en-US" sz="1494" b="1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defTabSz="758952">
              <a:spcAft>
                <a:spcPts val="600"/>
              </a:spcAft>
            </a:pPr>
            <a:r>
              <a:rPr lang="en-US" sz="1494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 Ensure that essential information, messages, and discussions are accurately interpreted and conveyed to all participants, minimizing the risk of miscommunication or misunderstandings.</a:t>
            </a:r>
            <a:endParaRPr lang="en-US" sz="1494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defTabSz="758952">
              <a:spcAft>
                <a:spcPts val="600"/>
              </a:spcAft>
            </a:pPr>
            <a:endParaRPr lang="en-US" sz="1494" b="1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defTabSz="758952">
              <a:spcAft>
                <a:spcPts val="600"/>
              </a:spcAft>
            </a:pPr>
            <a:endParaRPr lang="en-US" sz="1162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>
              <a:spcAft>
                <a:spcPts val="600"/>
              </a:spcAft>
            </a:pPr>
            <a:endParaRPr lang="en-US" sz="1400">
              <a:ea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ED3675-BBEC-CFA9-04D2-057487E84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072" y="3446582"/>
            <a:ext cx="3996552" cy="272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91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9BF04-0FB1-0473-2956-64ECF09C25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18" b="16858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F3880-B200-7736-96E2-EA0E8A6E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>
                <a:ea typeface="Calibri Light"/>
                <a:cs typeface="Calibri Light"/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5D345-E35E-D9B2-0903-8213AC495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55" y="2060390"/>
            <a:ext cx="6180074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>
                <a:ea typeface="+mn-lt"/>
                <a:cs typeface="+mn-lt"/>
              </a:rPr>
              <a:t>Developing a Web Extension for Language Virtual Interpretation in Meetings.</a:t>
            </a:r>
            <a:endParaRPr lang="en-US" sz="2400">
              <a:ea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US" sz="2000" b="1">
                <a:ea typeface="+mn-lt"/>
                <a:cs typeface="+mn-lt"/>
              </a:rPr>
              <a:t> Design and Development</a:t>
            </a:r>
            <a:r>
              <a:rPr lang="en-US" sz="2000">
                <a:solidFill>
                  <a:srgbClr val="D1D5DB"/>
                </a:solidFill>
                <a:ea typeface="+mn-lt"/>
                <a:cs typeface="+mn-lt"/>
              </a:rPr>
              <a:t>:</a:t>
            </a:r>
            <a:endParaRPr lang="en-US" sz="2000" b="1">
              <a:ea typeface="Calibri"/>
              <a:cs typeface="Calibri"/>
            </a:endParaRPr>
          </a:p>
          <a:p>
            <a:r>
              <a:rPr lang="en-US" sz="2000">
                <a:solidFill>
                  <a:srgbClr val="D1D5DB"/>
                </a:solidFill>
                <a:ea typeface="+mn-lt"/>
                <a:cs typeface="+mn-lt"/>
              </a:rPr>
              <a:t>Creating a user-friendly and intuitive interface that allows meeting organizers to easily set up language interpretation and participants to select their preferred language.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>
                <a:solidFill>
                  <a:srgbClr val="D1D5DB"/>
                </a:solidFill>
                <a:ea typeface="+mn-lt"/>
                <a:cs typeface="+mn-lt"/>
              </a:rPr>
              <a:t>Develop the extension to integrate with popular video conferencing platforms (e.g., Zoom, Microsoft Teams, Google Meet) using their APIs or browser extensions.</a:t>
            </a:r>
            <a:endParaRPr lang="en-US" sz="2000">
              <a:ea typeface="Calibri"/>
              <a:cs typeface="Calibri"/>
            </a:endParaRPr>
          </a:p>
          <a:p>
            <a:endParaRPr lang="en-US" sz="2000" b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3463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Top view of cubes connected with black lines">
            <a:extLst>
              <a:ext uri="{FF2B5EF4-FFF2-40B4-BE49-F238E27FC236}">
                <a16:creationId xmlns:a16="http://schemas.microsoft.com/office/drawing/2014/main" id="{4DB82FF6-B602-0F05-39CA-B3DE839EF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6" r="10" b="10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4026D-841B-097E-7B05-701475BBB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>
                <a:ea typeface="Calibri Light"/>
                <a:cs typeface="Calibri Light"/>
              </a:rPr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11481-B4E0-C483-6E44-158579CBE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92" y="2060390"/>
            <a:ext cx="4382905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Our tech stack combines web development and a web extension to create a powerful and versatile solution.</a:t>
            </a:r>
            <a:endParaRPr lang="en-US" sz="2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881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5265B-A742-0545-5A8B-A47062CCD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ea typeface="Calibri Light"/>
                <a:cs typeface="Calibri Light"/>
              </a:rPr>
              <a:t>FEATURES &amp; FEASIBILITY</a:t>
            </a:r>
            <a:endParaRPr lang="en-US" sz="4000" b="1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095B00-259C-5FC7-DF09-2A07FD4E6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580" y="290046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Assess the technical infrastructure and capabilities required for real-time virtual interpretation.</a:t>
            </a:r>
          </a:p>
          <a:p>
            <a:r>
              <a:rPr lang="en-US" sz="2400">
                <a:ea typeface="+mn-lt"/>
                <a:cs typeface="+mn-lt"/>
              </a:rPr>
              <a:t>Evaluate the availability of qualified interpreters or virtual interpretation services to support the desired languages.</a:t>
            </a:r>
          </a:p>
          <a:p>
            <a:r>
              <a:rPr lang="en-US" sz="2400">
                <a:solidFill>
                  <a:srgbClr val="D1D5DB"/>
                </a:solidFill>
                <a:ea typeface="+mn-lt"/>
                <a:cs typeface="+mn-lt"/>
              </a:rPr>
              <a:t>Investigate the demand for language virtual interpretation services within your target audience.</a:t>
            </a:r>
            <a:endParaRPr lang="en-US" sz="2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7165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D28B1-32CA-6515-A316-FE2FA72CA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ea typeface="Calibri Light"/>
                <a:cs typeface="Calibri Light"/>
              </a:rPr>
              <a:t>FUTURE SCOPE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C961C-07E1-5CEA-B2D3-D38C1689F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To improve the propagation delay of the physical interpreter and to optamize the communication during a virtual meetings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58631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TEAM SHADOW SCRIPTS</vt:lpstr>
      <vt:lpstr>ORGANISING A MEETING WITH LANGUAGE VIRTUAL INTERPRETATION</vt:lpstr>
      <vt:lpstr>OBJECTIVES</vt:lpstr>
      <vt:lpstr>PROPOSED SOLUTION</vt:lpstr>
      <vt:lpstr>TECH STACK</vt:lpstr>
      <vt:lpstr>FEATURES &amp; FEASIBILITY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saiteja jinde</cp:lastModifiedBy>
  <cp:revision>2</cp:revision>
  <dcterms:created xsi:type="dcterms:W3CDTF">2023-11-03T06:33:56Z</dcterms:created>
  <dcterms:modified xsi:type="dcterms:W3CDTF">2023-11-03T09:43:27Z</dcterms:modified>
</cp:coreProperties>
</file>