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16" r:id="rId16"/>
    <p:sldId id="317" r:id="rId17"/>
    <p:sldId id="318" r:id="rId18"/>
    <p:sldId id="319" r:id="rId19"/>
    <p:sldId id="32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F00F4-6ED6-4E62-876D-7ACC62DE709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5316A86-B9EF-4C9B-9078-A50513EEC88A}">
      <dgm:prSet/>
      <dgm:spPr/>
      <dgm:t>
        <a:bodyPr/>
        <a:lstStyle/>
        <a:p>
          <a:r>
            <a:rPr lang="en-IN"/>
            <a:t>Provide references pertaining to your research according to IEEE style of referencing.</a:t>
          </a:r>
          <a:endParaRPr lang="en-US"/>
        </a:p>
      </dgm:t>
    </dgm:pt>
    <dgm:pt modelId="{040FADCA-FB31-48A6-AF59-874286386741}" type="parTrans" cxnId="{1F548C41-2408-43BC-86D3-885090C8360D}">
      <dgm:prSet/>
      <dgm:spPr/>
      <dgm:t>
        <a:bodyPr/>
        <a:lstStyle/>
        <a:p>
          <a:endParaRPr lang="en-US"/>
        </a:p>
      </dgm:t>
    </dgm:pt>
    <dgm:pt modelId="{0BC0B60F-651D-4FAD-9064-971FC0E422E1}" type="sibTrans" cxnId="{1F548C41-2408-43BC-86D3-885090C8360D}">
      <dgm:prSet/>
      <dgm:spPr/>
      <dgm:t>
        <a:bodyPr/>
        <a:lstStyle/>
        <a:p>
          <a:endParaRPr lang="en-US"/>
        </a:p>
      </dgm:t>
    </dgm:pt>
    <dgm:pt modelId="{97DC41D1-1783-461C-A29A-B96A6B154BF2}">
      <dgm:prSet/>
      <dgm:spPr/>
      <dgm:t>
        <a:bodyPr/>
        <a:lstStyle/>
        <a:p>
          <a:r>
            <a:rPr lang="en-IN"/>
            <a:t>Example:</a:t>
          </a:r>
          <a:endParaRPr lang="en-US"/>
        </a:p>
      </dgm:t>
    </dgm:pt>
    <dgm:pt modelId="{8DB1562E-6063-45DF-9DFF-4E29B92C461D}" type="parTrans" cxnId="{BAAAD747-9C91-4E4C-9EA2-2206A3B860B1}">
      <dgm:prSet/>
      <dgm:spPr/>
      <dgm:t>
        <a:bodyPr/>
        <a:lstStyle/>
        <a:p>
          <a:endParaRPr lang="en-US"/>
        </a:p>
      </dgm:t>
    </dgm:pt>
    <dgm:pt modelId="{9D66DAD4-58E3-4B98-9FE9-C1E0E45E5D94}" type="sibTrans" cxnId="{BAAAD747-9C91-4E4C-9EA2-2206A3B860B1}">
      <dgm:prSet/>
      <dgm:spPr/>
      <dgm:t>
        <a:bodyPr/>
        <a:lstStyle/>
        <a:p>
          <a:endParaRPr lang="en-US"/>
        </a:p>
      </dgm:t>
    </dgm:pt>
    <dgm:pt modelId="{E4D155B1-826E-4E44-9C6A-D7F778A55189}">
      <dgm:prSet/>
      <dgm:spPr/>
      <dgm:t>
        <a:bodyPr/>
        <a:lstStyle/>
        <a:p>
          <a:r>
            <a:rPr lang="en-US" dirty="0"/>
            <a:t>G. Eason, B. Noble, and I. N. </a:t>
          </a:r>
          <a:r>
            <a:rPr lang="en-US" dirty="0" err="1"/>
            <a:t>Sneddon</a:t>
          </a:r>
          <a:r>
            <a:rPr lang="en-US" dirty="0"/>
            <a:t>, “On certain integrals of </a:t>
          </a:r>
          <a:r>
            <a:rPr lang="en-US" dirty="0" err="1"/>
            <a:t>Lipschitz-Hankel</a:t>
          </a:r>
          <a:r>
            <a:rPr lang="en-US" dirty="0"/>
            <a:t> type involving products of Bessel functions,” Phil. Trans. Roy. Soc. London, vol. A247, pp. 529–551, April 1955. </a:t>
          </a:r>
          <a:r>
            <a:rPr lang="en-US" i="1" dirty="0"/>
            <a:t>(references)</a:t>
          </a:r>
          <a:endParaRPr lang="en-US" dirty="0"/>
        </a:p>
      </dgm:t>
    </dgm:pt>
    <dgm:pt modelId="{A16055F6-F0B9-4D41-B9F0-2720338F6B55}" type="parTrans" cxnId="{06897BE8-256E-411E-81CF-1B30F1F99980}">
      <dgm:prSet/>
      <dgm:spPr/>
      <dgm:t>
        <a:bodyPr/>
        <a:lstStyle/>
        <a:p>
          <a:endParaRPr lang="en-US"/>
        </a:p>
      </dgm:t>
    </dgm:pt>
    <dgm:pt modelId="{7E68E31C-F6DF-44EB-BDC6-3596BEC292B9}" type="sibTrans" cxnId="{06897BE8-256E-411E-81CF-1B30F1F99980}">
      <dgm:prSet/>
      <dgm:spPr/>
      <dgm:t>
        <a:bodyPr/>
        <a:lstStyle/>
        <a:p>
          <a:endParaRPr lang="en-US"/>
        </a:p>
      </dgm:t>
    </dgm:pt>
    <dgm:pt modelId="{7B72BDC5-CA1B-8C47-BFD5-A4CAF2012D4F}" type="pres">
      <dgm:prSet presAssocID="{215F00F4-6ED6-4E62-876D-7ACC62DE709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A1DC677-7687-1B40-8388-71BA5EB84B24}" type="pres">
      <dgm:prSet presAssocID="{95316A86-B9EF-4C9B-9078-A50513EEC88A}" presName="thickLine" presStyleLbl="alignNode1" presStyleIdx="0" presStyleCnt="3"/>
      <dgm:spPr/>
    </dgm:pt>
    <dgm:pt modelId="{B67D5EAC-1C48-5449-93DB-0A7083B9171E}" type="pres">
      <dgm:prSet presAssocID="{95316A86-B9EF-4C9B-9078-A50513EEC88A}" presName="horz1" presStyleCnt="0"/>
      <dgm:spPr/>
    </dgm:pt>
    <dgm:pt modelId="{3E25CC0C-7918-6543-8920-320F080F78C0}" type="pres">
      <dgm:prSet presAssocID="{95316A86-B9EF-4C9B-9078-A50513EEC88A}" presName="tx1" presStyleLbl="revTx" presStyleIdx="0" presStyleCnt="3"/>
      <dgm:spPr/>
      <dgm:t>
        <a:bodyPr/>
        <a:lstStyle/>
        <a:p>
          <a:endParaRPr lang="en-US"/>
        </a:p>
      </dgm:t>
    </dgm:pt>
    <dgm:pt modelId="{F3958EA6-346A-FB40-87F3-56E28A79FD61}" type="pres">
      <dgm:prSet presAssocID="{95316A86-B9EF-4C9B-9078-A50513EEC88A}" presName="vert1" presStyleCnt="0"/>
      <dgm:spPr/>
    </dgm:pt>
    <dgm:pt modelId="{8B9BE11D-6FC8-B04B-9B97-8AEEB91537E2}" type="pres">
      <dgm:prSet presAssocID="{97DC41D1-1783-461C-A29A-B96A6B154BF2}" presName="thickLine" presStyleLbl="alignNode1" presStyleIdx="1" presStyleCnt="3"/>
      <dgm:spPr/>
    </dgm:pt>
    <dgm:pt modelId="{4A0C0268-C58C-734D-A158-1C2050AB1EBA}" type="pres">
      <dgm:prSet presAssocID="{97DC41D1-1783-461C-A29A-B96A6B154BF2}" presName="horz1" presStyleCnt="0"/>
      <dgm:spPr/>
    </dgm:pt>
    <dgm:pt modelId="{521AEF51-E1DE-9649-966F-C46691C71486}" type="pres">
      <dgm:prSet presAssocID="{97DC41D1-1783-461C-A29A-B96A6B154BF2}" presName="tx1" presStyleLbl="revTx" presStyleIdx="1" presStyleCnt="3"/>
      <dgm:spPr/>
      <dgm:t>
        <a:bodyPr/>
        <a:lstStyle/>
        <a:p>
          <a:endParaRPr lang="en-US"/>
        </a:p>
      </dgm:t>
    </dgm:pt>
    <dgm:pt modelId="{280C4B08-9E73-B64D-AB34-3E009C81A2B7}" type="pres">
      <dgm:prSet presAssocID="{97DC41D1-1783-461C-A29A-B96A6B154BF2}" presName="vert1" presStyleCnt="0"/>
      <dgm:spPr/>
    </dgm:pt>
    <dgm:pt modelId="{DCD822C7-B130-A245-87F5-321AA30FCA5F}" type="pres">
      <dgm:prSet presAssocID="{E4D155B1-826E-4E44-9C6A-D7F778A55189}" presName="thickLine" presStyleLbl="alignNode1" presStyleIdx="2" presStyleCnt="3"/>
      <dgm:spPr/>
    </dgm:pt>
    <dgm:pt modelId="{C00176C6-4911-7C4F-8DA7-31730541B171}" type="pres">
      <dgm:prSet presAssocID="{E4D155B1-826E-4E44-9C6A-D7F778A55189}" presName="horz1" presStyleCnt="0"/>
      <dgm:spPr/>
    </dgm:pt>
    <dgm:pt modelId="{372265E4-3C01-3748-8117-C815596DDA53}" type="pres">
      <dgm:prSet presAssocID="{E4D155B1-826E-4E44-9C6A-D7F778A55189}" presName="tx1" presStyleLbl="revTx" presStyleIdx="2" presStyleCnt="3"/>
      <dgm:spPr/>
      <dgm:t>
        <a:bodyPr/>
        <a:lstStyle/>
        <a:p>
          <a:endParaRPr lang="en-US"/>
        </a:p>
      </dgm:t>
    </dgm:pt>
    <dgm:pt modelId="{7BF414D9-1DA1-AA47-BDCC-30A7C4B1F970}" type="pres">
      <dgm:prSet presAssocID="{E4D155B1-826E-4E44-9C6A-D7F778A55189}" presName="vert1" presStyleCnt="0"/>
      <dgm:spPr/>
    </dgm:pt>
  </dgm:ptLst>
  <dgm:cxnLst>
    <dgm:cxn modelId="{26FC5A4F-2E1D-49DB-86AD-1EB9A4CC884B}" type="presOf" srcId="{E4D155B1-826E-4E44-9C6A-D7F778A55189}" destId="{372265E4-3C01-3748-8117-C815596DDA53}" srcOrd="0" destOrd="0" presId="urn:microsoft.com/office/officeart/2008/layout/LinedList"/>
    <dgm:cxn modelId="{1F548C41-2408-43BC-86D3-885090C8360D}" srcId="{215F00F4-6ED6-4E62-876D-7ACC62DE709D}" destId="{95316A86-B9EF-4C9B-9078-A50513EEC88A}" srcOrd="0" destOrd="0" parTransId="{040FADCA-FB31-48A6-AF59-874286386741}" sibTransId="{0BC0B60F-651D-4FAD-9064-971FC0E422E1}"/>
    <dgm:cxn modelId="{A20C8592-6B19-4964-9BD9-947FA0080F51}" type="presOf" srcId="{215F00F4-6ED6-4E62-876D-7ACC62DE709D}" destId="{7B72BDC5-CA1B-8C47-BFD5-A4CAF2012D4F}" srcOrd="0" destOrd="0" presId="urn:microsoft.com/office/officeart/2008/layout/LinedList"/>
    <dgm:cxn modelId="{06897BE8-256E-411E-81CF-1B30F1F99980}" srcId="{215F00F4-6ED6-4E62-876D-7ACC62DE709D}" destId="{E4D155B1-826E-4E44-9C6A-D7F778A55189}" srcOrd="2" destOrd="0" parTransId="{A16055F6-F0B9-4D41-B9F0-2720338F6B55}" sibTransId="{7E68E31C-F6DF-44EB-BDC6-3596BEC292B9}"/>
    <dgm:cxn modelId="{46BA21F4-5C5B-4F0A-9635-608AF8D0D18E}" type="presOf" srcId="{97DC41D1-1783-461C-A29A-B96A6B154BF2}" destId="{521AEF51-E1DE-9649-966F-C46691C71486}" srcOrd="0" destOrd="0" presId="urn:microsoft.com/office/officeart/2008/layout/LinedList"/>
    <dgm:cxn modelId="{922515E9-1B77-482F-8F68-FCA4A3692FAD}" type="presOf" srcId="{95316A86-B9EF-4C9B-9078-A50513EEC88A}" destId="{3E25CC0C-7918-6543-8920-320F080F78C0}" srcOrd="0" destOrd="0" presId="urn:microsoft.com/office/officeart/2008/layout/LinedList"/>
    <dgm:cxn modelId="{BAAAD747-9C91-4E4C-9EA2-2206A3B860B1}" srcId="{215F00F4-6ED6-4E62-876D-7ACC62DE709D}" destId="{97DC41D1-1783-461C-A29A-B96A6B154BF2}" srcOrd="1" destOrd="0" parTransId="{8DB1562E-6063-45DF-9DFF-4E29B92C461D}" sibTransId="{9D66DAD4-58E3-4B98-9FE9-C1E0E45E5D94}"/>
    <dgm:cxn modelId="{03C1D93C-0A51-4A49-A33F-65AF08649DEF}" type="presParOf" srcId="{7B72BDC5-CA1B-8C47-BFD5-A4CAF2012D4F}" destId="{8A1DC677-7687-1B40-8388-71BA5EB84B24}" srcOrd="0" destOrd="0" presId="urn:microsoft.com/office/officeart/2008/layout/LinedList"/>
    <dgm:cxn modelId="{A1BA1452-48E5-47DF-82FE-0C5F8808A02B}" type="presParOf" srcId="{7B72BDC5-CA1B-8C47-BFD5-A4CAF2012D4F}" destId="{B67D5EAC-1C48-5449-93DB-0A7083B9171E}" srcOrd="1" destOrd="0" presId="urn:microsoft.com/office/officeart/2008/layout/LinedList"/>
    <dgm:cxn modelId="{F24C35BD-1F57-4451-AFA2-F46E2B8F26E7}" type="presParOf" srcId="{B67D5EAC-1C48-5449-93DB-0A7083B9171E}" destId="{3E25CC0C-7918-6543-8920-320F080F78C0}" srcOrd="0" destOrd="0" presId="urn:microsoft.com/office/officeart/2008/layout/LinedList"/>
    <dgm:cxn modelId="{5A2E73BE-4B58-49D0-BB4A-FD5CED883202}" type="presParOf" srcId="{B67D5EAC-1C48-5449-93DB-0A7083B9171E}" destId="{F3958EA6-346A-FB40-87F3-56E28A79FD61}" srcOrd="1" destOrd="0" presId="urn:microsoft.com/office/officeart/2008/layout/LinedList"/>
    <dgm:cxn modelId="{CC27A20A-8E89-4874-8D7F-97070D7CD9F1}" type="presParOf" srcId="{7B72BDC5-CA1B-8C47-BFD5-A4CAF2012D4F}" destId="{8B9BE11D-6FC8-B04B-9B97-8AEEB91537E2}" srcOrd="2" destOrd="0" presId="urn:microsoft.com/office/officeart/2008/layout/LinedList"/>
    <dgm:cxn modelId="{D635341B-67FF-436F-B19B-1B6DE5D808CD}" type="presParOf" srcId="{7B72BDC5-CA1B-8C47-BFD5-A4CAF2012D4F}" destId="{4A0C0268-C58C-734D-A158-1C2050AB1EBA}" srcOrd="3" destOrd="0" presId="urn:microsoft.com/office/officeart/2008/layout/LinedList"/>
    <dgm:cxn modelId="{283CF869-AD32-4E11-ADDA-3BDE349E9E1A}" type="presParOf" srcId="{4A0C0268-C58C-734D-A158-1C2050AB1EBA}" destId="{521AEF51-E1DE-9649-966F-C46691C71486}" srcOrd="0" destOrd="0" presId="urn:microsoft.com/office/officeart/2008/layout/LinedList"/>
    <dgm:cxn modelId="{6B2E7CE6-8B8B-47C8-B4B8-DBAFE7E8339B}" type="presParOf" srcId="{4A0C0268-C58C-734D-A158-1C2050AB1EBA}" destId="{280C4B08-9E73-B64D-AB34-3E009C81A2B7}" srcOrd="1" destOrd="0" presId="urn:microsoft.com/office/officeart/2008/layout/LinedList"/>
    <dgm:cxn modelId="{3C731CE7-249A-4411-AA9E-2BF59FF354F8}" type="presParOf" srcId="{7B72BDC5-CA1B-8C47-BFD5-A4CAF2012D4F}" destId="{DCD822C7-B130-A245-87F5-321AA30FCA5F}" srcOrd="4" destOrd="0" presId="urn:microsoft.com/office/officeart/2008/layout/LinedList"/>
    <dgm:cxn modelId="{ED7BDE5C-77CA-486A-83A9-DCF95E66D279}" type="presParOf" srcId="{7B72BDC5-CA1B-8C47-BFD5-A4CAF2012D4F}" destId="{C00176C6-4911-7C4F-8DA7-31730541B171}" srcOrd="5" destOrd="0" presId="urn:microsoft.com/office/officeart/2008/layout/LinedList"/>
    <dgm:cxn modelId="{9A3495C8-4FDA-47E6-B753-F94985B1B8E4}" type="presParOf" srcId="{C00176C6-4911-7C4F-8DA7-31730541B171}" destId="{372265E4-3C01-3748-8117-C815596DDA53}" srcOrd="0" destOrd="0" presId="urn:microsoft.com/office/officeart/2008/layout/LinedList"/>
    <dgm:cxn modelId="{C2F3DA27-7D03-4325-B5E0-D09441A9B61D}" type="presParOf" srcId="{C00176C6-4911-7C4F-8DA7-31730541B171}" destId="{7BF414D9-1DA1-AA47-BDCC-30A7C4B1F9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7DF42-C10C-4A7D-9DD3-5911D36EC917}" type="doc">
      <dgm:prSet loTypeId="urn:microsoft.com/office/officeart/2005/8/layout/default#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AE8C74-99B9-4677-A81C-4456A76A0AC7}">
      <dgm:prSet/>
      <dgm:spPr/>
      <dgm:t>
        <a:bodyPr/>
        <a:lstStyle/>
        <a:p>
          <a:r>
            <a:rPr lang="en-IN" dirty="0"/>
            <a:t>Provide any other information you wish to add on.</a:t>
          </a:r>
          <a:endParaRPr lang="en-US" dirty="0"/>
        </a:p>
      </dgm:t>
    </dgm:pt>
    <dgm:pt modelId="{2BFB7EEC-A654-4F5C-8B88-6AB484C457DE}" type="parTrans" cxnId="{0685A8EE-1B2A-4D52-AB3C-F3A29AAD18CD}">
      <dgm:prSet/>
      <dgm:spPr/>
      <dgm:t>
        <a:bodyPr/>
        <a:lstStyle/>
        <a:p>
          <a:endParaRPr lang="en-US"/>
        </a:p>
      </dgm:t>
    </dgm:pt>
    <dgm:pt modelId="{0B104145-1793-45A9-AD30-5D435C71478A}" type="sibTrans" cxnId="{0685A8EE-1B2A-4D52-AB3C-F3A29AAD18CD}">
      <dgm:prSet/>
      <dgm:spPr/>
      <dgm:t>
        <a:bodyPr/>
        <a:lstStyle/>
        <a:p>
          <a:endParaRPr lang="en-US"/>
        </a:p>
      </dgm:t>
    </dgm:pt>
    <dgm:pt modelId="{2C3DFCDD-7AD7-4626-AB8B-A9227A2B7121}">
      <dgm:prSet/>
      <dgm:spPr>
        <a:solidFill>
          <a:schemeClr val="accent1"/>
        </a:solidFill>
      </dgm:spPr>
      <dgm:t>
        <a:bodyPr/>
        <a:lstStyle/>
        <a:p>
          <a:r>
            <a:rPr lang="en-IN" dirty="0"/>
            <a:t>Note: Changes can be made in the template, with the consent of the guide for inclusion of any other information.</a:t>
          </a:r>
          <a:endParaRPr lang="en-US" dirty="0"/>
        </a:p>
      </dgm:t>
    </dgm:pt>
    <dgm:pt modelId="{7FD2AB74-FC15-4828-8D8F-39CE501C0A5D}" type="parTrans" cxnId="{56D93843-80B6-49E0-B911-CE2CDF6DF0D6}">
      <dgm:prSet/>
      <dgm:spPr/>
      <dgm:t>
        <a:bodyPr/>
        <a:lstStyle/>
        <a:p>
          <a:endParaRPr lang="en-US"/>
        </a:p>
      </dgm:t>
    </dgm:pt>
    <dgm:pt modelId="{77E6EC99-19B7-4592-B9DC-681BBB24DD3C}" type="sibTrans" cxnId="{56D93843-80B6-49E0-B911-CE2CDF6DF0D6}">
      <dgm:prSet/>
      <dgm:spPr/>
      <dgm:t>
        <a:bodyPr/>
        <a:lstStyle/>
        <a:p>
          <a:endParaRPr lang="en-US"/>
        </a:p>
      </dgm:t>
    </dgm:pt>
    <dgm:pt modelId="{920B759C-F584-FA4B-B7A9-1F7C1D839E79}" type="pres">
      <dgm:prSet presAssocID="{7EB7DF42-C10C-4A7D-9DD3-5911D36EC91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D378E-E597-714B-AE73-05D65FDD9120}" type="pres">
      <dgm:prSet presAssocID="{DFAE8C74-99B9-4677-A81C-4456A76A0AC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2FE26-BA53-364D-813C-7F02476BC087}" type="pres">
      <dgm:prSet presAssocID="{0B104145-1793-45A9-AD30-5D435C71478A}" presName="sibTrans" presStyleCnt="0"/>
      <dgm:spPr/>
    </dgm:pt>
    <dgm:pt modelId="{BEAA436B-8346-D241-9A6A-60FCF2842167}" type="pres">
      <dgm:prSet presAssocID="{2C3DFCDD-7AD7-4626-AB8B-A9227A2B712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5DB4-7220-4153-9C2C-4C928300CEAB}" type="presOf" srcId="{7EB7DF42-C10C-4A7D-9DD3-5911D36EC917}" destId="{920B759C-F584-FA4B-B7A9-1F7C1D839E79}" srcOrd="0" destOrd="0" presId="urn:microsoft.com/office/officeart/2005/8/layout/default#2"/>
    <dgm:cxn modelId="{C5DB0CD3-1CCE-41C0-B347-26B84171517D}" type="presOf" srcId="{2C3DFCDD-7AD7-4626-AB8B-A9227A2B7121}" destId="{BEAA436B-8346-D241-9A6A-60FCF2842167}" srcOrd="0" destOrd="0" presId="urn:microsoft.com/office/officeart/2005/8/layout/default#2"/>
    <dgm:cxn modelId="{930ED6CE-5978-42C4-A3B8-1C219985BF46}" type="presOf" srcId="{DFAE8C74-99B9-4677-A81C-4456A76A0AC7}" destId="{155D378E-E597-714B-AE73-05D65FDD9120}" srcOrd="0" destOrd="0" presId="urn:microsoft.com/office/officeart/2005/8/layout/default#2"/>
    <dgm:cxn modelId="{56D93843-80B6-49E0-B911-CE2CDF6DF0D6}" srcId="{7EB7DF42-C10C-4A7D-9DD3-5911D36EC917}" destId="{2C3DFCDD-7AD7-4626-AB8B-A9227A2B7121}" srcOrd="1" destOrd="0" parTransId="{7FD2AB74-FC15-4828-8D8F-39CE501C0A5D}" sibTransId="{77E6EC99-19B7-4592-B9DC-681BBB24DD3C}"/>
    <dgm:cxn modelId="{0685A8EE-1B2A-4D52-AB3C-F3A29AAD18CD}" srcId="{7EB7DF42-C10C-4A7D-9DD3-5911D36EC917}" destId="{DFAE8C74-99B9-4677-A81C-4456A76A0AC7}" srcOrd="0" destOrd="0" parTransId="{2BFB7EEC-A654-4F5C-8B88-6AB484C457DE}" sibTransId="{0B104145-1793-45A9-AD30-5D435C71478A}"/>
    <dgm:cxn modelId="{FDA896D1-CBD3-48A3-97BA-599C9D9382D4}" type="presParOf" srcId="{920B759C-F584-FA4B-B7A9-1F7C1D839E79}" destId="{155D378E-E597-714B-AE73-05D65FDD9120}" srcOrd="0" destOrd="0" presId="urn:microsoft.com/office/officeart/2005/8/layout/default#2"/>
    <dgm:cxn modelId="{B2D9D1AD-D777-4568-930E-54D009776E67}" type="presParOf" srcId="{920B759C-F584-FA4B-B7A9-1F7C1D839E79}" destId="{E7C2FE26-BA53-364D-813C-7F02476BC087}" srcOrd="1" destOrd="0" presId="urn:microsoft.com/office/officeart/2005/8/layout/default#2"/>
    <dgm:cxn modelId="{C2EDB3EA-2EAB-45F9-BB40-5F95053E3057}" type="presParOf" srcId="{920B759C-F584-FA4B-B7A9-1F7C1D839E79}" destId="{BEAA436B-8346-D241-9A6A-60FCF2842167}" srcOrd="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C677-7687-1B40-8388-71BA5EB84B24}">
      <dsp:nvSpPr>
        <dsp:cNvPr id="0" name=""/>
        <dsp:cNvSpPr/>
      </dsp:nvSpPr>
      <dsp:spPr>
        <a:xfrm>
          <a:off x="0" y="23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CC0C-7918-6543-8920-320F080F78C0}">
      <dsp:nvSpPr>
        <dsp:cNvPr id="0" name=""/>
        <dsp:cNvSpPr/>
      </dsp:nvSpPr>
      <dsp:spPr>
        <a:xfrm>
          <a:off x="0" y="2383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Provide references pertaining to your research according to IEEE style of referencing.</a:t>
          </a:r>
          <a:endParaRPr lang="en-US" sz="2700" kern="1200"/>
        </a:p>
      </dsp:txBody>
      <dsp:txXfrm>
        <a:off x="0" y="2383"/>
        <a:ext cx="10515600" cy="1625598"/>
      </dsp:txXfrm>
    </dsp:sp>
    <dsp:sp modelId="{8B9BE11D-6FC8-B04B-9B97-8AEEB91537E2}">
      <dsp:nvSpPr>
        <dsp:cNvPr id="0" name=""/>
        <dsp:cNvSpPr/>
      </dsp:nvSpPr>
      <dsp:spPr>
        <a:xfrm>
          <a:off x="0" y="162798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AEF51-E1DE-9649-966F-C46691C71486}">
      <dsp:nvSpPr>
        <dsp:cNvPr id="0" name=""/>
        <dsp:cNvSpPr/>
      </dsp:nvSpPr>
      <dsp:spPr>
        <a:xfrm>
          <a:off x="0" y="1627982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Example:</a:t>
          </a:r>
          <a:endParaRPr lang="en-US" sz="2700" kern="1200"/>
        </a:p>
      </dsp:txBody>
      <dsp:txXfrm>
        <a:off x="0" y="1627982"/>
        <a:ext cx="10515600" cy="1625598"/>
      </dsp:txXfrm>
    </dsp:sp>
    <dsp:sp modelId="{DCD822C7-B130-A245-87F5-321AA30FCA5F}">
      <dsp:nvSpPr>
        <dsp:cNvPr id="0" name=""/>
        <dsp:cNvSpPr/>
      </dsp:nvSpPr>
      <dsp:spPr>
        <a:xfrm>
          <a:off x="0" y="325358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265E4-3C01-3748-8117-C815596DDA53}">
      <dsp:nvSpPr>
        <dsp:cNvPr id="0" name=""/>
        <dsp:cNvSpPr/>
      </dsp:nvSpPr>
      <dsp:spPr>
        <a:xfrm>
          <a:off x="0" y="3253580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G. Eason, B. Noble, and I. N. </a:t>
          </a:r>
          <a:r>
            <a:rPr lang="en-US" sz="2700" kern="1200" dirty="0" err="1"/>
            <a:t>Sneddon</a:t>
          </a:r>
          <a:r>
            <a:rPr lang="en-US" sz="2700" kern="1200" dirty="0"/>
            <a:t>, “On certain integrals of </a:t>
          </a:r>
          <a:r>
            <a:rPr lang="en-US" sz="2700" kern="1200" dirty="0" err="1"/>
            <a:t>Lipschitz-Hankel</a:t>
          </a:r>
          <a:r>
            <a:rPr lang="en-US" sz="2700" kern="1200" dirty="0"/>
            <a:t> type involving products of Bessel functions,” Phil. Trans. Roy. Soc. London, vol. A247, pp. 529–551, April 1955. </a:t>
          </a:r>
          <a:r>
            <a:rPr lang="en-US" sz="2700" i="1" kern="1200" dirty="0"/>
            <a:t>(references)</a:t>
          </a:r>
          <a:endParaRPr lang="en-US" sz="2700" kern="1200" dirty="0"/>
        </a:p>
      </dsp:txBody>
      <dsp:txXfrm>
        <a:off x="0" y="3253580"/>
        <a:ext cx="10515600" cy="1625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D378E-E597-714B-AE73-05D65FDD9120}">
      <dsp:nvSpPr>
        <dsp:cNvPr id="0" name=""/>
        <dsp:cNvSpPr/>
      </dsp:nvSpPr>
      <dsp:spPr>
        <a:xfrm>
          <a:off x="1283" y="938919"/>
          <a:ext cx="5006206" cy="3003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/>
            <a:t>Provide any other information you wish to add on.</a:t>
          </a:r>
          <a:endParaRPr lang="en-US" sz="3800" kern="1200" dirty="0"/>
        </a:p>
      </dsp:txBody>
      <dsp:txXfrm>
        <a:off x="1283" y="938919"/>
        <a:ext cx="5006206" cy="3003723"/>
      </dsp:txXfrm>
    </dsp:sp>
    <dsp:sp modelId="{BEAA436B-8346-D241-9A6A-60FCF2842167}">
      <dsp:nvSpPr>
        <dsp:cNvPr id="0" name=""/>
        <dsp:cNvSpPr/>
      </dsp:nvSpPr>
      <dsp:spPr>
        <a:xfrm>
          <a:off x="5508110" y="938919"/>
          <a:ext cx="5006206" cy="300372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/>
            <a:t>Note: Changes can be made in the template, with the consent of the guide for inclusion of any other information.</a:t>
          </a:r>
          <a:endParaRPr lang="en-US" sz="3800" kern="1200" dirty="0"/>
        </a:p>
      </dsp:txBody>
      <dsp:txXfrm>
        <a:off x="5508110" y="938919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Title of the Project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6B60-78E6-49BD-BA6E-2C9DE0594AF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FFDBE-F792-4047-874E-E7B53CB8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09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Title of the Project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4935-7A95-446E-AB06-C6015C8C2F4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03D9F-5696-42C7-A9C9-8E671FA7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7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7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4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3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03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8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of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7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51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8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5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F3B-C859-4A03-A035-5A69048C5032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F16-E6DE-4017-98B1-7BEA434C956A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E47-3C04-419B-B8CE-60724D9A57C7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541F-66C0-43A4-9A1A-ECBD85BBF6D6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E3E-5164-4A56-8968-6FB751ABBE7C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086-C888-4586-A514-53D43DC5AFC3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A87F-88EC-4A2D-9BF6-6DA120054B42}" type="datetime1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E561-2564-4D50-81AB-EEE137B4005C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E29-7273-44B9-B1A1-3C1C2AB374DF}" type="datetime1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DD03-2549-41DA-8876-B9318032A7A8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05FB-E781-4B51-9840-8677056FDE58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C365D-AB04-4643-B702-C2BA4864FC5B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rebuchet MS" pitchFamily="34" charset="0"/>
              </a:rPr>
              <a:t>UE20CS390A </a:t>
            </a:r>
            <a:r>
              <a:rPr lang="en-US" sz="2800" dirty="0">
                <a:latin typeface="Trebuchet MS" pitchFamily="34" charset="0"/>
              </a:rPr>
              <a:t>– Capstone Project Phase – 1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SEMESTER - VI </a:t>
            </a:r>
          </a:p>
          <a:p>
            <a:pPr algn="ctr"/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END SEMESTER ASSESSMENT 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39624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Architecture</a:t>
            </a:r>
            <a:r>
              <a:rPr lang="en-US" sz="4000" b="1" dirty="0"/>
              <a:t> (if applicable)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high-level design view of the system.</a:t>
            </a:r>
          </a:p>
          <a:p>
            <a:endParaRPr lang="en-US" dirty="0"/>
          </a:p>
          <a:p>
            <a:r>
              <a:rPr lang="en-US" dirty="0"/>
              <a:t>Identify the logical user groups, application components, data components, and interfacing systems. Illustrate the collaboration and interaction between the major components.</a:t>
            </a: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xmlns="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10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0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Design Description (if applicable)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as many slides as required to cover the following aspects: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Master class diagram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Interface Diagrams/ Use Case 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Report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External Interfaces</a:t>
            </a:r>
          </a:p>
          <a:p>
            <a:endParaRPr lang="en-US" dirty="0"/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xmlns="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11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4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Technologies Used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technologies you plan to use? and why?</a:t>
            </a: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xmlns="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12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4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Project Progress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project progress so far?</a:t>
            </a:r>
          </a:p>
          <a:p>
            <a:r>
              <a:rPr lang="en-US" dirty="0"/>
              <a:t>What is the percentage completion of the project?</a:t>
            </a: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xmlns="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7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53F3A4B-E344-1648-B539-3F8A895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77" y="379690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115339-B370-4D92-A6BF-B3EE71AF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Demo-able work walk thru (if any)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3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68CF295-690E-7449-BE41-244C2E5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5977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Summary of work done in Capstone Phase-1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EE0E402-2003-42EA-9964-6423A847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  <a:ea typeface="Trebuchet MS"/>
                <a:cs typeface="Trebuchet MS"/>
                <a:sym typeface="Trebuchet MS"/>
              </a:rPr>
              <a:t>Summarize the key points (conclusion) of the work done in Capstone Project Phase-1.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0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68CF295-690E-7449-BE41-244C2E5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457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Project Plan for Capstone Phase-2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AD37D5-D878-49D1-AEDD-76A6D00F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glimpse of work to be done in Capstone Project Phase-2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7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4E08C6C-E09C-ED47-908F-1BF251EF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137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References</a:t>
            </a:r>
            <a:endParaRPr lang="en-US" b="1" dirty="0">
              <a:solidFill>
                <a:schemeClr val="accent5"/>
              </a:solidFill>
            </a:endParaRP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xmlns="" id="{DB6233CE-228D-4641-8358-8740B89935E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2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7F2CB2-8A79-0845-BFEF-25544225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403137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Any other information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439040B7-6279-47F1-A06B-3BC67B0CB2F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1430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9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254" y="2514600"/>
            <a:ext cx="44380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Amasis MT Pro" panose="020B0604020202020204" pitchFamily="18" charset="0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6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38300" y="2514600"/>
            <a:ext cx="8915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5292B-CC31-AB47-A74C-67560158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5"/>
                </a:solidFill>
              </a:rPr>
              <a:t>Outline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596B33-B7A9-A041-9748-FCC5C6AC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latin typeface="Trebuchet MS" pitchFamily="34" charset="0"/>
              </a:rPr>
              <a:t>Problem Statement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</a:rPr>
              <a:t>Abstract and Scope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</a:rPr>
              <a:t>Literature Survey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</a:rPr>
              <a:t>Suggestions from Review – 3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Design Approach 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Design Constraints, Assumptions &amp; Dependencies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Proposed Methodology / Approach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Architecture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Design Description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Technologies Used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Project Progress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References</a:t>
            </a:r>
            <a:endParaRPr lang="en-US" sz="2800" kern="0" dirty="0">
              <a:latin typeface="Trebuchet MS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5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Abstract and Scope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519AFD5-9193-48E4-B343-3E6A2503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Include the following,</a:t>
            </a:r>
          </a:p>
          <a:p>
            <a:pPr lvl="0"/>
            <a:endParaRPr lang="en-US" sz="2800" dirty="0">
              <a:latin typeface="+mn-lt"/>
              <a:sym typeface="Trebuchet M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sym typeface="Trebuchet MS"/>
              </a:rPr>
              <a:t>The problem addressed in the project.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n-lt"/>
                <a:sym typeface="Trebuchet MS"/>
              </a:rPr>
              <a:t>Provide a basic introduction of the project and also an overview of scope it entails.</a:t>
            </a:r>
            <a:endParaRPr lang="en-US" sz="2800" dirty="0">
              <a:latin typeface="+mn-lt"/>
              <a:sym typeface="Trebuchet M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n-lt"/>
                <a:sym typeface="Trebuchet MS"/>
              </a:rPr>
              <a:t>Include objective and adopted approach.</a:t>
            </a:r>
            <a:endParaRPr lang="en-US" sz="2800" dirty="0">
              <a:latin typeface="+mn-lt"/>
              <a:sym typeface="Trebuchet M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n-lt"/>
                <a:sym typeface="Trebuchet MS"/>
              </a:rPr>
              <a:t>Set the context.</a:t>
            </a:r>
            <a:endParaRPr lang="en-US" sz="2800" dirty="0">
              <a:latin typeface="+mn-lt"/>
              <a:sym typeface="Trebuchet MS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2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defined problem statement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should clearly specify the problem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Literature Survey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critical assessment of the research that has been conducted on the topic.</a:t>
            </a:r>
          </a:p>
          <a:p>
            <a:r>
              <a:rPr lang="en-US" dirty="0"/>
              <a:t>4 – 5 recently published research papers/products.</a:t>
            </a:r>
          </a:p>
          <a:p>
            <a:r>
              <a:rPr lang="en-US" dirty="0"/>
              <a:t>Summarize the individual papers/products with as much detail as each deserves, depending up on its relative importance in the overall literature on the topic.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1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Suggestions from Review - 3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suggestions and remarks given by the panel members. </a:t>
            </a:r>
          </a:p>
          <a:p>
            <a:endParaRPr lang="en-US" dirty="0"/>
          </a:p>
          <a:p>
            <a:r>
              <a:rPr lang="en-US" dirty="0"/>
              <a:t>Mention the feasibility on the same showing the progress.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7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Design Constraints, Assumptions &amp; Dependencies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design constraints and assumptions that you have made to select the design approach.</a:t>
            </a:r>
          </a:p>
          <a:p>
            <a:r>
              <a:rPr lang="en-US" dirty="0"/>
              <a:t>Discuss any dependencies that your design approach has and their impact on the project.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Note: Applicable to prototype/product based project</a:t>
            </a:r>
          </a:p>
          <a:p>
            <a:endParaRPr lang="en-US" dirty="0"/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xmlns="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Design Details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all the platforms, systems, and processes that it depends on and comprise any vital changes that need to be made to them. </a:t>
            </a:r>
          </a:p>
          <a:p>
            <a:r>
              <a:rPr lang="en-US" dirty="0"/>
              <a:t>Below are some examples but it is not an exhaustive list:</a:t>
            </a:r>
          </a:p>
          <a:p>
            <a:r>
              <a:rPr lang="en-US" dirty="0"/>
              <a:t>Novelty, Innovativeness, Interoperability, Performance, Security, Reliability, Maintainability, Portability, Legacy to Modernization, Reusability, Application Compatibility.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Note: Applicable to Research project</a:t>
            </a: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xmlns="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9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Proposed Methodology / Approach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as many slides as required to cover the following aspects:</a:t>
            </a:r>
          </a:p>
          <a:p>
            <a:endParaRPr lang="en-US" dirty="0"/>
          </a:p>
          <a:p>
            <a:r>
              <a:rPr lang="en-US" dirty="0"/>
              <a:t>Basic Approach and results obtained</a:t>
            </a:r>
          </a:p>
          <a:p>
            <a:r>
              <a:rPr lang="en-US" dirty="0"/>
              <a:t>Is there a need for changing the approach?</a:t>
            </a:r>
          </a:p>
          <a:p>
            <a:r>
              <a:rPr lang="en-US" dirty="0"/>
              <a:t>Details of the new approach- benefits/drawbacks</a:t>
            </a:r>
          </a:p>
          <a:p>
            <a:endParaRPr lang="en-US" dirty="0"/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xmlns="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109416"/>
            <a:ext cx="1295399" cy="1025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0" y="100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0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713</Words>
  <Application>Microsoft Office PowerPoint</Application>
  <PresentationFormat>Widescreen</PresentationFormat>
  <Paragraphs>146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Amasis MT Pro</vt:lpstr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Outline</vt:lpstr>
      <vt:lpstr>Abstract and Scope</vt:lpstr>
      <vt:lpstr>Problem Statement</vt:lpstr>
      <vt:lpstr>Literature Survey</vt:lpstr>
      <vt:lpstr>Suggestions from Review - 3</vt:lpstr>
      <vt:lpstr>Design Constraints, Assumptions &amp; Dependencies</vt:lpstr>
      <vt:lpstr>Design Details</vt:lpstr>
      <vt:lpstr>Proposed Methodology / Approach</vt:lpstr>
      <vt:lpstr>Architecture (if applicable)</vt:lpstr>
      <vt:lpstr>Design Description (if applicable)</vt:lpstr>
      <vt:lpstr>Technologies Used</vt:lpstr>
      <vt:lpstr>Project Progress</vt:lpstr>
      <vt:lpstr>Walkthrough</vt:lpstr>
      <vt:lpstr>Summary of work done in Capstone Phase-1</vt:lpstr>
      <vt:lpstr>Project Plan for Capstone Phase-2</vt:lpstr>
      <vt:lpstr>References</vt:lpstr>
      <vt:lpstr>Any other information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2023-02-02T07:40:50Z</dcterms:created>
  <dcterms:modified xsi:type="dcterms:W3CDTF">2023-04-26T09:19:00Z</dcterms:modified>
</cp:coreProperties>
</file>