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048DC-6FC8-49F6-88BC-38162BCF8540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954D48-14E2-44F3-8241-146B59AFC146}">
      <dgm:prSet/>
      <dgm:spPr/>
      <dgm:t>
        <a:bodyPr/>
        <a:lstStyle/>
        <a:p>
          <a:r>
            <a:rPr lang="en-US" dirty="0"/>
            <a:t>Include the following,</a:t>
          </a:r>
        </a:p>
      </dgm:t>
    </dgm:pt>
    <dgm:pt modelId="{09068B54-44A4-4D02-AE56-4CFED362A12E}" type="parTrans" cxnId="{DEE26017-419D-49B0-8067-452FD50BAA4B}">
      <dgm:prSet/>
      <dgm:spPr/>
      <dgm:t>
        <a:bodyPr/>
        <a:lstStyle/>
        <a:p>
          <a:endParaRPr lang="en-US"/>
        </a:p>
      </dgm:t>
    </dgm:pt>
    <dgm:pt modelId="{61F3FF67-3D47-4931-AB43-C6E4C719118A}" type="sibTrans" cxnId="{DEE26017-419D-49B0-8067-452FD50BAA4B}">
      <dgm:prSet/>
      <dgm:spPr/>
      <dgm:t>
        <a:bodyPr/>
        <a:lstStyle/>
        <a:p>
          <a:endParaRPr lang="en-US"/>
        </a:p>
      </dgm:t>
    </dgm:pt>
    <dgm:pt modelId="{7DDC07CB-33F9-458B-A372-E87A55754EAA}">
      <dgm:prSet custT="1"/>
      <dgm:spPr/>
      <dgm:t>
        <a:bodyPr/>
        <a:lstStyle/>
        <a:p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The problem addressed in the project.</a:t>
          </a:r>
        </a:p>
      </dgm:t>
    </dgm:pt>
    <dgm:pt modelId="{0CADFCB7-A94E-4A10-9CF9-1C5AA5283E69}" type="parTrans" cxnId="{42DD169F-8ECA-43E4-AB65-48AB39C8EF5A}">
      <dgm:prSet/>
      <dgm:spPr/>
      <dgm:t>
        <a:bodyPr/>
        <a:lstStyle/>
        <a:p>
          <a:endParaRPr lang="en-US"/>
        </a:p>
      </dgm:t>
    </dgm:pt>
    <dgm:pt modelId="{434928BD-1A9C-48F7-B8CB-BD4950ACC08F}" type="sibTrans" cxnId="{42DD169F-8ECA-43E4-AB65-48AB39C8EF5A}">
      <dgm:prSet/>
      <dgm:spPr/>
      <dgm:t>
        <a:bodyPr/>
        <a:lstStyle/>
        <a:p>
          <a:endParaRPr lang="en-US"/>
        </a:p>
      </dgm:t>
    </dgm:pt>
    <dgm:pt modelId="{933F16A6-C579-4AD9-B708-6C9CAF1B4372}">
      <dgm:prSet custT="1"/>
      <dgm:spPr/>
      <dgm:t>
        <a:bodyPr/>
        <a:lstStyle/>
        <a:p>
          <a:r>
            <a:rPr lang="en-IN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Provide a basic introduction of the project and also an overview of scope it entails.</a:t>
          </a: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gm:t>
    </dgm:pt>
    <dgm:pt modelId="{69DBB99E-B14D-440A-995B-33A6EB30DE6F}" type="parTrans" cxnId="{AD419F0D-FC9C-4EFA-A3BC-7A8D857B0FEC}">
      <dgm:prSet/>
      <dgm:spPr/>
      <dgm:t>
        <a:bodyPr/>
        <a:lstStyle/>
        <a:p>
          <a:endParaRPr lang="en-US"/>
        </a:p>
      </dgm:t>
    </dgm:pt>
    <dgm:pt modelId="{BF5BB2ED-A999-4415-8BB0-D9590E7291B8}" type="sibTrans" cxnId="{AD419F0D-FC9C-4EFA-A3BC-7A8D857B0FEC}">
      <dgm:prSet/>
      <dgm:spPr/>
      <dgm:t>
        <a:bodyPr/>
        <a:lstStyle/>
        <a:p>
          <a:endParaRPr lang="en-US"/>
        </a:p>
      </dgm:t>
    </dgm:pt>
    <dgm:pt modelId="{FA4451EB-6229-4509-A918-1497CFC5CE17}">
      <dgm:prSet custT="1"/>
      <dgm:spPr/>
      <dgm:t>
        <a:bodyPr/>
        <a:lstStyle/>
        <a:p>
          <a:r>
            <a:rPr lang="en-IN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Include objective and adopted approach.</a:t>
          </a: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gm:t>
    </dgm:pt>
    <dgm:pt modelId="{D86E4D87-45B0-42E5-A0C9-5FA4C6C0AF26}" type="parTrans" cxnId="{BAFBC32C-BF0D-48F0-9635-FD0707090DBE}">
      <dgm:prSet/>
      <dgm:spPr/>
      <dgm:t>
        <a:bodyPr/>
        <a:lstStyle/>
        <a:p>
          <a:endParaRPr lang="en-US"/>
        </a:p>
      </dgm:t>
    </dgm:pt>
    <dgm:pt modelId="{B7DCFC4A-0076-4978-8E53-85450FD9F442}" type="sibTrans" cxnId="{BAFBC32C-BF0D-48F0-9635-FD0707090DBE}">
      <dgm:prSet/>
      <dgm:spPr/>
      <dgm:t>
        <a:bodyPr/>
        <a:lstStyle/>
        <a:p>
          <a:endParaRPr lang="en-US"/>
        </a:p>
      </dgm:t>
    </dgm:pt>
    <dgm:pt modelId="{8AC8364F-EFD5-461C-BFF4-D97EB47EC873}">
      <dgm:prSet custT="1"/>
      <dgm:spPr/>
      <dgm:t>
        <a:bodyPr/>
        <a:lstStyle/>
        <a:p>
          <a:r>
            <a:rPr lang="en-IN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Set the context.</a:t>
          </a: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gm:t>
    </dgm:pt>
    <dgm:pt modelId="{74EFE7E3-CC40-4653-92BF-FF9A4626EB22}" type="parTrans" cxnId="{871FB7E9-3B7D-4DBC-9CBD-E782D3C80613}">
      <dgm:prSet/>
      <dgm:spPr/>
      <dgm:t>
        <a:bodyPr/>
        <a:lstStyle/>
        <a:p>
          <a:endParaRPr lang="en-US"/>
        </a:p>
      </dgm:t>
    </dgm:pt>
    <dgm:pt modelId="{D3E29C83-8FD7-47EB-B5E0-D6326D9D3FF3}" type="sibTrans" cxnId="{871FB7E9-3B7D-4DBC-9CBD-E782D3C80613}">
      <dgm:prSet/>
      <dgm:spPr/>
      <dgm:t>
        <a:bodyPr/>
        <a:lstStyle/>
        <a:p>
          <a:endParaRPr lang="en-US"/>
        </a:p>
      </dgm:t>
    </dgm:pt>
    <dgm:pt modelId="{9A9C7B5B-190E-8B43-8591-191EEC25BDF3}" type="pres">
      <dgm:prSet presAssocID="{B3D048DC-6FC8-49F6-88BC-38162BCF85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B8CDD-61AE-9E48-8C7C-441A11EA94B8}" type="pres">
      <dgm:prSet presAssocID="{76954D48-14E2-44F3-8241-146B59AFC146}" presName="linNode" presStyleCnt="0"/>
      <dgm:spPr/>
    </dgm:pt>
    <dgm:pt modelId="{2C8B2041-DA42-D24A-9228-60D0D89399E2}" type="pres">
      <dgm:prSet presAssocID="{76954D48-14E2-44F3-8241-146B59AFC146}" presName="parentText" presStyleLbl="node1" presStyleIdx="0" presStyleCnt="1" custScaleX="73108" custScaleY="841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5D3D5-0B42-0846-99D4-482EB8EFC330}" type="pres">
      <dgm:prSet presAssocID="{76954D48-14E2-44F3-8241-146B59AFC1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7C73E3-5B01-419F-B61F-617F90DDFA95}" type="presOf" srcId="{FA4451EB-6229-4509-A918-1497CFC5CE17}" destId="{E4A5D3D5-0B42-0846-99D4-482EB8EFC330}" srcOrd="0" destOrd="2" presId="urn:microsoft.com/office/officeart/2005/8/layout/vList5"/>
    <dgm:cxn modelId="{E6F31EBD-D0F6-4406-86F7-BE253C7B192F}" type="presOf" srcId="{933F16A6-C579-4AD9-B708-6C9CAF1B4372}" destId="{E4A5D3D5-0B42-0846-99D4-482EB8EFC330}" srcOrd="0" destOrd="1" presId="urn:microsoft.com/office/officeart/2005/8/layout/vList5"/>
    <dgm:cxn modelId="{532F5217-34C6-4A51-827A-E04E5BF77A33}" type="presOf" srcId="{B3D048DC-6FC8-49F6-88BC-38162BCF8540}" destId="{9A9C7B5B-190E-8B43-8591-191EEC25BDF3}" srcOrd="0" destOrd="0" presId="urn:microsoft.com/office/officeart/2005/8/layout/vList5"/>
    <dgm:cxn modelId="{AADD8FF9-E973-4A25-AB39-C78EE3A5197A}" type="presOf" srcId="{8AC8364F-EFD5-461C-BFF4-D97EB47EC873}" destId="{E4A5D3D5-0B42-0846-99D4-482EB8EFC330}" srcOrd="0" destOrd="3" presId="urn:microsoft.com/office/officeart/2005/8/layout/vList5"/>
    <dgm:cxn modelId="{DEE26017-419D-49B0-8067-452FD50BAA4B}" srcId="{B3D048DC-6FC8-49F6-88BC-38162BCF8540}" destId="{76954D48-14E2-44F3-8241-146B59AFC146}" srcOrd="0" destOrd="0" parTransId="{09068B54-44A4-4D02-AE56-4CFED362A12E}" sibTransId="{61F3FF67-3D47-4931-AB43-C6E4C719118A}"/>
    <dgm:cxn modelId="{871FB7E9-3B7D-4DBC-9CBD-E782D3C80613}" srcId="{76954D48-14E2-44F3-8241-146B59AFC146}" destId="{8AC8364F-EFD5-461C-BFF4-D97EB47EC873}" srcOrd="3" destOrd="0" parTransId="{74EFE7E3-CC40-4653-92BF-FF9A4626EB22}" sibTransId="{D3E29C83-8FD7-47EB-B5E0-D6326D9D3FF3}"/>
    <dgm:cxn modelId="{42DD169F-8ECA-43E4-AB65-48AB39C8EF5A}" srcId="{76954D48-14E2-44F3-8241-146B59AFC146}" destId="{7DDC07CB-33F9-458B-A372-E87A55754EAA}" srcOrd="0" destOrd="0" parTransId="{0CADFCB7-A94E-4A10-9CF9-1C5AA5283E69}" sibTransId="{434928BD-1A9C-48F7-B8CB-BD4950ACC08F}"/>
    <dgm:cxn modelId="{82C91DB1-B647-4D5C-B8C1-53D44C46291F}" type="presOf" srcId="{7DDC07CB-33F9-458B-A372-E87A55754EAA}" destId="{E4A5D3D5-0B42-0846-99D4-482EB8EFC330}" srcOrd="0" destOrd="0" presId="urn:microsoft.com/office/officeart/2005/8/layout/vList5"/>
    <dgm:cxn modelId="{AD419F0D-FC9C-4EFA-A3BC-7A8D857B0FEC}" srcId="{76954D48-14E2-44F3-8241-146B59AFC146}" destId="{933F16A6-C579-4AD9-B708-6C9CAF1B4372}" srcOrd="1" destOrd="0" parTransId="{69DBB99E-B14D-440A-995B-33A6EB30DE6F}" sibTransId="{BF5BB2ED-A999-4415-8BB0-D9590E7291B8}"/>
    <dgm:cxn modelId="{50C58A13-A57E-47A9-80BD-F124FF90D04B}" type="presOf" srcId="{76954D48-14E2-44F3-8241-146B59AFC146}" destId="{2C8B2041-DA42-D24A-9228-60D0D89399E2}" srcOrd="0" destOrd="0" presId="urn:microsoft.com/office/officeart/2005/8/layout/vList5"/>
    <dgm:cxn modelId="{BAFBC32C-BF0D-48F0-9635-FD0707090DBE}" srcId="{76954D48-14E2-44F3-8241-146B59AFC146}" destId="{FA4451EB-6229-4509-A918-1497CFC5CE17}" srcOrd="2" destOrd="0" parTransId="{D86E4D87-45B0-42E5-A0C9-5FA4C6C0AF26}" sibTransId="{B7DCFC4A-0076-4978-8E53-85450FD9F442}"/>
    <dgm:cxn modelId="{07FA36C0-5DCC-4AAC-9084-D0C95A94FCB5}" type="presParOf" srcId="{9A9C7B5B-190E-8B43-8591-191EEC25BDF3}" destId="{23AB8CDD-61AE-9E48-8C7C-441A11EA94B8}" srcOrd="0" destOrd="0" presId="urn:microsoft.com/office/officeart/2005/8/layout/vList5"/>
    <dgm:cxn modelId="{03AE0408-7B15-467A-9E88-D7C3E59BFDE6}" type="presParOf" srcId="{23AB8CDD-61AE-9E48-8C7C-441A11EA94B8}" destId="{2C8B2041-DA42-D24A-9228-60D0D89399E2}" srcOrd="0" destOrd="0" presId="urn:microsoft.com/office/officeart/2005/8/layout/vList5"/>
    <dgm:cxn modelId="{D9403D6A-B74A-4679-9C7B-869962038AFE}" type="presParOf" srcId="{23AB8CDD-61AE-9E48-8C7C-441A11EA94B8}" destId="{E4A5D3D5-0B42-0846-99D4-482EB8EFC330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9C226-E36F-4B6E-BFC6-25DF87A3B05C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3F0C99-B85B-44C5-BA15-5EEACBDEBCDE}">
      <dgm:prSet custT="1"/>
      <dgm:spPr/>
      <dgm:t>
        <a:bodyPr/>
        <a:lstStyle/>
        <a:p>
          <a:r>
            <a:rPr lang="en-US" sz="4400" dirty="0"/>
            <a:t>Demo and Product walk thru</a:t>
          </a:r>
        </a:p>
      </dgm:t>
    </dgm:pt>
    <dgm:pt modelId="{5DD45111-96EF-4BA9-A0BE-A86ABCBA70DF}" type="parTrans" cxnId="{9407931F-166B-4E65-B85A-7533A1A4E581}">
      <dgm:prSet/>
      <dgm:spPr/>
      <dgm:t>
        <a:bodyPr/>
        <a:lstStyle/>
        <a:p>
          <a:endParaRPr lang="en-US"/>
        </a:p>
      </dgm:t>
    </dgm:pt>
    <dgm:pt modelId="{31373D04-335A-4D0A-9AB2-09C5471A0F8E}" type="sibTrans" cxnId="{9407931F-166B-4E65-B85A-7533A1A4E581}">
      <dgm:prSet/>
      <dgm:spPr/>
      <dgm:t>
        <a:bodyPr/>
        <a:lstStyle/>
        <a:p>
          <a:endParaRPr lang="en-US"/>
        </a:p>
      </dgm:t>
    </dgm:pt>
    <dgm:pt modelId="{372DB833-302A-4330-9B25-BD763DAD7E8E}">
      <dgm:prSet/>
      <dgm:spPr/>
      <dgm:t>
        <a:bodyPr/>
        <a:lstStyle/>
        <a:p>
          <a:endParaRPr lang="en-US" dirty="0"/>
        </a:p>
      </dgm:t>
    </dgm:pt>
    <dgm:pt modelId="{335E7658-BD33-461B-82DD-861B62D201B6}" type="parTrans" cxnId="{8CAD38EB-E8C2-4260-B70F-D531C0428FD1}">
      <dgm:prSet/>
      <dgm:spPr/>
      <dgm:t>
        <a:bodyPr/>
        <a:lstStyle/>
        <a:p>
          <a:endParaRPr lang="en-US"/>
        </a:p>
      </dgm:t>
    </dgm:pt>
    <dgm:pt modelId="{C0BC0027-3947-4287-B588-D8E3ADE58965}" type="sibTrans" cxnId="{8CAD38EB-E8C2-4260-B70F-D531C0428FD1}">
      <dgm:prSet/>
      <dgm:spPr/>
      <dgm:t>
        <a:bodyPr/>
        <a:lstStyle/>
        <a:p>
          <a:endParaRPr lang="en-US"/>
        </a:p>
      </dgm:t>
    </dgm:pt>
    <dgm:pt modelId="{3E755645-F9B5-5443-8A81-4DF019BCF0CE}" type="pres">
      <dgm:prSet presAssocID="{97E9C226-E36F-4B6E-BFC6-25DF87A3B05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8A0ECA9-C9A8-3747-A44C-1509D8F92F50}" type="pres">
      <dgm:prSet presAssocID="{A33F0C99-B85B-44C5-BA15-5EEACBDEBCDE}" presName="thickLine" presStyleLbl="alignNode1" presStyleIdx="0" presStyleCnt="2"/>
      <dgm:spPr/>
    </dgm:pt>
    <dgm:pt modelId="{019186C7-C2A1-D94B-942A-E39B4B59C1C7}" type="pres">
      <dgm:prSet presAssocID="{A33F0C99-B85B-44C5-BA15-5EEACBDEBCDE}" presName="horz1" presStyleCnt="0"/>
      <dgm:spPr/>
    </dgm:pt>
    <dgm:pt modelId="{E361040E-4CB6-3941-B2A4-700BB419879D}" type="pres">
      <dgm:prSet presAssocID="{A33F0C99-B85B-44C5-BA15-5EEACBDEBCDE}" presName="tx1" presStyleLbl="revTx" presStyleIdx="0" presStyleCnt="2" custScaleX="110145"/>
      <dgm:spPr/>
      <dgm:t>
        <a:bodyPr/>
        <a:lstStyle/>
        <a:p>
          <a:endParaRPr lang="en-US"/>
        </a:p>
      </dgm:t>
    </dgm:pt>
    <dgm:pt modelId="{083781DA-2886-2848-94C5-D8B67C285F2F}" type="pres">
      <dgm:prSet presAssocID="{A33F0C99-B85B-44C5-BA15-5EEACBDEBCDE}" presName="vert1" presStyleCnt="0"/>
      <dgm:spPr/>
    </dgm:pt>
    <dgm:pt modelId="{C4AB23A9-C2DB-DA40-AB85-CE7A900DAEE6}" type="pres">
      <dgm:prSet presAssocID="{372DB833-302A-4330-9B25-BD763DAD7E8E}" presName="thickLine" presStyleLbl="alignNode1" presStyleIdx="1" presStyleCnt="2"/>
      <dgm:spPr/>
    </dgm:pt>
    <dgm:pt modelId="{1B47A48E-9D47-804B-A99C-229D528CC747}" type="pres">
      <dgm:prSet presAssocID="{372DB833-302A-4330-9B25-BD763DAD7E8E}" presName="horz1" presStyleCnt="0"/>
      <dgm:spPr/>
    </dgm:pt>
    <dgm:pt modelId="{564BDA69-A7C1-8E45-8485-298F02AAEFAB}" type="pres">
      <dgm:prSet presAssocID="{372DB833-302A-4330-9B25-BD763DAD7E8E}" presName="tx1" presStyleLbl="revTx" presStyleIdx="1" presStyleCnt="2"/>
      <dgm:spPr/>
      <dgm:t>
        <a:bodyPr/>
        <a:lstStyle/>
        <a:p>
          <a:endParaRPr lang="en-US"/>
        </a:p>
      </dgm:t>
    </dgm:pt>
    <dgm:pt modelId="{B94E3F32-9FE3-9C45-89CD-6233E620C462}" type="pres">
      <dgm:prSet presAssocID="{372DB833-302A-4330-9B25-BD763DAD7E8E}" presName="vert1" presStyleCnt="0"/>
      <dgm:spPr/>
    </dgm:pt>
  </dgm:ptLst>
  <dgm:cxnLst>
    <dgm:cxn modelId="{9407931F-166B-4E65-B85A-7533A1A4E581}" srcId="{97E9C226-E36F-4B6E-BFC6-25DF87A3B05C}" destId="{A33F0C99-B85B-44C5-BA15-5EEACBDEBCDE}" srcOrd="0" destOrd="0" parTransId="{5DD45111-96EF-4BA9-A0BE-A86ABCBA70DF}" sibTransId="{31373D04-335A-4D0A-9AB2-09C5471A0F8E}"/>
    <dgm:cxn modelId="{A9C7DDFC-9853-4120-A771-58D2F12016C3}" type="presOf" srcId="{97E9C226-E36F-4B6E-BFC6-25DF87A3B05C}" destId="{3E755645-F9B5-5443-8A81-4DF019BCF0CE}" srcOrd="0" destOrd="0" presId="urn:microsoft.com/office/officeart/2008/layout/LinedList"/>
    <dgm:cxn modelId="{FF248A88-C60C-400F-A59B-CB89DDA13C46}" type="presOf" srcId="{372DB833-302A-4330-9B25-BD763DAD7E8E}" destId="{564BDA69-A7C1-8E45-8485-298F02AAEFAB}" srcOrd="0" destOrd="0" presId="urn:microsoft.com/office/officeart/2008/layout/LinedList"/>
    <dgm:cxn modelId="{8CAD38EB-E8C2-4260-B70F-D531C0428FD1}" srcId="{97E9C226-E36F-4B6E-BFC6-25DF87A3B05C}" destId="{372DB833-302A-4330-9B25-BD763DAD7E8E}" srcOrd="1" destOrd="0" parTransId="{335E7658-BD33-461B-82DD-861B62D201B6}" sibTransId="{C0BC0027-3947-4287-B588-D8E3ADE58965}"/>
    <dgm:cxn modelId="{7998907B-5928-425A-81A7-0ACF48BAB65B}" type="presOf" srcId="{A33F0C99-B85B-44C5-BA15-5EEACBDEBCDE}" destId="{E361040E-4CB6-3941-B2A4-700BB419879D}" srcOrd="0" destOrd="0" presId="urn:microsoft.com/office/officeart/2008/layout/LinedList"/>
    <dgm:cxn modelId="{E9F52A5E-642F-415C-886E-4EA2D449C74D}" type="presParOf" srcId="{3E755645-F9B5-5443-8A81-4DF019BCF0CE}" destId="{08A0ECA9-C9A8-3747-A44C-1509D8F92F50}" srcOrd="0" destOrd="0" presId="urn:microsoft.com/office/officeart/2008/layout/LinedList"/>
    <dgm:cxn modelId="{2E807751-867D-435E-ADF4-2BA0F86C8CC0}" type="presParOf" srcId="{3E755645-F9B5-5443-8A81-4DF019BCF0CE}" destId="{019186C7-C2A1-D94B-942A-E39B4B59C1C7}" srcOrd="1" destOrd="0" presId="urn:microsoft.com/office/officeart/2008/layout/LinedList"/>
    <dgm:cxn modelId="{0254C664-204D-486D-92BC-A6E41207C8B9}" type="presParOf" srcId="{019186C7-C2A1-D94B-942A-E39B4B59C1C7}" destId="{E361040E-4CB6-3941-B2A4-700BB419879D}" srcOrd="0" destOrd="0" presId="urn:microsoft.com/office/officeart/2008/layout/LinedList"/>
    <dgm:cxn modelId="{5CB0D1D4-F34D-4098-B170-8B3840DAFC38}" type="presParOf" srcId="{019186C7-C2A1-D94B-942A-E39B4B59C1C7}" destId="{083781DA-2886-2848-94C5-D8B67C285F2F}" srcOrd="1" destOrd="0" presId="urn:microsoft.com/office/officeart/2008/layout/LinedList"/>
    <dgm:cxn modelId="{AEB7613B-E8AF-4E57-B050-B8CB01790FE5}" type="presParOf" srcId="{3E755645-F9B5-5443-8A81-4DF019BCF0CE}" destId="{C4AB23A9-C2DB-DA40-AB85-CE7A900DAEE6}" srcOrd="2" destOrd="0" presId="urn:microsoft.com/office/officeart/2008/layout/LinedList"/>
    <dgm:cxn modelId="{BA4765AB-0F5B-451F-A9CD-544FB2042EE7}" type="presParOf" srcId="{3E755645-F9B5-5443-8A81-4DF019BCF0CE}" destId="{1B47A48E-9D47-804B-A99C-229D528CC747}" srcOrd="3" destOrd="0" presId="urn:microsoft.com/office/officeart/2008/layout/LinedList"/>
    <dgm:cxn modelId="{00DDED46-F591-4033-AC86-C0D32E5AAA58}" type="presParOf" srcId="{1B47A48E-9D47-804B-A99C-229D528CC747}" destId="{564BDA69-A7C1-8E45-8485-298F02AAEFAB}" srcOrd="0" destOrd="0" presId="urn:microsoft.com/office/officeart/2008/layout/LinedList"/>
    <dgm:cxn modelId="{508B0941-6FF2-4D14-9FFF-7257F612EAAA}" type="presParOf" srcId="{1B47A48E-9D47-804B-A99C-229D528CC747}" destId="{B94E3F32-9FE3-9C45-89CD-6233E620C462}" srcOrd="1" destOrd="0" presId="urn:microsoft.com/office/officeart/2008/layout/LinedList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604577-9310-46BD-B9B4-E50A59BEB461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8D02B-78AF-4488-AF8D-65A00B307A21}">
      <dgm:prSet custT="1"/>
      <dgm:spPr/>
      <dgm:t>
        <a:bodyPr/>
        <a:lstStyle/>
        <a:p>
          <a:r>
            <a:rPr lang="en-US" sz="2000" dirty="0"/>
            <a:t>Provide,</a:t>
          </a:r>
        </a:p>
      </dgm:t>
    </dgm:pt>
    <dgm:pt modelId="{FC6A6CCD-74D3-4521-A645-5C06D5B7E8B0}" type="parTrans" cxnId="{082A7B19-11B7-4D97-AD34-67C1460FC40E}">
      <dgm:prSet/>
      <dgm:spPr/>
      <dgm:t>
        <a:bodyPr/>
        <a:lstStyle/>
        <a:p>
          <a:endParaRPr lang="en-US"/>
        </a:p>
      </dgm:t>
    </dgm:pt>
    <dgm:pt modelId="{2FFBC979-E727-4BA0-9D24-FA13366E87D4}" type="sibTrans" cxnId="{082A7B19-11B7-4D97-AD34-67C1460FC40E}">
      <dgm:prSet/>
      <dgm:spPr/>
      <dgm:t>
        <a:bodyPr/>
        <a:lstStyle/>
        <a:p>
          <a:endParaRPr lang="en-US"/>
        </a:p>
      </dgm:t>
    </dgm:pt>
    <dgm:pt modelId="{E29165FD-26E7-4EDE-B88A-816075697358}">
      <dgm:prSet custT="1"/>
      <dgm:spPr/>
      <dgm:t>
        <a:bodyPr/>
        <a:lstStyle/>
        <a:p>
          <a:r>
            <a:rPr lang="en-US" sz="2000" dirty="0"/>
            <a:t>Testing activities that are carried out along with timeline.</a:t>
          </a:r>
        </a:p>
      </dgm:t>
    </dgm:pt>
    <dgm:pt modelId="{A155F740-37D2-4FB5-AA1B-FBBA63A62F25}" type="parTrans" cxnId="{4A6A4004-83D3-4F6C-B135-D1DB82D617AC}">
      <dgm:prSet/>
      <dgm:spPr/>
      <dgm:t>
        <a:bodyPr/>
        <a:lstStyle/>
        <a:p>
          <a:endParaRPr lang="en-US"/>
        </a:p>
      </dgm:t>
    </dgm:pt>
    <dgm:pt modelId="{513FCC83-4D22-4C07-A55B-CE1A33F617FA}" type="sibTrans" cxnId="{4A6A4004-83D3-4F6C-B135-D1DB82D617AC}">
      <dgm:prSet/>
      <dgm:spPr/>
      <dgm:t>
        <a:bodyPr/>
        <a:lstStyle/>
        <a:p>
          <a:endParaRPr lang="en-US"/>
        </a:p>
      </dgm:t>
    </dgm:pt>
    <dgm:pt modelId="{99B4D1C0-A823-4C5D-8105-A3D30050B2BB}">
      <dgm:prSet custT="1"/>
      <dgm:spPr/>
      <dgm:t>
        <a:bodyPr/>
        <a:lstStyle/>
        <a:p>
          <a:r>
            <a:rPr lang="en-US" sz="2000" dirty="0"/>
            <a:t>What are the test methods followed? and Why? </a:t>
          </a:r>
        </a:p>
      </dgm:t>
    </dgm:pt>
    <dgm:pt modelId="{28F50596-F961-4CB4-939A-D0C8ABE72BCC}" type="parTrans" cxnId="{8BBDFD85-B95F-45FB-92DE-4A12EDC6DB54}">
      <dgm:prSet/>
      <dgm:spPr/>
      <dgm:t>
        <a:bodyPr/>
        <a:lstStyle/>
        <a:p>
          <a:endParaRPr lang="en-US"/>
        </a:p>
      </dgm:t>
    </dgm:pt>
    <dgm:pt modelId="{B9BEDBFD-E051-49C6-97E7-5C5E9C620F5C}" type="sibTrans" cxnId="{8BBDFD85-B95F-45FB-92DE-4A12EDC6DB54}">
      <dgm:prSet/>
      <dgm:spPr/>
      <dgm:t>
        <a:bodyPr/>
        <a:lstStyle/>
        <a:p>
          <a:endParaRPr lang="en-US"/>
        </a:p>
      </dgm:t>
    </dgm:pt>
    <dgm:pt modelId="{96D3FD49-C4CF-4A50-81B6-727D395BF0E1}">
      <dgm:prSet custT="1"/>
      <dgm:spPr/>
      <dgm:t>
        <a:bodyPr/>
        <a:lstStyle/>
        <a:p>
          <a:r>
            <a:rPr lang="en-US" sz="2000" dirty="0"/>
            <a:t>(Example) – Functional Testing (Unit, Integration,…)</a:t>
          </a:r>
        </a:p>
      </dgm:t>
    </dgm:pt>
    <dgm:pt modelId="{3095F501-6741-4043-8DB2-3B64DB0DEE9A}" type="parTrans" cxnId="{CFA969C5-D209-4ACA-943F-AB5B2579737C}">
      <dgm:prSet/>
      <dgm:spPr/>
      <dgm:t>
        <a:bodyPr/>
        <a:lstStyle/>
        <a:p>
          <a:endParaRPr lang="en-US"/>
        </a:p>
      </dgm:t>
    </dgm:pt>
    <dgm:pt modelId="{8CF7BC94-AC67-4B8A-A296-791A076CA8D3}" type="sibTrans" cxnId="{CFA969C5-D209-4ACA-943F-AB5B2579737C}">
      <dgm:prSet/>
      <dgm:spPr/>
      <dgm:t>
        <a:bodyPr/>
        <a:lstStyle/>
        <a:p>
          <a:endParaRPr lang="en-US"/>
        </a:p>
      </dgm:t>
    </dgm:pt>
    <dgm:pt modelId="{333BDCB5-12B5-4FD4-A64D-83C895688DF0}">
      <dgm:prSet custT="1"/>
      <dgm:spPr/>
      <dgm:t>
        <a:bodyPr/>
        <a:lstStyle/>
        <a:p>
          <a:r>
            <a:rPr lang="en-US" sz="2000" dirty="0"/>
            <a:t>Non – Functional Testing (Performance, Security,…) </a:t>
          </a:r>
        </a:p>
      </dgm:t>
    </dgm:pt>
    <dgm:pt modelId="{A2B76D98-97EA-4EF9-AD7C-E7AE28172E60}" type="parTrans" cxnId="{DD7C4ED5-B027-4BEC-BF2B-D9A1BBA0EC01}">
      <dgm:prSet/>
      <dgm:spPr/>
      <dgm:t>
        <a:bodyPr/>
        <a:lstStyle/>
        <a:p>
          <a:endParaRPr lang="en-US"/>
        </a:p>
      </dgm:t>
    </dgm:pt>
    <dgm:pt modelId="{FFAD3918-F072-40DE-A73A-975F805CD5F3}" type="sibTrans" cxnId="{DD7C4ED5-B027-4BEC-BF2B-D9A1BBA0EC01}">
      <dgm:prSet/>
      <dgm:spPr/>
      <dgm:t>
        <a:bodyPr/>
        <a:lstStyle/>
        <a:p>
          <a:endParaRPr lang="en-US"/>
        </a:p>
      </dgm:t>
    </dgm:pt>
    <dgm:pt modelId="{C7C59244-0939-4CE6-BFE0-224071640DF9}">
      <dgm:prSet custT="1"/>
      <dgm:spPr/>
      <dgm:t>
        <a:bodyPr/>
        <a:lstStyle/>
        <a:p>
          <a:r>
            <a:rPr lang="en-US" sz="2000" dirty="0"/>
            <a:t>What is the test environment? (Explain the role of each member in the team)</a:t>
          </a:r>
        </a:p>
      </dgm:t>
    </dgm:pt>
    <dgm:pt modelId="{516AE3D0-B5F6-4A0B-8F8A-4F9CC68B1EBF}" type="parTrans" cxnId="{B08484A1-A920-49A7-8DA6-9B17BA15684F}">
      <dgm:prSet/>
      <dgm:spPr/>
      <dgm:t>
        <a:bodyPr/>
        <a:lstStyle/>
        <a:p>
          <a:endParaRPr lang="en-US"/>
        </a:p>
      </dgm:t>
    </dgm:pt>
    <dgm:pt modelId="{F3863BA2-DEA0-4E15-A5F4-BA6A206C1F14}" type="sibTrans" cxnId="{B08484A1-A920-49A7-8DA6-9B17BA15684F}">
      <dgm:prSet/>
      <dgm:spPr/>
      <dgm:t>
        <a:bodyPr/>
        <a:lstStyle/>
        <a:p>
          <a:endParaRPr lang="en-US"/>
        </a:p>
      </dgm:t>
    </dgm:pt>
    <dgm:pt modelId="{F1C0C00F-3E09-4129-B3E9-2552C7A763F6}">
      <dgm:prSet custT="1"/>
      <dgm:spPr/>
      <dgm:t>
        <a:bodyPr/>
        <a:lstStyle/>
        <a:p>
          <a:r>
            <a:rPr lang="en-US" sz="2000" dirty="0"/>
            <a:t>Benefits of this approach &amp; are there any drawbacks?</a:t>
          </a:r>
        </a:p>
      </dgm:t>
    </dgm:pt>
    <dgm:pt modelId="{A84A6440-4F50-4E9F-8ADB-D3473172D735}" type="parTrans" cxnId="{A6A99651-6E7B-466A-A36C-8D87FC5E0A8D}">
      <dgm:prSet/>
      <dgm:spPr/>
      <dgm:t>
        <a:bodyPr/>
        <a:lstStyle/>
        <a:p>
          <a:endParaRPr lang="en-US"/>
        </a:p>
      </dgm:t>
    </dgm:pt>
    <dgm:pt modelId="{9BF1D194-077D-4094-84EE-C22D6420BE34}" type="sibTrans" cxnId="{A6A99651-6E7B-466A-A36C-8D87FC5E0A8D}">
      <dgm:prSet/>
      <dgm:spPr/>
      <dgm:t>
        <a:bodyPr/>
        <a:lstStyle/>
        <a:p>
          <a:endParaRPr lang="en-US"/>
        </a:p>
      </dgm:t>
    </dgm:pt>
    <dgm:pt modelId="{8AE11633-C1DB-4EDD-B923-272C79E1B795}">
      <dgm:prSet custT="1"/>
      <dgm:spPr/>
      <dgm:t>
        <a:bodyPr/>
        <a:lstStyle/>
        <a:p>
          <a:r>
            <a:rPr lang="en-US" sz="2000" dirty="0"/>
            <a:t>Test tools used? Automated test tools? Open-source tools?</a:t>
          </a:r>
        </a:p>
      </dgm:t>
    </dgm:pt>
    <dgm:pt modelId="{E32B2F97-6D5D-42C9-9E33-6EBB4F77755B}" type="parTrans" cxnId="{5024FFAF-9FCB-4FD3-91F8-E7D9B0D59F33}">
      <dgm:prSet/>
      <dgm:spPr/>
      <dgm:t>
        <a:bodyPr/>
        <a:lstStyle/>
        <a:p>
          <a:endParaRPr lang="en-US"/>
        </a:p>
      </dgm:t>
    </dgm:pt>
    <dgm:pt modelId="{6A699C99-C42D-42A5-8528-88F37B5EBE7D}" type="sibTrans" cxnId="{5024FFAF-9FCB-4FD3-91F8-E7D9B0D59F33}">
      <dgm:prSet/>
      <dgm:spPr/>
      <dgm:t>
        <a:bodyPr/>
        <a:lstStyle/>
        <a:p>
          <a:endParaRPr lang="en-US"/>
        </a:p>
      </dgm:t>
    </dgm:pt>
    <dgm:pt modelId="{9C6978C0-1A04-45EA-9C19-37AC90E823EB}">
      <dgm:prSet/>
      <dgm:spPr>
        <a:solidFill>
          <a:schemeClr val="accent2"/>
        </a:solidFill>
      </dgm:spPr>
      <dgm:t>
        <a:bodyPr/>
        <a:lstStyle/>
        <a:p>
          <a:r>
            <a:rPr lang="en-US" b="1" dirty="0"/>
            <a:t>Note:</a:t>
          </a:r>
          <a:endParaRPr lang="en-US" dirty="0"/>
        </a:p>
      </dgm:t>
    </dgm:pt>
    <dgm:pt modelId="{E419166D-CFF9-4C67-90F5-4AFF6DEA4DFA}" type="parTrans" cxnId="{C703E2EE-A3EB-4F86-9853-58F686CB3435}">
      <dgm:prSet/>
      <dgm:spPr/>
      <dgm:t>
        <a:bodyPr/>
        <a:lstStyle/>
        <a:p>
          <a:endParaRPr lang="en-US"/>
        </a:p>
      </dgm:t>
    </dgm:pt>
    <dgm:pt modelId="{3DFD03C8-971B-46EC-A43B-B8F919059894}" type="sibTrans" cxnId="{C703E2EE-A3EB-4F86-9853-58F686CB3435}">
      <dgm:prSet/>
      <dgm:spPr/>
      <dgm:t>
        <a:bodyPr/>
        <a:lstStyle/>
        <a:p>
          <a:endParaRPr lang="en-US"/>
        </a:p>
      </dgm:t>
    </dgm:pt>
    <dgm:pt modelId="{F41CBB7C-D46A-492F-B05C-6736F4F9FC6D}">
      <dgm:prSet/>
      <dgm:spPr>
        <a:solidFill>
          <a:schemeClr val="accent2"/>
        </a:solidFill>
      </dgm:spPr>
      <dgm:t>
        <a:bodyPr/>
        <a:lstStyle/>
        <a:p>
          <a:r>
            <a:rPr lang="en-US" b="1" dirty="0"/>
            <a:t>Appropriate modifications can be done for Research Projects</a:t>
          </a:r>
          <a:endParaRPr lang="en-US" dirty="0"/>
        </a:p>
      </dgm:t>
    </dgm:pt>
    <dgm:pt modelId="{85A69DC4-4BD0-483C-B1D6-05A65B922E64}" type="parTrans" cxnId="{1813997B-412F-48B2-BB3D-29E834A9D1AF}">
      <dgm:prSet/>
      <dgm:spPr/>
      <dgm:t>
        <a:bodyPr/>
        <a:lstStyle/>
        <a:p>
          <a:endParaRPr lang="en-US"/>
        </a:p>
      </dgm:t>
    </dgm:pt>
    <dgm:pt modelId="{5180DBAA-5246-4B88-A0C2-FA9CEB372B32}" type="sibTrans" cxnId="{1813997B-412F-48B2-BB3D-29E834A9D1AF}">
      <dgm:prSet/>
      <dgm:spPr/>
      <dgm:t>
        <a:bodyPr/>
        <a:lstStyle/>
        <a:p>
          <a:endParaRPr lang="en-US"/>
        </a:p>
      </dgm:t>
    </dgm:pt>
    <dgm:pt modelId="{49C93612-F7D9-419E-9958-210D80634DE5}">
      <dgm:prSet/>
      <dgm:spPr>
        <a:solidFill>
          <a:schemeClr val="accent2"/>
        </a:solidFill>
      </dgm:spPr>
      <dgm:t>
        <a:bodyPr/>
        <a:lstStyle/>
        <a:p>
          <a:r>
            <a:rPr lang="en-US" b="1" dirty="0"/>
            <a:t>Add as many slides as required</a:t>
          </a:r>
          <a:endParaRPr lang="en-US" dirty="0"/>
        </a:p>
      </dgm:t>
    </dgm:pt>
    <dgm:pt modelId="{A33A1DA2-5BAC-49D9-83A8-66ADF7C13EB8}" type="parTrans" cxnId="{E6B09B3C-D911-438F-A9B4-D809EF8B9E97}">
      <dgm:prSet/>
      <dgm:spPr/>
      <dgm:t>
        <a:bodyPr/>
        <a:lstStyle/>
        <a:p>
          <a:endParaRPr lang="en-US"/>
        </a:p>
      </dgm:t>
    </dgm:pt>
    <dgm:pt modelId="{B5B642CF-F6DC-4ABA-B2BD-A4C680D62751}" type="sibTrans" cxnId="{E6B09B3C-D911-438F-A9B4-D809EF8B9E97}">
      <dgm:prSet/>
      <dgm:spPr/>
      <dgm:t>
        <a:bodyPr/>
        <a:lstStyle/>
        <a:p>
          <a:endParaRPr lang="en-US"/>
        </a:p>
      </dgm:t>
    </dgm:pt>
    <dgm:pt modelId="{697A2C7B-BA23-F846-9C4E-DE06666FB72F}" type="pres">
      <dgm:prSet presAssocID="{E4604577-9310-46BD-B9B4-E50A59BEB46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C713A2-0864-6F4E-8DA9-D80B0D0B67C9}" type="pres">
      <dgm:prSet presAssocID="{17B8D02B-78AF-4488-AF8D-65A00B307A21}" presName="node" presStyleLbl="node1" presStyleIdx="0" presStyleCnt="2" custScaleX="121050" custScaleY="167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EBC08-8639-F849-BC7E-8BA49065E3E7}" type="pres">
      <dgm:prSet presAssocID="{2FFBC979-E727-4BA0-9D24-FA13366E87D4}" presName="sibTrans" presStyleCnt="0"/>
      <dgm:spPr/>
    </dgm:pt>
    <dgm:pt modelId="{F7F1FEAF-178C-8740-85D5-63ABD8AD1004}" type="pres">
      <dgm:prSet presAssocID="{9C6978C0-1A04-45EA-9C19-37AC90E823E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13C089-006A-4FEF-A8B7-39309970818A}" type="presOf" srcId="{E4604577-9310-46BD-B9B4-E50A59BEB461}" destId="{697A2C7B-BA23-F846-9C4E-DE06666FB72F}" srcOrd="0" destOrd="0" presId="urn:microsoft.com/office/officeart/2005/8/layout/default#1"/>
    <dgm:cxn modelId="{6FDB91D2-4C4F-4402-AD65-19D77B5533D3}" type="presOf" srcId="{F1C0C00F-3E09-4129-B3E9-2552C7A763F6}" destId="{21C713A2-0864-6F4E-8DA9-D80B0D0B67C9}" srcOrd="0" destOrd="6" presId="urn:microsoft.com/office/officeart/2005/8/layout/default#1"/>
    <dgm:cxn modelId="{A6A99651-6E7B-466A-A36C-8D87FC5E0A8D}" srcId="{17B8D02B-78AF-4488-AF8D-65A00B307A21}" destId="{F1C0C00F-3E09-4129-B3E9-2552C7A763F6}" srcOrd="5" destOrd="0" parTransId="{A84A6440-4F50-4E9F-8ADB-D3473172D735}" sibTransId="{9BF1D194-077D-4094-84EE-C22D6420BE34}"/>
    <dgm:cxn modelId="{FFC2659B-F55B-4576-BD13-6EA9F2C308E8}" type="presOf" srcId="{9C6978C0-1A04-45EA-9C19-37AC90E823EB}" destId="{F7F1FEAF-178C-8740-85D5-63ABD8AD1004}" srcOrd="0" destOrd="0" presId="urn:microsoft.com/office/officeart/2005/8/layout/default#1"/>
    <dgm:cxn modelId="{66F9043A-1BA2-4327-AD22-D4B640A03D24}" type="presOf" srcId="{17B8D02B-78AF-4488-AF8D-65A00B307A21}" destId="{21C713A2-0864-6F4E-8DA9-D80B0D0B67C9}" srcOrd="0" destOrd="0" presId="urn:microsoft.com/office/officeart/2005/8/layout/default#1"/>
    <dgm:cxn modelId="{F5F73BEE-0279-47D9-B253-E0ABE689C1C7}" type="presOf" srcId="{49C93612-F7D9-419E-9958-210D80634DE5}" destId="{F7F1FEAF-178C-8740-85D5-63ABD8AD1004}" srcOrd="0" destOrd="2" presId="urn:microsoft.com/office/officeart/2005/8/layout/default#1"/>
    <dgm:cxn modelId="{CFA969C5-D209-4ACA-943F-AB5B2579737C}" srcId="{17B8D02B-78AF-4488-AF8D-65A00B307A21}" destId="{96D3FD49-C4CF-4A50-81B6-727D395BF0E1}" srcOrd="2" destOrd="0" parTransId="{3095F501-6741-4043-8DB2-3B64DB0DEE9A}" sibTransId="{8CF7BC94-AC67-4B8A-A296-791A076CA8D3}"/>
    <dgm:cxn modelId="{DD7C4ED5-B027-4BEC-BF2B-D9A1BBA0EC01}" srcId="{17B8D02B-78AF-4488-AF8D-65A00B307A21}" destId="{333BDCB5-12B5-4FD4-A64D-83C895688DF0}" srcOrd="3" destOrd="0" parTransId="{A2B76D98-97EA-4EF9-AD7C-E7AE28172E60}" sibTransId="{FFAD3918-F072-40DE-A73A-975F805CD5F3}"/>
    <dgm:cxn modelId="{CCA2A5B9-DD4A-4840-A2AA-15956C969B07}" type="presOf" srcId="{C7C59244-0939-4CE6-BFE0-224071640DF9}" destId="{21C713A2-0864-6F4E-8DA9-D80B0D0B67C9}" srcOrd="0" destOrd="5" presId="urn:microsoft.com/office/officeart/2005/8/layout/default#1"/>
    <dgm:cxn modelId="{B08484A1-A920-49A7-8DA6-9B17BA15684F}" srcId="{17B8D02B-78AF-4488-AF8D-65A00B307A21}" destId="{C7C59244-0939-4CE6-BFE0-224071640DF9}" srcOrd="4" destOrd="0" parTransId="{516AE3D0-B5F6-4A0B-8F8A-4F9CC68B1EBF}" sibTransId="{F3863BA2-DEA0-4E15-A5F4-BA6A206C1F14}"/>
    <dgm:cxn modelId="{CB1659E6-91C2-4E00-9E34-1F84F4EE947A}" type="presOf" srcId="{E29165FD-26E7-4EDE-B88A-816075697358}" destId="{21C713A2-0864-6F4E-8DA9-D80B0D0B67C9}" srcOrd="0" destOrd="1" presId="urn:microsoft.com/office/officeart/2005/8/layout/default#1"/>
    <dgm:cxn modelId="{C703E2EE-A3EB-4F86-9853-58F686CB3435}" srcId="{E4604577-9310-46BD-B9B4-E50A59BEB461}" destId="{9C6978C0-1A04-45EA-9C19-37AC90E823EB}" srcOrd="1" destOrd="0" parTransId="{E419166D-CFF9-4C67-90F5-4AFF6DEA4DFA}" sibTransId="{3DFD03C8-971B-46EC-A43B-B8F919059894}"/>
    <dgm:cxn modelId="{0B498B18-17C7-4717-A7C9-4F1A75C72246}" type="presOf" srcId="{96D3FD49-C4CF-4A50-81B6-727D395BF0E1}" destId="{21C713A2-0864-6F4E-8DA9-D80B0D0B67C9}" srcOrd="0" destOrd="3" presId="urn:microsoft.com/office/officeart/2005/8/layout/default#1"/>
    <dgm:cxn modelId="{E6B09B3C-D911-438F-A9B4-D809EF8B9E97}" srcId="{9C6978C0-1A04-45EA-9C19-37AC90E823EB}" destId="{49C93612-F7D9-419E-9958-210D80634DE5}" srcOrd="1" destOrd="0" parTransId="{A33A1DA2-5BAC-49D9-83A8-66ADF7C13EB8}" sibTransId="{B5B642CF-F6DC-4ABA-B2BD-A4C680D62751}"/>
    <dgm:cxn modelId="{1C2EFF52-16C7-4C5B-B305-879EC50F384D}" type="presOf" srcId="{F41CBB7C-D46A-492F-B05C-6736F4F9FC6D}" destId="{F7F1FEAF-178C-8740-85D5-63ABD8AD1004}" srcOrd="0" destOrd="1" presId="urn:microsoft.com/office/officeart/2005/8/layout/default#1"/>
    <dgm:cxn modelId="{F2B1B4CD-D44D-4A84-A46E-DFA3095B9968}" type="presOf" srcId="{99B4D1C0-A823-4C5D-8105-A3D30050B2BB}" destId="{21C713A2-0864-6F4E-8DA9-D80B0D0B67C9}" srcOrd="0" destOrd="2" presId="urn:microsoft.com/office/officeart/2005/8/layout/default#1"/>
    <dgm:cxn modelId="{1659A804-281C-45E5-A383-9383FAF16751}" type="presOf" srcId="{8AE11633-C1DB-4EDD-B923-272C79E1B795}" destId="{21C713A2-0864-6F4E-8DA9-D80B0D0B67C9}" srcOrd="0" destOrd="7" presId="urn:microsoft.com/office/officeart/2005/8/layout/default#1"/>
    <dgm:cxn modelId="{4A6A4004-83D3-4F6C-B135-D1DB82D617AC}" srcId="{17B8D02B-78AF-4488-AF8D-65A00B307A21}" destId="{E29165FD-26E7-4EDE-B88A-816075697358}" srcOrd="0" destOrd="0" parTransId="{A155F740-37D2-4FB5-AA1B-FBBA63A62F25}" sibTransId="{513FCC83-4D22-4C07-A55B-CE1A33F617FA}"/>
    <dgm:cxn modelId="{5024FFAF-9FCB-4FD3-91F8-E7D9B0D59F33}" srcId="{17B8D02B-78AF-4488-AF8D-65A00B307A21}" destId="{8AE11633-C1DB-4EDD-B923-272C79E1B795}" srcOrd="6" destOrd="0" parTransId="{E32B2F97-6D5D-42C9-9E33-6EBB4F77755B}" sibTransId="{6A699C99-C42D-42A5-8528-88F37B5EBE7D}"/>
    <dgm:cxn modelId="{58792C67-8870-4D68-B731-A489EE027795}" type="presOf" srcId="{333BDCB5-12B5-4FD4-A64D-83C895688DF0}" destId="{21C713A2-0864-6F4E-8DA9-D80B0D0B67C9}" srcOrd="0" destOrd="4" presId="urn:microsoft.com/office/officeart/2005/8/layout/default#1"/>
    <dgm:cxn modelId="{8BBDFD85-B95F-45FB-92DE-4A12EDC6DB54}" srcId="{17B8D02B-78AF-4488-AF8D-65A00B307A21}" destId="{99B4D1C0-A823-4C5D-8105-A3D30050B2BB}" srcOrd="1" destOrd="0" parTransId="{28F50596-F961-4CB4-939A-D0C8ABE72BCC}" sibTransId="{B9BEDBFD-E051-49C6-97E7-5C5E9C620F5C}"/>
    <dgm:cxn modelId="{1813997B-412F-48B2-BB3D-29E834A9D1AF}" srcId="{9C6978C0-1A04-45EA-9C19-37AC90E823EB}" destId="{F41CBB7C-D46A-492F-B05C-6736F4F9FC6D}" srcOrd="0" destOrd="0" parTransId="{85A69DC4-4BD0-483C-B1D6-05A65B922E64}" sibTransId="{5180DBAA-5246-4B88-A0C2-FA9CEB372B32}"/>
    <dgm:cxn modelId="{082A7B19-11B7-4D97-AD34-67C1460FC40E}" srcId="{E4604577-9310-46BD-B9B4-E50A59BEB461}" destId="{17B8D02B-78AF-4488-AF8D-65A00B307A21}" srcOrd="0" destOrd="0" parTransId="{FC6A6CCD-74D3-4521-A645-5C06D5B7E8B0}" sibTransId="{2FFBC979-E727-4BA0-9D24-FA13366E87D4}"/>
    <dgm:cxn modelId="{5A8723C9-5FED-4E95-AD77-66BB453F73BD}" type="presParOf" srcId="{697A2C7B-BA23-F846-9C4E-DE06666FB72F}" destId="{21C713A2-0864-6F4E-8DA9-D80B0D0B67C9}" srcOrd="0" destOrd="0" presId="urn:microsoft.com/office/officeart/2005/8/layout/default#1"/>
    <dgm:cxn modelId="{465F019B-2AAC-4D4E-80AD-4D1A32AE1CB6}" type="presParOf" srcId="{697A2C7B-BA23-F846-9C4E-DE06666FB72F}" destId="{124EBC08-8639-F849-BC7E-8BA49065E3E7}" srcOrd="1" destOrd="0" presId="urn:microsoft.com/office/officeart/2005/8/layout/default#1"/>
    <dgm:cxn modelId="{864F54C4-C8E4-4775-A897-92680E9B9C42}" type="presParOf" srcId="{697A2C7B-BA23-F846-9C4E-DE06666FB72F}" destId="{F7F1FEAF-178C-8740-85D5-63ABD8AD1004}" srcOrd="2" destOrd="0" presId="urn:microsoft.com/office/officeart/2005/8/layout/default#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65E09D-9506-4039-8416-C2ABDD37A4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EDF138-0779-4FB8-9E09-92FD918F0108}">
      <dgm:prSet/>
      <dgm:spPr/>
      <dgm:t>
        <a:bodyPr/>
        <a:lstStyle/>
        <a:p>
          <a:r>
            <a:rPr lang="en-US" dirty="0"/>
            <a:t>Results and discussions on the experimentation conducted after testing.</a:t>
          </a:r>
        </a:p>
      </dgm:t>
    </dgm:pt>
    <dgm:pt modelId="{AEEBC8F2-302E-4EC4-B546-51C72BDCB749}" type="parTrans" cxnId="{0530B4CC-F250-47B3-8D04-D832BCC06CF5}">
      <dgm:prSet/>
      <dgm:spPr/>
      <dgm:t>
        <a:bodyPr/>
        <a:lstStyle/>
        <a:p>
          <a:endParaRPr lang="en-US"/>
        </a:p>
      </dgm:t>
    </dgm:pt>
    <dgm:pt modelId="{1FD0968B-A9E9-4B38-AE12-FB7EEA655950}" type="sibTrans" cxnId="{0530B4CC-F250-47B3-8D04-D832BCC06CF5}">
      <dgm:prSet/>
      <dgm:spPr/>
      <dgm:t>
        <a:bodyPr/>
        <a:lstStyle/>
        <a:p>
          <a:endParaRPr lang="en-US"/>
        </a:p>
      </dgm:t>
    </dgm:pt>
    <dgm:pt modelId="{5B3F380B-8AD1-4E4B-BD15-A2BF38E19859}">
      <dgm:prSet/>
      <dgm:spPr/>
      <dgm:t>
        <a:bodyPr/>
        <a:lstStyle/>
        <a:p>
          <a:r>
            <a:rPr lang="en-US" dirty="0"/>
            <a:t>Are the results same as expected? Is it as per initial estimates planned?  If there is a deviation, give the reasons for the change.</a:t>
          </a:r>
        </a:p>
      </dgm:t>
    </dgm:pt>
    <dgm:pt modelId="{DCE68E5F-655E-4FBE-8DD8-04EC3984E9BD}" type="parTrans" cxnId="{963B5ECF-E379-4CB2-A4A8-45F37871A5CE}">
      <dgm:prSet/>
      <dgm:spPr/>
      <dgm:t>
        <a:bodyPr/>
        <a:lstStyle/>
        <a:p>
          <a:endParaRPr lang="en-US"/>
        </a:p>
      </dgm:t>
    </dgm:pt>
    <dgm:pt modelId="{E67DE9AF-5F71-4796-BA31-2C4CC543B33E}" type="sibTrans" cxnId="{963B5ECF-E379-4CB2-A4A8-45F37871A5CE}">
      <dgm:prSet/>
      <dgm:spPr/>
      <dgm:t>
        <a:bodyPr/>
        <a:lstStyle/>
        <a:p>
          <a:endParaRPr lang="en-US"/>
        </a:p>
      </dgm:t>
    </dgm:pt>
    <dgm:pt modelId="{54598D88-226F-46D7-944B-8CF648A9D4DF}">
      <dgm:prSet/>
      <dgm:spPr/>
      <dgm:t>
        <a:bodyPr/>
        <a:lstStyle/>
        <a:p>
          <a:r>
            <a:rPr lang="en-US" dirty="0"/>
            <a:t>Results obtained in comparison other with other technology/methodology including graphs/charts (if applicable).</a:t>
          </a:r>
        </a:p>
      </dgm:t>
    </dgm:pt>
    <dgm:pt modelId="{DDF48557-A4C8-40FC-8F9F-4D8E2E6FF1D4}" type="parTrans" cxnId="{10FB01B3-5E4A-4E54-9857-0519D73DFC0B}">
      <dgm:prSet/>
      <dgm:spPr/>
      <dgm:t>
        <a:bodyPr/>
        <a:lstStyle/>
        <a:p>
          <a:endParaRPr lang="en-US"/>
        </a:p>
      </dgm:t>
    </dgm:pt>
    <dgm:pt modelId="{27D0FC8B-DCE9-44B9-A28E-F619849B189A}" type="sibTrans" cxnId="{10FB01B3-5E4A-4E54-9857-0519D73DFC0B}">
      <dgm:prSet/>
      <dgm:spPr/>
      <dgm:t>
        <a:bodyPr/>
        <a:lstStyle/>
        <a:p>
          <a:endParaRPr lang="en-US"/>
        </a:p>
      </dgm:t>
    </dgm:pt>
    <dgm:pt modelId="{2EA81A78-F0FF-47EE-8C03-B9C4DC4CE64D}">
      <dgm:prSet/>
      <dgm:spPr/>
      <dgm:t>
        <a:bodyPr/>
        <a:lstStyle/>
        <a:p>
          <a:r>
            <a:rPr lang="en-US" dirty="0"/>
            <a:t>Product based projects can explain how your product meets the requirements. Clearly tie each test to the requirement (forward and backward traceability).</a:t>
          </a:r>
        </a:p>
      </dgm:t>
    </dgm:pt>
    <dgm:pt modelId="{08FED8BA-85F0-4D23-AAFD-E03427C618C9}" type="parTrans" cxnId="{1D1A7F36-27E6-460B-AC79-4DD9D6C25D8A}">
      <dgm:prSet/>
      <dgm:spPr/>
      <dgm:t>
        <a:bodyPr/>
        <a:lstStyle/>
        <a:p>
          <a:endParaRPr lang="en-US"/>
        </a:p>
      </dgm:t>
    </dgm:pt>
    <dgm:pt modelId="{A55526C3-7C18-4AAB-8A63-721148D67B24}" type="sibTrans" cxnId="{1D1A7F36-27E6-460B-AC79-4DD9D6C25D8A}">
      <dgm:prSet/>
      <dgm:spPr/>
      <dgm:t>
        <a:bodyPr/>
        <a:lstStyle/>
        <a:p>
          <a:endParaRPr lang="en-US"/>
        </a:p>
      </dgm:t>
    </dgm:pt>
    <dgm:pt modelId="{26C06DE5-31DF-41D2-ADEF-2F5A0DD6F181}" type="pres">
      <dgm:prSet presAssocID="{4165E09D-9506-4039-8416-C2ABDD37A4A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A29F19-BCC4-4E1D-A534-43992A34DFC0}" type="pres">
      <dgm:prSet presAssocID="{51EDF138-0779-4FB8-9E09-92FD918F0108}" presName="compNode" presStyleCnt="0"/>
      <dgm:spPr/>
    </dgm:pt>
    <dgm:pt modelId="{925292AF-D62F-4166-9E49-5186906AE849}" type="pres">
      <dgm:prSet presAssocID="{51EDF138-0779-4FB8-9E09-92FD918F0108}" presName="bgRect" presStyleLbl="bgShp" presStyleIdx="0" presStyleCnt="4"/>
      <dgm:spPr/>
    </dgm:pt>
    <dgm:pt modelId="{5E5486BE-35D7-4D9A-8E79-76C6FA09B8CC}" type="pres">
      <dgm:prSet presAssocID="{51EDF138-0779-4FB8-9E09-92FD918F01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Flask"/>
        </a:ext>
      </dgm:extLst>
    </dgm:pt>
    <dgm:pt modelId="{042E2DC6-2D67-45F9-99B5-6DCBE023131B}" type="pres">
      <dgm:prSet presAssocID="{51EDF138-0779-4FB8-9E09-92FD918F0108}" presName="spaceRect" presStyleCnt="0"/>
      <dgm:spPr/>
    </dgm:pt>
    <dgm:pt modelId="{0A35DED7-BA30-4C68-BAF0-C10A5BB3885B}" type="pres">
      <dgm:prSet presAssocID="{51EDF138-0779-4FB8-9E09-92FD918F0108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860938-7A7F-4EFC-8B4C-B72EA0DC5F1D}" type="pres">
      <dgm:prSet presAssocID="{1FD0968B-A9E9-4B38-AE12-FB7EEA655950}" presName="sibTrans" presStyleCnt="0"/>
      <dgm:spPr/>
    </dgm:pt>
    <dgm:pt modelId="{7E0F9DE0-0B69-4FE8-A136-6BDFFE3EA882}" type="pres">
      <dgm:prSet presAssocID="{5B3F380B-8AD1-4E4B-BD15-A2BF38E19859}" presName="compNode" presStyleCnt="0"/>
      <dgm:spPr/>
    </dgm:pt>
    <dgm:pt modelId="{00CE4E02-6DAD-40DE-8296-A21F36DCE130}" type="pres">
      <dgm:prSet presAssocID="{5B3F380B-8AD1-4E4B-BD15-A2BF38E19859}" presName="bgRect" presStyleLbl="bgShp" presStyleIdx="1" presStyleCnt="4"/>
      <dgm:spPr/>
    </dgm:pt>
    <dgm:pt modelId="{CADA8D02-A478-47C9-A90E-DECA91DB0AA7}" type="pres">
      <dgm:prSet presAssocID="{5B3F380B-8AD1-4E4B-BD15-A2BF38E198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peed Bump"/>
        </a:ext>
      </dgm:extLst>
    </dgm:pt>
    <dgm:pt modelId="{512AE930-7894-4EF3-A88A-699FAD2E167B}" type="pres">
      <dgm:prSet presAssocID="{5B3F380B-8AD1-4E4B-BD15-A2BF38E19859}" presName="spaceRect" presStyleCnt="0"/>
      <dgm:spPr/>
    </dgm:pt>
    <dgm:pt modelId="{AC08F9AF-4DDC-4478-8CD5-7AF25244337C}" type="pres">
      <dgm:prSet presAssocID="{5B3F380B-8AD1-4E4B-BD15-A2BF38E19859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0A4E8FE-99D0-4139-81FA-52584278CEA0}" type="pres">
      <dgm:prSet presAssocID="{E67DE9AF-5F71-4796-BA31-2C4CC543B33E}" presName="sibTrans" presStyleCnt="0"/>
      <dgm:spPr/>
    </dgm:pt>
    <dgm:pt modelId="{90592684-26CF-45FD-BD3C-ACCB1EF21E11}" type="pres">
      <dgm:prSet presAssocID="{54598D88-226F-46D7-944B-8CF648A9D4DF}" presName="compNode" presStyleCnt="0"/>
      <dgm:spPr/>
    </dgm:pt>
    <dgm:pt modelId="{F02E84D1-BEC6-4A1B-8018-568583F68057}" type="pres">
      <dgm:prSet presAssocID="{54598D88-226F-46D7-944B-8CF648A9D4DF}" presName="bgRect" presStyleLbl="bgShp" presStyleIdx="2" presStyleCnt="4"/>
      <dgm:spPr/>
    </dgm:pt>
    <dgm:pt modelId="{35B4EA5F-E386-47DF-9867-ADBBB8F5AA9A}" type="pres">
      <dgm:prSet presAssocID="{54598D88-226F-46D7-944B-8CF648A9D4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tatistics"/>
        </a:ext>
      </dgm:extLst>
    </dgm:pt>
    <dgm:pt modelId="{4D6CAA65-8EE3-4EE2-8D46-765420653EE7}" type="pres">
      <dgm:prSet presAssocID="{54598D88-226F-46D7-944B-8CF648A9D4DF}" presName="spaceRect" presStyleCnt="0"/>
      <dgm:spPr/>
    </dgm:pt>
    <dgm:pt modelId="{DA26A02B-FF7D-40CF-93DE-96B57CBEF640}" type="pres">
      <dgm:prSet presAssocID="{54598D88-226F-46D7-944B-8CF648A9D4D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3DD165D-AD4C-470D-B34D-FD14DF19F8CC}" type="pres">
      <dgm:prSet presAssocID="{27D0FC8B-DCE9-44B9-A28E-F619849B189A}" presName="sibTrans" presStyleCnt="0"/>
      <dgm:spPr/>
    </dgm:pt>
    <dgm:pt modelId="{8E1F2ECC-523A-45E7-8269-AEAA5608441E}" type="pres">
      <dgm:prSet presAssocID="{2EA81A78-F0FF-47EE-8C03-B9C4DC4CE64D}" presName="compNode" presStyleCnt="0"/>
      <dgm:spPr/>
    </dgm:pt>
    <dgm:pt modelId="{30BFEBED-2922-4BB8-A1F3-098FEAAB3059}" type="pres">
      <dgm:prSet presAssocID="{2EA81A78-F0FF-47EE-8C03-B9C4DC4CE64D}" presName="bgRect" presStyleLbl="bgShp" presStyleIdx="3" presStyleCnt="4"/>
      <dgm:spPr/>
    </dgm:pt>
    <dgm:pt modelId="{AD4E5DD4-4036-41F9-81A6-4B3FA0D793DA}" type="pres">
      <dgm:prSet presAssocID="{2EA81A78-F0FF-47EE-8C03-B9C4DC4CE6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Barcode"/>
        </a:ext>
      </dgm:extLst>
    </dgm:pt>
    <dgm:pt modelId="{4A7314CC-02B3-49C7-BF93-99722126139F}" type="pres">
      <dgm:prSet presAssocID="{2EA81A78-F0FF-47EE-8C03-B9C4DC4CE64D}" presName="spaceRect" presStyleCnt="0"/>
      <dgm:spPr/>
    </dgm:pt>
    <dgm:pt modelId="{85105C3D-DDE6-4777-94BA-C1325EAED3FE}" type="pres">
      <dgm:prSet presAssocID="{2EA81A78-F0FF-47EE-8C03-B9C4DC4CE64D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D1A7F36-27E6-460B-AC79-4DD9D6C25D8A}" srcId="{4165E09D-9506-4039-8416-C2ABDD37A4AF}" destId="{2EA81A78-F0FF-47EE-8C03-B9C4DC4CE64D}" srcOrd="3" destOrd="0" parTransId="{08FED8BA-85F0-4D23-AAFD-E03427C618C9}" sibTransId="{A55526C3-7C18-4AAB-8A63-721148D67B24}"/>
    <dgm:cxn modelId="{10FB01B3-5E4A-4E54-9857-0519D73DFC0B}" srcId="{4165E09D-9506-4039-8416-C2ABDD37A4AF}" destId="{54598D88-226F-46D7-944B-8CF648A9D4DF}" srcOrd="2" destOrd="0" parTransId="{DDF48557-A4C8-40FC-8F9F-4D8E2E6FF1D4}" sibTransId="{27D0FC8B-DCE9-44B9-A28E-F619849B189A}"/>
    <dgm:cxn modelId="{23BCA5A0-DD37-4324-BA4D-80602360C40A}" type="presOf" srcId="{54598D88-226F-46D7-944B-8CF648A9D4DF}" destId="{DA26A02B-FF7D-40CF-93DE-96B57CBEF640}" srcOrd="0" destOrd="0" presId="urn:microsoft.com/office/officeart/2018/2/layout/IconVerticalSolidList"/>
    <dgm:cxn modelId="{963B5ECF-E379-4CB2-A4A8-45F37871A5CE}" srcId="{4165E09D-9506-4039-8416-C2ABDD37A4AF}" destId="{5B3F380B-8AD1-4E4B-BD15-A2BF38E19859}" srcOrd="1" destOrd="0" parTransId="{DCE68E5F-655E-4FBE-8DD8-04EC3984E9BD}" sibTransId="{E67DE9AF-5F71-4796-BA31-2C4CC543B33E}"/>
    <dgm:cxn modelId="{0521506D-137F-4241-B5AE-1E323CE2A5FF}" type="presOf" srcId="{2EA81A78-F0FF-47EE-8C03-B9C4DC4CE64D}" destId="{85105C3D-DDE6-4777-94BA-C1325EAED3FE}" srcOrd="0" destOrd="0" presId="urn:microsoft.com/office/officeart/2018/2/layout/IconVerticalSolidList"/>
    <dgm:cxn modelId="{38FDA569-6A4E-4EDF-906D-6EB36B28806B}" type="presOf" srcId="{4165E09D-9506-4039-8416-C2ABDD37A4AF}" destId="{26C06DE5-31DF-41D2-ADEF-2F5A0DD6F181}" srcOrd="0" destOrd="0" presId="urn:microsoft.com/office/officeart/2018/2/layout/IconVerticalSolidList"/>
    <dgm:cxn modelId="{B29DB652-41AA-4463-BFB3-A2311E17CD29}" type="presOf" srcId="{51EDF138-0779-4FB8-9E09-92FD918F0108}" destId="{0A35DED7-BA30-4C68-BAF0-C10A5BB3885B}" srcOrd="0" destOrd="0" presId="urn:microsoft.com/office/officeart/2018/2/layout/IconVerticalSolidList"/>
    <dgm:cxn modelId="{3F130077-2F65-4DA5-BBC4-441D8910FA89}" type="presOf" srcId="{5B3F380B-8AD1-4E4B-BD15-A2BF38E19859}" destId="{AC08F9AF-4DDC-4478-8CD5-7AF25244337C}" srcOrd="0" destOrd="0" presId="urn:microsoft.com/office/officeart/2018/2/layout/IconVerticalSolidList"/>
    <dgm:cxn modelId="{0530B4CC-F250-47B3-8D04-D832BCC06CF5}" srcId="{4165E09D-9506-4039-8416-C2ABDD37A4AF}" destId="{51EDF138-0779-4FB8-9E09-92FD918F0108}" srcOrd="0" destOrd="0" parTransId="{AEEBC8F2-302E-4EC4-B546-51C72BDCB749}" sibTransId="{1FD0968B-A9E9-4B38-AE12-FB7EEA655950}"/>
    <dgm:cxn modelId="{2939DA18-651F-4E6A-AB3D-AEE1EF83084D}" type="presParOf" srcId="{26C06DE5-31DF-41D2-ADEF-2F5A0DD6F181}" destId="{62A29F19-BCC4-4E1D-A534-43992A34DFC0}" srcOrd="0" destOrd="0" presId="urn:microsoft.com/office/officeart/2018/2/layout/IconVerticalSolidList"/>
    <dgm:cxn modelId="{E4A6A028-D1D1-487C-A0A0-DDCA696AC405}" type="presParOf" srcId="{62A29F19-BCC4-4E1D-A534-43992A34DFC0}" destId="{925292AF-D62F-4166-9E49-5186906AE849}" srcOrd="0" destOrd="0" presId="urn:microsoft.com/office/officeart/2018/2/layout/IconVerticalSolidList"/>
    <dgm:cxn modelId="{60324F87-25AC-4E93-BB1B-DCCD5389425B}" type="presParOf" srcId="{62A29F19-BCC4-4E1D-A534-43992A34DFC0}" destId="{5E5486BE-35D7-4D9A-8E79-76C6FA09B8CC}" srcOrd="1" destOrd="0" presId="urn:microsoft.com/office/officeart/2018/2/layout/IconVerticalSolidList"/>
    <dgm:cxn modelId="{EEC27751-4F9D-44F7-9369-51C99812F6DB}" type="presParOf" srcId="{62A29F19-BCC4-4E1D-A534-43992A34DFC0}" destId="{042E2DC6-2D67-45F9-99B5-6DCBE023131B}" srcOrd="2" destOrd="0" presId="urn:microsoft.com/office/officeart/2018/2/layout/IconVerticalSolidList"/>
    <dgm:cxn modelId="{FCCCAAEE-5C67-4497-9793-D3993DEF922A}" type="presParOf" srcId="{62A29F19-BCC4-4E1D-A534-43992A34DFC0}" destId="{0A35DED7-BA30-4C68-BAF0-C10A5BB3885B}" srcOrd="3" destOrd="0" presId="urn:microsoft.com/office/officeart/2018/2/layout/IconVerticalSolidList"/>
    <dgm:cxn modelId="{389250D0-7D73-47E2-AC12-6AD0501A1E00}" type="presParOf" srcId="{26C06DE5-31DF-41D2-ADEF-2F5A0DD6F181}" destId="{2C860938-7A7F-4EFC-8B4C-B72EA0DC5F1D}" srcOrd="1" destOrd="0" presId="urn:microsoft.com/office/officeart/2018/2/layout/IconVerticalSolidList"/>
    <dgm:cxn modelId="{1CDF2753-7772-4BA5-9EC4-E39D15D3B5C0}" type="presParOf" srcId="{26C06DE5-31DF-41D2-ADEF-2F5A0DD6F181}" destId="{7E0F9DE0-0B69-4FE8-A136-6BDFFE3EA882}" srcOrd="2" destOrd="0" presId="urn:microsoft.com/office/officeart/2018/2/layout/IconVerticalSolidList"/>
    <dgm:cxn modelId="{DFAF50A1-FD73-4D71-AB02-16323062ACB7}" type="presParOf" srcId="{7E0F9DE0-0B69-4FE8-A136-6BDFFE3EA882}" destId="{00CE4E02-6DAD-40DE-8296-A21F36DCE130}" srcOrd="0" destOrd="0" presId="urn:microsoft.com/office/officeart/2018/2/layout/IconVerticalSolidList"/>
    <dgm:cxn modelId="{045FBB39-CC06-44A3-9516-239D2017F0A9}" type="presParOf" srcId="{7E0F9DE0-0B69-4FE8-A136-6BDFFE3EA882}" destId="{CADA8D02-A478-47C9-A90E-DECA91DB0AA7}" srcOrd="1" destOrd="0" presId="urn:microsoft.com/office/officeart/2018/2/layout/IconVerticalSolidList"/>
    <dgm:cxn modelId="{ADC16238-9D4B-43B3-AA3C-CDA82EEEF9FE}" type="presParOf" srcId="{7E0F9DE0-0B69-4FE8-A136-6BDFFE3EA882}" destId="{512AE930-7894-4EF3-A88A-699FAD2E167B}" srcOrd="2" destOrd="0" presId="urn:microsoft.com/office/officeart/2018/2/layout/IconVerticalSolidList"/>
    <dgm:cxn modelId="{618991C2-AE85-4F88-94D8-9F808DDF424D}" type="presParOf" srcId="{7E0F9DE0-0B69-4FE8-A136-6BDFFE3EA882}" destId="{AC08F9AF-4DDC-4478-8CD5-7AF25244337C}" srcOrd="3" destOrd="0" presId="urn:microsoft.com/office/officeart/2018/2/layout/IconVerticalSolidList"/>
    <dgm:cxn modelId="{959DAD74-A333-40C3-B7A1-E56909FA7DB6}" type="presParOf" srcId="{26C06DE5-31DF-41D2-ADEF-2F5A0DD6F181}" destId="{60A4E8FE-99D0-4139-81FA-52584278CEA0}" srcOrd="3" destOrd="0" presId="urn:microsoft.com/office/officeart/2018/2/layout/IconVerticalSolidList"/>
    <dgm:cxn modelId="{F8B490FA-0642-4B0A-AB26-C05A12595233}" type="presParOf" srcId="{26C06DE5-31DF-41D2-ADEF-2F5A0DD6F181}" destId="{90592684-26CF-45FD-BD3C-ACCB1EF21E11}" srcOrd="4" destOrd="0" presId="urn:microsoft.com/office/officeart/2018/2/layout/IconVerticalSolidList"/>
    <dgm:cxn modelId="{45093CA2-A850-4C91-A767-FE7F04CF0CD8}" type="presParOf" srcId="{90592684-26CF-45FD-BD3C-ACCB1EF21E11}" destId="{F02E84D1-BEC6-4A1B-8018-568583F68057}" srcOrd="0" destOrd="0" presId="urn:microsoft.com/office/officeart/2018/2/layout/IconVerticalSolidList"/>
    <dgm:cxn modelId="{9D1D6996-247D-4E52-A0DA-BBD55291CB25}" type="presParOf" srcId="{90592684-26CF-45FD-BD3C-ACCB1EF21E11}" destId="{35B4EA5F-E386-47DF-9867-ADBBB8F5AA9A}" srcOrd="1" destOrd="0" presId="urn:microsoft.com/office/officeart/2018/2/layout/IconVerticalSolidList"/>
    <dgm:cxn modelId="{A9DBBF1E-8C17-4E4B-949E-06F915A26B0D}" type="presParOf" srcId="{90592684-26CF-45FD-BD3C-ACCB1EF21E11}" destId="{4D6CAA65-8EE3-4EE2-8D46-765420653EE7}" srcOrd="2" destOrd="0" presId="urn:microsoft.com/office/officeart/2018/2/layout/IconVerticalSolidList"/>
    <dgm:cxn modelId="{A3457B03-5584-4D9D-8B0B-F230F697B853}" type="presParOf" srcId="{90592684-26CF-45FD-BD3C-ACCB1EF21E11}" destId="{DA26A02B-FF7D-40CF-93DE-96B57CBEF640}" srcOrd="3" destOrd="0" presId="urn:microsoft.com/office/officeart/2018/2/layout/IconVerticalSolidList"/>
    <dgm:cxn modelId="{1D97FE83-6D2C-4773-AB06-FACBFB10FD02}" type="presParOf" srcId="{26C06DE5-31DF-41D2-ADEF-2F5A0DD6F181}" destId="{53DD165D-AD4C-470D-B34D-FD14DF19F8CC}" srcOrd="5" destOrd="0" presId="urn:microsoft.com/office/officeart/2018/2/layout/IconVerticalSolidList"/>
    <dgm:cxn modelId="{518FA8E0-547B-4201-A895-1E4BDA11AE62}" type="presParOf" srcId="{26C06DE5-31DF-41D2-ADEF-2F5A0DD6F181}" destId="{8E1F2ECC-523A-45E7-8269-AEAA5608441E}" srcOrd="6" destOrd="0" presId="urn:microsoft.com/office/officeart/2018/2/layout/IconVerticalSolidList"/>
    <dgm:cxn modelId="{26F9B85E-4A90-4C9C-B468-34B0BDE0A302}" type="presParOf" srcId="{8E1F2ECC-523A-45E7-8269-AEAA5608441E}" destId="{30BFEBED-2922-4BB8-A1F3-098FEAAB3059}" srcOrd="0" destOrd="0" presId="urn:microsoft.com/office/officeart/2018/2/layout/IconVerticalSolidList"/>
    <dgm:cxn modelId="{1A7FB322-6A0E-42D4-87EC-6B6940DDB360}" type="presParOf" srcId="{8E1F2ECC-523A-45E7-8269-AEAA5608441E}" destId="{AD4E5DD4-4036-41F9-81A6-4B3FA0D793DA}" srcOrd="1" destOrd="0" presId="urn:microsoft.com/office/officeart/2018/2/layout/IconVerticalSolidList"/>
    <dgm:cxn modelId="{5921547D-A378-4A34-A65F-563252BBECA4}" type="presParOf" srcId="{8E1F2ECC-523A-45E7-8269-AEAA5608441E}" destId="{4A7314CC-02B3-49C7-BF93-99722126139F}" srcOrd="2" destOrd="0" presId="urn:microsoft.com/office/officeart/2018/2/layout/IconVerticalSolidList"/>
    <dgm:cxn modelId="{0F94E4BF-5556-48FC-9467-F16A349C6DA2}" type="presParOf" srcId="{8E1F2ECC-523A-45E7-8269-AEAA5608441E}" destId="{85105C3D-DDE6-4777-94BA-C1325EAED3FE}" srcOrd="3" destOrd="0" presId="urn:microsoft.com/office/officeart/2018/2/layout/IconVerticalSolidList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E9C226-E36F-4B6E-BFC6-25DF87A3B05C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3F0C99-B85B-44C5-BA15-5EEACBDEBCDE}">
      <dgm:prSet custT="1"/>
      <dgm:spPr/>
      <dgm:t>
        <a:bodyPr/>
        <a:lstStyle/>
        <a:p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Discussion of how well the schedule was met.</a:t>
          </a:r>
        </a:p>
      </dgm:t>
    </dgm:pt>
    <dgm:pt modelId="{5DD45111-96EF-4BA9-A0BE-A86ABCBA70DF}" type="parTrans" cxnId="{9407931F-166B-4E65-B85A-7533A1A4E581}">
      <dgm:prSet/>
      <dgm:spPr/>
      <dgm:t>
        <a:bodyPr/>
        <a:lstStyle/>
        <a:p>
          <a:endParaRPr lang="en-US"/>
        </a:p>
      </dgm:t>
    </dgm:pt>
    <dgm:pt modelId="{31373D04-335A-4D0A-9AB2-09C5471A0F8E}" type="sibTrans" cxnId="{9407931F-166B-4E65-B85A-7533A1A4E581}">
      <dgm:prSet/>
      <dgm:spPr/>
      <dgm:t>
        <a:bodyPr/>
        <a:lstStyle/>
        <a:p>
          <a:endParaRPr lang="en-US"/>
        </a:p>
      </dgm:t>
    </dgm:pt>
    <dgm:pt modelId="{372DB833-302A-4330-9B25-BD763DAD7E8E}">
      <dgm:prSet custT="1"/>
      <dgm:spPr/>
      <dgm:t>
        <a:bodyPr/>
        <a:lstStyle/>
        <a:p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You can add a table,</a:t>
          </a:r>
        </a:p>
      </dgm:t>
    </dgm:pt>
    <dgm:pt modelId="{335E7658-BD33-461B-82DD-861B62D201B6}" type="parTrans" cxnId="{8CAD38EB-E8C2-4260-B70F-D531C0428FD1}">
      <dgm:prSet/>
      <dgm:spPr/>
      <dgm:t>
        <a:bodyPr/>
        <a:lstStyle/>
        <a:p>
          <a:endParaRPr lang="en-US"/>
        </a:p>
      </dgm:t>
    </dgm:pt>
    <dgm:pt modelId="{C0BC0027-3947-4287-B588-D8E3ADE58965}" type="sibTrans" cxnId="{8CAD38EB-E8C2-4260-B70F-D531C0428FD1}">
      <dgm:prSet/>
      <dgm:spPr/>
      <dgm:t>
        <a:bodyPr/>
        <a:lstStyle/>
        <a:p>
          <a:endParaRPr lang="en-US"/>
        </a:p>
      </dgm:t>
    </dgm:pt>
    <dgm:pt modelId="{AE447DB2-013E-42C1-9DEC-33949EB808C6}">
      <dgm:prSet custT="1"/>
      <dgm:spPr/>
      <dgm:t>
        <a:bodyPr/>
        <a:lstStyle/>
        <a:p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planned efforts (as per initial estimates) and actual efforts.</a:t>
          </a:r>
        </a:p>
      </dgm:t>
    </dgm:pt>
    <dgm:pt modelId="{BC5D2C8D-7D24-4DAA-81DA-7433491F2F70}" type="parTrans" cxnId="{851C6DD4-696D-4BC2-A3C8-F8610AAE5AEE}">
      <dgm:prSet/>
      <dgm:spPr/>
      <dgm:t>
        <a:bodyPr/>
        <a:lstStyle/>
        <a:p>
          <a:endParaRPr lang="en-US"/>
        </a:p>
      </dgm:t>
    </dgm:pt>
    <dgm:pt modelId="{0807FD85-F153-4830-BD7A-879DF67865A4}" type="sibTrans" cxnId="{851C6DD4-696D-4BC2-A3C8-F8610AAE5AEE}">
      <dgm:prSet/>
      <dgm:spPr/>
      <dgm:t>
        <a:bodyPr/>
        <a:lstStyle/>
        <a:p>
          <a:endParaRPr lang="en-US"/>
        </a:p>
      </dgm:t>
    </dgm:pt>
    <dgm:pt modelId="{C4F01CD3-1727-4957-9E03-86D182910070}">
      <dgm:prSet custT="1"/>
      <dgm:spPr/>
      <dgm:t>
        <a:bodyPr/>
        <a:lstStyle/>
        <a:p>
          <a:r>
            <a:rPr lang="en-US" sz="2800" kern="1200" dirty="0">
              <a:solidFill>
                <a:schemeClr val="tx1"/>
              </a:solidFill>
              <a:latin typeface="+mn-lt"/>
              <a:ea typeface="Arial"/>
              <a:cs typeface="Arial"/>
              <a:sym typeface="Trebuchet MS"/>
            </a:rPr>
            <a:t>If there is a deviation, what is the reason for the change.</a:t>
          </a:r>
        </a:p>
      </dgm:t>
    </dgm:pt>
    <dgm:pt modelId="{6FD028AC-6A70-4002-A860-3C129F473F13}" type="parTrans" cxnId="{EB6DA5E8-1F6C-4B30-9ECD-BC25B85E30D5}">
      <dgm:prSet/>
      <dgm:spPr/>
      <dgm:t>
        <a:bodyPr/>
        <a:lstStyle/>
        <a:p>
          <a:endParaRPr lang="en-US"/>
        </a:p>
      </dgm:t>
    </dgm:pt>
    <dgm:pt modelId="{96E8AB2B-3106-4CA3-8B06-264C98870D6C}" type="sibTrans" cxnId="{EB6DA5E8-1F6C-4B30-9ECD-BC25B85E30D5}">
      <dgm:prSet/>
      <dgm:spPr/>
      <dgm:t>
        <a:bodyPr/>
        <a:lstStyle/>
        <a:p>
          <a:endParaRPr lang="en-US"/>
        </a:p>
      </dgm:t>
    </dgm:pt>
    <dgm:pt modelId="{3E755645-F9B5-5443-8A81-4DF019BCF0CE}" type="pres">
      <dgm:prSet presAssocID="{97E9C226-E36F-4B6E-BFC6-25DF87A3B05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8A0ECA9-C9A8-3747-A44C-1509D8F92F50}" type="pres">
      <dgm:prSet presAssocID="{A33F0C99-B85B-44C5-BA15-5EEACBDEBCDE}" presName="thickLine" presStyleLbl="alignNode1" presStyleIdx="0" presStyleCnt="2"/>
      <dgm:spPr/>
    </dgm:pt>
    <dgm:pt modelId="{019186C7-C2A1-D94B-942A-E39B4B59C1C7}" type="pres">
      <dgm:prSet presAssocID="{A33F0C99-B85B-44C5-BA15-5EEACBDEBCDE}" presName="horz1" presStyleCnt="0"/>
      <dgm:spPr/>
    </dgm:pt>
    <dgm:pt modelId="{E361040E-4CB6-3941-B2A4-700BB419879D}" type="pres">
      <dgm:prSet presAssocID="{A33F0C99-B85B-44C5-BA15-5EEACBDEBCDE}" presName="tx1" presStyleLbl="revTx" presStyleIdx="0" presStyleCnt="4" custScaleX="110145"/>
      <dgm:spPr/>
      <dgm:t>
        <a:bodyPr/>
        <a:lstStyle/>
        <a:p>
          <a:endParaRPr lang="en-US"/>
        </a:p>
      </dgm:t>
    </dgm:pt>
    <dgm:pt modelId="{083781DA-2886-2848-94C5-D8B67C285F2F}" type="pres">
      <dgm:prSet presAssocID="{A33F0C99-B85B-44C5-BA15-5EEACBDEBCDE}" presName="vert1" presStyleCnt="0"/>
      <dgm:spPr/>
    </dgm:pt>
    <dgm:pt modelId="{C4AB23A9-C2DB-DA40-AB85-CE7A900DAEE6}" type="pres">
      <dgm:prSet presAssocID="{372DB833-302A-4330-9B25-BD763DAD7E8E}" presName="thickLine" presStyleLbl="alignNode1" presStyleIdx="1" presStyleCnt="2"/>
      <dgm:spPr/>
    </dgm:pt>
    <dgm:pt modelId="{1B47A48E-9D47-804B-A99C-229D528CC747}" type="pres">
      <dgm:prSet presAssocID="{372DB833-302A-4330-9B25-BD763DAD7E8E}" presName="horz1" presStyleCnt="0"/>
      <dgm:spPr/>
    </dgm:pt>
    <dgm:pt modelId="{564BDA69-A7C1-8E45-8485-298F02AAEFAB}" type="pres">
      <dgm:prSet presAssocID="{372DB833-302A-4330-9B25-BD763DAD7E8E}" presName="tx1" presStyleLbl="revTx" presStyleIdx="1" presStyleCnt="4"/>
      <dgm:spPr/>
      <dgm:t>
        <a:bodyPr/>
        <a:lstStyle/>
        <a:p>
          <a:endParaRPr lang="en-US"/>
        </a:p>
      </dgm:t>
    </dgm:pt>
    <dgm:pt modelId="{B94E3F32-9FE3-9C45-89CD-6233E620C462}" type="pres">
      <dgm:prSet presAssocID="{372DB833-302A-4330-9B25-BD763DAD7E8E}" presName="vert1" presStyleCnt="0"/>
      <dgm:spPr/>
    </dgm:pt>
    <dgm:pt modelId="{0F9DAACF-7E96-764A-951C-FDDB39757C01}" type="pres">
      <dgm:prSet presAssocID="{AE447DB2-013E-42C1-9DEC-33949EB808C6}" presName="vertSpace2a" presStyleCnt="0"/>
      <dgm:spPr/>
    </dgm:pt>
    <dgm:pt modelId="{182D4220-6996-AF4E-848A-E2DDE90720D4}" type="pres">
      <dgm:prSet presAssocID="{AE447DB2-013E-42C1-9DEC-33949EB808C6}" presName="horz2" presStyleCnt="0"/>
      <dgm:spPr/>
    </dgm:pt>
    <dgm:pt modelId="{7DFEA359-960F-4449-8A13-B8323222558E}" type="pres">
      <dgm:prSet presAssocID="{AE447DB2-013E-42C1-9DEC-33949EB808C6}" presName="horzSpace2" presStyleCnt="0"/>
      <dgm:spPr/>
    </dgm:pt>
    <dgm:pt modelId="{A6B96208-A56B-6048-9BCE-791766AA27AD}" type="pres">
      <dgm:prSet presAssocID="{AE447DB2-013E-42C1-9DEC-33949EB808C6}" presName="tx2" presStyleLbl="revTx" presStyleIdx="2" presStyleCnt="4"/>
      <dgm:spPr/>
      <dgm:t>
        <a:bodyPr/>
        <a:lstStyle/>
        <a:p>
          <a:endParaRPr lang="en-US"/>
        </a:p>
      </dgm:t>
    </dgm:pt>
    <dgm:pt modelId="{015A819B-FB25-E44E-9B14-CB04C50A8289}" type="pres">
      <dgm:prSet presAssocID="{AE447DB2-013E-42C1-9DEC-33949EB808C6}" presName="vert2" presStyleCnt="0"/>
      <dgm:spPr/>
    </dgm:pt>
    <dgm:pt modelId="{519EE9A5-F571-F645-B20D-0A7F43734731}" type="pres">
      <dgm:prSet presAssocID="{AE447DB2-013E-42C1-9DEC-33949EB808C6}" presName="thinLine2b" presStyleLbl="callout" presStyleIdx="0" presStyleCnt="2"/>
      <dgm:spPr/>
    </dgm:pt>
    <dgm:pt modelId="{D0D25821-1A69-6E43-953F-80EC59C45897}" type="pres">
      <dgm:prSet presAssocID="{AE447DB2-013E-42C1-9DEC-33949EB808C6}" presName="vertSpace2b" presStyleCnt="0"/>
      <dgm:spPr/>
    </dgm:pt>
    <dgm:pt modelId="{06967C07-FC55-6B46-8C7C-9FC5CAD15FDF}" type="pres">
      <dgm:prSet presAssocID="{C4F01CD3-1727-4957-9E03-86D182910070}" presName="horz2" presStyleCnt="0"/>
      <dgm:spPr/>
    </dgm:pt>
    <dgm:pt modelId="{2AF6E93A-DD72-1246-AB22-060F5C4B4BB4}" type="pres">
      <dgm:prSet presAssocID="{C4F01CD3-1727-4957-9E03-86D182910070}" presName="horzSpace2" presStyleCnt="0"/>
      <dgm:spPr/>
    </dgm:pt>
    <dgm:pt modelId="{5C77BB93-DF76-FA49-90D7-520C6B00D32A}" type="pres">
      <dgm:prSet presAssocID="{C4F01CD3-1727-4957-9E03-86D182910070}" presName="tx2" presStyleLbl="revTx" presStyleIdx="3" presStyleCnt="4"/>
      <dgm:spPr/>
      <dgm:t>
        <a:bodyPr/>
        <a:lstStyle/>
        <a:p>
          <a:endParaRPr lang="en-US"/>
        </a:p>
      </dgm:t>
    </dgm:pt>
    <dgm:pt modelId="{C7AF4B4B-5854-EE43-B823-CFB173842AFA}" type="pres">
      <dgm:prSet presAssocID="{C4F01CD3-1727-4957-9E03-86D182910070}" presName="vert2" presStyleCnt="0"/>
      <dgm:spPr/>
    </dgm:pt>
    <dgm:pt modelId="{B029EB3A-5FE8-9B4B-BF02-74EE52F0FC9B}" type="pres">
      <dgm:prSet presAssocID="{C4F01CD3-1727-4957-9E03-86D182910070}" presName="thinLine2b" presStyleLbl="callout" presStyleIdx="1" presStyleCnt="2"/>
      <dgm:spPr/>
    </dgm:pt>
    <dgm:pt modelId="{B4261056-297D-B145-9E74-CACD2B406E83}" type="pres">
      <dgm:prSet presAssocID="{C4F01CD3-1727-4957-9E03-86D182910070}" presName="vertSpace2b" presStyleCnt="0"/>
      <dgm:spPr/>
    </dgm:pt>
  </dgm:ptLst>
  <dgm:cxnLst>
    <dgm:cxn modelId="{E3FD85C9-9310-4C5F-8E7B-03D24E4DE451}" type="presOf" srcId="{C4F01CD3-1727-4957-9E03-86D182910070}" destId="{5C77BB93-DF76-FA49-90D7-520C6B00D32A}" srcOrd="0" destOrd="0" presId="urn:microsoft.com/office/officeart/2008/layout/LinedList"/>
    <dgm:cxn modelId="{6DB13388-D3A5-4831-9C19-DB00B5B2E11E}" type="presOf" srcId="{372DB833-302A-4330-9B25-BD763DAD7E8E}" destId="{564BDA69-A7C1-8E45-8485-298F02AAEFAB}" srcOrd="0" destOrd="0" presId="urn:microsoft.com/office/officeart/2008/layout/LinedList"/>
    <dgm:cxn modelId="{411F0A25-6094-4AFF-867C-4CE4E2233555}" type="presOf" srcId="{97E9C226-E36F-4B6E-BFC6-25DF87A3B05C}" destId="{3E755645-F9B5-5443-8A81-4DF019BCF0CE}" srcOrd="0" destOrd="0" presId="urn:microsoft.com/office/officeart/2008/layout/LinedList"/>
    <dgm:cxn modelId="{9407931F-166B-4E65-B85A-7533A1A4E581}" srcId="{97E9C226-E36F-4B6E-BFC6-25DF87A3B05C}" destId="{A33F0C99-B85B-44C5-BA15-5EEACBDEBCDE}" srcOrd="0" destOrd="0" parTransId="{5DD45111-96EF-4BA9-A0BE-A86ABCBA70DF}" sibTransId="{31373D04-335A-4D0A-9AB2-09C5471A0F8E}"/>
    <dgm:cxn modelId="{EB6DA5E8-1F6C-4B30-9ECD-BC25B85E30D5}" srcId="{372DB833-302A-4330-9B25-BD763DAD7E8E}" destId="{C4F01CD3-1727-4957-9E03-86D182910070}" srcOrd="1" destOrd="0" parTransId="{6FD028AC-6A70-4002-A860-3C129F473F13}" sibTransId="{96E8AB2B-3106-4CA3-8B06-264C98870D6C}"/>
    <dgm:cxn modelId="{1D5F974A-1815-4D70-B26E-0A1B8BDB5C33}" type="presOf" srcId="{AE447DB2-013E-42C1-9DEC-33949EB808C6}" destId="{A6B96208-A56B-6048-9BCE-791766AA27AD}" srcOrd="0" destOrd="0" presId="urn:microsoft.com/office/officeart/2008/layout/LinedList"/>
    <dgm:cxn modelId="{EB2D1C8E-6DE2-4132-ADCE-4FB70022ED4B}" type="presOf" srcId="{A33F0C99-B85B-44C5-BA15-5EEACBDEBCDE}" destId="{E361040E-4CB6-3941-B2A4-700BB419879D}" srcOrd="0" destOrd="0" presId="urn:microsoft.com/office/officeart/2008/layout/LinedList"/>
    <dgm:cxn modelId="{851C6DD4-696D-4BC2-A3C8-F8610AAE5AEE}" srcId="{372DB833-302A-4330-9B25-BD763DAD7E8E}" destId="{AE447DB2-013E-42C1-9DEC-33949EB808C6}" srcOrd="0" destOrd="0" parTransId="{BC5D2C8D-7D24-4DAA-81DA-7433491F2F70}" sibTransId="{0807FD85-F153-4830-BD7A-879DF67865A4}"/>
    <dgm:cxn modelId="{8CAD38EB-E8C2-4260-B70F-D531C0428FD1}" srcId="{97E9C226-E36F-4B6E-BFC6-25DF87A3B05C}" destId="{372DB833-302A-4330-9B25-BD763DAD7E8E}" srcOrd="1" destOrd="0" parTransId="{335E7658-BD33-461B-82DD-861B62D201B6}" sibTransId="{C0BC0027-3947-4287-B588-D8E3ADE58965}"/>
    <dgm:cxn modelId="{B07899BE-2999-4143-866A-1E453B513D89}" type="presParOf" srcId="{3E755645-F9B5-5443-8A81-4DF019BCF0CE}" destId="{08A0ECA9-C9A8-3747-A44C-1509D8F92F50}" srcOrd="0" destOrd="0" presId="urn:microsoft.com/office/officeart/2008/layout/LinedList"/>
    <dgm:cxn modelId="{C54252AD-A62A-493E-BCC8-60DB6552A94B}" type="presParOf" srcId="{3E755645-F9B5-5443-8A81-4DF019BCF0CE}" destId="{019186C7-C2A1-D94B-942A-E39B4B59C1C7}" srcOrd="1" destOrd="0" presId="urn:microsoft.com/office/officeart/2008/layout/LinedList"/>
    <dgm:cxn modelId="{2A2FE808-6FF4-4560-9A3E-4C6E0EEE2961}" type="presParOf" srcId="{019186C7-C2A1-D94B-942A-E39B4B59C1C7}" destId="{E361040E-4CB6-3941-B2A4-700BB419879D}" srcOrd="0" destOrd="0" presId="urn:microsoft.com/office/officeart/2008/layout/LinedList"/>
    <dgm:cxn modelId="{07AD152E-1556-4144-A554-B546DE88237A}" type="presParOf" srcId="{019186C7-C2A1-D94B-942A-E39B4B59C1C7}" destId="{083781DA-2886-2848-94C5-D8B67C285F2F}" srcOrd="1" destOrd="0" presId="urn:microsoft.com/office/officeart/2008/layout/LinedList"/>
    <dgm:cxn modelId="{20FCF669-13CC-42E5-8979-313170440D74}" type="presParOf" srcId="{3E755645-F9B5-5443-8A81-4DF019BCF0CE}" destId="{C4AB23A9-C2DB-DA40-AB85-CE7A900DAEE6}" srcOrd="2" destOrd="0" presId="urn:microsoft.com/office/officeart/2008/layout/LinedList"/>
    <dgm:cxn modelId="{BB9B4587-828F-4D19-AFF2-993D96D82266}" type="presParOf" srcId="{3E755645-F9B5-5443-8A81-4DF019BCF0CE}" destId="{1B47A48E-9D47-804B-A99C-229D528CC747}" srcOrd="3" destOrd="0" presId="urn:microsoft.com/office/officeart/2008/layout/LinedList"/>
    <dgm:cxn modelId="{361F76F2-098E-487A-9CF6-3D6F3E143A2C}" type="presParOf" srcId="{1B47A48E-9D47-804B-A99C-229D528CC747}" destId="{564BDA69-A7C1-8E45-8485-298F02AAEFAB}" srcOrd="0" destOrd="0" presId="urn:microsoft.com/office/officeart/2008/layout/LinedList"/>
    <dgm:cxn modelId="{08FF3D27-537D-4FB0-92BE-B8601C90F387}" type="presParOf" srcId="{1B47A48E-9D47-804B-A99C-229D528CC747}" destId="{B94E3F32-9FE3-9C45-89CD-6233E620C462}" srcOrd="1" destOrd="0" presId="urn:microsoft.com/office/officeart/2008/layout/LinedList"/>
    <dgm:cxn modelId="{A7CB972C-73A9-450B-82AB-2015C54D25A7}" type="presParOf" srcId="{B94E3F32-9FE3-9C45-89CD-6233E620C462}" destId="{0F9DAACF-7E96-764A-951C-FDDB39757C01}" srcOrd="0" destOrd="0" presId="urn:microsoft.com/office/officeart/2008/layout/LinedList"/>
    <dgm:cxn modelId="{00EB2CF0-157D-49A2-B48E-60718576CEDF}" type="presParOf" srcId="{B94E3F32-9FE3-9C45-89CD-6233E620C462}" destId="{182D4220-6996-AF4E-848A-E2DDE90720D4}" srcOrd="1" destOrd="0" presId="urn:microsoft.com/office/officeart/2008/layout/LinedList"/>
    <dgm:cxn modelId="{A4B59A06-18A1-4F56-93D0-2AC7CE4C67FB}" type="presParOf" srcId="{182D4220-6996-AF4E-848A-E2DDE90720D4}" destId="{7DFEA359-960F-4449-8A13-B8323222558E}" srcOrd="0" destOrd="0" presId="urn:microsoft.com/office/officeart/2008/layout/LinedList"/>
    <dgm:cxn modelId="{0D175921-FA5B-4CBF-B318-4FADEDC36758}" type="presParOf" srcId="{182D4220-6996-AF4E-848A-E2DDE90720D4}" destId="{A6B96208-A56B-6048-9BCE-791766AA27AD}" srcOrd="1" destOrd="0" presId="urn:microsoft.com/office/officeart/2008/layout/LinedList"/>
    <dgm:cxn modelId="{E148E9A7-82FD-4EAA-B355-E2DC9609B75B}" type="presParOf" srcId="{182D4220-6996-AF4E-848A-E2DDE90720D4}" destId="{015A819B-FB25-E44E-9B14-CB04C50A8289}" srcOrd="2" destOrd="0" presId="urn:microsoft.com/office/officeart/2008/layout/LinedList"/>
    <dgm:cxn modelId="{2A96B4A1-3313-4181-9F57-476A16B6EEC0}" type="presParOf" srcId="{B94E3F32-9FE3-9C45-89CD-6233E620C462}" destId="{519EE9A5-F571-F645-B20D-0A7F43734731}" srcOrd="2" destOrd="0" presId="urn:microsoft.com/office/officeart/2008/layout/LinedList"/>
    <dgm:cxn modelId="{B5B801D7-9A15-4ABE-88DD-3E3D950B5DDA}" type="presParOf" srcId="{B94E3F32-9FE3-9C45-89CD-6233E620C462}" destId="{D0D25821-1A69-6E43-953F-80EC59C45897}" srcOrd="3" destOrd="0" presId="urn:microsoft.com/office/officeart/2008/layout/LinedList"/>
    <dgm:cxn modelId="{2EAA72BF-429B-4E21-A378-24FA400E5A0E}" type="presParOf" srcId="{B94E3F32-9FE3-9C45-89CD-6233E620C462}" destId="{06967C07-FC55-6B46-8C7C-9FC5CAD15FDF}" srcOrd="4" destOrd="0" presId="urn:microsoft.com/office/officeart/2008/layout/LinedList"/>
    <dgm:cxn modelId="{A25A59E2-83A7-4175-B8B8-6903C3D82141}" type="presParOf" srcId="{06967C07-FC55-6B46-8C7C-9FC5CAD15FDF}" destId="{2AF6E93A-DD72-1246-AB22-060F5C4B4BB4}" srcOrd="0" destOrd="0" presId="urn:microsoft.com/office/officeart/2008/layout/LinedList"/>
    <dgm:cxn modelId="{E5848941-B04C-4B14-BB8A-ACC1CCDB4671}" type="presParOf" srcId="{06967C07-FC55-6B46-8C7C-9FC5CAD15FDF}" destId="{5C77BB93-DF76-FA49-90D7-520C6B00D32A}" srcOrd="1" destOrd="0" presId="urn:microsoft.com/office/officeart/2008/layout/LinedList"/>
    <dgm:cxn modelId="{CF3BEE3D-5D3C-47A6-A034-8DD7CF97AF57}" type="presParOf" srcId="{06967C07-FC55-6B46-8C7C-9FC5CAD15FDF}" destId="{C7AF4B4B-5854-EE43-B823-CFB173842AFA}" srcOrd="2" destOrd="0" presId="urn:microsoft.com/office/officeart/2008/layout/LinedList"/>
    <dgm:cxn modelId="{E403A10B-A1E2-41E5-A461-8F70471CB798}" type="presParOf" srcId="{B94E3F32-9FE3-9C45-89CD-6233E620C462}" destId="{B029EB3A-5FE8-9B4B-BF02-74EE52F0FC9B}" srcOrd="5" destOrd="0" presId="urn:microsoft.com/office/officeart/2008/layout/LinedList"/>
    <dgm:cxn modelId="{387BDB56-F200-49AD-A2D9-D4797E3F48B2}" type="presParOf" srcId="{B94E3F32-9FE3-9C45-89CD-6233E620C462}" destId="{B4261056-297D-B145-9E74-CACD2B406E83}" srcOrd="6" destOrd="0" presId="urn:microsoft.com/office/officeart/2008/layout/LinedList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5D56C5-F61D-4CF3-8B56-D88C57C97EF3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887C17-7660-42FC-A9CA-B7160100022C}">
      <dgm:prSet custT="1"/>
      <dgm:spPr/>
      <dgm:t>
        <a:bodyPr/>
        <a:lstStyle/>
        <a:p>
          <a:r>
            <a:rPr lang="en-US" sz="2800" kern="1200" dirty="0">
              <a:solidFill>
                <a:schemeClr val="tx1"/>
              </a:solidFill>
              <a:latin typeface="+mn-lt"/>
              <a:ea typeface="Trebuchet MS"/>
              <a:cs typeface="Trebuchet MS"/>
              <a:sym typeface="Trebuchet MS"/>
            </a:rPr>
            <a:t>Summarize the key points (conclusion).</a:t>
          </a:r>
        </a:p>
      </dgm:t>
    </dgm:pt>
    <dgm:pt modelId="{CAC1B1ED-EE38-4141-BE9F-94B9233C6E96}" type="parTrans" cxnId="{53D19AE4-181E-46D3-BDF1-ECACF2D65E5A}">
      <dgm:prSet/>
      <dgm:spPr/>
      <dgm:t>
        <a:bodyPr/>
        <a:lstStyle/>
        <a:p>
          <a:endParaRPr lang="en-US"/>
        </a:p>
      </dgm:t>
    </dgm:pt>
    <dgm:pt modelId="{9FC9E70A-7340-447A-9BED-2953E9493686}" type="sibTrans" cxnId="{53D19AE4-181E-46D3-BDF1-ECACF2D65E5A}">
      <dgm:prSet/>
      <dgm:spPr/>
      <dgm:t>
        <a:bodyPr/>
        <a:lstStyle/>
        <a:p>
          <a:endParaRPr lang="en-US"/>
        </a:p>
      </dgm:t>
    </dgm:pt>
    <dgm:pt modelId="{D6D9AB11-2655-4F34-9A9B-86FF712BFFD7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Provide a glimpse of Future work.</a:t>
          </a:r>
        </a:p>
      </dgm:t>
    </dgm:pt>
    <dgm:pt modelId="{B2533437-FE47-4DAC-ABA4-18836348EDCD}" type="parTrans" cxnId="{A8F4D7B3-70CE-4F96-9FBA-FA614FCD9940}">
      <dgm:prSet/>
      <dgm:spPr/>
      <dgm:t>
        <a:bodyPr/>
        <a:lstStyle/>
        <a:p>
          <a:endParaRPr lang="en-US"/>
        </a:p>
      </dgm:t>
    </dgm:pt>
    <dgm:pt modelId="{17BA4939-C4C8-420D-A0DB-44ABC01DD954}" type="sibTrans" cxnId="{A8F4D7B3-70CE-4F96-9FBA-FA614FCD9940}">
      <dgm:prSet/>
      <dgm:spPr/>
      <dgm:t>
        <a:bodyPr/>
        <a:lstStyle/>
        <a:p>
          <a:endParaRPr lang="en-US"/>
        </a:p>
      </dgm:t>
    </dgm:pt>
    <dgm:pt modelId="{73B3F4B5-7FE7-4B0F-A73A-46C68D3A36B0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Next Steps – Mention the points that should be considered to take your prototype to the next level.</a:t>
          </a:r>
        </a:p>
      </dgm:t>
    </dgm:pt>
    <dgm:pt modelId="{AA54B8A6-F50A-4F1B-91B8-83A3FBA16FD6}" type="parTrans" cxnId="{A9857B74-CB9D-4DAA-8E72-DF9F8AA3899B}">
      <dgm:prSet/>
      <dgm:spPr/>
      <dgm:t>
        <a:bodyPr/>
        <a:lstStyle/>
        <a:p>
          <a:endParaRPr lang="en-US"/>
        </a:p>
      </dgm:t>
    </dgm:pt>
    <dgm:pt modelId="{D662D0D5-18A0-44CB-A52C-CC4697FF5F59}" type="sibTrans" cxnId="{A9857B74-CB9D-4DAA-8E72-DF9F8AA3899B}">
      <dgm:prSet/>
      <dgm:spPr/>
      <dgm:t>
        <a:bodyPr/>
        <a:lstStyle/>
        <a:p>
          <a:endParaRPr lang="en-US"/>
        </a:p>
      </dgm:t>
    </dgm:pt>
    <dgm:pt modelId="{957F5BD7-48D1-7348-87BF-618FC1281B0D}" type="pres">
      <dgm:prSet presAssocID="{455D56C5-F61D-4CF3-8B56-D88C57C97EF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3AF44F4-F1F6-6A4F-A451-DC9EA4DF7E54}" type="pres">
      <dgm:prSet presAssocID="{94887C17-7660-42FC-A9CA-B7160100022C}" presName="thickLine" presStyleLbl="alignNode1" presStyleIdx="0" presStyleCnt="3"/>
      <dgm:spPr/>
    </dgm:pt>
    <dgm:pt modelId="{1F3DD6A4-A3FE-024C-BED6-84CDE0E3C137}" type="pres">
      <dgm:prSet presAssocID="{94887C17-7660-42FC-A9CA-B7160100022C}" presName="horz1" presStyleCnt="0"/>
      <dgm:spPr/>
    </dgm:pt>
    <dgm:pt modelId="{1EF6673C-AAD3-0F40-BFCE-39B59DF13BFB}" type="pres">
      <dgm:prSet presAssocID="{94887C17-7660-42FC-A9CA-B7160100022C}" presName="tx1" presStyleLbl="revTx" presStyleIdx="0" presStyleCnt="3"/>
      <dgm:spPr/>
      <dgm:t>
        <a:bodyPr/>
        <a:lstStyle/>
        <a:p>
          <a:endParaRPr lang="en-US"/>
        </a:p>
      </dgm:t>
    </dgm:pt>
    <dgm:pt modelId="{491D108C-4CB5-D94D-B2D9-2AE65C9EA072}" type="pres">
      <dgm:prSet presAssocID="{94887C17-7660-42FC-A9CA-B7160100022C}" presName="vert1" presStyleCnt="0"/>
      <dgm:spPr/>
    </dgm:pt>
    <dgm:pt modelId="{10F5E61A-893E-1C40-AF7C-720AB939B3FF}" type="pres">
      <dgm:prSet presAssocID="{D6D9AB11-2655-4F34-9A9B-86FF712BFFD7}" presName="thickLine" presStyleLbl="alignNode1" presStyleIdx="1" presStyleCnt="3"/>
      <dgm:spPr/>
    </dgm:pt>
    <dgm:pt modelId="{7022E730-75D6-C843-9152-3311CAB55443}" type="pres">
      <dgm:prSet presAssocID="{D6D9AB11-2655-4F34-9A9B-86FF712BFFD7}" presName="horz1" presStyleCnt="0"/>
      <dgm:spPr/>
    </dgm:pt>
    <dgm:pt modelId="{859600AD-7AB0-924F-AB1B-742F644CDE64}" type="pres">
      <dgm:prSet presAssocID="{D6D9AB11-2655-4F34-9A9B-86FF712BFFD7}" presName="tx1" presStyleLbl="revTx" presStyleIdx="1" presStyleCnt="3"/>
      <dgm:spPr/>
      <dgm:t>
        <a:bodyPr/>
        <a:lstStyle/>
        <a:p>
          <a:endParaRPr lang="en-US"/>
        </a:p>
      </dgm:t>
    </dgm:pt>
    <dgm:pt modelId="{6BBC1923-EE7A-1F49-8FFA-863270DE895F}" type="pres">
      <dgm:prSet presAssocID="{D6D9AB11-2655-4F34-9A9B-86FF712BFFD7}" presName="vert1" presStyleCnt="0"/>
      <dgm:spPr/>
    </dgm:pt>
    <dgm:pt modelId="{C3DF238E-9EA0-0E41-A105-9FD4700C7842}" type="pres">
      <dgm:prSet presAssocID="{73B3F4B5-7FE7-4B0F-A73A-46C68D3A36B0}" presName="thickLine" presStyleLbl="alignNode1" presStyleIdx="2" presStyleCnt="3"/>
      <dgm:spPr/>
    </dgm:pt>
    <dgm:pt modelId="{25CA956C-624B-6C43-B43C-68B1FB97FFD6}" type="pres">
      <dgm:prSet presAssocID="{73B3F4B5-7FE7-4B0F-A73A-46C68D3A36B0}" presName="horz1" presStyleCnt="0"/>
      <dgm:spPr/>
    </dgm:pt>
    <dgm:pt modelId="{DE8B110B-BC9D-684D-BBE9-3CAF761FBC57}" type="pres">
      <dgm:prSet presAssocID="{73B3F4B5-7FE7-4B0F-A73A-46C68D3A36B0}" presName="tx1" presStyleLbl="revTx" presStyleIdx="2" presStyleCnt="3"/>
      <dgm:spPr/>
      <dgm:t>
        <a:bodyPr/>
        <a:lstStyle/>
        <a:p>
          <a:endParaRPr lang="en-US"/>
        </a:p>
      </dgm:t>
    </dgm:pt>
    <dgm:pt modelId="{34C6D3A3-9B8E-244C-85A5-3C59B98B007E}" type="pres">
      <dgm:prSet presAssocID="{73B3F4B5-7FE7-4B0F-A73A-46C68D3A36B0}" presName="vert1" presStyleCnt="0"/>
      <dgm:spPr/>
    </dgm:pt>
  </dgm:ptLst>
  <dgm:cxnLst>
    <dgm:cxn modelId="{F62B2413-2DC3-4370-A058-7E5A65CE68B2}" type="presOf" srcId="{73B3F4B5-7FE7-4B0F-A73A-46C68D3A36B0}" destId="{DE8B110B-BC9D-684D-BBE9-3CAF761FBC57}" srcOrd="0" destOrd="0" presId="urn:microsoft.com/office/officeart/2008/layout/LinedList"/>
    <dgm:cxn modelId="{53D19AE4-181E-46D3-BDF1-ECACF2D65E5A}" srcId="{455D56C5-F61D-4CF3-8B56-D88C57C97EF3}" destId="{94887C17-7660-42FC-A9CA-B7160100022C}" srcOrd="0" destOrd="0" parTransId="{CAC1B1ED-EE38-4141-BE9F-94B9233C6E96}" sibTransId="{9FC9E70A-7340-447A-9BED-2953E9493686}"/>
    <dgm:cxn modelId="{818F5E3B-04AF-4BCE-8729-5F62A8A2958F}" type="presOf" srcId="{94887C17-7660-42FC-A9CA-B7160100022C}" destId="{1EF6673C-AAD3-0F40-BFCE-39B59DF13BFB}" srcOrd="0" destOrd="0" presId="urn:microsoft.com/office/officeart/2008/layout/LinedList"/>
    <dgm:cxn modelId="{27D10394-8C11-4A80-9263-163FA4E78964}" type="presOf" srcId="{D6D9AB11-2655-4F34-9A9B-86FF712BFFD7}" destId="{859600AD-7AB0-924F-AB1B-742F644CDE64}" srcOrd="0" destOrd="0" presId="urn:microsoft.com/office/officeart/2008/layout/LinedList"/>
    <dgm:cxn modelId="{DDF3B92A-AF03-4588-AD12-4AFB9957BABC}" type="presOf" srcId="{455D56C5-F61D-4CF3-8B56-D88C57C97EF3}" destId="{957F5BD7-48D1-7348-87BF-618FC1281B0D}" srcOrd="0" destOrd="0" presId="urn:microsoft.com/office/officeart/2008/layout/LinedList"/>
    <dgm:cxn modelId="{A9857B74-CB9D-4DAA-8E72-DF9F8AA3899B}" srcId="{455D56C5-F61D-4CF3-8B56-D88C57C97EF3}" destId="{73B3F4B5-7FE7-4B0F-A73A-46C68D3A36B0}" srcOrd="2" destOrd="0" parTransId="{AA54B8A6-F50A-4F1B-91B8-83A3FBA16FD6}" sibTransId="{D662D0D5-18A0-44CB-A52C-CC4697FF5F59}"/>
    <dgm:cxn modelId="{A8F4D7B3-70CE-4F96-9FBA-FA614FCD9940}" srcId="{455D56C5-F61D-4CF3-8B56-D88C57C97EF3}" destId="{D6D9AB11-2655-4F34-9A9B-86FF712BFFD7}" srcOrd="1" destOrd="0" parTransId="{B2533437-FE47-4DAC-ABA4-18836348EDCD}" sibTransId="{17BA4939-C4C8-420D-A0DB-44ABC01DD954}"/>
    <dgm:cxn modelId="{D64E7E7F-A9A8-4126-A530-CE9C21FABE97}" type="presParOf" srcId="{957F5BD7-48D1-7348-87BF-618FC1281B0D}" destId="{03AF44F4-F1F6-6A4F-A451-DC9EA4DF7E54}" srcOrd="0" destOrd="0" presId="urn:microsoft.com/office/officeart/2008/layout/LinedList"/>
    <dgm:cxn modelId="{36FE7B89-CDE0-4D33-8C8A-BC4B5669FAD0}" type="presParOf" srcId="{957F5BD7-48D1-7348-87BF-618FC1281B0D}" destId="{1F3DD6A4-A3FE-024C-BED6-84CDE0E3C137}" srcOrd="1" destOrd="0" presId="urn:microsoft.com/office/officeart/2008/layout/LinedList"/>
    <dgm:cxn modelId="{882583AD-4216-478A-A773-555FF929425D}" type="presParOf" srcId="{1F3DD6A4-A3FE-024C-BED6-84CDE0E3C137}" destId="{1EF6673C-AAD3-0F40-BFCE-39B59DF13BFB}" srcOrd="0" destOrd="0" presId="urn:microsoft.com/office/officeart/2008/layout/LinedList"/>
    <dgm:cxn modelId="{360BAC4B-14A0-4483-82D8-11782F55AC04}" type="presParOf" srcId="{1F3DD6A4-A3FE-024C-BED6-84CDE0E3C137}" destId="{491D108C-4CB5-D94D-B2D9-2AE65C9EA072}" srcOrd="1" destOrd="0" presId="urn:microsoft.com/office/officeart/2008/layout/LinedList"/>
    <dgm:cxn modelId="{C452BFC1-AFE3-4814-A360-2EFDC825DE33}" type="presParOf" srcId="{957F5BD7-48D1-7348-87BF-618FC1281B0D}" destId="{10F5E61A-893E-1C40-AF7C-720AB939B3FF}" srcOrd="2" destOrd="0" presId="urn:microsoft.com/office/officeart/2008/layout/LinedList"/>
    <dgm:cxn modelId="{10BAA06D-E5F9-42FB-8ADC-A33FCA48EFDD}" type="presParOf" srcId="{957F5BD7-48D1-7348-87BF-618FC1281B0D}" destId="{7022E730-75D6-C843-9152-3311CAB55443}" srcOrd="3" destOrd="0" presId="urn:microsoft.com/office/officeart/2008/layout/LinedList"/>
    <dgm:cxn modelId="{1183BF86-1A87-4C10-BFE5-130F844FF4F8}" type="presParOf" srcId="{7022E730-75D6-C843-9152-3311CAB55443}" destId="{859600AD-7AB0-924F-AB1B-742F644CDE64}" srcOrd="0" destOrd="0" presId="urn:microsoft.com/office/officeart/2008/layout/LinedList"/>
    <dgm:cxn modelId="{DBA03399-6944-47D5-B2F3-83B243104DE7}" type="presParOf" srcId="{7022E730-75D6-C843-9152-3311CAB55443}" destId="{6BBC1923-EE7A-1F49-8FFA-863270DE895F}" srcOrd="1" destOrd="0" presId="urn:microsoft.com/office/officeart/2008/layout/LinedList"/>
    <dgm:cxn modelId="{6C8A7DB9-EE80-4A0B-849B-742924314749}" type="presParOf" srcId="{957F5BD7-48D1-7348-87BF-618FC1281B0D}" destId="{C3DF238E-9EA0-0E41-A105-9FD4700C7842}" srcOrd="4" destOrd="0" presId="urn:microsoft.com/office/officeart/2008/layout/LinedList"/>
    <dgm:cxn modelId="{7455B4C3-A9B8-4A35-B8CB-A2CA709EFEE2}" type="presParOf" srcId="{957F5BD7-48D1-7348-87BF-618FC1281B0D}" destId="{25CA956C-624B-6C43-B43C-68B1FB97FFD6}" srcOrd="5" destOrd="0" presId="urn:microsoft.com/office/officeart/2008/layout/LinedList"/>
    <dgm:cxn modelId="{425FB4F1-BE42-43F4-81F6-C0E7708F94DE}" type="presParOf" srcId="{25CA956C-624B-6C43-B43C-68B1FB97FFD6}" destId="{DE8B110B-BC9D-684D-BBE9-3CAF761FBC57}" srcOrd="0" destOrd="0" presId="urn:microsoft.com/office/officeart/2008/layout/LinedList"/>
    <dgm:cxn modelId="{747920B9-78EB-4166-A718-D7EFF4295FDE}" type="presParOf" srcId="{25CA956C-624B-6C43-B43C-68B1FB97FFD6}" destId="{34C6D3A3-9B8E-244C-85A5-3C59B98B007E}" srcOrd="1" destOrd="0" presId="urn:microsoft.com/office/officeart/2008/layout/LinedList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5F00F4-6ED6-4E62-876D-7ACC62DE709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5316A86-B9EF-4C9B-9078-A50513EEC88A}">
      <dgm:prSet/>
      <dgm:spPr/>
      <dgm:t>
        <a:bodyPr/>
        <a:lstStyle/>
        <a:p>
          <a:r>
            <a:rPr lang="en-IN" dirty="0"/>
            <a:t>Provide references pertaining to your research according to IEEE style of referencing.</a:t>
          </a:r>
          <a:endParaRPr lang="en-US" dirty="0"/>
        </a:p>
      </dgm:t>
    </dgm:pt>
    <dgm:pt modelId="{040FADCA-FB31-48A6-AF59-874286386741}" type="parTrans" cxnId="{1F548C41-2408-43BC-86D3-885090C8360D}">
      <dgm:prSet/>
      <dgm:spPr/>
      <dgm:t>
        <a:bodyPr/>
        <a:lstStyle/>
        <a:p>
          <a:endParaRPr lang="en-US"/>
        </a:p>
      </dgm:t>
    </dgm:pt>
    <dgm:pt modelId="{0BC0B60F-651D-4FAD-9064-971FC0E422E1}" type="sibTrans" cxnId="{1F548C41-2408-43BC-86D3-885090C8360D}">
      <dgm:prSet/>
      <dgm:spPr/>
      <dgm:t>
        <a:bodyPr/>
        <a:lstStyle/>
        <a:p>
          <a:endParaRPr lang="en-US"/>
        </a:p>
      </dgm:t>
    </dgm:pt>
    <dgm:pt modelId="{97DC41D1-1783-461C-A29A-B96A6B154BF2}">
      <dgm:prSet/>
      <dgm:spPr/>
      <dgm:t>
        <a:bodyPr/>
        <a:lstStyle/>
        <a:p>
          <a:r>
            <a:rPr lang="en-IN" dirty="0"/>
            <a:t>Example:</a:t>
          </a:r>
          <a:endParaRPr lang="en-US" dirty="0"/>
        </a:p>
      </dgm:t>
    </dgm:pt>
    <dgm:pt modelId="{8DB1562E-6063-45DF-9DFF-4E29B92C461D}" type="parTrans" cxnId="{BAAAD747-9C91-4E4C-9EA2-2206A3B860B1}">
      <dgm:prSet/>
      <dgm:spPr/>
      <dgm:t>
        <a:bodyPr/>
        <a:lstStyle/>
        <a:p>
          <a:endParaRPr lang="en-US"/>
        </a:p>
      </dgm:t>
    </dgm:pt>
    <dgm:pt modelId="{9D66DAD4-58E3-4B98-9FE9-C1E0E45E5D94}" type="sibTrans" cxnId="{BAAAD747-9C91-4E4C-9EA2-2206A3B860B1}">
      <dgm:prSet/>
      <dgm:spPr/>
      <dgm:t>
        <a:bodyPr/>
        <a:lstStyle/>
        <a:p>
          <a:endParaRPr lang="en-US"/>
        </a:p>
      </dgm:t>
    </dgm:pt>
    <dgm:pt modelId="{E4D155B1-826E-4E44-9C6A-D7F778A55189}">
      <dgm:prSet/>
      <dgm:spPr/>
      <dgm:t>
        <a:bodyPr/>
        <a:lstStyle/>
        <a:p>
          <a:r>
            <a:rPr lang="en-US" dirty="0"/>
            <a:t>G. Eason, B. Noble, and I. N. </a:t>
          </a:r>
          <a:r>
            <a:rPr lang="en-US" dirty="0" err="1"/>
            <a:t>Sneddon</a:t>
          </a:r>
          <a:r>
            <a:rPr lang="en-US" dirty="0"/>
            <a:t>, “On certain integrals of </a:t>
          </a:r>
          <a:r>
            <a:rPr lang="en-US" dirty="0" err="1"/>
            <a:t>Lipschitz-Hankel</a:t>
          </a:r>
          <a:r>
            <a:rPr lang="en-US" dirty="0"/>
            <a:t> type involving products of Bessel functions,” Phil. Trans. Roy. Soc. London, vol. A247, pp. 529–551, April 1955. </a:t>
          </a:r>
          <a:r>
            <a:rPr lang="en-US" i="1" dirty="0"/>
            <a:t>(references)</a:t>
          </a:r>
          <a:endParaRPr lang="en-US" dirty="0"/>
        </a:p>
      </dgm:t>
    </dgm:pt>
    <dgm:pt modelId="{A16055F6-F0B9-4D41-B9F0-2720338F6B55}" type="parTrans" cxnId="{06897BE8-256E-411E-81CF-1B30F1F99980}">
      <dgm:prSet/>
      <dgm:spPr/>
      <dgm:t>
        <a:bodyPr/>
        <a:lstStyle/>
        <a:p>
          <a:endParaRPr lang="en-US"/>
        </a:p>
      </dgm:t>
    </dgm:pt>
    <dgm:pt modelId="{7E68E31C-F6DF-44EB-BDC6-3596BEC292B9}" type="sibTrans" cxnId="{06897BE8-256E-411E-81CF-1B30F1F99980}">
      <dgm:prSet/>
      <dgm:spPr/>
      <dgm:t>
        <a:bodyPr/>
        <a:lstStyle/>
        <a:p>
          <a:endParaRPr lang="en-US"/>
        </a:p>
      </dgm:t>
    </dgm:pt>
    <dgm:pt modelId="{7B72BDC5-CA1B-8C47-BFD5-A4CAF2012D4F}" type="pres">
      <dgm:prSet presAssocID="{215F00F4-6ED6-4E62-876D-7ACC62DE709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A1DC677-7687-1B40-8388-71BA5EB84B24}" type="pres">
      <dgm:prSet presAssocID="{95316A86-B9EF-4C9B-9078-A50513EEC88A}" presName="thickLine" presStyleLbl="alignNode1" presStyleIdx="0" presStyleCnt="3"/>
      <dgm:spPr/>
    </dgm:pt>
    <dgm:pt modelId="{B67D5EAC-1C48-5449-93DB-0A7083B9171E}" type="pres">
      <dgm:prSet presAssocID="{95316A86-B9EF-4C9B-9078-A50513EEC88A}" presName="horz1" presStyleCnt="0"/>
      <dgm:spPr/>
    </dgm:pt>
    <dgm:pt modelId="{3E25CC0C-7918-6543-8920-320F080F78C0}" type="pres">
      <dgm:prSet presAssocID="{95316A86-B9EF-4C9B-9078-A50513EEC88A}" presName="tx1" presStyleLbl="revTx" presStyleIdx="0" presStyleCnt="3"/>
      <dgm:spPr/>
      <dgm:t>
        <a:bodyPr/>
        <a:lstStyle/>
        <a:p>
          <a:endParaRPr lang="en-US"/>
        </a:p>
      </dgm:t>
    </dgm:pt>
    <dgm:pt modelId="{F3958EA6-346A-FB40-87F3-56E28A79FD61}" type="pres">
      <dgm:prSet presAssocID="{95316A86-B9EF-4C9B-9078-A50513EEC88A}" presName="vert1" presStyleCnt="0"/>
      <dgm:spPr/>
    </dgm:pt>
    <dgm:pt modelId="{8B9BE11D-6FC8-B04B-9B97-8AEEB91537E2}" type="pres">
      <dgm:prSet presAssocID="{97DC41D1-1783-461C-A29A-B96A6B154BF2}" presName="thickLine" presStyleLbl="alignNode1" presStyleIdx="1" presStyleCnt="3"/>
      <dgm:spPr/>
    </dgm:pt>
    <dgm:pt modelId="{4A0C0268-C58C-734D-A158-1C2050AB1EBA}" type="pres">
      <dgm:prSet presAssocID="{97DC41D1-1783-461C-A29A-B96A6B154BF2}" presName="horz1" presStyleCnt="0"/>
      <dgm:spPr/>
    </dgm:pt>
    <dgm:pt modelId="{521AEF51-E1DE-9649-966F-C46691C71486}" type="pres">
      <dgm:prSet presAssocID="{97DC41D1-1783-461C-A29A-B96A6B154BF2}" presName="tx1" presStyleLbl="revTx" presStyleIdx="1" presStyleCnt="3"/>
      <dgm:spPr/>
      <dgm:t>
        <a:bodyPr/>
        <a:lstStyle/>
        <a:p>
          <a:endParaRPr lang="en-US"/>
        </a:p>
      </dgm:t>
    </dgm:pt>
    <dgm:pt modelId="{280C4B08-9E73-B64D-AB34-3E009C81A2B7}" type="pres">
      <dgm:prSet presAssocID="{97DC41D1-1783-461C-A29A-B96A6B154BF2}" presName="vert1" presStyleCnt="0"/>
      <dgm:spPr/>
    </dgm:pt>
    <dgm:pt modelId="{DCD822C7-B130-A245-87F5-321AA30FCA5F}" type="pres">
      <dgm:prSet presAssocID="{E4D155B1-826E-4E44-9C6A-D7F778A55189}" presName="thickLine" presStyleLbl="alignNode1" presStyleIdx="2" presStyleCnt="3"/>
      <dgm:spPr/>
    </dgm:pt>
    <dgm:pt modelId="{C00176C6-4911-7C4F-8DA7-31730541B171}" type="pres">
      <dgm:prSet presAssocID="{E4D155B1-826E-4E44-9C6A-D7F778A55189}" presName="horz1" presStyleCnt="0"/>
      <dgm:spPr/>
    </dgm:pt>
    <dgm:pt modelId="{372265E4-3C01-3748-8117-C815596DDA53}" type="pres">
      <dgm:prSet presAssocID="{E4D155B1-826E-4E44-9C6A-D7F778A55189}" presName="tx1" presStyleLbl="revTx" presStyleIdx="2" presStyleCnt="3"/>
      <dgm:spPr/>
      <dgm:t>
        <a:bodyPr/>
        <a:lstStyle/>
        <a:p>
          <a:endParaRPr lang="en-US"/>
        </a:p>
      </dgm:t>
    </dgm:pt>
    <dgm:pt modelId="{7BF414D9-1DA1-AA47-BDCC-30A7C4B1F970}" type="pres">
      <dgm:prSet presAssocID="{E4D155B1-826E-4E44-9C6A-D7F778A55189}" presName="vert1" presStyleCnt="0"/>
      <dgm:spPr/>
    </dgm:pt>
  </dgm:ptLst>
  <dgm:cxnLst>
    <dgm:cxn modelId="{BAAAD747-9C91-4E4C-9EA2-2206A3B860B1}" srcId="{215F00F4-6ED6-4E62-876D-7ACC62DE709D}" destId="{97DC41D1-1783-461C-A29A-B96A6B154BF2}" srcOrd="1" destOrd="0" parTransId="{8DB1562E-6063-45DF-9DFF-4E29B92C461D}" sibTransId="{9D66DAD4-58E3-4B98-9FE9-C1E0E45E5D94}"/>
    <dgm:cxn modelId="{00BF050F-1554-4785-B220-FFAEE69314C4}" type="presOf" srcId="{E4D155B1-826E-4E44-9C6A-D7F778A55189}" destId="{372265E4-3C01-3748-8117-C815596DDA53}" srcOrd="0" destOrd="0" presId="urn:microsoft.com/office/officeart/2008/layout/LinedList"/>
    <dgm:cxn modelId="{DE4B9053-8CA0-4E67-906B-C24BF7C9F2AB}" type="presOf" srcId="{215F00F4-6ED6-4E62-876D-7ACC62DE709D}" destId="{7B72BDC5-CA1B-8C47-BFD5-A4CAF2012D4F}" srcOrd="0" destOrd="0" presId="urn:microsoft.com/office/officeart/2008/layout/LinedList"/>
    <dgm:cxn modelId="{1F548C41-2408-43BC-86D3-885090C8360D}" srcId="{215F00F4-6ED6-4E62-876D-7ACC62DE709D}" destId="{95316A86-B9EF-4C9B-9078-A50513EEC88A}" srcOrd="0" destOrd="0" parTransId="{040FADCA-FB31-48A6-AF59-874286386741}" sibTransId="{0BC0B60F-651D-4FAD-9064-971FC0E422E1}"/>
    <dgm:cxn modelId="{F9827DFD-F8A0-49DE-99D2-13C6105D2B58}" type="presOf" srcId="{97DC41D1-1783-461C-A29A-B96A6B154BF2}" destId="{521AEF51-E1DE-9649-966F-C46691C71486}" srcOrd="0" destOrd="0" presId="urn:microsoft.com/office/officeart/2008/layout/LinedList"/>
    <dgm:cxn modelId="{06897BE8-256E-411E-81CF-1B30F1F99980}" srcId="{215F00F4-6ED6-4E62-876D-7ACC62DE709D}" destId="{E4D155B1-826E-4E44-9C6A-D7F778A55189}" srcOrd="2" destOrd="0" parTransId="{A16055F6-F0B9-4D41-B9F0-2720338F6B55}" sibTransId="{7E68E31C-F6DF-44EB-BDC6-3596BEC292B9}"/>
    <dgm:cxn modelId="{9776CC70-8296-4C62-A0C1-2FCC9413602D}" type="presOf" srcId="{95316A86-B9EF-4C9B-9078-A50513EEC88A}" destId="{3E25CC0C-7918-6543-8920-320F080F78C0}" srcOrd="0" destOrd="0" presId="urn:microsoft.com/office/officeart/2008/layout/LinedList"/>
    <dgm:cxn modelId="{7A7400C0-08B4-44ED-BE41-DE9EFF5EFB27}" type="presParOf" srcId="{7B72BDC5-CA1B-8C47-BFD5-A4CAF2012D4F}" destId="{8A1DC677-7687-1B40-8388-71BA5EB84B24}" srcOrd="0" destOrd="0" presId="urn:microsoft.com/office/officeart/2008/layout/LinedList"/>
    <dgm:cxn modelId="{C3F3D7AD-9DA0-4005-BF3C-824E4B03AE66}" type="presParOf" srcId="{7B72BDC5-CA1B-8C47-BFD5-A4CAF2012D4F}" destId="{B67D5EAC-1C48-5449-93DB-0A7083B9171E}" srcOrd="1" destOrd="0" presId="urn:microsoft.com/office/officeart/2008/layout/LinedList"/>
    <dgm:cxn modelId="{099745DB-D33A-42F0-A13C-E0DD04370C85}" type="presParOf" srcId="{B67D5EAC-1C48-5449-93DB-0A7083B9171E}" destId="{3E25CC0C-7918-6543-8920-320F080F78C0}" srcOrd="0" destOrd="0" presId="urn:microsoft.com/office/officeart/2008/layout/LinedList"/>
    <dgm:cxn modelId="{69A68441-9108-41D8-A5FB-537BA551CD79}" type="presParOf" srcId="{B67D5EAC-1C48-5449-93DB-0A7083B9171E}" destId="{F3958EA6-346A-FB40-87F3-56E28A79FD61}" srcOrd="1" destOrd="0" presId="urn:microsoft.com/office/officeart/2008/layout/LinedList"/>
    <dgm:cxn modelId="{FBAB3EE5-4276-4690-9FDD-F4A5B24E0602}" type="presParOf" srcId="{7B72BDC5-CA1B-8C47-BFD5-A4CAF2012D4F}" destId="{8B9BE11D-6FC8-B04B-9B97-8AEEB91537E2}" srcOrd="2" destOrd="0" presId="urn:microsoft.com/office/officeart/2008/layout/LinedList"/>
    <dgm:cxn modelId="{5C2DB2BF-9793-42DD-BF41-1AD208B97AC6}" type="presParOf" srcId="{7B72BDC5-CA1B-8C47-BFD5-A4CAF2012D4F}" destId="{4A0C0268-C58C-734D-A158-1C2050AB1EBA}" srcOrd="3" destOrd="0" presId="urn:microsoft.com/office/officeart/2008/layout/LinedList"/>
    <dgm:cxn modelId="{E4AAC9F5-E05D-40A4-B800-DDB66BD72BD8}" type="presParOf" srcId="{4A0C0268-C58C-734D-A158-1C2050AB1EBA}" destId="{521AEF51-E1DE-9649-966F-C46691C71486}" srcOrd="0" destOrd="0" presId="urn:microsoft.com/office/officeart/2008/layout/LinedList"/>
    <dgm:cxn modelId="{B0B2C8B1-79FF-4B4C-A5EC-F1EA4D2DC230}" type="presParOf" srcId="{4A0C0268-C58C-734D-A158-1C2050AB1EBA}" destId="{280C4B08-9E73-B64D-AB34-3E009C81A2B7}" srcOrd="1" destOrd="0" presId="urn:microsoft.com/office/officeart/2008/layout/LinedList"/>
    <dgm:cxn modelId="{F917D240-67E4-4914-BC42-B56EFCDDDB24}" type="presParOf" srcId="{7B72BDC5-CA1B-8C47-BFD5-A4CAF2012D4F}" destId="{DCD822C7-B130-A245-87F5-321AA30FCA5F}" srcOrd="4" destOrd="0" presId="urn:microsoft.com/office/officeart/2008/layout/LinedList"/>
    <dgm:cxn modelId="{BE55DFCC-98B3-4202-A7C2-44DADCA54BEC}" type="presParOf" srcId="{7B72BDC5-CA1B-8C47-BFD5-A4CAF2012D4F}" destId="{C00176C6-4911-7C4F-8DA7-31730541B171}" srcOrd="5" destOrd="0" presId="urn:microsoft.com/office/officeart/2008/layout/LinedList"/>
    <dgm:cxn modelId="{14093533-BD04-4CCE-AFE1-3836CC6AD701}" type="presParOf" srcId="{C00176C6-4911-7C4F-8DA7-31730541B171}" destId="{372265E4-3C01-3748-8117-C815596DDA53}" srcOrd="0" destOrd="0" presId="urn:microsoft.com/office/officeart/2008/layout/LinedList"/>
    <dgm:cxn modelId="{E69433C0-7CED-433C-8C48-75668BE96C7E}" type="presParOf" srcId="{C00176C6-4911-7C4F-8DA7-31730541B171}" destId="{7BF414D9-1DA1-AA47-BDCC-30A7C4B1F970}" srcOrd="1" destOrd="0" presId="urn:microsoft.com/office/officeart/2008/layout/LinedList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B7DF42-C10C-4A7D-9DD3-5911D36EC917}" type="doc">
      <dgm:prSet loTypeId="urn:microsoft.com/office/officeart/2005/8/layout/default#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AE8C74-99B9-4677-A81C-4456A76A0AC7}">
      <dgm:prSet/>
      <dgm:spPr/>
      <dgm:t>
        <a:bodyPr/>
        <a:lstStyle/>
        <a:p>
          <a:r>
            <a:rPr lang="en-IN" dirty="0"/>
            <a:t>Provide any other information you wish to add on.</a:t>
          </a:r>
          <a:endParaRPr lang="en-US" dirty="0"/>
        </a:p>
      </dgm:t>
    </dgm:pt>
    <dgm:pt modelId="{2BFB7EEC-A654-4F5C-8B88-6AB484C457DE}" type="parTrans" cxnId="{0685A8EE-1B2A-4D52-AB3C-F3A29AAD18CD}">
      <dgm:prSet/>
      <dgm:spPr/>
      <dgm:t>
        <a:bodyPr/>
        <a:lstStyle/>
        <a:p>
          <a:endParaRPr lang="en-US"/>
        </a:p>
      </dgm:t>
    </dgm:pt>
    <dgm:pt modelId="{0B104145-1793-45A9-AD30-5D435C71478A}" type="sibTrans" cxnId="{0685A8EE-1B2A-4D52-AB3C-F3A29AAD18CD}">
      <dgm:prSet/>
      <dgm:spPr/>
      <dgm:t>
        <a:bodyPr/>
        <a:lstStyle/>
        <a:p>
          <a:endParaRPr lang="en-US"/>
        </a:p>
      </dgm:t>
    </dgm:pt>
    <dgm:pt modelId="{2C3DFCDD-7AD7-4626-AB8B-A9227A2B7121}">
      <dgm:prSet/>
      <dgm:spPr>
        <a:solidFill>
          <a:schemeClr val="accent1"/>
        </a:solidFill>
      </dgm:spPr>
      <dgm:t>
        <a:bodyPr/>
        <a:lstStyle/>
        <a:p>
          <a:r>
            <a:rPr lang="en-IN" dirty="0"/>
            <a:t>Note: Changes can be made in the template, with the consent of the guide for inclusion of any other information.</a:t>
          </a:r>
          <a:endParaRPr lang="en-US" dirty="0"/>
        </a:p>
      </dgm:t>
    </dgm:pt>
    <dgm:pt modelId="{7FD2AB74-FC15-4828-8D8F-39CE501C0A5D}" type="parTrans" cxnId="{56D93843-80B6-49E0-B911-CE2CDF6DF0D6}">
      <dgm:prSet/>
      <dgm:spPr/>
      <dgm:t>
        <a:bodyPr/>
        <a:lstStyle/>
        <a:p>
          <a:endParaRPr lang="en-US"/>
        </a:p>
      </dgm:t>
    </dgm:pt>
    <dgm:pt modelId="{77E6EC99-19B7-4592-B9DC-681BBB24DD3C}" type="sibTrans" cxnId="{56D93843-80B6-49E0-B911-CE2CDF6DF0D6}">
      <dgm:prSet/>
      <dgm:spPr/>
      <dgm:t>
        <a:bodyPr/>
        <a:lstStyle/>
        <a:p>
          <a:endParaRPr lang="en-US"/>
        </a:p>
      </dgm:t>
    </dgm:pt>
    <dgm:pt modelId="{920B759C-F584-FA4B-B7A9-1F7C1D839E79}" type="pres">
      <dgm:prSet presAssocID="{7EB7DF42-C10C-4A7D-9DD3-5911D36EC91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D378E-E597-714B-AE73-05D65FDD9120}" type="pres">
      <dgm:prSet presAssocID="{DFAE8C74-99B9-4677-A81C-4456A76A0AC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2FE26-BA53-364D-813C-7F02476BC087}" type="pres">
      <dgm:prSet presAssocID="{0B104145-1793-45A9-AD30-5D435C71478A}" presName="sibTrans" presStyleCnt="0"/>
      <dgm:spPr/>
    </dgm:pt>
    <dgm:pt modelId="{BEAA436B-8346-D241-9A6A-60FCF2842167}" type="pres">
      <dgm:prSet presAssocID="{2C3DFCDD-7AD7-4626-AB8B-A9227A2B712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173E3F-78F1-46FE-9A89-7D18C12160C3}" type="presOf" srcId="{7EB7DF42-C10C-4A7D-9DD3-5911D36EC917}" destId="{920B759C-F584-FA4B-B7A9-1F7C1D839E79}" srcOrd="0" destOrd="0" presId="urn:microsoft.com/office/officeart/2005/8/layout/default#2"/>
    <dgm:cxn modelId="{A970F49A-9041-43B7-BD80-58F57EB090BE}" type="presOf" srcId="{2C3DFCDD-7AD7-4626-AB8B-A9227A2B7121}" destId="{BEAA436B-8346-D241-9A6A-60FCF2842167}" srcOrd="0" destOrd="0" presId="urn:microsoft.com/office/officeart/2005/8/layout/default#2"/>
    <dgm:cxn modelId="{56D93843-80B6-49E0-B911-CE2CDF6DF0D6}" srcId="{7EB7DF42-C10C-4A7D-9DD3-5911D36EC917}" destId="{2C3DFCDD-7AD7-4626-AB8B-A9227A2B7121}" srcOrd="1" destOrd="0" parTransId="{7FD2AB74-FC15-4828-8D8F-39CE501C0A5D}" sibTransId="{77E6EC99-19B7-4592-B9DC-681BBB24DD3C}"/>
    <dgm:cxn modelId="{0685A8EE-1B2A-4D52-AB3C-F3A29AAD18CD}" srcId="{7EB7DF42-C10C-4A7D-9DD3-5911D36EC917}" destId="{DFAE8C74-99B9-4677-A81C-4456A76A0AC7}" srcOrd="0" destOrd="0" parTransId="{2BFB7EEC-A654-4F5C-8B88-6AB484C457DE}" sibTransId="{0B104145-1793-45A9-AD30-5D435C71478A}"/>
    <dgm:cxn modelId="{5007D6B0-A0DC-485A-B462-8C23EDE8F9FB}" type="presOf" srcId="{DFAE8C74-99B9-4677-A81C-4456A76A0AC7}" destId="{155D378E-E597-714B-AE73-05D65FDD9120}" srcOrd="0" destOrd="0" presId="urn:microsoft.com/office/officeart/2005/8/layout/default#2"/>
    <dgm:cxn modelId="{CC651A2D-4B6D-43E4-BE99-3795F64B549C}" type="presParOf" srcId="{920B759C-F584-FA4B-B7A9-1F7C1D839E79}" destId="{155D378E-E597-714B-AE73-05D65FDD9120}" srcOrd="0" destOrd="0" presId="urn:microsoft.com/office/officeart/2005/8/layout/default#2"/>
    <dgm:cxn modelId="{19A0DD4E-26B1-464E-9F69-33F1B7201248}" type="presParOf" srcId="{920B759C-F584-FA4B-B7A9-1F7C1D839E79}" destId="{E7C2FE26-BA53-364D-813C-7F02476BC087}" srcOrd="1" destOrd="0" presId="urn:microsoft.com/office/officeart/2005/8/layout/default#2"/>
    <dgm:cxn modelId="{B07EABFC-866E-4F32-9622-A26D7EB14023}" type="presParOf" srcId="{920B759C-F584-FA4B-B7A9-1F7C1D839E79}" destId="{BEAA436B-8346-D241-9A6A-60FCF2842167}" srcOrd="2" destOrd="0" presId="urn:microsoft.com/office/officeart/2005/8/layout/default#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Title of the Project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6B60-78E6-49BD-BA6E-2C9DE0594AFD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FFDBE-F792-4047-874E-E7B53CB87E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5534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Title of the Project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4935-7A95-446E-AB06-C6015C8C2F42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03D9F-5696-42C7-A9C9-8E671FA74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6270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96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96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73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730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73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452-F5CF-40B2-95F1-A6053C66CD57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64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85BD-CEBD-4E64-A26B-D33019D50E27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31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1ECB-716F-4FF7-893A-318AD98C9E40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416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2A33-CB10-4C07-98C6-D86D06F89527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554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F9A5-9A47-470E-9295-FD4D8F2C51BC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261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795E-5B01-4738-8129-CB175515CDE4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27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298-23A2-4621-AE49-C561AB343EA4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784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5189-7B3A-4C01-80BF-DD2A6814F5A8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9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44DE-6A7D-47B9-BEDB-FB8067F58F4B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67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AF05-8952-451C-AD62-23A321513D12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2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3B2-942B-4428-81EA-74917D81F4DB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215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BF7B-ACA3-4DFF-BB25-DD260A7F51AE}" type="datetime1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7E83D-D0ED-4D2D-8278-07767DB0C1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58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rebuchet MS" pitchFamily="34" charset="0"/>
              </a:rPr>
              <a:t>UE20CS390B </a:t>
            </a:r>
            <a:r>
              <a:rPr lang="en-US" sz="2800" dirty="0">
                <a:latin typeface="Trebuchet MS" pitchFamily="34" charset="0"/>
              </a:rPr>
              <a:t>– Capstone Project Phase – 2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rebuchet MS" pitchFamily="34" charset="0"/>
              </a:rPr>
              <a:t>SEMESTER - VII </a:t>
            </a:r>
          </a:p>
          <a:p>
            <a:pPr algn="ctr"/>
            <a:endParaRPr lang="en-US" sz="3200" b="1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rebuchet MS" pitchFamily="34" charset="0"/>
              </a:rPr>
              <a:t>END </a:t>
            </a:r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SEMESTER ASSESSMENT 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39624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53F3A4B-E344-1648-B539-3F8A895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Walkthrough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xmlns="" id="{C51EF9E8-AFB9-402E-B1B0-FF2B9DABD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09682156"/>
              </p:ext>
            </p:extLst>
          </p:nvPr>
        </p:nvGraphicFramePr>
        <p:xfrm>
          <a:off x="838200" y="1295400"/>
          <a:ext cx="89154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40C852-D726-4F4D-AA52-54021444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Test Plan and Strategy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1676400"/>
            <a:ext cx="9296400" cy="4571999"/>
          </a:xfrm>
          <a:prstGeom prst="rect">
            <a:avLst/>
          </a:prstGeom>
        </p:spPr>
        <p:txBody>
          <a:bodyPr/>
          <a:lstStyle/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defRPr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xmlns="" id="{D5679330-9F2D-48C5-B4E8-DA47BA870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51023666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536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12A777E-0282-6A4F-94F8-1A6B9731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Results and Discussion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xmlns="" id="{1FE14512-7FD1-4394-A748-2349DFB63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21288823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53F3A4B-E344-1648-B539-3F8A895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Schedule</a:t>
            </a:r>
            <a:endParaRPr lang="en-US" b="1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xmlns="" id="{C51EF9E8-AFB9-402E-B1B0-FF2B9DABDB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974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FD2AF-C1F3-6749-8203-B5875A08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EBF686-B111-5A45-A7D6-49A152E3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Trebuchet MS"/>
                <a:cs typeface="Trebuchet MS"/>
                <a:sym typeface="Trebuchet MS"/>
              </a:rPr>
              <a:t>Show the evidences, status of the below documents: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Trebuchet MS"/>
                <a:cs typeface="Trebuchet MS"/>
                <a:sym typeface="Trebuchet MS"/>
              </a:rPr>
              <a:t>Project report 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finalized by Guide?</a:t>
            </a:r>
            <a:endParaRPr lang="en-US" dirty="0">
              <a:ea typeface="Trebuchet MS"/>
              <a:cs typeface="Trebuchet MS"/>
              <a:sym typeface="Trebuchet MS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Trebuchet MS"/>
                <a:cs typeface="Trebuchet MS"/>
                <a:sym typeface="Trebuchet MS"/>
              </a:rPr>
              <a:t>IEEE (similar) Format of Paper ready for submission or current status? </a:t>
            </a:r>
            <a:r>
              <a:rPr lang="en-US" b="1" dirty="0">
                <a:ea typeface="Trebuchet MS"/>
                <a:cs typeface="Trebuchet MS"/>
                <a:sym typeface="Trebuchet MS"/>
              </a:rPr>
              <a:t>Which Conferences are you targeting</a:t>
            </a:r>
            <a:r>
              <a:rPr lang="en-US" b="1" dirty="0" smtClean="0">
                <a:ea typeface="Trebuchet MS"/>
                <a:cs typeface="Trebuchet MS"/>
                <a:sym typeface="Trebuchet MS"/>
              </a:rPr>
              <a:t>? Have you submitted to any conference/journal? List out.</a:t>
            </a:r>
            <a:endParaRPr lang="en-US" b="1" dirty="0">
              <a:ea typeface="Trebuchet MS"/>
              <a:cs typeface="Trebuchet MS"/>
              <a:sym typeface="Trebuchet MS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Trebuchet MS"/>
                <a:cs typeface="Trebuchet MS"/>
                <a:sym typeface="Trebuchet MS"/>
              </a:rPr>
              <a:t>Video (2-3 minutes) of your project? Please Play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Trebuchet MS"/>
                <a:cs typeface="Trebuchet MS"/>
                <a:sym typeface="Trebuchet MS"/>
              </a:rPr>
              <a:t>Add the </a:t>
            </a:r>
            <a:r>
              <a:rPr lang="en-US" dirty="0" err="1" smtClean="0">
                <a:ea typeface="Trebuchet MS"/>
                <a:cs typeface="Trebuchet MS"/>
                <a:sym typeface="Trebuchet MS"/>
              </a:rPr>
              <a:t>Github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 repository link.</a:t>
            </a:r>
            <a:endParaRPr lang="en-US" dirty="0">
              <a:ea typeface="Trebuchet MS"/>
              <a:cs typeface="Trebuchet MS"/>
              <a:sym typeface="Trebuchet MS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Trebuchet MS"/>
                <a:cs typeface="Trebuchet MS"/>
                <a:sym typeface="Trebuchet MS"/>
              </a:rPr>
              <a:t>A3 size Poster of your project to be 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shown.</a:t>
            </a:r>
            <a:endParaRPr lang="en-US" dirty="0">
              <a:ea typeface="Trebuchet MS"/>
              <a:cs typeface="Trebuchet MS"/>
              <a:sym typeface="Trebuchet MS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ea typeface="Trebuchet MS"/>
                <a:cs typeface="Trebuchet MS"/>
                <a:sym typeface="Trebuchet MS"/>
              </a:rPr>
              <a:t>All artifacts of your project uploaded in the 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CSE Project </a:t>
            </a:r>
            <a:r>
              <a:rPr lang="en-US" dirty="0">
                <a:ea typeface="Trebuchet MS"/>
                <a:cs typeface="Trebuchet MS"/>
                <a:sym typeface="Trebuchet MS"/>
              </a:rPr>
              <a:t>repository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5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16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B4617C0-C284-3747-AEF4-6A0D55BC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Trebuchet MS"/>
                <a:cs typeface="Trebuchet MS"/>
                <a:sym typeface="Trebuchet MS"/>
              </a:rPr>
              <a:t>Lessons Learnt</a:t>
            </a:r>
            <a:endParaRPr lang="en-US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2BABF7-3C99-DF4C-9998-69B7B3B4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Arial"/>
                <a:cs typeface="Arial"/>
                <a:sym typeface="Trebuchet MS"/>
              </a:rPr>
              <a:t>Discuss on the lessons learned and what you could have done differently knowing what you now know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dirty="0">
              <a:ea typeface="Arial"/>
              <a:cs typeface="Arial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Arial"/>
                <a:cs typeface="Arial"/>
                <a:sym typeface="Trebuchet MS"/>
              </a:rPr>
              <a:t>Give an overview of issues that has been overcome in this project.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68CF295-690E-7449-BE41-244C2E53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Conclusion </a:t>
            </a:r>
            <a:r>
              <a:rPr lang="en-US" sz="4000" b="1" dirty="0"/>
              <a:t>and Future work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xmlns="" id="{C5DD303C-FA39-47AC-818C-13F6F4CC8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74213271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4E08C6C-E09C-ED47-908F-1BF251EF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References</a:t>
            </a:r>
            <a:endParaRPr lang="en-US" b="1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xmlns="" id="{DB6233CE-228D-4641-8358-8740B8993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8475504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7F2CB2-8A79-0845-BFEF-25544225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Any </a:t>
            </a:r>
            <a:r>
              <a:rPr lang="en-US" sz="4000" b="1" dirty="0"/>
              <a:t>other information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xmlns="" id="{439040B7-6279-47F1-A06B-3BC67B0C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51212838"/>
              </p:ext>
            </p:extLst>
          </p:nvPr>
        </p:nvGraphicFramePr>
        <p:xfrm>
          <a:off x="838200" y="11430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5501" y="2971800"/>
            <a:ext cx="31643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b="1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38300" y="2514600"/>
            <a:ext cx="8915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5292B-CC31-AB47-A74C-67560158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596B33-B7A9-A041-9748-FCC5C6AC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 smtClean="0">
                <a:ea typeface="Trebuchet MS"/>
                <a:cs typeface="Trebuchet MS"/>
                <a:sym typeface="Trebuchet MS"/>
              </a:rPr>
              <a:t>Abstract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 smtClean="0">
                <a:ea typeface="Trebuchet MS"/>
                <a:cs typeface="Trebuchet MS"/>
                <a:sym typeface="Trebuchet MS"/>
              </a:rPr>
              <a:t>Team Roles and Responsibilities.</a:t>
            </a:r>
            <a:endParaRPr lang="en-US" sz="3000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Summary of Requirements and Design (Capstone Phase - 1)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Summary of Methodology / Approach (Capstone Phase - 1)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Design Description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Modules and Implementation Details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Project </a:t>
            </a:r>
            <a:r>
              <a:rPr lang="en-US" sz="3000" dirty="0" smtClean="0">
                <a:ea typeface="Trebuchet MS"/>
                <a:cs typeface="Trebuchet MS"/>
                <a:sym typeface="Trebuchet MS"/>
              </a:rPr>
              <a:t>Demonstration and Walkthrough</a:t>
            </a:r>
            <a:endParaRPr lang="en-US" sz="3000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Test Plan and Strategy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Results and Discussion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 smtClean="0">
                <a:ea typeface="Trebuchet MS"/>
                <a:cs typeface="Trebuchet MS"/>
                <a:sym typeface="Trebuchet MS"/>
              </a:rPr>
              <a:t>Lessons Learnt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 smtClean="0">
                <a:ea typeface="Trebuchet MS"/>
                <a:cs typeface="Trebuchet MS"/>
                <a:sym typeface="Trebuchet MS"/>
              </a:rPr>
              <a:t>Conclusion </a:t>
            </a:r>
            <a:r>
              <a:rPr lang="en-US" sz="3000" dirty="0">
                <a:ea typeface="Trebuchet MS"/>
                <a:cs typeface="Trebuchet MS"/>
                <a:sym typeface="Trebuchet MS"/>
              </a:rPr>
              <a:t>and Future Work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000" dirty="0" smtClean="0">
                <a:ea typeface="Trebuchet MS"/>
                <a:cs typeface="Trebuchet MS"/>
                <a:sym typeface="Trebuchet MS"/>
              </a:rPr>
              <a:t>References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Abstract</a:t>
            </a:r>
            <a:endParaRPr lang="en-US" b="1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xmlns="" id="{759AE8A5-3B6E-42E5-A7DD-1079733FC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20037292"/>
              </p:ext>
            </p:extLst>
          </p:nvPr>
        </p:nvGraphicFramePr>
        <p:xfrm>
          <a:off x="6858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E4D027-ECF6-8B4E-8B37-CA432E7C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a typeface="Trebuchet MS"/>
                <a:cs typeface="Trebuchet MS"/>
                <a:sym typeface="Trebuchet MS"/>
              </a:rPr>
              <a:t>Team Roles and Responsibilities</a:t>
            </a:r>
            <a:endParaRPr lang="en-US" sz="40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D861EC62-2365-124E-8BE4-1E837B61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8763000" cy="48815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dirty="0"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Arial"/>
                <a:cs typeface="Arial"/>
                <a:sym typeface="Trebuchet MS"/>
              </a:rPr>
              <a:t>Provide </a:t>
            </a:r>
            <a:r>
              <a:rPr lang="en-US" dirty="0">
                <a:ea typeface="Arial"/>
                <a:cs typeface="Arial"/>
                <a:sym typeface="Trebuchet MS"/>
              </a:rPr>
              <a:t>a table of Team Roles and </a:t>
            </a:r>
            <a:r>
              <a:rPr lang="en-US" dirty="0" smtClean="0">
                <a:ea typeface="Arial"/>
                <a:cs typeface="Arial"/>
                <a:sym typeface="Trebuchet MS"/>
              </a:rPr>
              <a:t>Responsibilities.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dirty="0" smtClean="0">
              <a:ea typeface="Arial"/>
              <a:cs typeface="Arial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a typeface="Arial"/>
                <a:cs typeface="Arial"/>
                <a:sym typeface="Trebuchet MS"/>
              </a:rPr>
              <a:t>State </a:t>
            </a:r>
            <a:r>
              <a:rPr lang="en-US" dirty="0">
                <a:ea typeface="Arial"/>
                <a:cs typeface="Arial"/>
                <a:sym typeface="Trebuchet MS"/>
              </a:rPr>
              <a:t>the specific contribution of each team member in the various phases of the project 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905000"/>
            <a:ext cx="89916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E9FAFF-3809-3E43-99AC-2F603974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Summary of Requirements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5C43AE-EB14-7545-849B-1C25BB9B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8763000" cy="4881563"/>
          </a:xfrm>
        </p:spPr>
        <p:txBody>
          <a:bodyPr>
            <a:normAutofit lnSpcReduction="10000"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Summary of Requirements (A bulleted list of the major requirements.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A background review of the state of the art in the relevant field showing strength and weakness.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Design Approach </a:t>
            </a:r>
            <a:r>
              <a:rPr lang="en-US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(Prototype / Product based Projects) </a:t>
            </a:r>
            <a:r>
              <a:rPr lang="en-US" dirty="0">
                <a:ea typeface="Trebuchet MS"/>
                <a:cs typeface="Trebuchet MS"/>
                <a:sym typeface="Trebuchet MS"/>
              </a:rPr>
              <a:t>along with constraints, dependencies, assumptions and Risks.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Design Details </a:t>
            </a:r>
            <a:r>
              <a:rPr lang="en-US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(Research Projects)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Add as many slides as necessary.</a:t>
            </a:r>
            <a:endParaRPr lang="en-IN" dirty="0">
              <a:ea typeface="Trebuchet MS"/>
              <a:cs typeface="Trebuchet MS"/>
              <a:sym typeface="Trebuchet MS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03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600200"/>
            <a:ext cx="89916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25624-7576-4249-AF09-53610429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Summary of Methodology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A383BD-75AA-0440-BCC4-456B40BC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839200" cy="5257800"/>
          </a:xfrm>
        </p:spPr>
        <p:txBody>
          <a:bodyPr>
            <a:normAutofit fontScale="92500" lnSpcReduction="10000"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Research </a:t>
            </a:r>
            <a:r>
              <a:rPr lang="en-US" sz="3000" dirty="0" smtClean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Proposed Methodology </a:t>
            </a:r>
          </a:p>
          <a:p>
            <a:pPr marL="1257291" lvl="1" indent="-457200" algn="just" eaLnBrk="0" hangingPunct="0">
              <a:spcBef>
                <a:spcPts val="0"/>
              </a:spcBef>
              <a:buAutoNum type="alphaLcParenR"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Model Architecture</a:t>
            </a:r>
          </a:p>
          <a:p>
            <a:pPr marL="1257291" lvl="1" indent="-457200" algn="just" eaLnBrk="0" hangingPunct="0">
              <a:spcBef>
                <a:spcPts val="0"/>
              </a:spcBef>
              <a:buFontTx/>
              <a:buAutoNum type="alphaLcParenR"/>
              <a:defRPr/>
            </a:pPr>
            <a:r>
              <a:rPr lang="en-US" sz="3000" dirty="0">
                <a:sym typeface="Trebuchet MS"/>
              </a:rPr>
              <a:t>Details of the approach- benefits/drawbacks</a:t>
            </a:r>
          </a:p>
          <a:p>
            <a:pPr marL="800091" indent="-4572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Prototype/Product based </a:t>
            </a:r>
            <a:r>
              <a:rPr lang="en-US" sz="3000" dirty="0" smtClean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Design Approach followed with description and technologies used.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Highlight if there are alternative approaches chosen after phase – 1,explain </a:t>
            </a:r>
            <a:r>
              <a:rPr lang="en-US" sz="3000" dirty="0" smtClean="0">
                <a:ea typeface="Trebuchet MS"/>
                <a:cs typeface="Trebuchet MS"/>
                <a:sym typeface="Trebuchet MS"/>
              </a:rPr>
              <a:t>why, </a:t>
            </a:r>
            <a:r>
              <a:rPr lang="en-US" sz="3000" dirty="0">
                <a:ea typeface="Trebuchet MS"/>
                <a:cs typeface="Trebuchet MS"/>
                <a:sym typeface="Trebuchet MS"/>
              </a:rPr>
              <a:t>including its advantage.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Add 1 – 2 slides.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03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828800"/>
            <a:ext cx="89154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6F100-603C-BE48-B7E1-53F46E60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Design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7F924A-F3B8-774E-9D82-206400DC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9144000" cy="4881563"/>
          </a:xfrm>
        </p:spPr>
        <p:txBody>
          <a:bodyPr>
            <a:normAutofit/>
          </a:bodyPr>
          <a:lstStyle/>
          <a:p>
            <a:pPr marL="342891" indent="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Research 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Algorithm used and explain the logical workflow</a:t>
            </a:r>
            <a:r>
              <a:rPr lang="en-US" dirty="0">
                <a:solidFill>
                  <a:srgbClr val="0033CC"/>
                </a:solidFill>
                <a:ea typeface="Trebuchet MS"/>
                <a:cs typeface="Trebuchet MS"/>
                <a:sym typeface="Trebuchet MS"/>
              </a:rPr>
              <a:t>.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  <a:p>
            <a:pPr marL="342891" indent="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Prototype/Product based </a:t>
            </a:r>
            <a:r>
              <a:rPr lang="en-US" dirty="0" smtClean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Project</a:t>
            </a:r>
          </a:p>
          <a:p>
            <a:pPr marL="342891" indent="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Add as many slides as required to cover the following aspects:</a:t>
            </a:r>
          </a:p>
          <a:p>
            <a:pPr marL="1257300" lvl="2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800" dirty="0">
                <a:ea typeface="Trebuchet MS"/>
                <a:cs typeface="Trebuchet MS"/>
                <a:sym typeface="Trebuchet MS"/>
              </a:rPr>
              <a:t>Master class diagram </a:t>
            </a:r>
          </a:p>
          <a:p>
            <a:pPr marL="1257300" lvl="2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800" dirty="0">
                <a:ea typeface="Trebuchet MS"/>
                <a:cs typeface="Trebuchet MS"/>
                <a:sym typeface="Trebuchet MS"/>
              </a:rPr>
              <a:t>User case Diagram</a:t>
            </a:r>
          </a:p>
          <a:p>
            <a:pPr marL="1257300" lvl="2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800" dirty="0" smtClean="0">
                <a:ea typeface="Trebuchet MS"/>
                <a:cs typeface="Trebuchet MS"/>
                <a:sym typeface="Trebuchet MS"/>
              </a:rPr>
              <a:t>Sequence</a:t>
            </a:r>
            <a:r>
              <a:rPr lang="en-US" sz="2800" dirty="0">
                <a:ea typeface="Trebuchet MS"/>
                <a:cs typeface="Trebuchet MS"/>
                <a:sym typeface="Trebuchet MS"/>
              </a:rPr>
              <a:t>, Packaging and Deployment Diagrams</a:t>
            </a:r>
          </a:p>
          <a:p>
            <a:endParaRPr lang="en-US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6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536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90404-761D-BC41-810D-150349BA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Modules and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351F3-8A16-4C46-80F7-A6406F7B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8763000" cy="4881563"/>
          </a:xfrm>
        </p:spPr>
        <p:txBody>
          <a:bodyPr/>
          <a:lstStyle/>
          <a:p>
            <a:pPr marL="685791" lvl="0" indent="-342900" algn="just" eaLnBrk="0" hangingPunct="0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dirty="0" smtClean="0">
              <a:ea typeface="Trebuchet MS"/>
              <a:cs typeface="Trebuchet MS"/>
              <a:sym typeface="Trebuchet MS"/>
            </a:endParaRPr>
          </a:p>
          <a:p>
            <a:pPr marL="685791" lvl="0" indent="-342900" algn="just" eaLnBrk="0" hangingPunct="0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dirty="0" smtClean="0">
              <a:ea typeface="Trebuchet MS"/>
              <a:cs typeface="Trebuchet MS"/>
              <a:sym typeface="Trebuchet MS"/>
            </a:endParaRPr>
          </a:p>
          <a:p>
            <a:pPr marL="685791" lvl="0" indent="-342900" algn="just" eaLnBrk="0" hangingPunct="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 smtClean="0">
                <a:ea typeface="Trebuchet MS"/>
                <a:cs typeface="Trebuchet MS"/>
                <a:sym typeface="Trebuchet MS"/>
              </a:rPr>
              <a:t>Enlist </a:t>
            </a:r>
            <a:r>
              <a:rPr lang="en-US" dirty="0">
                <a:ea typeface="Trebuchet MS"/>
                <a:cs typeface="Trebuchet MS"/>
                <a:sym typeface="Trebuchet MS"/>
              </a:rPr>
              <a:t>all the modules/ features of the application.</a:t>
            </a:r>
            <a:endParaRPr lang="en-US" dirty="0">
              <a:ea typeface="Trebuchet MS"/>
              <a:cs typeface="Trebuchet MS"/>
              <a:sym typeface="Arial"/>
            </a:endParaRPr>
          </a:p>
          <a:p>
            <a:pPr marL="685791" indent="-342900" algn="just" eaLnBrk="0" hangingPunct="0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Module-wise implementation details that include </a:t>
            </a:r>
            <a:endParaRPr lang="en-US" dirty="0">
              <a:ea typeface="Trebuchet MS"/>
              <a:cs typeface="Trebuchet MS"/>
              <a:sym typeface="Arial"/>
            </a:endParaRPr>
          </a:p>
          <a:p>
            <a:pPr marL="685791" lvl="0" indent="-342900" algn="just" eaLnBrk="0" hangingPunct="0">
              <a:spcBef>
                <a:spcPts val="0"/>
              </a:spcBef>
              <a:buClr>
                <a:schemeClr val="dk1"/>
              </a:buClr>
              <a:buSzPts val="1800"/>
              <a:buFont typeface="Wingdings" pitchFamily="2" charset="2"/>
              <a:buChar char="§"/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685791" lvl="0" indent="-342900" algn="just" eaLnBrk="0" hangingPunct="0">
              <a:spcBef>
                <a:spcPts val="0"/>
              </a:spcBef>
              <a:buClr>
                <a:srgbClr val="0033CC"/>
              </a:buClr>
              <a:buSzPts val="1800"/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Module name, Technology used, code explanation.</a:t>
            </a:r>
          </a:p>
          <a:p>
            <a:pPr marL="685791" lvl="0" indent="-342900" algn="just" eaLnBrk="0" hangingPunct="0">
              <a:spcBef>
                <a:spcPts val="0"/>
              </a:spcBef>
              <a:buClr>
                <a:srgbClr val="0033CC"/>
              </a:buClr>
              <a:buSzPts val="1800"/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Interpretation with Algorithms &amp; Pseudocode used. </a:t>
            </a:r>
            <a:r>
              <a:rPr lang="en-US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(applicable for Research projects)</a:t>
            </a:r>
            <a:endParaRPr lang="en-US" dirty="0">
              <a:solidFill>
                <a:srgbClr val="FF0000"/>
              </a:solidFill>
              <a:ea typeface="Trebuchet MS"/>
              <a:cs typeface="Trebuchet MS"/>
              <a:sym typeface="Arial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5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536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2CD76CC-7DC2-D841-B105-A7A049A0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Trebuchet MS"/>
                <a:cs typeface="Trebuchet MS"/>
                <a:sym typeface="Trebuchet MS"/>
              </a:rPr>
              <a:t>Project Demonstration</a:t>
            </a:r>
            <a:endParaRPr lang="en-US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D53F4AF-7DF7-4147-9183-30B93FB62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8839200" cy="4881563"/>
          </a:xfrm>
        </p:spPr>
        <p:txBody>
          <a:bodyPr>
            <a:normAutofit lnSpcReduction="10000"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/>
            </a:pPr>
            <a:r>
              <a:rPr lang="en-US" dirty="0" smtClean="0">
                <a:ea typeface="Trebuchet MS"/>
                <a:cs typeface="Trebuchet MS"/>
                <a:sym typeface="Trebuchet MS"/>
              </a:rPr>
              <a:t>Exhibit </a:t>
            </a:r>
            <a:r>
              <a:rPr lang="en-US" dirty="0">
                <a:ea typeface="Trebuchet MS"/>
                <a:cs typeface="Trebuchet MS"/>
                <a:sym typeface="Trebuchet MS"/>
              </a:rPr>
              <a:t>the working demonstration of complete 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project.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/>
            </a:pPr>
            <a:endParaRPr lang="en-US" dirty="0" smtClean="0"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/>
            </a:pPr>
            <a:r>
              <a:rPr lang="en-US" dirty="0" smtClean="0">
                <a:ea typeface="Trebuchet MS"/>
                <a:cs typeface="Trebuchet MS"/>
                <a:sym typeface="Trebuchet MS"/>
              </a:rPr>
              <a:t>It </a:t>
            </a:r>
            <a:r>
              <a:rPr lang="en-US" dirty="0">
                <a:ea typeface="Trebuchet MS"/>
                <a:cs typeface="Trebuchet MS"/>
                <a:sym typeface="Trebuchet MS"/>
              </a:rPr>
              <a:t>has to be complete in all </a:t>
            </a:r>
            <a:r>
              <a:rPr lang="en-US" dirty="0" smtClean="0">
                <a:ea typeface="Trebuchet MS"/>
                <a:cs typeface="Trebuchet MS"/>
                <a:sym typeface="Trebuchet MS"/>
              </a:rPr>
              <a:t>aspects</a:t>
            </a:r>
            <a:endParaRPr lang="en-US" dirty="0">
              <a:ea typeface="Trebuchet MS"/>
              <a:cs typeface="Trebuchet MS"/>
              <a:sym typeface="Arial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/>
            </a:pPr>
            <a:endParaRPr lang="en-US" dirty="0" smtClean="0">
              <a:ea typeface="Trebuchet MS"/>
              <a:cs typeface="Trebuchet MS"/>
              <a:sym typeface="Arial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/>
            </a:pPr>
            <a:r>
              <a:rPr lang="en-US" dirty="0" smtClean="0">
                <a:ea typeface="Trebuchet MS"/>
                <a:cs typeface="Trebuchet MS"/>
                <a:sym typeface="Trebuchet MS"/>
              </a:rPr>
              <a:t>Data </a:t>
            </a:r>
            <a:r>
              <a:rPr lang="en-US" dirty="0">
                <a:ea typeface="Trebuchet MS"/>
                <a:cs typeface="Trebuchet MS"/>
                <a:sym typeface="Trebuchet MS"/>
              </a:rPr>
              <a:t>set creation needs to be showed wherever applicable.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Noto Sans Symbols"/>
              <a:buChar char="▪"/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None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lvl="1" algn="just">
              <a:spcBef>
                <a:spcPts val="0"/>
              </a:spcBef>
              <a:buClr>
                <a:srgbClr val="0033CC"/>
              </a:buClr>
              <a:buSzPts val="1800"/>
              <a:buNone/>
            </a:pPr>
            <a:r>
              <a:rPr lang="en-US" dirty="0">
                <a:ea typeface="Trebuchet MS"/>
                <a:cs typeface="Trebuchet MS"/>
                <a:sym typeface="Trebuchet MS"/>
              </a:rPr>
              <a:t>Note : </a:t>
            </a:r>
            <a:endParaRPr lang="en-US" dirty="0">
              <a:ea typeface="Arial"/>
              <a:cs typeface="Arial"/>
              <a:sym typeface="Arial"/>
            </a:endParaRPr>
          </a:p>
          <a:p>
            <a:pPr marL="914400" lvl="1" indent="-457200" algn="just">
              <a:spcBef>
                <a:spcPts val="0"/>
              </a:spcBef>
              <a:buClr>
                <a:srgbClr val="FF0000"/>
              </a:buClr>
              <a:buSzPts val="1800"/>
              <a:buFont typeface="+mj-lt"/>
              <a:buAutoNum type="arabicPeriod"/>
            </a:pPr>
            <a:r>
              <a:rPr lang="en-US" dirty="0">
                <a:ea typeface="Trebuchet MS"/>
                <a:cs typeface="Trebuchet MS"/>
                <a:sym typeface="Trebuchet MS"/>
              </a:rPr>
              <a:t>If any special facility required, please make sure that you have that set up. For example, if Internet connectivity is required, please have your mobile or hotspot set up.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name1_name2_name3_name4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981</Words>
  <Application>Microsoft Office PowerPoint</Application>
  <PresentationFormat>Custom</PresentationFormat>
  <Paragraphs>185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Outline</vt:lpstr>
      <vt:lpstr>Abstract</vt:lpstr>
      <vt:lpstr>Team Roles and Responsibilities</vt:lpstr>
      <vt:lpstr>Summary of Requirements and Design</vt:lpstr>
      <vt:lpstr>Summary of Methodology / Approach</vt:lpstr>
      <vt:lpstr>Design Description</vt:lpstr>
      <vt:lpstr>Modules and Implementation Details</vt:lpstr>
      <vt:lpstr>Project Demonstration</vt:lpstr>
      <vt:lpstr>Walkthrough</vt:lpstr>
      <vt:lpstr>Test Plan and Strategy</vt:lpstr>
      <vt:lpstr>Results and Discussion</vt:lpstr>
      <vt:lpstr>Schedule</vt:lpstr>
      <vt:lpstr>Documentation</vt:lpstr>
      <vt:lpstr>Lessons Learnt</vt:lpstr>
      <vt:lpstr>  Conclusion and Future work</vt:lpstr>
      <vt:lpstr>  References</vt:lpstr>
      <vt:lpstr>  Any other information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PESU</cp:lastModifiedBy>
  <cp:revision>18</cp:revision>
  <dcterms:created xsi:type="dcterms:W3CDTF">2023-02-02T07:40:50Z</dcterms:created>
  <dcterms:modified xsi:type="dcterms:W3CDTF">2023-08-01T10:09:24Z</dcterms:modified>
</cp:coreProperties>
</file>