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geAQYsebwqOin9aTuMlKbR/v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UE20CS390B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828800" y="1752600"/>
            <a:ext cx="906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references pertaining to your research according to IEEE format.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Eason, B. Noble, and I. N. Sneddon, “On certain integrals of Lipschitz-Hankel type involving products of Bessel functions,” Phil. Trans. Roy. Soc. London, vol. A247, pp. 529–551, April 1955.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1.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completed modules.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b="0" sz="1200" u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the panel members.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of the same showing the progress.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2895600" y="9906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828800" y="1905000"/>
            <a:ext cx="90678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Basic Approach and results obtained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a need for changing the approach?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Details of the new approach- benefits/drawbacks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Applicable to Research projects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895600" y="9906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828800" y="1905000"/>
            <a:ext cx="9067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details on the Algorithm used and write Pseudocode to explain the logical workflow of the project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Applicable to Research projects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752600" y="2438400"/>
            <a:ext cx="9067800" cy="306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Applicable to prototype/product based project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2895600" y="9906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828800" y="1905000"/>
            <a:ext cx="9067800" cy="306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class diagram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Diagram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Sequence, Packaging and Deployment Diagrams</a:t>
            </a:r>
            <a:endParaRPr/>
          </a:p>
          <a:p>
            <a:pPr indent="-22098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Applicable to prototype/product based project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Modules Completed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1828800" y="1752600"/>
            <a:ext cx="9067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1. 50% of Demonstration should have been completed.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2. Results and Testing of modules that are completed.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1828800" y="1752600"/>
            <a:ext cx="906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timeline for execution of tasks that are pending.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2023-02-02T07:40:50Z</dcterms:created>
  <dc:creator>Microsoft account</dc:creator>
</cp:coreProperties>
</file>