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MoMPLvdf3HGHFqxb9oGmSFnII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the Project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0ddf12f3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610ddf12f3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2387991" y="990600"/>
            <a:ext cx="79248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UE20CS390B – Capstone Project Phase – 2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 1</a:t>
            </a:r>
            <a:endParaRPr b="0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b="0" i="0" sz="20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600200" y="1433400"/>
            <a:ext cx="8534400" cy="4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</a:t>
            </a:r>
            <a:endParaRPr/>
          </a:p>
          <a:p>
            <a:pPr indent="-190500" lvl="1" marL="11429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with Individual Contribution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of overall Architecture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 and Testing of the completed modules.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b="0" sz="1200" u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entails.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summary of Phase – 1.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the suggestions and improvements made.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 Done in Capstone Project Phase - 1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895600" y="9906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562100" y="2905646"/>
            <a:ext cx="906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of overall Architecture and modules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10ddf12f3_2_10"/>
          <p:cNvSpPr/>
          <p:nvPr/>
        </p:nvSpPr>
        <p:spPr>
          <a:xfrm>
            <a:off x="3048000" y="14478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610ddf12f3_2_10"/>
          <p:cNvSpPr txBox="1"/>
          <p:nvPr/>
        </p:nvSpPr>
        <p:spPr>
          <a:xfrm>
            <a:off x="2895600" y="9906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610ddf12f3_2_10"/>
          <p:cNvSpPr txBox="1"/>
          <p:nvPr/>
        </p:nvSpPr>
        <p:spPr>
          <a:xfrm>
            <a:off x="1905000" y="1595021"/>
            <a:ext cx="90678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2. For example, If your project consist of Data Preprocessing, the following should be explained,</a:t>
            </a:r>
            <a:endParaRPr/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 &amp; Data Preparation</a:t>
            </a:r>
            <a:endParaRPr/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  <a:endParaRPr/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  <a:endParaRPr/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</a:t>
            </a:r>
            <a:endParaRPr/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Interpretation</a:t>
            </a:r>
            <a:endParaRPr/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</a:t>
            </a:r>
            <a:endParaRPr/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3. List the SDK / API / Model / Jar/ DLL / Tools / Technologies used – Open-Source/ Licensed. </a:t>
            </a:r>
            <a:endParaRPr/>
          </a:p>
        </p:txBody>
      </p:sp>
      <p:pic>
        <p:nvPicPr>
          <p:cNvPr id="143" name="Google Shape;143;g2610ddf12f3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610ddf12f3_2_10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610ddf12f3_2_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 Contribution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828800" y="1752600"/>
            <a:ext cx="90678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4. Tabulate the individual contribution of the team 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members with the following,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 assigned</a:t>
            </a:r>
            <a:endParaRPr/>
          </a:p>
          <a:p>
            <a:pPr indent="-304800" lvl="3" marL="1828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(no. of lines of code &amp; time spent)</a:t>
            </a:r>
            <a:endParaRPr/>
          </a:p>
          <a:p>
            <a:pPr indent="-304800" lvl="3" marL="1828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Tabulate the timeline for all the tasks/modules.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 and Testing of the Modules Completed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1828800" y="1752600"/>
            <a:ext cx="9067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1. Demonstration and Result of modules completed.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2. Testing for the module that is completed.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7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references pertaining to your research according to IEEE format.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Eason, B. Noble, and I. N. Sneddon, “On certain integrals of Lipschitz-Hankel type involving products of Bessel functions,” Phil. Trans. Roy. Soc. London, vol. A247, pp. 529–551, April 1955.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(references)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name1_name2_name3_name4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2023-02-02T07:40:50Z</dcterms:created>
  <dc:creator>Microsoft account</dc:creator>
</cp:coreProperties>
</file>