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6F6161-16BA-44D7-950B-AF6ABC2C727A}">
  <a:tblStyle styleId="{CB6F6161-16BA-44D7-950B-AF6ABC2C727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Title of the Project</a:t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241c4cfba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24241c4cfba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241c4cfba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24241c4cfba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241c4cfba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4241c4cfba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241c4cfba_0_0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7" name="Google Shape;207;g24241c4cfba_0_0:notes"/>
          <p:cNvSpPr/>
          <p:nvPr>
            <p:ph idx="2" type="sldImg"/>
          </p:nvPr>
        </p:nvSpPr>
        <p:spPr>
          <a:xfrm>
            <a:off x="107950" y="739775"/>
            <a:ext cx="65835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4241c4cfba_0_0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 of the Project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382588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382588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241c4cfba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24241c4cfba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hyperlink" Target="https://norma.ncirl.ie/5089/" TargetMode="External"/><Relationship Id="rId5" Type="http://schemas.openxmlformats.org/officeDocument/2006/relationships/hyperlink" Target="https://norma.ncirl.ie/5943/" TargetMode="External"/><Relationship Id="rId6" Type="http://schemas.openxmlformats.org/officeDocument/2006/relationships/hyperlink" Target="https://ijisrt.com/assets/upload/files/IJISRT22MAY1644_(1)_(1).pdf" TargetMode="External"/><Relationship Id="rId7" Type="http://schemas.openxmlformats.org/officeDocument/2006/relationships/hyperlink" Target="https://doi.org/10.1109/ICACCS54159.2022.9785124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>
            <a:off x="2387991" y="990600"/>
            <a:ext cx="7924800" cy="1382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UE20CS390B – Capstone Project Phase – 2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Progress Review # 1</a:t>
            </a:r>
            <a:endParaRPr b="0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161725" y="2971800"/>
            <a:ext cx="100584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5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   :  </a:t>
            </a:r>
            <a:r>
              <a:rPr b="1" i="0" lang="en-US" sz="25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 eox microservices using cloud platform service 							and improve scalability.</a:t>
            </a:r>
            <a:endParaRPr b="0" i="0" sz="25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5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ID       :  PW_23_VP_01  </a:t>
            </a:r>
            <a:endParaRPr b="0" i="0" sz="25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5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 :  Prof Venkatesh Prasad, Mr.Vijay R(EOX Vantage)                 </a:t>
            </a:r>
            <a:endParaRPr b="0" i="0" sz="25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5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Team  :  Veena Garag		PES1UG20CS492</a:t>
            </a:r>
            <a:endParaRPr b="0" i="0" sz="25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5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Adarsh Kumar		PES2UG20CS016</a:t>
            </a:r>
            <a:endParaRPr b="0" i="0" sz="25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5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Suchit S Kallapur	PES1UG20CS438</a:t>
            </a:r>
            <a:endParaRPr b="0" i="0" sz="25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5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Yuvaraj D C	      	</a:t>
            </a:r>
            <a:r>
              <a:rPr lang="en-US" sz="25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25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ES1UG20CS521</a:t>
            </a:r>
            <a:endParaRPr b="0" i="0" sz="22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/>
          <p:nvPr/>
        </p:nvSpPr>
        <p:spPr>
          <a:xfrm>
            <a:off x="3048000" y="139973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2895600" y="1025102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Demonstration and Testing of the Modules Completed</a:t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/>
        </p:nvSpPr>
        <p:spPr>
          <a:xfrm>
            <a:off x="76201" y="6311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Deploy eox microservices using cloud platform service and improve scalability.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Veena_Adarsh_Suchit_Yuvaraj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0738" y="1646100"/>
            <a:ext cx="7350525" cy="42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2895600" y="1156052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Demonstration and Testing of the Modules Completed</a:t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/>
        </p:nvSpPr>
        <p:spPr>
          <a:xfrm>
            <a:off x="76201" y="6311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Deploy eox microservices using cloud platform service and improve scalability.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Veena_Adarsh_Suchit_Yuvaraj</a:t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4075" y="2061075"/>
            <a:ext cx="8043850" cy="40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2895600" y="1143002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Demonstration and Testing of the Modules Completed</a:t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/>
        </p:nvSpPr>
        <p:spPr>
          <a:xfrm>
            <a:off x="76201" y="6311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Deploy eox microservices using cloud platform service and improve scalability.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Veena_Adarsh_Suchit_Yuvaraj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6925" y="1861600"/>
            <a:ext cx="8058150" cy="42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3567659" y="1143000"/>
            <a:ext cx="710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-34505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/>
        </p:nvSpPr>
        <p:spPr>
          <a:xfrm>
            <a:off x="1436850" y="1831150"/>
            <a:ext cx="93183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Deshpande, Neha (2021) </a:t>
            </a:r>
            <a:r>
              <a:rPr i="1" lang="en-US">
                <a:solidFill>
                  <a:schemeClr val="dk1"/>
                </a:solidFill>
              </a:rPr>
              <a:t>Autoscaling Cloud-Native Applications using Custom Controller of Kubernetes.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https://norma.ncirl.ie/5089/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Masters thesis, Dublin, National College of Ireland.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Shitole, Abhishek Sanjay (2022) </a:t>
            </a:r>
            <a:r>
              <a:rPr i="1" lang="en-US">
                <a:solidFill>
                  <a:schemeClr val="dk1"/>
                </a:solidFill>
              </a:rPr>
              <a:t>Dynamic Load Balancing of Microservices in Kubernetes Clusters using Service Mesh.</a:t>
            </a:r>
            <a:endParaRPr i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https://norma.ncirl.ie/5943/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Masters thesis, Dublin, National College of Ireland.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500">
                <a:solidFill>
                  <a:schemeClr val="dk1"/>
                </a:solidFill>
              </a:rPr>
              <a:t>An Efficient and Scalable Traffic Load Balancing Based on Web Server Container Resource Utilization using Kubernetes Cluster.(</a:t>
            </a:r>
            <a:r>
              <a:rPr b="1" lang="en-US" sz="1300">
                <a:solidFill>
                  <a:schemeClr val="dk1"/>
                </a:solidFill>
              </a:rPr>
              <a:t>May – 2022</a:t>
            </a:r>
            <a:r>
              <a:rPr b="1" lang="en-US" sz="1500">
                <a:solidFill>
                  <a:schemeClr val="dk1"/>
                </a:solidFill>
              </a:rPr>
              <a:t>) Ashok L Pomnar</a:t>
            </a:r>
            <a:r>
              <a:rPr lang="en-US" sz="1500">
                <a:solidFill>
                  <a:schemeClr val="dk1"/>
                </a:solidFill>
              </a:rPr>
              <a:t>,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AVCOE Sangamner 422 605,Maharashtra, India.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hlink"/>
                </a:solidFill>
                <a:hlinkClick r:id="rId6"/>
              </a:rPr>
              <a:t>https://ijisrt.com/assets/upload/files/IJISRT22MAY1644_(1)_(1).pdf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 sz="1500">
                <a:solidFill>
                  <a:schemeClr val="dk1"/>
                </a:solidFill>
              </a:rPr>
              <a:t>V. Sharma,</a:t>
            </a:r>
            <a:r>
              <a:rPr lang="en-US" sz="1500">
                <a:solidFill>
                  <a:schemeClr val="dk1"/>
                </a:solidFill>
              </a:rPr>
              <a:t> "Managing Multi-Cloud Deployments on Kubernetes with Istio, Prometheus and Grafana," </a:t>
            </a:r>
            <a:r>
              <a:rPr b="1" lang="en-US" sz="1500">
                <a:solidFill>
                  <a:schemeClr val="dk1"/>
                </a:solidFill>
              </a:rPr>
              <a:t>2022</a:t>
            </a:r>
            <a:r>
              <a:rPr lang="en-US" sz="1500">
                <a:solidFill>
                  <a:schemeClr val="dk1"/>
                </a:solidFill>
              </a:rPr>
              <a:t> 8th International Conference on Advanced Computing and Communication Systems (ICACCS), Coimbatore, India,</a:t>
            </a:r>
            <a:r>
              <a:rPr lang="en-US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hlink"/>
                </a:solidFill>
                <a:hlinkClick r:id="rId7"/>
              </a:rPr>
              <a:t>https://doi.org/10.1109/ICACCS54159.2022.9785124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76200" y="97625"/>
            <a:ext cx="497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</a:rPr>
              <a:t>Deploy eox microservices using cloud platform service and improve scalability.</a:t>
            </a:r>
            <a:endParaRPr sz="1200">
              <a:solidFill>
                <a:srgbClr val="888888"/>
              </a:solidFill>
            </a:endParaRPr>
          </a:p>
        </p:txBody>
      </p:sp>
      <p:sp>
        <p:nvSpPr>
          <p:cNvPr id="216" name="Google Shape;216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Veena_Adarsh_Suchit_Yuvaraj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i="0" sz="4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957580" y="2209800"/>
            <a:ext cx="1022604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7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project mainly deals with deploying microservices on cloud.</a:t>
            </a:r>
            <a:endParaRPr b="0" i="0" sz="23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7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various challenges like security, performance, scalability, cost management, interoperability and flexibility, high dependence on network, and multi cloud environment</a:t>
            </a:r>
            <a:endParaRPr b="0" i="0" sz="23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7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we are concerned with performance and scalability while deploying microservices using hybrid cloud platforms. </a:t>
            </a:r>
            <a:endParaRPr b="0" i="0" sz="23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7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complex and difficult process when cross-platform comes into play</a:t>
            </a:r>
            <a:r>
              <a:rPr lang="en-US" sz="23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3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4191000" y="1143002"/>
            <a:ext cx="6477000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and Scope</a:t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Deploy eox microservices using cloud platform service and improve scalability.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Veena_Adarsh_Suchit_Yuvaraj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022100" y="1749132"/>
            <a:ext cx="101478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6858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7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Conducted a comprehensive literature survey to gather relevant information.</a:t>
            </a:r>
            <a:endParaRPr b="0" i="0" sz="23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6858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7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Concluded that a custom scaling algorithm would be beneficial for the project.</a:t>
            </a:r>
            <a:endParaRPr b="0" i="0" sz="23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6858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7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the integration of Istio service mesh into the project's architecture.</a:t>
            </a:r>
            <a:endParaRPr b="0" i="0" sz="23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6858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7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and recommended the adoption of essential tools including Prometheus, Grafana, Kiali, and Locust.</a:t>
            </a:r>
            <a:endParaRPr b="0" i="0" sz="23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6858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7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Overall, Phase 1 involved extensive research, strategic planning, and practical application to enhance the project's infrastructure and capabilities.</a:t>
            </a:r>
            <a:endParaRPr b="0" i="0" sz="23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2895600" y="990600"/>
            <a:ext cx="7848600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Work Done in Capstone Project Phase - 1</a:t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Deploy eox microservices using cloud platform service and improve scalability.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Veena_Adarsh_Suchit_Yuvaraj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2895600" y="990600"/>
            <a:ext cx="7772400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Deploy eox microservices using cloud platform service and improve scalability.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Veena_Adarsh_Suchit_Yuvaraj</a:t>
            </a: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4560" y="1782445"/>
            <a:ext cx="7802880" cy="4723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3048000" y="144780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2895600" y="990600"/>
            <a:ext cx="7772400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Tasks/Modules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1094100" y="1595125"/>
            <a:ext cx="102528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None/>
            </a:pPr>
            <a:r>
              <a:rPr b="1" i="0" lang="en-US" sz="22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Monitoring Module</a:t>
            </a:r>
            <a:r>
              <a:rPr b="0" i="0" lang="en-US" sz="22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22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None/>
            </a:pPr>
            <a:r>
              <a:rPr b="0" i="0" lang="en-US" sz="20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Tool: Prometheus</a:t>
            </a:r>
            <a:endParaRPr b="0" i="0" sz="20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None/>
            </a:pPr>
            <a:r>
              <a:rPr b="0" i="0" lang="en-US" sz="20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Continuous monitoring of microservices and system metrics.</a:t>
            </a:r>
            <a:endParaRPr b="0" i="0" sz="20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None/>
            </a:pPr>
            <a:r>
              <a:rPr b="0" i="0" lang="en-US" sz="20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Activities: Collecting, storing, and querying metrics to gain insights into system performance.</a:t>
            </a:r>
            <a:endParaRPr b="0" i="0" sz="20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None/>
            </a:pPr>
            <a:r>
              <a:rPr b="1" i="0" lang="en-US" sz="22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 Module</a:t>
            </a:r>
            <a:r>
              <a:rPr b="0" i="0" lang="en-US" sz="22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22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None/>
            </a:pPr>
            <a:r>
              <a:rPr b="0" i="0" lang="en-US" sz="20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Tool: Grafana</a:t>
            </a:r>
            <a:endParaRPr b="0" i="0" sz="20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None/>
            </a:pPr>
            <a:r>
              <a:rPr b="0" i="0" lang="en-US" sz="20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Creating visual dashboards for real-time data visualization.</a:t>
            </a:r>
            <a:endParaRPr b="0" i="0" sz="20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None/>
            </a:pPr>
            <a:r>
              <a:rPr b="0" i="0" lang="en-US" sz="20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Activities: Designing and configuring dashboards to display key performance indicators and metrics.</a:t>
            </a:r>
            <a:endParaRPr b="0" i="0" sz="20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None/>
            </a:pPr>
            <a:r>
              <a:rPr b="1" i="0" lang="en-US" sz="22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Alerting Module</a:t>
            </a:r>
            <a:r>
              <a:rPr b="0" i="0" lang="en-US" sz="22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22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None/>
            </a:pPr>
            <a:r>
              <a:rPr b="0" i="0" lang="en-US" sz="20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Tool: Prometheus (Alert Manager component)</a:t>
            </a:r>
            <a:endParaRPr b="0" i="0" sz="20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None/>
            </a:pPr>
            <a:r>
              <a:rPr b="0" i="0" lang="en-US" sz="20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Setting up alerts for abnormal system behavior.</a:t>
            </a:r>
            <a:endParaRPr b="0" i="0" sz="20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None/>
            </a:pPr>
            <a:r>
              <a:rPr b="0" i="0" lang="en-US" sz="20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Activities: Defining alert rules and thresholds to notify administrators of potential issues.</a:t>
            </a:r>
            <a:endParaRPr b="0" i="0" sz="20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None/>
            </a:pPr>
            <a:r>
              <a:rPr b="0" i="0" lang="en-US" sz="20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Module:</a:t>
            </a:r>
            <a:endParaRPr b="0" i="0" sz="20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76201" y="6311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Deploy eox microservices using cloud platform service and improve scalability.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Veena_Adarsh_Suchit_Yuvaraj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/>
          <p:nvPr/>
        </p:nvSpPr>
        <p:spPr>
          <a:xfrm>
            <a:off x="3048000" y="144780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2895600" y="990600"/>
            <a:ext cx="7772400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Tasks/Modules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1078500" y="1658850"/>
            <a:ext cx="100350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None/>
            </a:pPr>
            <a:r>
              <a:rPr b="1" i="0" lang="en-US" sz="22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Module</a:t>
            </a:r>
            <a:r>
              <a:rPr b="0" i="0" lang="en-US" sz="22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22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None/>
            </a:pPr>
            <a:r>
              <a:rPr b="0" i="0" lang="en-US" sz="20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Tool: Istio </a:t>
            </a:r>
            <a:endParaRPr b="0" i="0" sz="20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None/>
            </a:pPr>
            <a:r>
              <a:rPr b="0" i="0" lang="en-US" sz="20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Integrating Istio service mesh for traffic management and security.</a:t>
            </a:r>
            <a:endParaRPr b="0" i="0" sz="20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None/>
            </a:pPr>
            <a:r>
              <a:rPr b="0" i="0" lang="en-US" sz="20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Activities: Configuring Istio to manage microservices' communication, secure traffic, and enable advanced routing.</a:t>
            </a:r>
            <a:endParaRPr b="0" i="0" sz="20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None/>
            </a:pPr>
            <a:r>
              <a:rPr b="1" i="0" lang="en-US" sz="22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Diagnostic Module</a:t>
            </a:r>
            <a:r>
              <a:rPr b="0" i="0" lang="en-US" sz="22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22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None/>
            </a:pPr>
            <a:r>
              <a:rPr b="0" i="0" lang="en-US" sz="20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Tool: Kiali</a:t>
            </a:r>
            <a:endParaRPr b="0" i="0" sz="20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None/>
            </a:pPr>
            <a:r>
              <a:rPr b="0" i="0" lang="en-US" sz="20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Visualizing and troubleshooting microservice interactions within the service mesh.</a:t>
            </a:r>
            <a:endParaRPr b="0" i="0" sz="20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None/>
            </a:pPr>
            <a:r>
              <a:rPr b="0" i="0" lang="en-US" sz="20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Activities: Analyzing service dependencies, identifying bottlenecks, and diagnosing issues in the application's communication.</a:t>
            </a:r>
            <a:endParaRPr b="0" i="0" sz="20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76201" y="6311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Deploy eox microservices using cloud platform service and improve scalability.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Veena_Adarsh_Suchit_Yuvaraj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2895600" y="1143002"/>
            <a:ext cx="7772400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Individual Contribution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Deploy eox microservices using cloud platform service and improve scalability.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Veena_Adarsh_Suchit_Yuvaraj</a:t>
            </a:r>
            <a:endParaRPr/>
          </a:p>
        </p:txBody>
      </p:sp>
      <p:graphicFrame>
        <p:nvGraphicFramePr>
          <p:cNvPr id="154" name="Google Shape;154;p19"/>
          <p:cNvGraphicFramePr/>
          <p:nvPr/>
        </p:nvGraphicFramePr>
        <p:xfrm>
          <a:off x="1606000" y="2476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{CB6F6161-16BA-44D7-950B-AF6ABC2C727A}</a:tableStyleId>
              </a:tblPr>
              <a:tblGrid>
                <a:gridCol w="4490000"/>
                <a:gridCol w="4490000"/>
              </a:tblGrid>
              <a:tr h="4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Candidate name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 performed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3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Yuvaraj D C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grafana &amp; kiali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59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Suchit S Kallapur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locust &amp; grafana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2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Adarsh Kumar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kiali &amp; prometheus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45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Veena Garag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prometheus &amp; locust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2895600" y="1143002"/>
            <a:ext cx="7772400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Demonstration and Testing of the Modules Completed</a:t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76201" y="6311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Deploy eox microservices using cloud platform service and improve scalability.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Veena_Adarsh_Suchit_Yuvaraj</a:t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941552"/>
            <a:ext cx="7619999" cy="4298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2895600" y="1143002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Demonstration and Testing of the Modules Completed</a:t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1" y="0"/>
            <a:ext cx="1295399" cy="102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/>
        </p:nvSpPr>
        <p:spPr>
          <a:xfrm>
            <a:off x="76201" y="6311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Deploy eox microservices using cloud platform service and improve scalability.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Veena_Adarsh_Suchit_Yuvaraj</a:t>
            </a:r>
            <a:endParaRPr/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850" y="1961588"/>
            <a:ext cx="8307090" cy="3974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