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4" r:id="rId15"/>
    <p:sldId id="275" r:id="rId16"/>
    <p:sldId id="27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26jybm+pmBc54cwu9Hu2mDDwO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Multispectral Image Dehazing</a:t>
            </a: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a51dc4a3d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7a51dc4a3d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a51dc4a3d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Advantage - Image translation on an unpaired image can be done even when there is no relationship between input and output image.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explain why we want to use cycleGAN for dehazing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can enhance cycleGAN using ScopeGAN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g27a51dc4a3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10ddf12f3_2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Better to explain how the architecture has been implemented via code.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2610ddf12f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a7304673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27a730467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a51dc4a3d_1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g27a51dc4a3d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a51dc4a3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7a51dc4a3d_1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27a51dc4a3d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a51dc4a3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27a51dc4a3d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something about dark channel prior and why it fails when there is sky in image or it gives unnecessary artifacts to image.</a:t>
            </a:r>
            <a:endParaRPr/>
          </a:p>
        </p:txBody>
      </p:sp>
      <p:sp>
        <p:nvSpPr>
          <p:cNvPr id="144" name="Google Shape;144;g27a51dc4a3d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a51dc4a3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7a51dc4a3d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very short about color attenuation prior and just say why it does not work? </a:t>
            </a:r>
            <a:endParaRPr/>
          </a:p>
        </p:txBody>
      </p:sp>
      <p:sp>
        <p:nvSpPr>
          <p:cNvPr id="156" name="Google Shape;156;g27a51dc4a3d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a51dc4a3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a51dc4a3d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7a51dc4a3d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a51dc4a3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7a51dc4a3d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791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810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the model we went through - Spidenet (include diagram)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810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Put multispectral images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27a51dc4a3d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a51dc4a3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7a51dc4a3d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791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810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the model we went through - Spidenet (include diagram)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810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Put multispectral images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7a51dc4a3d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a51dc4a3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7a51dc4a3d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Clearly we can see that with increasing wavelength the clarity of the image is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also improving. So clearly there is a wavelength dependence and we need to consider this while dehazing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g27a51dc4a3d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ionAI/Image-Dehazing-using-CycleGA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2387991" y="990600"/>
            <a:ext cx="79248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UE20CS390B – Capstone Project Phase – 2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 1</a:t>
            </a:r>
            <a:endParaRPr sz="28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065822" y="2916748"/>
            <a:ext cx="9112252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M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ultispectral Image Dehazing</a:t>
            </a:r>
            <a:endParaRPr sz="24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PW23_SS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_01    </a:t>
            </a:r>
            <a:endParaRPr sz="24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Dr. </a:t>
            </a:r>
            <a:r>
              <a:rPr lang="en-US" sz="2400" b="0" i="0" u="none" strike="noStrike" cap="none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hylaja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SS</a:t>
            </a: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</a:t>
            </a:r>
            <a:endParaRPr sz="24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 Keert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hana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Shivakumar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(PES1UG20CS204)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 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Aaditya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Vikram(PES1UG20CS528)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  Abhilash CS (PES1UG20CS530)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  Chaithra 	(PES1UG20CS543)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a51dc4a3d_1_105"/>
          <p:cNvSpPr/>
          <p:nvPr/>
        </p:nvSpPr>
        <p:spPr>
          <a:xfrm>
            <a:off x="477100" y="1452294"/>
            <a:ext cx="10191000" cy="321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27a51dc4a3d_1_105"/>
          <p:cNvSpPr txBox="1"/>
          <p:nvPr/>
        </p:nvSpPr>
        <p:spPr>
          <a:xfrm>
            <a:off x="7703575" y="990600"/>
            <a:ext cx="296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to GAN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7a51dc4a3d_1_105"/>
          <p:cNvSpPr txBox="1"/>
          <p:nvPr/>
        </p:nvSpPr>
        <p:spPr>
          <a:xfrm>
            <a:off x="333800" y="1747800"/>
            <a:ext cx="58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27a51dc4a3d_1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7a51dc4a3d_1_105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888888"/>
                </a:solidFill>
              </a:rPr>
              <a:t>Multispectral Image Dehazing</a:t>
            </a:r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7a51dc4a3d_1_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204_528_530_543</a:t>
            </a:r>
            <a:endParaRPr/>
          </a:p>
        </p:txBody>
      </p:sp>
      <p:sp>
        <p:nvSpPr>
          <p:cNvPr id="237" name="Google Shape;237;g27a51dc4a3d_1_105"/>
          <p:cNvSpPr txBox="1"/>
          <p:nvPr/>
        </p:nvSpPr>
        <p:spPr>
          <a:xfrm>
            <a:off x="333800" y="1747800"/>
            <a:ext cx="1121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27a51dc4a3d_1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639125"/>
            <a:ext cx="453390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7a51dc4a3d_1_105"/>
          <p:cNvSpPr/>
          <p:nvPr/>
        </p:nvSpPr>
        <p:spPr>
          <a:xfrm>
            <a:off x="477100" y="1639175"/>
            <a:ext cx="5115900" cy="456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rebuchet MS"/>
                <a:ea typeface="Trebuchet MS"/>
                <a:cs typeface="Trebuchet MS"/>
                <a:sym typeface="Trebuchet MS"/>
              </a:rPr>
              <a:t>Applications of GAN</a:t>
            </a:r>
            <a:endParaRPr sz="20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Image Generation (photo-realistic, hazed to dehazed images)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Style transfer (Photographs to paintings)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rebuchet MS"/>
                <a:ea typeface="Trebuchet MS"/>
                <a:cs typeface="Trebuchet MS"/>
                <a:sym typeface="Trebuchet MS"/>
              </a:rPr>
              <a:t>Challenges of GAN</a:t>
            </a:r>
            <a:endParaRPr sz="20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Tricky to train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Limited diversity of output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Sensitive to hyperparameters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a51dc4a3d_1_6"/>
          <p:cNvSpPr/>
          <p:nvPr/>
        </p:nvSpPr>
        <p:spPr>
          <a:xfrm rot="10800000" flipH="1">
            <a:off x="456625" y="1463261"/>
            <a:ext cx="10211400" cy="255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7a51dc4a3d_1_6"/>
          <p:cNvSpPr txBox="1"/>
          <p:nvPr/>
        </p:nvSpPr>
        <p:spPr>
          <a:xfrm>
            <a:off x="456625" y="990600"/>
            <a:ext cx="1021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CycleGAN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7a51dc4a3d_1_6"/>
          <p:cNvSpPr txBox="1"/>
          <p:nvPr/>
        </p:nvSpPr>
        <p:spPr>
          <a:xfrm>
            <a:off x="-4620325" y="1797450"/>
            <a:ext cx="58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27a51dc4a3d_1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7a51dc4a3d_1_6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888888"/>
                </a:solidFill>
              </a:rPr>
              <a:t>Multispectral Image Dehazing</a:t>
            </a:r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7a51dc4a3d_1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204_528_530_543</a:t>
            </a:r>
            <a:endParaRPr/>
          </a:p>
        </p:txBody>
      </p:sp>
      <p:pic>
        <p:nvPicPr>
          <p:cNvPr id="250" name="Google Shape;250;g27a51dc4a3d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450" y="2014700"/>
            <a:ext cx="8475775" cy="36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7a51dc4a3d_1_6"/>
          <p:cNvSpPr/>
          <p:nvPr/>
        </p:nvSpPr>
        <p:spPr>
          <a:xfrm>
            <a:off x="436150" y="1814250"/>
            <a:ext cx="3050400" cy="403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CycleGAN?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characteristics of one image to another or map the distribution of images to another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10ddf12f3_2_10"/>
          <p:cNvSpPr/>
          <p:nvPr/>
        </p:nvSpPr>
        <p:spPr>
          <a:xfrm>
            <a:off x="1362900" y="1406769"/>
            <a:ext cx="9305100" cy="489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610ddf12f3_2_10"/>
          <p:cNvSpPr txBox="1"/>
          <p:nvPr/>
        </p:nvSpPr>
        <p:spPr>
          <a:xfrm>
            <a:off x="1117200" y="916600"/>
            <a:ext cx="955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610ddf12f3_2_10"/>
          <p:cNvSpPr txBox="1"/>
          <p:nvPr/>
        </p:nvSpPr>
        <p:spPr>
          <a:xfrm>
            <a:off x="5078100" y="2577650"/>
            <a:ext cx="448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71600" marR="0" lvl="2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2610ddf12f3_2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610ddf12f3_2_10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888888"/>
                </a:solidFill>
              </a:rPr>
              <a:t>Multispectral Image Dehazing</a:t>
            </a:r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610ddf12f3_2_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204_528_530_543</a:t>
            </a:r>
            <a:endParaRPr/>
          </a:p>
        </p:txBody>
      </p:sp>
      <p:sp>
        <p:nvSpPr>
          <p:cNvPr id="262" name="Google Shape;262;g2610ddf12f3_2_10"/>
          <p:cNvSpPr txBox="1"/>
          <p:nvPr/>
        </p:nvSpPr>
        <p:spPr>
          <a:xfrm>
            <a:off x="180725" y="517225"/>
            <a:ext cx="29142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g2610ddf12f3_2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900" y="1714311"/>
            <a:ext cx="4341633" cy="36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610ddf12f3_2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8798" y="1902815"/>
            <a:ext cx="5190279" cy="236776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610ddf12f3_2_10"/>
          <p:cNvSpPr txBox="1"/>
          <p:nvPr/>
        </p:nvSpPr>
        <p:spPr>
          <a:xfrm>
            <a:off x="1725850" y="5621950"/>
            <a:ext cx="38844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Discriminator Architecture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g2610ddf12f3_2_10"/>
          <p:cNvSpPr txBox="1"/>
          <p:nvPr/>
        </p:nvSpPr>
        <p:spPr>
          <a:xfrm>
            <a:off x="7012200" y="5621950"/>
            <a:ext cx="38844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Generator Architecture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a73046732_0_0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27a7304673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7a73046732_0_0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888888"/>
                </a:solidFill>
              </a:rPr>
              <a:t>Multispectral Image Dehazing</a:t>
            </a:r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7a73046732_0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204_528_530_543</a:t>
            </a:r>
            <a:endParaRPr/>
          </a:p>
        </p:txBody>
      </p:sp>
      <p:pic>
        <p:nvPicPr>
          <p:cNvPr id="285" name="Google Shape;285;g27a7304673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450" y="1025100"/>
            <a:ext cx="9926626" cy="52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a51dc4a3d_1_121"/>
          <p:cNvSpPr/>
          <p:nvPr/>
        </p:nvSpPr>
        <p:spPr>
          <a:xfrm>
            <a:off x="1400900" y="1547821"/>
            <a:ext cx="9267000" cy="57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7a51dc4a3d_1_121"/>
          <p:cNvSpPr txBox="1"/>
          <p:nvPr/>
        </p:nvSpPr>
        <p:spPr>
          <a:xfrm>
            <a:off x="2895600" y="10668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of CycleGAN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g27a51dc4a3d_1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27a51dc4a3d_1_121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888888"/>
                </a:solidFill>
              </a:rPr>
              <a:t>Multispectral Image Dehazing</a:t>
            </a:r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27a51dc4a3d_1_1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204_528_530_543</a:t>
            </a:r>
            <a:endParaRPr/>
          </a:p>
        </p:txBody>
      </p:sp>
      <p:pic>
        <p:nvPicPr>
          <p:cNvPr id="305" name="Google Shape;305;g27a51dc4a3d_1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900" y="1806925"/>
            <a:ext cx="6482907" cy="45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7a51dc4a3d_1_121"/>
          <p:cNvSpPr/>
          <p:nvPr/>
        </p:nvSpPr>
        <p:spPr>
          <a:xfrm>
            <a:off x="8117600" y="2403825"/>
            <a:ext cx="1780500" cy="10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PSNR - 49.252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SSIM - 0.888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g27a51dc4a3d_1_121"/>
          <p:cNvSpPr/>
          <p:nvPr/>
        </p:nvSpPr>
        <p:spPr>
          <a:xfrm>
            <a:off x="8117600" y="4732325"/>
            <a:ext cx="1780500" cy="10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PSNR - 48.921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SSIM - 0.881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"/>
          <p:cNvSpPr txBox="1"/>
          <p:nvPr/>
        </p:nvSpPr>
        <p:spPr>
          <a:xfrm>
            <a:off x="2133601" y="1905001"/>
            <a:ext cx="88392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chemeClr val="dk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https://github.com/FusionAI/Image-Dehazing-using-CycleGAN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J. -Y. Zhu, T. Park, P. Isola and A. A. Efros, "Unpaired Image-to-Image Translation Using Cycle-Consistent Adversarial Networks," 2017 IEEE International Conference on Computer Vision (ICCV), Venice, Italy, 2017, pp. 2242-2251, doi: 10.1109/ICCV.2017.244.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https://drive.google.com/drive/folders/1ytLc1atUNpvauXHHXCQrN9vpw_dsGSow?usp=sharing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5" name="Google Shape;3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8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888888"/>
                </a:solidFill>
              </a:rPr>
              <a:t>Multispectral Image Dehazing</a:t>
            </a:r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204_528_530_543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a51dc4a3d_1_29"/>
          <p:cNvSpPr txBox="1"/>
          <p:nvPr/>
        </p:nvSpPr>
        <p:spPr>
          <a:xfrm>
            <a:off x="6482275" y="1158300"/>
            <a:ext cx="411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/>
          </a:p>
        </p:txBody>
      </p:sp>
      <p:pic>
        <p:nvPicPr>
          <p:cNvPr id="122" name="Google Shape;122;g27a51dc4a3d_1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7a51dc4a3d_1_29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888888"/>
                </a:solidFill>
              </a:rPr>
              <a:t>Multispectral Image Dehazing</a:t>
            </a:r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a51dc4a3d_1_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204_528_530_543</a:t>
            </a:r>
            <a:endParaRPr/>
          </a:p>
        </p:txBody>
      </p:sp>
      <p:pic>
        <p:nvPicPr>
          <p:cNvPr id="125" name="Google Shape;125;g27a51dc4a3d_1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538" y="1764985"/>
            <a:ext cx="3915575" cy="325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7a51dc4a3d_1_29"/>
          <p:cNvSpPr/>
          <p:nvPr/>
        </p:nvSpPr>
        <p:spPr>
          <a:xfrm>
            <a:off x="1003125" y="5175413"/>
            <a:ext cx="4770000" cy="10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Multispectral images capture data across various electromagnetic spectrum bands, including infrared and ultraviolet, beyond the visible spectrum. 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7" name="Google Shape;127;g27a51dc4a3d_1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448" y="2021225"/>
            <a:ext cx="4538801" cy="3019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7a51dc4a3d_1_29"/>
          <p:cNvSpPr/>
          <p:nvPr/>
        </p:nvSpPr>
        <p:spPr>
          <a:xfrm>
            <a:off x="6511850" y="5186063"/>
            <a:ext cx="4770000" cy="10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Image dehazing is the process of enhancing the visibility and clarity of a hazy or foggy image, improving its visual quality.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g27a51dc4a3d_1_29"/>
          <p:cNvSpPr/>
          <p:nvPr/>
        </p:nvSpPr>
        <p:spPr>
          <a:xfrm>
            <a:off x="787600" y="1666944"/>
            <a:ext cx="10191000" cy="321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a51dc4a3d_0_23"/>
          <p:cNvSpPr/>
          <p:nvPr/>
        </p:nvSpPr>
        <p:spPr>
          <a:xfrm>
            <a:off x="944700" y="1544000"/>
            <a:ext cx="10528800" cy="48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7a51dc4a3d_0_23"/>
          <p:cNvSpPr txBox="1"/>
          <p:nvPr/>
        </p:nvSpPr>
        <p:spPr>
          <a:xfrm>
            <a:off x="3162300" y="10251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Why existing techniques can’t be applied?</a:t>
            </a:r>
            <a:endParaRPr sz="24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g27a51dc4a3d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7a51dc4a3d_0_23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888888"/>
                </a:solidFill>
              </a:rPr>
              <a:t>Multispectral Image Dehazing</a:t>
            </a:r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7a51dc4a3d_0_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204_528_530_543</a:t>
            </a:r>
            <a:endParaRPr/>
          </a:p>
        </p:txBody>
      </p:sp>
      <p:pic>
        <p:nvPicPr>
          <p:cNvPr id="151" name="Google Shape;151;g27a51dc4a3d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400" y="2551387"/>
            <a:ext cx="7211150" cy="3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7a51dc4a3d_0_23"/>
          <p:cNvSpPr/>
          <p:nvPr/>
        </p:nvSpPr>
        <p:spPr>
          <a:xfrm>
            <a:off x="834450" y="1954250"/>
            <a:ext cx="3494700" cy="429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●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Dark channel prior identifies the minimum intensity value within local image patches.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●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Doesn’t give effective results when there is sky in the image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●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Adds unnecessary artifacts to image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a51dc4a3d_0_34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7a51dc4a3d_0_34"/>
          <p:cNvSpPr txBox="1"/>
          <p:nvPr/>
        </p:nvSpPr>
        <p:spPr>
          <a:xfrm>
            <a:off x="2933700" y="10251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Why existing techniques can’t be applied?</a:t>
            </a:r>
            <a:endParaRPr sz="24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0" name="Google Shape;160;g27a51dc4a3d_0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7a51dc4a3d_0_34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888888"/>
                </a:solidFill>
              </a:rPr>
              <a:t>Multispectral Image Dehazing</a:t>
            </a:r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7a51dc4a3d_0_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204_528_530_543</a:t>
            </a:r>
            <a:endParaRPr/>
          </a:p>
        </p:txBody>
      </p:sp>
      <p:pic>
        <p:nvPicPr>
          <p:cNvPr id="163" name="Google Shape;163;g27a51dc4a3d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375" y="1954250"/>
            <a:ext cx="3352025" cy="2173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7a51dc4a3d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7127" y="4716738"/>
            <a:ext cx="2465325" cy="15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7a51dc4a3d_0_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2051" y="1950938"/>
            <a:ext cx="3352025" cy="22137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7a51dc4a3d_0_34"/>
          <p:cNvSpPr txBox="1"/>
          <p:nvPr/>
        </p:nvSpPr>
        <p:spPr>
          <a:xfrm>
            <a:off x="5712900" y="4224950"/>
            <a:ext cx="12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HAZY IMAGE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g27a51dc4a3d_0_34"/>
          <p:cNvSpPr txBox="1"/>
          <p:nvPr/>
        </p:nvSpPr>
        <p:spPr>
          <a:xfrm>
            <a:off x="8678100" y="4230875"/>
            <a:ext cx="210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PREDICTED OUTPUT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g27a51dc4a3d_0_34"/>
          <p:cNvSpPr txBox="1"/>
          <p:nvPr/>
        </p:nvSpPr>
        <p:spPr>
          <a:xfrm>
            <a:off x="7387550" y="6246050"/>
            <a:ext cx="1680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GROUND TRUTH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g27a51dc4a3d_0_34"/>
          <p:cNvSpPr/>
          <p:nvPr/>
        </p:nvSpPr>
        <p:spPr>
          <a:xfrm>
            <a:off x="834450" y="1954250"/>
            <a:ext cx="3494700" cy="429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rebuchet MS"/>
              <a:buChar char="●"/>
            </a:pPr>
            <a:r>
              <a:rPr lang="en-US" sz="2300">
                <a:latin typeface="Trebuchet MS"/>
                <a:ea typeface="Trebuchet MS"/>
                <a:cs typeface="Trebuchet MS"/>
                <a:sym typeface="Trebuchet MS"/>
              </a:rPr>
              <a:t>Color attenuation prior calculates how much color information is affected by haze, helping to improve image clarity.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rebuchet MS"/>
              <a:buChar char="●"/>
            </a:pPr>
            <a:r>
              <a:rPr lang="en-US" sz="2300">
                <a:latin typeface="Trebuchet MS"/>
                <a:ea typeface="Trebuchet MS"/>
                <a:cs typeface="Trebuchet MS"/>
                <a:sym typeface="Trebuchet MS"/>
              </a:rPr>
              <a:t>Struggles to handle scenes where the color of objects is similar to that of the haze.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a51dc4a3d_0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6" name="Google Shape;176;g27a51dc4a3d_0_18"/>
          <p:cNvSpPr txBox="1"/>
          <p:nvPr/>
        </p:nvSpPr>
        <p:spPr>
          <a:xfrm>
            <a:off x="1262450" y="1172275"/>
            <a:ext cx="96819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So with every model giving estimation of transmission map it always neglects certain conditions giving wrong results….. </a:t>
            </a:r>
            <a:endParaRPr sz="4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SOLUTION : USE NEURAL NETWORKS !!! </a:t>
            </a:r>
            <a:endParaRPr sz="4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a51dc4a3d_0_59"/>
          <p:cNvSpPr/>
          <p:nvPr/>
        </p:nvSpPr>
        <p:spPr>
          <a:xfrm rot="10800000" flipH="1">
            <a:off x="660900" y="1542100"/>
            <a:ext cx="10007100" cy="528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7a51dc4a3d_0_59"/>
          <p:cNvSpPr txBox="1"/>
          <p:nvPr/>
        </p:nvSpPr>
        <p:spPr>
          <a:xfrm>
            <a:off x="736975" y="990600"/>
            <a:ext cx="1000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Why can’t image dehazing models be used for multispectral dehazing ? </a:t>
            </a:r>
            <a:endParaRPr sz="24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4" name="Google Shape;184;g27a51dc4a3d_0_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7a51dc4a3d_0_59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888888"/>
                </a:solidFill>
              </a:rPr>
              <a:t>Multispectral Image Dehazing</a:t>
            </a:r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7a51dc4a3d_0_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204_528_530_543</a:t>
            </a:r>
            <a:endParaRPr/>
          </a:p>
        </p:txBody>
      </p:sp>
      <p:sp>
        <p:nvSpPr>
          <p:cNvPr id="187" name="Google Shape;187;g27a51dc4a3d_0_59"/>
          <p:cNvSpPr/>
          <p:nvPr/>
        </p:nvSpPr>
        <p:spPr>
          <a:xfrm>
            <a:off x="660900" y="1684700"/>
            <a:ext cx="3530100" cy="503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 considering how different colors of light are affected differently by haze can lead to inaccurate dehazing results, as it overlooks the impact of wavelength variations.</a:t>
            </a: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popular dehazing models were applied to the SHIA dataset, it became evident that ignoring this wavelength dependency could produce incorrect outcomes in hazy image restoration.</a:t>
            </a: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8" name="Google Shape;188;g27a51dc4a3d_0_59"/>
          <p:cNvPicPr preferRelativeResize="0"/>
          <p:nvPr/>
        </p:nvPicPr>
        <p:blipFill rotWithShape="1">
          <a:blip r:embed="rId4">
            <a:alphaModFix/>
          </a:blip>
          <a:srcRect t="1893"/>
          <a:stretch/>
        </p:blipFill>
        <p:spPr>
          <a:xfrm>
            <a:off x="5426150" y="1732850"/>
            <a:ext cx="4837975" cy="25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7a51dc4a3d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6150" y="4233525"/>
            <a:ext cx="4625044" cy="25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a51dc4a3d_0_77"/>
          <p:cNvSpPr/>
          <p:nvPr/>
        </p:nvSpPr>
        <p:spPr>
          <a:xfrm rot="10800000" flipH="1">
            <a:off x="660900" y="1542100"/>
            <a:ext cx="10007100" cy="528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7a51dc4a3d_0_77"/>
          <p:cNvSpPr txBox="1"/>
          <p:nvPr/>
        </p:nvSpPr>
        <p:spPr>
          <a:xfrm>
            <a:off x="736975" y="990600"/>
            <a:ext cx="1000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Why can’t image dehazing models be used for multispectral dehazing ? </a:t>
            </a:r>
            <a:endParaRPr sz="24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7" name="Google Shape;197;g27a51dc4a3d_0_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7a51dc4a3d_0_77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888888"/>
                </a:solidFill>
              </a:rPr>
              <a:t>Multispectral Image Dehazing</a:t>
            </a:r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7a51dc4a3d_0_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204_528_530_543</a:t>
            </a:r>
            <a:endParaRPr/>
          </a:p>
        </p:txBody>
      </p:sp>
      <p:pic>
        <p:nvPicPr>
          <p:cNvPr id="200" name="Google Shape;200;g27a51dc4a3d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40450"/>
            <a:ext cx="6264326" cy="33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7a51dc4a3d_0_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4325" y="2254188"/>
            <a:ext cx="5988550" cy="33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a51dc4a3d_0_90"/>
          <p:cNvSpPr/>
          <p:nvPr/>
        </p:nvSpPr>
        <p:spPr>
          <a:xfrm rot="10800000" flipH="1">
            <a:off x="660900" y="1542100"/>
            <a:ext cx="10007100" cy="528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7a51dc4a3d_0_90"/>
          <p:cNvSpPr txBox="1"/>
          <p:nvPr/>
        </p:nvSpPr>
        <p:spPr>
          <a:xfrm>
            <a:off x="736975" y="990600"/>
            <a:ext cx="1000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Why can’t image dehazing models be used for multispectral dehazing ? </a:t>
            </a:r>
            <a:endParaRPr sz="24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g27a51dc4a3d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7a51dc4a3d_0_90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888888"/>
                </a:solidFill>
              </a:rPr>
              <a:t>Multispectral Image Dehazing</a:t>
            </a:r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7a51dc4a3d_0_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204_528_530_543</a:t>
            </a:r>
            <a:endParaRPr/>
          </a:p>
        </p:txBody>
      </p:sp>
      <p:pic>
        <p:nvPicPr>
          <p:cNvPr id="212" name="Google Shape;212;g27a51dc4a3d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050" y="1684700"/>
            <a:ext cx="6700258" cy="51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/>
          <p:nvPr/>
        </p:nvSpPr>
        <p:spPr>
          <a:xfrm>
            <a:off x="477100" y="1452294"/>
            <a:ext cx="10191000" cy="321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7703575" y="990600"/>
            <a:ext cx="296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to GAN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333800" y="1747800"/>
            <a:ext cx="58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888888"/>
                </a:solidFill>
              </a:rPr>
              <a:t>Multispectral Image Dehazing</a:t>
            </a:r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204_528_530_543</a:t>
            </a:r>
            <a:endParaRPr/>
          </a:p>
        </p:txBody>
      </p:sp>
      <p:sp>
        <p:nvSpPr>
          <p:cNvPr id="223" name="Google Shape;223;p5"/>
          <p:cNvSpPr txBox="1"/>
          <p:nvPr/>
        </p:nvSpPr>
        <p:spPr>
          <a:xfrm>
            <a:off x="1009350" y="1875675"/>
            <a:ext cx="10645200" cy="4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 txBox="1"/>
          <p:nvPr/>
        </p:nvSpPr>
        <p:spPr>
          <a:xfrm>
            <a:off x="333800" y="1747800"/>
            <a:ext cx="1121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333800" y="1747800"/>
            <a:ext cx="3294900" cy="482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rebuchet MS"/>
                <a:ea typeface="Trebuchet MS"/>
                <a:cs typeface="Trebuchet MS"/>
                <a:sym typeface="Trebuchet MS"/>
              </a:rPr>
              <a:t>About GAN</a:t>
            </a:r>
            <a:endParaRPr sz="20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Train 2 networks - Generator and Discriminator in Adversarial settings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Generator - Produce realistic looking samples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Discriminator - Figure out if the image is from training set or generator network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Generator fools discriminator network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6" name="Google Shape;226;p5"/>
          <p:cNvPicPr preferRelativeResize="0"/>
          <p:nvPr/>
        </p:nvPicPr>
        <p:blipFill rotWithShape="1">
          <a:blip r:embed="rId4">
            <a:alphaModFix/>
          </a:blip>
          <a:srcRect t="4434" r="2534" b="4132"/>
          <a:stretch/>
        </p:blipFill>
        <p:spPr>
          <a:xfrm>
            <a:off x="3842625" y="1875675"/>
            <a:ext cx="8127301" cy="33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Microsoft Office PowerPoint</Application>
  <PresentationFormat>Widescreen</PresentationFormat>
  <Paragraphs>117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Chaithra S</cp:lastModifiedBy>
  <cp:revision>1</cp:revision>
  <dcterms:created xsi:type="dcterms:W3CDTF">2023-02-02T07:40:50Z</dcterms:created>
  <dcterms:modified xsi:type="dcterms:W3CDTF">2023-09-01T02:56:32Z</dcterms:modified>
</cp:coreProperties>
</file>