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/WdnOuQJHpQvFwUIWriyN96j+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eee.org/content/dam/ieee-org/ieee/web/org/conferences/Conference-template-A4.doc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UE20CS390B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</a:t>
            </a: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2133601" y="1905001"/>
            <a:ext cx="883919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glimpse of Future work.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references pertaining to your research according to IEEE format.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Eason, B. Noble, and I. N. Sneddon, “On certain integrals of Lipschitz-Hankel type involving products of Bessel functions,” Phil. Trans. Roy. Soc. London, vol. A247, pp. 529–551, April 1955.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IEEE Draft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457200" y="1905001"/>
            <a:ext cx="10515601" cy="37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the draft of your project work in an IEEE template if you have prepared to submit it in a Conference/Journal.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 the status of completion as well.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Download the IEEE conference template from the given link below,</a:t>
            </a:r>
            <a:endParaRPr/>
          </a:p>
          <a:p>
            <a:pPr indent="12700" lvl="0" marL="342900" marR="0" rtl="0" algn="just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https://www.ieee.org/content/dam/ieee-org/ieee/web/org/conferences/Conference-template-A4.doc</a:t>
            </a:r>
            <a:endParaRPr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Mention the list of conferences/journals you are targeting for.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/>
          </a:p>
        </p:txBody>
      </p:sp>
      <p:sp>
        <p:nvSpPr>
          <p:cNvPr id="216" name="Google Shape;216;p13"/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600200" y="1752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2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Plan and Strategy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Draft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IEEE paper Draft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Targeted Conferences/Journals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b="0" sz="1200" u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the panel members. 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on the same showing the progress.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Module-wise implementation details that include,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name, Technology used, code explanation.</a:t>
            </a:r>
            <a:endParaRPr/>
          </a:p>
          <a:p>
            <a:pPr indent="-2286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Interpretation with Algorithms &amp; Pseudocode used. (applicable for Research projects)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048000" y="1905001"/>
            <a:ext cx="7924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the demonstration of the complete project.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to be complete in all aspects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working of the project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Provide,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activities that are carried out along with timeline.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test methods followed? and Why?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(Example) – Functional Testing (Unit, Integration,…)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Non – Functional Testing (Performance, Security,…)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test environment? (Explain the role of each member in the team)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tools used? Automated test tools? Open-source tools?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8001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Appropriate modifications can be done for Research Projects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Plan and Strategy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905001" y="1905001"/>
            <a:ext cx="9067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discussions on the experimentation conducted after testing.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 results are same as expected? Is it as per initial estimates planned?  If there is a deviation, give the reasons for the change.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obtained in comparison other with other technology/methodology including graphs/charts (if applicable).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Tasks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2133601" y="1905000"/>
            <a:ext cx="8839199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should have been completed in all the aspects.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the Project Report to the Panel.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Provide,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Status on completion of Project Report.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2023-02-02T07:40:50Z</dcterms:created>
  <dc:creator>Microsoft account</dc:creator>
</cp:coreProperties>
</file>