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7CC1"/>
    <a:srgbClr val="00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69"/>
  </p:normalViewPr>
  <p:slideViewPr>
    <p:cSldViewPr snapToGrid="0">
      <p:cViewPr varScale="1">
        <p:scale>
          <a:sx n="81" d="100"/>
          <a:sy n="81" d="100"/>
        </p:scale>
        <p:origin x="76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7E00A-3E4D-4EE6-A252-D4D80B9078C5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059E5-8CF1-4BD9-8803-BDD2D3071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3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0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25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4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30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16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8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0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58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81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5739-C191-4FB2-A73D-ABDA87D87D29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0E5B9-DE29-410E-B9F8-C06A511002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0;p1"/>
          <p:cNvSpPr txBox="1">
            <a:spLocks noGrp="1"/>
          </p:cNvSpPr>
          <p:nvPr>
            <p:ph type="ctrTitle"/>
          </p:nvPr>
        </p:nvSpPr>
        <p:spPr>
          <a:xfrm>
            <a:off x="1119117" y="1292692"/>
            <a:ext cx="9953766" cy="645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16" name="Google Shape;211;p1"/>
          <p:cNvSpPr txBox="1">
            <a:spLocks/>
          </p:cNvSpPr>
          <p:nvPr/>
        </p:nvSpPr>
        <p:spPr>
          <a:xfrm>
            <a:off x="345441" y="2170390"/>
            <a:ext cx="11501118" cy="45520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7200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lt2"/>
              </a:buClr>
              <a:buSzPts val="1800"/>
            </a:pP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</a:t>
            </a:r>
            <a:r>
              <a:rPr lang="en-US" sz="2000" b="1">
                <a:latin typeface="Franklin Gothic"/>
                <a:ea typeface="Franklin Gothic"/>
                <a:cs typeface="Franklin Gothic"/>
                <a:sym typeface="Franklin Gothic"/>
              </a:rPr>
              <a:t>Title: </a:t>
            </a: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Enhancing Customer Experience with AI-Driven Insights </a:t>
            </a:r>
          </a:p>
          <a:p>
            <a:pPr algn="l">
              <a:buClr>
                <a:schemeClr val="lt2"/>
              </a:buClr>
              <a:buSzPts val="1800"/>
            </a:pPr>
            <a:r>
              <a:rPr lang="en-US" sz="2000">
                <a:ea typeface="Franklin Gothic"/>
                <a:cs typeface="Franklin Gothic"/>
                <a:sym typeface="Franklin Gothic"/>
              </a:rPr>
              <a:t>(</a:t>
            </a:r>
            <a:r>
              <a:rPr lang="en-US" sz="2000">
                <a:latin typeface="Franklin Gothic"/>
              </a:rPr>
              <a:t>Our AI-driven solution predicts telecom customer churn, helping businesses proactively retain at-risk users and boost satisfaction.)</a:t>
            </a:r>
            <a:endParaRPr lang="en-US" sz="2000" dirty="0">
              <a:latin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b="1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Quarks</a:t>
            </a:r>
            <a:endParaRPr lang="en-US" sz="2000">
              <a:latin typeface="Franklin Gothic"/>
              <a:ea typeface="Franklin Gothic"/>
              <a:cs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b="1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Adarsh Kumar</a:t>
            </a:r>
          </a:p>
          <a:p>
            <a:pPr algn="l">
              <a:buClr>
                <a:schemeClr val="lt2"/>
              </a:buClr>
              <a:buSzPts val="1800"/>
            </a:pPr>
            <a:endParaRPr lang="en-US"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r>
              <a:rPr lang="en-US" sz="2000" b="1">
                <a:latin typeface="Franklin Gothic"/>
                <a:ea typeface="Franklin Gothic"/>
                <a:cs typeface="Franklin Gothic"/>
                <a:sym typeface="Franklin Gothic"/>
              </a:rPr>
              <a:t>Team Members: </a:t>
            </a: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Jay Dhodi, Manish Prasad</a:t>
            </a:r>
            <a:endParaRPr lang="en-US"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b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b="1" dirty="0">
                <a:latin typeface="Franklin Gothic"/>
                <a:ea typeface="Franklin Gothic"/>
                <a:cs typeface="Franklin Gothic"/>
                <a:sym typeface="Franklin Gothic"/>
              </a:rPr>
              <a:t>Institute </a:t>
            </a:r>
            <a:r>
              <a:rPr lang="en-US" sz="2000" b="1">
                <a:latin typeface="Franklin Gothic"/>
                <a:ea typeface="Franklin Gothic"/>
                <a:cs typeface="Franklin Gothic"/>
                <a:sym typeface="Franklin Gothic"/>
              </a:rPr>
              <a:t>Name: </a:t>
            </a:r>
            <a:r>
              <a:rPr lang="en-US" sz="2000">
                <a:latin typeface="Franklin Gothic"/>
                <a:ea typeface="Franklin Gothic"/>
                <a:cs typeface="Franklin Gothic"/>
                <a:sym typeface="Franklin Gothic"/>
              </a:rPr>
              <a:t>Parul Institute of Technology</a:t>
            </a:r>
            <a:endParaRPr lang="en-US"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algn="l">
              <a:buClr>
                <a:schemeClr val="lt2"/>
              </a:buClr>
              <a:buSzPts val="1800"/>
            </a:pPr>
            <a:endParaRPr lang="en-US" sz="2000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0849EB-E220-44F6-9A62-F8E2CA0FE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288" y="298817"/>
            <a:ext cx="3344271" cy="7393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C1A2FC-7391-0A14-085C-9BE464542655}"/>
              </a:ext>
            </a:extLst>
          </p:cNvPr>
          <p:cNvSpPr/>
          <p:nvPr/>
        </p:nvSpPr>
        <p:spPr>
          <a:xfrm>
            <a:off x="263951" y="367645"/>
            <a:ext cx="6136849" cy="537328"/>
          </a:xfrm>
          <a:prstGeom prst="rect">
            <a:avLst/>
          </a:prstGeom>
          <a:solidFill>
            <a:srgbClr val="127C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Intel® Unnati Industrial Training 2025</a:t>
            </a:r>
            <a:endParaRPr lang="en-IN" sz="240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A2974-52BA-3AD1-A166-1D6319D1A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0411" y="5724034"/>
            <a:ext cx="1133966" cy="11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8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421BFA2-246F-06BD-42D0-4BA710E65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1" b="34798"/>
          <a:stretch/>
        </p:blipFill>
        <p:spPr>
          <a:xfrm>
            <a:off x="10950411" y="5967166"/>
            <a:ext cx="1133966" cy="496235"/>
          </a:xfrm>
          <a:prstGeom prst="rect">
            <a:avLst/>
          </a:prstGeom>
        </p:spPr>
      </p:pic>
      <p:sp>
        <p:nvSpPr>
          <p:cNvPr id="13" name="Google Shape;217;p2"/>
          <p:cNvSpPr txBox="1">
            <a:spLocks/>
          </p:cNvSpPr>
          <p:nvPr/>
        </p:nvSpPr>
        <p:spPr>
          <a:xfrm>
            <a:off x="345441" y="139002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1" dirty="0"/>
              <a:t>Idea/</a:t>
            </a:r>
            <a:r>
              <a:rPr lang="en-US" b="1"/>
              <a:t>Approach Details:</a:t>
            </a:r>
            <a:endParaRPr lang="en-US" b="1" dirty="0"/>
          </a:p>
        </p:txBody>
      </p:sp>
      <p:sp>
        <p:nvSpPr>
          <p:cNvPr id="17" name="Google Shape;218;p2"/>
          <p:cNvSpPr txBox="1">
            <a:spLocks/>
          </p:cNvSpPr>
          <p:nvPr/>
        </p:nvSpPr>
        <p:spPr>
          <a:xfrm>
            <a:off x="345441" y="2146771"/>
            <a:ext cx="11607748" cy="4343584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72000" tIns="72000" rIns="144000" bIns="720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lt2"/>
              </a:buClr>
              <a:buSzPts val="1800"/>
            </a:pPr>
            <a:br>
              <a:rPr lang="en-US" sz="2000" b="1" u="sng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2000" b="1" u="sng"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</a:p>
        </p:txBody>
      </p:sp>
      <p:sp>
        <p:nvSpPr>
          <p:cNvPr id="18" name="Google Shape;219;p2"/>
          <p:cNvSpPr txBox="1">
            <a:spLocks noGrp="1"/>
          </p:cNvSpPr>
          <p:nvPr>
            <p:ph type="sldNum" sz="quarter" idx="12"/>
          </p:nvPr>
        </p:nvSpPr>
        <p:spPr>
          <a:xfrm>
            <a:off x="271221" y="6559183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EDFA1A8-65F3-4587-9C55-36BC5AF6CF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2288" y="298817"/>
            <a:ext cx="3344271" cy="73936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00704C-8337-83A7-B8E0-26358063D1D0}"/>
              </a:ext>
            </a:extLst>
          </p:cNvPr>
          <p:cNvSpPr/>
          <p:nvPr/>
        </p:nvSpPr>
        <p:spPr>
          <a:xfrm>
            <a:off x="263951" y="367645"/>
            <a:ext cx="6136849" cy="537328"/>
          </a:xfrm>
          <a:prstGeom prst="rect">
            <a:avLst/>
          </a:prstGeom>
          <a:solidFill>
            <a:srgbClr val="127C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Intel® Unnati Industrial Training 2025</a:t>
            </a:r>
            <a:endParaRPr lang="en-IN" sz="2400">
              <a:solidFill>
                <a:schemeClr val="bg1"/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DD6B95F-3B2F-FDB5-980B-DB68A403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83" y="2413703"/>
            <a:ext cx="9542997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63525" lvl="1" indent="-263525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Handled missing values, encoded categories, and scaled features.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Random Forest Classifier to predict churn.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Conversion: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Converted the model to ONNX format.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Intel® OpenVINO™ for faster, low-latency inference.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Interface: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</a:t>
            </a:r>
            <a:r>
              <a:rPr lang="en-US" altLang="en-US">
                <a:latin typeface="Arial" panose="020B0604020202020204" pitchFamily="34" charset="0"/>
              </a:rPr>
              <a:t>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radio web interface for real-time predictions and visualizations.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inference speed before and after optimization.</a:t>
            </a:r>
          </a:p>
          <a:p>
            <a:pPr marL="285750" marR="0" lvl="0" indent="-28575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&amp; Explainability: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feature importance and churn prevention tips.</a:t>
            </a:r>
          </a:p>
        </p:txBody>
      </p:sp>
    </p:spTree>
    <p:extLst>
      <p:ext uri="{BB962C8B-B14F-4D97-AF65-F5344CB8AC3E}">
        <p14:creationId xmlns:p14="http://schemas.microsoft.com/office/powerpoint/2010/main" val="326806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7;p2"/>
          <p:cNvSpPr txBox="1">
            <a:spLocks/>
          </p:cNvSpPr>
          <p:nvPr/>
        </p:nvSpPr>
        <p:spPr>
          <a:xfrm>
            <a:off x="345441" y="139002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1"/>
              <a:t>Architecture</a:t>
            </a:r>
            <a:endParaRPr lang="en-US" b="1" dirty="0"/>
          </a:p>
        </p:txBody>
      </p:sp>
      <p:sp>
        <p:nvSpPr>
          <p:cNvPr id="18" name="Google Shape;219;p2"/>
          <p:cNvSpPr txBox="1">
            <a:spLocks noGrp="1"/>
          </p:cNvSpPr>
          <p:nvPr>
            <p:ph type="sldNum" sz="quarter" idx="12"/>
          </p:nvPr>
        </p:nvSpPr>
        <p:spPr>
          <a:xfrm>
            <a:off x="271221" y="6559183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EDFA1A8-65F3-4587-9C55-36BC5AF6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288" y="298817"/>
            <a:ext cx="3344271" cy="7393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7BC231-4B74-7EB4-D4D1-7C89B5714A3F}"/>
              </a:ext>
            </a:extLst>
          </p:cNvPr>
          <p:cNvSpPr/>
          <p:nvPr/>
        </p:nvSpPr>
        <p:spPr>
          <a:xfrm>
            <a:off x="263951" y="367645"/>
            <a:ext cx="6136849" cy="537328"/>
          </a:xfrm>
          <a:prstGeom prst="rect">
            <a:avLst/>
          </a:prstGeom>
          <a:solidFill>
            <a:srgbClr val="127C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Intel® Unnati Industrial Training 2025</a:t>
            </a:r>
            <a:endParaRPr lang="en-IN" sz="24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64CC3-CE2E-B629-B7D3-44671906B5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1" b="34798"/>
          <a:stretch/>
        </p:blipFill>
        <p:spPr>
          <a:xfrm>
            <a:off x="10950411" y="5967166"/>
            <a:ext cx="1133966" cy="496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52F1D-6F19-7140-3C0D-D518726617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110" b="4357"/>
          <a:stretch/>
        </p:blipFill>
        <p:spPr>
          <a:xfrm>
            <a:off x="1772632" y="2057704"/>
            <a:ext cx="7549788" cy="440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17;p2"/>
          <p:cNvSpPr txBox="1">
            <a:spLocks/>
          </p:cNvSpPr>
          <p:nvPr/>
        </p:nvSpPr>
        <p:spPr>
          <a:xfrm>
            <a:off x="413883" y="1324034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b="1"/>
              <a:t>Flow of code :</a:t>
            </a:r>
            <a:endParaRPr lang="en-US" b="1" dirty="0"/>
          </a:p>
        </p:txBody>
      </p:sp>
      <p:sp>
        <p:nvSpPr>
          <p:cNvPr id="18" name="Google Shape;219;p2"/>
          <p:cNvSpPr txBox="1">
            <a:spLocks noGrp="1"/>
          </p:cNvSpPr>
          <p:nvPr>
            <p:ph type="sldNum" sz="quarter" idx="12"/>
          </p:nvPr>
        </p:nvSpPr>
        <p:spPr>
          <a:xfrm>
            <a:off x="271221" y="6559183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EDFA1A8-65F3-4587-9C55-36BC5AF6C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288" y="298817"/>
            <a:ext cx="3344271" cy="73936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578E4F-84AB-6605-8E55-0D242EECB7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41" b="34798"/>
          <a:stretch/>
        </p:blipFill>
        <p:spPr>
          <a:xfrm>
            <a:off x="10950411" y="5967166"/>
            <a:ext cx="1133966" cy="4962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7CE2C1-6D4B-2212-DD74-3067AA89BDE4}"/>
              </a:ext>
            </a:extLst>
          </p:cNvPr>
          <p:cNvSpPr/>
          <p:nvPr/>
        </p:nvSpPr>
        <p:spPr>
          <a:xfrm>
            <a:off x="263951" y="367645"/>
            <a:ext cx="6136849" cy="537328"/>
          </a:xfrm>
          <a:prstGeom prst="rect">
            <a:avLst/>
          </a:prstGeom>
          <a:solidFill>
            <a:srgbClr val="127C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Intel® Unnati Industrial Training 2025</a:t>
            </a:r>
            <a:endParaRPr lang="en-IN" sz="240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B1F56-02C7-82A7-9767-B27CA016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55" y="2158738"/>
            <a:ext cx="5117184" cy="46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6611</TotalTime>
  <Words>188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Franklin Gothic</vt:lpstr>
      <vt:lpstr>Wingdings</vt:lpstr>
      <vt:lpstr>Office Theme</vt:lpstr>
      <vt:lpstr>Basic Details of the Team and 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Ishita Theba</dc:creator>
  <cp:lastModifiedBy>Omkar Chavan</cp:lastModifiedBy>
  <cp:revision>144</cp:revision>
  <dcterms:created xsi:type="dcterms:W3CDTF">2020-10-07T10:42:16Z</dcterms:created>
  <dcterms:modified xsi:type="dcterms:W3CDTF">2025-04-05T18:09:02Z</dcterms:modified>
</cp:coreProperties>
</file>