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93d53a46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93d53a46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93d53a4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93d53a4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93d53a46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3d53a46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93d53a46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93d53a46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FoodForks - Enhancing your dine in and food ordering experience</a:t>
            </a:r>
            <a:endParaRPr/>
          </a:p>
        </p:txBody>
      </p:sp>
      <p:sp>
        <p:nvSpPr>
          <p:cNvPr id="86" name="Google Shape;86;p13"/>
          <p:cNvSpPr txBox="1"/>
          <p:nvPr>
            <p:ph idx="1" type="subTitle"/>
          </p:nvPr>
        </p:nvSpPr>
        <p:spPr>
          <a:xfrm>
            <a:off x="598100" y="2715938"/>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Guruprasad M (01FB16ECS126), H Adarsha Nayak (01FB16ECS127), Keshav Upadhyaya D (01FB16ECS165)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project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FoodForks is an application that streamlines the dine in and the food ordering process at a restaurant. The application enables the user to reserve a table (only for dine in), add items to order and select quantities, add items in the menu to his/her “favourites” list, make payment, enjoy the food, ambience and service, and provide ratings about the same along with feedback. In case of food ordering, the user can choose the hotel as well. The </a:t>
            </a:r>
            <a:r>
              <a:rPr lang="en"/>
              <a:t>coordinates</a:t>
            </a:r>
            <a:r>
              <a:rPr lang="en"/>
              <a:t> of user’s location are captured and the intelligent component predicts the time taken for the food to reach the user’s location based on past records.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Ajax techniques used</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Short polling</a:t>
            </a:r>
            <a:endParaRPr/>
          </a:p>
          <a:p>
            <a:pPr indent="-342900" lvl="0" marL="457200" rtl="0" algn="l">
              <a:spcBef>
                <a:spcPts val="0"/>
              </a:spcBef>
              <a:spcAft>
                <a:spcPts val="0"/>
              </a:spcAft>
              <a:buSzPts val="1800"/>
              <a:buChar char="●"/>
            </a:pPr>
            <a:r>
              <a:rPr lang="en"/>
              <a:t>Promise</a:t>
            </a:r>
            <a:endParaRPr/>
          </a:p>
          <a:p>
            <a:pPr indent="-342900" lvl="0" marL="457200" rtl="0" algn="l">
              <a:spcBef>
                <a:spcPts val="0"/>
              </a:spcBef>
              <a:spcAft>
                <a:spcPts val="0"/>
              </a:spcAft>
              <a:buSzPts val="1800"/>
              <a:buChar char="●"/>
            </a:pPr>
            <a:r>
              <a:rPr lang="en"/>
              <a:t>Callbacks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the front end:</a:t>
            </a:r>
            <a:endParaRPr/>
          </a:p>
          <a:p>
            <a:pPr indent="-317500" lvl="1" marL="914400" rtl="0" algn="l">
              <a:spcBef>
                <a:spcPts val="0"/>
              </a:spcBef>
              <a:spcAft>
                <a:spcPts val="0"/>
              </a:spcAft>
              <a:buSzPts val="1400"/>
              <a:buChar char="○"/>
            </a:pPr>
            <a:r>
              <a:rPr lang="en"/>
              <a:t>AngularJS</a:t>
            </a:r>
            <a:endParaRPr/>
          </a:p>
          <a:p>
            <a:pPr indent="-317500" lvl="1" marL="914400" rtl="0" algn="l">
              <a:spcBef>
                <a:spcPts val="0"/>
              </a:spcBef>
              <a:spcAft>
                <a:spcPts val="0"/>
              </a:spcAft>
              <a:buSzPts val="1400"/>
              <a:buChar char="○"/>
            </a:pPr>
            <a:r>
              <a:rPr lang="en"/>
              <a:t>ES6</a:t>
            </a:r>
            <a:endParaRPr/>
          </a:p>
          <a:p>
            <a:pPr indent="-342900" lvl="0" marL="457200" rtl="0" algn="l">
              <a:spcBef>
                <a:spcPts val="0"/>
              </a:spcBef>
              <a:spcAft>
                <a:spcPts val="0"/>
              </a:spcAft>
              <a:buSzPts val="1800"/>
              <a:buChar char="●"/>
            </a:pPr>
            <a:r>
              <a:rPr lang="en"/>
              <a:t>For the back end:</a:t>
            </a:r>
            <a:endParaRPr/>
          </a:p>
          <a:p>
            <a:pPr indent="-317500" lvl="1" marL="914400" rtl="0" algn="l">
              <a:spcBef>
                <a:spcPts val="0"/>
              </a:spcBef>
              <a:spcAft>
                <a:spcPts val="0"/>
              </a:spcAft>
              <a:buSzPts val="1400"/>
              <a:buChar char="○"/>
            </a:pPr>
            <a:r>
              <a:rPr lang="en"/>
              <a:t>Flask (Python implementation)</a:t>
            </a:r>
            <a:endParaRPr/>
          </a:p>
          <a:p>
            <a:pPr indent="-342900" lvl="0" marL="457200" rtl="0" algn="l">
              <a:spcBef>
                <a:spcPts val="0"/>
              </a:spcBef>
              <a:spcAft>
                <a:spcPts val="0"/>
              </a:spcAft>
              <a:buSzPts val="1800"/>
              <a:buChar char="●"/>
            </a:pPr>
            <a:r>
              <a:rPr lang="en"/>
              <a:t>REST Architectural style was used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