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719F9-B313-41FB-BBF4-FB423329D9C2}" v="382" dt="2023-12-12T12:47:32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6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7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13" r:id="rId7"/>
    <p:sldLayoutId id="2147483814" r:id="rId8"/>
    <p:sldLayoutId id="2147483815" r:id="rId9"/>
    <p:sldLayoutId id="2147483816" r:id="rId10"/>
    <p:sldLayoutId id="21474838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IIMRoam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DA57E"/>
          </a:solidFill>
          <a:ln w="38100" cap="rnd">
            <a:solidFill>
              <a:srgbClr val="3DA57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474" y="2926561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Boucherie Block"/>
                <a:cs typeface="Dubai"/>
              </a:rPr>
              <a:t>GROUP 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Boucherie Block"/>
                <a:cs typeface="Dubai"/>
              </a:rPr>
              <a:t>Adarsh Babu (BA012-23)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Boucherie Block"/>
                <a:cs typeface="Dubai"/>
              </a:rPr>
              <a:t>Nigam Shriyam Amitesh (BA013-23)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Boucherie Block"/>
                <a:cs typeface="Dubai"/>
              </a:rPr>
              <a:t>Rahul Kachhap (BA016-23)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Boucherie Block"/>
                <a:cs typeface="Dubai"/>
              </a:rPr>
              <a:t>Shashank Shukla (BA017-23)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Boucherie Block"/>
                <a:cs typeface="Dubai"/>
              </a:rPr>
              <a:t>Rojin K Sunny (BA018-23)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Boucherie Block"/>
                <a:cs typeface="Dubai"/>
              </a:rPr>
              <a:t>Kapil Pangtey (BA020-23)</a:t>
            </a:r>
          </a:p>
          <a:p>
            <a:pPr>
              <a:lnSpc>
                <a:spcPct val="100000"/>
              </a:lnSpc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0CA72-8370-97C9-698C-48A340D54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" r="2362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22B6-1E7E-71B3-86EA-F745526C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Problem Statement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4CEC-E707-0EDD-26C7-A4A32949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51237"/>
            <a:ext cx="6894576" cy="348526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Dubai"/>
                <a:ea typeface="+mn-lt"/>
                <a:cs typeface="+mn-lt"/>
              </a:rPr>
              <a:t>Present word-of-mouth information exchange among IIM Ranchi students about leisure options in Ranchi.</a:t>
            </a:r>
            <a:endParaRPr lang="en-US" sz="2400">
              <a:latin typeface="Dubai"/>
              <a:cs typeface="Calibri"/>
            </a:endParaRPr>
          </a:p>
          <a:p>
            <a:pPr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Dubai"/>
                <a:ea typeface="+mn-lt"/>
                <a:cs typeface="+mn-lt"/>
              </a:rPr>
              <a:t>Absence of a consolidated platform tailored to IIM Ranchi's students - leaving them without a reliable source.</a:t>
            </a:r>
            <a:endParaRPr lang="en-US" sz="2400">
              <a:latin typeface="Dubai"/>
              <a:ea typeface="+mn-lt"/>
              <a:cs typeface="Calibri"/>
            </a:endParaRPr>
          </a:p>
          <a:p>
            <a:pPr algn="just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400" dirty="0">
                <a:latin typeface="Dubai"/>
                <a:ea typeface="+mn-lt"/>
                <a:cs typeface="+mn-lt"/>
              </a:rPr>
              <a:t>Hinders effective communication and connectivity within the student community.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56C099D-9FDC-C0BB-88BE-6006A959A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92" r="2348" b="7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006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52C3-63F8-00E8-BA8B-4DAE7712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pic>
        <p:nvPicPr>
          <p:cNvPr id="11" name="Content Placeholder 1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037B18F0-0AA0-0FE2-F8F8-2570B87E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874" y="2239711"/>
            <a:ext cx="5886450" cy="3695700"/>
          </a:xfrm>
        </p:spPr>
      </p:pic>
    </p:spTree>
    <p:extLst>
      <p:ext uri="{BB962C8B-B14F-4D97-AF65-F5344CB8AC3E}">
        <p14:creationId xmlns:p14="http://schemas.microsoft.com/office/powerpoint/2010/main" val="4234828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SketchyVTI</vt:lpstr>
      <vt:lpstr>IIMRoam</vt:lpstr>
      <vt:lpstr>Problem Statement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114</cp:revision>
  <dcterms:created xsi:type="dcterms:W3CDTF">2023-12-12T12:19:43Z</dcterms:created>
  <dcterms:modified xsi:type="dcterms:W3CDTF">2023-12-12T12:53:05Z</dcterms:modified>
</cp:coreProperties>
</file>