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4517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664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09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45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40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08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81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5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59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521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369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30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95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45583" y="4129165"/>
            <a:ext cx="7980300"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smtClean="0">
                <a:solidFill>
                  <a:srgbClr val="1482AB"/>
                </a:solidFill>
              </a:rPr>
              <a:t>Adarsh</a:t>
            </a:r>
            <a:r>
              <a:rPr lang="en-US" sz="2000" b="1" smtClean="0">
                <a:solidFill>
                  <a:srgbClr val="1482AB"/>
                </a:solidFill>
              </a:rPr>
              <a:t> L S</a:t>
            </a:r>
            <a:r>
              <a:rPr lang="en-US" sz="2000" b="1" smtClean="0">
                <a:solidFill>
                  <a:srgbClr val="1482AB"/>
                </a:solidFill>
              </a:rPr>
              <a:t> </a:t>
            </a:r>
            <a:r>
              <a:rPr lang="en-US" sz="2000" b="1">
                <a:solidFill>
                  <a:srgbClr val="1482AB"/>
                </a:solidFill>
              </a:rPr>
              <a:t>, </a:t>
            </a:r>
            <a:r>
              <a:rPr lang="en-US" sz="2000" b="1" smtClean="0">
                <a:solidFill>
                  <a:srgbClr val="1482AB"/>
                </a:solidFill>
              </a:rPr>
              <a:t>961721104003</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Narayanaguru</a:t>
            </a:r>
            <a:r>
              <a:rPr lang="en-US" sz="2000" b="1" dirty="0">
                <a:solidFill>
                  <a:srgbClr val="1482AB"/>
                </a:solidFill>
                <a:latin typeface="Arial"/>
                <a:ea typeface="Arial"/>
                <a:cs typeface="Arial"/>
                <a:sym typeface="Arial"/>
              </a:rPr>
              <a:t> College Of Engineering ,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2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1641</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vasanth tyson</dc:creator>
  <cp:lastModifiedBy>Windows User</cp:lastModifiedBy>
  <cp:revision>3</cp:revision>
  <dcterms:modified xsi:type="dcterms:W3CDTF">2024-04-25T08:36:28Z</dcterms:modified>
</cp:coreProperties>
</file>