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96197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Adarsh Pandey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Prime Institute of Engineering and Technology in CSE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967304"/>
            <a:ext cx="11029615" cy="46733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 increasing digital communication, securing sensitive information is a major challenge.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Traditional encryption methods can attract attention, making data susceptible to attacks.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This project hides secret messages within images using steganography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ensuring secure and inconspicuous data transmission.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9818954-D4A5-3B40-9932-5732304300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30021"/>
            <a:ext cx="8651298" cy="219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Python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Libraries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OpenCV (cv2), NumPy, OS, String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Platform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Works on Windows, Linux, and macOS 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DE55BA1-2D1B-42FE-440B-61338980A6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728197"/>
            <a:ext cx="11532150" cy="3820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13000"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LSB (Least Significant Bit) Steganography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data is hidden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13000"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within pixel values without visible changes.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13000"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Extra Storage Needed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as the message is embedded in the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13000"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itself.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13000"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Custom End Marker ("END")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ensuring accurate decoding of hidden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13000"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text.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13000"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Lightweight &amp; Efficient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working with standard image formats like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13000"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PNG and JPG.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016CDA-6EE1-2759-958F-B6E04FE160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913698"/>
            <a:ext cx="10076976" cy="2459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Enthusiasts &amp; Researchers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exploring secure data transmission.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Activists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needing covert communication.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Forensic Experts &amp; Law Enforcement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secure information sharing.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&amp; Developers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learning about steganography techniques.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7E3E55-6404-EE9A-2066-A9B3AF320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18" y="1232452"/>
            <a:ext cx="5807298" cy="512303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DC8186-F943-DB30-2098-31CB8783B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91545"/>
            <a:ext cx="5514808" cy="3557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87C89C-ABF2-4815-5B84-5F142C6BC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59826"/>
            <a:ext cx="5514808" cy="211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project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demonstrates the power of image steganography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 a secure method of concealing sensitive data. Unlike traditional encryption, it avoids suspicion while maintaining data integrity.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technique can be further enhanced with encryption, AI-based detection evasion, or real-time processing, making it highly useful for cybersecurity, digital forensics, and secure communication.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62</TotalTime>
  <Words>298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adarsh pandey</cp:lastModifiedBy>
  <cp:revision>42</cp:revision>
  <dcterms:created xsi:type="dcterms:W3CDTF">2021-05-26T16:50:10Z</dcterms:created>
  <dcterms:modified xsi:type="dcterms:W3CDTF">2025-02-26T16:07:02Z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