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3BBAE-D8D2-4C2A-A884-01F7775092AC}" type="datetimeFigureOut">
              <a:rPr lang="en-GB" smtClean="0"/>
              <a:t>08/04/2023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80A4D-F8B7-4B17-90C9-B4565F13CB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056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3BBAE-D8D2-4C2A-A884-01F7775092AC}" type="datetimeFigureOut">
              <a:rPr lang="en-GB" smtClean="0"/>
              <a:t>08/04/2023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80A4D-F8B7-4B17-90C9-B4565F13CB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654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3BBAE-D8D2-4C2A-A884-01F7775092AC}" type="datetimeFigureOut">
              <a:rPr lang="en-GB" smtClean="0"/>
              <a:t>08/04/2023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80A4D-F8B7-4B17-90C9-B4565F13CB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0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3BBAE-D8D2-4C2A-A884-01F7775092AC}" type="datetimeFigureOut">
              <a:rPr lang="en-GB" smtClean="0"/>
              <a:t>08/04/2023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80A4D-F8B7-4B17-90C9-B4565F13CB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623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3BBAE-D8D2-4C2A-A884-01F7775092AC}" type="datetimeFigureOut">
              <a:rPr lang="en-GB" smtClean="0"/>
              <a:t>08/04/2023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80A4D-F8B7-4B17-90C9-B4565F13CB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049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3BBAE-D8D2-4C2A-A884-01F7775092AC}" type="datetimeFigureOut">
              <a:rPr lang="en-GB" smtClean="0"/>
              <a:t>08/04/2023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80A4D-F8B7-4B17-90C9-B4565F13CB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7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3BBAE-D8D2-4C2A-A884-01F7775092AC}" type="datetimeFigureOut">
              <a:rPr lang="en-GB" smtClean="0"/>
              <a:t>08/04/2023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80A4D-F8B7-4B17-90C9-B4565F13CB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642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3BBAE-D8D2-4C2A-A884-01F7775092AC}" type="datetimeFigureOut">
              <a:rPr lang="en-GB" smtClean="0"/>
              <a:t>08/04/2023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80A4D-F8B7-4B17-90C9-B4565F13CB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016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3BBAE-D8D2-4C2A-A884-01F7775092AC}" type="datetimeFigureOut">
              <a:rPr lang="en-GB" smtClean="0"/>
              <a:t>08/04/2023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80A4D-F8B7-4B17-90C9-B4565F13CB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843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3BBAE-D8D2-4C2A-A884-01F7775092AC}" type="datetimeFigureOut">
              <a:rPr lang="en-GB" smtClean="0"/>
              <a:t>08/04/2023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80A4D-F8B7-4B17-90C9-B4565F13CB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250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3BBAE-D8D2-4C2A-A884-01F7775092AC}" type="datetimeFigureOut">
              <a:rPr lang="en-GB" smtClean="0"/>
              <a:t>08/04/2023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80A4D-F8B7-4B17-90C9-B4565F13CB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88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3BBAE-D8D2-4C2A-A884-01F7775092AC}" type="datetimeFigureOut">
              <a:rPr lang="en-GB" smtClean="0"/>
              <a:t>08/04/2023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80A4D-F8B7-4B17-90C9-B4565F13CB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770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9522" y="-20238"/>
            <a:ext cx="12192000" cy="9048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i="1" dirty="0" smtClean="0"/>
              <a:t>Real Estate Property Management Dashboard</a:t>
            </a:r>
            <a:endParaRPr lang="en-GB" sz="3600" b="1" i="1" dirty="0"/>
          </a:p>
        </p:txBody>
      </p:sp>
      <p:sp>
        <p:nvSpPr>
          <p:cNvPr id="6" name="Rounded Rectangle 5"/>
          <p:cNvSpPr/>
          <p:nvPr/>
        </p:nvSpPr>
        <p:spPr>
          <a:xfrm>
            <a:off x="85719" y="1066799"/>
            <a:ext cx="1247775" cy="119062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85720" y="2436020"/>
            <a:ext cx="1247775" cy="1283490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1647825" y="1076326"/>
            <a:ext cx="4276726" cy="409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/>
          <p:cNvSpPr/>
          <p:nvPr/>
        </p:nvSpPr>
        <p:spPr>
          <a:xfrm>
            <a:off x="85719" y="3885006"/>
            <a:ext cx="1247775" cy="1333499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ounded Rectangle 11"/>
          <p:cNvSpPr/>
          <p:nvPr/>
        </p:nvSpPr>
        <p:spPr>
          <a:xfrm>
            <a:off x="85718" y="5384001"/>
            <a:ext cx="1247775" cy="1312074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666876" y="1590674"/>
            <a:ext cx="1362081" cy="23479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3152778" y="1590675"/>
            <a:ext cx="1323975" cy="23479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4619626" y="1590676"/>
            <a:ext cx="1285868" cy="23479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6219822" y="1076325"/>
            <a:ext cx="1228728" cy="1171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6219822" y="2359815"/>
            <a:ext cx="1228728" cy="13596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7572371" y="1076325"/>
            <a:ext cx="4467229" cy="26431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6219822" y="3992166"/>
            <a:ext cx="1905000" cy="12263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6219822" y="5388770"/>
            <a:ext cx="1905000" cy="12263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8239122" y="3992166"/>
            <a:ext cx="3800478" cy="26229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1647823" y="4162432"/>
            <a:ext cx="4276727" cy="4619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/>
          <p:cNvSpPr/>
          <p:nvPr/>
        </p:nvSpPr>
        <p:spPr>
          <a:xfrm>
            <a:off x="1647823" y="4810129"/>
            <a:ext cx="4276727" cy="1804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Isosceles Triangle 24"/>
          <p:cNvSpPr/>
          <p:nvPr/>
        </p:nvSpPr>
        <p:spPr>
          <a:xfrm rot="5400000">
            <a:off x="1051315" y="2922978"/>
            <a:ext cx="897738" cy="333383"/>
          </a:xfrm>
          <a:prstGeom prst="triangle">
            <a:avLst/>
          </a:prstGeom>
          <a:gradFill>
            <a:gsLst>
              <a:gs pos="29000">
                <a:schemeClr val="accent1">
                  <a:lumMod val="5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75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730" y="1832456"/>
            <a:ext cx="812698" cy="81269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08" y="1928967"/>
            <a:ext cx="812698" cy="81269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393" y="1915272"/>
            <a:ext cx="812698" cy="81269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369" y="1727682"/>
            <a:ext cx="412636" cy="47203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432" y="1827947"/>
            <a:ext cx="329968" cy="34375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834" y="1816378"/>
            <a:ext cx="325668" cy="24653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32" y="2397917"/>
            <a:ext cx="1171145" cy="1171145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73079" y="3282478"/>
            <a:ext cx="1073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Overview</a:t>
            </a:r>
            <a:endParaRPr lang="en-GB" i="1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80" y="4063689"/>
            <a:ext cx="703661" cy="703661"/>
          </a:xfrm>
          <a:prstGeom prst="rect">
            <a:avLst/>
          </a:prstGeom>
          <a:noFill/>
        </p:spPr>
      </p:pic>
      <p:sp>
        <p:nvSpPr>
          <p:cNvPr id="40" name="TextBox 39"/>
          <p:cNvSpPr txBox="1"/>
          <p:nvPr/>
        </p:nvSpPr>
        <p:spPr>
          <a:xfrm>
            <a:off x="211546" y="4808261"/>
            <a:ext cx="98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Location</a:t>
            </a:r>
            <a:endParaRPr lang="en-GB" i="1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37" y="5498821"/>
            <a:ext cx="759104" cy="759104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322538" y="6188079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About</a:t>
            </a:r>
            <a:endParaRPr lang="en-GB" i="1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65" y="1092025"/>
            <a:ext cx="1023499" cy="102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9522" y="-20238"/>
            <a:ext cx="12192000" cy="9048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i="1" dirty="0" smtClean="0"/>
              <a:t>Real Estate Property Management Dashboard</a:t>
            </a:r>
            <a:endParaRPr lang="en-GB" sz="3600" b="1" i="1" dirty="0"/>
          </a:p>
        </p:txBody>
      </p:sp>
      <p:sp>
        <p:nvSpPr>
          <p:cNvPr id="6" name="Rounded Rectangle 5"/>
          <p:cNvSpPr/>
          <p:nvPr/>
        </p:nvSpPr>
        <p:spPr>
          <a:xfrm>
            <a:off x="85719" y="1066799"/>
            <a:ext cx="1247775" cy="119062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85720" y="2436020"/>
            <a:ext cx="1247775" cy="1283490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/>
          <p:cNvSpPr/>
          <p:nvPr/>
        </p:nvSpPr>
        <p:spPr>
          <a:xfrm>
            <a:off x="85719" y="3885006"/>
            <a:ext cx="1247775" cy="1333499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ounded Rectangle 11"/>
          <p:cNvSpPr/>
          <p:nvPr/>
        </p:nvSpPr>
        <p:spPr>
          <a:xfrm>
            <a:off x="85718" y="5384001"/>
            <a:ext cx="1247775" cy="1312074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1762126" y="1076325"/>
            <a:ext cx="5514974" cy="5732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7753965" y="4063688"/>
            <a:ext cx="4285635" cy="26323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7753964" y="1076325"/>
            <a:ext cx="4285636" cy="25754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Isosceles Triangle 24"/>
          <p:cNvSpPr/>
          <p:nvPr/>
        </p:nvSpPr>
        <p:spPr>
          <a:xfrm rot="5400000">
            <a:off x="1051315" y="4406504"/>
            <a:ext cx="897738" cy="333383"/>
          </a:xfrm>
          <a:prstGeom prst="triangle">
            <a:avLst/>
          </a:prstGeom>
          <a:gradFill>
            <a:gsLst>
              <a:gs pos="29000">
                <a:schemeClr val="accent1">
                  <a:lumMod val="5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75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32" y="2397917"/>
            <a:ext cx="1171145" cy="1171145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73079" y="3282478"/>
            <a:ext cx="1073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Overview</a:t>
            </a:r>
            <a:endParaRPr lang="en-GB" i="1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80" y="4063689"/>
            <a:ext cx="703661" cy="703661"/>
          </a:xfrm>
          <a:prstGeom prst="rect">
            <a:avLst/>
          </a:prstGeom>
          <a:noFill/>
        </p:spPr>
      </p:pic>
      <p:sp>
        <p:nvSpPr>
          <p:cNvPr id="40" name="TextBox 39"/>
          <p:cNvSpPr txBox="1"/>
          <p:nvPr/>
        </p:nvSpPr>
        <p:spPr>
          <a:xfrm>
            <a:off x="211546" y="4808261"/>
            <a:ext cx="98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Location</a:t>
            </a:r>
            <a:endParaRPr lang="en-GB" i="1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37" y="5498821"/>
            <a:ext cx="759104" cy="759104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322538" y="6188079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About</a:t>
            </a:r>
            <a:endParaRPr lang="en-GB" i="1" dirty="0"/>
          </a:p>
        </p:txBody>
      </p:sp>
      <p:sp>
        <p:nvSpPr>
          <p:cNvPr id="33" name="Rectangle 32"/>
          <p:cNvSpPr/>
          <p:nvPr/>
        </p:nvSpPr>
        <p:spPr>
          <a:xfrm>
            <a:off x="1762125" y="1922783"/>
            <a:ext cx="5531191" cy="4773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65" y="1092025"/>
            <a:ext cx="1023499" cy="102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20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9522" y="-20238"/>
            <a:ext cx="12192000" cy="9048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i="1" dirty="0" smtClean="0"/>
              <a:t>Real Estate Property Management Dashboard</a:t>
            </a:r>
            <a:endParaRPr lang="en-GB" sz="3600" b="1" i="1" dirty="0"/>
          </a:p>
        </p:txBody>
      </p:sp>
      <p:sp>
        <p:nvSpPr>
          <p:cNvPr id="6" name="Rounded Rectangle 5"/>
          <p:cNvSpPr/>
          <p:nvPr/>
        </p:nvSpPr>
        <p:spPr>
          <a:xfrm>
            <a:off x="85719" y="1066799"/>
            <a:ext cx="1247775" cy="119062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85720" y="2436020"/>
            <a:ext cx="1247775" cy="1283490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/>
          <p:cNvSpPr/>
          <p:nvPr/>
        </p:nvSpPr>
        <p:spPr>
          <a:xfrm>
            <a:off x="85719" y="3885006"/>
            <a:ext cx="1247775" cy="1333499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ounded Rectangle 11"/>
          <p:cNvSpPr/>
          <p:nvPr/>
        </p:nvSpPr>
        <p:spPr>
          <a:xfrm>
            <a:off x="85718" y="5384001"/>
            <a:ext cx="1247775" cy="1312074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1774697" y="1128712"/>
            <a:ext cx="5410199" cy="4476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774697" y="1824850"/>
            <a:ext cx="5410199" cy="1894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7505696" y="1111188"/>
            <a:ext cx="4419603" cy="55508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Isosceles Triangle 24"/>
          <p:cNvSpPr/>
          <p:nvPr/>
        </p:nvSpPr>
        <p:spPr>
          <a:xfrm rot="5400000">
            <a:off x="1051315" y="5873347"/>
            <a:ext cx="897738" cy="333383"/>
          </a:xfrm>
          <a:prstGeom prst="triangle">
            <a:avLst/>
          </a:prstGeom>
          <a:gradFill>
            <a:gsLst>
              <a:gs pos="29000">
                <a:schemeClr val="accent1">
                  <a:lumMod val="5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75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32" y="2397917"/>
            <a:ext cx="1171145" cy="1171145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73079" y="3282478"/>
            <a:ext cx="1073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Overview</a:t>
            </a:r>
            <a:endParaRPr lang="en-GB" i="1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80" y="4063689"/>
            <a:ext cx="703661" cy="703661"/>
          </a:xfrm>
          <a:prstGeom prst="rect">
            <a:avLst/>
          </a:prstGeom>
          <a:noFill/>
        </p:spPr>
      </p:pic>
      <p:sp>
        <p:nvSpPr>
          <p:cNvPr id="40" name="TextBox 39"/>
          <p:cNvSpPr txBox="1"/>
          <p:nvPr/>
        </p:nvSpPr>
        <p:spPr>
          <a:xfrm>
            <a:off x="211546" y="4808261"/>
            <a:ext cx="98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Location</a:t>
            </a:r>
            <a:endParaRPr lang="en-GB" i="1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37" y="5498821"/>
            <a:ext cx="759104" cy="759104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322538" y="6188079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About</a:t>
            </a:r>
            <a:endParaRPr lang="en-GB" i="1" dirty="0"/>
          </a:p>
        </p:txBody>
      </p:sp>
      <p:sp>
        <p:nvSpPr>
          <p:cNvPr id="32" name="Rectangle 31"/>
          <p:cNvSpPr/>
          <p:nvPr/>
        </p:nvSpPr>
        <p:spPr>
          <a:xfrm>
            <a:off x="1774697" y="4767350"/>
            <a:ext cx="5410199" cy="1894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1774697" y="4064095"/>
            <a:ext cx="5410199" cy="4476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65" y="1092025"/>
            <a:ext cx="1023499" cy="102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622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24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10</cp:revision>
  <dcterms:created xsi:type="dcterms:W3CDTF">2023-04-07T19:54:24Z</dcterms:created>
  <dcterms:modified xsi:type="dcterms:W3CDTF">2023-04-07T21:08:42Z</dcterms:modified>
</cp:coreProperties>
</file>