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9" r:id="rId2"/>
    <p:sldId id="260" r:id="rId3"/>
    <p:sldId id="261" r:id="rId4"/>
    <p:sldId id="256" r:id="rId5"/>
    <p:sldId id="257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1"/>
    <p:restoredTop sz="94694"/>
  </p:normalViewPr>
  <p:slideViewPr>
    <p:cSldViewPr snapToGrid="0" snapToObjects="1">
      <p:cViewPr varScale="1">
        <p:scale>
          <a:sx n="133" d="100"/>
          <a:sy n="133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A081FCA-0E31-2B44-828C-C90E328CE83B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12A054-7166-EB47-8757-ECAC6AC54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E2BE1-B860-4D78-95CE-3C46F4135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171D-194A-3E47-89DA-9AD27A6BE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Dairy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27C83-1B85-2C46-8AAD-0E057654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Ideation</a:t>
            </a:r>
          </a:p>
        </p:txBody>
      </p:sp>
    </p:spTree>
    <p:extLst>
      <p:ext uri="{BB962C8B-B14F-4D97-AF65-F5344CB8AC3E}">
        <p14:creationId xmlns:p14="http://schemas.microsoft.com/office/powerpoint/2010/main" val="374523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AD38-752F-5F49-876E-FF631169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779B-3DDF-0E46-9427-5BA88720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Tags</a:t>
            </a:r>
          </a:p>
          <a:p>
            <a:r>
              <a:rPr lang="en-US" dirty="0"/>
              <a:t>Vaccination details</a:t>
            </a:r>
          </a:p>
          <a:p>
            <a:r>
              <a:rPr lang="en-US" dirty="0"/>
              <a:t>Rumination measures</a:t>
            </a:r>
          </a:p>
          <a:p>
            <a:r>
              <a:rPr lang="en-US" dirty="0"/>
              <a:t>Temperature measures</a:t>
            </a:r>
          </a:p>
          <a:p>
            <a:r>
              <a:rPr lang="en-US" dirty="0"/>
              <a:t>Manually entered data</a:t>
            </a:r>
          </a:p>
        </p:txBody>
      </p:sp>
    </p:spTree>
    <p:extLst>
      <p:ext uri="{BB962C8B-B14F-4D97-AF65-F5344CB8AC3E}">
        <p14:creationId xmlns:p14="http://schemas.microsoft.com/office/powerpoint/2010/main" val="2905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055-DBE3-FA46-9728-B1DC8C3F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C0D27-0658-224A-9FC9-1F5B20EC23DE}"/>
              </a:ext>
            </a:extLst>
          </p:cNvPr>
          <p:cNvSpPr/>
          <p:nvPr/>
        </p:nvSpPr>
        <p:spPr>
          <a:xfrm>
            <a:off x="1114097" y="2291255"/>
            <a:ext cx="1292772" cy="128226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Neck Tracker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DD9D3D-CA70-634B-A82A-DF0B80870E7F}"/>
              </a:ext>
            </a:extLst>
          </p:cNvPr>
          <p:cNvSpPr/>
          <p:nvPr/>
        </p:nvSpPr>
        <p:spPr>
          <a:xfrm>
            <a:off x="1114097" y="4072758"/>
            <a:ext cx="1292772" cy="128226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Ear Tag / RFID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1F0DA-C47C-7545-ACAA-142B834CE5FE}"/>
              </a:ext>
            </a:extLst>
          </p:cNvPr>
          <p:cNvSpPr/>
          <p:nvPr/>
        </p:nvSpPr>
        <p:spPr>
          <a:xfrm>
            <a:off x="3069021" y="3079531"/>
            <a:ext cx="1492469" cy="133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Receiver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7498F-1B26-344E-A277-FBC23EF0C053}"/>
              </a:ext>
            </a:extLst>
          </p:cNvPr>
          <p:cNvSpPr/>
          <p:nvPr/>
        </p:nvSpPr>
        <p:spPr>
          <a:xfrm>
            <a:off x="5223642" y="3079531"/>
            <a:ext cx="1492469" cy="133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/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1548D8-F2ED-154B-AF12-339CF1831AC6}"/>
              </a:ext>
            </a:extLst>
          </p:cNvPr>
          <p:cNvSpPr/>
          <p:nvPr/>
        </p:nvSpPr>
        <p:spPr>
          <a:xfrm>
            <a:off x="7625256" y="1102847"/>
            <a:ext cx="1292772" cy="12822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</a:t>
            </a:r>
          </a:p>
          <a:p>
            <a:pPr algn="ctr"/>
            <a:r>
              <a:rPr lang="en-US" sz="1200" dirty="0"/>
              <a:t>Dashboards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E85FA1-2D6D-0941-A25C-0284EA370E47}"/>
              </a:ext>
            </a:extLst>
          </p:cNvPr>
          <p:cNvSpPr/>
          <p:nvPr/>
        </p:nvSpPr>
        <p:spPr>
          <a:xfrm>
            <a:off x="7625256" y="3076479"/>
            <a:ext cx="1292772" cy="12822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61572-9991-E145-AD70-A43F5825644C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406869" y="2932386"/>
            <a:ext cx="662152" cy="8145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846DF-33B2-5342-820D-28B21BEDBE71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2406869" y="3746938"/>
            <a:ext cx="662152" cy="96695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757C13-B011-F542-9E2C-342CCB07001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561490" y="3746938"/>
            <a:ext cx="662152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26F9CC-E4E9-E945-B278-86D0A264D627}"/>
              </a:ext>
            </a:extLst>
          </p:cNvPr>
          <p:cNvCxnSpPr>
            <a:stCxn id="9" idx="3"/>
            <a:endCxn id="11" idx="2"/>
          </p:cNvCxnSpPr>
          <p:nvPr/>
        </p:nvCxnSpPr>
        <p:spPr>
          <a:xfrm flipV="1">
            <a:off x="6716111" y="1743978"/>
            <a:ext cx="909145" cy="200296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ABD423-AA36-AE4E-B1DD-C8090B8AEA2F}"/>
              </a:ext>
            </a:extLst>
          </p:cNvPr>
          <p:cNvCxnSpPr>
            <a:stCxn id="9" idx="3"/>
            <a:endCxn id="12" idx="2"/>
          </p:cNvCxnSpPr>
          <p:nvPr/>
        </p:nvCxnSpPr>
        <p:spPr>
          <a:xfrm flipV="1">
            <a:off x="6716111" y="3717610"/>
            <a:ext cx="909145" cy="293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1C7976C-5890-204A-9A30-1CE91811C2FC}"/>
              </a:ext>
            </a:extLst>
          </p:cNvPr>
          <p:cNvSpPr/>
          <p:nvPr/>
        </p:nvSpPr>
        <p:spPr>
          <a:xfrm>
            <a:off x="7625256" y="5050111"/>
            <a:ext cx="1292772" cy="12822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08969-0C1D-FA45-8B2A-DB35D7E6818E}"/>
              </a:ext>
            </a:extLst>
          </p:cNvPr>
          <p:cNvCxnSpPr>
            <a:stCxn id="9" idx="3"/>
            <a:endCxn id="23" idx="2"/>
          </p:cNvCxnSpPr>
          <p:nvPr/>
        </p:nvCxnSpPr>
        <p:spPr>
          <a:xfrm>
            <a:off x="6716111" y="3746938"/>
            <a:ext cx="909145" cy="19443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0F0AE7-5F3E-6548-BCAF-C3A826B9CBD4}"/>
              </a:ext>
            </a:extLst>
          </p:cNvPr>
          <p:cNvSpPr txBox="1"/>
          <p:nvPr/>
        </p:nvSpPr>
        <p:spPr>
          <a:xfrm>
            <a:off x="9117725" y="3270609"/>
            <a:ext cx="215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provide individual reports at village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Managerial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Performance Scorecards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6AB89D-5DD8-C745-B994-BB30C9F00058}"/>
              </a:ext>
            </a:extLst>
          </p:cNvPr>
          <p:cNvSpPr txBox="1"/>
          <p:nvPr/>
        </p:nvSpPr>
        <p:spPr>
          <a:xfrm>
            <a:off x="9117725" y="1159974"/>
            <a:ext cx="2154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Accessed at managerial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provide access to area managers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Cow profile through app for farmers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E7BF1-4CD8-2442-A679-32F988B5F0A8}"/>
              </a:ext>
            </a:extLst>
          </p:cNvPr>
          <p:cNvSpPr txBox="1"/>
          <p:nvPr/>
        </p:nvSpPr>
        <p:spPr>
          <a:xfrm>
            <a:off x="9038897" y="5297212"/>
            <a:ext cx="2154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Build business rules to set up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Alerts can be at various level – area level managers, farmers, etc.</a:t>
            </a:r>
          </a:p>
        </p:txBody>
      </p:sp>
    </p:spTree>
    <p:extLst>
      <p:ext uri="{BB962C8B-B14F-4D97-AF65-F5344CB8AC3E}">
        <p14:creationId xmlns:p14="http://schemas.microsoft.com/office/powerpoint/2010/main" val="29058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50881-DC0D-1940-B999-05592A29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92" y="0"/>
            <a:ext cx="9881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44B47-3BE1-D643-835B-B2DB81CD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41" y="0"/>
            <a:ext cx="9900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AD38-752F-5F49-876E-FF631169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779B-3DDF-0E46-9427-5BA88720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detailed approach to understand health performance of cows across the state.</a:t>
            </a:r>
          </a:p>
          <a:p>
            <a:r>
              <a:rPr lang="en-US" dirty="0"/>
              <a:t>Identify problem areas and take measures to improve performance</a:t>
            </a:r>
          </a:p>
          <a:p>
            <a:r>
              <a:rPr lang="en-US" dirty="0"/>
              <a:t>Insights and quick action plans</a:t>
            </a:r>
          </a:p>
          <a:p>
            <a:r>
              <a:rPr lang="en-US" dirty="0" err="1"/>
              <a:t>Analyse</a:t>
            </a:r>
            <a:r>
              <a:rPr lang="en-US" dirty="0"/>
              <a:t> impact of technology</a:t>
            </a:r>
          </a:p>
          <a:p>
            <a:r>
              <a:rPr lang="en-US" dirty="0"/>
              <a:t>Budgeting and fund allocation</a:t>
            </a:r>
          </a:p>
          <a:p>
            <a:r>
              <a:rPr lang="en-US" dirty="0"/>
              <a:t>Geography based analysis</a:t>
            </a:r>
          </a:p>
          <a:p>
            <a:r>
              <a:rPr lang="en-US" dirty="0"/>
              <a:t>Staff level performance</a:t>
            </a:r>
          </a:p>
          <a:p>
            <a:r>
              <a:rPr lang="en-US" dirty="0"/>
              <a:t>Insurance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7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91ECDE-9D25-6049-84E9-9077837A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46" y="0"/>
            <a:ext cx="999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AD38-752F-5F49-876E-FF631169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solution can help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779B-3DDF-0E46-9427-5BA88720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access to information at individual cow level</a:t>
            </a:r>
          </a:p>
          <a:p>
            <a:r>
              <a:rPr lang="en-US" dirty="0"/>
              <a:t>Cow population and demography information at finger tips</a:t>
            </a:r>
          </a:p>
          <a:p>
            <a:r>
              <a:rPr lang="en-US" dirty="0"/>
              <a:t>Increase in health index, due to timely alert and disease </a:t>
            </a:r>
            <a:r>
              <a:rPr lang="en-US" dirty="0" err="1"/>
              <a:t>preventation</a:t>
            </a:r>
            <a:endParaRPr lang="en-US" dirty="0"/>
          </a:p>
          <a:p>
            <a:r>
              <a:rPr lang="en-US" dirty="0"/>
              <a:t>Early detection of calving cows and thereby growth in population</a:t>
            </a:r>
          </a:p>
          <a:p>
            <a:r>
              <a:rPr lang="en-US" dirty="0"/>
              <a:t>Early identification of health abnormalities and effective use of vaccines</a:t>
            </a:r>
          </a:p>
          <a:p>
            <a:r>
              <a:rPr lang="en-US" dirty="0"/>
              <a:t>Identify illegal activities through tracking</a:t>
            </a:r>
          </a:p>
        </p:txBody>
      </p:sp>
    </p:spTree>
    <p:extLst>
      <p:ext uri="{BB962C8B-B14F-4D97-AF65-F5344CB8AC3E}">
        <p14:creationId xmlns:p14="http://schemas.microsoft.com/office/powerpoint/2010/main" val="2749537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Dairy Management</vt:lpstr>
      <vt:lpstr>Data points to consider</vt:lpstr>
      <vt:lpstr>Technical Aspects</vt:lpstr>
      <vt:lpstr>PowerPoint Presentation</vt:lpstr>
      <vt:lpstr>PowerPoint Presentation</vt:lpstr>
      <vt:lpstr>BI Dashboard</vt:lpstr>
      <vt:lpstr>PowerPoint Presentation</vt:lpstr>
      <vt:lpstr>How the solution can help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Management</dc:title>
  <dc:creator>Deepak Krishna</dc:creator>
  <cp:lastModifiedBy>Deepak Krishna</cp:lastModifiedBy>
  <cp:revision>6</cp:revision>
  <dcterms:created xsi:type="dcterms:W3CDTF">2019-10-02T11:28:04Z</dcterms:created>
  <dcterms:modified xsi:type="dcterms:W3CDTF">2019-10-02T13:24:38Z</dcterms:modified>
</cp:coreProperties>
</file>