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ebas Neue Bold" charset="1" panose="020B0606020202050201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35208" y="2676827"/>
            <a:ext cx="11738539" cy="7453972"/>
          </a:xfrm>
          <a:custGeom>
            <a:avLst/>
            <a:gdLst/>
            <a:ahLst/>
            <a:cxnLst/>
            <a:rect r="r" b="b" t="t" l="l"/>
            <a:pathLst>
              <a:path h="7453972" w="11738539">
                <a:moveTo>
                  <a:pt x="0" y="0"/>
                </a:moveTo>
                <a:lnTo>
                  <a:pt x="11738538" y="0"/>
                </a:lnTo>
                <a:lnTo>
                  <a:pt x="11738538" y="7453972"/>
                </a:lnTo>
                <a:lnTo>
                  <a:pt x="0" y="7453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921" y="381000"/>
            <a:ext cx="7701694" cy="534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6"/>
              </a:lnSpc>
            </a:pPr>
            <a:r>
              <a:rPr lang="en-US" sz="14746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PIZZA SALES ANALYSIS USING SQL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314" y="9333865"/>
            <a:ext cx="475773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Adarsh Gandhi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63138" y="1981225"/>
            <a:ext cx="8761723" cy="4823527"/>
          </a:xfrm>
          <a:custGeom>
            <a:avLst/>
            <a:gdLst/>
            <a:ahLst/>
            <a:cxnLst/>
            <a:rect r="r" b="b" t="t" l="l"/>
            <a:pathLst>
              <a:path h="4823527" w="8761723">
                <a:moveTo>
                  <a:pt x="0" y="0"/>
                </a:moveTo>
                <a:lnTo>
                  <a:pt x="8761724" y="0"/>
                </a:lnTo>
                <a:lnTo>
                  <a:pt x="8761724" y="4823527"/>
                </a:lnTo>
                <a:lnTo>
                  <a:pt x="0" y="4823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81892" y="6985727"/>
            <a:ext cx="7041365" cy="2972005"/>
          </a:xfrm>
          <a:custGeom>
            <a:avLst/>
            <a:gdLst/>
            <a:ahLst/>
            <a:cxnLst/>
            <a:rect r="r" b="b" t="t" l="l"/>
            <a:pathLst>
              <a:path h="2972005" w="7041365">
                <a:moveTo>
                  <a:pt x="0" y="0"/>
                </a:moveTo>
                <a:lnTo>
                  <a:pt x="7041365" y="0"/>
                </a:lnTo>
                <a:lnTo>
                  <a:pt x="7041365" y="2972005"/>
                </a:lnTo>
                <a:lnTo>
                  <a:pt x="0" y="2972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4739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9031" y="2905491"/>
            <a:ext cx="13449938" cy="519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63"/>
              </a:lnSpc>
            </a:pPr>
            <a:r>
              <a:rPr lang="en-US" b="true" sz="2126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</a:t>
            </a:r>
          </a:p>
          <a:p>
            <a:pPr algn="ctr">
              <a:lnSpc>
                <a:spcPts val="19563"/>
              </a:lnSpc>
            </a:pPr>
            <a:r>
              <a:rPr lang="en-US" b="true" sz="2126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FOR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13352" y="1970504"/>
            <a:ext cx="9461296" cy="3172996"/>
          </a:xfrm>
          <a:custGeom>
            <a:avLst/>
            <a:gdLst/>
            <a:ahLst/>
            <a:cxnLst/>
            <a:rect r="r" b="b" t="t" l="l"/>
            <a:pathLst>
              <a:path h="3172996" w="9461296">
                <a:moveTo>
                  <a:pt x="0" y="0"/>
                </a:moveTo>
                <a:lnTo>
                  <a:pt x="9461296" y="0"/>
                </a:lnTo>
                <a:lnTo>
                  <a:pt x="9461296" y="3172996"/>
                </a:lnTo>
                <a:lnTo>
                  <a:pt x="0" y="3172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46385" y="6057495"/>
            <a:ext cx="4195230" cy="3200805"/>
          </a:xfrm>
          <a:custGeom>
            <a:avLst/>
            <a:gdLst/>
            <a:ahLst/>
            <a:cxnLst/>
            <a:rect r="r" b="b" t="t" l="l"/>
            <a:pathLst>
              <a:path h="3200805" w="4195230">
                <a:moveTo>
                  <a:pt x="0" y="0"/>
                </a:moveTo>
                <a:lnTo>
                  <a:pt x="4195230" y="0"/>
                </a:lnTo>
                <a:lnTo>
                  <a:pt x="4195230" y="3200805"/>
                </a:lnTo>
                <a:lnTo>
                  <a:pt x="0" y="3200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57412" y="272360"/>
            <a:ext cx="139731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Retrieve the total number of orders placed.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3136" y="1778067"/>
            <a:ext cx="10173965" cy="3856933"/>
          </a:xfrm>
          <a:custGeom>
            <a:avLst/>
            <a:gdLst/>
            <a:ahLst/>
            <a:cxnLst/>
            <a:rect r="r" b="b" t="t" l="l"/>
            <a:pathLst>
              <a:path h="3856933" w="10173965">
                <a:moveTo>
                  <a:pt x="0" y="0"/>
                </a:moveTo>
                <a:lnTo>
                  <a:pt x="10173964" y="0"/>
                </a:lnTo>
                <a:lnTo>
                  <a:pt x="10173964" y="3856934"/>
                </a:lnTo>
                <a:lnTo>
                  <a:pt x="0" y="3856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8652" y="6315083"/>
            <a:ext cx="4310696" cy="3199345"/>
          </a:xfrm>
          <a:custGeom>
            <a:avLst/>
            <a:gdLst/>
            <a:ahLst/>
            <a:cxnLst/>
            <a:rect r="r" b="b" t="t" l="l"/>
            <a:pathLst>
              <a:path h="3199345" w="4310696">
                <a:moveTo>
                  <a:pt x="0" y="0"/>
                </a:moveTo>
                <a:lnTo>
                  <a:pt x="4310696" y="0"/>
                </a:lnTo>
                <a:lnTo>
                  <a:pt x="4310696" y="3199345"/>
                </a:lnTo>
                <a:lnTo>
                  <a:pt x="0" y="3199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583" y="272360"/>
            <a:ext cx="177248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revenue generated from pizza sales.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02210" y="2005557"/>
            <a:ext cx="10504620" cy="3660980"/>
          </a:xfrm>
          <a:custGeom>
            <a:avLst/>
            <a:gdLst/>
            <a:ahLst/>
            <a:cxnLst/>
            <a:rect r="r" b="b" t="t" l="l"/>
            <a:pathLst>
              <a:path h="3660980" w="10504620">
                <a:moveTo>
                  <a:pt x="0" y="0"/>
                </a:moveTo>
                <a:lnTo>
                  <a:pt x="10504620" y="0"/>
                </a:lnTo>
                <a:lnTo>
                  <a:pt x="10504620" y="3660980"/>
                </a:lnTo>
                <a:lnTo>
                  <a:pt x="0" y="3660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09802" y="6549041"/>
            <a:ext cx="7089436" cy="2731428"/>
          </a:xfrm>
          <a:custGeom>
            <a:avLst/>
            <a:gdLst/>
            <a:ahLst/>
            <a:cxnLst/>
            <a:rect r="r" b="b" t="t" l="l"/>
            <a:pathLst>
              <a:path h="2731428" w="7089436">
                <a:moveTo>
                  <a:pt x="0" y="0"/>
                </a:moveTo>
                <a:lnTo>
                  <a:pt x="7089436" y="0"/>
                </a:lnTo>
                <a:lnTo>
                  <a:pt x="7089436" y="2731428"/>
                </a:lnTo>
                <a:lnTo>
                  <a:pt x="0" y="2731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32175" y="272360"/>
            <a:ext cx="106236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highest-priced pizza.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83476" y="1796281"/>
            <a:ext cx="10481528" cy="4341022"/>
          </a:xfrm>
          <a:custGeom>
            <a:avLst/>
            <a:gdLst/>
            <a:ahLst/>
            <a:cxnLst/>
            <a:rect r="r" b="b" t="t" l="l"/>
            <a:pathLst>
              <a:path h="4341022" w="10481528">
                <a:moveTo>
                  <a:pt x="0" y="0"/>
                </a:moveTo>
                <a:lnTo>
                  <a:pt x="10481528" y="0"/>
                </a:lnTo>
                <a:lnTo>
                  <a:pt x="10481528" y="4341022"/>
                </a:lnTo>
                <a:lnTo>
                  <a:pt x="0" y="4341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74531" y="6628390"/>
            <a:ext cx="4338938" cy="3329471"/>
          </a:xfrm>
          <a:custGeom>
            <a:avLst/>
            <a:gdLst/>
            <a:ahLst/>
            <a:cxnLst/>
            <a:rect r="r" b="b" t="t" l="l"/>
            <a:pathLst>
              <a:path h="3329471" w="4338938">
                <a:moveTo>
                  <a:pt x="0" y="0"/>
                </a:moveTo>
                <a:lnTo>
                  <a:pt x="4338938" y="0"/>
                </a:lnTo>
                <a:lnTo>
                  <a:pt x="4338938" y="3329471"/>
                </a:lnTo>
                <a:lnTo>
                  <a:pt x="0" y="3329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09601" y="272360"/>
            <a:ext cx="146687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most common pizza size ordered.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9949" y="2070436"/>
            <a:ext cx="9648101" cy="4259072"/>
          </a:xfrm>
          <a:custGeom>
            <a:avLst/>
            <a:gdLst/>
            <a:ahLst/>
            <a:cxnLst/>
            <a:rect r="r" b="b" t="t" l="l"/>
            <a:pathLst>
              <a:path h="4259072" w="9648101">
                <a:moveTo>
                  <a:pt x="0" y="0"/>
                </a:moveTo>
                <a:lnTo>
                  <a:pt x="9648102" y="0"/>
                </a:lnTo>
                <a:lnTo>
                  <a:pt x="9648102" y="4259072"/>
                </a:lnTo>
                <a:lnTo>
                  <a:pt x="0" y="4259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66162" y="6605733"/>
            <a:ext cx="4955676" cy="3386379"/>
          </a:xfrm>
          <a:custGeom>
            <a:avLst/>
            <a:gdLst/>
            <a:ahLst/>
            <a:cxnLst/>
            <a:rect r="r" b="b" t="t" l="l"/>
            <a:pathLst>
              <a:path h="3386379" w="4955676">
                <a:moveTo>
                  <a:pt x="0" y="0"/>
                </a:moveTo>
                <a:lnTo>
                  <a:pt x="4955676" y="0"/>
                </a:lnTo>
                <a:lnTo>
                  <a:pt x="4955676" y="3386378"/>
                </a:lnTo>
                <a:lnTo>
                  <a:pt x="0" y="3386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4739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the top 5 most ordered pizza types along with their quantities.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12757" y="2270017"/>
            <a:ext cx="8262485" cy="4210275"/>
          </a:xfrm>
          <a:custGeom>
            <a:avLst/>
            <a:gdLst/>
            <a:ahLst/>
            <a:cxnLst/>
            <a:rect r="r" b="b" t="t" l="l"/>
            <a:pathLst>
              <a:path h="4210275" w="8262485">
                <a:moveTo>
                  <a:pt x="0" y="0"/>
                </a:moveTo>
                <a:lnTo>
                  <a:pt x="8262486" y="0"/>
                </a:lnTo>
                <a:lnTo>
                  <a:pt x="8262486" y="4210275"/>
                </a:lnTo>
                <a:lnTo>
                  <a:pt x="0" y="4210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47655" y="6956542"/>
            <a:ext cx="4759835" cy="2982557"/>
          </a:xfrm>
          <a:custGeom>
            <a:avLst/>
            <a:gdLst/>
            <a:ahLst/>
            <a:cxnLst/>
            <a:rect r="r" b="b" t="t" l="l"/>
            <a:pathLst>
              <a:path h="2982557" w="4759835">
                <a:moveTo>
                  <a:pt x="0" y="0"/>
                </a:moveTo>
                <a:lnTo>
                  <a:pt x="4759835" y="0"/>
                </a:lnTo>
                <a:lnTo>
                  <a:pt x="4759835" y="2982558"/>
                </a:lnTo>
                <a:lnTo>
                  <a:pt x="0" y="2982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4739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the necessary tables to find the total quantity of each pizza category ordered.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74418" y="2003547"/>
            <a:ext cx="10466065" cy="2593196"/>
          </a:xfrm>
          <a:custGeom>
            <a:avLst/>
            <a:gdLst/>
            <a:ahLst/>
            <a:cxnLst/>
            <a:rect r="r" b="b" t="t" l="l"/>
            <a:pathLst>
              <a:path h="2593196" w="10466065">
                <a:moveTo>
                  <a:pt x="0" y="0"/>
                </a:moveTo>
                <a:lnTo>
                  <a:pt x="10466065" y="0"/>
                </a:lnTo>
                <a:lnTo>
                  <a:pt x="10466065" y="2593196"/>
                </a:lnTo>
                <a:lnTo>
                  <a:pt x="0" y="25931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27681" y="5467865"/>
            <a:ext cx="2632637" cy="4380064"/>
          </a:xfrm>
          <a:custGeom>
            <a:avLst/>
            <a:gdLst/>
            <a:ahLst/>
            <a:cxnLst/>
            <a:rect r="r" b="b" t="t" l="l"/>
            <a:pathLst>
              <a:path h="4380064" w="2632637">
                <a:moveTo>
                  <a:pt x="0" y="0"/>
                </a:moveTo>
                <a:lnTo>
                  <a:pt x="2632638" y="0"/>
                </a:lnTo>
                <a:lnTo>
                  <a:pt x="2632638" y="4380065"/>
                </a:lnTo>
                <a:lnTo>
                  <a:pt x="0" y="4380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4739"/>
            <a:ext cx="18288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distribution of orders by hour of the day.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46694" y="2087172"/>
            <a:ext cx="7194613" cy="4305210"/>
          </a:xfrm>
          <a:custGeom>
            <a:avLst/>
            <a:gdLst/>
            <a:ahLst/>
            <a:cxnLst/>
            <a:rect r="r" b="b" t="t" l="l"/>
            <a:pathLst>
              <a:path h="4305210" w="7194613">
                <a:moveTo>
                  <a:pt x="0" y="0"/>
                </a:moveTo>
                <a:lnTo>
                  <a:pt x="7194612" y="0"/>
                </a:lnTo>
                <a:lnTo>
                  <a:pt x="7194612" y="4305210"/>
                </a:lnTo>
                <a:lnTo>
                  <a:pt x="0" y="43052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26429" y="6687657"/>
            <a:ext cx="5035142" cy="3363813"/>
          </a:xfrm>
          <a:custGeom>
            <a:avLst/>
            <a:gdLst/>
            <a:ahLst/>
            <a:cxnLst/>
            <a:rect r="r" b="b" t="t" l="l"/>
            <a:pathLst>
              <a:path h="3363813" w="5035142">
                <a:moveTo>
                  <a:pt x="0" y="0"/>
                </a:moveTo>
                <a:lnTo>
                  <a:pt x="5035142" y="0"/>
                </a:lnTo>
                <a:lnTo>
                  <a:pt x="5035142" y="3363814"/>
                </a:lnTo>
                <a:lnTo>
                  <a:pt x="0" y="3363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41479" y="-14739"/>
            <a:ext cx="1852947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relevant tables to find the category-wise distribution of pizzas.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6612"/>
            <a:ext cx="30547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37" y="7591223"/>
            <a:ext cx="2083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DAGhVWltES8</dc:identifier>
  <dcterms:modified xsi:type="dcterms:W3CDTF">2011-08-01T06:04:30Z</dcterms:modified>
  <cp:revision>1</cp:revision>
  <dc:title>Brown Orange Modern Bold Pizza Resto Presentation</dc:title>
</cp:coreProperties>
</file>