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687A"/>
    <a:srgbClr val="B96D68"/>
    <a:srgbClr val="236182"/>
    <a:srgbClr val="916A75"/>
    <a:srgbClr val="1877F2"/>
    <a:srgbClr val="E66C37"/>
    <a:srgbClr val="E130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20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697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782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30920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507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2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8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3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5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6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7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CCD16-C980-686B-CDE7-F38662DB0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1724" y="893151"/>
            <a:ext cx="4512989" cy="15249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u="sng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Cortanix</a:t>
            </a:r>
            <a:r>
              <a:rPr lang="en-US" sz="40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  <a:br>
              <a:rPr lang="en-US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63C01-018A-F724-E9DD-EA14841CCD32}"/>
              </a:ext>
            </a:extLst>
          </p:cNvPr>
          <p:cNvSpPr txBox="1"/>
          <p:nvPr/>
        </p:nvSpPr>
        <p:spPr>
          <a:xfrm>
            <a:off x="7181725" y="2837329"/>
            <a:ext cx="4512988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60EE2F-90D1-D6DB-677C-09DDD8975E27}"/>
              </a:ext>
            </a:extLst>
          </p:cNvPr>
          <p:cNvGrpSpPr/>
          <p:nvPr/>
        </p:nvGrpSpPr>
        <p:grpSpPr>
          <a:xfrm>
            <a:off x="757252" y="1342056"/>
            <a:ext cx="3856776" cy="4262783"/>
            <a:chOff x="1637119" y="2045039"/>
            <a:chExt cx="3608707" cy="4026238"/>
          </a:xfrm>
        </p:grpSpPr>
        <p:pic>
          <p:nvPicPr>
            <p:cNvPr id="21" name="Picture 20" descr="A logo of a camera&#10;&#10;AI-generated content may be incorrect.">
              <a:extLst>
                <a:ext uri="{FF2B5EF4-FFF2-40B4-BE49-F238E27FC236}">
                  <a16:creationId xmlns:a16="http://schemas.microsoft.com/office/drawing/2014/main" id="{11145A65-7CC0-C031-C4F1-777A0896A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9520" y="4130014"/>
              <a:ext cx="911503" cy="898779"/>
            </a:xfrm>
            <a:prstGeom prst="rect">
              <a:avLst/>
            </a:prstGeom>
          </p:spPr>
        </p:pic>
        <p:pic>
          <p:nvPicPr>
            <p:cNvPr id="26" name="Picture 25" descr="A black and white x in a black square&#10;&#10;AI-generated content may be incorrect.">
              <a:extLst>
                <a:ext uri="{FF2B5EF4-FFF2-40B4-BE49-F238E27FC236}">
                  <a16:creationId xmlns:a16="http://schemas.microsoft.com/office/drawing/2014/main" id="{AD1D359A-256B-DB6A-241D-CCF050AFD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6805" y="5172501"/>
              <a:ext cx="930574" cy="898776"/>
            </a:xfrm>
            <a:prstGeom prst="rect">
              <a:avLst/>
            </a:prstGeom>
          </p:spPr>
        </p:pic>
        <p:pic>
          <p:nvPicPr>
            <p:cNvPr id="28" name="Picture 27" descr="A magnifying glass with a graph&#10;&#10;AI-generated content may be incorrect.">
              <a:extLst>
                <a:ext uri="{FF2B5EF4-FFF2-40B4-BE49-F238E27FC236}">
                  <a16:creationId xmlns:a16="http://schemas.microsoft.com/office/drawing/2014/main" id="{2B612B9D-6D21-30F7-77AD-EAA0D3046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7119" y="2045039"/>
              <a:ext cx="924217" cy="898779"/>
            </a:xfrm>
            <a:prstGeom prst="rect">
              <a:avLst/>
            </a:prstGeom>
          </p:spPr>
        </p:pic>
        <p:pic>
          <p:nvPicPr>
            <p:cNvPr id="30" name="Picture 29" descr="A blue square with a white letter f&#10;&#10;AI-generated content may be incorrect.">
              <a:extLst>
                <a:ext uri="{FF2B5EF4-FFF2-40B4-BE49-F238E27FC236}">
                  <a16:creationId xmlns:a16="http://schemas.microsoft.com/office/drawing/2014/main" id="{BCF5DD9B-2BDC-2DBD-A552-D9685E510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162" y="3087526"/>
              <a:ext cx="924217" cy="89878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2736FE3-53E3-3575-5DDB-6E6AE9868BF4}"/>
                </a:ext>
              </a:extLst>
            </p:cNvPr>
            <p:cNvSpPr/>
            <p:nvPr/>
          </p:nvSpPr>
          <p:spPr>
            <a:xfrm>
              <a:off x="2778775" y="2124380"/>
              <a:ext cx="2467051" cy="74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10230AE-D355-689C-94A1-AA5DB07BEF57}"/>
                </a:ext>
              </a:extLst>
            </p:cNvPr>
            <p:cNvSpPr/>
            <p:nvPr/>
          </p:nvSpPr>
          <p:spPr>
            <a:xfrm>
              <a:off x="2778774" y="3166868"/>
              <a:ext cx="2467051" cy="74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3626072-3A8D-E3C8-44E7-4BDE5D341097}"/>
                </a:ext>
              </a:extLst>
            </p:cNvPr>
            <p:cNvSpPr/>
            <p:nvPr/>
          </p:nvSpPr>
          <p:spPr>
            <a:xfrm>
              <a:off x="2778774" y="4209355"/>
              <a:ext cx="2467051" cy="74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CDC7D1-ACB6-2CE9-A79C-1C80957AA9C6}"/>
                </a:ext>
              </a:extLst>
            </p:cNvPr>
            <p:cNvSpPr/>
            <p:nvPr/>
          </p:nvSpPr>
          <p:spPr>
            <a:xfrm>
              <a:off x="2778774" y="5251841"/>
              <a:ext cx="2467051" cy="74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4033BAB-4997-14E4-3012-40C94B1071E7}"/>
              </a:ext>
            </a:extLst>
          </p:cNvPr>
          <p:cNvSpPr txBox="1"/>
          <p:nvPr/>
        </p:nvSpPr>
        <p:spPr>
          <a:xfrm>
            <a:off x="7441389" y="2241716"/>
            <a:ext cx="38592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Annual Social Media Performance</a:t>
            </a:r>
          </a:p>
        </p:txBody>
      </p:sp>
    </p:spTree>
    <p:extLst>
      <p:ext uri="{BB962C8B-B14F-4D97-AF65-F5344CB8AC3E}">
        <p14:creationId xmlns:p14="http://schemas.microsoft.com/office/powerpoint/2010/main" val="89285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7F7F7F"/>
      </a:accent2>
      <a:accent3>
        <a:srgbClr val="D8D8D8"/>
      </a:accent3>
      <a:accent4>
        <a:srgbClr val="595959"/>
      </a:accent4>
      <a:accent5>
        <a:srgbClr val="A5A5A5"/>
      </a:accent5>
      <a:accent6>
        <a:srgbClr val="373737"/>
      </a:accent6>
      <a:hlink>
        <a:srgbClr val="5F5F5F"/>
      </a:hlink>
      <a:folHlink>
        <a:srgbClr val="E0E0E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168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Trebuchet MS</vt:lpstr>
      <vt:lpstr>Wingdings 3</vt:lpstr>
      <vt:lpstr>Facet</vt:lpstr>
      <vt:lpstr>Cortanix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 Gaur</dc:creator>
  <cp:lastModifiedBy>Adarsh Gaur</cp:lastModifiedBy>
  <cp:revision>12</cp:revision>
  <dcterms:created xsi:type="dcterms:W3CDTF">2025-07-11T03:06:59Z</dcterms:created>
  <dcterms:modified xsi:type="dcterms:W3CDTF">2025-08-01T17:38:56Z</dcterms:modified>
</cp:coreProperties>
</file>