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1BFC-F986-FD89-38E6-DBFB0B189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02A76-B6CB-6A58-4A6E-398F9FBEA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EFD1-D589-CCFD-C909-0B5A51E0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08CD-88FF-4CF6-975E-76CB7827A82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5230-8B24-C62C-7774-13191E4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4C76-8A0F-C590-2A06-6DBD6E49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62D-F0F3-47E1-9CCE-1E38804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9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DA8F-B558-E384-9EF5-C029E20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94771-9DB3-F4C1-7A74-BD01C27B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43BD-A6B3-2CF5-D18D-8145BD00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08CD-88FF-4CF6-975E-76CB7827A82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9696A-8E1B-33E3-B139-C4D8A457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FAE94-2382-30E5-4A02-B758D1DF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62D-F0F3-47E1-9CCE-1E38804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1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C6409-1AA4-44F0-ED19-A78B48295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545CA-1597-8626-1779-CABCCAA77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BFCE8-F294-A34E-299B-9ABB6351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08CD-88FF-4CF6-975E-76CB7827A82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356C-4FF8-E0E5-1E43-EA355631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362-ED1A-B5E5-32E5-3DDAE308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62D-F0F3-47E1-9CCE-1E38804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9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8908-CB5A-FCDC-6F5F-7F6AC53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4F07-8AC8-C665-6E32-05257CB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418C-A6EC-2633-B833-BF102762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08CD-88FF-4CF6-975E-76CB7827A82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D00F-9B27-8E80-58F8-F0DAF9D8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60FF-C7F9-1211-AD26-769C703F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62D-F0F3-47E1-9CCE-1E38804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DFC3-63CA-6245-E394-F9D48CAB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8FBB-6509-4989-765D-8A602E238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6777-BEF7-01FB-252E-B612CD2B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08CD-88FF-4CF6-975E-76CB7827A82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DB383-0D32-216A-5246-C5C72D52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7A69-250A-D919-5D66-6DF4F541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62D-F0F3-47E1-9CCE-1E38804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983A-109D-8699-CCB0-99789B7C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9E00-32C2-3C0B-EF3C-0BC6C563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EA5FD-1B96-1971-C4B5-B66091ED7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79539-E4C3-D0BF-4F20-20592F42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08CD-88FF-4CF6-975E-76CB7827A82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3E38F-4E32-44A3-71E7-3B0D617C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A5180-24C9-E5FB-8F97-08C34004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62D-F0F3-47E1-9CCE-1E38804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2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2DF9-1F6D-8ED2-D77E-B878AA6C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F9AD8-0681-B09B-62C6-9B8B80DD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11AF2-FEC8-FD8B-2CCD-E4089D9F1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9B12A-EAA5-721A-0EF2-9EB0BA887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6567C-39A0-2BCE-99B6-F8BB4F91A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81BFE-1D4C-CB95-988C-4DAF9706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08CD-88FF-4CF6-975E-76CB7827A82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F4A38-4DDC-9D27-6449-FD67F5B8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C0047-78D8-A83F-36E9-918D49ED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62D-F0F3-47E1-9CCE-1E38804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9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94AA-5321-1563-5BCC-0FFA6266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47FB0-D706-6237-8A6C-FF59D006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08CD-88FF-4CF6-975E-76CB7827A82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18BF1-8A5F-5B22-0DE1-5774A26C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E3844-5D06-39B1-49B0-C2A195F2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62D-F0F3-47E1-9CCE-1E38804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0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A38B3-203F-88C0-60AF-6163B7B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08CD-88FF-4CF6-975E-76CB7827A82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D3135-FB94-BDAB-378A-BC898ADD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AFA8-2970-CA5A-A49D-EF3858AA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62D-F0F3-47E1-9CCE-1E38804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CD9D-0EEE-2404-94DB-F7FCDE4E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36A7-C1A4-C530-479E-D90C94B9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B748E-9B30-A4C9-6E1C-FB36505D5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88731-CC7B-6799-7D78-0A4FF6F7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08CD-88FF-4CF6-975E-76CB7827A82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55158-EBCC-C92A-8987-7D5DDDD8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F614E-35BB-164A-3865-91173FC7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62D-F0F3-47E1-9CCE-1E38804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6064-1737-1F6A-1D91-7F9C7443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71969-CFF5-FAC2-ED40-F63DF0A3E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2E7E3-5171-0999-E7BA-413684C81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693CE-D689-42B4-0FBD-368907FA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08CD-88FF-4CF6-975E-76CB7827A82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F2F0-CF01-E218-9B38-7BDCEA98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FDC9-D8AB-0F3C-4239-CD97C8DE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62D-F0F3-47E1-9CCE-1E38804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9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5E1A9-AF24-FDAC-C37E-D90503AC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6328-C502-095A-5229-716D0E53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1EA1-0780-3AD2-ED19-045C59E07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08CD-88FF-4CF6-975E-76CB7827A82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D663C-9560-2870-F6C9-080E03BBB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C82F-9531-8BA5-C5C7-766FAF409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962D-F0F3-47E1-9CCE-1E388044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A697AB-C2BB-C522-1ED4-C831B869C024}"/>
              </a:ext>
            </a:extLst>
          </p:cNvPr>
          <p:cNvSpPr/>
          <p:nvPr/>
        </p:nvSpPr>
        <p:spPr>
          <a:xfrm>
            <a:off x="609600" y="273377"/>
            <a:ext cx="10972800" cy="45248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sis MT Pro" panose="02040504050005020304" pitchFamily="18" charset="0"/>
              </a:rPr>
              <a:t>1D Diffusion Equation – Numerical Computation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194E18-795A-D5F0-1EA9-D09FF1CA2090}"/>
              </a:ext>
            </a:extLst>
          </p:cNvPr>
          <p:cNvSpPr/>
          <p:nvPr/>
        </p:nvSpPr>
        <p:spPr>
          <a:xfrm>
            <a:off x="617770" y="812512"/>
            <a:ext cx="3566160" cy="414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masis MT Pro" panose="02040504050005020304" pitchFamily="18" charset="0"/>
              </a:rPr>
              <a:t>Finite Difference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93C94E-8832-6E2D-8300-D4306930D00A}"/>
              </a:ext>
            </a:extLst>
          </p:cNvPr>
          <p:cNvSpPr/>
          <p:nvPr/>
        </p:nvSpPr>
        <p:spPr>
          <a:xfrm>
            <a:off x="4312920" y="814083"/>
            <a:ext cx="3566160" cy="4147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masis MT Pro" panose="02040504050005020304" pitchFamily="18" charset="0"/>
              </a:rPr>
              <a:t>Physics Informed Neural 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25D5F7-08BC-DE71-4272-3BD210E176E5}"/>
              </a:ext>
            </a:extLst>
          </p:cNvPr>
          <p:cNvSpPr/>
          <p:nvPr/>
        </p:nvSpPr>
        <p:spPr>
          <a:xfrm>
            <a:off x="8022511" y="815753"/>
            <a:ext cx="3566160" cy="4147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masis MT Pro" panose="02040504050005020304" pitchFamily="18" charset="0"/>
              </a:rPr>
              <a:t>Error Plot (RMSE = 4.786%)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AFF9D-6C92-2066-F01E-F4F071B85DD0}"/>
              </a:ext>
            </a:extLst>
          </p:cNvPr>
          <p:cNvSpPr/>
          <p:nvPr/>
        </p:nvSpPr>
        <p:spPr>
          <a:xfrm>
            <a:off x="617770" y="1313939"/>
            <a:ext cx="3566160" cy="5105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F660D0-4D8F-28D0-5C7F-E824FD086D6D}"/>
              </a:ext>
            </a:extLst>
          </p:cNvPr>
          <p:cNvSpPr/>
          <p:nvPr/>
        </p:nvSpPr>
        <p:spPr>
          <a:xfrm>
            <a:off x="4315918" y="1313939"/>
            <a:ext cx="3566160" cy="5105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D141A9-763F-7AE5-36A3-0992E628FD21}"/>
              </a:ext>
            </a:extLst>
          </p:cNvPr>
          <p:cNvSpPr/>
          <p:nvPr/>
        </p:nvSpPr>
        <p:spPr>
          <a:xfrm>
            <a:off x="8022511" y="1313939"/>
            <a:ext cx="3566160" cy="5105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05E9C1A3-23B1-B210-DB6C-3AA242A90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98"/>
          <a:stretch/>
        </p:blipFill>
        <p:spPr bwMode="auto">
          <a:xfrm>
            <a:off x="4312920" y="1332989"/>
            <a:ext cx="3566160" cy="264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030EE20-299C-F8BC-6523-A88F31031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72" y="3675965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1C23E23-4B2E-ADD0-8432-D2D06EA7C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98"/>
          <a:stretch/>
        </p:blipFill>
        <p:spPr bwMode="auto">
          <a:xfrm>
            <a:off x="603329" y="1332991"/>
            <a:ext cx="3566160" cy="264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52290363-D9EF-41CC-8028-97A804560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0" y="3714102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5E9AA6A1-ED37-7D2D-3C7C-8BC8D4165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8"/>
          <a:stretch/>
        </p:blipFill>
        <p:spPr bwMode="auto">
          <a:xfrm>
            <a:off x="8008070" y="1362538"/>
            <a:ext cx="3566160" cy="258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D6794863-F1C4-FBC7-F482-63C8FEA4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91" y="3631726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0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01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Gouda, Adarshkumar B</dc:creator>
  <cp:lastModifiedBy>Gouda, Adarshkumar B</cp:lastModifiedBy>
  <cp:revision>6</cp:revision>
  <dcterms:created xsi:type="dcterms:W3CDTF">2022-09-24T15:47:23Z</dcterms:created>
  <dcterms:modified xsi:type="dcterms:W3CDTF">2022-09-25T01:57:56Z</dcterms:modified>
</cp:coreProperties>
</file>