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be1a45c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be1a45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be1a45c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be1a45c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be1a45c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be1a45c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be1a45c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be1a45c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be1a45c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be1a45c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be1a45c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be1a45c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be1a45c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be1a45c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QBot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Package Identification using Turtlebot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Idea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10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Problem: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Identifying newly arrived packages in a warehouse can be energy and time consuming for large number of packages. How can this be automated?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Warehouse management is already a big problem due to the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boom in e-commerce.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One possible solution: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Using low-cost robots (such as the Turtlebot) to perform the detection and identification for us.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Warehouse robots are already used for carrying packages and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shelves. Our solution is an augmentation to this already existing solution. 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725" y="2244725"/>
            <a:ext cx="2952650" cy="221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current implementation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8522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Realistic simulation of Turtlebot in a warehouse setting in Gazebo. (turtlebot_gazebo package used.)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Turtlebot avoids obstacles (unmapped ones also) and navigates to the packages. (move_base)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QR code on the package is detected and decoded to identify the package.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Assumptions: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Map of the environment is known.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package locations are known, but IDs are unknown.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QR code (Version 1) is on all sides of the packages and is visible brightly.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500" y="1017725"/>
            <a:ext cx="3790250" cy="24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us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Adarsh Jagan Sathyamoorthy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2nd year Robotics student at UMD.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Primary interests - Computer Vision, and Planning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Main Roles: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600"/>
              <a:t>Creating the Gazebo environment, mapping, and navigation.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600"/>
              <a:t>Driver for integration of </a:t>
            </a:r>
            <a:r>
              <a:rPr lang="en-GB" sz="1600"/>
              <a:t>QReader </a:t>
            </a:r>
            <a:r>
              <a:rPr lang="en-GB" sz="1600"/>
              <a:t>and </a:t>
            </a:r>
            <a:r>
              <a:rPr lang="en-GB" sz="1600"/>
              <a:t>PathPlanner</a:t>
            </a:r>
            <a:r>
              <a:rPr lang="en-GB" sz="1600"/>
              <a:t>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Driver for Test functions of PathPlanner class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Navigator for test function in QReader class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us (cont’d)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RajendraMayavan Rajendran Sathyam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2nd year Robotics student at UMD.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Primary interests - Computer Vision, and Industrial Automation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Main Roles: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600"/>
              <a:t>Driver for implementing QR-code reader and decoder.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600"/>
              <a:t>Navigator for integration of vision and navigation.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Setting up continuous integration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Driver for Test functions of QReader class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Navigator for test function in PathPlanner class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Diagrams</a:t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Class and Activity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the 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future work</a:t>
            </a:r>
            <a:r>
              <a:rPr lang="en-GB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Make QR code detection more robust to perspective changes.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Making the Turtlebot detect small QR codes of higher versions.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multiple coordinating robots to identify multiple packages simultaneously.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