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6B3E6-77FC-4C31-BBE9-3844AE621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81661-D562-4B20-8FB2-421680FDC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responsive layout</a:t>
          </a:r>
        </a:p>
      </dgm:t>
    </dgm:pt>
    <dgm:pt modelId="{98C59747-02FA-4FF2-892A-B5BC0680B4D0}" type="parTrans" cxnId="{7070F093-B859-42BD-939E-C177FA7CA5F2}">
      <dgm:prSet/>
      <dgm:spPr/>
      <dgm:t>
        <a:bodyPr/>
        <a:lstStyle/>
        <a:p>
          <a:endParaRPr lang="en-US"/>
        </a:p>
      </dgm:t>
    </dgm:pt>
    <dgm:pt modelId="{EC65ECD8-C5BD-4E0A-B30B-3B31B0595358}" type="sibTrans" cxnId="{7070F093-B859-42BD-939E-C177FA7CA5F2}">
      <dgm:prSet/>
      <dgm:spPr/>
      <dgm:t>
        <a:bodyPr/>
        <a:lstStyle/>
        <a:p>
          <a:endParaRPr lang="en-US"/>
        </a:p>
      </dgm:t>
    </dgm:pt>
    <dgm:pt modelId="{DD9EDC34-D0E4-439E-9A99-CAA54A009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FFFF00"/>
              </a:highlight>
            </a:rPr>
            <a:t>Please refer the layout from the slide 3 to 6. </a:t>
          </a:r>
          <a:r>
            <a:rPr lang="en-US" dirty="0"/>
            <a:t>You can find the images in zip package. </a:t>
          </a:r>
        </a:p>
      </dgm:t>
    </dgm:pt>
    <dgm:pt modelId="{60C7FB10-108C-4AB8-854A-7FE82CF1BE1F}" type="parTrans" cxnId="{D920D1ED-92BC-431D-8632-B13771DEA5CD}">
      <dgm:prSet/>
      <dgm:spPr/>
      <dgm:t>
        <a:bodyPr/>
        <a:lstStyle/>
        <a:p>
          <a:endParaRPr lang="en-US"/>
        </a:p>
      </dgm:t>
    </dgm:pt>
    <dgm:pt modelId="{0DD5448D-162E-46BC-81D0-528E4290CE0F}" type="sibTrans" cxnId="{D920D1ED-92BC-431D-8632-B13771DEA5CD}">
      <dgm:prSet/>
      <dgm:spPr/>
      <dgm:t>
        <a:bodyPr/>
        <a:lstStyle/>
        <a:p>
          <a:endParaRPr lang="en-US"/>
        </a:p>
      </dgm:t>
    </dgm:pt>
    <dgm:pt modelId="{E412A0AA-4DAB-4429-8300-20AB6CCA0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flex, grid, media query and Bootstrap </a:t>
          </a:r>
        </a:p>
      </dgm:t>
    </dgm:pt>
    <dgm:pt modelId="{410F61B9-EACB-4989-9695-AA081BAE055C}" type="parTrans" cxnId="{A09EE012-0AC6-483A-B867-F72CF18463FC}">
      <dgm:prSet/>
      <dgm:spPr/>
      <dgm:t>
        <a:bodyPr/>
        <a:lstStyle/>
        <a:p>
          <a:endParaRPr lang="en-US"/>
        </a:p>
      </dgm:t>
    </dgm:pt>
    <dgm:pt modelId="{DAFFA3CB-E312-472C-9CBF-2D66B80637EB}" type="sibTrans" cxnId="{A09EE012-0AC6-483A-B867-F72CF18463FC}">
      <dgm:prSet/>
      <dgm:spPr/>
      <dgm:t>
        <a:bodyPr/>
        <a:lstStyle/>
        <a:p>
          <a:endParaRPr lang="en-US"/>
        </a:p>
      </dgm:t>
    </dgm:pt>
    <dgm:pt modelId="{9C7A6D07-DCA8-418A-B29A-E516658CDAF2}" type="pres">
      <dgm:prSet presAssocID="{7F36B3E6-77FC-4C31-BBE9-3844AE62111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0CABBD-E650-46BC-BD42-C39936DFA090}" type="pres">
      <dgm:prSet presAssocID="{16581661-D562-4B20-8FB2-421680FDCCFF}" presName="compNode" presStyleCnt="0"/>
      <dgm:spPr/>
    </dgm:pt>
    <dgm:pt modelId="{FBB968E3-B8AA-4BB4-9388-6B10F658F917}" type="pres">
      <dgm:prSet presAssocID="{16581661-D562-4B20-8FB2-421680FDCCFF}" presName="bgRect" presStyleLbl="bgShp" presStyleIdx="0" presStyleCnt="3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0AE1E36-9150-44FD-93E3-BA03DA4D7C06}" type="pres">
      <dgm:prSet presAssocID="{16581661-D562-4B20-8FB2-421680FDCCFF}" presName="iconRect" presStyleLbl="nod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230AE3-5535-4D34-B9FB-F85607DEF3C6}" type="pres">
      <dgm:prSet presAssocID="{16581661-D562-4B20-8FB2-421680FDCCFF}" presName="spaceRect" presStyleCnt="0"/>
      <dgm:spPr/>
    </dgm:pt>
    <dgm:pt modelId="{9C5BB958-C169-4231-96D7-087852C02B2C}" type="pres">
      <dgm:prSet presAssocID="{16581661-D562-4B20-8FB2-421680FDCCF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9C3D58-F0CC-4F18-887D-CE502284DA4C}" type="pres">
      <dgm:prSet presAssocID="{EC65ECD8-C5BD-4E0A-B30B-3B31B0595358}" presName="sibTrans" presStyleCnt="0"/>
      <dgm:spPr/>
    </dgm:pt>
    <dgm:pt modelId="{DD0CB5F7-01F0-47A7-8C68-ADC2461273A0}" type="pres">
      <dgm:prSet presAssocID="{DD9EDC34-D0E4-439E-9A99-CAA54A009C0E}" presName="compNode" presStyleCnt="0"/>
      <dgm:spPr/>
    </dgm:pt>
    <dgm:pt modelId="{B59DB301-308F-44EC-BB62-8913D4585C86}" type="pres">
      <dgm:prSet presAssocID="{DD9EDC34-D0E4-439E-9A99-CAA54A009C0E}" presName="bgRect" presStyleLbl="bgShp" presStyleIdx="1" presStyleCnt="3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13A2BE2E-37FF-4DF7-8EFD-DA9848D00EC5}" type="pres">
      <dgm:prSet presAssocID="{DD9EDC34-D0E4-439E-9A99-CAA54A009C0E}" presName="iconRect" presStyleLbl="node1" presStyleIdx="1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519D35F-AC15-4363-96F1-CC1D552F2E28}" type="pres">
      <dgm:prSet presAssocID="{DD9EDC34-D0E4-439E-9A99-CAA54A009C0E}" presName="spaceRect" presStyleCnt="0"/>
      <dgm:spPr/>
    </dgm:pt>
    <dgm:pt modelId="{416E39B8-50D8-4C34-9D9A-71426E897BF7}" type="pres">
      <dgm:prSet presAssocID="{DD9EDC34-D0E4-439E-9A99-CAA54A009C0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E193AB-5DCF-429D-B2B7-F4A3FE90CF0C}" type="pres">
      <dgm:prSet presAssocID="{0DD5448D-162E-46BC-81D0-528E4290CE0F}" presName="sibTrans" presStyleCnt="0"/>
      <dgm:spPr/>
    </dgm:pt>
    <dgm:pt modelId="{8BA4B32F-2D08-4D9E-92E8-EDC55B3AE33F}" type="pres">
      <dgm:prSet presAssocID="{E412A0AA-4DAB-4429-8300-20AB6CCA095A}" presName="compNode" presStyleCnt="0"/>
      <dgm:spPr/>
    </dgm:pt>
    <dgm:pt modelId="{43E28C4D-D649-46EB-9EB0-56245E64A599}" type="pres">
      <dgm:prSet presAssocID="{E412A0AA-4DAB-4429-8300-20AB6CCA095A}" presName="bgRect" presStyleLbl="bgShp" presStyleIdx="2" presStyleCnt="3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3A473C0-9F1C-44B7-930B-9D143D5C7627}" type="pres">
      <dgm:prSet presAssocID="{E412A0AA-4DAB-4429-8300-20AB6CCA095A}" presName="iconRect" presStyleLbl="node1" presStyleIdx="2" presStyleCnt="3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2C47D27-D679-47D1-92B0-7207BDB07C91}" type="pres">
      <dgm:prSet presAssocID="{E412A0AA-4DAB-4429-8300-20AB6CCA095A}" presName="spaceRect" presStyleCnt="0"/>
      <dgm:spPr/>
    </dgm:pt>
    <dgm:pt modelId="{6DE7003B-0685-4DF7-8A32-373A20472E3C}" type="pres">
      <dgm:prSet presAssocID="{E412A0AA-4DAB-4429-8300-20AB6CCA095A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F3593E8-4307-4582-8F3D-3715190D194A}" type="presOf" srcId="{16581661-D562-4B20-8FB2-421680FDCCFF}" destId="{9C5BB958-C169-4231-96D7-087852C02B2C}" srcOrd="0" destOrd="0" presId="urn:microsoft.com/office/officeart/2018/2/layout/IconVerticalSolidList"/>
    <dgm:cxn modelId="{E820FDBA-5369-4016-A8A6-985CC2C7E3B8}" type="presOf" srcId="{7F36B3E6-77FC-4C31-BBE9-3844AE621116}" destId="{9C7A6D07-DCA8-418A-B29A-E516658CDAF2}" srcOrd="0" destOrd="0" presId="urn:microsoft.com/office/officeart/2018/2/layout/IconVerticalSolidList"/>
    <dgm:cxn modelId="{D920D1ED-92BC-431D-8632-B13771DEA5CD}" srcId="{7F36B3E6-77FC-4C31-BBE9-3844AE621116}" destId="{DD9EDC34-D0E4-439E-9A99-CAA54A009C0E}" srcOrd="1" destOrd="0" parTransId="{60C7FB10-108C-4AB8-854A-7FE82CF1BE1F}" sibTransId="{0DD5448D-162E-46BC-81D0-528E4290CE0F}"/>
    <dgm:cxn modelId="{7D5E26DA-F47F-4EFA-A197-AC28FE32864B}" type="presOf" srcId="{DD9EDC34-D0E4-439E-9A99-CAA54A009C0E}" destId="{416E39B8-50D8-4C34-9D9A-71426E897BF7}" srcOrd="0" destOrd="0" presId="urn:microsoft.com/office/officeart/2018/2/layout/IconVerticalSolidList"/>
    <dgm:cxn modelId="{F4264FE6-16E5-481D-8E00-62D3ED12BE1C}" type="presOf" srcId="{E412A0AA-4DAB-4429-8300-20AB6CCA095A}" destId="{6DE7003B-0685-4DF7-8A32-373A20472E3C}" srcOrd="0" destOrd="0" presId="urn:microsoft.com/office/officeart/2018/2/layout/IconVerticalSolidList"/>
    <dgm:cxn modelId="{7070F093-B859-42BD-939E-C177FA7CA5F2}" srcId="{7F36B3E6-77FC-4C31-BBE9-3844AE621116}" destId="{16581661-D562-4B20-8FB2-421680FDCCFF}" srcOrd="0" destOrd="0" parTransId="{98C59747-02FA-4FF2-892A-B5BC0680B4D0}" sibTransId="{EC65ECD8-C5BD-4E0A-B30B-3B31B0595358}"/>
    <dgm:cxn modelId="{A09EE012-0AC6-483A-B867-F72CF18463FC}" srcId="{7F36B3E6-77FC-4C31-BBE9-3844AE621116}" destId="{E412A0AA-4DAB-4429-8300-20AB6CCA095A}" srcOrd="2" destOrd="0" parTransId="{410F61B9-EACB-4989-9695-AA081BAE055C}" sibTransId="{DAFFA3CB-E312-472C-9CBF-2D66B80637EB}"/>
    <dgm:cxn modelId="{3859339C-F801-4206-B67F-A0B7676171D1}" type="presParOf" srcId="{9C7A6D07-DCA8-418A-B29A-E516658CDAF2}" destId="{BC0CABBD-E650-46BC-BD42-C39936DFA090}" srcOrd="0" destOrd="0" presId="urn:microsoft.com/office/officeart/2018/2/layout/IconVerticalSolidList"/>
    <dgm:cxn modelId="{C0E7B72E-1398-4AD2-947C-909F0BD4FC42}" type="presParOf" srcId="{BC0CABBD-E650-46BC-BD42-C39936DFA090}" destId="{FBB968E3-B8AA-4BB4-9388-6B10F658F917}" srcOrd="0" destOrd="0" presId="urn:microsoft.com/office/officeart/2018/2/layout/IconVerticalSolidList"/>
    <dgm:cxn modelId="{69E1553F-9E12-4446-A549-419F0B9E2644}" type="presParOf" srcId="{BC0CABBD-E650-46BC-BD42-C39936DFA090}" destId="{D0AE1E36-9150-44FD-93E3-BA03DA4D7C06}" srcOrd="1" destOrd="0" presId="urn:microsoft.com/office/officeart/2018/2/layout/IconVerticalSolidList"/>
    <dgm:cxn modelId="{5DA8F7B7-5D7F-43C1-AF72-895E28CDB97F}" type="presParOf" srcId="{BC0CABBD-E650-46BC-BD42-C39936DFA090}" destId="{5E230AE3-5535-4D34-B9FB-F85607DEF3C6}" srcOrd="2" destOrd="0" presId="urn:microsoft.com/office/officeart/2018/2/layout/IconVerticalSolidList"/>
    <dgm:cxn modelId="{90C63AEF-C5D0-49F9-A532-1DF5784FB2B9}" type="presParOf" srcId="{BC0CABBD-E650-46BC-BD42-C39936DFA090}" destId="{9C5BB958-C169-4231-96D7-087852C02B2C}" srcOrd="3" destOrd="0" presId="urn:microsoft.com/office/officeart/2018/2/layout/IconVerticalSolidList"/>
    <dgm:cxn modelId="{B3EEDE84-576B-4E83-AFDA-64E856A7CCE1}" type="presParOf" srcId="{9C7A6D07-DCA8-418A-B29A-E516658CDAF2}" destId="{249C3D58-F0CC-4F18-887D-CE502284DA4C}" srcOrd="1" destOrd="0" presId="urn:microsoft.com/office/officeart/2018/2/layout/IconVerticalSolidList"/>
    <dgm:cxn modelId="{8CC0AA3A-F52F-44C0-9224-60A2F65A55AF}" type="presParOf" srcId="{9C7A6D07-DCA8-418A-B29A-E516658CDAF2}" destId="{DD0CB5F7-01F0-47A7-8C68-ADC2461273A0}" srcOrd="2" destOrd="0" presId="urn:microsoft.com/office/officeart/2018/2/layout/IconVerticalSolidList"/>
    <dgm:cxn modelId="{EE63BCBE-CF8B-431B-9EFE-B4B318383DE5}" type="presParOf" srcId="{DD0CB5F7-01F0-47A7-8C68-ADC2461273A0}" destId="{B59DB301-308F-44EC-BB62-8913D4585C86}" srcOrd="0" destOrd="0" presId="urn:microsoft.com/office/officeart/2018/2/layout/IconVerticalSolidList"/>
    <dgm:cxn modelId="{8EED4AEB-9FA1-4986-AF21-C94ED607C339}" type="presParOf" srcId="{DD0CB5F7-01F0-47A7-8C68-ADC2461273A0}" destId="{13A2BE2E-37FF-4DF7-8EFD-DA9848D00EC5}" srcOrd="1" destOrd="0" presId="urn:microsoft.com/office/officeart/2018/2/layout/IconVerticalSolidList"/>
    <dgm:cxn modelId="{B0D20CE0-C3E2-40A3-9658-F040A842E069}" type="presParOf" srcId="{DD0CB5F7-01F0-47A7-8C68-ADC2461273A0}" destId="{3519D35F-AC15-4363-96F1-CC1D552F2E28}" srcOrd="2" destOrd="0" presId="urn:microsoft.com/office/officeart/2018/2/layout/IconVerticalSolidList"/>
    <dgm:cxn modelId="{3BE0273A-C588-453E-B57A-9E7E71E82079}" type="presParOf" srcId="{DD0CB5F7-01F0-47A7-8C68-ADC2461273A0}" destId="{416E39B8-50D8-4C34-9D9A-71426E897BF7}" srcOrd="3" destOrd="0" presId="urn:microsoft.com/office/officeart/2018/2/layout/IconVerticalSolidList"/>
    <dgm:cxn modelId="{2C35E50A-2B94-49C0-9DF4-FFEBEB257592}" type="presParOf" srcId="{9C7A6D07-DCA8-418A-B29A-E516658CDAF2}" destId="{F6E193AB-5DCF-429D-B2B7-F4A3FE90CF0C}" srcOrd="3" destOrd="0" presId="urn:microsoft.com/office/officeart/2018/2/layout/IconVerticalSolidList"/>
    <dgm:cxn modelId="{B4DA742C-756D-4EC3-8FC9-B8EFD9EB0BE4}" type="presParOf" srcId="{9C7A6D07-DCA8-418A-B29A-E516658CDAF2}" destId="{8BA4B32F-2D08-4D9E-92E8-EDC55B3AE33F}" srcOrd="4" destOrd="0" presId="urn:microsoft.com/office/officeart/2018/2/layout/IconVerticalSolidList"/>
    <dgm:cxn modelId="{511349BA-6C13-422D-956B-7AF1C2104CD9}" type="presParOf" srcId="{8BA4B32F-2D08-4D9E-92E8-EDC55B3AE33F}" destId="{43E28C4D-D649-46EB-9EB0-56245E64A599}" srcOrd="0" destOrd="0" presId="urn:microsoft.com/office/officeart/2018/2/layout/IconVerticalSolidList"/>
    <dgm:cxn modelId="{42F00109-FD2C-408D-9EAA-23FFA88D142F}" type="presParOf" srcId="{8BA4B32F-2D08-4D9E-92E8-EDC55B3AE33F}" destId="{D3A473C0-9F1C-44B7-930B-9D143D5C7627}" srcOrd="1" destOrd="0" presId="urn:microsoft.com/office/officeart/2018/2/layout/IconVerticalSolidList"/>
    <dgm:cxn modelId="{945B4900-224E-4D9F-A620-93D41F3B2B05}" type="presParOf" srcId="{8BA4B32F-2D08-4D9E-92E8-EDC55B3AE33F}" destId="{02C47D27-D679-47D1-92B0-7207BDB07C91}" srcOrd="2" destOrd="0" presId="urn:microsoft.com/office/officeart/2018/2/layout/IconVerticalSolidList"/>
    <dgm:cxn modelId="{547B5721-F5A3-4BE0-BCA5-2CDB29E0BB87}" type="presParOf" srcId="{8BA4B32F-2D08-4D9E-92E8-EDC55B3AE33F}" destId="{6DE7003B-0685-4DF7-8A32-373A20472E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6B3E6-77FC-4C31-BBE9-3844AE621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81661-D562-4B20-8FB2-421680FDC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go through the problem statement in the next slides and use JavaScript to solve the problem </a:t>
          </a:r>
        </a:p>
      </dgm:t>
    </dgm:pt>
    <dgm:pt modelId="{98C59747-02FA-4FF2-892A-B5BC0680B4D0}" type="parTrans" cxnId="{7070F093-B859-42BD-939E-C177FA7CA5F2}">
      <dgm:prSet/>
      <dgm:spPr/>
      <dgm:t>
        <a:bodyPr/>
        <a:lstStyle/>
        <a:p>
          <a:endParaRPr lang="en-US"/>
        </a:p>
      </dgm:t>
    </dgm:pt>
    <dgm:pt modelId="{EC65ECD8-C5BD-4E0A-B30B-3B31B0595358}" type="sibTrans" cxnId="{7070F093-B859-42BD-939E-C177FA7CA5F2}">
      <dgm:prSet/>
      <dgm:spPr/>
      <dgm:t>
        <a:bodyPr/>
        <a:lstStyle/>
        <a:p>
          <a:endParaRPr lang="en-US"/>
        </a:p>
      </dgm:t>
    </dgm:pt>
    <dgm:pt modelId="{9C7A6D07-DCA8-418A-B29A-E516658CDAF2}" type="pres">
      <dgm:prSet presAssocID="{7F36B3E6-77FC-4C31-BBE9-3844AE62111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0CABBD-E650-46BC-BD42-C39936DFA090}" type="pres">
      <dgm:prSet presAssocID="{16581661-D562-4B20-8FB2-421680FDCCFF}" presName="compNode" presStyleCnt="0"/>
      <dgm:spPr/>
    </dgm:pt>
    <dgm:pt modelId="{FBB968E3-B8AA-4BB4-9388-6B10F658F917}" type="pres">
      <dgm:prSet presAssocID="{16581661-D562-4B20-8FB2-421680FDCCFF}" presName="bgRect" presStyleLbl="bgShp" presStyleIdx="0" presStyleCnt="1"/>
      <dgm:spPr>
        <a:solidFill>
          <a:schemeClr val="bg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0AE1E36-9150-44FD-93E3-BA03DA4D7C06}" type="pres">
      <dgm:prSet presAssocID="{16581661-D562-4B20-8FB2-421680FDCCFF}" presName="iconRect" presStyleLbl="node1" presStyleIdx="0" presStyleCnt="1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230AE3-5535-4D34-B9FB-F85607DEF3C6}" type="pres">
      <dgm:prSet presAssocID="{16581661-D562-4B20-8FB2-421680FDCCFF}" presName="spaceRect" presStyleCnt="0"/>
      <dgm:spPr/>
    </dgm:pt>
    <dgm:pt modelId="{9C5BB958-C169-4231-96D7-087852C02B2C}" type="pres">
      <dgm:prSet presAssocID="{16581661-D562-4B20-8FB2-421680FDCCFF}" presName="parTx" presStyleLbl="revTx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070F093-B859-42BD-939E-C177FA7CA5F2}" srcId="{7F36B3E6-77FC-4C31-BBE9-3844AE621116}" destId="{16581661-D562-4B20-8FB2-421680FDCCFF}" srcOrd="0" destOrd="0" parTransId="{98C59747-02FA-4FF2-892A-B5BC0680B4D0}" sibTransId="{EC65ECD8-C5BD-4E0A-B30B-3B31B0595358}"/>
    <dgm:cxn modelId="{E820FDBA-5369-4016-A8A6-985CC2C7E3B8}" type="presOf" srcId="{7F36B3E6-77FC-4C31-BBE9-3844AE621116}" destId="{9C7A6D07-DCA8-418A-B29A-E516658CDAF2}" srcOrd="0" destOrd="0" presId="urn:microsoft.com/office/officeart/2018/2/layout/IconVerticalSolidList"/>
    <dgm:cxn modelId="{EF3593E8-4307-4582-8F3D-3715190D194A}" type="presOf" srcId="{16581661-D562-4B20-8FB2-421680FDCCFF}" destId="{9C5BB958-C169-4231-96D7-087852C02B2C}" srcOrd="0" destOrd="0" presId="urn:microsoft.com/office/officeart/2018/2/layout/IconVerticalSolidList"/>
    <dgm:cxn modelId="{3859339C-F801-4206-B67F-A0B7676171D1}" type="presParOf" srcId="{9C7A6D07-DCA8-418A-B29A-E516658CDAF2}" destId="{BC0CABBD-E650-46BC-BD42-C39936DFA090}" srcOrd="0" destOrd="0" presId="urn:microsoft.com/office/officeart/2018/2/layout/IconVerticalSolidList"/>
    <dgm:cxn modelId="{C0E7B72E-1398-4AD2-947C-909F0BD4FC42}" type="presParOf" srcId="{BC0CABBD-E650-46BC-BD42-C39936DFA090}" destId="{FBB968E3-B8AA-4BB4-9388-6B10F658F917}" srcOrd="0" destOrd="0" presId="urn:microsoft.com/office/officeart/2018/2/layout/IconVerticalSolidList"/>
    <dgm:cxn modelId="{69E1553F-9E12-4446-A549-419F0B9E2644}" type="presParOf" srcId="{BC0CABBD-E650-46BC-BD42-C39936DFA090}" destId="{D0AE1E36-9150-44FD-93E3-BA03DA4D7C06}" srcOrd="1" destOrd="0" presId="urn:microsoft.com/office/officeart/2018/2/layout/IconVerticalSolidList"/>
    <dgm:cxn modelId="{5DA8F7B7-5D7F-43C1-AF72-895E28CDB97F}" type="presParOf" srcId="{BC0CABBD-E650-46BC-BD42-C39936DFA090}" destId="{5E230AE3-5535-4D34-B9FB-F85607DEF3C6}" srcOrd="2" destOrd="0" presId="urn:microsoft.com/office/officeart/2018/2/layout/IconVerticalSolidList"/>
    <dgm:cxn modelId="{90C63AEF-C5D0-49F9-A532-1DF5784FB2B9}" type="presParOf" srcId="{BC0CABBD-E650-46BC-BD42-C39936DFA090}" destId="{9C5BB958-C169-4231-96D7-087852C02B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968E3-B8AA-4BB4-9388-6B10F658F917}">
      <dsp:nvSpPr>
        <dsp:cNvPr id="0" name=""/>
        <dsp:cNvSpPr/>
      </dsp:nvSpPr>
      <dsp:spPr>
        <a:xfrm>
          <a:off x="0" y="1705768"/>
          <a:ext cx="6642717" cy="146208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E1E36-9150-44FD-93E3-BA03DA4D7C06}">
      <dsp:nvSpPr>
        <dsp:cNvPr id="0" name=""/>
        <dsp:cNvSpPr/>
      </dsp:nvSpPr>
      <dsp:spPr>
        <a:xfrm>
          <a:off x="442281" y="2034738"/>
          <a:ext cx="804148" cy="804148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BB958-C169-4231-96D7-087852C02B2C}">
      <dsp:nvSpPr>
        <dsp:cNvPr id="0" name=""/>
        <dsp:cNvSpPr/>
      </dsp:nvSpPr>
      <dsp:spPr>
        <a:xfrm>
          <a:off x="1688711" y="1705768"/>
          <a:ext cx="4954005" cy="146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38" tIns="154738" rIns="154738" bIns="15473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Please go through the problem statement in the next slides and use JavaScript to solve the problem </a:t>
          </a:r>
        </a:p>
      </dsp:txBody>
      <dsp:txXfrm>
        <a:off x="1688711" y="1705768"/>
        <a:ext cx="4954005" cy="146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930C-EFCF-4951-905C-78950C1F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01E90C-8642-4263-AA0C-E091E35B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679BAF-1735-4870-8304-4EE1F90D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C0047-53B2-4A22-816D-18DFD8B7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A694A6-36E2-491F-A139-B80F4CD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81DAC-09B9-4505-ADF5-C56D2CC7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24F0FE-8AEE-44EA-BE72-60DCB0E8B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1F5DF4-8E8C-46C0-A8DC-DF1903FC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B8F565-1A00-4501-811C-045A666B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DDC838-F5C1-4A74-8FDE-381C31EB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60C6E73-D130-40FE-9CAC-2126CC32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963FD9-0D6C-4909-9749-FC9FD966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7B5C2-8154-4A12-AC4D-99E0247E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22D1C0-D906-41AA-9057-C1E003F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6BBBB-7275-4150-96C4-A63F4DE8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ED2E7-C3C5-4E88-878A-241AE762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229C7-305A-46B9-9055-92A01029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A5406-9357-45B4-BE0A-4A6A238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E4FBF-7109-4679-A784-158372B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BACB4-B620-4F0B-8271-B63561B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3265E-9FB4-4964-AED3-1C685901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F8BFFC-A710-4AF4-8176-DB578539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9FCBE-3411-475D-9658-41E385DF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5C4EA-EE54-40A9-9CDB-E2FBEDF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8B6EDB-B5C8-4564-AC04-D96D471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DF63E-3F3C-4974-A19E-5748A9AB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AF08B0-A337-44EB-8D2B-191CFF685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BBCEF1-C62E-4263-AF24-F84251EC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0C0C10-4186-4D3A-A609-227AF75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D37DA7-6367-4550-9358-93863E74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64104D-1BD0-41E3-BB41-F43633C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02B07-BA28-46DD-8934-B23456D5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8AA381-0BE9-4060-9F0F-25609C0B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3770C9-83BF-4B39-BC42-697B3F0B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2796FE-DD15-45A5-9304-CB5270964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15E73-6A8E-428B-85A5-9EA4C1AD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53343C-D948-4451-A1D3-97BAD6DE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7F16C7-CD9F-4757-BE35-C15F1D2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661AF0-A33E-453B-A4B3-BBA61E20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A7456-3BE9-4970-80E7-0CC0C6DC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C4F7AB-D754-46AF-AA04-244518B0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44CFBA-4A67-46DE-8CF1-68B1AEB9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C2C89F-FDCB-4FFC-B88C-549A3E19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175360-56F1-4437-89EE-ED951040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1CA356-92EC-4D89-AADC-E9FF438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7207A4-0CB3-4FE1-BD4C-7F48B11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89DA2-F2A9-4143-9B3A-DC3D2224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815AC-CF3C-461C-845C-45478CEC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8890C4-39A5-4CA8-A1D1-381658715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A73096-BCC2-48DA-9746-0A2AF572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6FA298-BBE0-4001-930D-68F9F89E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C32358-BE76-4261-9B1A-3124CC14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FB5D7-25B7-4544-94A3-CC3DDC2F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44576C6-A183-4D5E-ACF5-49DCA759A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5A3D2A-C1C4-4BF2-8812-370E7A22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351C2A-CFE1-46CE-BF85-A63E4DB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CA9AD7-BAE2-4070-B8CB-84146093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FEE413-8B2F-49D6-850C-27A8D3BD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100DB9-BFFB-442B-BA2E-2EC0EC8A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66D48F-8336-4A3E-A497-2C4F031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0A27B3-794E-4EE4-88AF-92572EBB3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51C9-4EB8-4446-A2EC-E187CA80D16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C7CE2-F202-4533-BA2E-9B456965F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F1B6F4-3972-4D88-BFC2-06111DFF7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527A-1C84-4F95-A690-E8C89D9C0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99AB14E-F3B4-4A0E-A2E9-B9933F9C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69" y="1021669"/>
            <a:ext cx="10880621" cy="966929"/>
          </a:xfr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 Machine Test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D69C82E-43E0-430E-BAE0-39870FCA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270" y="2317071"/>
            <a:ext cx="10880619" cy="3584573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Time: 4 hours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tests in </a:t>
            </a: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round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test is related to HTML and CSS 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test is related to problem solving ability</a:t>
            </a:r>
          </a:p>
        </p:txBody>
      </p:sp>
    </p:spTree>
    <p:extLst>
      <p:ext uri="{BB962C8B-B14F-4D97-AF65-F5344CB8AC3E}">
        <p14:creationId xmlns:p14="http://schemas.microsoft.com/office/powerpoint/2010/main" val="27251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99AB14E-F3B4-4A0E-A2E9-B9933F9C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0" y="1021669"/>
            <a:ext cx="4424672" cy="966929"/>
          </a:xfr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 and CSS Test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xmlns="" id="{240FBD79-2E2F-43DC-9D0B-3E00F41BE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815594"/>
              </p:ext>
            </p:extLst>
          </p:nvPr>
        </p:nvGraphicFramePr>
        <p:xfrm>
          <a:off x="5180012" y="1028020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D69C82E-43E0-430E-BAE0-39870FCA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271" y="2317071"/>
            <a:ext cx="4424672" cy="3584573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Time: 3 hours</a:t>
            </a:r>
          </a:p>
        </p:txBody>
      </p:sp>
    </p:spTree>
    <p:extLst>
      <p:ext uri="{BB962C8B-B14F-4D97-AF65-F5344CB8AC3E}">
        <p14:creationId xmlns:p14="http://schemas.microsoft.com/office/powerpoint/2010/main" val="5449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A07A27F8-1F1B-4E32-A36C-3144640CA4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7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CA0AD504-1D87-4D0A-9C8E-86DA71603E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50" y="-177421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C67B3FB6-425B-4221-B119-280336796D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4897" y="0"/>
            <a:ext cx="432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7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E7BA8F-49B5-4964-8FF9-C76DF401A9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521" y="0"/>
            <a:ext cx="200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99AB14E-F3B4-4A0E-A2E9-B9933F9C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0" y="1021669"/>
            <a:ext cx="4424672" cy="966929"/>
          </a:xfr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solving Test</a:t>
            </a:r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xmlns="" id="{240FBD79-2E2F-43DC-9D0B-3E00F41BE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712424"/>
              </p:ext>
            </p:extLst>
          </p:nvPr>
        </p:nvGraphicFramePr>
        <p:xfrm>
          <a:off x="5180011" y="1028020"/>
          <a:ext cx="6642717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D69C82E-43E0-430E-BAE0-39870FCA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271" y="2317071"/>
            <a:ext cx="4424672" cy="3584573"/>
          </a:xfr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Time: 1 hour</a:t>
            </a:r>
          </a:p>
        </p:txBody>
      </p:sp>
    </p:spTree>
    <p:extLst>
      <p:ext uri="{BB962C8B-B14F-4D97-AF65-F5344CB8AC3E}">
        <p14:creationId xmlns:p14="http://schemas.microsoft.com/office/powerpoint/2010/main" val="32875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7A97E-EEEF-4A93-9CAA-88BC417C8598}"/>
              </a:ext>
            </a:extLst>
          </p:cNvPr>
          <p:cNvSpPr txBox="1"/>
          <p:nvPr/>
        </p:nvSpPr>
        <p:spPr>
          <a:xfrm>
            <a:off x="213330" y="347290"/>
            <a:ext cx="11765339" cy="61634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3333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Roy wants to change his profile picture on Facebook. Now Facebook has some restriction over the dimension of picture that we can upload.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dimension of the picture can be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x L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where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 length of the side of square.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Roy has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photos of various dimensions.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 of a photo is denoted as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x H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width of the photo and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Height of the photo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any photo is uploaded following events may occur: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If any of the width or height is less than L, user is prompted to upload another one. Print "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ANOTHER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this case.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If width and height, both are large enough and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if the photo is already square then it is accepted. Print "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this case.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else user is prompted to crop it. Print "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CROP IT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this case.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(quotes are only for clarification)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L, N, W and H as input, print appropriate text as output.</a:t>
            </a:r>
          </a:p>
        </p:txBody>
      </p:sp>
    </p:spTree>
    <p:extLst>
      <p:ext uri="{BB962C8B-B14F-4D97-AF65-F5344CB8AC3E}">
        <p14:creationId xmlns:p14="http://schemas.microsoft.com/office/powerpoint/2010/main" val="202029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F7A97E-EEEF-4A93-9CAA-88BC417C8598}"/>
              </a:ext>
            </a:extLst>
          </p:cNvPr>
          <p:cNvSpPr txBox="1"/>
          <p:nvPr/>
        </p:nvSpPr>
        <p:spPr>
          <a:xfrm>
            <a:off x="213330" y="347290"/>
            <a:ext cx="11765339" cy="5914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line contains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line contains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number of photos.</a:t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Following N lines each contains two space separated integers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66666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appropriate text for each photo in a new line.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CA3A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L=180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Photo=[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{W:640,H:480}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{W:120,H:300}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{W:180,H:180}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9CA3A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CROP 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ANOTHER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6535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Times New Roman</vt:lpstr>
      <vt:lpstr>Office Theme</vt:lpstr>
      <vt:lpstr>Web Developer Machine Test </vt:lpstr>
      <vt:lpstr>HTML and CSS Test </vt:lpstr>
      <vt:lpstr>PowerPoint Presentation</vt:lpstr>
      <vt:lpstr>PowerPoint Presentation</vt:lpstr>
      <vt:lpstr>PowerPoint Presentation</vt:lpstr>
      <vt:lpstr>PowerPoint Presentation</vt:lpstr>
      <vt:lpstr>Problem solving Test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Interview </dc:title>
  <dc:creator>Madhavan, Vigneshwaran</dc:creator>
  <cp:lastModifiedBy>ADMIN</cp:lastModifiedBy>
  <cp:revision>34</cp:revision>
  <dcterms:created xsi:type="dcterms:W3CDTF">2020-11-25T10:54:56Z</dcterms:created>
  <dcterms:modified xsi:type="dcterms:W3CDTF">2025-07-25T11:31:48Z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2021-08-03T09:05:23Z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9532d7a5-fb74-444a-9525-f0b0d7895570</vt:lpwstr>
  </property>
  <property fmtid="{D5CDD505-2E9C-101B-9397-08002B2CF9AE}" pid="8" name="MSIP_Label_ea60d57e-af5b-4752-ac57-3e4f28ca11dc_ContentBits">
    <vt:lpwstr>0</vt:lpwstr>
  </property>
</Properties>
</file>