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Oswald" charset="0"/>
      <p:regular r:id="rId11"/>
      <p:bold r:id="rId12"/>
    </p:embeddedFont>
    <p:embeddedFont>
      <p:font typeface="Source Code Pro" charset="0"/>
      <p:regular r:id="rId13"/>
      <p:bold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9" d="100"/>
          <a:sy n="109" d="100"/>
        </p:scale>
        <p:origin x="-24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75391584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c6f80d1ff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c6f80d1f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c6f80d1ff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c6f80d1f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6a00950d3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6a00950d3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56a00950d3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56a00950d3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56a00950d3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56a00950d3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56a00950d3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56a00950d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c6f80d1ff_0_5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c6f80d1ff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6a00950d3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6a00950d3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5" y="0"/>
            <a:ext cx="9144000" cy="312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411175" y="644300"/>
            <a:ext cx="8282400" cy="2109000"/>
          </a:xfrm>
          <a:prstGeom prst="rect">
            <a:avLst/>
          </a:prstGeom>
        </p:spPr>
        <p:txBody>
          <a:bodyPr spcFirstLastPara="1" wrap="square" lIns="91425" tIns="91425" rIns="91425" bIns="91425" anchor="b" anchorCtr="0"/>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endParaRPr/>
          </a:p>
        </p:txBody>
      </p:sp>
      <p:sp>
        <p:nvSpPr>
          <p:cNvPr id="13" name="Google Shape;13;p2"/>
          <p:cNvSpPr txBox="1">
            <a:spLocks noGrp="1"/>
          </p:cNvSpPr>
          <p:nvPr>
            <p:ph type="subTitle" idx="1"/>
          </p:nvPr>
        </p:nvSpPr>
        <p:spPr>
          <a:xfrm>
            <a:off x="411175" y="3398250"/>
            <a:ext cx="8282400" cy="1260600"/>
          </a:xfrm>
          <a:prstGeom prst="rect">
            <a:avLst/>
          </a:prstGeom>
        </p:spPr>
        <p:txBody>
          <a:bodyPr spcFirstLastPara="1" wrap="square" lIns="91425" tIns="91425" rIns="91425" bIns="91425" anchor="ctr" anchorCtr="0"/>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w="28575" cap="flat" cmpd="sng">
            <a:solidFill>
              <a:schemeClr val="dk1"/>
            </a:solidFill>
            <a:prstDash val="lgDash"/>
            <a:round/>
            <a:headEnd type="none" w="sm" len="sm"/>
            <a:tailEnd type="none" w="sm" len="sm"/>
          </a:ln>
        </p:spPr>
      </p:cxnSp>
      <p:sp>
        <p:nvSpPr>
          <p:cNvPr id="53" name="Google Shape;53;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title"/>
          </p:nvPr>
        </p:nvSpPr>
        <p:spPr>
          <a:xfrm>
            <a:off x="430800" y="1889700"/>
            <a:ext cx="8282400" cy="1516500"/>
          </a:xfrm>
          <a:prstGeom prst="rect">
            <a:avLst/>
          </a:prstGeom>
        </p:spPr>
        <p:txBody>
          <a:bodyPr spcFirstLastPara="1" wrap="square" lIns="91425" tIns="91425" rIns="91425" bIns="91425" anchor="ctr" anchorCtr="0"/>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w="19050" cap="flat" cmpd="sng">
            <a:solidFill>
              <a:schemeClr val="dk2"/>
            </a:solidFill>
            <a:prstDash val="lgDash"/>
            <a:round/>
            <a:headEnd type="none" w="sm" len="sm"/>
            <a:tailEnd type="none" w="sm" len="sm"/>
          </a:ln>
        </p:spPr>
      </p:cxnSp>
      <p:sp>
        <p:nvSpPr>
          <p:cNvPr id="21" name="Google Shape;21;p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w="19050" cap="flat" cmpd="sng">
            <a:solidFill>
              <a:schemeClr val="dk2"/>
            </a:solidFill>
            <a:prstDash val="lgDash"/>
            <a:round/>
            <a:headEnd type="none" w="sm" len="sm"/>
            <a:tailEnd type="none" w="sm" len="sm"/>
          </a:ln>
        </p:spPr>
      </p:cxnSp>
      <p:sp>
        <p:nvSpPr>
          <p:cNvPr id="26" name="Google Shape;26;p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7" name="Google Shape;27;p5"/>
          <p:cNvSpPr txBox="1">
            <a:spLocks noGrp="1"/>
          </p:cNvSpPr>
          <p:nvPr>
            <p:ph type="body" idx="1"/>
          </p:nvPr>
        </p:nvSpPr>
        <p:spPr>
          <a:xfrm>
            <a:off x="311700" y="1468825"/>
            <a:ext cx="3999900" cy="30999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468825"/>
            <a:ext cx="3999900" cy="30999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w="19050" cap="flat" cmpd="sng">
            <a:solidFill>
              <a:schemeClr val="dk2"/>
            </a:solidFill>
            <a:prstDash val="lgDash"/>
            <a:round/>
            <a:headEnd type="none" w="sm" len="sm"/>
            <a:tailEnd type="none" w="sm" len="sm"/>
          </a:ln>
        </p:spPr>
      </p:cxnSp>
      <p:sp>
        <p:nvSpPr>
          <p:cNvPr id="35" name="Google Shape;35;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6" name="Google Shape;36;p7"/>
          <p:cNvSpPr txBox="1">
            <a:spLocks noGrp="1"/>
          </p:cNvSpPr>
          <p:nvPr>
            <p:ph type="body" idx="1"/>
          </p:nvPr>
        </p:nvSpPr>
        <p:spPr>
          <a:xfrm>
            <a:off x="311700" y="1618204"/>
            <a:ext cx="2808000" cy="29508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7" name="Google Shape;37;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490250" y="528900"/>
            <a:ext cx="5678100" cy="40857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577200" cy="0"/>
          </a:xfrm>
          <a:prstGeom prst="straightConnector1">
            <a:avLst/>
          </a:prstGeom>
          <a:noFill/>
          <a:ln w="19050" cap="flat" cmpd="sng">
            <a:solidFill>
              <a:schemeClr val="dk1"/>
            </a:solidFill>
            <a:prstDash val="lgDash"/>
            <a:round/>
            <a:headEnd type="none" w="sm" len="sm"/>
            <a:tailEnd type="none" w="sm" len="sm"/>
          </a:ln>
        </p:spPr>
      </p:cxnSp>
      <p:sp>
        <p:nvSpPr>
          <p:cNvPr id="44" name="Google Shape;44;p9"/>
          <p:cNvSpPr txBox="1">
            <a:spLocks noGrp="1"/>
          </p:cNvSpPr>
          <p:nvPr>
            <p:ph type="title"/>
          </p:nvPr>
        </p:nvSpPr>
        <p:spPr>
          <a:xfrm>
            <a:off x="265500" y="1078750"/>
            <a:ext cx="4045200" cy="1789200"/>
          </a:xfrm>
          <a:prstGeom prst="rect">
            <a:avLst/>
          </a:prstGeom>
        </p:spPr>
        <p:txBody>
          <a:bodyPr spcFirstLastPara="1" wrap="square" lIns="91425" tIns="91425" rIns="91425" bIns="91425" anchor="b" anchorCtr="0"/>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a:endParaRPr/>
          </a:p>
        </p:txBody>
      </p:sp>
      <p:sp>
        <p:nvSpPr>
          <p:cNvPr id="45" name="Google Shape;45;p9"/>
          <p:cNvSpPr txBox="1">
            <a:spLocks noGrp="1"/>
          </p:cNvSpPr>
          <p:nvPr>
            <p:ph type="subTitle" idx="1"/>
          </p:nvPr>
        </p:nvSpPr>
        <p:spPr>
          <a:xfrm>
            <a:off x="265500" y="292140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2100"/>
              <a:buFont typeface="Oswald"/>
              <a:buNone/>
              <a:defRPr sz="2100">
                <a:latin typeface="Oswald"/>
                <a:ea typeface="Oswald"/>
                <a:cs typeface="Oswald"/>
                <a:sym typeface="Oswald"/>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dern-writer">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72500"/>
            <a:ext cx="8520600" cy="7335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468825"/>
            <a:ext cx="8520600" cy="30999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411175" y="1130650"/>
            <a:ext cx="8282400" cy="314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solidFill>
                  <a:srgbClr val="4C1130"/>
                </a:solidFill>
              </a:rPr>
              <a:t>CS 226/225                   </a:t>
            </a:r>
            <a:endParaRPr sz="3000">
              <a:solidFill>
                <a:srgbClr val="4C1130"/>
              </a:solidFill>
            </a:endParaRPr>
          </a:p>
          <a:p>
            <a:pPr marL="0" lvl="0" indent="0" algn="l" rtl="0">
              <a:spcBef>
                <a:spcPts val="0"/>
              </a:spcBef>
              <a:spcAft>
                <a:spcPts val="0"/>
              </a:spcAft>
              <a:buNone/>
            </a:pPr>
            <a:r>
              <a:rPr lang="en" sz="3000">
                <a:solidFill>
                  <a:srgbClr val="4C1130"/>
                </a:solidFill>
              </a:rPr>
              <a:t>MINI PROJECT PART A                     </a:t>
            </a:r>
            <a:endParaRPr sz="3000">
              <a:solidFill>
                <a:srgbClr val="4C1130"/>
              </a:solidFill>
            </a:endParaRPr>
          </a:p>
          <a:p>
            <a:pPr marL="0" lvl="0" indent="0" algn="l" rtl="0">
              <a:spcBef>
                <a:spcPts val="0"/>
              </a:spcBef>
              <a:spcAft>
                <a:spcPts val="0"/>
              </a:spcAft>
              <a:buNone/>
            </a:pPr>
            <a:r>
              <a:rPr lang="en" sz="3000">
                <a:solidFill>
                  <a:srgbClr val="4C1130"/>
                </a:solidFill>
              </a:rPr>
              <a:t>    </a:t>
            </a:r>
            <a:endParaRPr sz="3000">
              <a:solidFill>
                <a:srgbClr val="4C1130"/>
              </a:solidFill>
            </a:endParaRPr>
          </a:p>
          <a:p>
            <a:pPr marL="0" lvl="0" indent="0" algn="l" rtl="0">
              <a:spcBef>
                <a:spcPts val="0"/>
              </a:spcBef>
              <a:spcAft>
                <a:spcPts val="0"/>
              </a:spcAft>
              <a:buNone/>
            </a:pPr>
            <a:r>
              <a:rPr lang="en" sz="3000">
                <a:solidFill>
                  <a:srgbClr val="4C1130"/>
                </a:solidFill>
              </a:rPr>
              <a:t>NAME: ADARSH KUMAR CHAUDHARY</a:t>
            </a:r>
            <a:endParaRPr sz="3000">
              <a:solidFill>
                <a:srgbClr val="4C1130"/>
              </a:solidFill>
            </a:endParaRPr>
          </a:p>
          <a:p>
            <a:pPr marL="0" lvl="0" indent="0" algn="l" rtl="0">
              <a:spcBef>
                <a:spcPts val="0"/>
              </a:spcBef>
              <a:spcAft>
                <a:spcPts val="0"/>
              </a:spcAft>
              <a:buNone/>
            </a:pPr>
            <a:r>
              <a:rPr lang="en" sz="3000">
                <a:solidFill>
                  <a:srgbClr val="4C1130"/>
                </a:solidFill>
              </a:rPr>
              <a:t>ROLL: 1701CS01</a:t>
            </a:r>
            <a:endParaRPr sz="3000">
              <a:solidFill>
                <a:srgbClr val="4C1130"/>
              </a:solidFill>
            </a:endParaRPr>
          </a:p>
          <a:p>
            <a:pPr marL="0" lvl="0" indent="0" algn="l" rtl="0">
              <a:spcBef>
                <a:spcPts val="0"/>
              </a:spcBef>
              <a:spcAft>
                <a:spcPts val="0"/>
              </a:spcAft>
              <a:buNone/>
            </a:pPr>
            <a:endParaRPr sz="3600">
              <a:solidFill>
                <a:srgbClr val="666666"/>
              </a:solidFill>
            </a:endParaRPr>
          </a:p>
          <a:p>
            <a:pPr marL="0" lvl="0" indent="0" algn="ctr" rtl="0">
              <a:spcBef>
                <a:spcPts val="0"/>
              </a:spcBef>
              <a:spcAft>
                <a:spcPts val="0"/>
              </a:spcAft>
              <a:buNone/>
            </a:pPr>
            <a:endParaRPr/>
          </a:p>
        </p:txBody>
      </p:sp>
      <p:sp>
        <p:nvSpPr>
          <p:cNvPr id="63" name="Google Shape;63;p13"/>
          <p:cNvSpPr txBox="1">
            <a:spLocks noGrp="1"/>
          </p:cNvSpPr>
          <p:nvPr>
            <p:ph type="subTitle" idx="1"/>
          </p:nvPr>
        </p:nvSpPr>
        <p:spPr>
          <a:xfrm>
            <a:off x="331700" y="3545850"/>
            <a:ext cx="8282400" cy="1260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FULL ADDER USING HALF ADDER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ctr" rtl="0">
              <a:spcBef>
                <a:spcPts val="2400"/>
              </a:spcBef>
              <a:spcAft>
                <a:spcPts val="0"/>
              </a:spcAft>
              <a:buNone/>
            </a:pPr>
            <a:r>
              <a:rPr lang="en" sz="3600" u="sng"/>
              <a:t>PROBLEM STATEMENT</a:t>
            </a:r>
            <a:endParaRPr/>
          </a:p>
        </p:txBody>
      </p:sp>
      <p:sp>
        <p:nvSpPr>
          <p:cNvPr id="69" name="Google Shape;69;p14"/>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0" lvl="0" indent="0" algn="l" rtl="0">
              <a:lnSpc>
                <a:spcPct val="150000"/>
              </a:lnSpc>
              <a:spcBef>
                <a:spcPts val="1000"/>
              </a:spcBef>
              <a:spcAft>
                <a:spcPts val="0"/>
              </a:spcAft>
              <a:buNone/>
            </a:pPr>
            <a:r>
              <a:rPr lang="en" sz="2400"/>
              <a:t>DESIGN FULL ADDER USING TWO HALF ADDERS AND SIMULATE IT USING VERILOG.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234625"/>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TRUTH TABLES AND </a:t>
            </a:r>
            <a:r>
              <a:rPr lang="en" dirty="0" smtClean="0"/>
              <a:t>DIAGRAMS</a:t>
            </a:r>
            <a:endParaRPr dirty="0"/>
          </a:p>
        </p:txBody>
      </p:sp>
      <p:pic>
        <p:nvPicPr>
          <p:cNvPr id="75" name="Google Shape;75;p15"/>
          <p:cNvPicPr preferRelativeResize="0"/>
          <p:nvPr/>
        </p:nvPicPr>
        <p:blipFill>
          <a:blip r:embed="rId3">
            <a:alphaModFix/>
          </a:blip>
          <a:stretch>
            <a:fillRect/>
          </a:stretch>
        </p:blipFill>
        <p:spPr>
          <a:xfrm>
            <a:off x="663350" y="1058975"/>
            <a:ext cx="3048000" cy="1695450"/>
          </a:xfrm>
          <a:prstGeom prst="rect">
            <a:avLst/>
          </a:prstGeom>
          <a:noFill/>
          <a:ln>
            <a:noFill/>
          </a:ln>
        </p:spPr>
      </p:pic>
      <p:pic>
        <p:nvPicPr>
          <p:cNvPr id="76" name="Google Shape;76;p15"/>
          <p:cNvPicPr preferRelativeResize="0"/>
          <p:nvPr/>
        </p:nvPicPr>
        <p:blipFill>
          <a:blip r:embed="rId4">
            <a:alphaModFix/>
          </a:blip>
          <a:stretch>
            <a:fillRect/>
          </a:stretch>
        </p:blipFill>
        <p:spPr>
          <a:xfrm>
            <a:off x="663350" y="3545575"/>
            <a:ext cx="3048000" cy="1400175"/>
          </a:xfrm>
          <a:prstGeom prst="rect">
            <a:avLst/>
          </a:prstGeom>
          <a:noFill/>
          <a:ln>
            <a:noFill/>
          </a:ln>
        </p:spPr>
      </p:pic>
      <p:pic>
        <p:nvPicPr>
          <p:cNvPr id="77" name="Google Shape;77;p15"/>
          <p:cNvPicPr preferRelativeResize="0"/>
          <p:nvPr/>
        </p:nvPicPr>
        <p:blipFill>
          <a:blip r:embed="rId5">
            <a:alphaModFix/>
          </a:blip>
          <a:stretch>
            <a:fillRect/>
          </a:stretch>
        </p:blipFill>
        <p:spPr>
          <a:xfrm>
            <a:off x="4942425" y="968125"/>
            <a:ext cx="3048000" cy="1666875"/>
          </a:xfrm>
          <a:prstGeom prst="rect">
            <a:avLst/>
          </a:prstGeom>
          <a:noFill/>
          <a:ln>
            <a:noFill/>
          </a:ln>
        </p:spPr>
      </p:pic>
      <p:pic>
        <p:nvPicPr>
          <p:cNvPr id="78" name="Google Shape;78;p15"/>
          <p:cNvPicPr preferRelativeResize="0"/>
          <p:nvPr/>
        </p:nvPicPr>
        <p:blipFill>
          <a:blip r:embed="rId6">
            <a:alphaModFix/>
          </a:blip>
          <a:stretch>
            <a:fillRect/>
          </a:stretch>
        </p:blipFill>
        <p:spPr>
          <a:xfrm>
            <a:off x="4942425" y="3462213"/>
            <a:ext cx="3266575" cy="1566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HALF ADDER CODE</a:t>
            </a:r>
            <a:endParaRPr/>
          </a:p>
        </p:txBody>
      </p:sp>
      <p:sp>
        <p:nvSpPr>
          <p:cNvPr id="84" name="Google Shape;84;p16"/>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000">
                <a:solidFill>
                  <a:srgbClr val="00008B"/>
                </a:solidFill>
                <a:highlight>
                  <a:srgbClr val="FFFFFF"/>
                </a:highlight>
                <a:latin typeface="Arial"/>
                <a:ea typeface="Arial"/>
                <a:cs typeface="Arial"/>
                <a:sym typeface="Arial"/>
              </a:rPr>
              <a:t>//Declare the ports of Half adder module</a:t>
            </a:r>
            <a:endParaRPr sz="1000">
              <a:solidFill>
                <a:srgbClr val="00008B"/>
              </a:solidFill>
              <a:highlight>
                <a:srgbClr val="FFFFFF"/>
              </a:highlight>
              <a:latin typeface="Arial"/>
              <a:ea typeface="Arial"/>
              <a:cs typeface="Arial"/>
              <a:sym typeface="Arial"/>
            </a:endParaRPr>
          </a:p>
          <a:p>
            <a:pPr marL="0" lvl="0" indent="0" algn="l" rtl="0">
              <a:lnSpc>
                <a:spcPct val="100000"/>
              </a:lnSpc>
              <a:spcBef>
                <a:spcPts val="0"/>
              </a:spcBef>
              <a:spcAft>
                <a:spcPts val="0"/>
              </a:spcAft>
              <a:buNone/>
            </a:pPr>
            <a:r>
              <a:rPr lang="en" sz="1000" b="1">
                <a:solidFill>
                  <a:srgbClr val="A52A2A"/>
                </a:solidFill>
                <a:highlight>
                  <a:srgbClr val="FFFFFF"/>
                </a:highlight>
                <a:latin typeface="Arial"/>
                <a:ea typeface="Arial"/>
                <a:cs typeface="Arial"/>
                <a:sym typeface="Arial"/>
              </a:rPr>
              <a:t>module</a:t>
            </a:r>
            <a:r>
              <a:rPr lang="en" sz="1000">
                <a:highlight>
                  <a:srgbClr val="F0F0F0"/>
                </a:highlight>
                <a:latin typeface="Arial"/>
                <a:ea typeface="Arial"/>
                <a:cs typeface="Arial"/>
                <a:sym typeface="Arial"/>
              </a:rPr>
              <a:t> half_adder</a:t>
            </a:r>
            <a:r>
              <a:rPr lang="en" sz="1000">
                <a:solidFill>
                  <a:srgbClr val="9F79EE"/>
                </a:solidFill>
                <a:highlight>
                  <a:srgbClr val="FFFFFF"/>
                </a:highlight>
                <a:latin typeface="Arial"/>
                <a:ea typeface="Arial"/>
                <a:cs typeface="Arial"/>
                <a:sym typeface="Arial"/>
              </a:rPr>
              <a:t>(</a:t>
            </a:r>
            <a:endParaRPr sz="1000">
              <a:solidFill>
                <a:srgbClr val="9F79EE"/>
              </a:solidFill>
              <a:highlight>
                <a:srgbClr val="FFFFFF"/>
              </a:highlight>
              <a:latin typeface="Arial"/>
              <a:ea typeface="Arial"/>
              <a:cs typeface="Arial"/>
              <a:sym typeface="Arial"/>
            </a:endParaRPr>
          </a:p>
          <a:p>
            <a:pPr marL="0" lvl="0" indent="0" algn="l" rtl="0">
              <a:lnSpc>
                <a:spcPct val="100000"/>
              </a:lnSpc>
              <a:spcBef>
                <a:spcPts val="0"/>
              </a:spcBef>
              <a:spcAft>
                <a:spcPts val="0"/>
              </a:spcAft>
              <a:buNone/>
            </a:pPr>
            <a:r>
              <a:rPr lang="en" sz="1000">
                <a:highlight>
                  <a:srgbClr val="F0F0F0"/>
                </a:highlight>
                <a:latin typeface="Arial"/>
                <a:ea typeface="Arial"/>
                <a:cs typeface="Arial"/>
                <a:sym typeface="Arial"/>
              </a:rPr>
              <a:t>    Data_in_A</a:t>
            </a:r>
            <a:r>
              <a:rPr lang="en" sz="1000">
                <a:solidFill>
                  <a:srgbClr val="5D478B"/>
                </a:solidFill>
                <a:highlight>
                  <a:srgbClr val="FFFFFF"/>
                </a:highlight>
                <a:latin typeface="Arial"/>
                <a:ea typeface="Arial"/>
                <a:cs typeface="Arial"/>
                <a:sym typeface="Arial"/>
              </a:rPr>
              <a:t>,</a:t>
            </a:r>
            <a:endParaRPr sz="1000">
              <a:solidFill>
                <a:srgbClr val="5D478B"/>
              </a:solidFill>
              <a:highlight>
                <a:srgbClr val="FFFFFF"/>
              </a:highlight>
              <a:latin typeface="Arial"/>
              <a:ea typeface="Arial"/>
              <a:cs typeface="Arial"/>
              <a:sym typeface="Arial"/>
            </a:endParaRPr>
          </a:p>
          <a:p>
            <a:pPr marL="0" lvl="0" indent="0" algn="l" rtl="0">
              <a:lnSpc>
                <a:spcPct val="100000"/>
              </a:lnSpc>
              <a:spcBef>
                <a:spcPts val="0"/>
              </a:spcBef>
              <a:spcAft>
                <a:spcPts val="0"/>
              </a:spcAft>
              <a:buNone/>
            </a:pPr>
            <a:r>
              <a:rPr lang="en" sz="1000">
                <a:highlight>
                  <a:srgbClr val="F0F0F0"/>
                </a:highlight>
                <a:latin typeface="Arial"/>
                <a:ea typeface="Arial"/>
                <a:cs typeface="Arial"/>
                <a:sym typeface="Arial"/>
              </a:rPr>
              <a:t>    Data_in_B</a:t>
            </a:r>
            <a:r>
              <a:rPr lang="en" sz="1000">
                <a:solidFill>
                  <a:srgbClr val="5D478B"/>
                </a:solidFill>
                <a:highlight>
                  <a:srgbClr val="FFFFFF"/>
                </a:highlight>
                <a:latin typeface="Arial"/>
                <a:ea typeface="Arial"/>
                <a:cs typeface="Arial"/>
                <a:sym typeface="Arial"/>
              </a:rPr>
              <a:t>,</a:t>
            </a:r>
            <a:endParaRPr sz="1000">
              <a:solidFill>
                <a:srgbClr val="5D478B"/>
              </a:solidFill>
              <a:highlight>
                <a:srgbClr val="FFFFFF"/>
              </a:highlight>
              <a:latin typeface="Arial"/>
              <a:ea typeface="Arial"/>
              <a:cs typeface="Arial"/>
              <a:sym typeface="Arial"/>
            </a:endParaRPr>
          </a:p>
          <a:p>
            <a:pPr marL="0" lvl="0" indent="0" algn="l" rtl="0">
              <a:lnSpc>
                <a:spcPct val="100000"/>
              </a:lnSpc>
              <a:spcBef>
                <a:spcPts val="0"/>
              </a:spcBef>
              <a:spcAft>
                <a:spcPts val="0"/>
              </a:spcAft>
              <a:buNone/>
            </a:pPr>
            <a:r>
              <a:rPr lang="en" sz="1000">
                <a:highlight>
                  <a:srgbClr val="F0F0F0"/>
                </a:highlight>
                <a:latin typeface="Arial"/>
                <a:ea typeface="Arial"/>
                <a:cs typeface="Arial"/>
                <a:sym typeface="Arial"/>
              </a:rPr>
              <a:t>    Data_out_Sum</a:t>
            </a:r>
            <a:r>
              <a:rPr lang="en" sz="1000">
                <a:solidFill>
                  <a:srgbClr val="5D478B"/>
                </a:solidFill>
                <a:highlight>
                  <a:srgbClr val="FFFFFF"/>
                </a:highlight>
                <a:latin typeface="Arial"/>
                <a:ea typeface="Arial"/>
                <a:cs typeface="Arial"/>
                <a:sym typeface="Arial"/>
              </a:rPr>
              <a:t>,</a:t>
            </a:r>
            <a:endParaRPr sz="1000">
              <a:solidFill>
                <a:srgbClr val="5D478B"/>
              </a:solidFill>
              <a:highlight>
                <a:srgbClr val="FFFFFF"/>
              </a:highlight>
              <a:latin typeface="Arial"/>
              <a:ea typeface="Arial"/>
              <a:cs typeface="Arial"/>
              <a:sym typeface="Arial"/>
            </a:endParaRPr>
          </a:p>
          <a:p>
            <a:pPr marL="0" lvl="0" indent="0" algn="l" rtl="0">
              <a:lnSpc>
                <a:spcPct val="100000"/>
              </a:lnSpc>
              <a:spcBef>
                <a:spcPts val="0"/>
              </a:spcBef>
              <a:spcAft>
                <a:spcPts val="0"/>
              </a:spcAft>
              <a:buNone/>
            </a:pPr>
            <a:r>
              <a:rPr lang="en" sz="1000">
                <a:highlight>
                  <a:srgbClr val="F0F0F0"/>
                </a:highlight>
                <a:latin typeface="Arial"/>
                <a:ea typeface="Arial"/>
                <a:cs typeface="Arial"/>
                <a:sym typeface="Arial"/>
              </a:rPr>
              <a:t>    Data_out_Carry</a:t>
            </a:r>
            <a:endParaRPr sz="1000">
              <a:highlight>
                <a:srgbClr val="F0F0F0"/>
              </a:highlight>
              <a:latin typeface="Arial"/>
              <a:ea typeface="Arial"/>
              <a:cs typeface="Arial"/>
              <a:sym typeface="Arial"/>
            </a:endParaRPr>
          </a:p>
          <a:p>
            <a:pPr marL="0" lvl="0" indent="0" algn="l" rtl="0">
              <a:lnSpc>
                <a:spcPct val="100000"/>
              </a:lnSpc>
              <a:spcBef>
                <a:spcPts val="0"/>
              </a:spcBef>
              <a:spcAft>
                <a:spcPts val="0"/>
              </a:spcAft>
              <a:buNone/>
            </a:pPr>
            <a:r>
              <a:rPr lang="en" sz="1000">
                <a:highlight>
                  <a:srgbClr val="F0F0F0"/>
                </a:highlight>
                <a:latin typeface="Arial"/>
                <a:ea typeface="Arial"/>
                <a:cs typeface="Arial"/>
                <a:sym typeface="Arial"/>
              </a:rPr>
              <a:t>    </a:t>
            </a:r>
            <a:r>
              <a:rPr lang="en" sz="1000">
                <a:solidFill>
                  <a:srgbClr val="9F79EE"/>
                </a:solidFill>
                <a:highlight>
                  <a:srgbClr val="FFFFFF"/>
                </a:highlight>
                <a:latin typeface="Arial"/>
                <a:ea typeface="Arial"/>
                <a:cs typeface="Arial"/>
                <a:sym typeface="Arial"/>
              </a:rPr>
              <a:t>)</a:t>
            </a:r>
            <a:r>
              <a:rPr lang="en" sz="1000">
                <a:solidFill>
                  <a:srgbClr val="5D478B"/>
                </a:solidFill>
                <a:highlight>
                  <a:srgbClr val="FFFFFF"/>
                </a:highlight>
                <a:latin typeface="Arial"/>
                <a:ea typeface="Arial"/>
                <a:cs typeface="Arial"/>
                <a:sym typeface="Arial"/>
              </a:rPr>
              <a:t>;</a:t>
            </a:r>
            <a:endParaRPr sz="1000">
              <a:latin typeface="Arial"/>
              <a:ea typeface="Arial"/>
              <a:cs typeface="Arial"/>
              <a:sym typeface="Arial"/>
            </a:endParaRPr>
          </a:p>
          <a:p>
            <a:pPr marL="0" lvl="0" indent="0" algn="l" rtl="0">
              <a:lnSpc>
                <a:spcPct val="100000"/>
              </a:lnSpc>
              <a:spcBef>
                <a:spcPts val="0"/>
              </a:spcBef>
              <a:spcAft>
                <a:spcPts val="0"/>
              </a:spcAft>
              <a:buNone/>
            </a:pPr>
            <a:r>
              <a:rPr lang="en" sz="1000">
                <a:highlight>
                  <a:srgbClr val="F0F0F0"/>
                </a:highlight>
                <a:latin typeface="Arial"/>
                <a:ea typeface="Arial"/>
                <a:cs typeface="Arial"/>
                <a:sym typeface="Arial"/>
              </a:rPr>
              <a:t>    </a:t>
            </a:r>
            <a:r>
              <a:rPr lang="en" sz="1000">
                <a:solidFill>
                  <a:srgbClr val="00008B"/>
                </a:solidFill>
                <a:highlight>
                  <a:srgbClr val="FFFFFF"/>
                </a:highlight>
                <a:latin typeface="Arial"/>
                <a:ea typeface="Arial"/>
                <a:cs typeface="Arial"/>
                <a:sym typeface="Arial"/>
              </a:rPr>
              <a:t>//what are the input ports.</a:t>
            </a:r>
            <a:endParaRPr sz="1000">
              <a:solidFill>
                <a:srgbClr val="00008B"/>
              </a:solidFill>
              <a:highlight>
                <a:srgbClr val="FFFFFF"/>
              </a:highlight>
              <a:latin typeface="Arial"/>
              <a:ea typeface="Arial"/>
              <a:cs typeface="Arial"/>
              <a:sym typeface="Arial"/>
            </a:endParaRPr>
          </a:p>
          <a:p>
            <a:pPr marL="0" lvl="0" indent="0" algn="l" rtl="0">
              <a:lnSpc>
                <a:spcPct val="100000"/>
              </a:lnSpc>
              <a:spcBef>
                <a:spcPts val="0"/>
              </a:spcBef>
              <a:spcAft>
                <a:spcPts val="0"/>
              </a:spcAft>
              <a:buNone/>
            </a:pPr>
            <a:r>
              <a:rPr lang="en" sz="1000">
                <a:highlight>
                  <a:srgbClr val="F0F0F0"/>
                </a:highlight>
                <a:latin typeface="Arial"/>
                <a:ea typeface="Arial"/>
                <a:cs typeface="Arial"/>
                <a:sym typeface="Arial"/>
              </a:rPr>
              <a:t>    </a:t>
            </a:r>
            <a:r>
              <a:rPr lang="en" sz="1000" b="1">
                <a:solidFill>
                  <a:srgbClr val="A52A2A"/>
                </a:solidFill>
                <a:highlight>
                  <a:srgbClr val="FFFFFF"/>
                </a:highlight>
                <a:latin typeface="Arial"/>
                <a:ea typeface="Arial"/>
                <a:cs typeface="Arial"/>
                <a:sym typeface="Arial"/>
              </a:rPr>
              <a:t>input</a:t>
            </a:r>
            <a:r>
              <a:rPr lang="en" sz="1000">
                <a:highlight>
                  <a:srgbClr val="F0F0F0"/>
                </a:highlight>
                <a:latin typeface="Arial"/>
                <a:ea typeface="Arial"/>
                <a:cs typeface="Arial"/>
                <a:sym typeface="Arial"/>
              </a:rPr>
              <a:t> Data_in_A</a:t>
            </a:r>
            <a:r>
              <a:rPr lang="en" sz="1000">
                <a:solidFill>
                  <a:srgbClr val="5D478B"/>
                </a:solidFill>
                <a:highlight>
                  <a:srgbClr val="FFFFFF"/>
                </a:highlight>
                <a:latin typeface="Arial"/>
                <a:ea typeface="Arial"/>
                <a:cs typeface="Arial"/>
                <a:sym typeface="Arial"/>
              </a:rPr>
              <a:t>;</a:t>
            </a:r>
            <a:endParaRPr sz="1000">
              <a:solidFill>
                <a:srgbClr val="5D478B"/>
              </a:solidFill>
              <a:highlight>
                <a:srgbClr val="FFFFFF"/>
              </a:highlight>
              <a:latin typeface="Arial"/>
              <a:ea typeface="Arial"/>
              <a:cs typeface="Arial"/>
              <a:sym typeface="Arial"/>
            </a:endParaRPr>
          </a:p>
          <a:p>
            <a:pPr marL="0" lvl="0" indent="0" algn="l" rtl="0">
              <a:lnSpc>
                <a:spcPct val="100000"/>
              </a:lnSpc>
              <a:spcBef>
                <a:spcPts val="0"/>
              </a:spcBef>
              <a:spcAft>
                <a:spcPts val="0"/>
              </a:spcAft>
              <a:buNone/>
            </a:pPr>
            <a:r>
              <a:rPr lang="en" sz="1000">
                <a:highlight>
                  <a:srgbClr val="F0F0F0"/>
                </a:highlight>
                <a:latin typeface="Arial"/>
                <a:ea typeface="Arial"/>
                <a:cs typeface="Arial"/>
                <a:sym typeface="Arial"/>
              </a:rPr>
              <a:t>    </a:t>
            </a:r>
            <a:r>
              <a:rPr lang="en" sz="1000" b="1">
                <a:solidFill>
                  <a:srgbClr val="A52A2A"/>
                </a:solidFill>
                <a:highlight>
                  <a:srgbClr val="FFFFFF"/>
                </a:highlight>
                <a:latin typeface="Arial"/>
                <a:ea typeface="Arial"/>
                <a:cs typeface="Arial"/>
                <a:sym typeface="Arial"/>
              </a:rPr>
              <a:t>input</a:t>
            </a:r>
            <a:r>
              <a:rPr lang="en" sz="1000">
                <a:highlight>
                  <a:srgbClr val="F0F0F0"/>
                </a:highlight>
                <a:latin typeface="Arial"/>
                <a:ea typeface="Arial"/>
                <a:cs typeface="Arial"/>
                <a:sym typeface="Arial"/>
              </a:rPr>
              <a:t> Data_in_B</a:t>
            </a:r>
            <a:r>
              <a:rPr lang="en" sz="1000">
                <a:solidFill>
                  <a:srgbClr val="5D478B"/>
                </a:solidFill>
                <a:highlight>
                  <a:srgbClr val="FFFFFF"/>
                </a:highlight>
                <a:latin typeface="Arial"/>
                <a:ea typeface="Arial"/>
                <a:cs typeface="Arial"/>
                <a:sym typeface="Arial"/>
              </a:rPr>
              <a:t>;</a:t>
            </a:r>
            <a:endParaRPr sz="1000">
              <a:solidFill>
                <a:srgbClr val="5D478B"/>
              </a:solidFill>
              <a:highlight>
                <a:srgbClr val="FFFFFF"/>
              </a:highlight>
              <a:latin typeface="Arial"/>
              <a:ea typeface="Arial"/>
              <a:cs typeface="Arial"/>
              <a:sym typeface="Arial"/>
            </a:endParaRPr>
          </a:p>
          <a:p>
            <a:pPr marL="0" lvl="0" indent="0" algn="l" rtl="0">
              <a:lnSpc>
                <a:spcPct val="100000"/>
              </a:lnSpc>
              <a:spcBef>
                <a:spcPts val="0"/>
              </a:spcBef>
              <a:spcAft>
                <a:spcPts val="0"/>
              </a:spcAft>
              <a:buNone/>
            </a:pPr>
            <a:r>
              <a:rPr lang="en" sz="1000">
                <a:highlight>
                  <a:srgbClr val="F0F0F0"/>
                </a:highlight>
                <a:latin typeface="Arial"/>
                <a:ea typeface="Arial"/>
                <a:cs typeface="Arial"/>
                <a:sym typeface="Arial"/>
              </a:rPr>
              <a:t>    </a:t>
            </a:r>
            <a:r>
              <a:rPr lang="en" sz="1000">
                <a:solidFill>
                  <a:srgbClr val="00008B"/>
                </a:solidFill>
                <a:highlight>
                  <a:srgbClr val="FFFFFF"/>
                </a:highlight>
                <a:latin typeface="Arial"/>
                <a:ea typeface="Arial"/>
                <a:cs typeface="Arial"/>
                <a:sym typeface="Arial"/>
              </a:rPr>
              <a:t>//What are the output ports.</a:t>
            </a:r>
            <a:endParaRPr sz="1000">
              <a:solidFill>
                <a:srgbClr val="00008B"/>
              </a:solidFill>
              <a:highlight>
                <a:srgbClr val="FFFFFF"/>
              </a:highlight>
              <a:latin typeface="Arial"/>
              <a:ea typeface="Arial"/>
              <a:cs typeface="Arial"/>
              <a:sym typeface="Arial"/>
            </a:endParaRPr>
          </a:p>
          <a:p>
            <a:pPr marL="0" lvl="0" indent="0" algn="l" rtl="0">
              <a:lnSpc>
                <a:spcPct val="100000"/>
              </a:lnSpc>
              <a:spcBef>
                <a:spcPts val="0"/>
              </a:spcBef>
              <a:spcAft>
                <a:spcPts val="0"/>
              </a:spcAft>
              <a:buNone/>
            </a:pPr>
            <a:r>
              <a:rPr lang="en" sz="1000">
                <a:highlight>
                  <a:srgbClr val="F0F0F0"/>
                </a:highlight>
                <a:latin typeface="Arial"/>
                <a:ea typeface="Arial"/>
                <a:cs typeface="Arial"/>
                <a:sym typeface="Arial"/>
              </a:rPr>
              <a:t>    </a:t>
            </a:r>
            <a:r>
              <a:rPr lang="en" sz="1000" b="1">
                <a:solidFill>
                  <a:srgbClr val="A52A2A"/>
                </a:solidFill>
                <a:highlight>
                  <a:srgbClr val="FFFFFF"/>
                </a:highlight>
                <a:latin typeface="Arial"/>
                <a:ea typeface="Arial"/>
                <a:cs typeface="Arial"/>
                <a:sym typeface="Arial"/>
              </a:rPr>
              <a:t>output</a:t>
            </a:r>
            <a:r>
              <a:rPr lang="en" sz="1000">
                <a:highlight>
                  <a:srgbClr val="F0F0F0"/>
                </a:highlight>
                <a:latin typeface="Arial"/>
                <a:ea typeface="Arial"/>
                <a:cs typeface="Arial"/>
                <a:sym typeface="Arial"/>
              </a:rPr>
              <a:t> Data_out_Sum</a:t>
            </a:r>
            <a:r>
              <a:rPr lang="en" sz="1000">
                <a:solidFill>
                  <a:srgbClr val="5D478B"/>
                </a:solidFill>
                <a:highlight>
                  <a:srgbClr val="FFFFFF"/>
                </a:highlight>
                <a:latin typeface="Arial"/>
                <a:ea typeface="Arial"/>
                <a:cs typeface="Arial"/>
                <a:sym typeface="Arial"/>
              </a:rPr>
              <a:t>;</a:t>
            </a:r>
            <a:endParaRPr sz="1000">
              <a:solidFill>
                <a:srgbClr val="5D478B"/>
              </a:solidFill>
              <a:highlight>
                <a:srgbClr val="FFFFFF"/>
              </a:highlight>
              <a:latin typeface="Arial"/>
              <a:ea typeface="Arial"/>
              <a:cs typeface="Arial"/>
              <a:sym typeface="Arial"/>
            </a:endParaRPr>
          </a:p>
          <a:p>
            <a:pPr marL="0" lvl="0" indent="0" algn="l" rtl="0">
              <a:lnSpc>
                <a:spcPct val="100000"/>
              </a:lnSpc>
              <a:spcBef>
                <a:spcPts val="0"/>
              </a:spcBef>
              <a:spcAft>
                <a:spcPts val="0"/>
              </a:spcAft>
              <a:buNone/>
            </a:pPr>
            <a:r>
              <a:rPr lang="en" sz="1000">
                <a:highlight>
                  <a:srgbClr val="F0F0F0"/>
                </a:highlight>
                <a:latin typeface="Arial"/>
                <a:ea typeface="Arial"/>
                <a:cs typeface="Arial"/>
                <a:sym typeface="Arial"/>
              </a:rPr>
              <a:t>     </a:t>
            </a:r>
            <a:r>
              <a:rPr lang="en" sz="1000" b="1">
                <a:solidFill>
                  <a:srgbClr val="A52A2A"/>
                </a:solidFill>
                <a:highlight>
                  <a:srgbClr val="FFFFFF"/>
                </a:highlight>
                <a:latin typeface="Arial"/>
                <a:ea typeface="Arial"/>
                <a:cs typeface="Arial"/>
                <a:sym typeface="Arial"/>
              </a:rPr>
              <a:t>output</a:t>
            </a:r>
            <a:r>
              <a:rPr lang="en" sz="1000">
                <a:highlight>
                  <a:srgbClr val="F0F0F0"/>
                </a:highlight>
                <a:latin typeface="Arial"/>
                <a:ea typeface="Arial"/>
                <a:cs typeface="Arial"/>
                <a:sym typeface="Arial"/>
              </a:rPr>
              <a:t> Data_out_Carry</a:t>
            </a:r>
            <a:r>
              <a:rPr lang="en" sz="1000">
                <a:solidFill>
                  <a:srgbClr val="5D478B"/>
                </a:solidFill>
                <a:highlight>
                  <a:srgbClr val="FFFFFF"/>
                </a:highlight>
                <a:latin typeface="Arial"/>
                <a:ea typeface="Arial"/>
                <a:cs typeface="Arial"/>
                <a:sym typeface="Arial"/>
              </a:rPr>
              <a:t>;</a:t>
            </a:r>
            <a:endParaRPr sz="1000">
              <a:solidFill>
                <a:srgbClr val="5D478B"/>
              </a:solidFill>
              <a:highlight>
                <a:srgbClr val="FFFFFF"/>
              </a:highlight>
              <a:latin typeface="Arial"/>
              <a:ea typeface="Arial"/>
              <a:cs typeface="Arial"/>
              <a:sym typeface="Arial"/>
            </a:endParaRPr>
          </a:p>
          <a:p>
            <a:pPr marL="0" lvl="0" indent="0" algn="l" rtl="0">
              <a:lnSpc>
                <a:spcPct val="100000"/>
              </a:lnSpc>
              <a:spcBef>
                <a:spcPts val="0"/>
              </a:spcBef>
              <a:spcAft>
                <a:spcPts val="0"/>
              </a:spcAft>
              <a:buNone/>
            </a:pPr>
            <a:r>
              <a:rPr lang="en" sz="1000">
                <a:highlight>
                  <a:srgbClr val="F0F0F0"/>
                </a:highlight>
                <a:latin typeface="Arial"/>
                <a:ea typeface="Arial"/>
                <a:cs typeface="Arial"/>
                <a:sym typeface="Arial"/>
              </a:rPr>
              <a:t>     </a:t>
            </a:r>
            <a:endParaRPr sz="1000">
              <a:highlight>
                <a:srgbClr val="F0F0F0"/>
              </a:highlight>
              <a:latin typeface="Arial"/>
              <a:ea typeface="Arial"/>
              <a:cs typeface="Arial"/>
              <a:sym typeface="Arial"/>
            </a:endParaRPr>
          </a:p>
          <a:p>
            <a:pPr marL="0" lvl="0" indent="0" algn="l" rtl="0">
              <a:lnSpc>
                <a:spcPct val="100000"/>
              </a:lnSpc>
              <a:spcBef>
                <a:spcPts val="0"/>
              </a:spcBef>
              <a:spcAft>
                <a:spcPts val="0"/>
              </a:spcAft>
              <a:buNone/>
            </a:pPr>
            <a:r>
              <a:rPr lang="en" sz="1000">
                <a:highlight>
                  <a:srgbClr val="F0F0F0"/>
                </a:highlight>
                <a:latin typeface="Arial"/>
                <a:ea typeface="Arial"/>
                <a:cs typeface="Arial"/>
                <a:sym typeface="Arial"/>
              </a:rPr>
              <a:t>     </a:t>
            </a:r>
            <a:r>
              <a:rPr lang="en" sz="1000">
                <a:solidFill>
                  <a:srgbClr val="00008B"/>
                </a:solidFill>
                <a:highlight>
                  <a:srgbClr val="FFFFFF"/>
                </a:highlight>
                <a:latin typeface="Arial"/>
                <a:ea typeface="Arial"/>
                <a:cs typeface="Arial"/>
                <a:sym typeface="Arial"/>
              </a:rPr>
              <a:t>//Implement the Sum and Carry equations using Verilog Bit operators.</a:t>
            </a:r>
            <a:endParaRPr sz="1000">
              <a:solidFill>
                <a:srgbClr val="00008B"/>
              </a:solidFill>
              <a:highlight>
                <a:srgbClr val="FFFFFF"/>
              </a:highlight>
              <a:latin typeface="Arial"/>
              <a:ea typeface="Arial"/>
              <a:cs typeface="Arial"/>
              <a:sym typeface="Arial"/>
            </a:endParaRPr>
          </a:p>
          <a:p>
            <a:pPr marL="0" lvl="0" indent="0" algn="l" rtl="0">
              <a:lnSpc>
                <a:spcPct val="100000"/>
              </a:lnSpc>
              <a:spcBef>
                <a:spcPts val="0"/>
              </a:spcBef>
              <a:spcAft>
                <a:spcPts val="0"/>
              </a:spcAft>
              <a:buNone/>
            </a:pPr>
            <a:r>
              <a:rPr lang="en" sz="1000">
                <a:highlight>
                  <a:srgbClr val="F0F0F0"/>
                </a:highlight>
                <a:latin typeface="Arial"/>
                <a:ea typeface="Arial"/>
                <a:cs typeface="Arial"/>
                <a:sym typeface="Arial"/>
              </a:rPr>
              <a:t>     </a:t>
            </a:r>
            <a:r>
              <a:rPr lang="en" sz="1000" b="1">
                <a:solidFill>
                  <a:srgbClr val="A52A2A"/>
                </a:solidFill>
                <a:highlight>
                  <a:srgbClr val="FFFFFF"/>
                </a:highlight>
                <a:latin typeface="Arial"/>
                <a:ea typeface="Arial"/>
                <a:cs typeface="Arial"/>
                <a:sym typeface="Arial"/>
              </a:rPr>
              <a:t>assign</a:t>
            </a:r>
            <a:r>
              <a:rPr lang="en" sz="1000">
                <a:highlight>
                  <a:srgbClr val="F0F0F0"/>
                </a:highlight>
                <a:latin typeface="Arial"/>
                <a:ea typeface="Arial"/>
                <a:cs typeface="Arial"/>
                <a:sym typeface="Arial"/>
              </a:rPr>
              <a:t> Data_out_Sum </a:t>
            </a:r>
            <a:r>
              <a:rPr lang="en" sz="1000">
                <a:solidFill>
                  <a:srgbClr val="5D478B"/>
                </a:solidFill>
                <a:highlight>
                  <a:srgbClr val="FFFFFF"/>
                </a:highlight>
                <a:latin typeface="Arial"/>
                <a:ea typeface="Arial"/>
                <a:cs typeface="Arial"/>
                <a:sym typeface="Arial"/>
              </a:rPr>
              <a:t>=</a:t>
            </a:r>
            <a:r>
              <a:rPr lang="en" sz="1000">
                <a:highlight>
                  <a:srgbClr val="F0F0F0"/>
                </a:highlight>
                <a:latin typeface="Arial"/>
                <a:ea typeface="Arial"/>
                <a:cs typeface="Arial"/>
                <a:sym typeface="Arial"/>
              </a:rPr>
              <a:t> Data_in_A </a:t>
            </a:r>
            <a:r>
              <a:rPr lang="en" sz="1000">
                <a:solidFill>
                  <a:srgbClr val="5D478B"/>
                </a:solidFill>
                <a:highlight>
                  <a:srgbClr val="FFFFFF"/>
                </a:highlight>
                <a:latin typeface="Arial"/>
                <a:ea typeface="Arial"/>
                <a:cs typeface="Arial"/>
                <a:sym typeface="Arial"/>
              </a:rPr>
              <a:t>^</a:t>
            </a:r>
            <a:r>
              <a:rPr lang="en" sz="1000">
                <a:highlight>
                  <a:srgbClr val="F0F0F0"/>
                </a:highlight>
                <a:latin typeface="Arial"/>
                <a:ea typeface="Arial"/>
                <a:cs typeface="Arial"/>
                <a:sym typeface="Arial"/>
              </a:rPr>
              <a:t> Data_in_B</a:t>
            </a:r>
            <a:r>
              <a:rPr lang="en" sz="1000">
                <a:solidFill>
                  <a:srgbClr val="5D478B"/>
                </a:solidFill>
                <a:highlight>
                  <a:srgbClr val="FFFFFF"/>
                </a:highlight>
                <a:latin typeface="Arial"/>
                <a:ea typeface="Arial"/>
                <a:cs typeface="Arial"/>
                <a:sym typeface="Arial"/>
              </a:rPr>
              <a:t>;</a:t>
            </a:r>
            <a:r>
              <a:rPr lang="en" sz="1000">
                <a:highlight>
                  <a:srgbClr val="F0F0F0"/>
                </a:highlight>
                <a:latin typeface="Arial"/>
                <a:ea typeface="Arial"/>
                <a:cs typeface="Arial"/>
                <a:sym typeface="Arial"/>
              </a:rPr>
              <a:t>  </a:t>
            </a:r>
            <a:r>
              <a:rPr lang="en" sz="1000">
                <a:solidFill>
                  <a:srgbClr val="00008B"/>
                </a:solidFill>
                <a:highlight>
                  <a:srgbClr val="FFFFFF"/>
                </a:highlight>
                <a:latin typeface="Arial"/>
                <a:ea typeface="Arial"/>
                <a:cs typeface="Arial"/>
                <a:sym typeface="Arial"/>
              </a:rPr>
              <a:t>//XOR operation</a:t>
            </a:r>
            <a:endParaRPr sz="1000">
              <a:solidFill>
                <a:srgbClr val="00008B"/>
              </a:solidFill>
              <a:highlight>
                <a:srgbClr val="FFFFFF"/>
              </a:highlight>
              <a:latin typeface="Arial"/>
              <a:ea typeface="Arial"/>
              <a:cs typeface="Arial"/>
              <a:sym typeface="Arial"/>
            </a:endParaRPr>
          </a:p>
          <a:p>
            <a:pPr marL="0" lvl="0" indent="0" algn="l" rtl="0">
              <a:lnSpc>
                <a:spcPct val="100000"/>
              </a:lnSpc>
              <a:spcBef>
                <a:spcPts val="0"/>
              </a:spcBef>
              <a:spcAft>
                <a:spcPts val="0"/>
              </a:spcAft>
              <a:buNone/>
            </a:pPr>
            <a:r>
              <a:rPr lang="en" sz="1000">
                <a:highlight>
                  <a:srgbClr val="F0F0F0"/>
                </a:highlight>
                <a:latin typeface="Arial"/>
                <a:ea typeface="Arial"/>
                <a:cs typeface="Arial"/>
                <a:sym typeface="Arial"/>
              </a:rPr>
              <a:t>     </a:t>
            </a:r>
            <a:r>
              <a:rPr lang="en" sz="1000" b="1">
                <a:solidFill>
                  <a:srgbClr val="A52A2A"/>
                </a:solidFill>
                <a:highlight>
                  <a:srgbClr val="FFFFFF"/>
                </a:highlight>
                <a:latin typeface="Arial"/>
                <a:ea typeface="Arial"/>
                <a:cs typeface="Arial"/>
                <a:sym typeface="Arial"/>
              </a:rPr>
              <a:t>assign</a:t>
            </a:r>
            <a:r>
              <a:rPr lang="en" sz="1000">
                <a:highlight>
                  <a:srgbClr val="F0F0F0"/>
                </a:highlight>
                <a:latin typeface="Arial"/>
                <a:ea typeface="Arial"/>
                <a:cs typeface="Arial"/>
                <a:sym typeface="Arial"/>
              </a:rPr>
              <a:t> Data_out_Carry </a:t>
            </a:r>
            <a:r>
              <a:rPr lang="en" sz="1000">
                <a:solidFill>
                  <a:srgbClr val="5D478B"/>
                </a:solidFill>
                <a:highlight>
                  <a:srgbClr val="FFFFFF"/>
                </a:highlight>
                <a:latin typeface="Arial"/>
                <a:ea typeface="Arial"/>
                <a:cs typeface="Arial"/>
                <a:sym typeface="Arial"/>
              </a:rPr>
              <a:t>=</a:t>
            </a:r>
            <a:r>
              <a:rPr lang="en" sz="1000">
                <a:highlight>
                  <a:srgbClr val="F0F0F0"/>
                </a:highlight>
                <a:latin typeface="Arial"/>
                <a:ea typeface="Arial"/>
                <a:cs typeface="Arial"/>
                <a:sym typeface="Arial"/>
              </a:rPr>
              <a:t> Data_in_A </a:t>
            </a:r>
            <a:r>
              <a:rPr lang="en" sz="1000">
                <a:solidFill>
                  <a:srgbClr val="5D478B"/>
                </a:solidFill>
                <a:highlight>
                  <a:srgbClr val="FFFFFF"/>
                </a:highlight>
                <a:latin typeface="Arial"/>
                <a:ea typeface="Arial"/>
                <a:cs typeface="Arial"/>
                <a:sym typeface="Arial"/>
              </a:rPr>
              <a:t>&amp;</a:t>
            </a:r>
            <a:r>
              <a:rPr lang="en" sz="1000">
                <a:highlight>
                  <a:srgbClr val="F0F0F0"/>
                </a:highlight>
                <a:latin typeface="Arial"/>
                <a:ea typeface="Arial"/>
                <a:cs typeface="Arial"/>
                <a:sym typeface="Arial"/>
              </a:rPr>
              <a:t> Data_in_B</a:t>
            </a:r>
            <a:r>
              <a:rPr lang="en" sz="1000">
                <a:solidFill>
                  <a:srgbClr val="5D478B"/>
                </a:solidFill>
                <a:highlight>
                  <a:srgbClr val="FFFFFF"/>
                </a:highlight>
                <a:latin typeface="Arial"/>
                <a:ea typeface="Arial"/>
                <a:cs typeface="Arial"/>
                <a:sym typeface="Arial"/>
              </a:rPr>
              <a:t>;</a:t>
            </a:r>
            <a:r>
              <a:rPr lang="en" sz="1000">
                <a:highlight>
                  <a:srgbClr val="F0F0F0"/>
                </a:highlight>
                <a:latin typeface="Arial"/>
                <a:ea typeface="Arial"/>
                <a:cs typeface="Arial"/>
                <a:sym typeface="Arial"/>
              </a:rPr>
              <a:t> </a:t>
            </a:r>
            <a:r>
              <a:rPr lang="en" sz="1000">
                <a:solidFill>
                  <a:srgbClr val="00008B"/>
                </a:solidFill>
                <a:highlight>
                  <a:srgbClr val="FFFFFF"/>
                </a:highlight>
                <a:latin typeface="Arial"/>
                <a:ea typeface="Arial"/>
                <a:cs typeface="Arial"/>
                <a:sym typeface="Arial"/>
              </a:rPr>
              <a:t>//AND operation</a:t>
            </a:r>
            <a:endParaRPr sz="1000">
              <a:solidFill>
                <a:srgbClr val="00008B"/>
              </a:solidFill>
              <a:highlight>
                <a:srgbClr val="FFFFFF"/>
              </a:highlight>
              <a:latin typeface="Arial"/>
              <a:ea typeface="Arial"/>
              <a:cs typeface="Arial"/>
              <a:sym typeface="Arial"/>
            </a:endParaRPr>
          </a:p>
          <a:p>
            <a:pPr marL="0" lvl="0" indent="0" algn="l" rtl="0">
              <a:lnSpc>
                <a:spcPct val="100000"/>
              </a:lnSpc>
              <a:spcBef>
                <a:spcPts val="0"/>
              </a:spcBef>
              <a:spcAft>
                <a:spcPts val="0"/>
              </a:spcAft>
              <a:buNone/>
            </a:pPr>
            <a:r>
              <a:rPr lang="en" sz="1000">
                <a:highlight>
                  <a:srgbClr val="F0F0F0"/>
                </a:highlight>
                <a:latin typeface="Arial"/>
                <a:ea typeface="Arial"/>
                <a:cs typeface="Arial"/>
                <a:sym typeface="Arial"/>
              </a:rPr>
              <a:t>    </a:t>
            </a:r>
            <a:endParaRPr sz="1000">
              <a:highlight>
                <a:srgbClr val="F0F0F0"/>
              </a:highlight>
              <a:latin typeface="Arial"/>
              <a:ea typeface="Arial"/>
              <a:cs typeface="Arial"/>
              <a:sym typeface="Arial"/>
            </a:endParaRPr>
          </a:p>
          <a:p>
            <a:pPr marL="0" lvl="0" indent="0" algn="l" rtl="0">
              <a:lnSpc>
                <a:spcPct val="100000"/>
              </a:lnSpc>
              <a:spcBef>
                <a:spcPts val="0"/>
              </a:spcBef>
              <a:spcAft>
                <a:spcPts val="0"/>
              </a:spcAft>
              <a:buNone/>
            </a:pPr>
            <a:r>
              <a:rPr lang="en" sz="1000" b="1">
                <a:solidFill>
                  <a:srgbClr val="A52A2A"/>
                </a:solidFill>
                <a:highlight>
                  <a:srgbClr val="FFFFFF"/>
                </a:highlight>
                <a:latin typeface="Arial"/>
                <a:ea typeface="Arial"/>
                <a:cs typeface="Arial"/>
                <a:sym typeface="Arial"/>
              </a:rPr>
              <a:t>Endmodule</a:t>
            </a:r>
            <a:endParaRPr sz="1000" b="1">
              <a:solidFill>
                <a:srgbClr val="A52A2A"/>
              </a:solidFill>
              <a:highlight>
                <a:srgbClr val="FFFFFF"/>
              </a:highlight>
              <a:latin typeface="Arial"/>
              <a:ea typeface="Arial"/>
              <a:cs typeface="Arial"/>
              <a:sym typeface="Arial"/>
            </a:endParaRPr>
          </a:p>
          <a:p>
            <a:pPr marL="0" lvl="0" indent="0" algn="l" rtl="0">
              <a:spcBef>
                <a:spcPts val="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FULL ADDER CODE</a:t>
            </a:r>
            <a:endParaRPr/>
          </a:p>
        </p:txBody>
      </p:sp>
      <p:sp>
        <p:nvSpPr>
          <p:cNvPr id="90" name="Google Shape;90;p17"/>
          <p:cNvSpPr txBox="1">
            <a:spLocks noGrp="1"/>
          </p:cNvSpPr>
          <p:nvPr>
            <p:ph type="body" idx="1"/>
          </p:nvPr>
        </p:nvSpPr>
        <p:spPr>
          <a:xfrm>
            <a:off x="311700" y="1468825"/>
            <a:ext cx="3753000" cy="3099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000" b="1">
                <a:solidFill>
                  <a:srgbClr val="A52A2A"/>
                </a:solidFill>
                <a:highlight>
                  <a:srgbClr val="FFFFFF"/>
                </a:highlight>
                <a:latin typeface="Arial"/>
                <a:ea typeface="Arial"/>
                <a:cs typeface="Arial"/>
                <a:sym typeface="Arial"/>
              </a:rPr>
              <a:t>module</a:t>
            </a:r>
            <a:r>
              <a:rPr lang="en" sz="1000">
                <a:solidFill>
                  <a:srgbClr val="00008B"/>
                </a:solidFill>
                <a:highlight>
                  <a:srgbClr val="F0F0F0"/>
                </a:highlight>
                <a:latin typeface="Arial"/>
                <a:ea typeface="Arial"/>
                <a:cs typeface="Arial"/>
                <a:sym typeface="Arial"/>
              </a:rPr>
              <a:t> full_adder</a:t>
            </a:r>
            <a:r>
              <a:rPr lang="en" sz="1000">
                <a:solidFill>
                  <a:srgbClr val="9F79EE"/>
                </a:solidFill>
                <a:highlight>
                  <a:srgbClr val="FFFFFF"/>
                </a:highlight>
                <a:latin typeface="Arial"/>
                <a:ea typeface="Arial"/>
                <a:cs typeface="Arial"/>
                <a:sym typeface="Arial"/>
              </a:rPr>
              <a:t>(</a:t>
            </a:r>
            <a:endParaRPr sz="1000">
              <a:solidFill>
                <a:srgbClr val="9F79EE"/>
              </a:solidFill>
              <a:highlight>
                <a:srgbClr val="FFFFFF"/>
              </a:highlight>
              <a:latin typeface="Arial"/>
              <a:ea typeface="Arial"/>
              <a:cs typeface="Arial"/>
              <a:sym typeface="Arial"/>
            </a:endParaRPr>
          </a:p>
          <a:p>
            <a:pPr marL="0" lvl="0" indent="0" algn="l" rtl="0">
              <a:lnSpc>
                <a:spcPct val="100000"/>
              </a:lnSpc>
              <a:spcBef>
                <a:spcPts val="0"/>
              </a:spcBef>
              <a:spcAft>
                <a:spcPts val="0"/>
              </a:spcAft>
              <a:buNone/>
            </a:pPr>
            <a:r>
              <a:rPr lang="en" sz="1000">
                <a:solidFill>
                  <a:srgbClr val="00008B"/>
                </a:solidFill>
                <a:highlight>
                  <a:srgbClr val="F0F0F0"/>
                </a:highlight>
                <a:latin typeface="Arial"/>
                <a:ea typeface="Arial"/>
                <a:cs typeface="Arial"/>
                <a:sym typeface="Arial"/>
              </a:rPr>
              <a:t>    Data_in_A</a:t>
            </a:r>
            <a:r>
              <a:rPr lang="en" sz="1000">
                <a:solidFill>
                  <a:srgbClr val="5D478B"/>
                </a:solidFill>
                <a:highlight>
                  <a:srgbClr val="FFFFFF"/>
                </a:highlight>
                <a:latin typeface="Arial"/>
                <a:ea typeface="Arial"/>
                <a:cs typeface="Arial"/>
                <a:sym typeface="Arial"/>
              </a:rPr>
              <a:t>,</a:t>
            </a:r>
            <a:r>
              <a:rPr lang="en" sz="1000">
                <a:solidFill>
                  <a:srgbClr val="00008B"/>
                </a:solidFill>
                <a:highlight>
                  <a:srgbClr val="F0F0F0"/>
                </a:highlight>
                <a:latin typeface="Arial"/>
                <a:ea typeface="Arial"/>
                <a:cs typeface="Arial"/>
                <a:sym typeface="Arial"/>
              </a:rPr>
              <a:t>  </a:t>
            </a:r>
            <a:r>
              <a:rPr lang="en" sz="1000">
                <a:solidFill>
                  <a:srgbClr val="00008B"/>
                </a:solidFill>
                <a:highlight>
                  <a:srgbClr val="FFFFFF"/>
                </a:highlight>
                <a:latin typeface="Arial"/>
                <a:ea typeface="Arial"/>
                <a:cs typeface="Arial"/>
                <a:sym typeface="Arial"/>
              </a:rPr>
              <a:t>//input A</a:t>
            </a:r>
            <a:endParaRPr sz="1000">
              <a:solidFill>
                <a:srgbClr val="00008B"/>
              </a:solidFill>
              <a:highlight>
                <a:srgbClr val="FFFFFF"/>
              </a:highlight>
              <a:latin typeface="Arial"/>
              <a:ea typeface="Arial"/>
              <a:cs typeface="Arial"/>
              <a:sym typeface="Arial"/>
            </a:endParaRPr>
          </a:p>
          <a:p>
            <a:pPr marL="0" lvl="0" indent="0" algn="l" rtl="0">
              <a:lnSpc>
                <a:spcPct val="100000"/>
              </a:lnSpc>
              <a:spcBef>
                <a:spcPts val="0"/>
              </a:spcBef>
              <a:spcAft>
                <a:spcPts val="0"/>
              </a:spcAft>
              <a:buNone/>
            </a:pPr>
            <a:r>
              <a:rPr lang="en" sz="1000">
                <a:solidFill>
                  <a:srgbClr val="00008B"/>
                </a:solidFill>
                <a:highlight>
                  <a:srgbClr val="F0F0F0"/>
                </a:highlight>
                <a:latin typeface="Arial"/>
                <a:ea typeface="Arial"/>
                <a:cs typeface="Arial"/>
                <a:sym typeface="Arial"/>
              </a:rPr>
              <a:t>    Data_in_B</a:t>
            </a:r>
            <a:r>
              <a:rPr lang="en" sz="1000">
                <a:solidFill>
                  <a:srgbClr val="5D478B"/>
                </a:solidFill>
                <a:highlight>
                  <a:srgbClr val="FFFFFF"/>
                </a:highlight>
                <a:latin typeface="Arial"/>
                <a:ea typeface="Arial"/>
                <a:cs typeface="Arial"/>
                <a:sym typeface="Arial"/>
              </a:rPr>
              <a:t>,</a:t>
            </a:r>
            <a:r>
              <a:rPr lang="en" sz="1000">
                <a:solidFill>
                  <a:srgbClr val="00008B"/>
                </a:solidFill>
                <a:highlight>
                  <a:srgbClr val="F0F0F0"/>
                </a:highlight>
                <a:latin typeface="Arial"/>
                <a:ea typeface="Arial"/>
                <a:cs typeface="Arial"/>
                <a:sym typeface="Arial"/>
              </a:rPr>
              <a:t>  </a:t>
            </a:r>
            <a:r>
              <a:rPr lang="en" sz="1000">
                <a:solidFill>
                  <a:srgbClr val="00008B"/>
                </a:solidFill>
                <a:highlight>
                  <a:srgbClr val="FFFFFF"/>
                </a:highlight>
                <a:latin typeface="Arial"/>
                <a:ea typeface="Arial"/>
                <a:cs typeface="Arial"/>
                <a:sym typeface="Arial"/>
              </a:rPr>
              <a:t>//input B</a:t>
            </a:r>
            <a:endParaRPr sz="1000">
              <a:solidFill>
                <a:srgbClr val="00008B"/>
              </a:solidFill>
              <a:highlight>
                <a:srgbClr val="FFFFFF"/>
              </a:highlight>
              <a:latin typeface="Arial"/>
              <a:ea typeface="Arial"/>
              <a:cs typeface="Arial"/>
              <a:sym typeface="Arial"/>
            </a:endParaRPr>
          </a:p>
          <a:p>
            <a:pPr marL="0" lvl="0" indent="0" algn="l" rtl="0">
              <a:lnSpc>
                <a:spcPct val="100000"/>
              </a:lnSpc>
              <a:spcBef>
                <a:spcPts val="0"/>
              </a:spcBef>
              <a:spcAft>
                <a:spcPts val="0"/>
              </a:spcAft>
              <a:buNone/>
            </a:pPr>
            <a:r>
              <a:rPr lang="en" sz="1000">
                <a:solidFill>
                  <a:srgbClr val="00008B"/>
                </a:solidFill>
                <a:highlight>
                  <a:srgbClr val="F0F0F0"/>
                </a:highlight>
                <a:latin typeface="Arial"/>
                <a:ea typeface="Arial"/>
                <a:cs typeface="Arial"/>
                <a:sym typeface="Arial"/>
              </a:rPr>
              <a:t>    Data_in_C</a:t>
            </a:r>
            <a:r>
              <a:rPr lang="en" sz="1000">
                <a:solidFill>
                  <a:srgbClr val="5D478B"/>
                </a:solidFill>
                <a:highlight>
                  <a:srgbClr val="FFFFFF"/>
                </a:highlight>
                <a:latin typeface="Arial"/>
                <a:ea typeface="Arial"/>
                <a:cs typeface="Arial"/>
                <a:sym typeface="Arial"/>
              </a:rPr>
              <a:t>,</a:t>
            </a:r>
            <a:r>
              <a:rPr lang="en" sz="1000">
                <a:solidFill>
                  <a:srgbClr val="00008B"/>
                </a:solidFill>
                <a:highlight>
                  <a:srgbClr val="F0F0F0"/>
                </a:highlight>
                <a:latin typeface="Arial"/>
                <a:ea typeface="Arial"/>
                <a:cs typeface="Arial"/>
                <a:sym typeface="Arial"/>
              </a:rPr>
              <a:t>  </a:t>
            </a:r>
            <a:r>
              <a:rPr lang="en" sz="1000">
                <a:solidFill>
                  <a:srgbClr val="00008B"/>
                </a:solidFill>
                <a:highlight>
                  <a:srgbClr val="FFFFFF"/>
                </a:highlight>
                <a:latin typeface="Arial"/>
                <a:ea typeface="Arial"/>
                <a:cs typeface="Arial"/>
                <a:sym typeface="Arial"/>
              </a:rPr>
              <a:t>//input C</a:t>
            </a:r>
            <a:endParaRPr sz="1000">
              <a:solidFill>
                <a:srgbClr val="00008B"/>
              </a:solidFill>
              <a:highlight>
                <a:srgbClr val="FFFFFF"/>
              </a:highlight>
              <a:latin typeface="Arial"/>
              <a:ea typeface="Arial"/>
              <a:cs typeface="Arial"/>
              <a:sym typeface="Arial"/>
            </a:endParaRPr>
          </a:p>
          <a:p>
            <a:pPr marL="0" lvl="0" indent="0" algn="l" rtl="0">
              <a:lnSpc>
                <a:spcPct val="100000"/>
              </a:lnSpc>
              <a:spcBef>
                <a:spcPts val="0"/>
              </a:spcBef>
              <a:spcAft>
                <a:spcPts val="0"/>
              </a:spcAft>
              <a:buNone/>
            </a:pPr>
            <a:r>
              <a:rPr lang="en" sz="1000">
                <a:solidFill>
                  <a:srgbClr val="00008B"/>
                </a:solidFill>
                <a:highlight>
                  <a:srgbClr val="F0F0F0"/>
                </a:highlight>
                <a:latin typeface="Arial"/>
                <a:ea typeface="Arial"/>
                <a:cs typeface="Arial"/>
                <a:sym typeface="Arial"/>
              </a:rPr>
              <a:t>     Data_out_Sum</a:t>
            </a:r>
            <a:r>
              <a:rPr lang="en" sz="1000">
                <a:solidFill>
                  <a:srgbClr val="5D478B"/>
                </a:solidFill>
                <a:highlight>
                  <a:srgbClr val="FFFFFF"/>
                </a:highlight>
                <a:latin typeface="Arial"/>
                <a:ea typeface="Arial"/>
                <a:cs typeface="Arial"/>
                <a:sym typeface="Arial"/>
              </a:rPr>
              <a:t>,</a:t>
            </a:r>
            <a:endParaRPr sz="1000">
              <a:solidFill>
                <a:srgbClr val="5D478B"/>
              </a:solidFill>
              <a:highlight>
                <a:srgbClr val="FFFFFF"/>
              </a:highlight>
              <a:latin typeface="Arial"/>
              <a:ea typeface="Arial"/>
              <a:cs typeface="Arial"/>
              <a:sym typeface="Arial"/>
            </a:endParaRPr>
          </a:p>
          <a:p>
            <a:pPr marL="0" lvl="0" indent="0" algn="l" rtl="0">
              <a:lnSpc>
                <a:spcPct val="100000"/>
              </a:lnSpc>
              <a:spcBef>
                <a:spcPts val="0"/>
              </a:spcBef>
              <a:spcAft>
                <a:spcPts val="0"/>
              </a:spcAft>
              <a:buNone/>
            </a:pPr>
            <a:r>
              <a:rPr lang="en" sz="1000">
                <a:solidFill>
                  <a:srgbClr val="00008B"/>
                </a:solidFill>
                <a:highlight>
                  <a:srgbClr val="F0F0F0"/>
                </a:highlight>
                <a:latin typeface="Arial"/>
                <a:ea typeface="Arial"/>
                <a:cs typeface="Arial"/>
                <a:sym typeface="Arial"/>
              </a:rPr>
              <a:t>     Data_out_Carry</a:t>
            </a:r>
            <a:endParaRPr sz="1000">
              <a:solidFill>
                <a:srgbClr val="00008B"/>
              </a:solidFill>
              <a:highlight>
                <a:srgbClr val="F0F0F0"/>
              </a:highlight>
              <a:latin typeface="Arial"/>
              <a:ea typeface="Arial"/>
              <a:cs typeface="Arial"/>
              <a:sym typeface="Arial"/>
            </a:endParaRPr>
          </a:p>
          <a:p>
            <a:pPr marL="0" lvl="0" indent="0" algn="l" rtl="0">
              <a:lnSpc>
                <a:spcPct val="100000"/>
              </a:lnSpc>
              <a:spcBef>
                <a:spcPts val="0"/>
              </a:spcBef>
              <a:spcAft>
                <a:spcPts val="0"/>
              </a:spcAft>
              <a:buNone/>
            </a:pPr>
            <a:r>
              <a:rPr lang="en" sz="1000">
                <a:solidFill>
                  <a:srgbClr val="00008B"/>
                </a:solidFill>
                <a:highlight>
                  <a:srgbClr val="F0F0F0"/>
                </a:highlight>
                <a:latin typeface="Arial"/>
                <a:ea typeface="Arial"/>
                <a:cs typeface="Arial"/>
                <a:sym typeface="Arial"/>
              </a:rPr>
              <a:t>    </a:t>
            </a:r>
            <a:r>
              <a:rPr lang="en" sz="1000">
                <a:solidFill>
                  <a:srgbClr val="9F79EE"/>
                </a:solidFill>
                <a:highlight>
                  <a:srgbClr val="FFFFFF"/>
                </a:highlight>
                <a:latin typeface="Arial"/>
                <a:ea typeface="Arial"/>
                <a:cs typeface="Arial"/>
                <a:sym typeface="Arial"/>
              </a:rPr>
              <a:t>)</a:t>
            </a:r>
            <a:r>
              <a:rPr lang="en" sz="1000">
                <a:solidFill>
                  <a:srgbClr val="5D478B"/>
                </a:solidFill>
                <a:highlight>
                  <a:srgbClr val="FFFFFF"/>
                </a:highlight>
                <a:latin typeface="Arial"/>
                <a:ea typeface="Arial"/>
                <a:cs typeface="Arial"/>
                <a:sym typeface="Arial"/>
              </a:rPr>
              <a:t>;</a:t>
            </a:r>
            <a:endParaRPr sz="1000">
              <a:solidFill>
                <a:srgbClr val="5D478B"/>
              </a:solidFill>
              <a:highlight>
                <a:srgbClr val="FFFFFF"/>
              </a:highlight>
              <a:latin typeface="Arial"/>
              <a:ea typeface="Arial"/>
              <a:cs typeface="Arial"/>
              <a:sym typeface="Arial"/>
            </a:endParaRPr>
          </a:p>
          <a:p>
            <a:pPr marL="0" lvl="0" indent="0" algn="l" rtl="0">
              <a:lnSpc>
                <a:spcPct val="100000"/>
              </a:lnSpc>
              <a:spcBef>
                <a:spcPts val="0"/>
              </a:spcBef>
              <a:spcAft>
                <a:spcPts val="0"/>
              </a:spcAft>
              <a:buNone/>
            </a:pPr>
            <a:endParaRPr sz="1000">
              <a:solidFill>
                <a:srgbClr val="5D478B"/>
              </a:solidFill>
              <a:highlight>
                <a:srgbClr val="FFFFFF"/>
              </a:highlight>
              <a:latin typeface="Arial"/>
              <a:ea typeface="Arial"/>
              <a:cs typeface="Arial"/>
              <a:sym typeface="Arial"/>
            </a:endParaRPr>
          </a:p>
          <a:p>
            <a:pPr marL="0" lvl="0" indent="0" algn="l" rtl="0">
              <a:lnSpc>
                <a:spcPct val="100000"/>
              </a:lnSpc>
              <a:spcBef>
                <a:spcPts val="0"/>
              </a:spcBef>
              <a:spcAft>
                <a:spcPts val="0"/>
              </a:spcAft>
              <a:buNone/>
            </a:pPr>
            <a:r>
              <a:rPr lang="en" sz="1000">
                <a:solidFill>
                  <a:srgbClr val="00008B"/>
                </a:solidFill>
                <a:highlight>
                  <a:srgbClr val="F0F0F0"/>
                </a:highlight>
                <a:latin typeface="Arial"/>
                <a:ea typeface="Arial"/>
                <a:cs typeface="Arial"/>
                <a:sym typeface="Arial"/>
              </a:rPr>
              <a:t>    </a:t>
            </a:r>
            <a:r>
              <a:rPr lang="en" sz="1000">
                <a:solidFill>
                  <a:srgbClr val="00008B"/>
                </a:solidFill>
                <a:highlight>
                  <a:srgbClr val="FFFFFF"/>
                </a:highlight>
                <a:latin typeface="Arial"/>
                <a:ea typeface="Arial"/>
                <a:cs typeface="Arial"/>
                <a:sym typeface="Arial"/>
              </a:rPr>
              <a:t>//what are the input ports.</a:t>
            </a:r>
            <a:endParaRPr sz="1000">
              <a:solidFill>
                <a:srgbClr val="00008B"/>
              </a:solidFill>
              <a:highlight>
                <a:srgbClr val="FFFFFF"/>
              </a:highlight>
              <a:latin typeface="Arial"/>
              <a:ea typeface="Arial"/>
              <a:cs typeface="Arial"/>
              <a:sym typeface="Arial"/>
            </a:endParaRPr>
          </a:p>
          <a:p>
            <a:pPr marL="0" lvl="0" indent="0" algn="l" rtl="0">
              <a:lnSpc>
                <a:spcPct val="100000"/>
              </a:lnSpc>
              <a:spcBef>
                <a:spcPts val="0"/>
              </a:spcBef>
              <a:spcAft>
                <a:spcPts val="0"/>
              </a:spcAft>
              <a:buNone/>
            </a:pPr>
            <a:r>
              <a:rPr lang="en" sz="1000">
                <a:solidFill>
                  <a:srgbClr val="00008B"/>
                </a:solidFill>
                <a:highlight>
                  <a:srgbClr val="F0F0F0"/>
                </a:highlight>
                <a:latin typeface="Arial"/>
                <a:ea typeface="Arial"/>
                <a:cs typeface="Arial"/>
                <a:sym typeface="Arial"/>
              </a:rPr>
              <a:t>    </a:t>
            </a:r>
            <a:r>
              <a:rPr lang="en" sz="1000" b="1">
                <a:solidFill>
                  <a:srgbClr val="A52A2A"/>
                </a:solidFill>
                <a:highlight>
                  <a:srgbClr val="FFFFFF"/>
                </a:highlight>
                <a:latin typeface="Arial"/>
                <a:ea typeface="Arial"/>
                <a:cs typeface="Arial"/>
                <a:sym typeface="Arial"/>
              </a:rPr>
              <a:t>input</a:t>
            </a:r>
            <a:r>
              <a:rPr lang="en" sz="1000">
                <a:solidFill>
                  <a:srgbClr val="00008B"/>
                </a:solidFill>
                <a:highlight>
                  <a:srgbClr val="F0F0F0"/>
                </a:highlight>
                <a:latin typeface="Arial"/>
                <a:ea typeface="Arial"/>
                <a:cs typeface="Arial"/>
                <a:sym typeface="Arial"/>
              </a:rPr>
              <a:t> Data_in_A</a:t>
            </a:r>
            <a:r>
              <a:rPr lang="en" sz="1000">
                <a:solidFill>
                  <a:srgbClr val="5D478B"/>
                </a:solidFill>
                <a:highlight>
                  <a:srgbClr val="FFFFFF"/>
                </a:highlight>
                <a:latin typeface="Arial"/>
                <a:ea typeface="Arial"/>
                <a:cs typeface="Arial"/>
                <a:sym typeface="Arial"/>
              </a:rPr>
              <a:t>;</a:t>
            </a:r>
            <a:endParaRPr sz="1000">
              <a:solidFill>
                <a:srgbClr val="5D478B"/>
              </a:solidFill>
              <a:highlight>
                <a:srgbClr val="FFFFFF"/>
              </a:highlight>
              <a:latin typeface="Arial"/>
              <a:ea typeface="Arial"/>
              <a:cs typeface="Arial"/>
              <a:sym typeface="Arial"/>
            </a:endParaRPr>
          </a:p>
          <a:p>
            <a:pPr marL="0" lvl="0" indent="0" algn="l" rtl="0">
              <a:lnSpc>
                <a:spcPct val="100000"/>
              </a:lnSpc>
              <a:spcBef>
                <a:spcPts val="0"/>
              </a:spcBef>
              <a:spcAft>
                <a:spcPts val="0"/>
              </a:spcAft>
              <a:buNone/>
            </a:pPr>
            <a:r>
              <a:rPr lang="en" sz="1000">
                <a:solidFill>
                  <a:srgbClr val="00008B"/>
                </a:solidFill>
                <a:highlight>
                  <a:srgbClr val="F0F0F0"/>
                </a:highlight>
                <a:latin typeface="Arial"/>
                <a:ea typeface="Arial"/>
                <a:cs typeface="Arial"/>
                <a:sym typeface="Arial"/>
              </a:rPr>
              <a:t>    </a:t>
            </a:r>
            <a:r>
              <a:rPr lang="en" sz="1000" b="1">
                <a:solidFill>
                  <a:srgbClr val="A52A2A"/>
                </a:solidFill>
                <a:highlight>
                  <a:srgbClr val="FFFFFF"/>
                </a:highlight>
                <a:latin typeface="Arial"/>
                <a:ea typeface="Arial"/>
                <a:cs typeface="Arial"/>
                <a:sym typeface="Arial"/>
              </a:rPr>
              <a:t>input</a:t>
            </a:r>
            <a:r>
              <a:rPr lang="en" sz="1000">
                <a:solidFill>
                  <a:srgbClr val="00008B"/>
                </a:solidFill>
                <a:highlight>
                  <a:srgbClr val="F0F0F0"/>
                </a:highlight>
                <a:latin typeface="Arial"/>
                <a:ea typeface="Arial"/>
                <a:cs typeface="Arial"/>
                <a:sym typeface="Arial"/>
              </a:rPr>
              <a:t> Data_in_B</a:t>
            </a:r>
            <a:r>
              <a:rPr lang="en" sz="1000">
                <a:solidFill>
                  <a:srgbClr val="5D478B"/>
                </a:solidFill>
                <a:highlight>
                  <a:srgbClr val="FFFFFF"/>
                </a:highlight>
                <a:latin typeface="Arial"/>
                <a:ea typeface="Arial"/>
                <a:cs typeface="Arial"/>
                <a:sym typeface="Arial"/>
              </a:rPr>
              <a:t>;</a:t>
            </a:r>
            <a:endParaRPr sz="1000">
              <a:solidFill>
                <a:srgbClr val="5D478B"/>
              </a:solidFill>
              <a:highlight>
                <a:srgbClr val="FFFFFF"/>
              </a:highlight>
              <a:latin typeface="Arial"/>
              <a:ea typeface="Arial"/>
              <a:cs typeface="Arial"/>
              <a:sym typeface="Arial"/>
            </a:endParaRPr>
          </a:p>
          <a:p>
            <a:pPr marL="0" lvl="0" indent="0" algn="l" rtl="0">
              <a:lnSpc>
                <a:spcPct val="100000"/>
              </a:lnSpc>
              <a:spcBef>
                <a:spcPts val="0"/>
              </a:spcBef>
              <a:spcAft>
                <a:spcPts val="0"/>
              </a:spcAft>
              <a:buNone/>
            </a:pPr>
            <a:r>
              <a:rPr lang="en" sz="1000">
                <a:solidFill>
                  <a:srgbClr val="00008B"/>
                </a:solidFill>
                <a:highlight>
                  <a:srgbClr val="F0F0F0"/>
                </a:highlight>
                <a:latin typeface="Arial"/>
                <a:ea typeface="Arial"/>
                <a:cs typeface="Arial"/>
                <a:sym typeface="Arial"/>
              </a:rPr>
              <a:t>     </a:t>
            </a:r>
            <a:r>
              <a:rPr lang="en" sz="1000" b="1">
                <a:solidFill>
                  <a:srgbClr val="A52A2A"/>
                </a:solidFill>
                <a:highlight>
                  <a:srgbClr val="FFFFFF"/>
                </a:highlight>
                <a:latin typeface="Arial"/>
                <a:ea typeface="Arial"/>
                <a:cs typeface="Arial"/>
                <a:sym typeface="Arial"/>
              </a:rPr>
              <a:t>input</a:t>
            </a:r>
            <a:r>
              <a:rPr lang="en" sz="1000">
                <a:solidFill>
                  <a:srgbClr val="00008B"/>
                </a:solidFill>
                <a:highlight>
                  <a:srgbClr val="F0F0F0"/>
                </a:highlight>
                <a:latin typeface="Arial"/>
                <a:ea typeface="Arial"/>
                <a:cs typeface="Arial"/>
                <a:sym typeface="Arial"/>
              </a:rPr>
              <a:t> Data_in_C</a:t>
            </a:r>
            <a:r>
              <a:rPr lang="en" sz="1000">
                <a:solidFill>
                  <a:srgbClr val="5D478B"/>
                </a:solidFill>
                <a:highlight>
                  <a:srgbClr val="FFFFFF"/>
                </a:highlight>
                <a:latin typeface="Arial"/>
                <a:ea typeface="Arial"/>
                <a:cs typeface="Arial"/>
                <a:sym typeface="Arial"/>
              </a:rPr>
              <a:t>;</a:t>
            </a:r>
            <a:endParaRPr sz="1000">
              <a:solidFill>
                <a:srgbClr val="5D478B"/>
              </a:solidFill>
              <a:highlight>
                <a:srgbClr val="FFFFFF"/>
              </a:highlight>
              <a:latin typeface="Arial"/>
              <a:ea typeface="Arial"/>
              <a:cs typeface="Arial"/>
              <a:sym typeface="Arial"/>
            </a:endParaRPr>
          </a:p>
          <a:p>
            <a:pPr marL="0" lvl="0" indent="0" algn="l" rtl="0">
              <a:lnSpc>
                <a:spcPct val="100000"/>
              </a:lnSpc>
              <a:spcBef>
                <a:spcPts val="0"/>
              </a:spcBef>
              <a:spcAft>
                <a:spcPts val="0"/>
              </a:spcAft>
              <a:buNone/>
            </a:pPr>
            <a:r>
              <a:rPr lang="en" sz="1000">
                <a:solidFill>
                  <a:srgbClr val="00008B"/>
                </a:solidFill>
                <a:highlight>
                  <a:srgbClr val="F0F0F0"/>
                </a:highlight>
                <a:latin typeface="Arial"/>
                <a:ea typeface="Arial"/>
                <a:cs typeface="Arial"/>
                <a:sym typeface="Arial"/>
              </a:rPr>
              <a:t>    </a:t>
            </a:r>
            <a:r>
              <a:rPr lang="en" sz="1000">
                <a:solidFill>
                  <a:srgbClr val="00008B"/>
                </a:solidFill>
                <a:highlight>
                  <a:srgbClr val="FFFFFF"/>
                </a:highlight>
                <a:latin typeface="Arial"/>
                <a:ea typeface="Arial"/>
                <a:cs typeface="Arial"/>
                <a:sym typeface="Arial"/>
              </a:rPr>
              <a:t>//What are the output ports.</a:t>
            </a:r>
            <a:endParaRPr sz="1000">
              <a:solidFill>
                <a:srgbClr val="00008B"/>
              </a:solidFill>
              <a:highlight>
                <a:srgbClr val="FFFFFF"/>
              </a:highlight>
              <a:latin typeface="Arial"/>
              <a:ea typeface="Arial"/>
              <a:cs typeface="Arial"/>
              <a:sym typeface="Arial"/>
            </a:endParaRPr>
          </a:p>
          <a:p>
            <a:pPr marL="0" lvl="0" indent="0" algn="l" rtl="0">
              <a:lnSpc>
                <a:spcPct val="100000"/>
              </a:lnSpc>
              <a:spcBef>
                <a:spcPts val="0"/>
              </a:spcBef>
              <a:spcAft>
                <a:spcPts val="0"/>
              </a:spcAft>
              <a:buNone/>
            </a:pPr>
            <a:r>
              <a:rPr lang="en" sz="1000">
                <a:solidFill>
                  <a:srgbClr val="00008B"/>
                </a:solidFill>
                <a:highlight>
                  <a:srgbClr val="F0F0F0"/>
                </a:highlight>
                <a:latin typeface="Arial"/>
                <a:ea typeface="Arial"/>
                <a:cs typeface="Arial"/>
                <a:sym typeface="Arial"/>
              </a:rPr>
              <a:t>    </a:t>
            </a:r>
            <a:r>
              <a:rPr lang="en" sz="1000" b="1">
                <a:solidFill>
                  <a:srgbClr val="A52A2A"/>
                </a:solidFill>
                <a:highlight>
                  <a:srgbClr val="FFFFFF"/>
                </a:highlight>
                <a:latin typeface="Arial"/>
                <a:ea typeface="Arial"/>
                <a:cs typeface="Arial"/>
                <a:sym typeface="Arial"/>
              </a:rPr>
              <a:t>output</a:t>
            </a:r>
            <a:r>
              <a:rPr lang="en" sz="1000">
                <a:solidFill>
                  <a:srgbClr val="00008B"/>
                </a:solidFill>
                <a:highlight>
                  <a:srgbClr val="F0F0F0"/>
                </a:highlight>
                <a:latin typeface="Arial"/>
                <a:ea typeface="Arial"/>
                <a:cs typeface="Arial"/>
                <a:sym typeface="Arial"/>
              </a:rPr>
              <a:t> Data_out_Sum</a:t>
            </a:r>
            <a:r>
              <a:rPr lang="en" sz="1000">
                <a:solidFill>
                  <a:srgbClr val="5D478B"/>
                </a:solidFill>
                <a:highlight>
                  <a:srgbClr val="FFFFFF"/>
                </a:highlight>
                <a:latin typeface="Arial"/>
                <a:ea typeface="Arial"/>
                <a:cs typeface="Arial"/>
                <a:sym typeface="Arial"/>
              </a:rPr>
              <a:t>;</a:t>
            </a:r>
            <a:endParaRPr sz="1000">
              <a:solidFill>
                <a:srgbClr val="5D478B"/>
              </a:solidFill>
              <a:highlight>
                <a:srgbClr val="FFFFFF"/>
              </a:highlight>
              <a:latin typeface="Arial"/>
              <a:ea typeface="Arial"/>
              <a:cs typeface="Arial"/>
              <a:sym typeface="Arial"/>
            </a:endParaRPr>
          </a:p>
          <a:p>
            <a:pPr marL="0" lvl="0" indent="0" algn="l" rtl="0">
              <a:lnSpc>
                <a:spcPct val="100000"/>
              </a:lnSpc>
              <a:spcBef>
                <a:spcPts val="0"/>
              </a:spcBef>
              <a:spcAft>
                <a:spcPts val="0"/>
              </a:spcAft>
              <a:buNone/>
            </a:pPr>
            <a:r>
              <a:rPr lang="en" sz="1000">
                <a:solidFill>
                  <a:srgbClr val="00008B"/>
                </a:solidFill>
                <a:highlight>
                  <a:srgbClr val="F0F0F0"/>
                </a:highlight>
                <a:latin typeface="Arial"/>
                <a:ea typeface="Arial"/>
                <a:cs typeface="Arial"/>
                <a:sym typeface="Arial"/>
              </a:rPr>
              <a:t>     </a:t>
            </a:r>
            <a:r>
              <a:rPr lang="en" sz="1000" b="1">
                <a:solidFill>
                  <a:srgbClr val="A52A2A"/>
                </a:solidFill>
                <a:highlight>
                  <a:srgbClr val="FFFFFF"/>
                </a:highlight>
                <a:latin typeface="Arial"/>
                <a:ea typeface="Arial"/>
                <a:cs typeface="Arial"/>
                <a:sym typeface="Arial"/>
              </a:rPr>
              <a:t>output</a:t>
            </a:r>
            <a:r>
              <a:rPr lang="en" sz="1000">
                <a:solidFill>
                  <a:srgbClr val="00008B"/>
                </a:solidFill>
                <a:highlight>
                  <a:srgbClr val="F0F0F0"/>
                </a:highlight>
                <a:latin typeface="Arial"/>
                <a:ea typeface="Arial"/>
                <a:cs typeface="Arial"/>
                <a:sym typeface="Arial"/>
              </a:rPr>
              <a:t> Data_out_Carry</a:t>
            </a:r>
            <a:r>
              <a:rPr lang="en" sz="1000">
                <a:solidFill>
                  <a:srgbClr val="5D478B"/>
                </a:solidFill>
                <a:highlight>
                  <a:srgbClr val="FFFFFF"/>
                </a:highlight>
                <a:latin typeface="Arial"/>
                <a:ea typeface="Arial"/>
                <a:cs typeface="Arial"/>
                <a:sym typeface="Arial"/>
              </a:rPr>
              <a:t>;</a:t>
            </a:r>
            <a:endParaRPr sz="1000">
              <a:solidFill>
                <a:srgbClr val="5D478B"/>
              </a:solidFill>
              <a:highlight>
                <a:srgbClr val="FFFFFF"/>
              </a:highlight>
              <a:latin typeface="Arial"/>
              <a:ea typeface="Arial"/>
              <a:cs typeface="Arial"/>
              <a:sym typeface="Arial"/>
            </a:endParaRPr>
          </a:p>
          <a:p>
            <a:pPr marL="0" lvl="0" indent="0" algn="l" rtl="0">
              <a:lnSpc>
                <a:spcPct val="100000"/>
              </a:lnSpc>
              <a:spcBef>
                <a:spcPts val="0"/>
              </a:spcBef>
              <a:spcAft>
                <a:spcPts val="0"/>
              </a:spcAft>
              <a:buNone/>
            </a:pPr>
            <a:r>
              <a:rPr lang="en" sz="1000">
                <a:solidFill>
                  <a:srgbClr val="00008B"/>
                </a:solidFill>
                <a:highlight>
                  <a:srgbClr val="F0F0F0"/>
                </a:highlight>
                <a:latin typeface="Arial"/>
                <a:ea typeface="Arial"/>
                <a:cs typeface="Arial"/>
                <a:sym typeface="Arial"/>
              </a:rPr>
              <a:t>     </a:t>
            </a:r>
            <a:r>
              <a:rPr lang="en" sz="1000">
                <a:solidFill>
                  <a:srgbClr val="00008B"/>
                </a:solidFill>
                <a:highlight>
                  <a:srgbClr val="FFFFFF"/>
                </a:highlight>
                <a:latin typeface="Arial"/>
                <a:ea typeface="Arial"/>
                <a:cs typeface="Arial"/>
                <a:sym typeface="Arial"/>
              </a:rPr>
              <a:t>//Internal variables</a:t>
            </a:r>
            <a:endParaRPr sz="1000">
              <a:solidFill>
                <a:srgbClr val="00008B"/>
              </a:solidFill>
              <a:highlight>
                <a:srgbClr val="FFFFFF"/>
              </a:highlight>
              <a:latin typeface="Arial"/>
              <a:ea typeface="Arial"/>
              <a:cs typeface="Arial"/>
              <a:sym typeface="Arial"/>
            </a:endParaRPr>
          </a:p>
          <a:p>
            <a:pPr marL="0" lvl="0" indent="0" algn="l" rtl="0">
              <a:lnSpc>
                <a:spcPct val="100000"/>
              </a:lnSpc>
              <a:spcBef>
                <a:spcPts val="0"/>
              </a:spcBef>
              <a:spcAft>
                <a:spcPts val="0"/>
              </a:spcAft>
              <a:buNone/>
            </a:pPr>
            <a:r>
              <a:rPr lang="en" sz="1000">
                <a:solidFill>
                  <a:srgbClr val="00008B"/>
                </a:solidFill>
                <a:highlight>
                  <a:srgbClr val="F0F0F0"/>
                </a:highlight>
                <a:latin typeface="Arial"/>
                <a:ea typeface="Arial"/>
                <a:cs typeface="Arial"/>
                <a:sym typeface="Arial"/>
              </a:rPr>
              <a:t>     </a:t>
            </a:r>
            <a:r>
              <a:rPr lang="en" sz="1000" b="1">
                <a:solidFill>
                  <a:srgbClr val="A52A2A"/>
                </a:solidFill>
                <a:highlight>
                  <a:srgbClr val="FFFFFF"/>
                </a:highlight>
                <a:latin typeface="Arial"/>
                <a:ea typeface="Arial"/>
                <a:cs typeface="Arial"/>
                <a:sym typeface="Arial"/>
              </a:rPr>
              <a:t>wire</a:t>
            </a:r>
            <a:r>
              <a:rPr lang="en" sz="1000">
                <a:solidFill>
                  <a:srgbClr val="00008B"/>
                </a:solidFill>
                <a:highlight>
                  <a:srgbClr val="F0F0F0"/>
                </a:highlight>
                <a:latin typeface="Arial"/>
                <a:ea typeface="Arial"/>
                <a:cs typeface="Arial"/>
                <a:sym typeface="Arial"/>
              </a:rPr>
              <a:t> ha1_sum</a:t>
            </a:r>
            <a:r>
              <a:rPr lang="en" sz="1000">
                <a:solidFill>
                  <a:srgbClr val="5D478B"/>
                </a:solidFill>
                <a:highlight>
                  <a:srgbClr val="FFFFFF"/>
                </a:highlight>
                <a:latin typeface="Arial"/>
                <a:ea typeface="Arial"/>
                <a:cs typeface="Arial"/>
                <a:sym typeface="Arial"/>
              </a:rPr>
              <a:t>;</a:t>
            </a:r>
            <a:endParaRPr sz="1000">
              <a:solidFill>
                <a:srgbClr val="5D478B"/>
              </a:solidFill>
              <a:highlight>
                <a:srgbClr val="FFFFFF"/>
              </a:highlight>
              <a:latin typeface="Arial"/>
              <a:ea typeface="Arial"/>
              <a:cs typeface="Arial"/>
              <a:sym typeface="Arial"/>
            </a:endParaRPr>
          </a:p>
          <a:p>
            <a:pPr marL="0" lvl="0" indent="0" algn="l" rtl="0">
              <a:lnSpc>
                <a:spcPct val="100000"/>
              </a:lnSpc>
              <a:spcBef>
                <a:spcPts val="0"/>
              </a:spcBef>
              <a:spcAft>
                <a:spcPts val="0"/>
              </a:spcAft>
              <a:buNone/>
            </a:pPr>
            <a:r>
              <a:rPr lang="en" sz="1000">
                <a:solidFill>
                  <a:srgbClr val="00008B"/>
                </a:solidFill>
                <a:highlight>
                  <a:srgbClr val="F0F0F0"/>
                </a:highlight>
                <a:latin typeface="Arial"/>
                <a:ea typeface="Arial"/>
                <a:cs typeface="Arial"/>
                <a:sym typeface="Arial"/>
              </a:rPr>
              <a:t>     </a:t>
            </a:r>
            <a:r>
              <a:rPr lang="en" sz="1000" b="1">
                <a:solidFill>
                  <a:srgbClr val="A52A2A"/>
                </a:solidFill>
                <a:highlight>
                  <a:srgbClr val="FFFFFF"/>
                </a:highlight>
                <a:latin typeface="Arial"/>
                <a:ea typeface="Arial"/>
                <a:cs typeface="Arial"/>
                <a:sym typeface="Arial"/>
              </a:rPr>
              <a:t>wire</a:t>
            </a:r>
            <a:r>
              <a:rPr lang="en" sz="1000">
                <a:solidFill>
                  <a:srgbClr val="00008B"/>
                </a:solidFill>
                <a:highlight>
                  <a:srgbClr val="F0F0F0"/>
                </a:highlight>
                <a:latin typeface="Arial"/>
                <a:ea typeface="Arial"/>
                <a:cs typeface="Arial"/>
                <a:sym typeface="Arial"/>
              </a:rPr>
              <a:t> ha2_sum</a:t>
            </a:r>
            <a:r>
              <a:rPr lang="en" sz="1000">
                <a:solidFill>
                  <a:srgbClr val="5D478B"/>
                </a:solidFill>
                <a:highlight>
                  <a:srgbClr val="FFFFFF"/>
                </a:highlight>
                <a:latin typeface="Arial"/>
                <a:ea typeface="Arial"/>
                <a:cs typeface="Arial"/>
                <a:sym typeface="Arial"/>
              </a:rPr>
              <a:t>;</a:t>
            </a:r>
            <a:endParaRPr sz="1000">
              <a:solidFill>
                <a:srgbClr val="5D478B"/>
              </a:solidFill>
              <a:highlight>
                <a:srgbClr val="FFFFFF"/>
              </a:highlight>
              <a:latin typeface="Arial"/>
              <a:ea typeface="Arial"/>
              <a:cs typeface="Arial"/>
              <a:sym typeface="Arial"/>
            </a:endParaRPr>
          </a:p>
          <a:p>
            <a:pPr marL="0" lvl="0" indent="0" algn="l" rtl="0">
              <a:lnSpc>
                <a:spcPct val="100000"/>
              </a:lnSpc>
              <a:spcBef>
                <a:spcPts val="0"/>
              </a:spcBef>
              <a:spcAft>
                <a:spcPts val="0"/>
              </a:spcAft>
              <a:buNone/>
            </a:pPr>
            <a:r>
              <a:rPr lang="en" sz="1000">
                <a:solidFill>
                  <a:srgbClr val="00008B"/>
                </a:solidFill>
                <a:highlight>
                  <a:srgbClr val="F0F0F0"/>
                </a:highlight>
                <a:latin typeface="Arial"/>
                <a:ea typeface="Arial"/>
                <a:cs typeface="Arial"/>
                <a:sym typeface="Arial"/>
              </a:rPr>
              <a:t>     </a:t>
            </a:r>
            <a:r>
              <a:rPr lang="en" sz="1000" b="1">
                <a:solidFill>
                  <a:srgbClr val="A52A2A"/>
                </a:solidFill>
                <a:highlight>
                  <a:srgbClr val="FFFFFF"/>
                </a:highlight>
                <a:latin typeface="Arial"/>
                <a:ea typeface="Arial"/>
                <a:cs typeface="Arial"/>
                <a:sym typeface="Arial"/>
              </a:rPr>
              <a:t>wire</a:t>
            </a:r>
            <a:r>
              <a:rPr lang="en" sz="1000">
                <a:solidFill>
                  <a:srgbClr val="00008B"/>
                </a:solidFill>
                <a:highlight>
                  <a:srgbClr val="F0F0F0"/>
                </a:highlight>
                <a:latin typeface="Arial"/>
                <a:ea typeface="Arial"/>
                <a:cs typeface="Arial"/>
                <a:sym typeface="Arial"/>
              </a:rPr>
              <a:t> ha1_carry</a:t>
            </a:r>
            <a:r>
              <a:rPr lang="en" sz="1000">
                <a:solidFill>
                  <a:srgbClr val="5D478B"/>
                </a:solidFill>
                <a:highlight>
                  <a:srgbClr val="FFFFFF"/>
                </a:highlight>
                <a:latin typeface="Arial"/>
                <a:ea typeface="Arial"/>
                <a:cs typeface="Arial"/>
                <a:sym typeface="Arial"/>
              </a:rPr>
              <a:t>;</a:t>
            </a:r>
            <a:endParaRPr sz="1000">
              <a:solidFill>
                <a:srgbClr val="5D478B"/>
              </a:solidFill>
              <a:highlight>
                <a:srgbClr val="FFFFFF"/>
              </a:highlight>
              <a:latin typeface="Arial"/>
              <a:ea typeface="Arial"/>
              <a:cs typeface="Arial"/>
              <a:sym typeface="Arial"/>
            </a:endParaRPr>
          </a:p>
          <a:p>
            <a:pPr marL="0" lvl="0" indent="0" algn="l" rtl="0">
              <a:lnSpc>
                <a:spcPct val="100000"/>
              </a:lnSpc>
              <a:spcBef>
                <a:spcPts val="0"/>
              </a:spcBef>
              <a:spcAft>
                <a:spcPts val="0"/>
              </a:spcAft>
              <a:buNone/>
            </a:pPr>
            <a:r>
              <a:rPr lang="en" sz="1000">
                <a:solidFill>
                  <a:srgbClr val="00008B"/>
                </a:solidFill>
                <a:highlight>
                  <a:srgbClr val="F0F0F0"/>
                </a:highlight>
                <a:latin typeface="Arial"/>
                <a:ea typeface="Arial"/>
                <a:cs typeface="Arial"/>
                <a:sym typeface="Arial"/>
              </a:rPr>
              <a:t>     </a:t>
            </a:r>
            <a:r>
              <a:rPr lang="en" sz="1000" b="1">
                <a:solidFill>
                  <a:srgbClr val="A52A2A"/>
                </a:solidFill>
                <a:highlight>
                  <a:srgbClr val="FFFFFF"/>
                </a:highlight>
                <a:latin typeface="Arial"/>
                <a:ea typeface="Arial"/>
                <a:cs typeface="Arial"/>
                <a:sym typeface="Arial"/>
              </a:rPr>
              <a:t>wire</a:t>
            </a:r>
            <a:r>
              <a:rPr lang="en" sz="1000">
                <a:solidFill>
                  <a:srgbClr val="00008B"/>
                </a:solidFill>
                <a:highlight>
                  <a:srgbClr val="F0F0F0"/>
                </a:highlight>
                <a:latin typeface="Arial"/>
                <a:ea typeface="Arial"/>
                <a:cs typeface="Arial"/>
                <a:sym typeface="Arial"/>
              </a:rPr>
              <a:t> ha2_carry</a:t>
            </a:r>
            <a:r>
              <a:rPr lang="en" sz="1000">
                <a:solidFill>
                  <a:srgbClr val="5D478B"/>
                </a:solidFill>
                <a:highlight>
                  <a:srgbClr val="FFFFFF"/>
                </a:highlight>
                <a:latin typeface="Arial"/>
                <a:ea typeface="Arial"/>
                <a:cs typeface="Arial"/>
                <a:sym typeface="Arial"/>
              </a:rPr>
              <a:t>;</a:t>
            </a:r>
            <a:endParaRPr sz="1000">
              <a:solidFill>
                <a:srgbClr val="5D478B"/>
              </a:solidFill>
              <a:highlight>
                <a:srgbClr val="FFFFFF"/>
              </a:highlight>
              <a:latin typeface="Arial"/>
              <a:ea typeface="Arial"/>
              <a:cs typeface="Arial"/>
              <a:sym typeface="Arial"/>
            </a:endParaRPr>
          </a:p>
          <a:p>
            <a:pPr marL="0" lvl="0" indent="0" algn="l" rtl="0">
              <a:lnSpc>
                <a:spcPct val="100000"/>
              </a:lnSpc>
              <a:spcBef>
                <a:spcPts val="0"/>
              </a:spcBef>
              <a:spcAft>
                <a:spcPts val="0"/>
              </a:spcAft>
              <a:buNone/>
            </a:pPr>
            <a:r>
              <a:rPr lang="en" sz="1000">
                <a:solidFill>
                  <a:srgbClr val="00008B"/>
                </a:solidFill>
                <a:highlight>
                  <a:srgbClr val="F0F0F0"/>
                </a:highlight>
                <a:latin typeface="Arial"/>
                <a:ea typeface="Arial"/>
                <a:cs typeface="Arial"/>
                <a:sym typeface="Arial"/>
              </a:rPr>
              <a:t>     </a:t>
            </a:r>
            <a:r>
              <a:rPr lang="en" sz="1000" b="1">
                <a:solidFill>
                  <a:srgbClr val="A52A2A"/>
                </a:solidFill>
                <a:highlight>
                  <a:srgbClr val="FFFFFF"/>
                </a:highlight>
                <a:latin typeface="Arial"/>
                <a:ea typeface="Arial"/>
                <a:cs typeface="Arial"/>
                <a:sym typeface="Arial"/>
              </a:rPr>
              <a:t>wire</a:t>
            </a:r>
            <a:r>
              <a:rPr lang="en" sz="1000">
                <a:solidFill>
                  <a:srgbClr val="00008B"/>
                </a:solidFill>
                <a:highlight>
                  <a:srgbClr val="F0F0F0"/>
                </a:highlight>
                <a:latin typeface="Arial"/>
                <a:ea typeface="Arial"/>
                <a:cs typeface="Arial"/>
                <a:sym typeface="Arial"/>
              </a:rPr>
              <a:t> Data_out_Sum</a:t>
            </a:r>
            <a:r>
              <a:rPr lang="en" sz="1000">
                <a:solidFill>
                  <a:srgbClr val="5D478B"/>
                </a:solidFill>
                <a:highlight>
                  <a:srgbClr val="FFFFFF"/>
                </a:highlight>
                <a:latin typeface="Arial"/>
                <a:ea typeface="Arial"/>
                <a:cs typeface="Arial"/>
                <a:sym typeface="Arial"/>
              </a:rPr>
              <a:t>;</a:t>
            </a:r>
            <a:endParaRPr sz="1000">
              <a:solidFill>
                <a:srgbClr val="5D478B"/>
              </a:solidFill>
              <a:highlight>
                <a:srgbClr val="FFFFFF"/>
              </a:highlight>
              <a:latin typeface="Arial"/>
              <a:ea typeface="Arial"/>
              <a:cs typeface="Arial"/>
              <a:sym typeface="Arial"/>
            </a:endParaRPr>
          </a:p>
          <a:p>
            <a:pPr marL="0" lvl="0" indent="0" algn="l" rtl="0">
              <a:lnSpc>
                <a:spcPct val="100000"/>
              </a:lnSpc>
              <a:spcBef>
                <a:spcPts val="0"/>
              </a:spcBef>
              <a:spcAft>
                <a:spcPts val="0"/>
              </a:spcAft>
              <a:buNone/>
            </a:pPr>
            <a:r>
              <a:rPr lang="en" sz="1000">
                <a:solidFill>
                  <a:srgbClr val="00008B"/>
                </a:solidFill>
                <a:highlight>
                  <a:srgbClr val="F0F0F0"/>
                </a:highlight>
                <a:latin typeface="Arial"/>
                <a:ea typeface="Arial"/>
                <a:cs typeface="Arial"/>
                <a:sym typeface="Arial"/>
              </a:rPr>
              <a:t>     </a:t>
            </a:r>
            <a:r>
              <a:rPr lang="en" sz="1000" b="1">
                <a:solidFill>
                  <a:srgbClr val="A52A2A"/>
                </a:solidFill>
                <a:highlight>
                  <a:srgbClr val="FFFFFF"/>
                </a:highlight>
                <a:latin typeface="Arial"/>
                <a:ea typeface="Arial"/>
                <a:cs typeface="Arial"/>
                <a:sym typeface="Arial"/>
              </a:rPr>
              <a:t>wire</a:t>
            </a:r>
            <a:r>
              <a:rPr lang="en" sz="1000">
                <a:solidFill>
                  <a:srgbClr val="00008B"/>
                </a:solidFill>
                <a:highlight>
                  <a:srgbClr val="F0F0F0"/>
                </a:highlight>
                <a:latin typeface="Arial"/>
                <a:ea typeface="Arial"/>
                <a:cs typeface="Arial"/>
                <a:sym typeface="Arial"/>
              </a:rPr>
              <a:t> Data_out_Carry</a:t>
            </a:r>
            <a:r>
              <a:rPr lang="en" sz="1000">
                <a:solidFill>
                  <a:srgbClr val="5D478B"/>
                </a:solidFill>
                <a:highlight>
                  <a:srgbClr val="FFFFFF"/>
                </a:highlight>
                <a:latin typeface="Arial"/>
                <a:ea typeface="Arial"/>
                <a:cs typeface="Arial"/>
                <a:sym typeface="Arial"/>
              </a:rPr>
              <a:t>;</a:t>
            </a:r>
            <a:endParaRPr>
              <a:latin typeface="Arial"/>
              <a:ea typeface="Arial"/>
              <a:cs typeface="Arial"/>
              <a:sym typeface="Arial"/>
            </a:endParaRPr>
          </a:p>
        </p:txBody>
      </p:sp>
      <p:sp>
        <p:nvSpPr>
          <p:cNvPr id="91" name="Google Shape;91;p17"/>
          <p:cNvSpPr txBox="1"/>
          <p:nvPr/>
        </p:nvSpPr>
        <p:spPr>
          <a:xfrm>
            <a:off x="4201100" y="960325"/>
            <a:ext cx="3372300" cy="323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00008B"/>
                </a:solidFill>
                <a:highlight>
                  <a:srgbClr val="FFFFFF"/>
                </a:highlight>
              </a:rPr>
              <a:t>//Instantiate the half adder 1</a:t>
            </a:r>
            <a:endParaRPr sz="1000">
              <a:solidFill>
                <a:srgbClr val="00008B"/>
              </a:solidFill>
              <a:highlight>
                <a:srgbClr val="FFFFFF"/>
              </a:highlight>
            </a:endParaRPr>
          </a:p>
          <a:p>
            <a:pPr marL="0" lvl="0" indent="0" algn="l" rtl="0">
              <a:spcBef>
                <a:spcPts val="0"/>
              </a:spcBef>
              <a:spcAft>
                <a:spcPts val="0"/>
              </a:spcAft>
              <a:buNone/>
            </a:pPr>
            <a:r>
              <a:rPr lang="en" sz="1000">
                <a:solidFill>
                  <a:srgbClr val="00008B"/>
                </a:solidFill>
                <a:highlight>
                  <a:srgbClr val="F0F0F0"/>
                </a:highlight>
              </a:rPr>
              <a:t>    half_adder  ha1</a:t>
            </a:r>
            <a:r>
              <a:rPr lang="en" sz="1000">
                <a:solidFill>
                  <a:srgbClr val="9F79EE"/>
                </a:solidFill>
                <a:highlight>
                  <a:srgbClr val="FFFFFF"/>
                </a:highlight>
              </a:rPr>
              <a:t>(</a:t>
            </a:r>
            <a:endParaRPr sz="1000">
              <a:solidFill>
                <a:srgbClr val="9F79EE"/>
              </a:solidFill>
              <a:highlight>
                <a:srgbClr val="FFFFFF"/>
              </a:highlight>
            </a:endParaRPr>
          </a:p>
          <a:p>
            <a:pPr marL="0" lvl="0" indent="0" algn="l" rtl="0">
              <a:spcBef>
                <a:spcPts val="0"/>
              </a:spcBef>
              <a:spcAft>
                <a:spcPts val="0"/>
              </a:spcAft>
              <a:buNone/>
            </a:pPr>
            <a:r>
              <a:rPr lang="en" sz="1000">
                <a:solidFill>
                  <a:srgbClr val="00008B"/>
                </a:solidFill>
                <a:highlight>
                  <a:srgbClr val="F0F0F0"/>
                </a:highlight>
              </a:rPr>
              <a:t>        .Data_in_A</a:t>
            </a:r>
            <a:r>
              <a:rPr lang="en" sz="1000">
                <a:solidFill>
                  <a:srgbClr val="9F79EE"/>
                </a:solidFill>
                <a:highlight>
                  <a:srgbClr val="FFFFFF"/>
                </a:highlight>
              </a:rPr>
              <a:t>(</a:t>
            </a:r>
            <a:r>
              <a:rPr lang="en" sz="1000">
                <a:solidFill>
                  <a:srgbClr val="00008B"/>
                </a:solidFill>
                <a:highlight>
                  <a:srgbClr val="F0F0F0"/>
                </a:highlight>
              </a:rPr>
              <a:t>Data_in_A</a:t>
            </a:r>
            <a:r>
              <a:rPr lang="en" sz="1000">
                <a:solidFill>
                  <a:srgbClr val="9F79EE"/>
                </a:solidFill>
                <a:highlight>
                  <a:srgbClr val="FFFFFF"/>
                </a:highlight>
              </a:rPr>
              <a:t>)</a:t>
            </a:r>
            <a:r>
              <a:rPr lang="en" sz="1000">
                <a:solidFill>
                  <a:srgbClr val="5D478B"/>
                </a:solidFill>
                <a:highlight>
                  <a:srgbClr val="FFFFFF"/>
                </a:highlight>
              </a:rPr>
              <a:t>,</a:t>
            </a:r>
            <a:endParaRPr sz="1000">
              <a:solidFill>
                <a:srgbClr val="5D478B"/>
              </a:solidFill>
              <a:highlight>
                <a:srgbClr val="FFFFFF"/>
              </a:highlight>
            </a:endParaRPr>
          </a:p>
          <a:p>
            <a:pPr marL="0" lvl="0" indent="0" algn="l" rtl="0">
              <a:spcBef>
                <a:spcPts val="0"/>
              </a:spcBef>
              <a:spcAft>
                <a:spcPts val="0"/>
              </a:spcAft>
              <a:buNone/>
            </a:pPr>
            <a:r>
              <a:rPr lang="en" sz="1000">
                <a:solidFill>
                  <a:srgbClr val="00008B"/>
                </a:solidFill>
                <a:highlight>
                  <a:srgbClr val="F0F0F0"/>
                </a:highlight>
              </a:rPr>
              <a:t>        .Data_in_B</a:t>
            </a:r>
            <a:r>
              <a:rPr lang="en" sz="1000">
                <a:solidFill>
                  <a:srgbClr val="9F79EE"/>
                </a:solidFill>
                <a:highlight>
                  <a:srgbClr val="FFFFFF"/>
                </a:highlight>
              </a:rPr>
              <a:t>(</a:t>
            </a:r>
            <a:r>
              <a:rPr lang="en" sz="1000">
                <a:solidFill>
                  <a:srgbClr val="00008B"/>
                </a:solidFill>
                <a:highlight>
                  <a:srgbClr val="F0F0F0"/>
                </a:highlight>
              </a:rPr>
              <a:t>Data_in_B</a:t>
            </a:r>
            <a:r>
              <a:rPr lang="en" sz="1000">
                <a:solidFill>
                  <a:srgbClr val="9F79EE"/>
                </a:solidFill>
                <a:highlight>
                  <a:srgbClr val="FFFFFF"/>
                </a:highlight>
              </a:rPr>
              <a:t>)</a:t>
            </a:r>
            <a:r>
              <a:rPr lang="en" sz="1000">
                <a:solidFill>
                  <a:srgbClr val="5D478B"/>
                </a:solidFill>
                <a:highlight>
                  <a:srgbClr val="FFFFFF"/>
                </a:highlight>
              </a:rPr>
              <a:t>,</a:t>
            </a:r>
            <a:endParaRPr sz="1000">
              <a:solidFill>
                <a:srgbClr val="5D478B"/>
              </a:solidFill>
              <a:highlight>
                <a:srgbClr val="FFFFFF"/>
              </a:highlight>
            </a:endParaRPr>
          </a:p>
          <a:p>
            <a:pPr marL="0" lvl="0" indent="0" algn="l" rtl="0">
              <a:spcBef>
                <a:spcPts val="0"/>
              </a:spcBef>
              <a:spcAft>
                <a:spcPts val="0"/>
              </a:spcAft>
              <a:buNone/>
            </a:pPr>
            <a:r>
              <a:rPr lang="en" sz="1000">
                <a:solidFill>
                  <a:srgbClr val="00008B"/>
                </a:solidFill>
                <a:highlight>
                  <a:srgbClr val="F0F0F0"/>
                </a:highlight>
              </a:rPr>
              <a:t>        .Data_out_Sum</a:t>
            </a:r>
            <a:r>
              <a:rPr lang="en" sz="1000">
                <a:solidFill>
                  <a:srgbClr val="9F79EE"/>
                </a:solidFill>
                <a:highlight>
                  <a:srgbClr val="FFFFFF"/>
                </a:highlight>
              </a:rPr>
              <a:t>(</a:t>
            </a:r>
            <a:r>
              <a:rPr lang="en" sz="1000">
                <a:solidFill>
                  <a:srgbClr val="00008B"/>
                </a:solidFill>
                <a:highlight>
                  <a:srgbClr val="F0F0F0"/>
                </a:highlight>
              </a:rPr>
              <a:t>ha1_sum</a:t>
            </a:r>
            <a:r>
              <a:rPr lang="en" sz="1000">
                <a:solidFill>
                  <a:srgbClr val="9F79EE"/>
                </a:solidFill>
                <a:highlight>
                  <a:srgbClr val="FFFFFF"/>
                </a:highlight>
              </a:rPr>
              <a:t>)</a:t>
            </a:r>
            <a:r>
              <a:rPr lang="en" sz="1000">
                <a:solidFill>
                  <a:srgbClr val="5D478B"/>
                </a:solidFill>
                <a:highlight>
                  <a:srgbClr val="FFFFFF"/>
                </a:highlight>
              </a:rPr>
              <a:t>,</a:t>
            </a:r>
            <a:endParaRPr sz="1000">
              <a:solidFill>
                <a:srgbClr val="5D478B"/>
              </a:solidFill>
              <a:highlight>
                <a:srgbClr val="FFFFFF"/>
              </a:highlight>
            </a:endParaRPr>
          </a:p>
          <a:p>
            <a:pPr marL="0" lvl="0" indent="0" algn="l" rtl="0">
              <a:spcBef>
                <a:spcPts val="0"/>
              </a:spcBef>
              <a:spcAft>
                <a:spcPts val="0"/>
              </a:spcAft>
              <a:buNone/>
            </a:pPr>
            <a:r>
              <a:rPr lang="en" sz="1000">
                <a:solidFill>
                  <a:srgbClr val="00008B"/>
                </a:solidFill>
                <a:highlight>
                  <a:srgbClr val="F0F0F0"/>
                </a:highlight>
              </a:rPr>
              <a:t>        .Data_out_Carry</a:t>
            </a:r>
            <a:r>
              <a:rPr lang="en" sz="1000">
                <a:solidFill>
                  <a:srgbClr val="9F79EE"/>
                </a:solidFill>
                <a:highlight>
                  <a:srgbClr val="FFFFFF"/>
                </a:highlight>
              </a:rPr>
              <a:t>(</a:t>
            </a:r>
            <a:r>
              <a:rPr lang="en" sz="1000">
                <a:solidFill>
                  <a:srgbClr val="00008B"/>
                </a:solidFill>
                <a:highlight>
                  <a:srgbClr val="F0F0F0"/>
                </a:highlight>
              </a:rPr>
              <a:t>ha1_carry</a:t>
            </a:r>
            <a:r>
              <a:rPr lang="en" sz="1000">
                <a:solidFill>
                  <a:srgbClr val="9F79EE"/>
                </a:solidFill>
                <a:highlight>
                  <a:srgbClr val="FFFFFF"/>
                </a:highlight>
              </a:rPr>
              <a:t>)</a:t>
            </a:r>
            <a:endParaRPr sz="1000">
              <a:solidFill>
                <a:srgbClr val="9F79EE"/>
              </a:solidFill>
              <a:highlight>
                <a:srgbClr val="FFFFFF"/>
              </a:highlight>
            </a:endParaRPr>
          </a:p>
          <a:p>
            <a:pPr marL="0" lvl="0" indent="0" algn="l" rtl="0">
              <a:spcBef>
                <a:spcPts val="0"/>
              </a:spcBef>
              <a:spcAft>
                <a:spcPts val="0"/>
              </a:spcAft>
              <a:buNone/>
            </a:pPr>
            <a:r>
              <a:rPr lang="en" sz="1000">
                <a:solidFill>
                  <a:srgbClr val="00008B"/>
                </a:solidFill>
                <a:highlight>
                  <a:srgbClr val="F0F0F0"/>
                </a:highlight>
              </a:rPr>
              <a:t>    </a:t>
            </a:r>
            <a:r>
              <a:rPr lang="en" sz="1000">
                <a:solidFill>
                  <a:srgbClr val="9F79EE"/>
                </a:solidFill>
                <a:highlight>
                  <a:srgbClr val="FFFFFF"/>
                </a:highlight>
              </a:rPr>
              <a:t>)</a:t>
            </a:r>
            <a:r>
              <a:rPr lang="en" sz="1000">
                <a:solidFill>
                  <a:srgbClr val="5D478B"/>
                </a:solidFill>
                <a:highlight>
                  <a:srgbClr val="FFFFFF"/>
                </a:highlight>
              </a:rPr>
              <a:t>;</a:t>
            </a:r>
            <a:endParaRPr sz="1000">
              <a:solidFill>
                <a:srgbClr val="5D478B"/>
              </a:solidFill>
              <a:highlight>
                <a:srgbClr val="FFFFFF"/>
              </a:highlight>
            </a:endParaRPr>
          </a:p>
          <a:p>
            <a:pPr marL="0" lvl="0" indent="0" algn="l" rtl="0">
              <a:spcBef>
                <a:spcPts val="0"/>
              </a:spcBef>
              <a:spcAft>
                <a:spcPts val="0"/>
              </a:spcAft>
              <a:buNone/>
            </a:pPr>
            <a:r>
              <a:rPr lang="en" sz="1000">
                <a:solidFill>
                  <a:srgbClr val="00008B"/>
                </a:solidFill>
                <a:highlight>
                  <a:srgbClr val="F0F0F0"/>
                </a:highlight>
              </a:rPr>
              <a:t>    </a:t>
            </a:r>
            <a:endParaRPr sz="1000">
              <a:solidFill>
                <a:srgbClr val="00008B"/>
              </a:solidFill>
              <a:highlight>
                <a:srgbClr val="F0F0F0"/>
              </a:highlight>
            </a:endParaRPr>
          </a:p>
          <a:p>
            <a:pPr marL="0" lvl="0" indent="0" algn="l" rtl="0">
              <a:spcBef>
                <a:spcPts val="0"/>
              </a:spcBef>
              <a:spcAft>
                <a:spcPts val="0"/>
              </a:spcAft>
              <a:buNone/>
            </a:pPr>
            <a:r>
              <a:rPr lang="en" sz="1000">
                <a:solidFill>
                  <a:srgbClr val="00008B"/>
                </a:solidFill>
                <a:highlight>
                  <a:srgbClr val="F0F0F0"/>
                </a:highlight>
              </a:rPr>
              <a:t>    </a:t>
            </a:r>
            <a:r>
              <a:rPr lang="en" sz="1000">
                <a:solidFill>
                  <a:srgbClr val="00008B"/>
                </a:solidFill>
                <a:highlight>
                  <a:srgbClr val="FFFFFF"/>
                </a:highlight>
              </a:rPr>
              <a:t>//Instantiate the half adder 2</a:t>
            </a:r>
            <a:endParaRPr sz="1000">
              <a:solidFill>
                <a:srgbClr val="00008B"/>
              </a:solidFill>
              <a:highlight>
                <a:srgbClr val="FFFFFF"/>
              </a:highlight>
            </a:endParaRPr>
          </a:p>
          <a:p>
            <a:pPr marL="0" lvl="0" indent="0" algn="l" rtl="0">
              <a:spcBef>
                <a:spcPts val="0"/>
              </a:spcBef>
              <a:spcAft>
                <a:spcPts val="0"/>
              </a:spcAft>
              <a:buNone/>
            </a:pPr>
            <a:r>
              <a:rPr lang="en" sz="1000">
                <a:solidFill>
                  <a:srgbClr val="00008B"/>
                </a:solidFill>
                <a:highlight>
                  <a:srgbClr val="F0F0F0"/>
                </a:highlight>
              </a:rPr>
              <a:t>    half_adder  ha2</a:t>
            </a:r>
            <a:r>
              <a:rPr lang="en" sz="1000">
                <a:solidFill>
                  <a:srgbClr val="9F79EE"/>
                </a:solidFill>
                <a:highlight>
                  <a:srgbClr val="FFFFFF"/>
                </a:highlight>
              </a:rPr>
              <a:t>(</a:t>
            </a:r>
            <a:endParaRPr sz="1000">
              <a:solidFill>
                <a:srgbClr val="9F79EE"/>
              </a:solidFill>
              <a:highlight>
                <a:srgbClr val="FFFFFF"/>
              </a:highlight>
            </a:endParaRPr>
          </a:p>
          <a:p>
            <a:pPr marL="0" lvl="0" indent="0" algn="l" rtl="0">
              <a:spcBef>
                <a:spcPts val="0"/>
              </a:spcBef>
              <a:spcAft>
                <a:spcPts val="0"/>
              </a:spcAft>
              <a:buNone/>
            </a:pPr>
            <a:r>
              <a:rPr lang="en" sz="1000">
                <a:solidFill>
                  <a:srgbClr val="00008B"/>
                </a:solidFill>
                <a:highlight>
                  <a:srgbClr val="F0F0F0"/>
                </a:highlight>
              </a:rPr>
              <a:t>        .Data_in_A</a:t>
            </a:r>
            <a:r>
              <a:rPr lang="en" sz="1000">
                <a:solidFill>
                  <a:srgbClr val="9F79EE"/>
                </a:solidFill>
                <a:highlight>
                  <a:srgbClr val="FFFFFF"/>
                </a:highlight>
              </a:rPr>
              <a:t>(</a:t>
            </a:r>
            <a:r>
              <a:rPr lang="en" sz="1000">
                <a:solidFill>
                  <a:srgbClr val="00008B"/>
                </a:solidFill>
                <a:highlight>
                  <a:srgbClr val="F0F0F0"/>
                </a:highlight>
              </a:rPr>
              <a:t>Data_in_C</a:t>
            </a:r>
            <a:r>
              <a:rPr lang="en" sz="1000">
                <a:solidFill>
                  <a:srgbClr val="9F79EE"/>
                </a:solidFill>
                <a:highlight>
                  <a:srgbClr val="FFFFFF"/>
                </a:highlight>
              </a:rPr>
              <a:t>)</a:t>
            </a:r>
            <a:r>
              <a:rPr lang="en" sz="1000">
                <a:solidFill>
                  <a:srgbClr val="5D478B"/>
                </a:solidFill>
                <a:highlight>
                  <a:srgbClr val="FFFFFF"/>
                </a:highlight>
              </a:rPr>
              <a:t>,</a:t>
            </a:r>
            <a:endParaRPr sz="1000">
              <a:solidFill>
                <a:srgbClr val="5D478B"/>
              </a:solidFill>
              <a:highlight>
                <a:srgbClr val="FFFFFF"/>
              </a:highlight>
            </a:endParaRPr>
          </a:p>
          <a:p>
            <a:pPr marL="0" lvl="0" indent="0" algn="l" rtl="0">
              <a:spcBef>
                <a:spcPts val="0"/>
              </a:spcBef>
              <a:spcAft>
                <a:spcPts val="0"/>
              </a:spcAft>
              <a:buNone/>
            </a:pPr>
            <a:r>
              <a:rPr lang="en" sz="1000">
                <a:solidFill>
                  <a:srgbClr val="00008B"/>
                </a:solidFill>
                <a:highlight>
                  <a:srgbClr val="F0F0F0"/>
                </a:highlight>
              </a:rPr>
              <a:t>        .Data_in_B</a:t>
            </a:r>
            <a:r>
              <a:rPr lang="en" sz="1000">
                <a:solidFill>
                  <a:srgbClr val="9F79EE"/>
                </a:solidFill>
                <a:highlight>
                  <a:srgbClr val="FFFFFF"/>
                </a:highlight>
              </a:rPr>
              <a:t>(</a:t>
            </a:r>
            <a:r>
              <a:rPr lang="en" sz="1000">
                <a:solidFill>
                  <a:srgbClr val="00008B"/>
                </a:solidFill>
                <a:highlight>
                  <a:srgbClr val="F0F0F0"/>
                </a:highlight>
              </a:rPr>
              <a:t>ha1_sum</a:t>
            </a:r>
            <a:r>
              <a:rPr lang="en" sz="1000">
                <a:solidFill>
                  <a:srgbClr val="9F79EE"/>
                </a:solidFill>
                <a:highlight>
                  <a:srgbClr val="FFFFFF"/>
                </a:highlight>
              </a:rPr>
              <a:t>)</a:t>
            </a:r>
            <a:r>
              <a:rPr lang="en" sz="1000">
                <a:solidFill>
                  <a:srgbClr val="5D478B"/>
                </a:solidFill>
                <a:highlight>
                  <a:srgbClr val="FFFFFF"/>
                </a:highlight>
              </a:rPr>
              <a:t>,</a:t>
            </a:r>
            <a:endParaRPr sz="1000">
              <a:solidFill>
                <a:srgbClr val="5D478B"/>
              </a:solidFill>
              <a:highlight>
                <a:srgbClr val="FFFFFF"/>
              </a:highlight>
            </a:endParaRPr>
          </a:p>
          <a:p>
            <a:pPr marL="0" lvl="0" indent="0" algn="l" rtl="0">
              <a:spcBef>
                <a:spcPts val="0"/>
              </a:spcBef>
              <a:spcAft>
                <a:spcPts val="0"/>
              </a:spcAft>
              <a:buNone/>
            </a:pPr>
            <a:r>
              <a:rPr lang="en" sz="1000">
                <a:solidFill>
                  <a:srgbClr val="00008B"/>
                </a:solidFill>
                <a:highlight>
                  <a:srgbClr val="F0F0F0"/>
                </a:highlight>
              </a:rPr>
              <a:t>        .Data_out_Sum</a:t>
            </a:r>
            <a:r>
              <a:rPr lang="en" sz="1000">
                <a:solidFill>
                  <a:srgbClr val="9F79EE"/>
                </a:solidFill>
                <a:highlight>
                  <a:srgbClr val="FFFFFF"/>
                </a:highlight>
              </a:rPr>
              <a:t>(</a:t>
            </a:r>
            <a:r>
              <a:rPr lang="en" sz="1000">
                <a:solidFill>
                  <a:srgbClr val="00008B"/>
                </a:solidFill>
                <a:highlight>
                  <a:srgbClr val="F0F0F0"/>
                </a:highlight>
              </a:rPr>
              <a:t>ha2_sum</a:t>
            </a:r>
            <a:r>
              <a:rPr lang="en" sz="1000">
                <a:solidFill>
                  <a:srgbClr val="9F79EE"/>
                </a:solidFill>
                <a:highlight>
                  <a:srgbClr val="FFFFFF"/>
                </a:highlight>
              </a:rPr>
              <a:t>)</a:t>
            </a:r>
            <a:r>
              <a:rPr lang="en" sz="1000">
                <a:solidFill>
                  <a:srgbClr val="5D478B"/>
                </a:solidFill>
                <a:highlight>
                  <a:srgbClr val="FFFFFF"/>
                </a:highlight>
              </a:rPr>
              <a:t>,</a:t>
            </a:r>
            <a:endParaRPr sz="1000">
              <a:solidFill>
                <a:srgbClr val="5D478B"/>
              </a:solidFill>
              <a:highlight>
                <a:srgbClr val="FFFFFF"/>
              </a:highlight>
            </a:endParaRPr>
          </a:p>
          <a:p>
            <a:pPr marL="0" lvl="0" indent="0" algn="l" rtl="0">
              <a:spcBef>
                <a:spcPts val="0"/>
              </a:spcBef>
              <a:spcAft>
                <a:spcPts val="0"/>
              </a:spcAft>
              <a:buNone/>
            </a:pPr>
            <a:r>
              <a:rPr lang="en" sz="1000">
                <a:solidFill>
                  <a:srgbClr val="00008B"/>
                </a:solidFill>
                <a:highlight>
                  <a:srgbClr val="F0F0F0"/>
                </a:highlight>
              </a:rPr>
              <a:t>        .Data_out_Carry</a:t>
            </a:r>
            <a:r>
              <a:rPr lang="en" sz="1000">
                <a:solidFill>
                  <a:srgbClr val="9F79EE"/>
                </a:solidFill>
                <a:highlight>
                  <a:srgbClr val="FFFFFF"/>
                </a:highlight>
              </a:rPr>
              <a:t>(</a:t>
            </a:r>
            <a:r>
              <a:rPr lang="en" sz="1000">
                <a:solidFill>
                  <a:srgbClr val="00008B"/>
                </a:solidFill>
                <a:highlight>
                  <a:srgbClr val="F0F0F0"/>
                </a:highlight>
              </a:rPr>
              <a:t>ha2_carry</a:t>
            </a:r>
            <a:r>
              <a:rPr lang="en" sz="1000">
                <a:solidFill>
                  <a:srgbClr val="9F79EE"/>
                </a:solidFill>
                <a:highlight>
                  <a:srgbClr val="FFFFFF"/>
                </a:highlight>
              </a:rPr>
              <a:t>)</a:t>
            </a:r>
            <a:endParaRPr sz="1000">
              <a:solidFill>
                <a:srgbClr val="9F79EE"/>
              </a:solidFill>
              <a:highlight>
                <a:srgbClr val="FFFFFF"/>
              </a:highlight>
            </a:endParaRPr>
          </a:p>
          <a:p>
            <a:pPr marL="0" lvl="0" indent="0" algn="l" rtl="0">
              <a:spcBef>
                <a:spcPts val="0"/>
              </a:spcBef>
              <a:spcAft>
                <a:spcPts val="0"/>
              </a:spcAft>
              <a:buNone/>
            </a:pPr>
            <a:r>
              <a:rPr lang="en" sz="1000">
                <a:solidFill>
                  <a:srgbClr val="00008B"/>
                </a:solidFill>
                <a:highlight>
                  <a:srgbClr val="F0F0F0"/>
                </a:highlight>
              </a:rPr>
              <a:t>    </a:t>
            </a:r>
            <a:r>
              <a:rPr lang="en" sz="1000">
                <a:solidFill>
                  <a:srgbClr val="9F79EE"/>
                </a:solidFill>
                <a:highlight>
                  <a:srgbClr val="FFFFFF"/>
                </a:highlight>
              </a:rPr>
              <a:t>)</a:t>
            </a:r>
            <a:r>
              <a:rPr lang="en" sz="1000">
                <a:solidFill>
                  <a:srgbClr val="5D478B"/>
                </a:solidFill>
                <a:highlight>
                  <a:srgbClr val="FFFFFF"/>
                </a:highlight>
              </a:rPr>
              <a:t>;</a:t>
            </a:r>
            <a:endParaRPr sz="1000">
              <a:solidFill>
                <a:srgbClr val="5D478B"/>
              </a:solidFill>
              <a:highlight>
                <a:srgbClr val="FFFFFF"/>
              </a:highlight>
            </a:endParaRPr>
          </a:p>
          <a:p>
            <a:pPr marL="0" lvl="0" indent="0" algn="l" rtl="0">
              <a:spcBef>
                <a:spcPts val="0"/>
              </a:spcBef>
              <a:spcAft>
                <a:spcPts val="0"/>
              </a:spcAft>
              <a:buNone/>
            </a:pPr>
            <a:endParaRPr sz="1000">
              <a:solidFill>
                <a:srgbClr val="00008B"/>
              </a:solidFill>
              <a:highlight>
                <a:srgbClr val="FFFFFF"/>
              </a:highlight>
            </a:endParaRPr>
          </a:p>
          <a:p>
            <a:pPr marL="0" lvl="0" indent="0" algn="l" rtl="0">
              <a:spcBef>
                <a:spcPts val="0"/>
              </a:spcBef>
              <a:spcAft>
                <a:spcPts val="0"/>
              </a:spcAft>
              <a:buNone/>
            </a:pPr>
            <a:r>
              <a:rPr lang="en" sz="1000">
                <a:solidFill>
                  <a:srgbClr val="00008B"/>
                </a:solidFill>
                <a:highlight>
                  <a:srgbClr val="F0F0F0"/>
                </a:highlight>
              </a:rPr>
              <a:t>    </a:t>
            </a:r>
            <a:r>
              <a:rPr lang="en" sz="1000">
                <a:solidFill>
                  <a:srgbClr val="00008B"/>
                </a:solidFill>
                <a:highlight>
                  <a:srgbClr val="FFFFFF"/>
                </a:highlight>
              </a:rPr>
              <a:t>//sum output from 2nd half adder is connected to full adder output</a:t>
            </a:r>
            <a:endParaRPr sz="1000">
              <a:solidFill>
                <a:srgbClr val="00008B"/>
              </a:solidFill>
              <a:highlight>
                <a:srgbClr val="FFFFFF"/>
              </a:highlight>
            </a:endParaRPr>
          </a:p>
          <a:p>
            <a:pPr marL="0" lvl="0" indent="0" algn="l" rtl="0">
              <a:spcBef>
                <a:spcPts val="0"/>
              </a:spcBef>
              <a:spcAft>
                <a:spcPts val="0"/>
              </a:spcAft>
              <a:buNone/>
            </a:pPr>
            <a:r>
              <a:rPr lang="en" sz="1000">
                <a:solidFill>
                  <a:srgbClr val="00008B"/>
                </a:solidFill>
                <a:highlight>
                  <a:srgbClr val="F0F0F0"/>
                </a:highlight>
              </a:rPr>
              <a:t>    </a:t>
            </a:r>
            <a:r>
              <a:rPr lang="en" sz="1000" b="1">
                <a:solidFill>
                  <a:srgbClr val="A52A2A"/>
                </a:solidFill>
                <a:highlight>
                  <a:srgbClr val="FFFFFF"/>
                </a:highlight>
              </a:rPr>
              <a:t>assign</a:t>
            </a:r>
            <a:r>
              <a:rPr lang="en" sz="1000">
                <a:solidFill>
                  <a:srgbClr val="00008B"/>
                </a:solidFill>
                <a:highlight>
                  <a:srgbClr val="F0F0F0"/>
                </a:highlight>
              </a:rPr>
              <a:t> Data_out_Sum </a:t>
            </a:r>
            <a:r>
              <a:rPr lang="en" sz="1000">
                <a:solidFill>
                  <a:srgbClr val="5D478B"/>
                </a:solidFill>
                <a:highlight>
                  <a:srgbClr val="FFFFFF"/>
                </a:highlight>
              </a:rPr>
              <a:t>=</a:t>
            </a:r>
            <a:r>
              <a:rPr lang="en" sz="1000">
                <a:solidFill>
                  <a:srgbClr val="00008B"/>
                </a:solidFill>
                <a:highlight>
                  <a:srgbClr val="F0F0F0"/>
                </a:highlight>
              </a:rPr>
              <a:t> ha2_sum</a:t>
            </a:r>
            <a:r>
              <a:rPr lang="en" sz="1000">
                <a:solidFill>
                  <a:srgbClr val="5D478B"/>
                </a:solidFill>
                <a:highlight>
                  <a:srgbClr val="FFFFFF"/>
                </a:highlight>
              </a:rPr>
              <a:t>;</a:t>
            </a:r>
            <a:r>
              <a:rPr lang="en" sz="1000">
                <a:solidFill>
                  <a:srgbClr val="00008B"/>
                </a:solidFill>
                <a:highlight>
                  <a:srgbClr val="F0F0F0"/>
                </a:highlight>
              </a:rPr>
              <a:t>  </a:t>
            </a:r>
            <a:endParaRPr sz="1000">
              <a:solidFill>
                <a:srgbClr val="00008B"/>
              </a:solidFill>
              <a:highlight>
                <a:srgbClr val="F0F0F0"/>
              </a:highlight>
            </a:endParaRPr>
          </a:p>
          <a:p>
            <a:pPr marL="0" lvl="0" indent="0" algn="l" rtl="0">
              <a:spcBef>
                <a:spcPts val="0"/>
              </a:spcBef>
              <a:spcAft>
                <a:spcPts val="0"/>
              </a:spcAft>
              <a:buNone/>
            </a:pPr>
            <a:r>
              <a:rPr lang="en" sz="1000">
                <a:solidFill>
                  <a:srgbClr val="00008B"/>
                </a:solidFill>
                <a:highlight>
                  <a:srgbClr val="F0F0F0"/>
                </a:highlight>
              </a:rPr>
              <a:t>    </a:t>
            </a:r>
            <a:r>
              <a:rPr lang="en" sz="1000">
                <a:solidFill>
                  <a:srgbClr val="00008B"/>
                </a:solidFill>
                <a:highlight>
                  <a:srgbClr val="FFFFFF"/>
                </a:highlight>
              </a:rPr>
              <a:t>//The carry's from both the half adders are OR'ed to get the final carry./</a:t>
            </a:r>
            <a:endParaRPr sz="1000">
              <a:solidFill>
                <a:srgbClr val="00008B"/>
              </a:solidFill>
              <a:highlight>
                <a:srgbClr val="FFFFFF"/>
              </a:highlight>
            </a:endParaRPr>
          </a:p>
          <a:p>
            <a:pPr marL="0" lvl="0" indent="0" algn="l" rtl="0">
              <a:spcBef>
                <a:spcPts val="0"/>
              </a:spcBef>
              <a:spcAft>
                <a:spcPts val="0"/>
              </a:spcAft>
              <a:buNone/>
            </a:pPr>
            <a:r>
              <a:rPr lang="en" sz="1000">
                <a:solidFill>
                  <a:srgbClr val="00008B"/>
                </a:solidFill>
                <a:highlight>
                  <a:srgbClr val="F0F0F0"/>
                </a:highlight>
              </a:rPr>
              <a:t>    </a:t>
            </a:r>
            <a:r>
              <a:rPr lang="en" sz="1000" b="1">
                <a:solidFill>
                  <a:srgbClr val="A52A2A"/>
                </a:solidFill>
                <a:highlight>
                  <a:srgbClr val="FFFFFF"/>
                </a:highlight>
              </a:rPr>
              <a:t>assign</a:t>
            </a:r>
            <a:r>
              <a:rPr lang="en" sz="1000">
                <a:solidFill>
                  <a:srgbClr val="00008B"/>
                </a:solidFill>
                <a:highlight>
                  <a:srgbClr val="F0F0F0"/>
                </a:highlight>
              </a:rPr>
              <a:t> Data_out_Carry </a:t>
            </a:r>
            <a:r>
              <a:rPr lang="en" sz="1000">
                <a:solidFill>
                  <a:srgbClr val="5D478B"/>
                </a:solidFill>
                <a:highlight>
                  <a:srgbClr val="FFFFFF"/>
                </a:highlight>
              </a:rPr>
              <a:t>=</a:t>
            </a:r>
            <a:r>
              <a:rPr lang="en" sz="1000">
                <a:solidFill>
                  <a:srgbClr val="00008B"/>
                </a:solidFill>
                <a:highlight>
                  <a:srgbClr val="F0F0F0"/>
                </a:highlight>
              </a:rPr>
              <a:t> ha1_carry </a:t>
            </a:r>
            <a:r>
              <a:rPr lang="en" sz="1000">
                <a:solidFill>
                  <a:srgbClr val="5D478B"/>
                </a:solidFill>
                <a:highlight>
                  <a:srgbClr val="FFFFFF"/>
                </a:highlight>
              </a:rPr>
              <a:t>|</a:t>
            </a:r>
            <a:r>
              <a:rPr lang="en" sz="1000">
                <a:solidFill>
                  <a:srgbClr val="00008B"/>
                </a:solidFill>
                <a:highlight>
                  <a:srgbClr val="F0F0F0"/>
                </a:highlight>
              </a:rPr>
              <a:t> ha2_carry</a:t>
            </a:r>
            <a:r>
              <a:rPr lang="en" sz="1000">
                <a:solidFill>
                  <a:srgbClr val="5D478B"/>
                </a:solidFill>
                <a:highlight>
                  <a:srgbClr val="FFFFFF"/>
                </a:highlight>
              </a:rPr>
              <a:t>;</a:t>
            </a:r>
            <a:endParaRPr sz="1000">
              <a:solidFill>
                <a:srgbClr val="5D478B"/>
              </a:solidFill>
              <a:highlight>
                <a:srgbClr val="FFFFFF"/>
              </a:highlight>
            </a:endParaRPr>
          </a:p>
          <a:p>
            <a:pPr marL="0" lvl="0" indent="0" algn="l" rtl="0">
              <a:spcBef>
                <a:spcPts val="0"/>
              </a:spcBef>
              <a:spcAft>
                <a:spcPts val="0"/>
              </a:spcAft>
              <a:buNone/>
            </a:pPr>
            <a:r>
              <a:rPr lang="en" sz="1000">
                <a:solidFill>
                  <a:srgbClr val="00008B"/>
                </a:solidFill>
                <a:highlight>
                  <a:srgbClr val="F0F0F0"/>
                </a:highlight>
              </a:rPr>
              <a:t>    </a:t>
            </a:r>
            <a:endParaRPr sz="1000">
              <a:solidFill>
                <a:srgbClr val="00008B"/>
              </a:solidFill>
              <a:highlight>
                <a:srgbClr val="F0F0F0"/>
              </a:highlight>
            </a:endParaRPr>
          </a:p>
          <a:p>
            <a:pPr marL="0" lvl="0" indent="0" algn="l" rtl="0">
              <a:spcBef>
                <a:spcPts val="0"/>
              </a:spcBef>
              <a:spcAft>
                <a:spcPts val="0"/>
              </a:spcAft>
              <a:buNone/>
            </a:pPr>
            <a:r>
              <a:rPr lang="en" sz="1000" b="1">
                <a:solidFill>
                  <a:srgbClr val="A52A2A"/>
                </a:solidFill>
                <a:highlight>
                  <a:srgbClr val="FFFFFF"/>
                </a:highlight>
              </a:rPr>
              <a:t>endmodule</a:t>
            </a:r>
            <a:endParaRPr sz="1000">
              <a:solidFill>
                <a:srgbClr val="00008B"/>
              </a:solidFill>
              <a:highlight>
                <a:srgbClr val="FFFFFF"/>
              </a:highlight>
            </a:endParaRPr>
          </a:p>
          <a:p>
            <a:pPr marL="0" lvl="0" indent="0" algn="l" rtl="0">
              <a:lnSpc>
                <a:spcPct val="150000"/>
              </a:lnSpc>
              <a:spcBef>
                <a:spcPts val="1000"/>
              </a:spcBef>
              <a:spcAft>
                <a:spcPts val="0"/>
              </a:spcAft>
              <a:buNone/>
            </a:pPr>
            <a:endParaRPr sz="1000">
              <a:solidFill>
                <a:srgbClr val="00008B"/>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TEST BENCH CODE</a:t>
            </a:r>
            <a:endParaRPr/>
          </a:p>
        </p:txBody>
      </p:sp>
      <p:sp>
        <p:nvSpPr>
          <p:cNvPr id="97" name="Google Shape;97;p18"/>
          <p:cNvSpPr txBox="1">
            <a:spLocks noGrp="1"/>
          </p:cNvSpPr>
          <p:nvPr>
            <p:ph type="body" idx="1"/>
          </p:nvPr>
        </p:nvSpPr>
        <p:spPr>
          <a:xfrm>
            <a:off x="311700" y="1468825"/>
            <a:ext cx="4260300" cy="3099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000" b="1">
                <a:solidFill>
                  <a:srgbClr val="A52A2A"/>
                </a:solidFill>
                <a:highlight>
                  <a:srgbClr val="FFFFFF"/>
                </a:highlight>
                <a:latin typeface="Arial"/>
                <a:ea typeface="Arial"/>
                <a:cs typeface="Arial"/>
                <a:sym typeface="Arial"/>
              </a:rPr>
              <a:t>module</a:t>
            </a:r>
            <a:r>
              <a:rPr lang="en" sz="1000">
                <a:highlight>
                  <a:srgbClr val="F0F0F0"/>
                </a:highlight>
                <a:latin typeface="Arial"/>
                <a:ea typeface="Arial"/>
                <a:cs typeface="Arial"/>
                <a:sym typeface="Arial"/>
              </a:rPr>
              <a:t> tb_fullAdd</a:t>
            </a:r>
            <a:r>
              <a:rPr lang="en" sz="1000">
                <a:solidFill>
                  <a:srgbClr val="5D478B"/>
                </a:solidFill>
                <a:highlight>
                  <a:srgbClr val="FFFFFF"/>
                </a:highlight>
                <a:latin typeface="Arial"/>
                <a:ea typeface="Arial"/>
                <a:cs typeface="Arial"/>
                <a:sym typeface="Arial"/>
              </a:rPr>
              <a:t>;</a:t>
            </a:r>
            <a:endParaRPr sz="1000">
              <a:solidFill>
                <a:srgbClr val="5D478B"/>
              </a:solidFill>
              <a:highlight>
                <a:srgbClr val="FFFFFF"/>
              </a:highlight>
              <a:latin typeface="Arial"/>
              <a:ea typeface="Arial"/>
              <a:cs typeface="Arial"/>
              <a:sym typeface="Arial"/>
            </a:endParaRPr>
          </a:p>
          <a:p>
            <a:pPr marL="0" lvl="0" indent="0" algn="l" rtl="0">
              <a:lnSpc>
                <a:spcPct val="100000"/>
              </a:lnSpc>
              <a:spcBef>
                <a:spcPts val="0"/>
              </a:spcBef>
              <a:spcAft>
                <a:spcPts val="0"/>
              </a:spcAft>
              <a:buNone/>
            </a:pPr>
            <a:endParaRPr sz="1000">
              <a:latin typeface="Arial"/>
              <a:ea typeface="Arial"/>
              <a:cs typeface="Arial"/>
              <a:sym typeface="Arial"/>
            </a:endParaRPr>
          </a:p>
          <a:p>
            <a:pPr marL="0" lvl="0" indent="0" algn="l" rtl="0">
              <a:lnSpc>
                <a:spcPct val="100000"/>
              </a:lnSpc>
              <a:spcBef>
                <a:spcPts val="0"/>
              </a:spcBef>
              <a:spcAft>
                <a:spcPts val="0"/>
              </a:spcAft>
              <a:buNone/>
            </a:pPr>
            <a:r>
              <a:rPr lang="en" sz="1000">
                <a:highlight>
                  <a:srgbClr val="F0F0F0"/>
                </a:highlight>
                <a:latin typeface="Arial"/>
                <a:ea typeface="Arial"/>
                <a:cs typeface="Arial"/>
                <a:sym typeface="Arial"/>
              </a:rPr>
              <a:t>    </a:t>
            </a:r>
            <a:r>
              <a:rPr lang="en" sz="1000">
                <a:solidFill>
                  <a:srgbClr val="00008B"/>
                </a:solidFill>
                <a:highlight>
                  <a:srgbClr val="FFFFFF"/>
                </a:highlight>
                <a:latin typeface="Arial"/>
                <a:ea typeface="Arial"/>
                <a:cs typeface="Arial"/>
                <a:sym typeface="Arial"/>
              </a:rPr>
              <a:t>// Inputs</a:t>
            </a:r>
            <a:endParaRPr sz="1000">
              <a:solidFill>
                <a:srgbClr val="00008B"/>
              </a:solidFill>
              <a:highlight>
                <a:srgbClr val="FFFFFF"/>
              </a:highlight>
              <a:latin typeface="Arial"/>
              <a:ea typeface="Arial"/>
              <a:cs typeface="Arial"/>
              <a:sym typeface="Arial"/>
            </a:endParaRPr>
          </a:p>
          <a:p>
            <a:pPr marL="0" lvl="0" indent="0" algn="l" rtl="0">
              <a:lnSpc>
                <a:spcPct val="100000"/>
              </a:lnSpc>
              <a:spcBef>
                <a:spcPts val="0"/>
              </a:spcBef>
              <a:spcAft>
                <a:spcPts val="0"/>
              </a:spcAft>
              <a:buNone/>
            </a:pPr>
            <a:r>
              <a:rPr lang="en" sz="1000">
                <a:highlight>
                  <a:srgbClr val="F0F0F0"/>
                </a:highlight>
                <a:latin typeface="Arial"/>
                <a:ea typeface="Arial"/>
                <a:cs typeface="Arial"/>
                <a:sym typeface="Arial"/>
              </a:rPr>
              <a:t>    </a:t>
            </a:r>
            <a:r>
              <a:rPr lang="en" sz="1000" b="1">
                <a:solidFill>
                  <a:srgbClr val="A52A2A"/>
                </a:solidFill>
                <a:highlight>
                  <a:srgbClr val="FFFFFF"/>
                </a:highlight>
                <a:latin typeface="Arial"/>
                <a:ea typeface="Arial"/>
                <a:cs typeface="Arial"/>
                <a:sym typeface="Arial"/>
              </a:rPr>
              <a:t>reg</a:t>
            </a:r>
            <a:r>
              <a:rPr lang="en" sz="1000">
                <a:highlight>
                  <a:srgbClr val="F0F0F0"/>
                </a:highlight>
                <a:latin typeface="Arial"/>
                <a:ea typeface="Arial"/>
                <a:cs typeface="Arial"/>
                <a:sym typeface="Arial"/>
              </a:rPr>
              <a:t> Data_in_A</a:t>
            </a:r>
            <a:r>
              <a:rPr lang="en" sz="1000">
                <a:solidFill>
                  <a:srgbClr val="5D478B"/>
                </a:solidFill>
                <a:highlight>
                  <a:srgbClr val="FFFFFF"/>
                </a:highlight>
                <a:latin typeface="Arial"/>
                <a:ea typeface="Arial"/>
                <a:cs typeface="Arial"/>
                <a:sym typeface="Arial"/>
              </a:rPr>
              <a:t>;</a:t>
            </a:r>
            <a:endParaRPr sz="1000">
              <a:solidFill>
                <a:srgbClr val="5D478B"/>
              </a:solidFill>
              <a:highlight>
                <a:srgbClr val="FFFFFF"/>
              </a:highlight>
              <a:latin typeface="Arial"/>
              <a:ea typeface="Arial"/>
              <a:cs typeface="Arial"/>
              <a:sym typeface="Arial"/>
            </a:endParaRPr>
          </a:p>
          <a:p>
            <a:pPr marL="0" lvl="0" indent="0" algn="l" rtl="0">
              <a:lnSpc>
                <a:spcPct val="100000"/>
              </a:lnSpc>
              <a:spcBef>
                <a:spcPts val="0"/>
              </a:spcBef>
              <a:spcAft>
                <a:spcPts val="0"/>
              </a:spcAft>
              <a:buNone/>
            </a:pPr>
            <a:r>
              <a:rPr lang="en" sz="1000">
                <a:highlight>
                  <a:srgbClr val="F0F0F0"/>
                </a:highlight>
                <a:latin typeface="Arial"/>
                <a:ea typeface="Arial"/>
                <a:cs typeface="Arial"/>
                <a:sym typeface="Arial"/>
              </a:rPr>
              <a:t>    </a:t>
            </a:r>
            <a:r>
              <a:rPr lang="en" sz="1000" b="1">
                <a:solidFill>
                  <a:srgbClr val="A52A2A"/>
                </a:solidFill>
                <a:highlight>
                  <a:srgbClr val="FFFFFF"/>
                </a:highlight>
                <a:latin typeface="Arial"/>
                <a:ea typeface="Arial"/>
                <a:cs typeface="Arial"/>
                <a:sym typeface="Arial"/>
              </a:rPr>
              <a:t>reg</a:t>
            </a:r>
            <a:r>
              <a:rPr lang="en" sz="1000">
                <a:highlight>
                  <a:srgbClr val="F0F0F0"/>
                </a:highlight>
                <a:latin typeface="Arial"/>
                <a:ea typeface="Arial"/>
                <a:cs typeface="Arial"/>
                <a:sym typeface="Arial"/>
              </a:rPr>
              <a:t> Data_in_B</a:t>
            </a:r>
            <a:r>
              <a:rPr lang="en" sz="1000">
                <a:solidFill>
                  <a:srgbClr val="5D478B"/>
                </a:solidFill>
                <a:highlight>
                  <a:srgbClr val="FFFFFF"/>
                </a:highlight>
                <a:latin typeface="Arial"/>
                <a:ea typeface="Arial"/>
                <a:cs typeface="Arial"/>
                <a:sym typeface="Arial"/>
              </a:rPr>
              <a:t>;</a:t>
            </a:r>
            <a:endParaRPr sz="1000">
              <a:solidFill>
                <a:srgbClr val="5D478B"/>
              </a:solidFill>
              <a:highlight>
                <a:srgbClr val="FFFFFF"/>
              </a:highlight>
              <a:latin typeface="Arial"/>
              <a:ea typeface="Arial"/>
              <a:cs typeface="Arial"/>
              <a:sym typeface="Arial"/>
            </a:endParaRPr>
          </a:p>
          <a:p>
            <a:pPr marL="0" lvl="0" indent="0" algn="l" rtl="0">
              <a:lnSpc>
                <a:spcPct val="100000"/>
              </a:lnSpc>
              <a:spcBef>
                <a:spcPts val="0"/>
              </a:spcBef>
              <a:spcAft>
                <a:spcPts val="0"/>
              </a:spcAft>
              <a:buNone/>
            </a:pPr>
            <a:r>
              <a:rPr lang="en" sz="1000">
                <a:highlight>
                  <a:srgbClr val="F0F0F0"/>
                </a:highlight>
                <a:latin typeface="Arial"/>
                <a:ea typeface="Arial"/>
                <a:cs typeface="Arial"/>
                <a:sym typeface="Arial"/>
              </a:rPr>
              <a:t>    </a:t>
            </a:r>
            <a:r>
              <a:rPr lang="en" sz="1000" b="1">
                <a:solidFill>
                  <a:srgbClr val="A52A2A"/>
                </a:solidFill>
                <a:highlight>
                  <a:srgbClr val="FFFFFF"/>
                </a:highlight>
                <a:latin typeface="Arial"/>
                <a:ea typeface="Arial"/>
                <a:cs typeface="Arial"/>
                <a:sym typeface="Arial"/>
              </a:rPr>
              <a:t>reg</a:t>
            </a:r>
            <a:r>
              <a:rPr lang="en" sz="1000">
                <a:highlight>
                  <a:srgbClr val="F0F0F0"/>
                </a:highlight>
                <a:latin typeface="Arial"/>
                <a:ea typeface="Arial"/>
                <a:cs typeface="Arial"/>
                <a:sym typeface="Arial"/>
              </a:rPr>
              <a:t> Data_in_C</a:t>
            </a:r>
            <a:r>
              <a:rPr lang="en" sz="1000">
                <a:solidFill>
                  <a:srgbClr val="5D478B"/>
                </a:solidFill>
                <a:highlight>
                  <a:srgbClr val="FFFFFF"/>
                </a:highlight>
                <a:latin typeface="Arial"/>
                <a:ea typeface="Arial"/>
                <a:cs typeface="Arial"/>
                <a:sym typeface="Arial"/>
              </a:rPr>
              <a:t>;</a:t>
            </a:r>
            <a:endParaRPr sz="1000">
              <a:solidFill>
                <a:srgbClr val="5D478B"/>
              </a:solidFill>
              <a:highlight>
                <a:srgbClr val="FFFFFF"/>
              </a:highlight>
              <a:latin typeface="Arial"/>
              <a:ea typeface="Arial"/>
              <a:cs typeface="Arial"/>
              <a:sym typeface="Arial"/>
            </a:endParaRPr>
          </a:p>
          <a:p>
            <a:pPr marL="0" lvl="0" indent="0" algn="l" rtl="0">
              <a:lnSpc>
                <a:spcPct val="100000"/>
              </a:lnSpc>
              <a:spcBef>
                <a:spcPts val="0"/>
              </a:spcBef>
              <a:spcAft>
                <a:spcPts val="0"/>
              </a:spcAft>
              <a:buNone/>
            </a:pPr>
            <a:endParaRPr sz="1000">
              <a:latin typeface="Arial"/>
              <a:ea typeface="Arial"/>
              <a:cs typeface="Arial"/>
              <a:sym typeface="Arial"/>
            </a:endParaRPr>
          </a:p>
          <a:p>
            <a:pPr marL="0" lvl="0" indent="0" algn="l" rtl="0">
              <a:lnSpc>
                <a:spcPct val="100000"/>
              </a:lnSpc>
              <a:spcBef>
                <a:spcPts val="0"/>
              </a:spcBef>
              <a:spcAft>
                <a:spcPts val="0"/>
              </a:spcAft>
              <a:buNone/>
            </a:pPr>
            <a:r>
              <a:rPr lang="en" sz="1000">
                <a:highlight>
                  <a:srgbClr val="F0F0F0"/>
                </a:highlight>
                <a:latin typeface="Arial"/>
                <a:ea typeface="Arial"/>
                <a:cs typeface="Arial"/>
                <a:sym typeface="Arial"/>
              </a:rPr>
              <a:t>    </a:t>
            </a:r>
            <a:r>
              <a:rPr lang="en" sz="1000">
                <a:solidFill>
                  <a:srgbClr val="00008B"/>
                </a:solidFill>
                <a:highlight>
                  <a:srgbClr val="FFFFFF"/>
                </a:highlight>
                <a:latin typeface="Arial"/>
                <a:ea typeface="Arial"/>
                <a:cs typeface="Arial"/>
                <a:sym typeface="Arial"/>
              </a:rPr>
              <a:t>// Outputs</a:t>
            </a:r>
            <a:endParaRPr sz="1000">
              <a:solidFill>
                <a:srgbClr val="00008B"/>
              </a:solidFill>
              <a:highlight>
                <a:srgbClr val="FFFFFF"/>
              </a:highlight>
              <a:latin typeface="Arial"/>
              <a:ea typeface="Arial"/>
              <a:cs typeface="Arial"/>
              <a:sym typeface="Arial"/>
            </a:endParaRPr>
          </a:p>
          <a:p>
            <a:pPr marL="0" lvl="0" indent="0" algn="l" rtl="0">
              <a:lnSpc>
                <a:spcPct val="100000"/>
              </a:lnSpc>
              <a:spcBef>
                <a:spcPts val="0"/>
              </a:spcBef>
              <a:spcAft>
                <a:spcPts val="0"/>
              </a:spcAft>
              <a:buNone/>
            </a:pPr>
            <a:r>
              <a:rPr lang="en" sz="1000">
                <a:highlight>
                  <a:srgbClr val="F0F0F0"/>
                </a:highlight>
                <a:latin typeface="Arial"/>
                <a:ea typeface="Arial"/>
                <a:cs typeface="Arial"/>
                <a:sym typeface="Arial"/>
              </a:rPr>
              <a:t>    </a:t>
            </a:r>
            <a:r>
              <a:rPr lang="en" sz="1000" b="1">
                <a:solidFill>
                  <a:srgbClr val="A52A2A"/>
                </a:solidFill>
                <a:highlight>
                  <a:srgbClr val="FFFFFF"/>
                </a:highlight>
                <a:latin typeface="Arial"/>
                <a:ea typeface="Arial"/>
                <a:cs typeface="Arial"/>
                <a:sym typeface="Arial"/>
              </a:rPr>
              <a:t>wire</a:t>
            </a:r>
            <a:r>
              <a:rPr lang="en" sz="1000">
                <a:highlight>
                  <a:srgbClr val="F0F0F0"/>
                </a:highlight>
                <a:latin typeface="Arial"/>
                <a:ea typeface="Arial"/>
                <a:cs typeface="Arial"/>
                <a:sym typeface="Arial"/>
              </a:rPr>
              <a:t> Data_out_Sum</a:t>
            </a:r>
            <a:r>
              <a:rPr lang="en" sz="1000">
                <a:solidFill>
                  <a:srgbClr val="5D478B"/>
                </a:solidFill>
                <a:highlight>
                  <a:srgbClr val="FFFFFF"/>
                </a:highlight>
                <a:latin typeface="Arial"/>
                <a:ea typeface="Arial"/>
                <a:cs typeface="Arial"/>
                <a:sym typeface="Arial"/>
              </a:rPr>
              <a:t>;</a:t>
            </a:r>
            <a:endParaRPr sz="1000">
              <a:solidFill>
                <a:srgbClr val="5D478B"/>
              </a:solidFill>
              <a:highlight>
                <a:srgbClr val="FFFFFF"/>
              </a:highlight>
              <a:latin typeface="Arial"/>
              <a:ea typeface="Arial"/>
              <a:cs typeface="Arial"/>
              <a:sym typeface="Arial"/>
            </a:endParaRPr>
          </a:p>
          <a:p>
            <a:pPr marL="0" lvl="0" indent="0" algn="l" rtl="0">
              <a:lnSpc>
                <a:spcPct val="100000"/>
              </a:lnSpc>
              <a:spcBef>
                <a:spcPts val="0"/>
              </a:spcBef>
              <a:spcAft>
                <a:spcPts val="0"/>
              </a:spcAft>
              <a:buNone/>
            </a:pPr>
            <a:r>
              <a:rPr lang="en" sz="1000">
                <a:highlight>
                  <a:srgbClr val="F0F0F0"/>
                </a:highlight>
                <a:latin typeface="Arial"/>
                <a:ea typeface="Arial"/>
                <a:cs typeface="Arial"/>
                <a:sym typeface="Arial"/>
              </a:rPr>
              <a:t>    </a:t>
            </a:r>
            <a:r>
              <a:rPr lang="en" sz="1000" b="1">
                <a:solidFill>
                  <a:srgbClr val="A52A2A"/>
                </a:solidFill>
                <a:highlight>
                  <a:srgbClr val="FFFFFF"/>
                </a:highlight>
                <a:latin typeface="Arial"/>
                <a:ea typeface="Arial"/>
                <a:cs typeface="Arial"/>
                <a:sym typeface="Arial"/>
              </a:rPr>
              <a:t>wire</a:t>
            </a:r>
            <a:r>
              <a:rPr lang="en" sz="1000">
                <a:highlight>
                  <a:srgbClr val="F0F0F0"/>
                </a:highlight>
                <a:latin typeface="Arial"/>
                <a:ea typeface="Arial"/>
                <a:cs typeface="Arial"/>
                <a:sym typeface="Arial"/>
              </a:rPr>
              <a:t> Data_out_Carry</a:t>
            </a:r>
            <a:r>
              <a:rPr lang="en" sz="1000">
                <a:solidFill>
                  <a:srgbClr val="5D478B"/>
                </a:solidFill>
                <a:highlight>
                  <a:srgbClr val="FFFFFF"/>
                </a:highlight>
                <a:latin typeface="Arial"/>
                <a:ea typeface="Arial"/>
                <a:cs typeface="Arial"/>
                <a:sym typeface="Arial"/>
              </a:rPr>
              <a:t>;</a:t>
            </a:r>
            <a:endParaRPr sz="1000">
              <a:solidFill>
                <a:srgbClr val="5D478B"/>
              </a:solidFill>
              <a:highlight>
                <a:srgbClr val="FFFFFF"/>
              </a:highlight>
              <a:latin typeface="Arial"/>
              <a:ea typeface="Arial"/>
              <a:cs typeface="Arial"/>
              <a:sym typeface="Arial"/>
            </a:endParaRPr>
          </a:p>
          <a:p>
            <a:pPr marL="0" lvl="0" indent="0" algn="l" rtl="0">
              <a:lnSpc>
                <a:spcPct val="100000"/>
              </a:lnSpc>
              <a:spcBef>
                <a:spcPts val="0"/>
              </a:spcBef>
              <a:spcAft>
                <a:spcPts val="0"/>
              </a:spcAft>
              <a:buNone/>
            </a:pPr>
            <a:endParaRPr sz="1000">
              <a:latin typeface="Arial"/>
              <a:ea typeface="Arial"/>
              <a:cs typeface="Arial"/>
              <a:sym typeface="Arial"/>
            </a:endParaRPr>
          </a:p>
          <a:p>
            <a:pPr marL="0" lvl="0" indent="0" algn="l" rtl="0">
              <a:lnSpc>
                <a:spcPct val="100000"/>
              </a:lnSpc>
              <a:spcBef>
                <a:spcPts val="0"/>
              </a:spcBef>
              <a:spcAft>
                <a:spcPts val="0"/>
              </a:spcAft>
              <a:buNone/>
            </a:pPr>
            <a:r>
              <a:rPr lang="en" sz="1000">
                <a:highlight>
                  <a:srgbClr val="F0F0F0"/>
                </a:highlight>
                <a:latin typeface="Arial"/>
                <a:ea typeface="Arial"/>
                <a:cs typeface="Arial"/>
                <a:sym typeface="Arial"/>
              </a:rPr>
              <a:t>    </a:t>
            </a:r>
            <a:r>
              <a:rPr lang="en" sz="1000">
                <a:solidFill>
                  <a:srgbClr val="00008B"/>
                </a:solidFill>
                <a:highlight>
                  <a:srgbClr val="FFFFFF"/>
                </a:highlight>
                <a:latin typeface="Arial"/>
                <a:ea typeface="Arial"/>
                <a:cs typeface="Arial"/>
                <a:sym typeface="Arial"/>
              </a:rPr>
              <a:t>// Instantiate the Unit Under Test (UUT)</a:t>
            </a:r>
            <a:endParaRPr sz="1000">
              <a:solidFill>
                <a:srgbClr val="00008B"/>
              </a:solidFill>
              <a:highlight>
                <a:srgbClr val="FFFFFF"/>
              </a:highlight>
              <a:latin typeface="Arial"/>
              <a:ea typeface="Arial"/>
              <a:cs typeface="Arial"/>
              <a:sym typeface="Arial"/>
            </a:endParaRPr>
          </a:p>
          <a:p>
            <a:pPr marL="0" lvl="0" indent="0" algn="l" rtl="0">
              <a:lnSpc>
                <a:spcPct val="100000"/>
              </a:lnSpc>
              <a:spcBef>
                <a:spcPts val="0"/>
              </a:spcBef>
              <a:spcAft>
                <a:spcPts val="0"/>
              </a:spcAft>
              <a:buNone/>
            </a:pPr>
            <a:r>
              <a:rPr lang="en" sz="1000">
                <a:highlight>
                  <a:srgbClr val="F0F0F0"/>
                </a:highlight>
                <a:latin typeface="Arial"/>
                <a:ea typeface="Arial"/>
                <a:cs typeface="Arial"/>
                <a:sym typeface="Arial"/>
              </a:rPr>
              <a:t>    full_adder uut </a:t>
            </a:r>
            <a:r>
              <a:rPr lang="en" sz="1000">
                <a:solidFill>
                  <a:srgbClr val="9F79EE"/>
                </a:solidFill>
                <a:highlight>
                  <a:srgbClr val="FFFFFF"/>
                </a:highlight>
                <a:latin typeface="Arial"/>
                <a:ea typeface="Arial"/>
                <a:cs typeface="Arial"/>
                <a:sym typeface="Arial"/>
              </a:rPr>
              <a:t>(</a:t>
            </a:r>
            <a:endParaRPr sz="1000">
              <a:solidFill>
                <a:srgbClr val="9F79EE"/>
              </a:solidFill>
              <a:highlight>
                <a:srgbClr val="FFFFFF"/>
              </a:highlight>
              <a:latin typeface="Arial"/>
              <a:ea typeface="Arial"/>
              <a:cs typeface="Arial"/>
              <a:sym typeface="Arial"/>
            </a:endParaRPr>
          </a:p>
          <a:p>
            <a:pPr marL="0" lvl="0" indent="0" algn="l" rtl="0">
              <a:lnSpc>
                <a:spcPct val="100000"/>
              </a:lnSpc>
              <a:spcBef>
                <a:spcPts val="0"/>
              </a:spcBef>
              <a:spcAft>
                <a:spcPts val="0"/>
              </a:spcAft>
              <a:buNone/>
            </a:pPr>
            <a:r>
              <a:rPr lang="en" sz="1000">
                <a:highlight>
                  <a:srgbClr val="F0F0F0"/>
                </a:highlight>
                <a:latin typeface="Arial"/>
                <a:ea typeface="Arial"/>
                <a:cs typeface="Arial"/>
                <a:sym typeface="Arial"/>
              </a:rPr>
              <a:t>        .Data_in_A</a:t>
            </a:r>
            <a:r>
              <a:rPr lang="en" sz="1000">
                <a:solidFill>
                  <a:srgbClr val="9F79EE"/>
                </a:solidFill>
                <a:highlight>
                  <a:srgbClr val="FFFFFF"/>
                </a:highlight>
                <a:latin typeface="Arial"/>
                <a:ea typeface="Arial"/>
                <a:cs typeface="Arial"/>
                <a:sym typeface="Arial"/>
              </a:rPr>
              <a:t>(</a:t>
            </a:r>
            <a:r>
              <a:rPr lang="en" sz="1000">
                <a:highlight>
                  <a:srgbClr val="F0F0F0"/>
                </a:highlight>
                <a:latin typeface="Arial"/>
                <a:ea typeface="Arial"/>
                <a:cs typeface="Arial"/>
                <a:sym typeface="Arial"/>
              </a:rPr>
              <a:t>Data_in_A</a:t>
            </a:r>
            <a:r>
              <a:rPr lang="en" sz="1000">
                <a:solidFill>
                  <a:srgbClr val="9F79EE"/>
                </a:solidFill>
                <a:highlight>
                  <a:srgbClr val="FFFFFF"/>
                </a:highlight>
                <a:latin typeface="Arial"/>
                <a:ea typeface="Arial"/>
                <a:cs typeface="Arial"/>
                <a:sym typeface="Arial"/>
              </a:rPr>
              <a:t>)</a:t>
            </a:r>
            <a:r>
              <a:rPr lang="en" sz="1000">
                <a:solidFill>
                  <a:srgbClr val="5D478B"/>
                </a:solidFill>
                <a:highlight>
                  <a:srgbClr val="FFFFFF"/>
                </a:highlight>
                <a:latin typeface="Arial"/>
                <a:ea typeface="Arial"/>
                <a:cs typeface="Arial"/>
                <a:sym typeface="Arial"/>
              </a:rPr>
              <a:t>,</a:t>
            </a:r>
            <a:r>
              <a:rPr lang="en" sz="1000">
                <a:highlight>
                  <a:srgbClr val="F0F0F0"/>
                </a:highlight>
                <a:latin typeface="Arial"/>
                <a:ea typeface="Arial"/>
                <a:cs typeface="Arial"/>
                <a:sym typeface="Arial"/>
              </a:rPr>
              <a:t> </a:t>
            </a:r>
            <a:endParaRPr sz="1000">
              <a:highlight>
                <a:srgbClr val="F0F0F0"/>
              </a:highlight>
              <a:latin typeface="Arial"/>
              <a:ea typeface="Arial"/>
              <a:cs typeface="Arial"/>
              <a:sym typeface="Arial"/>
            </a:endParaRPr>
          </a:p>
          <a:p>
            <a:pPr marL="0" lvl="0" indent="0" algn="l" rtl="0">
              <a:lnSpc>
                <a:spcPct val="100000"/>
              </a:lnSpc>
              <a:spcBef>
                <a:spcPts val="0"/>
              </a:spcBef>
              <a:spcAft>
                <a:spcPts val="0"/>
              </a:spcAft>
              <a:buNone/>
            </a:pPr>
            <a:r>
              <a:rPr lang="en" sz="1000">
                <a:highlight>
                  <a:srgbClr val="F0F0F0"/>
                </a:highlight>
                <a:latin typeface="Arial"/>
                <a:ea typeface="Arial"/>
                <a:cs typeface="Arial"/>
                <a:sym typeface="Arial"/>
              </a:rPr>
              <a:t>        .Data_in_B</a:t>
            </a:r>
            <a:r>
              <a:rPr lang="en" sz="1000">
                <a:solidFill>
                  <a:srgbClr val="9F79EE"/>
                </a:solidFill>
                <a:highlight>
                  <a:srgbClr val="FFFFFF"/>
                </a:highlight>
                <a:latin typeface="Arial"/>
                <a:ea typeface="Arial"/>
                <a:cs typeface="Arial"/>
                <a:sym typeface="Arial"/>
              </a:rPr>
              <a:t>(</a:t>
            </a:r>
            <a:r>
              <a:rPr lang="en" sz="1000">
                <a:highlight>
                  <a:srgbClr val="F0F0F0"/>
                </a:highlight>
                <a:latin typeface="Arial"/>
                <a:ea typeface="Arial"/>
                <a:cs typeface="Arial"/>
                <a:sym typeface="Arial"/>
              </a:rPr>
              <a:t>Data_in_B</a:t>
            </a:r>
            <a:r>
              <a:rPr lang="en" sz="1000">
                <a:solidFill>
                  <a:srgbClr val="9F79EE"/>
                </a:solidFill>
                <a:highlight>
                  <a:srgbClr val="FFFFFF"/>
                </a:highlight>
                <a:latin typeface="Arial"/>
                <a:ea typeface="Arial"/>
                <a:cs typeface="Arial"/>
                <a:sym typeface="Arial"/>
              </a:rPr>
              <a:t>)</a:t>
            </a:r>
            <a:r>
              <a:rPr lang="en" sz="1000">
                <a:solidFill>
                  <a:srgbClr val="5D478B"/>
                </a:solidFill>
                <a:highlight>
                  <a:srgbClr val="FFFFFF"/>
                </a:highlight>
                <a:latin typeface="Arial"/>
                <a:ea typeface="Arial"/>
                <a:cs typeface="Arial"/>
                <a:sym typeface="Arial"/>
              </a:rPr>
              <a:t>,</a:t>
            </a:r>
            <a:r>
              <a:rPr lang="en" sz="1000">
                <a:highlight>
                  <a:srgbClr val="F0F0F0"/>
                </a:highlight>
                <a:latin typeface="Arial"/>
                <a:ea typeface="Arial"/>
                <a:cs typeface="Arial"/>
                <a:sym typeface="Arial"/>
              </a:rPr>
              <a:t> </a:t>
            </a:r>
            <a:endParaRPr sz="1000">
              <a:highlight>
                <a:srgbClr val="F0F0F0"/>
              </a:highlight>
              <a:latin typeface="Arial"/>
              <a:ea typeface="Arial"/>
              <a:cs typeface="Arial"/>
              <a:sym typeface="Arial"/>
            </a:endParaRPr>
          </a:p>
          <a:p>
            <a:pPr marL="0" lvl="0" indent="0" algn="l" rtl="0">
              <a:lnSpc>
                <a:spcPct val="100000"/>
              </a:lnSpc>
              <a:spcBef>
                <a:spcPts val="0"/>
              </a:spcBef>
              <a:spcAft>
                <a:spcPts val="0"/>
              </a:spcAft>
              <a:buNone/>
            </a:pPr>
            <a:r>
              <a:rPr lang="en" sz="1000">
                <a:highlight>
                  <a:srgbClr val="F0F0F0"/>
                </a:highlight>
                <a:latin typeface="Arial"/>
                <a:ea typeface="Arial"/>
                <a:cs typeface="Arial"/>
                <a:sym typeface="Arial"/>
              </a:rPr>
              <a:t>        .Data_in_C</a:t>
            </a:r>
            <a:r>
              <a:rPr lang="en" sz="1000">
                <a:solidFill>
                  <a:srgbClr val="9F79EE"/>
                </a:solidFill>
                <a:highlight>
                  <a:srgbClr val="FFFFFF"/>
                </a:highlight>
                <a:latin typeface="Arial"/>
                <a:ea typeface="Arial"/>
                <a:cs typeface="Arial"/>
                <a:sym typeface="Arial"/>
              </a:rPr>
              <a:t>(</a:t>
            </a:r>
            <a:r>
              <a:rPr lang="en" sz="1000">
                <a:highlight>
                  <a:srgbClr val="F0F0F0"/>
                </a:highlight>
                <a:latin typeface="Arial"/>
                <a:ea typeface="Arial"/>
                <a:cs typeface="Arial"/>
                <a:sym typeface="Arial"/>
              </a:rPr>
              <a:t>Data_in_C</a:t>
            </a:r>
            <a:r>
              <a:rPr lang="en" sz="1000">
                <a:solidFill>
                  <a:srgbClr val="9F79EE"/>
                </a:solidFill>
                <a:highlight>
                  <a:srgbClr val="FFFFFF"/>
                </a:highlight>
                <a:latin typeface="Arial"/>
                <a:ea typeface="Arial"/>
                <a:cs typeface="Arial"/>
                <a:sym typeface="Arial"/>
              </a:rPr>
              <a:t>)</a:t>
            </a:r>
            <a:r>
              <a:rPr lang="en" sz="1000">
                <a:solidFill>
                  <a:srgbClr val="5D478B"/>
                </a:solidFill>
                <a:highlight>
                  <a:srgbClr val="FFFFFF"/>
                </a:highlight>
                <a:latin typeface="Arial"/>
                <a:ea typeface="Arial"/>
                <a:cs typeface="Arial"/>
                <a:sym typeface="Arial"/>
              </a:rPr>
              <a:t>,</a:t>
            </a:r>
            <a:r>
              <a:rPr lang="en" sz="1000">
                <a:highlight>
                  <a:srgbClr val="F0F0F0"/>
                </a:highlight>
                <a:latin typeface="Arial"/>
                <a:ea typeface="Arial"/>
                <a:cs typeface="Arial"/>
                <a:sym typeface="Arial"/>
              </a:rPr>
              <a:t> </a:t>
            </a:r>
            <a:endParaRPr sz="1000">
              <a:highlight>
                <a:srgbClr val="F0F0F0"/>
              </a:highlight>
              <a:latin typeface="Arial"/>
              <a:ea typeface="Arial"/>
              <a:cs typeface="Arial"/>
              <a:sym typeface="Arial"/>
            </a:endParaRPr>
          </a:p>
          <a:p>
            <a:pPr marL="0" lvl="0" indent="0" algn="l" rtl="0">
              <a:lnSpc>
                <a:spcPct val="100000"/>
              </a:lnSpc>
              <a:spcBef>
                <a:spcPts val="0"/>
              </a:spcBef>
              <a:spcAft>
                <a:spcPts val="0"/>
              </a:spcAft>
              <a:buNone/>
            </a:pPr>
            <a:r>
              <a:rPr lang="en" sz="1000">
                <a:highlight>
                  <a:srgbClr val="F0F0F0"/>
                </a:highlight>
                <a:latin typeface="Arial"/>
                <a:ea typeface="Arial"/>
                <a:cs typeface="Arial"/>
                <a:sym typeface="Arial"/>
              </a:rPr>
              <a:t>        .Data_out_Sum</a:t>
            </a:r>
            <a:r>
              <a:rPr lang="en" sz="1000">
                <a:solidFill>
                  <a:srgbClr val="9F79EE"/>
                </a:solidFill>
                <a:highlight>
                  <a:srgbClr val="FFFFFF"/>
                </a:highlight>
                <a:latin typeface="Arial"/>
                <a:ea typeface="Arial"/>
                <a:cs typeface="Arial"/>
                <a:sym typeface="Arial"/>
              </a:rPr>
              <a:t>(</a:t>
            </a:r>
            <a:r>
              <a:rPr lang="en" sz="1000">
                <a:highlight>
                  <a:srgbClr val="F0F0F0"/>
                </a:highlight>
                <a:latin typeface="Arial"/>
                <a:ea typeface="Arial"/>
                <a:cs typeface="Arial"/>
                <a:sym typeface="Arial"/>
              </a:rPr>
              <a:t>Data_out_Sum</a:t>
            </a:r>
            <a:r>
              <a:rPr lang="en" sz="1000">
                <a:solidFill>
                  <a:srgbClr val="9F79EE"/>
                </a:solidFill>
                <a:highlight>
                  <a:srgbClr val="FFFFFF"/>
                </a:highlight>
                <a:latin typeface="Arial"/>
                <a:ea typeface="Arial"/>
                <a:cs typeface="Arial"/>
                <a:sym typeface="Arial"/>
              </a:rPr>
              <a:t>)</a:t>
            </a:r>
            <a:r>
              <a:rPr lang="en" sz="1000">
                <a:solidFill>
                  <a:srgbClr val="5D478B"/>
                </a:solidFill>
                <a:highlight>
                  <a:srgbClr val="FFFFFF"/>
                </a:highlight>
                <a:latin typeface="Arial"/>
                <a:ea typeface="Arial"/>
                <a:cs typeface="Arial"/>
                <a:sym typeface="Arial"/>
              </a:rPr>
              <a:t>,</a:t>
            </a:r>
            <a:r>
              <a:rPr lang="en" sz="1000">
                <a:highlight>
                  <a:srgbClr val="F0F0F0"/>
                </a:highlight>
                <a:latin typeface="Arial"/>
                <a:ea typeface="Arial"/>
                <a:cs typeface="Arial"/>
                <a:sym typeface="Arial"/>
              </a:rPr>
              <a:t> </a:t>
            </a:r>
            <a:endParaRPr sz="1000">
              <a:highlight>
                <a:srgbClr val="F0F0F0"/>
              </a:highlight>
              <a:latin typeface="Arial"/>
              <a:ea typeface="Arial"/>
              <a:cs typeface="Arial"/>
              <a:sym typeface="Arial"/>
            </a:endParaRPr>
          </a:p>
          <a:p>
            <a:pPr marL="0" lvl="0" indent="0" algn="l" rtl="0">
              <a:lnSpc>
                <a:spcPct val="100000"/>
              </a:lnSpc>
              <a:spcBef>
                <a:spcPts val="0"/>
              </a:spcBef>
              <a:spcAft>
                <a:spcPts val="0"/>
              </a:spcAft>
              <a:buNone/>
            </a:pPr>
            <a:r>
              <a:rPr lang="en" sz="1000">
                <a:highlight>
                  <a:srgbClr val="F0F0F0"/>
                </a:highlight>
                <a:latin typeface="Arial"/>
                <a:ea typeface="Arial"/>
                <a:cs typeface="Arial"/>
                <a:sym typeface="Arial"/>
              </a:rPr>
              <a:t>        .Data_out_Carry</a:t>
            </a:r>
            <a:r>
              <a:rPr lang="en" sz="1000">
                <a:solidFill>
                  <a:srgbClr val="9F79EE"/>
                </a:solidFill>
                <a:highlight>
                  <a:srgbClr val="FFFFFF"/>
                </a:highlight>
                <a:latin typeface="Arial"/>
                <a:ea typeface="Arial"/>
                <a:cs typeface="Arial"/>
                <a:sym typeface="Arial"/>
              </a:rPr>
              <a:t>(</a:t>
            </a:r>
            <a:r>
              <a:rPr lang="en" sz="1000">
                <a:highlight>
                  <a:srgbClr val="F0F0F0"/>
                </a:highlight>
                <a:latin typeface="Arial"/>
                <a:ea typeface="Arial"/>
                <a:cs typeface="Arial"/>
                <a:sym typeface="Arial"/>
              </a:rPr>
              <a:t>Data_out_Carry</a:t>
            </a:r>
            <a:r>
              <a:rPr lang="en" sz="1000">
                <a:solidFill>
                  <a:srgbClr val="9F79EE"/>
                </a:solidFill>
                <a:highlight>
                  <a:srgbClr val="FFFFFF"/>
                </a:highlight>
                <a:latin typeface="Arial"/>
                <a:ea typeface="Arial"/>
                <a:cs typeface="Arial"/>
                <a:sym typeface="Arial"/>
              </a:rPr>
              <a:t>)</a:t>
            </a:r>
            <a:endParaRPr sz="1000">
              <a:solidFill>
                <a:srgbClr val="9F79EE"/>
              </a:solidFill>
              <a:highlight>
                <a:srgbClr val="FFFFFF"/>
              </a:highlight>
              <a:latin typeface="Arial"/>
              <a:ea typeface="Arial"/>
              <a:cs typeface="Arial"/>
              <a:sym typeface="Arial"/>
            </a:endParaRPr>
          </a:p>
          <a:p>
            <a:pPr marL="0" lvl="0" indent="0" algn="l" rtl="0">
              <a:lnSpc>
                <a:spcPct val="100000"/>
              </a:lnSpc>
              <a:spcBef>
                <a:spcPts val="0"/>
              </a:spcBef>
              <a:spcAft>
                <a:spcPts val="0"/>
              </a:spcAft>
              <a:buNone/>
            </a:pPr>
            <a:r>
              <a:rPr lang="en" sz="1000">
                <a:highlight>
                  <a:srgbClr val="F0F0F0"/>
                </a:highlight>
                <a:latin typeface="Arial"/>
                <a:ea typeface="Arial"/>
                <a:cs typeface="Arial"/>
                <a:sym typeface="Arial"/>
              </a:rPr>
              <a:t>    </a:t>
            </a:r>
            <a:r>
              <a:rPr lang="en" sz="1000">
                <a:solidFill>
                  <a:srgbClr val="9F79EE"/>
                </a:solidFill>
                <a:highlight>
                  <a:srgbClr val="FFFFFF"/>
                </a:highlight>
                <a:latin typeface="Arial"/>
                <a:ea typeface="Arial"/>
                <a:cs typeface="Arial"/>
                <a:sym typeface="Arial"/>
              </a:rPr>
              <a:t>)</a:t>
            </a:r>
            <a:r>
              <a:rPr lang="en" sz="1000">
                <a:solidFill>
                  <a:srgbClr val="5D478B"/>
                </a:solidFill>
                <a:highlight>
                  <a:srgbClr val="FFFFFF"/>
                </a:highlight>
                <a:latin typeface="Arial"/>
                <a:ea typeface="Arial"/>
                <a:cs typeface="Arial"/>
                <a:sym typeface="Arial"/>
              </a:rPr>
              <a:t>;</a:t>
            </a:r>
            <a:endParaRPr>
              <a:latin typeface="Arial"/>
              <a:ea typeface="Arial"/>
              <a:cs typeface="Arial"/>
              <a:sym typeface="Arial"/>
            </a:endParaRPr>
          </a:p>
        </p:txBody>
      </p:sp>
      <p:sp>
        <p:nvSpPr>
          <p:cNvPr id="98" name="Google Shape;98;p18"/>
          <p:cNvSpPr txBox="1">
            <a:spLocks noGrp="1"/>
          </p:cNvSpPr>
          <p:nvPr>
            <p:ph type="body" idx="1"/>
          </p:nvPr>
        </p:nvSpPr>
        <p:spPr>
          <a:xfrm>
            <a:off x="4392675" y="1598525"/>
            <a:ext cx="4260300" cy="3099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000">
                <a:highlight>
                  <a:srgbClr val="F0F0F0"/>
                </a:highlight>
                <a:latin typeface="Arial"/>
                <a:ea typeface="Arial"/>
                <a:cs typeface="Arial"/>
                <a:sym typeface="Arial"/>
              </a:rPr>
              <a:t>    </a:t>
            </a:r>
            <a:r>
              <a:rPr lang="en" sz="1000" b="1">
                <a:solidFill>
                  <a:srgbClr val="A52A2A"/>
                </a:solidFill>
                <a:highlight>
                  <a:srgbClr val="FFFFFF"/>
                </a:highlight>
                <a:latin typeface="Arial"/>
                <a:ea typeface="Arial"/>
                <a:cs typeface="Arial"/>
                <a:sym typeface="Arial"/>
              </a:rPr>
              <a:t>initial</a:t>
            </a:r>
            <a:r>
              <a:rPr lang="en" sz="1000">
                <a:highlight>
                  <a:srgbClr val="F0F0F0"/>
                </a:highlight>
                <a:latin typeface="Arial"/>
                <a:ea typeface="Arial"/>
                <a:cs typeface="Arial"/>
                <a:sym typeface="Arial"/>
              </a:rPr>
              <a:t> </a:t>
            </a:r>
            <a:r>
              <a:rPr lang="en" sz="1000" b="1">
                <a:solidFill>
                  <a:srgbClr val="A52A2A"/>
                </a:solidFill>
                <a:highlight>
                  <a:srgbClr val="FFFFFF"/>
                </a:highlight>
                <a:latin typeface="Arial"/>
                <a:ea typeface="Arial"/>
                <a:cs typeface="Arial"/>
                <a:sym typeface="Arial"/>
              </a:rPr>
              <a:t>begin</a:t>
            </a:r>
            <a:endParaRPr sz="1000" b="1">
              <a:solidFill>
                <a:srgbClr val="A52A2A"/>
              </a:solidFill>
              <a:highlight>
                <a:srgbClr val="FFFFFF"/>
              </a:highlight>
              <a:latin typeface="Arial"/>
              <a:ea typeface="Arial"/>
              <a:cs typeface="Arial"/>
              <a:sym typeface="Arial"/>
            </a:endParaRPr>
          </a:p>
          <a:p>
            <a:pPr marL="0" lvl="0" indent="0" algn="l" rtl="0">
              <a:lnSpc>
                <a:spcPct val="100000"/>
              </a:lnSpc>
              <a:spcBef>
                <a:spcPts val="0"/>
              </a:spcBef>
              <a:spcAft>
                <a:spcPts val="0"/>
              </a:spcAft>
              <a:buNone/>
            </a:pPr>
            <a:r>
              <a:rPr lang="en" sz="1000">
                <a:highlight>
                  <a:srgbClr val="F0F0F0"/>
                </a:highlight>
                <a:latin typeface="Arial"/>
                <a:ea typeface="Arial"/>
                <a:cs typeface="Arial"/>
                <a:sym typeface="Arial"/>
              </a:rPr>
              <a:t>        </a:t>
            </a:r>
            <a:r>
              <a:rPr lang="en" sz="1000">
                <a:solidFill>
                  <a:srgbClr val="00008B"/>
                </a:solidFill>
                <a:highlight>
                  <a:srgbClr val="FFFFFF"/>
                </a:highlight>
                <a:latin typeface="Arial"/>
                <a:ea typeface="Arial"/>
                <a:cs typeface="Arial"/>
                <a:sym typeface="Arial"/>
              </a:rPr>
              <a:t>//Apply inputs. 8 combinations of inputs are possible.</a:t>
            </a:r>
            <a:endParaRPr sz="1000">
              <a:solidFill>
                <a:srgbClr val="00008B"/>
              </a:solidFill>
              <a:highlight>
                <a:srgbClr val="FFFFFF"/>
              </a:highlight>
              <a:latin typeface="Arial"/>
              <a:ea typeface="Arial"/>
              <a:cs typeface="Arial"/>
              <a:sym typeface="Arial"/>
            </a:endParaRPr>
          </a:p>
          <a:p>
            <a:pPr marL="0" lvl="0" indent="0" algn="l" rtl="0">
              <a:lnSpc>
                <a:spcPct val="100000"/>
              </a:lnSpc>
              <a:spcBef>
                <a:spcPts val="0"/>
              </a:spcBef>
              <a:spcAft>
                <a:spcPts val="0"/>
              </a:spcAft>
              <a:buNone/>
            </a:pPr>
            <a:r>
              <a:rPr lang="en" sz="1000">
                <a:highlight>
                  <a:srgbClr val="F0F0F0"/>
                </a:highlight>
                <a:latin typeface="Arial"/>
                <a:ea typeface="Arial"/>
                <a:cs typeface="Arial"/>
                <a:sym typeface="Arial"/>
              </a:rPr>
              <a:t>        </a:t>
            </a:r>
            <a:r>
              <a:rPr lang="en" sz="1000">
                <a:solidFill>
                  <a:srgbClr val="00008B"/>
                </a:solidFill>
                <a:highlight>
                  <a:srgbClr val="FFFFFF"/>
                </a:highlight>
                <a:latin typeface="Arial"/>
                <a:ea typeface="Arial"/>
                <a:cs typeface="Arial"/>
                <a:sym typeface="Arial"/>
              </a:rPr>
              <a:t>//They are given below.</a:t>
            </a:r>
            <a:endParaRPr sz="1000">
              <a:solidFill>
                <a:srgbClr val="00008B"/>
              </a:solidFill>
              <a:highlight>
                <a:srgbClr val="FFFFFF"/>
              </a:highlight>
              <a:latin typeface="Arial"/>
              <a:ea typeface="Arial"/>
              <a:cs typeface="Arial"/>
              <a:sym typeface="Arial"/>
            </a:endParaRPr>
          </a:p>
          <a:p>
            <a:pPr marL="0" lvl="0" indent="0" algn="l" rtl="0">
              <a:lnSpc>
                <a:spcPct val="100000"/>
              </a:lnSpc>
              <a:spcBef>
                <a:spcPts val="0"/>
              </a:spcBef>
              <a:spcAft>
                <a:spcPts val="0"/>
              </a:spcAft>
              <a:buNone/>
            </a:pPr>
            <a:r>
              <a:rPr lang="en" sz="1000">
                <a:highlight>
                  <a:srgbClr val="F0F0F0"/>
                </a:highlight>
                <a:latin typeface="Arial"/>
                <a:ea typeface="Arial"/>
                <a:cs typeface="Arial"/>
                <a:sym typeface="Arial"/>
              </a:rPr>
              <a:t>        Data_in_A </a:t>
            </a:r>
            <a:r>
              <a:rPr lang="en" sz="1000">
                <a:solidFill>
                  <a:srgbClr val="5D478B"/>
                </a:solidFill>
                <a:highlight>
                  <a:srgbClr val="FFFFFF"/>
                </a:highlight>
                <a:latin typeface="Arial"/>
                <a:ea typeface="Arial"/>
                <a:cs typeface="Arial"/>
                <a:sym typeface="Arial"/>
              </a:rPr>
              <a:t>=</a:t>
            </a:r>
            <a:r>
              <a:rPr lang="en" sz="1000">
                <a:highlight>
                  <a:srgbClr val="F0F0F0"/>
                </a:highlight>
                <a:latin typeface="Arial"/>
                <a:ea typeface="Arial"/>
                <a:cs typeface="Arial"/>
                <a:sym typeface="Arial"/>
              </a:rPr>
              <a:t> </a:t>
            </a:r>
            <a:r>
              <a:rPr lang="en" sz="1000">
                <a:solidFill>
                  <a:srgbClr val="FF0055"/>
                </a:solidFill>
                <a:highlight>
                  <a:srgbClr val="FFFFFF"/>
                </a:highlight>
                <a:latin typeface="Arial"/>
                <a:ea typeface="Arial"/>
                <a:cs typeface="Arial"/>
                <a:sym typeface="Arial"/>
              </a:rPr>
              <a:t>0</a:t>
            </a:r>
            <a:r>
              <a:rPr lang="en" sz="1000">
                <a:solidFill>
                  <a:srgbClr val="5D478B"/>
                </a:solidFill>
                <a:highlight>
                  <a:srgbClr val="FFFFFF"/>
                </a:highlight>
                <a:latin typeface="Arial"/>
                <a:ea typeface="Arial"/>
                <a:cs typeface="Arial"/>
                <a:sym typeface="Arial"/>
              </a:rPr>
              <a:t>;</a:t>
            </a:r>
            <a:r>
              <a:rPr lang="en" sz="1000">
                <a:highlight>
                  <a:srgbClr val="F0F0F0"/>
                </a:highlight>
                <a:latin typeface="Arial"/>
                <a:ea typeface="Arial"/>
                <a:cs typeface="Arial"/>
                <a:sym typeface="Arial"/>
              </a:rPr>
              <a:t>  Data_in_B </a:t>
            </a:r>
            <a:r>
              <a:rPr lang="en" sz="1000">
                <a:solidFill>
                  <a:srgbClr val="5D478B"/>
                </a:solidFill>
                <a:highlight>
                  <a:srgbClr val="FFFFFF"/>
                </a:highlight>
                <a:latin typeface="Arial"/>
                <a:ea typeface="Arial"/>
                <a:cs typeface="Arial"/>
                <a:sym typeface="Arial"/>
              </a:rPr>
              <a:t>=</a:t>
            </a:r>
            <a:r>
              <a:rPr lang="en" sz="1000">
                <a:highlight>
                  <a:srgbClr val="F0F0F0"/>
                </a:highlight>
                <a:latin typeface="Arial"/>
                <a:ea typeface="Arial"/>
                <a:cs typeface="Arial"/>
                <a:sym typeface="Arial"/>
              </a:rPr>
              <a:t> </a:t>
            </a:r>
            <a:r>
              <a:rPr lang="en" sz="1000">
                <a:solidFill>
                  <a:srgbClr val="FF0055"/>
                </a:solidFill>
                <a:highlight>
                  <a:srgbClr val="FFFFFF"/>
                </a:highlight>
                <a:latin typeface="Arial"/>
                <a:ea typeface="Arial"/>
                <a:cs typeface="Arial"/>
                <a:sym typeface="Arial"/>
              </a:rPr>
              <a:t>0</a:t>
            </a:r>
            <a:r>
              <a:rPr lang="en" sz="1000">
                <a:solidFill>
                  <a:srgbClr val="5D478B"/>
                </a:solidFill>
                <a:highlight>
                  <a:srgbClr val="FFFFFF"/>
                </a:highlight>
                <a:latin typeface="Arial"/>
                <a:ea typeface="Arial"/>
                <a:cs typeface="Arial"/>
                <a:sym typeface="Arial"/>
              </a:rPr>
              <a:t>;</a:t>
            </a:r>
            <a:r>
              <a:rPr lang="en" sz="1000">
                <a:highlight>
                  <a:srgbClr val="F0F0F0"/>
                </a:highlight>
                <a:latin typeface="Arial"/>
                <a:ea typeface="Arial"/>
                <a:cs typeface="Arial"/>
                <a:sym typeface="Arial"/>
              </a:rPr>
              <a:t>  Data_in_C </a:t>
            </a:r>
            <a:r>
              <a:rPr lang="en" sz="1000">
                <a:solidFill>
                  <a:srgbClr val="5D478B"/>
                </a:solidFill>
                <a:highlight>
                  <a:srgbClr val="FFFFFF"/>
                </a:highlight>
                <a:latin typeface="Arial"/>
                <a:ea typeface="Arial"/>
                <a:cs typeface="Arial"/>
                <a:sym typeface="Arial"/>
              </a:rPr>
              <a:t>=</a:t>
            </a:r>
            <a:r>
              <a:rPr lang="en" sz="1000">
                <a:highlight>
                  <a:srgbClr val="F0F0F0"/>
                </a:highlight>
                <a:latin typeface="Arial"/>
                <a:ea typeface="Arial"/>
                <a:cs typeface="Arial"/>
                <a:sym typeface="Arial"/>
              </a:rPr>
              <a:t> </a:t>
            </a:r>
            <a:r>
              <a:rPr lang="en" sz="1000">
                <a:solidFill>
                  <a:srgbClr val="FF0055"/>
                </a:solidFill>
                <a:highlight>
                  <a:srgbClr val="FFFFFF"/>
                </a:highlight>
                <a:latin typeface="Arial"/>
                <a:ea typeface="Arial"/>
                <a:cs typeface="Arial"/>
                <a:sym typeface="Arial"/>
              </a:rPr>
              <a:t>0</a:t>
            </a:r>
            <a:r>
              <a:rPr lang="en" sz="1000">
                <a:solidFill>
                  <a:srgbClr val="5D478B"/>
                </a:solidFill>
                <a:highlight>
                  <a:srgbClr val="FFFFFF"/>
                </a:highlight>
                <a:latin typeface="Arial"/>
                <a:ea typeface="Arial"/>
                <a:cs typeface="Arial"/>
                <a:sym typeface="Arial"/>
              </a:rPr>
              <a:t>;</a:t>
            </a:r>
            <a:r>
              <a:rPr lang="en" sz="1000">
                <a:highlight>
                  <a:srgbClr val="F0F0F0"/>
                </a:highlight>
                <a:latin typeface="Arial"/>
                <a:ea typeface="Arial"/>
                <a:cs typeface="Arial"/>
                <a:sym typeface="Arial"/>
              </a:rPr>
              <a:t>  </a:t>
            </a:r>
            <a:r>
              <a:rPr lang="en" sz="1000">
                <a:solidFill>
                  <a:srgbClr val="5D478B"/>
                </a:solidFill>
                <a:highlight>
                  <a:srgbClr val="FFFFFF"/>
                </a:highlight>
                <a:latin typeface="Arial"/>
                <a:ea typeface="Arial"/>
                <a:cs typeface="Arial"/>
                <a:sym typeface="Arial"/>
              </a:rPr>
              <a:t>#</a:t>
            </a:r>
            <a:r>
              <a:rPr lang="en" sz="1000">
                <a:solidFill>
                  <a:srgbClr val="FF0055"/>
                </a:solidFill>
                <a:highlight>
                  <a:srgbClr val="FFFFFF"/>
                </a:highlight>
                <a:latin typeface="Arial"/>
                <a:ea typeface="Arial"/>
                <a:cs typeface="Arial"/>
                <a:sym typeface="Arial"/>
              </a:rPr>
              <a:t>100</a:t>
            </a:r>
            <a:r>
              <a:rPr lang="en" sz="1000">
                <a:solidFill>
                  <a:srgbClr val="5D478B"/>
                </a:solidFill>
                <a:highlight>
                  <a:srgbClr val="FFFFFF"/>
                </a:highlight>
                <a:latin typeface="Arial"/>
                <a:ea typeface="Arial"/>
                <a:cs typeface="Arial"/>
                <a:sym typeface="Arial"/>
              </a:rPr>
              <a:t>;</a:t>
            </a:r>
            <a:endParaRPr sz="1000">
              <a:solidFill>
                <a:srgbClr val="5D478B"/>
              </a:solidFill>
              <a:highlight>
                <a:srgbClr val="FFFFFF"/>
              </a:highlight>
              <a:latin typeface="Arial"/>
              <a:ea typeface="Arial"/>
              <a:cs typeface="Arial"/>
              <a:sym typeface="Arial"/>
            </a:endParaRPr>
          </a:p>
          <a:p>
            <a:pPr marL="0" lvl="0" indent="0" algn="l" rtl="0">
              <a:lnSpc>
                <a:spcPct val="100000"/>
              </a:lnSpc>
              <a:spcBef>
                <a:spcPts val="0"/>
              </a:spcBef>
              <a:spcAft>
                <a:spcPts val="0"/>
              </a:spcAft>
              <a:buNone/>
            </a:pPr>
            <a:r>
              <a:rPr lang="en" sz="1000">
                <a:highlight>
                  <a:srgbClr val="F0F0F0"/>
                </a:highlight>
                <a:latin typeface="Arial"/>
                <a:ea typeface="Arial"/>
                <a:cs typeface="Arial"/>
                <a:sym typeface="Arial"/>
              </a:rPr>
              <a:t>        Data_in_A </a:t>
            </a:r>
            <a:r>
              <a:rPr lang="en" sz="1000">
                <a:solidFill>
                  <a:srgbClr val="5D478B"/>
                </a:solidFill>
                <a:highlight>
                  <a:srgbClr val="FFFFFF"/>
                </a:highlight>
                <a:latin typeface="Arial"/>
                <a:ea typeface="Arial"/>
                <a:cs typeface="Arial"/>
                <a:sym typeface="Arial"/>
              </a:rPr>
              <a:t>=</a:t>
            </a:r>
            <a:r>
              <a:rPr lang="en" sz="1000">
                <a:highlight>
                  <a:srgbClr val="F0F0F0"/>
                </a:highlight>
                <a:latin typeface="Arial"/>
                <a:ea typeface="Arial"/>
                <a:cs typeface="Arial"/>
                <a:sym typeface="Arial"/>
              </a:rPr>
              <a:t> </a:t>
            </a:r>
            <a:r>
              <a:rPr lang="en" sz="1000">
                <a:solidFill>
                  <a:srgbClr val="FF0055"/>
                </a:solidFill>
                <a:highlight>
                  <a:srgbClr val="FFFFFF"/>
                </a:highlight>
                <a:latin typeface="Arial"/>
                <a:ea typeface="Arial"/>
                <a:cs typeface="Arial"/>
                <a:sym typeface="Arial"/>
              </a:rPr>
              <a:t>0</a:t>
            </a:r>
            <a:r>
              <a:rPr lang="en" sz="1000">
                <a:solidFill>
                  <a:srgbClr val="5D478B"/>
                </a:solidFill>
                <a:highlight>
                  <a:srgbClr val="FFFFFF"/>
                </a:highlight>
                <a:latin typeface="Arial"/>
                <a:ea typeface="Arial"/>
                <a:cs typeface="Arial"/>
                <a:sym typeface="Arial"/>
              </a:rPr>
              <a:t>;</a:t>
            </a:r>
            <a:r>
              <a:rPr lang="en" sz="1000">
                <a:highlight>
                  <a:srgbClr val="F0F0F0"/>
                </a:highlight>
                <a:latin typeface="Arial"/>
                <a:ea typeface="Arial"/>
                <a:cs typeface="Arial"/>
                <a:sym typeface="Arial"/>
              </a:rPr>
              <a:t>  Data_in_B </a:t>
            </a:r>
            <a:r>
              <a:rPr lang="en" sz="1000">
                <a:solidFill>
                  <a:srgbClr val="5D478B"/>
                </a:solidFill>
                <a:highlight>
                  <a:srgbClr val="FFFFFF"/>
                </a:highlight>
                <a:latin typeface="Arial"/>
                <a:ea typeface="Arial"/>
                <a:cs typeface="Arial"/>
                <a:sym typeface="Arial"/>
              </a:rPr>
              <a:t>=</a:t>
            </a:r>
            <a:r>
              <a:rPr lang="en" sz="1000">
                <a:highlight>
                  <a:srgbClr val="F0F0F0"/>
                </a:highlight>
                <a:latin typeface="Arial"/>
                <a:ea typeface="Arial"/>
                <a:cs typeface="Arial"/>
                <a:sym typeface="Arial"/>
              </a:rPr>
              <a:t> </a:t>
            </a:r>
            <a:r>
              <a:rPr lang="en" sz="1000">
                <a:solidFill>
                  <a:srgbClr val="FF0055"/>
                </a:solidFill>
                <a:highlight>
                  <a:srgbClr val="FFFFFF"/>
                </a:highlight>
                <a:latin typeface="Arial"/>
                <a:ea typeface="Arial"/>
                <a:cs typeface="Arial"/>
                <a:sym typeface="Arial"/>
              </a:rPr>
              <a:t>0</a:t>
            </a:r>
            <a:r>
              <a:rPr lang="en" sz="1000">
                <a:solidFill>
                  <a:srgbClr val="5D478B"/>
                </a:solidFill>
                <a:highlight>
                  <a:srgbClr val="FFFFFF"/>
                </a:highlight>
                <a:latin typeface="Arial"/>
                <a:ea typeface="Arial"/>
                <a:cs typeface="Arial"/>
                <a:sym typeface="Arial"/>
              </a:rPr>
              <a:t>;</a:t>
            </a:r>
            <a:r>
              <a:rPr lang="en" sz="1000">
                <a:highlight>
                  <a:srgbClr val="F0F0F0"/>
                </a:highlight>
                <a:latin typeface="Arial"/>
                <a:ea typeface="Arial"/>
                <a:cs typeface="Arial"/>
                <a:sym typeface="Arial"/>
              </a:rPr>
              <a:t>  Data_in_C </a:t>
            </a:r>
            <a:r>
              <a:rPr lang="en" sz="1000">
                <a:solidFill>
                  <a:srgbClr val="5D478B"/>
                </a:solidFill>
                <a:highlight>
                  <a:srgbClr val="FFFFFF"/>
                </a:highlight>
                <a:latin typeface="Arial"/>
                <a:ea typeface="Arial"/>
                <a:cs typeface="Arial"/>
                <a:sym typeface="Arial"/>
              </a:rPr>
              <a:t>=</a:t>
            </a:r>
            <a:r>
              <a:rPr lang="en" sz="1000">
                <a:highlight>
                  <a:srgbClr val="F0F0F0"/>
                </a:highlight>
                <a:latin typeface="Arial"/>
                <a:ea typeface="Arial"/>
                <a:cs typeface="Arial"/>
                <a:sym typeface="Arial"/>
              </a:rPr>
              <a:t> </a:t>
            </a:r>
            <a:r>
              <a:rPr lang="en" sz="1000">
                <a:solidFill>
                  <a:srgbClr val="FF0055"/>
                </a:solidFill>
                <a:highlight>
                  <a:srgbClr val="FFFFFF"/>
                </a:highlight>
                <a:latin typeface="Arial"/>
                <a:ea typeface="Arial"/>
                <a:cs typeface="Arial"/>
                <a:sym typeface="Arial"/>
              </a:rPr>
              <a:t>1</a:t>
            </a:r>
            <a:r>
              <a:rPr lang="en" sz="1000">
                <a:solidFill>
                  <a:srgbClr val="5D478B"/>
                </a:solidFill>
                <a:highlight>
                  <a:srgbClr val="FFFFFF"/>
                </a:highlight>
                <a:latin typeface="Arial"/>
                <a:ea typeface="Arial"/>
                <a:cs typeface="Arial"/>
                <a:sym typeface="Arial"/>
              </a:rPr>
              <a:t>;</a:t>
            </a:r>
            <a:r>
              <a:rPr lang="en" sz="1000">
                <a:highlight>
                  <a:srgbClr val="F0F0F0"/>
                </a:highlight>
                <a:latin typeface="Arial"/>
                <a:ea typeface="Arial"/>
                <a:cs typeface="Arial"/>
                <a:sym typeface="Arial"/>
              </a:rPr>
              <a:t>  </a:t>
            </a:r>
            <a:r>
              <a:rPr lang="en" sz="1000">
                <a:solidFill>
                  <a:srgbClr val="5D478B"/>
                </a:solidFill>
                <a:highlight>
                  <a:srgbClr val="FFFFFF"/>
                </a:highlight>
                <a:latin typeface="Arial"/>
                <a:ea typeface="Arial"/>
                <a:cs typeface="Arial"/>
                <a:sym typeface="Arial"/>
              </a:rPr>
              <a:t>#</a:t>
            </a:r>
            <a:r>
              <a:rPr lang="en" sz="1000">
                <a:solidFill>
                  <a:srgbClr val="FF0055"/>
                </a:solidFill>
                <a:highlight>
                  <a:srgbClr val="FFFFFF"/>
                </a:highlight>
                <a:latin typeface="Arial"/>
                <a:ea typeface="Arial"/>
                <a:cs typeface="Arial"/>
                <a:sym typeface="Arial"/>
              </a:rPr>
              <a:t>100</a:t>
            </a:r>
            <a:r>
              <a:rPr lang="en" sz="1000">
                <a:solidFill>
                  <a:srgbClr val="5D478B"/>
                </a:solidFill>
                <a:highlight>
                  <a:srgbClr val="FFFFFF"/>
                </a:highlight>
                <a:latin typeface="Arial"/>
                <a:ea typeface="Arial"/>
                <a:cs typeface="Arial"/>
                <a:sym typeface="Arial"/>
              </a:rPr>
              <a:t>;</a:t>
            </a:r>
            <a:endParaRPr sz="1000">
              <a:solidFill>
                <a:srgbClr val="5D478B"/>
              </a:solidFill>
              <a:highlight>
                <a:srgbClr val="FFFFFF"/>
              </a:highlight>
              <a:latin typeface="Arial"/>
              <a:ea typeface="Arial"/>
              <a:cs typeface="Arial"/>
              <a:sym typeface="Arial"/>
            </a:endParaRPr>
          </a:p>
          <a:p>
            <a:pPr marL="0" lvl="0" indent="0" algn="l" rtl="0">
              <a:lnSpc>
                <a:spcPct val="100000"/>
              </a:lnSpc>
              <a:spcBef>
                <a:spcPts val="0"/>
              </a:spcBef>
              <a:spcAft>
                <a:spcPts val="0"/>
              </a:spcAft>
              <a:buNone/>
            </a:pPr>
            <a:r>
              <a:rPr lang="en" sz="1000">
                <a:highlight>
                  <a:srgbClr val="F0F0F0"/>
                </a:highlight>
                <a:latin typeface="Arial"/>
                <a:ea typeface="Arial"/>
                <a:cs typeface="Arial"/>
                <a:sym typeface="Arial"/>
              </a:rPr>
              <a:t>        Data_in_A </a:t>
            </a:r>
            <a:r>
              <a:rPr lang="en" sz="1000">
                <a:solidFill>
                  <a:srgbClr val="5D478B"/>
                </a:solidFill>
                <a:highlight>
                  <a:srgbClr val="FFFFFF"/>
                </a:highlight>
                <a:latin typeface="Arial"/>
                <a:ea typeface="Arial"/>
                <a:cs typeface="Arial"/>
                <a:sym typeface="Arial"/>
              </a:rPr>
              <a:t>=</a:t>
            </a:r>
            <a:r>
              <a:rPr lang="en" sz="1000">
                <a:highlight>
                  <a:srgbClr val="F0F0F0"/>
                </a:highlight>
                <a:latin typeface="Arial"/>
                <a:ea typeface="Arial"/>
                <a:cs typeface="Arial"/>
                <a:sym typeface="Arial"/>
              </a:rPr>
              <a:t> </a:t>
            </a:r>
            <a:r>
              <a:rPr lang="en" sz="1000">
                <a:solidFill>
                  <a:srgbClr val="FF0055"/>
                </a:solidFill>
                <a:highlight>
                  <a:srgbClr val="FFFFFF"/>
                </a:highlight>
                <a:latin typeface="Arial"/>
                <a:ea typeface="Arial"/>
                <a:cs typeface="Arial"/>
                <a:sym typeface="Arial"/>
              </a:rPr>
              <a:t>0</a:t>
            </a:r>
            <a:r>
              <a:rPr lang="en" sz="1000">
                <a:solidFill>
                  <a:srgbClr val="5D478B"/>
                </a:solidFill>
                <a:highlight>
                  <a:srgbClr val="FFFFFF"/>
                </a:highlight>
                <a:latin typeface="Arial"/>
                <a:ea typeface="Arial"/>
                <a:cs typeface="Arial"/>
                <a:sym typeface="Arial"/>
              </a:rPr>
              <a:t>;</a:t>
            </a:r>
            <a:r>
              <a:rPr lang="en" sz="1000">
                <a:highlight>
                  <a:srgbClr val="F0F0F0"/>
                </a:highlight>
                <a:latin typeface="Arial"/>
                <a:ea typeface="Arial"/>
                <a:cs typeface="Arial"/>
                <a:sym typeface="Arial"/>
              </a:rPr>
              <a:t>  Data_in_B </a:t>
            </a:r>
            <a:r>
              <a:rPr lang="en" sz="1000">
                <a:solidFill>
                  <a:srgbClr val="5D478B"/>
                </a:solidFill>
                <a:highlight>
                  <a:srgbClr val="FFFFFF"/>
                </a:highlight>
                <a:latin typeface="Arial"/>
                <a:ea typeface="Arial"/>
                <a:cs typeface="Arial"/>
                <a:sym typeface="Arial"/>
              </a:rPr>
              <a:t>=</a:t>
            </a:r>
            <a:r>
              <a:rPr lang="en" sz="1000">
                <a:highlight>
                  <a:srgbClr val="F0F0F0"/>
                </a:highlight>
                <a:latin typeface="Arial"/>
                <a:ea typeface="Arial"/>
                <a:cs typeface="Arial"/>
                <a:sym typeface="Arial"/>
              </a:rPr>
              <a:t> </a:t>
            </a:r>
            <a:r>
              <a:rPr lang="en" sz="1000">
                <a:solidFill>
                  <a:srgbClr val="FF0055"/>
                </a:solidFill>
                <a:highlight>
                  <a:srgbClr val="FFFFFF"/>
                </a:highlight>
                <a:latin typeface="Arial"/>
                <a:ea typeface="Arial"/>
                <a:cs typeface="Arial"/>
                <a:sym typeface="Arial"/>
              </a:rPr>
              <a:t>1</a:t>
            </a:r>
            <a:r>
              <a:rPr lang="en" sz="1000">
                <a:solidFill>
                  <a:srgbClr val="5D478B"/>
                </a:solidFill>
                <a:highlight>
                  <a:srgbClr val="FFFFFF"/>
                </a:highlight>
                <a:latin typeface="Arial"/>
                <a:ea typeface="Arial"/>
                <a:cs typeface="Arial"/>
                <a:sym typeface="Arial"/>
              </a:rPr>
              <a:t>;</a:t>
            </a:r>
            <a:r>
              <a:rPr lang="en" sz="1000">
                <a:highlight>
                  <a:srgbClr val="F0F0F0"/>
                </a:highlight>
                <a:latin typeface="Arial"/>
                <a:ea typeface="Arial"/>
                <a:cs typeface="Arial"/>
                <a:sym typeface="Arial"/>
              </a:rPr>
              <a:t>  Data_in_C </a:t>
            </a:r>
            <a:r>
              <a:rPr lang="en" sz="1000">
                <a:solidFill>
                  <a:srgbClr val="5D478B"/>
                </a:solidFill>
                <a:highlight>
                  <a:srgbClr val="FFFFFF"/>
                </a:highlight>
                <a:latin typeface="Arial"/>
                <a:ea typeface="Arial"/>
                <a:cs typeface="Arial"/>
                <a:sym typeface="Arial"/>
              </a:rPr>
              <a:t>=</a:t>
            </a:r>
            <a:r>
              <a:rPr lang="en" sz="1000">
                <a:highlight>
                  <a:srgbClr val="F0F0F0"/>
                </a:highlight>
                <a:latin typeface="Arial"/>
                <a:ea typeface="Arial"/>
                <a:cs typeface="Arial"/>
                <a:sym typeface="Arial"/>
              </a:rPr>
              <a:t> </a:t>
            </a:r>
            <a:r>
              <a:rPr lang="en" sz="1000">
                <a:solidFill>
                  <a:srgbClr val="FF0055"/>
                </a:solidFill>
                <a:highlight>
                  <a:srgbClr val="FFFFFF"/>
                </a:highlight>
                <a:latin typeface="Arial"/>
                <a:ea typeface="Arial"/>
                <a:cs typeface="Arial"/>
                <a:sym typeface="Arial"/>
              </a:rPr>
              <a:t>0</a:t>
            </a:r>
            <a:r>
              <a:rPr lang="en" sz="1000">
                <a:solidFill>
                  <a:srgbClr val="5D478B"/>
                </a:solidFill>
                <a:highlight>
                  <a:srgbClr val="FFFFFF"/>
                </a:highlight>
                <a:latin typeface="Arial"/>
                <a:ea typeface="Arial"/>
                <a:cs typeface="Arial"/>
                <a:sym typeface="Arial"/>
              </a:rPr>
              <a:t>;</a:t>
            </a:r>
            <a:r>
              <a:rPr lang="en" sz="1000">
                <a:highlight>
                  <a:srgbClr val="F0F0F0"/>
                </a:highlight>
                <a:latin typeface="Arial"/>
                <a:ea typeface="Arial"/>
                <a:cs typeface="Arial"/>
                <a:sym typeface="Arial"/>
              </a:rPr>
              <a:t>  </a:t>
            </a:r>
            <a:r>
              <a:rPr lang="en" sz="1000">
                <a:solidFill>
                  <a:srgbClr val="5D478B"/>
                </a:solidFill>
                <a:highlight>
                  <a:srgbClr val="FFFFFF"/>
                </a:highlight>
                <a:latin typeface="Arial"/>
                <a:ea typeface="Arial"/>
                <a:cs typeface="Arial"/>
                <a:sym typeface="Arial"/>
              </a:rPr>
              <a:t>#</a:t>
            </a:r>
            <a:r>
              <a:rPr lang="en" sz="1000">
                <a:solidFill>
                  <a:srgbClr val="FF0055"/>
                </a:solidFill>
                <a:highlight>
                  <a:srgbClr val="FFFFFF"/>
                </a:highlight>
                <a:latin typeface="Arial"/>
                <a:ea typeface="Arial"/>
                <a:cs typeface="Arial"/>
                <a:sym typeface="Arial"/>
              </a:rPr>
              <a:t>100</a:t>
            </a:r>
            <a:r>
              <a:rPr lang="en" sz="1000">
                <a:solidFill>
                  <a:srgbClr val="5D478B"/>
                </a:solidFill>
                <a:highlight>
                  <a:srgbClr val="FFFFFF"/>
                </a:highlight>
                <a:latin typeface="Arial"/>
                <a:ea typeface="Arial"/>
                <a:cs typeface="Arial"/>
                <a:sym typeface="Arial"/>
              </a:rPr>
              <a:t>;</a:t>
            </a:r>
            <a:endParaRPr sz="1000">
              <a:solidFill>
                <a:srgbClr val="5D478B"/>
              </a:solidFill>
              <a:highlight>
                <a:srgbClr val="FFFFFF"/>
              </a:highlight>
              <a:latin typeface="Arial"/>
              <a:ea typeface="Arial"/>
              <a:cs typeface="Arial"/>
              <a:sym typeface="Arial"/>
            </a:endParaRPr>
          </a:p>
          <a:p>
            <a:pPr marL="0" lvl="0" indent="0" algn="l" rtl="0">
              <a:lnSpc>
                <a:spcPct val="100000"/>
              </a:lnSpc>
              <a:spcBef>
                <a:spcPts val="0"/>
              </a:spcBef>
              <a:spcAft>
                <a:spcPts val="0"/>
              </a:spcAft>
              <a:buNone/>
            </a:pPr>
            <a:r>
              <a:rPr lang="en" sz="1000">
                <a:highlight>
                  <a:srgbClr val="F0F0F0"/>
                </a:highlight>
                <a:latin typeface="Arial"/>
                <a:ea typeface="Arial"/>
                <a:cs typeface="Arial"/>
                <a:sym typeface="Arial"/>
              </a:rPr>
              <a:t>        Data_in_A </a:t>
            </a:r>
            <a:r>
              <a:rPr lang="en" sz="1000">
                <a:solidFill>
                  <a:srgbClr val="5D478B"/>
                </a:solidFill>
                <a:highlight>
                  <a:srgbClr val="FFFFFF"/>
                </a:highlight>
                <a:latin typeface="Arial"/>
                <a:ea typeface="Arial"/>
                <a:cs typeface="Arial"/>
                <a:sym typeface="Arial"/>
              </a:rPr>
              <a:t>=</a:t>
            </a:r>
            <a:r>
              <a:rPr lang="en" sz="1000">
                <a:highlight>
                  <a:srgbClr val="F0F0F0"/>
                </a:highlight>
                <a:latin typeface="Arial"/>
                <a:ea typeface="Arial"/>
                <a:cs typeface="Arial"/>
                <a:sym typeface="Arial"/>
              </a:rPr>
              <a:t> </a:t>
            </a:r>
            <a:r>
              <a:rPr lang="en" sz="1000">
                <a:solidFill>
                  <a:srgbClr val="FF0055"/>
                </a:solidFill>
                <a:highlight>
                  <a:srgbClr val="FFFFFF"/>
                </a:highlight>
                <a:latin typeface="Arial"/>
                <a:ea typeface="Arial"/>
                <a:cs typeface="Arial"/>
                <a:sym typeface="Arial"/>
              </a:rPr>
              <a:t>0</a:t>
            </a:r>
            <a:r>
              <a:rPr lang="en" sz="1000">
                <a:solidFill>
                  <a:srgbClr val="5D478B"/>
                </a:solidFill>
                <a:highlight>
                  <a:srgbClr val="FFFFFF"/>
                </a:highlight>
                <a:latin typeface="Arial"/>
                <a:ea typeface="Arial"/>
                <a:cs typeface="Arial"/>
                <a:sym typeface="Arial"/>
              </a:rPr>
              <a:t>;</a:t>
            </a:r>
            <a:r>
              <a:rPr lang="en" sz="1000">
                <a:highlight>
                  <a:srgbClr val="F0F0F0"/>
                </a:highlight>
                <a:latin typeface="Arial"/>
                <a:ea typeface="Arial"/>
                <a:cs typeface="Arial"/>
                <a:sym typeface="Arial"/>
              </a:rPr>
              <a:t>  Data_in_B </a:t>
            </a:r>
            <a:r>
              <a:rPr lang="en" sz="1000">
                <a:solidFill>
                  <a:srgbClr val="5D478B"/>
                </a:solidFill>
                <a:highlight>
                  <a:srgbClr val="FFFFFF"/>
                </a:highlight>
                <a:latin typeface="Arial"/>
                <a:ea typeface="Arial"/>
                <a:cs typeface="Arial"/>
                <a:sym typeface="Arial"/>
              </a:rPr>
              <a:t>=</a:t>
            </a:r>
            <a:r>
              <a:rPr lang="en" sz="1000">
                <a:highlight>
                  <a:srgbClr val="F0F0F0"/>
                </a:highlight>
                <a:latin typeface="Arial"/>
                <a:ea typeface="Arial"/>
                <a:cs typeface="Arial"/>
                <a:sym typeface="Arial"/>
              </a:rPr>
              <a:t> </a:t>
            </a:r>
            <a:r>
              <a:rPr lang="en" sz="1000">
                <a:solidFill>
                  <a:srgbClr val="FF0055"/>
                </a:solidFill>
                <a:highlight>
                  <a:srgbClr val="FFFFFF"/>
                </a:highlight>
                <a:latin typeface="Arial"/>
                <a:ea typeface="Arial"/>
                <a:cs typeface="Arial"/>
                <a:sym typeface="Arial"/>
              </a:rPr>
              <a:t>1</a:t>
            </a:r>
            <a:r>
              <a:rPr lang="en" sz="1000">
                <a:solidFill>
                  <a:srgbClr val="5D478B"/>
                </a:solidFill>
                <a:highlight>
                  <a:srgbClr val="FFFFFF"/>
                </a:highlight>
                <a:latin typeface="Arial"/>
                <a:ea typeface="Arial"/>
                <a:cs typeface="Arial"/>
                <a:sym typeface="Arial"/>
              </a:rPr>
              <a:t>;</a:t>
            </a:r>
            <a:r>
              <a:rPr lang="en" sz="1000">
                <a:highlight>
                  <a:srgbClr val="F0F0F0"/>
                </a:highlight>
                <a:latin typeface="Arial"/>
                <a:ea typeface="Arial"/>
                <a:cs typeface="Arial"/>
                <a:sym typeface="Arial"/>
              </a:rPr>
              <a:t>  Data_in_C </a:t>
            </a:r>
            <a:r>
              <a:rPr lang="en" sz="1000">
                <a:solidFill>
                  <a:srgbClr val="5D478B"/>
                </a:solidFill>
                <a:highlight>
                  <a:srgbClr val="FFFFFF"/>
                </a:highlight>
                <a:latin typeface="Arial"/>
                <a:ea typeface="Arial"/>
                <a:cs typeface="Arial"/>
                <a:sym typeface="Arial"/>
              </a:rPr>
              <a:t>=</a:t>
            </a:r>
            <a:r>
              <a:rPr lang="en" sz="1000">
                <a:highlight>
                  <a:srgbClr val="F0F0F0"/>
                </a:highlight>
                <a:latin typeface="Arial"/>
                <a:ea typeface="Arial"/>
                <a:cs typeface="Arial"/>
                <a:sym typeface="Arial"/>
              </a:rPr>
              <a:t> </a:t>
            </a:r>
            <a:r>
              <a:rPr lang="en" sz="1000">
                <a:solidFill>
                  <a:srgbClr val="FF0055"/>
                </a:solidFill>
                <a:highlight>
                  <a:srgbClr val="FFFFFF"/>
                </a:highlight>
                <a:latin typeface="Arial"/>
                <a:ea typeface="Arial"/>
                <a:cs typeface="Arial"/>
                <a:sym typeface="Arial"/>
              </a:rPr>
              <a:t>1</a:t>
            </a:r>
            <a:r>
              <a:rPr lang="en" sz="1000">
                <a:solidFill>
                  <a:srgbClr val="5D478B"/>
                </a:solidFill>
                <a:highlight>
                  <a:srgbClr val="FFFFFF"/>
                </a:highlight>
                <a:latin typeface="Arial"/>
                <a:ea typeface="Arial"/>
                <a:cs typeface="Arial"/>
                <a:sym typeface="Arial"/>
              </a:rPr>
              <a:t>;</a:t>
            </a:r>
            <a:r>
              <a:rPr lang="en" sz="1000">
                <a:highlight>
                  <a:srgbClr val="F0F0F0"/>
                </a:highlight>
                <a:latin typeface="Arial"/>
                <a:ea typeface="Arial"/>
                <a:cs typeface="Arial"/>
                <a:sym typeface="Arial"/>
              </a:rPr>
              <a:t>  </a:t>
            </a:r>
            <a:r>
              <a:rPr lang="en" sz="1000">
                <a:solidFill>
                  <a:srgbClr val="5D478B"/>
                </a:solidFill>
                <a:highlight>
                  <a:srgbClr val="FFFFFF"/>
                </a:highlight>
                <a:latin typeface="Arial"/>
                <a:ea typeface="Arial"/>
                <a:cs typeface="Arial"/>
                <a:sym typeface="Arial"/>
              </a:rPr>
              <a:t>#</a:t>
            </a:r>
            <a:r>
              <a:rPr lang="en" sz="1000">
                <a:solidFill>
                  <a:srgbClr val="FF0055"/>
                </a:solidFill>
                <a:highlight>
                  <a:srgbClr val="FFFFFF"/>
                </a:highlight>
                <a:latin typeface="Arial"/>
                <a:ea typeface="Arial"/>
                <a:cs typeface="Arial"/>
                <a:sym typeface="Arial"/>
              </a:rPr>
              <a:t>100</a:t>
            </a:r>
            <a:r>
              <a:rPr lang="en" sz="1000">
                <a:solidFill>
                  <a:srgbClr val="5D478B"/>
                </a:solidFill>
                <a:highlight>
                  <a:srgbClr val="FFFFFF"/>
                </a:highlight>
                <a:latin typeface="Arial"/>
                <a:ea typeface="Arial"/>
                <a:cs typeface="Arial"/>
                <a:sym typeface="Arial"/>
              </a:rPr>
              <a:t>;</a:t>
            </a:r>
            <a:endParaRPr sz="1000">
              <a:solidFill>
                <a:srgbClr val="5D478B"/>
              </a:solidFill>
              <a:highlight>
                <a:srgbClr val="FFFFFF"/>
              </a:highlight>
              <a:latin typeface="Arial"/>
              <a:ea typeface="Arial"/>
              <a:cs typeface="Arial"/>
              <a:sym typeface="Arial"/>
            </a:endParaRPr>
          </a:p>
          <a:p>
            <a:pPr marL="0" lvl="0" indent="0" algn="l" rtl="0">
              <a:lnSpc>
                <a:spcPct val="100000"/>
              </a:lnSpc>
              <a:spcBef>
                <a:spcPts val="0"/>
              </a:spcBef>
              <a:spcAft>
                <a:spcPts val="0"/>
              </a:spcAft>
              <a:buNone/>
            </a:pPr>
            <a:r>
              <a:rPr lang="en" sz="1000">
                <a:highlight>
                  <a:srgbClr val="F0F0F0"/>
                </a:highlight>
                <a:latin typeface="Arial"/>
                <a:ea typeface="Arial"/>
                <a:cs typeface="Arial"/>
                <a:sym typeface="Arial"/>
              </a:rPr>
              <a:t>        Data_in_A </a:t>
            </a:r>
            <a:r>
              <a:rPr lang="en" sz="1000">
                <a:solidFill>
                  <a:srgbClr val="5D478B"/>
                </a:solidFill>
                <a:highlight>
                  <a:srgbClr val="FFFFFF"/>
                </a:highlight>
                <a:latin typeface="Arial"/>
                <a:ea typeface="Arial"/>
                <a:cs typeface="Arial"/>
                <a:sym typeface="Arial"/>
              </a:rPr>
              <a:t>=</a:t>
            </a:r>
            <a:r>
              <a:rPr lang="en" sz="1000">
                <a:highlight>
                  <a:srgbClr val="F0F0F0"/>
                </a:highlight>
                <a:latin typeface="Arial"/>
                <a:ea typeface="Arial"/>
                <a:cs typeface="Arial"/>
                <a:sym typeface="Arial"/>
              </a:rPr>
              <a:t> </a:t>
            </a:r>
            <a:r>
              <a:rPr lang="en" sz="1000">
                <a:solidFill>
                  <a:srgbClr val="FF0055"/>
                </a:solidFill>
                <a:highlight>
                  <a:srgbClr val="FFFFFF"/>
                </a:highlight>
                <a:latin typeface="Arial"/>
                <a:ea typeface="Arial"/>
                <a:cs typeface="Arial"/>
                <a:sym typeface="Arial"/>
              </a:rPr>
              <a:t>1</a:t>
            </a:r>
            <a:r>
              <a:rPr lang="en" sz="1000">
                <a:solidFill>
                  <a:srgbClr val="5D478B"/>
                </a:solidFill>
                <a:highlight>
                  <a:srgbClr val="FFFFFF"/>
                </a:highlight>
                <a:latin typeface="Arial"/>
                <a:ea typeface="Arial"/>
                <a:cs typeface="Arial"/>
                <a:sym typeface="Arial"/>
              </a:rPr>
              <a:t>;</a:t>
            </a:r>
            <a:r>
              <a:rPr lang="en" sz="1000">
                <a:highlight>
                  <a:srgbClr val="F0F0F0"/>
                </a:highlight>
                <a:latin typeface="Arial"/>
                <a:ea typeface="Arial"/>
                <a:cs typeface="Arial"/>
                <a:sym typeface="Arial"/>
              </a:rPr>
              <a:t>  Data_in_B </a:t>
            </a:r>
            <a:r>
              <a:rPr lang="en" sz="1000">
                <a:solidFill>
                  <a:srgbClr val="5D478B"/>
                </a:solidFill>
                <a:highlight>
                  <a:srgbClr val="FFFFFF"/>
                </a:highlight>
                <a:latin typeface="Arial"/>
                <a:ea typeface="Arial"/>
                <a:cs typeface="Arial"/>
                <a:sym typeface="Arial"/>
              </a:rPr>
              <a:t>=</a:t>
            </a:r>
            <a:r>
              <a:rPr lang="en" sz="1000">
                <a:highlight>
                  <a:srgbClr val="F0F0F0"/>
                </a:highlight>
                <a:latin typeface="Arial"/>
                <a:ea typeface="Arial"/>
                <a:cs typeface="Arial"/>
                <a:sym typeface="Arial"/>
              </a:rPr>
              <a:t> </a:t>
            </a:r>
            <a:r>
              <a:rPr lang="en" sz="1000">
                <a:solidFill>
                  <a:srgbClr val="FF0055"/>
                </a:solidFill>
                <a:highlight>
                  <a:srgbClr val="FFFFFF"/>
                </a:highlight>
                <a:latin typeface="Arial"/>
                <a:ea typeface="Arial"/>
                <a:cs typeface="Arial"/>
                <a:sym typeface="Arial"/>
              </a:rPr>
              <a:t>0</a:t>
            </a:r>
            <a:r>
              <a:rPr lang="en" sz="1000">
                <a:solidFill>
                  <a:srgbClr val="5D478B"/>
                </a:solidFill>
                <a:highlight>
                  <a:srgbClr val="FFFFFF"/>
                </a:highlight>
                <a:latin typeface="Arial"/>
                <a:ea typeface="Arial"/>
                <a:cs typeface="Arial"/>
                <a:sym typeface="Arial"/>
              </a:rPr>
              <a:t>;</a:t>
            </a:r>
            <a:r>
              <a:rPr lang="en" sz="1000">
                <a:highlight>
                  <a:srgbClr val="F0F0F0"/>
                </a:highlight>
                <a:latin typeface="Arial"/>
                <a:ea typeface="Arial"/>
                <a:cs typeface="Arial"/>
                <a:sym typeface="Arial"/>
              </a:rPr>
              <a:t>  Data_in_C </a:t>
            </a:r>
            <a:r>
              <a:rPr lang="en" sz="1000">
                <a:solidFill>
                  <a:srgbClr val="5D478B"/>
                </a:solidFill>
                <a:highlight>
                  <a:srgbClr val="FFFFFF"/>
                </a:highlight>
                <a:latin typeface="Arial"/>
                <a:ea typeface="Arial"/>
                <a:cs typeface="Arial"/>
                <a:sym typeface="Arial"/>
              </a:rPr>
              <a:t>=</a:t>
            </a:r>
            <a:r>
              <a:rPr lang="en" sz="1000">
                <a:highlight>
                  <a:srgbClr val="F0F0F0"/>
                </a:highlight>
                <a:latin typeface="Arial"/>
                <a:ea typeface="Arial"/>
                <a:cs typeface="Arial"/>
                <a:sym typeface="Arial"/>
              </a:rPr>
              <a:t> </a:t>
            </a:r>
            <a:r>
              <a:rPr lang="en" sz="1000">
                <a:solidFill>
                  <a:srgbClr val="FF0055"/>
                </a:solidFill>
                <a:highlight>
                  <a:srgbClr val="FFFFFF"/>
                </a:highlight>
                <a:latin typeface="Arial"/>
                <a:ea typeface="Arial"/>
                <a:cs typeface="Arial"/>
                <a:sym typeface="Arial"/>
              </a:rPr>
              <a:t>0</a:t>
            </a:r>
            <a:r>
              <a:rPr lang="en" sz="1000">
                <a:solidFill>
                  <a:srgbClr val="5D478B"/>
                </a:solidFill>
                <a:highlight>
                  <a:srgbClr val="FFFFFF"/>
                </a:highlight>
                <a:latin typeface="Arial"/>
                <a:ea typeface="Arial"/>
                <a:cs typeface="Arial"/>
                <a:sym typeface="Arial"/>
              </a:rPr>
              <a:t>;</a:t>
            </a:r>
            <a:r>
              <a:rPr lang="en" sz="1000">
                <a:highlight>
                  <a:srgbClr val="F0F0F0"/>
                </a:highlight>
                <a:latin typeface="Arial"/>
                <a:ea typeface="Arial"/>
                <a:cs typeface="Arial"/>
                <a:sym typeface="Arial"/>
              </a:rPr>
              <a:t>  </a:t>
            </a:r>
            <a:r>
              <a:rPr lang="en" sz="1000">
                <a:solidFill>
                  <a:srgbClr val="5D478B"/>
                </a:solidFill>
                <a:highlight>
                  <a:srgbClr val="FFFFFF"/>
                </a:highlight>
                <a:latin typeface="Arial"/>
                <a:ea typeface="Arial"/>
                <a:cs typeface="Arial"/>
                <a:sym typeface="Arial"/>
              </a:rPr>
              <a:t>#</a:t>
            </a:r>
            <a:r>
              <a:rPr lang="en" sz="1000">
                <a:solidFill>
                  <a:srgbClr val="FF0055"/>
                </a:solidFill>
                <a:highlight>
                  <a:srgbClr val="FFFFFF"/>
                </a:highlight>
                <a:latin typeface="Arial"/>
                <a:ea typeface="Arial"/>
                <a:cs typeface="Arial"/>
                <a:sym typeface="Arial"/>
              </a:rPr>
              <a:t>100</a:t>
            </a:r>
            <a:r>
              <a:rPr lang="en" sz="1000">
                <a:solidFill>
                  <a:srgbClr val="5D478B"/>
                </a:solidFill>
                <a:highlight>
                  <a:srgbClr val="FFFFFF"/>
                </a:highlight>
                <a:latin typeface="Arial"/>
                <a:ea typeface="Arial"/>
                <a:cs typeface="Arial"/>
                <a:sym typeface="Arial"/>
              </a:rPr>
              <a:t>;</a:t>
            </a:r>
            <a:endParaRPr sz="1000">
              <a:solidFill>
                <a:srgbClr val="5D478B"/>
              </a:solidFill>
              <a:highlight>
                <a:srgbClr val="FFFFFF"/>
              </a:highlight>
              <a:latin typeface="Arial"/>
              <a:ea typeface="Arial"/>
              <a:cs typeface="Arial"/>
              <a:sym typeface="Arial"/>
            </a:endParaRPr>
          </a:p>
          <a:p>
            <a:pPr marL="0" lvl="0" indent="0" algn="l" rtl="0">
              <a:lnSpc>
                <a:spcPct val="100000"/>
              </a:lnSpc>
              <a:spcBef>
                <a:spcPts val="0"/>
              </a:spcBef>
              <a:spcAft>
                <a:spcPts val="0"/>
              </a:spcAft>
              <a:buNone/>
            </a:pPr>
            <a:r>
              <a:rPr lang="en" sz="1000">
                <a:highlight>
                  <a:srgbClr val="F0F0F0"/>
                </a:highlight>
                <a:latin typeface="Arial"/>
                <a:ea typeface="Arial"/>
                <a:cs typeface="Arial"/>
                <a:sym typeface="Arial"/>
              </a:rPr>
              <a:t>        Data_in_A </a:t>
            </a:r>
            <a:r>
              <a:rPr lang="en" sz="1000">
                <a:solidFill>
                  <a:srgbClr val="5D478B"/>
                </a:solidFill>
                <a:highlight>
                  <a:srgbClr val="FFFFFF"/>
                </a:highlight>
                <a:latin typeface="Arial"/>
                <a:ea typeface="Arial"/>
                <a:cs typeface="Arial"/>
                <a:sym typeface="Arial"/>
              </a:rPr>
              <a:t>=</a:t>
            </a:r>
            <a:r>
              <a:rPr lang="en" sz="1000">
                <a:highlight>
                  <a:srgbClr val="F0F0F0"/>
                </a:highlight>
                <a:latin typeface="Arial"/>
                <a:ea typeface="Arial"/>
                <a:cs typeface="Arial"/>
                <a:sym typeface="Arial"/>
              </a:rPr>
              <a:t> </a:t>
            </a:r>
            <a:r>
              <a:rPr lang="en" sz="1000">
                <a:solidFill>
                  <a:srgbClr val="FF0055"/>
                </a:solidFill>
                <a:highlight>
                  <a:srgbClr val="FFFFFF"/>
                </a:highlight>
                <a:latin typeface="Arial"/>
                <a:ea typeface="Arial"/>
                <a:cs typeface="Arial"/>
                <a:sym typeface="Arial"/>
              </a:rPr>
              <a:t>1</a:t>
            </a:r>
            <a:r>
              <a:rPr lang="en" sz="1000">
                <a:solidFill>
                  <a:srgbClr val="5D478B"/>
                </a:solidFill>
                <a:highlight>
                  <a:srgbClr val="FFFFFF"/>
                </a:highlight>
                <a:latin typeface="Arial"/>
                <a:ea typeface="Arial"/>
                <a:cs typeface="Arial"/>
                <a:sym typeface="Arial"/>
              </a:rPr>
              <a:t>;</a:t>
            </a:r>
            <a:r>
              <a:rPr lang="en" sz="1000">
                <a:highlight>
                  <a:srgbClr val="F0F0F0"/>
                </a:highlight>
                <a:latin typeface="Arial"/>
                <a:ea typeface="Arial"/>
                <a:cs typeface="Arial"/>
                <a:sym typeface="Arial"/>
              </a:rPr>
              <a:t>  Data_in_B </a:t>
            </a:r>
            <a:r>
              <a:rPr lang="en" sz="1000">
                <a:solidFill>
                  <a:srgbClr val="5D478B"/>
                </a:solidFill>
                <a:highlight>
                  <a:srgbClr val="FFFFFF"/>
                </a:highlight>
                <a:latin typeface="Arial"/>
                <a:ea typeface="Arial"/>
                <a:cs typeface="Arial"/>
                <a:sym typeface="Arial"/>
              </a:rPr>
              <a:t>=</a:t>
            </a:r>
            <a:r>
              <a:rPr lang="en" sz="1000">
                <a:highlight>
                  <a:srgbClr val="F0F0F0"/>
                </a:highlight>
                <a:latin typeface="Arial"/>
                <a:ea typeface="Arial"/>
                <a:cs typeface="Arial"/>
                <a:sym typeface="Arial"/>
              </a:rPr>
              <a:t> </a:t>
            </a:r>
            <a:r>
              <a:rPr lang="en" sz="1000">
                <a:solidFill>
                  <a:srgbClr val="FF0055"/>
                </a:solidFill>
                <a:highlight>
                  <a:srgbClr val="FFFFFF"/>
                </a:highlight>
                <a:latin typeface="Arial"/>
                <a:ea typeface="Arial"/>
                <a:cs typeface="Arial"/>
                <a:sym typeface="Arial"/>
              </a:rPr>
              <a:t>0</a:t>
            </a:r>
            <a:r>
              <a:rPr lang="en" sz="1000">
                <a:solidFill>
                  <a:srgbClr val="5D478B"/>
                </a:solidFill>
                <a:highlight>
                  <a:srgbClr val="FFFFFF"/>
                </a:highlight>
                <a:latin typeface="Arial"/>
                <a:ea typeface="Arial"/>
                <a:cs typeface="Arial"/>
                <a:sym typeface="Arial"/>
              </a:rPr>
              <a:t>;</a:t>
            </a:r>
            <a:r>
              <a:rPr lang="en" sz="1000">
                <a:highlight>
                  <a:srgbClr val="F0F0F0"/>
                </a:highlight>
                <a:latin typeface="Arial"/>
                <a:ea typeface="Arial"/>
                <a:cs typeface="Arial"/>
                <a:sym typeface="Arial"/>
              </a:rPr>
              <a:t>  Data_in_C </a:t>
            </a:r>
            <a:r>
              <a:rPr lang="en" sz="1000">
                <a:solidFill>
                  <a:srgbClr val="5D478B"/>
                </a:solidFill>
                <a:highlight>
                  <a:srgbClr val="FFFFFF"/>
                </a:highlight>
                <a:latin typeface="Arial"/>
                <a:ea typeface="Arial"/>
                <a:cs typeface="Arial"/>
                <a:sym typeface="Arial"/>
              </a:rPr>
              <a:t>=</a:t>
            </a:r>
            <a:r>
              <a:rPr lang="en" sz="1000">
                <a:highlight>
                  <a:srgbClr val="F0F0F0"/>
                </a:highlight>
                <a:latin typeface="Arial"/>
                <a:ea typeface="Arial"/>
                <a:cs typeface="Arial"/>
                <a:sym typeface="Arial"/>
              </a:rPr>
              <a:t> </a:t>
            </a:r>
            <a:r>
              <a:rPr lang="en" sz="1000">
                <a:solidFill>
                  <a:srgbClr val="FF0055"/>
                </a:solidFill>
                <a:highlight>
                  <a:srgbClr val="FFFFFF"/>
                </a:highlight>
                <a:latin typeface="Arial"/>
                <a:ea typeface="Arial"/>
                <a:cs typeface="Arial"/>
                <a:sym typeface="Arial"/>
              </a:rPr>
              <a:t>1</a:t>
            </a:r>
            <a:r>
              <a:rPr lang="en" sz="1000">
                <a:solidFill>
                  <a:srgbClr val="5D478B"/>
                </a:solidFill>
                <a:highlight>
                  <a:srgbClr val="FFFFFF"/>
                </a:highlight>
                <a:latin typeface="Arial"/>
                <a:ea typeface="Arial"/>
                <a:cs typeface="Arial"/>
                <a:sym typeface="Arial"/>
              </a:rPr>
              <a:t>;</a:t>
            </a:r>
            <a:r>
              <a:rPr lang="en" sz="1000">
                <a:highlight>
                  <a:srgbClr val="F0F0F0"/>
                </a:highlight>
                <a:latin typeface="Arial"/>
                <a:ea typeface="Arial"/>
                <a:cs typeface="Arial"/>
                <a:sym typeface="Arial"/>
              </a:rPr>
              <a:t>  </a:t>
            </a:r>
            <a:r>
              <a:rPr lang="en" sz="1000">
                <a:solidFill>
                  <a:srgbClr val="5D478B"/>
                </a:solidFill>
                <a:highlight>
                  <a:srgbClr val="FFFFFF"/>
                </a:highlight>
                <a:latin typeface="Arial"/>
                <a:ea typeface="Arial"/>
                <a:cs typeface="Arial"/>
                <a:sym typeface="Arial"/>
              </a:rPr>
              <a:t>#</a:t>
            </a:r>
            <a:r>
              <a:rPr lang="en" sz="1000">
                <a:solidFill>
                  <a:srgbClr val="FF0055"/>
                </a:solidFill>
                <a:highlight>
                  <a:srgbClr val="FFFFFF"/>
                </a:highlight>
                <a:latin typeface="Arial"/>
                <a:ea typeface="Arial"/>
                <a:cs typeface="Arial"/>
                <a:sym typeface="Arial"/>
              </a:rPr>
              <a:t>100</a:t>
            </a:r>
            <a:r>
              <a:rPr lang="en" sz="1000">
                <a:solidFill>
                  <a:srgbClr val="5D478B"/>
                </a:solidFill>
                <a:highlight>
                  <a:srgbClr val="FFFFFF"/>
                </a:highlight>
                <a:latin typeface="Arial"/>
                <a:ea typeface="Arial"/>
                <a:cs typeface="Arial"/>
                <a:sym typeface="Arial"/>
              </a:rPr>
              <a:t>;</a:t>
            </a:r>
            <a:endParaRPr sz="1000">
              <a:solidFill>
                <a:srgbClr val="5D478B"/>
              </a:solidFill>
              <a:highlight>
                <a:srgbClr val="FFFFFF"/>
              </a:highlight>
              <a:latin typeface="Arial"/>
              <a:ea typeface="Arial"/>
              <a:cs typeface="Arial"/>
              <a:sym typeface="Arial"/>
            </a:endParaRPr>
          </a:p>
          <a:p>
            <a:pPr marL="0" lvl="0" indent="0" algn="l" rtl="0">
              <a:lnSpc>
                <a:spcPct val="100000"/>
              </a:lnSpc>
              <a:spcBef>
                <a:spcPts val="0"/>
              </a:spcBef>
              <a:spcAft>
                <a:spcPts val="0"/>
              </a:spcAft>
              <a:buNone/>
            </a:pPr>
            <a:r>
              <a:rPr lang="en" sz="1000">
                <a:highlight>
                  <a:srgbClr val="F0F0F0"/>
                </a:highlight>
                <a:latin typeface="Arial"/>
                <a:ea typeface="Arial"/>
                <a:cs typeface="Arial"/>
                <a:sym typeface="Arial"/>
              </a:rPr>
              <a:t>        Data_in_A </a:t>
            </a:r>
            <a:r>
              <a:rPr lang="en" sz="1000">
                <a:solidFill>
                  <a:srgbClr val="5D478B"/>
                </a:solidFill>
                <a:highlight>
                  <a:srgbClr val="FFFFFF"/>
                </a:highlight>
                <a:latin typeface="Arial"/>
                <a:ea typeface="Arial"/>
                <a:cs typeface="Arial"/>
                <a:sym typeface="Arial"/>
              </a:rPr>
              <a:t>=</a:t>
            </a:r>
            <a:r>
              <a:rPr lang="en" sz="1000">
                <a:highlight>
                  <a:srgbClr val="F0F0F0"/>
                </a:highlight>
                <a:latin typeface="Arial"/>
                <a:ea typeface="Arial"/>
                <a:cs typeface="Arial"/>
                <a:sym typeface="Arial"/>
              </a:rPr>
              <a:t> </a:t>
            </a:r>
            <a:r>
              <a:rPr lang="en" sz="1000">
                <a:solidFill>
                  <a:srgbClr val="FF0055"/>
                </a:solidFill>
                <a:highlight>
                  <a:srgbClr val="FFFFFF"/>
                </a:highlight>
                <a:latin typeface="Arial"/>
                <a:ea typeface="Arial"/>
                <a:cs typeface="Arial"/>
                <a:sym typeface="Arial"/>
              </a:rPr>
              <a:t>1</a:t>
            </a:r>
            <a:r>
              <a:rPr lang="en" sz="1000">
                <a:solidFill>
                  <a:srgbClr val="5D478B"/>
                </a:solidFill>
                <a:highlight>
                  <a:srgbClr val="FFFFFF"/>
                </a:highlight>
                <a:latin typeface="Arial"/>
                <a:ea typeface="Arial"/>
                <a:cs typeface="Arial"/>
                <a:sym typeface="Arial"/>
              </a:rPr>
              <a:t>;</a:t>
            </a:r>
            <a:r>
              <a:rPr lang="en" sz="1000">
                <a:highlight>
                  <a:srgbClr val="F0F0F0"/>
                </a:highlight>
                <a:latin typeface="Arial"/>
                <a:ea typeface="Arial"/>
                <a:cs typeface="Arial"/>
                <a:sym typeface="Arial"/>
              </a:rPr>
              <a:t>  Data_in_B </a:t>
            </a:r>
            <a:r>
              <a:rPr lang="en" sz="1000">
                <a:solidFill>
                  <a:srgbClr val="5D478B"/>
                </a:solidFill>
                <a:highlight>
                  <a:srgbClr val="FFFFFF"/>
                </a:highlight>
                <a:latin typeface="Arial"/>
                <a:ea typeface="Arial"/>
                <a:cs typeface="Arial"/>
                <a:sym typeface="Arial"/>
              </a:rPr>
              <a:t>=</a:t>
            </a:r>
            <a:r>
              <a:rPr lang="en" sz="1000">
                <a:highlight>
                  <a:srgbClr val="F0F0F0"/>
                </a:highlight>
                <a:latin typeface="Arial"/>
                <a:ea typeface="Arial"/>
                <a:cs typeface="Arial"/>
                <a:sym typeface="Arial"/>
              </a:rPr>
              <a:t> </a:t>
            </a:r>
            <a:r>
              <a:rPr lang="en" sz="1000">
                <a:solidFill>
                  <a:srgbClr val="FF0055"/>
                </a:solidFill>
                <a:highlight>
                  <a:srgbClr val="FFFFFF"/>
                </a:highlight>
                <a:latin typeface="Arial"/>
                <a:ea typeface="Arial"/>
                <a:cs typeface="Arial"/>
                <a:sym typeface="Arial"/>
              </a:rPr>
              <a:t>1</a:t>
            </a:r>
            <a:r>
              <a:rPr lang="en" sz="1000">
                <a:solidFill>
                  <a:srgbClr val="5D478B"/>
                </a:solidFill>
                <a:highlight>
                  <a:srgbClr val="FFFFFF"/>
                </a:highlight>
                <a:latin typeface="Arial"/>
                <a:ea typeface="Arial"/>
                <a:cs typeface="Arial"/>
                <a:sym typeface="Arial"/>
              </a:rPr>
              <a:t>;</a:t>
            </a:r>
            <a:r>
              <a:rPr lang="en" sz="1000">
                <a:highlight>
                  <a:srgbClr val="F0F0F0"/>
                </a:highlight>
                <a:latin typeface="Arial"/>
                <a:ea typeface="Arial"/>
                <a:cs typeface="Arial"/>
                <a:sym typeface="Arial"/>
              </a:rPr>
              <a:t>  Data_in_C </a:t>
            </a:r>
            <a:r>
              <a:rPr lang="en" sz="1000">
                <a:solidFill>
                  <a:srgbClr val="5D478B"/>
                </a:solidFill>
                <a:highlight>
                  <a:srgbClr val="FFFFFF"/>
                </a:highlight>
                <a:latin typeface="Arial"/>
                <a:ea typeface="Arial"/>
                <a:cs typeface="Arial"/>
                <a:sym typeface="Arial"/>
              </a:rPr>
              <a:t>=</a:t>
            </a:r>
            <a:r>
              <a:rPr lang="en" sz="1000">
                <a:highlight>
                  <a:srgbClr val="F0F0F0"/>
                </a:highlight>
                <a:latin typeface="Arial"/>
                <a:ea typeface="Arial"/>
                <a:cs typeface="Arial"/>
                <a:sym typeface="Arial"/>
              </a:rPr>
              <a:t> </a:t>
            </a:r>
            <a:r>
              <a:rPr lang="en" sz="1000">
                <a:solidFill>
                  <a:srgbClr val="FF0055"/>
                </a:solidFill>
                <a:highlight>
                  <a:srgbClr val="FFFFFF"/>
                </a:highlight>
                <a:latin typeface="Arial"/>
                <a:ea typeface="Arial"/>
                <a:cs typeface="Arial"/>
                <a:sym typeface="Arial"/>
              </a:rPr>
              <a:t>0</a:t>
            </a:r>
            <a:r>
              <a:rPr lang="en" sz="1000">
                <a:solidFill>
                  <a:srgbClr val="5D478B"/>
                </a:solidFill>
                <a:highlight>
                  <a:srgbClr val="FFFFFF"/>
                </a:highlight>
                <a:latin typeface="Arial"/>
                <a:ea typeface="Arial"/>
                <a:cs typeface="Arial"/>
                <a:sym typeface="Arial"/>
              </a:rPr>
              <a:t>;</a:t>
            </a:r>
            <a:r>
              <a:rPr lang="en" sz="1000">
                <a:highlight>
                  <a:srgbClr val="F0F0F0"/>
                </a:highlight>
                <a:latin typeface="Arial"/>
                <a:ea typeface="Arial"/>
                <a:cs typeface="Arial"/>
                <a:sym typeface="Arial"/>
              </a:rPr>
              <a:t>  </a:t>
            </a:r>
            <a:r>
              <a:rPr lang="en" sz="1000">
                <a:solidFill>
                  <a:srgbClr val="5D478B"/>
                </a:solidFill>
                <a:highlight>
                  <a:srgbClr val="FFFFFF"/>
                </a:highlight>
                <a:latin typeface="Arial"/>
                <a:ea typeface="Arial"/>
                <a:cs typeface="Arial"/>
                <a:sym typeface="Arial"/>
              </a:rPr>
              <a:t>#</a:t>
            </a:r>
            <a:r>
              <a:rPr lang="en" sz="1000">
                <a:solidFill>
                  <a:srgbClr val="FF0055"/>
                </a:solidFill>
                <a:highlight>
                  <a:srgbClr val="FFFFFF"/>
                </a:highlight>
                <a:latin typeface="Arial"/>
                <a:ea typeface="Arial"/>
                <a:cs typeface="Arial"/>
                <a:sym typeface="Arial"/>
              </a:rPr>
              <a:t>100</a:t>
            </a:r>
            <a:r>
              <a:rPr lang="en" sz="1000">
                <a:solidFill>
                  <a:srgbClr val="5D478B"/>
                </a:solidFill>
                <a:highlight>
                  <a:srgbClr val="FFFFFF"/>
                </a:highlight>
                <a:latin typeface="Arial"/>
                <a:ea typeface="Arial"/>
                <a:cs typeface="Arial"/>
                <a:sym typeface="Arial"/>
              </a:rPr>
              <a:t>;</a:t>
            </a:r>
            <a:endParaRPr sz="1000">
              <a:solidFill>
                <a:srgbClr val="5D478B"/>
              </a:solidFill>
              <a:highlight>
                <a:srgbClr val="FFFFFF"/>
              </a:highlight>
              <a:latin typeface="Arial"/>
              <a:ea typeface="Arial"/>
              <a:cs typeface="Arial"/>
              <a:sym typeface="Arial"/>
            </a:endParaRPr>
          </a:p>
          <a:p>
            <a:pPr marL="0" lvl="0" indent="0" algn="l" rtl="0">
              <a:lnSpc>
                <a:spcPct val="100000"/>
              </a:lnSpc>
              <a:spcBef>
                <a:spcPts val="0"/>
              </a:spcBef>
              <a:spcAft>
                <a:spcPts val="0"/>
              </a:spcAft>
              <a:buNone/>
            </a:pPr>
            <a:r>
              <a:rPr lang="en" sz="1000">
                <a:highlight>
                  <a:srgbClr val="F0F0F0"/>
                </a:highlight>
                <a:latin typeface="Arial"/>
                <a:ea typeface="Arial"/>
                <a:cs typeface="Arial"/>
                <a:sym typeface="Arial"/>
              </a:rPr>
              <a:t>        Data_in_A </a:t>
            </a:r>
            <a:r>
              <a:rPr lang="en" sz="1000">
                <a:solidFill>
                  <a:srgbClr val="5D478B"/>
                </a:solidFill>
                <a:highlight>
                  <a:srgbClr val="FFFFFF"/>
                </a:highlight>
                <a:latin typeface="Arial"/>
                <a:ea typeface="Arial"/>
                <a:cs typeface="Arial"/>
                <a:sym typeface="Arial"/>
              </a:rPr>
              <a:t>=</a:t>
            </a:r>
            <a:r>
              <a:rPr lang="en" sz="1000">
                <a:highlight>
                  <a:srgbClr val="F0F0F0"/>
                </a:highlight>
                <a:latin typeface="Arial"/>
                <a:ea typeface="Arial"/>
                <a:cs typeface="Arial"/>
                <a:sym typeface="Arial"/>
              </a:rPr>
              <a:t> </a:t>
            </a:r>
            <a:r>
              <a:rPr lang="en" sz="1000">
                <a:solidFill>
                  <a:srgbClr val="FF0055"/>
                </a:solidFill>
                <a:highlight>
                  <a:srgbClr val="FFFFFF"/>
                </a:highlight>
                <a:latin typeface="Arial"/>
                <a:ea typeface="Arial"/>
                <a:cs typeface="Arial"/>
                <a:sym typeface="Arial"/>
              </a:rPr>
              <a:t>1</a:t>
            </a:r>
            <a:r>
              <a:rPr lang="en" sz="1000">
                <a:solidFill>
                  <a:srgbClr val="5D478B"/>
                </a:solidFill>
                <a:highlight>
                  <a:srgbClr val="FFFFFF"/>
                </a:highlight>
                <a:latin typeface="Arial"/>
                <a:ea typeface="Arial"/>
                <a:cs typeface="Arial"/>
                <a:sym typeface="Arial"/>
              </a:rPr>
              <a:t>;</a:t>
            </a:r>
            <a:r>
              <a:rPr lang="en" sz="1000">
                <a:highlight>
                  <a:srgbClr val="F0F0F0"/>
                </a:highlight>
                <a:latin typeface="Arial"/>
                <a:ea typeface="Arial"/>
                <a:cs typeface="Arial"/>
                <a:sym typeface="Arial"/>
              </a:rPr>
              <a:t>  Data_in_B </a:t>
            </a:r>
            <a:r>
              <a:rPr lang="en" sz="1000">
                <a:solidFill>
                  <a:srgbClr val="5D478B"/>
                </a:solidFill>
                <a:highlight>
                  <a:srgbClr val="FFFFFF"/>
                </a:highlight>
                <a:latin typeface="Arial"/>
                <a:ea typeface="Arial"/>
                <a:cs typeface="Arial"/>
                <a:sym typeface="Arial"/>
              </a:rPr>
              <a:t>=</a:t>
            </a:r>
            <a:r>
              <a:rPr lang="en" sz="1000">
                <a:highlight>
                  <a:srgbClr val="F0F0F0"/>
                </a:highlight>
                <a:latin typeface="Arial"/>
                <a:ea typeface="Arial"/>
                <a:cs typeface="Arial"/>
                <a:sym typeface="Arial"/>
              </a:rPr>
              <a:t> </a:t>
            </a:r>
            <a:r>
              <a:rPr lang="en" sz="1000">
                <a:solidFill>
                  <a:srgbClr val="FF0055"/>
                </a:solidFill>
                <a:highlight>
                  <a:srgbClr val="FFFFFF"/>
                </a:highlight>
                <a:latin typeface="Arial"/>
                <a:ea typeface="Arial"/>
                <a:cs typeface="Arial"/>
                <a:sym typeface="Arial"/>
              </a:rPr>
              <a:t>1</a:t>
            </a:r>
            <a:r>
              <a:rPr lang="en" sz="1000">
                <a:solidFill>
                  <a:srgbClr val="5D478B"/>
                </a:solidFill>
                <a:highlight>
                  <a:srgbClr val="FFFFFF"/>
                </a:highlight>
                <a:latin typeface="Arial"/>
                <a:ea typeface="Arial"/>
                <a:cs typeface="Arial"/>
                <a:sym typeface="Arial"/>
              </a:rPr>
              <a:t>;</a:t>
            </a:r>
            <a:r>
              <a:rPr lang="en" sz="1000">
                <a:highlight>
                  <a:srgbClr val="F0F0F0"/>
                </a:highlight>
                <a:latin typeface="Arial"/>
                <a:ea typeface="Arial"/>
                <a:cs typeface="Arial"/>
                <a:sym typeface="Arial"/>
              </a:rPr>
              <a:t>  Data_in_C </a:t>
            </a:r>
            <a:r>
              <a:rPr lang="en" sz="1000">
                <a:solidFill>
                  <a:srgbClr val="5D478B"/>
                </a:solidFill>
                <a:highlight>
                  <a:srgbClr val="FFFFFF"/>
                </a:highlight>
                <a:latin typeface="Arial"/>
                <a:ea typeface="Arial"/>
                <a:cs typeface="Arial"/>
                <a:sym typeface="Arial"/>
              </a:rPr>
              <a:t>=</a:t>
            </a:r>
            <a:r>
              <a:rPr lang="en" sz="1000">
                <a:highlight>
                  <a:srgbClr val="F0F0F0"/>
                </a:highlight>
                <a:latin typeface="Arial"/>
                <a:ea typeface="Arial"/>
                <a:cs typeface="Arial"/>
                <a:sym typeface="Arial"/>
              </a:rPr>
              <a:t> </a:t>
            </a:r>
            <a:r>
              <a:rPr lang="en" sz="1000">
                <a:solidFill>
                  <a:srgbClr val="FF0055"/>
                </a:solidFill>
                <a:highlight>
                  <a:srgbClr val="FFFFFF"/>
                </a:highlight>
                <a:latin typeface="Arial"/>
                <a:ea typeface="Arial"/>
                <a:cs typeface="Arial"/>
                <a:sym typeface="Arial"/>
              </a:rPr>
              <a:t>1</a:t>
            </a:r>
            <a:r>
              <a:rPr lang="en" sz="1000">
                <a:solidFill>
                  <a:srgbClr val="5D478B"/>
                </a:solidFill>
                <a:highlight>
                  <a:srgbClr val="FFFFFF"/>
                </a:highlight>
                <a:latin typeface="Arial"/>
                <a:ea typeface="Arial"/>
                <a:cs typeface="Arial"/>
                <a:sym typeface="Arial"/>
              </a:rPr>
              <a:t>;</a:t>
            </a:r>
            <a:r>
              <a:rPr lang="en" sz="1000">
                <a:highlight>
                  <a:srgbClr val="F0F0F0"/>
                </a:highlight>
                <a:latin typeface="Arial"/>
                <a:ea typeface="Arial"/>
                <a:cs typeface="Arial"/>
                <a:sym typeface="Arial"/>
              </a:rPr>
              <a:t>  </a:t>
            </a:r>
            <a:r>
              <a:rPr lang="en" sz="1000">
                <a:solidFill>
                  <a:srgbClr val="5D478B"/>
                </a:solidFill>
                <a:highlight>
                  <a:srgbClr val="FFFFFF"/>
                </a:highlight>
                <a:latin typeface="Arial"/>
                <a:ea typeface="Arial"/>
                <a:cs typeface="Arial"/>
                <a:sym typeface="Arial"/>
              </a:rPr>
              <a:t>#</a:t>
            </a:r>
            <a:r>
              <a:rPr lang="en" sz="1000">
                <a:solidFill>
                  <a:srgbClr val="FF0055"/>
                </a:solidFill>
                <a:highlight>
                  <a:srgbClr val="FFFFFF"/>
                </a:highlight>
                <a:latin typeface="Arial"/>
                <a:ea typeface="Arial"/>
                <a:cs typeface="Arial"/>
                <a:sym typeface="Arial"/>
              </a:rPr>
              <a:t>100</a:t>
            </a:r>
            <a:r>
              <a:rPr lang="en" sz="1000">
                <a:solidFill>
                  <a:srgbClr val="5D478B"/>
                </a:solidFill>
                <a:highlight>
                  <a:srgbClr val="FFFFFF"/>
                </a:highlight>
                <a:latin typeface="Arial"/>
                <a:ea typeface="Arial"/>
                <a:cs typeface="Arial"/>
                <a:sym typeface="Arial"/>
              </a:rPr>
              <a:t>;</a:t>
            </a:r>
            <a:endParaRPr sz="1000">
              <a:solidFill>
                <a:srgbClr val="5D478B"/>
              </a:solidFill>
              <a:highlight>
                <a:srgbClr val="FFFFFF"/>
              </a:highlight>
              <a:latin typeface="Arial"/>
              <a:ea typeface="Arial"/>
              <a:cs typeface="Arial"/>
              <a:sym typeface="Arial"/>
            </a:endParaRPr>
          </a:p>
          <a:p>
            <a:pPr marL="0" lvl="0" indent="0" algn="l" rtl="0">
              <a:lnSpc>
                <a:spcPct val="100000"/>
              </a:lnSpc>
              <a:spcBef>
                <a:spcPts val="0"/>
              </a:spcBef>
              <a:spcAft>
                <a:spcPts val="0"/>
              </a:spcAft>
              <a:buNone/>
            </a:pPr>
            <a:r>
              <a:rPr lang="en" sz="1000">
                <a:highlight>
                  <a:srgbClr val="F0F0F0"/>
                </a:highlight>
                <a:latin typeface="Arial"/>
                <a:ea typeface="Arial"/>
                <a:cs typeface="Arial"/>
                <a:sym typeface="Arial"/>
              </a:rPr>
              <a:t>    </a:t>
            </a:r>
            <a:r>
              <a:rPr lang="en" sz="1000" b="1">
                <a:solidFill>
                  <a:srgbClr val="A52A2A"/>
                </a:solidFill>
                <a:highlight>
                  <a:srgbClr val="FFFFFF"/>
                </a:highlight>
                <a:latin typeface="Arial"/>
                <a:ea typeface="Arial"/>
                <a:cs typeface="Arial"/>
                <a:sym typeface="Arial"/>
              </a:rPr>
              <a:t>end</a:t>
            </a:r>
            <a:endParaRPr sz="1000" b="1">
              <a:solidFill>
                <a:srgbClr val="A52A2A"/>
              </a:solidFill>
              <a:highlight>
                <a:srgbClr val="FFFFFF"/>
              </a:highlight>
              <a:latin typeface="Arial"/>
              <a:ea typeface="Arial"/>
              <a:cs typeface="Arial"/>
              <a:sym typeface="Arial"/>
            </a:endParaRPr>
          </a:p>
          <a:p>
            <a:pPr marL="0" lvl="0" indent="0" algn="l" rtl="0">
              <a:lnSpc>
                <a:spcPct val="100000"/>
              </a:lnSpc>
              <a:spcBef>
                <a:spcPts val="0"/>
              </a:spcBef>
              <a:spcAft>
                <a:spcPts val="0"/>
              </a:spcAft>
              <a:buNone/>
            </a:pPr>
            <a:r>
              <a:rPr lang="en" sz="1000">
                <a:highlight>
                  <a:srgbClr val="F0F0F0"/>
                </a:highlight>
                <a:latin typeface="Arial"/>
                <a:ea typeface="Arial"/>
                <a:cs typeface="Arial"/>
                <a:sym typeface="Arial"/>
              </a:rPr>
              <a:t>      </a:t>
            </a:r>
            <a:endParaRPr sz="1000">
              <a:highlight>
                <a:srgbClr val="F0F0F0"/>
              </a:highlight>
              <a:latin typeface="Arial"/>
              <a:ea typeface="Arial"/>
              <a:cs typeface="Arial"/>
              <a:sym typeface="Arial"/>
            </a:endParaRPr>
          </a:p>
          <a:p>
            <a:pPr marL="0" lvl="0" indent="0" algn="l" rtl="0">
              <a:lnSpc>
                <a:spcPct val="100000"/>
              </a:lnSpc>
              <a:spcBef>
                <a:spcPts val="0"/>
              </a:spcBef>
              <a:spcAft>
                <a:spcPts val="0"/>
              </a:spcAft>
              <a:buNone/>
            </a:pPr>
            <a:r>
              <a:rPr lang="en" sz="1000" b="1">
                <a:solidFill>
                  <a:srgbClr val="A52A2A"/>
                </a:solidFill>
                <a:highlight>
                  <a:srgbClr val="FFFFFF"/>
                </a:highlight>
                <a:latin typeface="Arial"/>
                <a:ea typeface="Arial"/>
                <a:cs typeface="Arial"/>
                <a:sym typeface="Arial"/>
              </a:rPr>
              <a:t>Endmodule</a:t>
            </a:r>
            <a:endParaRPr sz="1000" b="1">
              <a:solidFill>
                <a:srgbClr val="A52A2A"/>
              </a:solidFill>
              <a:highlight>
                <a:srgbClr val="FFFFFF"/>
              </a:highlight>
              <a:latin typeface="Arial"/>
              <a:ea typeface="Arial"/>
              <a:cs typeface="Arial"/>
              <a:sym typeface="Arial"/>
            </a:endParaRPr>
          </a:p>
          <a:p>
            <a:pPr marL="0" lvl="0" indent="0" algn="l" rtl="0">
              <a:lnSpc>
                <a:spcPct val="100000"/>
              </a:lnSpc>
              <a:spcBef>
                <a:spcPts val="0"/>
              </a:spcBef>
              <a:spcAft>
                <a:spcPts val="1600"/>
              </a:spcAft>
              <a:buNone/>
            </a:pPr>
            <a:endParaRPr>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65500" y="1816950"/>
            <a:ext cx="4045200" cy="150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CRITICAL ANALYSIS</a:t>
            </a:r>
            <a:endParaRPr/>
          </a:p>
        </p:txBody>
      </p:sp>
      <p:sp>
        <p:nvSpPr>
          <p:cNvPr id="104" name="Google Shape;104;p19"/>
          <p:cNvSpPr txBox="1">
            <a:spLocks noGrp="1"/>
          </p:cNvSpPr>
          <p:nvPr>
            <p:ph type="body" idx="2"/>
          </p:nvPr>
        </p:nvSpPr>
        <p:spPr>
          <a:xfrm>
            <a:off x="4939500" y="724200"/>
            <a:ext cx="3929100" cy="3695100"/>
          </a:xfrm>
          <a:prstGeom prst="rect">
            <a:avLst/>
          </a:prstGeom>
        </p:spPr>
        <p:txBody>
          <a:bodyPr spcFirstLastPara="1" wrap="square" lIns="91425" tIns="91425" rIns="91425" bIns="91425" anchor="ctr" anchorCtr="0">
            <a:noAutofit/>
          </a:bodyPr>
          <a:lstStyle/>
          <a:p>
            <a:pPr marL="0" lvl="0" indent="0" algn="l" rtl="0">
              <a:lnSpc>
                <a:spcPct val="150000"/>
              </a:lnSpc>
              <a:spcBef>
                <a:spcPts val="1000"/>
              </a:spcBef>
              <a:spcAft>
                <a:spcPts val="0"/>
              </a:spcAft>
              <a:buNone/>
            </a:pPr>
            <a:r>
              <a:rPr lang="en" sz="1400" b="1">
                <a:solidFill>
                  <a:srgbClr val="000000"/>
                </a:solidFill>
                <a:highlight>
                  <a:srgbClr val="FFFFFF"/>
                </a:highlight>
                <a:latin typeface="Courier New"/>
                <a:ea typeface="Courier New"/>
                <a:cs typeface="Courier New"/>
                <a:sym typeface="Courier New"/>
              </a:rPr>
              <a:t>This assignment familiarizes with describing computer architectural blocks in Verilog Hardware Description Language (HDL). This question can be directlty implemented by making full adder only using behavioural or structural approach but implementing using module of half adder teaches using different modules for a single implementation which is necessary for solving more complex problems. Also it reduces the chances of error.</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xfrm>
            <a:off x="265500" y="1078750"/>
            <a:ext cx="4045200" cy="1789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626</Words>
  <Application>Microsoft Office PowerPoint</Application>
  <PresentationFormat>On-screen Show (16:9)</PresentationFormat>
  <Paragraphs>111</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Oswald</vt:lpstr>
      <vt:lpstr>Courier New</vt:lpstr>
      <vt:lpstr>Source Code Pro</vt:lpstr>
      <vt:lpstr>Modern Writer</vt:lpstr>
      <vt:lpstr>CS 226/225                    MINI PROJECT PART A                           NAME: ADARSH KUMAR CHAUDHARY ROLL: 1701CS01  </vt:lpstr>
      <vt:lpstr>PROBLEM STATEMENT</vt:lpstr>
      <vt:lpstr>TRUTH TABLES AND DIAGRAMS</vt:lpstr>
      <vt:lpstr>HALF ADDER CODE</vt:lpstr>
      <vt:lpstr>FULL ADDER CODE</vt:lpstr>
      <vt:lpstr>TEST BENCH CODE</vt:lpstr>
      <vt:lpstr>CRITICAL ANALYSIS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226/225                    MINI PROJECT PART A                           NAME: ADARSH KUMAR CHAUDHARY ROLL: 1701CS01  </dc:title>
  <cp:lastModifiedBy>Windows User</cp:lastModifiedBy>
  <cp:revision>1</cp:revision>
  <dcterms:modified xsi:type="dcterms:W3CDTF">2019-04-22T23:28:37Z</dcterms:modified>
</cp:coreProperties>
</file>