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charset="0"/>
      <p:regular r:id="rId10"/>
      <p:bold r:id="rId11"/>
      <p:italic r:id="rId12"/>
      <p:boldItalic r:id="rId13"/>
    </p:embeddedFont>
    <p:embeddedFont>
      <p:font typeface="Consolas" pitchFamily="49" charset="0"/>
      <p:regular r:id="rId14"/>
      <p:bold r:id="rId15"/>
      <p:italic r:id="rId16"/>
      <p:boldItalic r:id="rId17"/>
    </p:embeddedFont>
    <p:embeddedFont>
      <p:font typeface="Robo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9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233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9ddb7d2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9ddb7d2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9ddb7d2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9ddb7d2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21f949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21f949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21f949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21f949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517475" y="327168"/>
            <a:ext cx="8222100" cy="4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Switching Theory Lab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Mini Project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Part-B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Team members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Adarsh Chaudhary (1701CS01)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Akshat Jain (1701CS03)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11450" y="527000"/>
            <a:ext cx="8921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(using Google Assistant)</a:t>
            </a:r>
            <a:endParaRPr sz="31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0" y="1271050"/>
            <a:ext cx="5922000" cy="3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-202" y="-129"/>
            <a:ext cx="9143989" cy="5143390"/>
            <a:chOff x="6212550" y="1304875"/>
            <a:chExt cx="2632500" cy="3416400"/>
          </a:xfrm>
        </p:grpSpPr>
        <p:sp>
          <p:nvSpPr>
            <p:cNvPr id="97" name="Google Shape;97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118217" y="126593"/>
            <a:ext cx="8664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Things required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256360" y="821110"/>
            <a:ext cx="8609400" cy="4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NodeMCU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Relay Board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Jumper Cables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Bread Board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Arduino UNO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Smartphone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-202" y="-129"/>
            <a:ext cx="9143989" cy="5143390"/>
            <a:chOff x="6212550" y="1304875"/>
            <a:chExt cx="2632500" cy="3416400"/>
          </a:xfrm>
        </p:grpSpPr>
        <p:sp>
          <p:nvSpPr>
            <p:cNvPr id="106" name="Google Shape;106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118217" y="126593"/>
            <a:ext cx="8664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256354" y="821100"/>
            <a:ext cx="4868400" cy="4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Download and install the Blynk app on your smartphone.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Download Arduino IDE and install Blynk Libraries on your laptop.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Configure Arduino IDE to use Blynk Libraries.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 to Files &gt; Examples &gt; Blynk &gt; Boards_WIFI &gt; ESP8266_Standalone. A new file will open.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50" y="710625"/>
            <a:ext cx="3840650" cy="4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256347" y="821100"/>
            <a:ext cx="8664900" cy="4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5. Hardware Assembly: Connect the wires as shown in the schematic diagram below 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-202" y="-129"/>
            <a:ext cx="9143989" cy="5143390"/>
            <a:chOff x="6212550" y="1304875"/>
            <a:chExt cx="2632500" cy="3416400"/>
          </a:xfrm>
        </p:grpSpPr>
        <p:sp>
          <p:nvSpPr>
            <p:cNvPr id="117" name="Google Shape;117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118217" y="126593"/>
            <a:ext cx="8664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334050"/>
            <a:ext cx="6467400" cy="3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-202" y="-129"/>
            <a:ext cx="9143989" cy="5143390"/>
            <a:chOff x="6212550" y="1304875"/>
            <a:chExt cx="2632500" cy="3416400"/>
          </a:xfrm>
        </p:grpSpPr>
        <p:sp>
          <p:nvSpPr>
            <p:cNvPr id="126" name="Google Shape;126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118217" y="126593"/>
            <a:ext cx="8664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4294967295"/>
          </p:nvPr>
        </p:nvSpPr>
        <p:spPr>
          <a:xfrm>
            <a:off x="256354" y="821100"/>
            <a:ext cx="4868400" cy="4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6. Connect Google Assistant using IFTTT to make the NodeMCU work with voice commands.</a:t>
            </a:r>
            <a:endParaRPr sz="1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7. We can set commands according to our needs.</a:t>
            </a:r>
            <a:endParaRPr sz="1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8. Enjoy the project by controlling the 4 relays using Google assistant as well as Blync app. </a:t>
            </a:r>
            <a:endParaRPr sz="1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#  Link to Video Demonstration: </a:t>
            </a:r>
            <a:endParaRPr lang="en" sz="13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400" dirty="0"/>
              <a:t>https://drive.google.com/file/d/14GzRLOZIi6Ixx_GFZasjoWhEHd3_yrQo/view?usp=sharing</a:t>
            </a:r>
            <a:endParaRPr lang="en" sz="1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75" y="697563"/>
            <a:ext cx="3047600" cy="44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Thank You! :)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Consolas</vt:lpstr>
      <vt:lpstr>Roboto</vt:lpstr>
      <vt:lpstr>Droid Sans</vt:lpstr>
      <vt:lpstr>Geometric</vt:lpstr>
      <vt:lpstr>PowerPoint Presentation</vt:lpstr>
      <vt:lpstr>Home Automation System (using Google Assistant)</vt:lpstr>
      <vt:lpstr>PowerPoint Presentation</vt:lpstr>
      <vt:lpstr>PowerPoint Presentation</vt:lpstr>
      <vt:lpstr>PowerPoint Presentation</vt:lpstr>
      <vt:lpstr>PowerPoint Presentation</vt:lpstr>
      <vt:lpstr>Thank You!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</cp:revision>
  <dcterms:modified xsi:type="dcterms:W3CDTF">2019-04-22T21:09:52Z</dcterms:modified>
</cp:coreProperties>
</file>