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General Fever: Causes, Symptoms, and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Causes of General Fever</a:t>
            </a:r>
          </a:p>
          <a:p>
            <a:r>
              <a:t>3. Symptoms of General Fever</a:t>
            </a:r>
          </a:p>
          <a:p>
            <a:r>
              <a:t>4. Diagnosis and Treatment</a:t>
            </a:r>
          </a:p>
          <a:p>
            <a:r>
              <a:t>5. Prevention</a:t>
            </a:r>
          </a:p>
          <a:p>
            <a:r>
              <a:t>6.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Fever is a common symptom experienced by individuals of all ages.</a:t>
            </a:r>
          </a:p>
          <a:p>
            <a:r>
              <a:t>- It is often a sign that the body is fighting off an infection or illness.</a:t>
            </a:r>
          </a:p>
          <a:p>
            <a:r>
              <a:t>- This presentation will provide an overview of general fever, including its causes, symptoms, diagnosis, treatment, and prevention.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Causes of General Fever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Infections: Viral, bacterial, or fungal infections can lead to fever.</a:t>
            </a:r>
          </a:p>
          <a:p>
            <a:r>
              <a:t>- Inflammatory conditions: Fever can be a response to inflammation in the body.</a:t>
            </a:r>
          </a:p>
          <a:p>
            <a:r>
              <a:t>- Medications: Certain medications can cause fever as a side effect.</a:t>
            </a:r>
          </a:p>
          <a:p>
            <a:r>
              <a:t>- Immunizations: Some vaccines may cause a mild fever as the body builds immunity.</a:t>
            </a:r>
          </a:p>
          <a:p>
            <a:r>
              <a:t>- Other factors: Heatstroke, certain cancers, and autoimmune diseases can also cause fever.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Symptoms of General Fever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Increased body temperature: A fever is defined as a body temperature above the normal range of 98.6°F (37°C).</a:t>
            </a:r>
          </a:p>
          <a:p>
            <a:r>
              <a:t>- Chills and sweating: Fever may be accompanied by chills and excessive sweating.</a:t>
            </a:r>
          </a:p>
          <a:p>
            <a:r>
              <a:t>- Headache and body aches: Many individuals experience headaches and muscle or joint pain during a fever.</a:t>
            </a:r>
          </a:p>
          <a:p>
            <a:r>
              <a:t>- Fatigue and weakness: Fever can cause feelings of tiredness and weakness.</a:t>
            </a:r>
          </a:p>
          <a:p>
            <a:r>
              <a:t>- Other symptoms: Nausea, vomiting, cough, sore throat, and respiratory symptoms may also be present.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Diagnosis and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Diagnosis: A healthcare professional will evaluate the symptoms, perform a physical examination, and may order blood tests or imaging studies to determine the underlying cause of the fever.</a:t>
            </a:r>
          </a:p>
          <a:p>
            <a:r>
              <a:t>- Treatment: Treatment aims to address the underlying cause and manage symptoms. It may include rest, hydration, over-the-counter fever reducers (e.g., acetaminophen, ibuprofen), and specific medications or interventions based on the cause of the fever.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Practice good hygiene: Wash hands frequently, cover mouth and nose when coughing or sneezing, and avoid close contact with sick individuals.</a:t>
            </a:r>
          </a:p>
          <a:p>
            <a:r>
              <a:t>- Stay up to date with vaccinations: Vaccines can help prevent certain infections that may cause fever.</a:t>
            </a:r>
          </a:p>
          <a:p>
            <a:r>
              <a:t>- Maintain a healthy lifestyle: Eat a balanced diet, exercise regularly, and get enough sleep to support a strong immune system.</a:t>
            </a:r>
          </a:p>
          <a:p>
            <a:r>
              <a:t>- Manage stress: Chronic stress can weaken the immune system, making individuals more susceptible to infections.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General fever is a common symptom that can be caused by various factors.</a:t>
            </a:r>
          </a:p>
          <a:p>
            <a:r>
              <a:t>- It is important to identify the underlying cause of the fever for appropriate treatment.</a:t>
            </a:r>
          </a:p>
          <a:p>
            <a:r>
              <a:t>- By practicing preventive measures and maintaining a healthy lifestyle, individuals can reduce the risk of developing fever and associated complications.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