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6"/>
    <p:sldId id="257" r:id="rId7"/>
    <p:sldId id="258" r:id="rId8"/>
    <p:sldId id="259" r:id="rId9"/>
    <p:sldId id="260" r:id="rId10"/>
    <p:sldId id="261" r:id="rId11"/>
    <p:sldId id="262"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de-DE"/>
              <a:t>Mastertitelformat bearbeiten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‹Nr.›</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de-DE"/>
              <a:t>Mastertitelformat bearbeiten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7" name="Date Placeholder 6"/>
          <p:cNvSpPr>
            <a:spLocks noGrp="1"/>
          </p:cNvSpPr>
          <p:nvPr>
            <p:ph type="dt" sz="half" idx="10"/>
          </p:nvPr>
        </p:nvSpPr>
        <p:spPr/>
        <p:txBody>
          <a:bodyPr/>
          <a:lstStyle/>
          <a:p>
            <a:fld id="{1160EA64-D806-43AC-9DF2-F8C432F32B4C}" type="datetimeFigureOut">
              <a:rPr lang="en-US" dirty="0"/>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‹Nr.›</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3/7/2023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583436" y="3143250"/>
            <a:ext cx="4270248" cy="259677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7" name="Date Placeholder 6"/>
          <p:cNvSpPr>
            <a:spLocks noGrp="1"/>
          </p:cNvSpPr>
          <p:nvPr>
            <p:ph type="dt" sz="half" idx="10"/>
          </p:nvPr>
        </p:nvSpPr>
        <p:spPr/>
        <p:txBody>
          <a:bodyPr/>
          <a:lstStyle/>
          <a:p>
            <a:fld id="{4F7D4976-E339-4826-83B7-FBD03F55ECF8}" type="datetimeFigureOut">
              <a:rPr lang="en-US" dirty="0"/>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‹Nr.›</a:t>
            </a:fld>
            <a:endParaRPr lang="en-US" dirty="0"/>
          </a:p>
        </p:txBody>
      </p:sp>
      <p:sp>
        <p:nvSpPr>
          <p:cNvPr id="10" name="Title 9"/>
          <p:cNvSpPr>
            <a:spLocks noGrp="1"/>
          </p:cNvSpPr>
          <p:nvPr>
            <p:ph type="title"/>
          </p:nvPr>
        </p:nvSpPr>
        <p:spPr/>
        <p:txBody>
          <a:bodyPr/>
          <a:lstStyle/>
          <a:p>
            <a:r>
              <a:rPr lang="de-DE"/>
              <a:t>Mastertitelformat bearbeiten</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de-DE"/>
              <a:t>Mastertitelformat bearbeiten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9" name="Date Placeholder 8"/>
          <p:cNvSpPr>
            <a:spLocks noGrp="1"/>
          </p:cNvSpPr>
          <p:nvPr>
            <p:ph type="dt" sz="half" idx="10"/>
          </p:nvPr>
        </p:nvSpPr>
        <p:spPr/>
        <p:txBody>
          <a:bodyPr/>
          <a:lstStyle/>
          <a:p>
            <a:fld id="{D1BE4249-C0D0-4B06-8692-E8BB871AF643}" type="datetimeFigureOut">
              <a:rPr lang="en-US" dirty="0"/>
              <a:t>3/7/2023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de-DE"/>
              <a:t>Mastertitelformat bearbeiten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3/7/2023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3/7/2023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Physical Education</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lstStyle/>
          <a:p/>
          <a:p>
            <a:r>
              <a:t>In summary, Physical Education is crucial for promoting physical fitness, mental health, and academic performance. It consists of various components and offers numerous benefits. Despite challenges, implementing effective strategies can ensure its success.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p>
            <a:r>
              <a:t>1. Introduction to Physical Education</a:t>
            </a:r>
          </a:p>
          <a:p>
            <a:r>
              <a:t>2. Benefits of Physical Education</a:t>
            </a:r>
          </a:p>
          <a:p>
            <a:r>
              <a:t>3. Components of Physical Education</a:t>
            </a:r>
          </a:p>
          <a:p>
            <a:r>
              <a:t>4. Importance of Physical Education in Schools</a:t>
            </a:r>
          </a:p>
          <a:p>
            <a:r>
              <a:t>5. Challenges in Physical Education</a:t>
            </a:r>
          </a:p>
          <a:p>
            <a:r>
              <a:t>6. Strategies for Effective Physical Education</a:t>
            </a:r>
          </a:p>
          <a:p>
            <a:r>
              <a:t>7. Conclusion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Physical Education</a:t>
            </a:r>
          </a:p>
        </p:txBody>
      </p:sp>
      <p:sp>
        <p:nvSpPr>
          <p:cNvPr id="3" name="Content Placeholder 2"/>
          <p:cNvSpPr>
            <a:spLocks noGrp="1"/>
          </p:cNvSpPr>
          <p:nvPr>
            <p:ph idx="1"/>
          </p:nvPr>
        </p:nvSpPr>
        <p:spPr/>
        <p:txBody>
          <a:bodyPr/>
          <a:lstStyle/>
          <a:p/>
          <a:p>
            <a:r>
              <a:t>Physical Education is an essential part of a well-rounded education. It promotes physical fitness, develops motor skills, and encourages a healthy lifestyle.</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Benefits of Physical Education</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p>
            <a:r>
              <a:t>Physical Education offers numerous benefits, including improved physical fitness, enhanced mental health, increased self-confidence, and better academic performance.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Components of Physical Education</a:t>
            </a:r>
          </a:p>
        </p:txBody>
      </p:sp>
      <p:sp>
        <p:nvSpPr>
          <p:cNvPr id="3" name="Content Placeholder 2"/>
          <p:cNvSpPr>
            <a:spLocks noGrp="1"/>
          </p:cNvSpPr>
          <p:nvPr>
            <p:ph idx="1"/>
          </p:nvPr>
        </p:nvSpPr>
        <p:spPr/>
        <p:txBody>
          <a:bodyPr/>
          <a:lstStyle/>
          <a:p/>
          <a:p>
            <a:r>
              <a:t>Physical Education consists of various components, such as cardiovascular endurance, muscular strength, flexibility, and body composition. These components contribute to overall fitness.</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Importance of Physical Education in Schools</a:t>
            </a:r>
          </a:p>
        </p:txBody>
      </p:sp>
      <p:sp>
        <p:nvSpPr>
          <p:cNvPr id="3" name="Content Placeholder 2"/>
          <p:cNvSpPr>
            <a:spLocks noGrp="1"/>
          </p:cNvSpPr>
          <p:nvPr>
            <p:ph idx="1"/>
          </p:nvPr>
        </p:nvSpPr>
        <p:spPr/>
        <p:txBody>
          <a:bodyPr/>
          <a:lstStyle/>
          <a:p/>
          <a:p>
            <a:r>
              <a:t>Physical Education plays a crucial role in schools by promoting physical activity, teaching essential life skills, fostering teamwork and cooperation, and reducing the risk of obesity and related health issues.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Challenges in Physical Education</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p>
            <a:r>
              <a:t>Physical Education faces challenges like limited resources, time constraints, and lack of student motivation. Overcoming these challenges is essential to ensure effective physical education programs.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Strategies for Effective Physical Education</a:t>
            </a:r>
          </a:p>
        </p:txBody>
      </p:sp>
      <p:sp>
        <p:nvSpPr>
          <p:cNvPr id="3" name="Content Placeholder 2"/>
          <p:cNvSpPr>
            <a:spLocks noGrp="1"/>
          </p:cNvSpPr>
          <p:nvPr>
            <p:ph idx="1"/>
          </p:nvPr>
        </p:nvSpPr>
        <p:spPr/>
        <p:txBody>
          <a:bodyPr/>
          <a:lstStyle/>
          <a:p/>
          <a:p>
            <a:r>
              <a:t>To ensure effective physical education, educators can implement strategies such as incorporating technology, providing diverse activities, offering inclusive programs, and promoting lifelong physical activity.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p>
            <a:r>
              <a:t>Physical Education is a vital component of education that promotes physical fitness, overall well-being, and the development of important life skills. It is essential for schools to prioritize and invest in quality physical education programs.</a:t>
            </a:r>
          </a:p>
        </p:txBody>
      </p:sp>
      <p:sp>
        <p:nvSpPr>
          <p:cNvPr id="4" name="Text Placeholder 3"/>
          <p:cNvSpPr>
            <a:spLocks noGrp="1"/>
          </p:cNvSpPr>
          <p:nvPr>
            <p:ph type="body" idx="2" sz="half"/>
          </p:nvPr>
        </p:nvSpPr>
        <p:spPr/>
        <p:txBody>
          <a:bodyPr/>
          <a:lstStyle/>
          <a:p/>
        </p:txBody>
      </p:sp>
    </p:spTree>
  </p:cSld>
  <p:clrMapOvr>
    <a:masterClrMapping/>
  </p:clrMapOvr>
</p:sld>
</file>

<file path=ppt/theme/theme1.xml><?xml version="1.0" encoding="utf-8"?>
<a:theme xmlns:a="http://schemas.openxmlformats.org/drawingml/2006/main" name="Paket">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TM10001115[[fn=Paket]]</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Gill Sans MT</vt:lpstr>
      <vt:lpstr>Paket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2023-03-07T12:06:12Z</dcterms:created>
  <dcterms:modified xsi:type="dcterms:W3CDTF">2023-03-07T12:06:26Z</dcterms:modified>
</cp:coreProperties>
</file>