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79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A19C-92D1-4EA8-AF96-2E7A353FF378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383E-E22B-4B01-99D3-CC63AE78C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GUI- Look and Feel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Testrix</a:t>
            </a:r>
            <a:r>
              <a:rPr lang="en-US" dirty="0" smtClean="0"/>
              <a:t>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News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Stories in news feed can be serialized to JSON</a:t>
            </a:r>
          </a:p>
          <a:p>
            <a:r>
              <a:rPr lang="en-US" dirty="0" smtClean="0"/>
              <a:t>We can dump hundreds of JSON and get coverage without much effort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for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feedback loop in development</a:t>
            </a:r>
          </a:p>
          <a:p>
            <a:r>
              <a:rPr lang="en-US" dirty="0" smtClean="0"/>
              <a:t>Catch regression in continuous integration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2133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096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http://javabeat.net/embedding-html-into-java-swing-applications/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Determinism is hard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Monkey runner does screenshot-bad</a:t>
            </a:r>
          </a:p>
          <a:p>
            <a:r>
              <a:rPr lang="en-US" dirty="0" smtClean="0"/>
              <a:t>Screenshot from instrumentation test –activity instrumentation – Animation missing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Mimic measure(), layout() and draw()</a:t>
            </a:r>
          </a:p>
          <a:p>
            <a:r>
              <a:rPr lang="en-US" dirty="0" smtClean="0"/>
              <a:t>All on the test thread</a:t>
            </a:r>
          </a:p>
          <a:p>
            <a:r>
              <a:rPr lang="en-US" dirty="0" smtClean="0"/>
              <a:t>Fast and deterministic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and Verify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tooling required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iOS</a:t>
            </a:r>
            <a:r>
              <a:rPr lang="en-US" dirty="0" smtClean="0"/>
              <a:t> teams at </a:t>
            </a:r>
            <a:r>
              <a:rPr lang="en-US" dirty="0" err="1" smtClean="0"/>
              <a:t>facebook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work for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Atleast</a:t>
            </a:r>
            <a:r>
              <a:rPr lang="en-US" dirty="0" smtClean="0"/>
              <a:t> 3-4 changes a day</a:t>
            </a:r>
          </a:p>
          <a:p>
            <a:r>
              <a:rPr lang="en-US" dirty="0" smtClean="0"/>
              <a:t>But rarely ~1 regression a week</a:t>
            </a:r>
          </a:p>
          <a:p>
            <a:r>
              <a:rPr lang="en-US" dirty="0" smtClean="0"/>
              <a:t>Optimize workflow for intentional changes!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and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tests hourly</a:t>
            </a:r>
          </a:p>
          <a:p>
            <a:r>
              <a:rPr lang="en-US" dirty="0" smtClean="0"/>
              <a:t>Bisect changes to commit and notify author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137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GUI- Look and Feel</vt:lpstr>
      <vt:lpstr>TDD for Rendering</vt:lpstr>
      <vt:lpstr>Determinism is hard </vt:lpstr>
      <vt:lpstr>Our Approach</vt:lpstr>
      <vt:lpstr>Let’s talk code</vt:lpstr>
      <vt:lpstr>Record and Verify Model</vt:lpstr>
      <vt:lpstr>Record/Verify</vt:lpstr>
      <vt:lpstr>More work for developer</vt:lpstr>
      <vt:lpstr>Continuous Integration and Bisect</vt:lpstr>
      <vt:lpstr>Android News Feed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GUI- Look and Feel</dc:title>
  <dc:creator>Adarsh Maurya</dc:creator>
  <cp:lastModifiedBy>Adarsh Maurya</cp:lastModifiedBy>
  <cp:revision>18</cp:revision>
  <dcterms:created xsi:type="dcterms:W3CDTF">2016-10-02T17:46:01Z</dcterms:created>
  <dcterms:modified xsi:type="dcterms:W3CDTF">2016-10-07T19:27:08Z</dcterms:modified>
</cp:coreProperties>
</file>