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ECC06B-39CE-40F2-88A4-CDB7D0052E2B}" type="datetimeFigureOut">
              <a:rPr lang="en-US" smtClean="0"/>
              <a:pPr/>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8FB98-5AE4-49E0-A116-9FBF3A50CD5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CC06B-39CE-40F2-88A4-CDB7D0052E2B}" type="datetimeFigureOut">
              <a:rPr lang="en-US" smtClean="0"/>
              <a:pPr/>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8FB98-5AE4-49E0-A116-9FBF3A50CD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CC06B-39CE-40F2-88A4-CDB7D0052E2B}" type="datetimeFigureOut">
              <a:rPr lang="en-US" smtClean="0"/>
              <a:pPr/>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8FB98-5AE4-49E0-A116-9FBF3A50CD5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CC06B-39CE-40F2-88A4-CDB7D0052E2B}" type="datetimeFigureOut">
              <a:rPr lang="en-US" smtClean="0"/>
              <a:pPr/>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8FB98-5AE4-49E0-A116-9FBF3A50CD5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ECC06B-39CE-40F2-88A4-CDB7D0052E2B}" type="datetimeFigureOut">
              <a:rPr lang="en-US" smtClean="0"/>
              <a:pPr/>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8FB98-5AE4-49E0-A116-9FBF3A50CD5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ECC06B-39CE-40F2-88A4-CDB7D0052E2B}" type="datetimeFigureOut">
              <a:rPr lang="en-US" smtClean="0"/>
              <a:pPr/>
              <a:t>5/14/2017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8FB98-5AE4-49E0-A116-9FBF3A50CD5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ECC06B-39CE-40F2-88A4-CDB7D0052E2B}" type="datetimeFigureOut">
              <a:rPr lang="en-US" smtClean="0"/>
              <a:pPr/>
              <a:t>5/14/2017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58FB98-5AE4-49E0-A116-9FBF3A50CD5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ECC06B-39CE-40F2-88A4-CDB7D0052E2B}" type="datetimeFigureOut">
              <a:rPr lang="en-US" smtClean="0"/>
              <a:pPr/>
              <a:t>5/14/2017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58FB98-5AE4-49E0-A116-9FBF3A50CD5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ECC06B-39CE-40F2-88A4-CDB7D0052E2B}" type="datetimeFigureOut">
              <a:rPr lang="en-US" smtClean="0"/>
              <a:pPr/>
              <a:t>5/14/2017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58FB98-5AE4-49E0-A116-9FBF3A50CD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ECC06B-39CE-40F2-88A4-CDB7D0052E2B}" type="datetimeFigureOut">
              <a:rPr lang="en-US" smtClean="0"/>
              <a:pPr/>
              <a:t>5/14/2017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8FB98-5AE4-49E0-A116-9FBF3A50CD5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ECC06B-39CE-40F2-88A4-CDB7D0052E2B}" type="datetimeFigureOut">
              <a:rPr lang="en-US" smtClean="0"/>
              <a:pPr/>
              <a:t>5/14/2017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8FB98-5AE4-49E0-A116-9FBF3A50CD5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CC06B-39CE-40F2-88A4-CDB7D0052E2B}" type="datetimeFigureOut">
              <a:rPr lang="en-US" smtClean="0"/>
              <a:pPr/>
              <a:t>5/14/2017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58FB98-5AE4-49E0-A116-9FBF3A50CD5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dirty="0" err="1" smtClean="0"/>
              <a:t>NirbharNirikshak</a:t>
            </a:r>
            <a:endParaRPr lang="en-US" dirty="0"/>
          </a:p>
        </p:txBody>
      </p:sp>
      <p:sp>
        <p:nvSpPr>
          <p:cNvPr id="3" name="Subtitle 2"/>
          <p:cNvSpPr>
            <a:spLocks noGrp="1"/>
          </p:cNvSpPr>
          <p:nvPr>
            <p:ph type="subTitle" idx="1"/>
          </p:nvPr>
        </p:nvSpPr>
        <p:spPr>
          <a:xfrm>
            <a:off x="1295400" y="990600"/>
            <a:ext cx="6400800" cy="609600"/>
          </a:xfrm>
        </p:spPr>
        <p:txBody>
          <a:bodyPr/>
          <a:lstStyle/>
          <a:p>
            <a:r>
              <a:rPr lang="en-US" dirty="0" smtClean="0"/>
              <a:t>KungFuPanda2</a:t>
            </a:r>
            <a:endParaRPr lang="en-US" dirty="0"/>
          </a:p>
        </p:txBody>
      </p:sp>
      <p:sp>
        <p:nvSpPr>
          <p:cNvPr id="5" name="Rectangle 4"/>
          <p:cNvSpPr/>
          <p:nvPr/>
        </p:nvSpPr>
        <p:spPr>
          <a:xfrm>
            <a:off x="762000" y="2743200"/>
            <a:ext cx="7239000" cy="2862322"/>
          </a:xfrm>
          <a:prstGeom prst="rect">
            <a:avLst/>
          </a:prstGeom>
        </p:spPr>
        <p:txBody>
          <a:bodyPr wrap="square">
            <a:spAutoFit/>
          </a:bodyPr>
          <a:lstStyle/>
          <a:p>
            <a:r>
              <a:rPr lang="en-US" dirty="0"/>
              <a:t>Device a monitoring and auto recovery solution which can monitor key system availability parameters such as CPU, Memory, Process, and File System etc., and detect the failure condition with any of them and store them. </a:t>
            </a:r>
            <a:endParaRPr lang="en-US" dirty="0" smtClean="0"/>
          </a:p>
          <a:p>
            <a:endParaRPr lang="en-US" dirty="0"/>
          </a:p>
          <a:p>
            <a:r>
              <a:rPr lang="en-US" dirty="0" smtClean="0"/>
              <a:t>The </a:t>
            </a:r>
            <a:r>
              <a:rPr lang="en-US" dirty="0"/>
              <a:t>data can be stored in the TSD(time series databases) or any equivalent store can then be used for. This data can then be used to view the health of the systems through a UI graphically. </a:t>
            </a:r>
            <a:endParaRPr lang="en-US" dirty="0" smtClean="0"/>
          </a:p>
          <a:p>
            <a:endParaRPr lang="en-US" dirty="0"/>
          </a:p>
          <a:p>
            <a:endParaRPr lang="en-US" dirty="0"/>
          </a:p>
        </p:txBody>
      </p:sp>
      <p:sp>
        <p:nvSpPr>
          <p:cNvPr id="6" name="Subtitle 2"/>
          <p:cNvSpPr txBox="1">
            <a:spLocks/>
          </p:cNvSpPr>
          <p:nvPr/>
        </p:nvSpPr>
        <p:spPr>
          <a:xfrm>
            <a:off x="1219200" y="2057400"/>
            <a:ext cx="64008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solidFill>
                  <a:schemeClr val="tx1">
                    <a:tint val="75000"/>
                  </a:schemeClr>
                </a:solidFill>
              </a:rPr>
              <a:t>Problem Statement</a:t>
            </a: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382000" cy="5909310"/>
          </a:xfrm>
          <a:prstGeom prst="rect">
            <a:avLst/>
          </a:prstGeom>
        </p:spPr>
        <p:txBody>
          <a:bodyPr wrap="square">
            <a:spAutoFit/>
          </a:bodyPr>
          <a:lstStyle/>
          <a:p>
            <a:r>
              <a:rPr lang="en-US" dirty="0" smtClean="0"/>
              <a:t>Use of the data can be:</a:t>
            </a:r>
          </a:p>
          <a:p>
            <a:endParaRPr lang="en-US" dirty="0"/>
          </a:p>
          <a:p>
            <a:r>
              <a:rPr lang="en-US" b="1" dirty="0" smtClean="0"/>
              <a:t>Part A:</a:t>
            </a:r>
          </a:p>
          <a:p>
            <a:r>
              <a:rPr lang="en-US" dirty="0" smtClean="0"/>
              <a:t>This data can then be used to view the health of the systems through a UI graphically. Upon detection of failure condition, the system should send the alert over Slack to </a:t>
            </a:r>
            <a:r>
              <a:rPr lang="en-US" dirty="0" err="1" smtClean="0"/>
              <a:t>Devops</a:t>
            </a:r>
            <a:r>
              <a:rPr lang="en-US" dirty="0" smtClean="0"/>
              <a:t> team channel, and also run some diagnostic steps against the problem in order to ascertain the root cause and try to recover from the same. Some of the examples could be:</a:t>
            </a:r>
          </a:p>
          <a:p>
            <a:endParaRPr lang="en-US" dirty="0" smtClean="0"/>
          </a:p>
          <a:p>
            <a:r>
              <a:rPr lang="en-US" b="1" dirty="0" err="1" smtClean="0"/>
              <a:t>httpd</a:t>
            </a:r>
            <a:r>
              <a:rPr lang="en-US" b="1" dirty="0" smtClean="0"/>
              <a:t> Process failure</a:t>
            </a:r>
          </a:p>
          <a:p>
            <a:pPr>
              <a:buFontTx/>
              <a:buChar char="-"/>
            </a:pPr>
            <a:r>
              <a:rPr lang="en-US" dirty="0" smtClean="0"/>
              <a:t>Diagnostic Steps : Ascertain the root cause by checking last few lines from log files</a:t>
            </a:r>
          </a:p>
          <a:p>
            <a:pPr>
              <a:buFontTx/>
              <a:buChar char="-"/>
            </a:pPr>
            <a:r>
              <a:rPr lang="en-US" dirty="0" smtClean="0"/>
              <a:t>- Recovery Steps : Try to restart </a:t>
            </a:r>
            <a:r>
              <a:rPr lang="en-US" dirty="0" err="1" smtClean="0"/>
              <a:t>httpd</a:t>
            </a:r>
            <a:r>
              <a:rPr lang="en-US" dirty="0" smtClean="0"/>
              <a:t> and monitor it for some time</a:t>
            </a:r>
          </a:p>
          <a:p>
            <a:pPr>
              <a:buFontTx/>
              <a:buChar char="-"/>
            </a:pPr>
            <a:r>
              <a:rPr lang="en-US" dirty="0" smtClean="0"/>
              <a:t>- Send notification on Slack about the nature of the problem and action taken against it for recovery</a:t>
            </a:r>
          </a:p>
          <a:p>
            <a:pPr>
              <a:buFontTx/>
              <a:buChar char="-"/>
            </a:pPr>
            <a:endParaRPr lang="en-US" dirty="0"/>
          </a:p>
          <a:p>
            <a:pPr>
              <a:buFontTx/>
              <a:buChar char="-"/>
            </a:pPr>
            <a:r>
              <a:rPr lang="en-US" b="1" dirty="0"/>
              <a:t>File System </a:t>
            </a:r>
            <a:r>
              <a:rPr lang="en-US" b="1" dirty="0" err="1"/>
              <a:t>utilisation</a:t>
            </a:r>
            <a:r>
              <a:rPr lang="en-US" b="1" dirty="0"/>
              <a:t> more than 80</a:t>
            </a:r>
            <a:r>
              <a:rPr lang="en-US" b="1" dirty="0" smtClean="0"/>
              <a:t>%</a:t>
            </a:r>
          </a:p>
          <a:p>
            <a:pPr>
              <a:buFontTx/>
              <a:buChar char="-"/>
            </a:pPr>
            <a:r>
              <a:rPr lang="en-US" dirty="0"/>
              <a:t>- Diagnostic Steps: Ascertain the root cause behind filling up of disk space. It could be large number of logs </a:t>
            </a:r>
            <a:r>
              <a:rPr lang="en-US" dirty="0" smtClean="0"/>
              <a:t>files</a:t>
            </a:r>
          </a:p>
          <a:p>
            <a:pPr>
              <a:buFontTx/>
              <a:buChar char="-"/>
            </a:pPr>
            <a:r>
              <a:rPr lang="en-US" dirty="0"/>
              <a:t>- Recovery Steps : Try to cleanup </a:t>
            </a:r>
            <a:r>
              <a:rPr lang="en-US" dirty="0" err="1" smtClean="0"/>
              <a:t>filesystem</a:t>
            </a:r>
            <a:endParaRPr lang="en-US" dirty="0" smtClean="0"/>
          </a:p>
          <a:p>
            <a:pPr>
              <a:buFontTx/>
              <a:buChar char="-"/>
            </a:pPr>
            <a:r>
              <a:rPr lang="en-US" dirty="0"/>
              <a:t>- Send notification on Slack about the nature of the problem and action taken against it for recovery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304800"/>
            <a:ext cx="6743577" cy="2031325"/>
          </a:xfrm>
          <a:prstGeom prst="rect">
            <a:avLst/>
          </a:prstGeom>
        </p:spPr>
        <p:txBody>
          <a:bodyPr wrap="none">
            <a:spAutoFit/>
          </a:bodyPr>
          <a:lstStyle/>
          <a:p>
            <a:r>
              <a:rPr lang="en-US" dirty="0"/>
              <a:t>SKILLS </a:t>
            </a:r>
            <a:r>
              <a:rPr lang="en-US" dirty="0" smtClean="0"/>
              <a:t>USAGE</a:t>
            </a:r>
          </a:p>
          <a:p>
            <a:endParaRPr lang="en-US" dirty="0"/>
          </a:p>
          <a:p>
            <a:pPr marL="342900" indent="-342900">
              <a:buAutoNum type="arabicPeriod"/>
            </a:pPr>
            <a:r>
              <a:rPr lang="en-US" dirty="0" smtClean="0"/>
              <a:t>Ability </a:t>
            </a:r>
            <a:r>
              <a:rPr lang="en-US" dirty="0"/>
              <a:t>to use a wide variety of open source technologies and </a:t>
            </a:r>
            <a:r>
              <a:rPr lang="en-US" dirty="0" smtClean="0"/>
              <a:t>tools</a:t>
            </a:r>
          </a:p>
          <a:p>
            <a:pPr marL="342900" indent="-342900">
              <a:buAutoNum type="arabicPeriod"/>
            </a:pPr>
            <a:r>
              <a:rPr lang="en-US" dirty="0" smtClean="0"/>
              <a:t> </a:t>
            </a:r>
            <a:r>
              <a:rPr lang="en-US" dirty="0"/>
              <a:t>Ability to code and </a:t>
            </a:r>
            <a:r>
              <a:rPr lang="en-US" dirty="0" smtClean="0"/>
              <a:t>script</a:t>
            </a:r>
          </a:p>
          <a:p>
            <a:pPr marL="342900" indent="-342900">
              <a:buAutoNum type="arabicPeriod"/>
            </a:pPr>
            <a:r>
              <a:rPr lang="en-US" dirty="0" smtClean="0"/>
              <a:t>Experience </a:t>
            </a:r>
            <a:r>
              <a:rPr lang="en-US" dirty="0"/>
              <a:t>with systems and IT </a:t>
            </a:r>
            <a:r>
              <a:rPr lang="en-US" dirty="0" smtClean="0"/>
              <a:t>operations</a:t>
            </a:r>
          </a:p>
          <a:p>
            <a:pPr marL="342900" indent="-342900">
              <a:buAutoNum type="arabicPeriod"/>
            </a:pPr>
            <a:r>
              <a:rPr lang="en-US" dirty="0" smtClean="0"/>
              <a:t> </a:t>
            </a:r>
            <a:r>
              <a:rPr lang="en-US" dirty="0"/>
              <a:t>Strong grasp of automation &amp; Monitoring </a:t>
            </a:r>
            <a:r>
              <a:rPr lang="en-US" dirty="0" smtClean="0"/>
              <a:t>tools</a:t>
            </a:r>
          </a:p>
          <a:p>
            <a:pPr marL="342900" indent="-342900">
              <a:buAutoNum type="arabicPeriod"/>
            </a:pPr>
            <a:r>
              <a:rPr lang="en-US" dirty="0" smtClean="0"/>
              <a:t> </a:t>
            </a:r>
            <a:r>
              <a:rPr lang="en-US" dirty="0"/>
              <a:t>Machine learning and data </a:t>
            </a:r>
            <a:r>
              <a:rPr lang="en-US" dirty="0" err="1"/>
              <a:t>modelling</a:t>
            </a:r>
            <a:r>
              <a:rPr lang="en-US" dirty="0"/>
              <a:t> for failure prediction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228600"/>
            <a:ext cx="6491842" cy="584775"/>
          </a:xfrm>
          <a:prstGeom prst="rect">
            <a:avLst/>
          </a:prstGeom>
          <a:noFill/>
        </p:spPr>
        <p:txBody>
          <a:bodyPr wrap="none" rtlCol="0">
            <a:spAutoFit/>
          </a:bodyPr>
          <a:lstStyle/>
          <a:p>
            <a:r>
              <a:rPr lang="en-US" sz="3200" dirty="0" smtClean="0"/>
              <a:t>High Level Design Diagram - Overview</a:t>
            </a:r>
            <a:endParaRPr lang="en-US" sz="3200" dirty="0"/>
          </a:p>
        </p:txBody>
      </p:sp>
      <p:sp>
        <p:nvSpPr>
          <p:cNvPr id="3" name="Rounded Rectangle 2"/>
          <p:cNvSpPr/>
          <p:nvPr/>
        </p:nvSpPr>
        <p:spPr>
          <a:xfrm>
            <a:off x="1371600" y="1219200"/>
            <a:ext cx="22098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Monitoring Module</a:t>
            </a:r>
            <a:endParaRPr lang="en-US" b="1" dirty="0"/>
          </a:p>
        </p:txBody>
      </p:sp>
      <p:sp>
        <p:nvSpPr>
          <p:cNvPr id="4" name="Rounded Rectangle 3"/>
          <p:cNvSpPr/>
          <p:nvPr/>
        </p:nvSpPr>
        <p:spPr>
          <a:xfrm>
            <a:off x="1447800" y="5334000"/>
            <a:ext cx="22098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Artificial Intelligent Analyzer</a:t>
            </a:r>
            <a:endParaRPr lang="en-US" b="1" dirty="0"/>
          </a:p>
        </p:txBody>
      </p:sp>
      <p:sp>
        <p:nvSpPr>
          <p:cNvPr id="5" name="Rectangle 4"/>
          <p:cNvSpPr/>
          <p:nvPr/>
        </p:nvSpPr>
        <p:spPr>
          <a:xfrm>
            <a:off x="5029200" y="1066800"/>
            <a:ext cx="2209800" cy="335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Systems- Web Server</a:t>
            </a:r>
            <a:endParaRPr lang="en-US" b="1" dirty="0"/>
          </a:p>
        </p:txBody>
      </p:sp>
      <p:cxnSp>
        <p:nvCxnSpPr>
          <p:cNvPr id="7" name="Straight Arrow Connector 6"/>
          <p:cNvCxnSpPr/>
          <p:nvPr/>
        </p:nvCxnSpPr>
        <p:spPr>
          <a:xfrm>
            <a:off x="3581400" y="1827212"/>
            <a:ext cx="13716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1371600" y="3276600"/>
            <a:ext cx="22098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Cassandra</a:t>
            </a:r>
            <a:endParaRPr lang="en-US" b="1" dirty="0"/>
          </a:p>
        </p:txBody>
      </p:sp>
      <p:cxnSp>
        <p:nvCxnSpPr>
          <p:cNvPr id="13" name="Straight Arrow Connector 12"/>
          <p:cNvCxnSpPr>
            <a:stCxn id="3" idx="2"/>
            <a:endCxn id="8" idx="0"/>
          </p:cNvCxnSpPr>
          <p:nvPr/>
        </p:nvCxnSpPr>
        <p:spPr>
          <a:xfrm rot="5400000">
            <a:off x="2057400" y="28575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2096294" y="4914106"/>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581400" y="59436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876800" y="5334000"/>
            <a:ext cx="22098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Auto Recovery</a:t>
            </a:r>
            <a:endParaRPr lang="en-US" b="1" dirty="0"/>
          </a:p>
        </p:txBody>
      </p:sp>
      <p:cxnSp>
        <p:nvCxnSpPr>
          <p:cNvPr id="24" name="Straight Arrow Connector 23"/>
          <p:cNvCxnSpPr>
            <a:stCxn id="22" idx="0"/>
          </p:cNvCxnSpPr>
          <p:nvPr/>
        </p:nvCxnSpPr>
        <p:spPr>
          <a:xfrm rot="5400000" flipH="1" flipV="1">
            <a:off x="5543550" y="4857750"/>
            <a:ext cx="914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327</Words>
  <Application>Microsoft Office PowerPoint</Application>
  <PresentationFormat>On-screen Show (4:3)</PresentationFormat>
  <Paragraphs>33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NirbharNirikshak</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NirbharNirikshak</dc:title>
  <dc:creator>Adarsh Maurya</dc:creator>
  <cp:lastModifiedBy>Adarsh Maurya</cp:lastModifiedBy>
  <cp:revision>7</cp:revision>
  <dcterms:created xsi:type="dcterms:W3CDTF">2017-05-13T18:45:14Z</dcterms:created>
  <dcterms:modified xsi:type="dcterms:W3CDTF">2017-05-13T19:02:39Z</dcterms:modified>
</cp:coreProperties>
</file>