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0" r:id="rId2"/>
  </p:sldMasterIdLst>
  <p:notesMasterIdLst>
    <p:notesMasterId r:id="rId26"/>
  </p:notesMasterIdLst>
  <p:sldIdLst>
    <p:sldId id="258" r:id="rId3"/>
    <p:sldId id="277" r:id="rId4"/>
    <p:sldId id="1510" r:id="rId5"/>
    <p:sldId id="280" r:id="rId6"/>
    <p:sldId id="1512" r:id="rId7"/>
    <p:sldId id="1514" r:id="rId8"/>
    <p:sldId id="1515" r:id="rId9"/>
    <p:sldId id="1495" r:id="rId10"/>
    <p:sldId id="1493" r:id="rId11"/>
    <p:sldId id="1492" r:id="rId12"/>
    <p:sldId id="1497" r:id="rId13"/>
    <p:sldId id="1496" r:id="rId14"/>
    <p:sldId id="1498" r:id="rId15"/>
    <p:sldId id="1499" r:id="rId16"/>
    <p:sldId id="1500" r:id="rId17"/>
    <p:sldId id="1501" r:id="rId18"/>
    <p:sldId id="1502" r:id="rId19"/>
    <p:sldId id="1505" r:id="rId20"/>
    <p:sldId id="1506" r:id="rId21"/>
    <p:sldId id="1507" r:id="rId22"/>
    <p:sldId id="1508" r:id="rId23"/>
    <p:sldId id="1509" r:id="rId24"/>
    <p:sldId id="1503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137C91"/>
    <a:srgbClr val="A52A2A"/>
    <a:srgbClr val="E1B7B7"/>
    <a:srgbClr val="FFFFFF"/>
    <a:srgbClr val="232A4E"/>
    <a:srgbClr val="F1F3FE"/>
    <a:srgbClr val="008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33" y="3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EF9182-3DD3-42C3-8929-78A23810CF4B}" type="datetimeFigureOut">
              <a:rPr lang="en-IN" smtClean="0"/>
              <a:t>13-04-2022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32FA83-9C21-4CFA-9FE9-12E8E2FDA4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0861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412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BD973E-E950-4254-A96C-03133E5C31AA}"/>
              </a:ext>
            </a:extLst>
          </p:cNvPr>
          <p:cNvSpPr txBox="1"/>
          <p:nvPr userDrawn="1"/>
        </p:nvSpPr>
        <p:spPr>
          <a:xfrm>
            <a:off x="9753600" y="0"/>
            <a:ext cx="2327275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800" b="1" i="0" spc="0" baseline="30000" dirty="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&lt;</a:t>
            </a:r>
            <a:fld id="{260E2A6B-A809-4840-BF14-8648BC0BDF87}" type="slidenum">
              <a:rPr lang="id-ID" sz="4400" b="1" i="0" spc="0" smtClean="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‹#›</a:t>
            </a:fld>
            <a:r>
              <a:rPr lang="en-US" sz="2400" b="1" i="0" spc="0" baseline="30000" dirty="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/&gt;</a:t>
            </a:r>
            <a:endParaRPr lang="id-ID" sz="4400" b="1" i="0" spc="0" baseline="30000" dirty="0">
              <a:solidFill>
                <a:schemeClr val="bg1"/>
              </a:solidFill>
              <a:latin typeface="Ubuntu" panose="020B050403060203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C0FDF97-A170-4D1F-9198-415C21BD5257}"/>
              </a:ext>
            </a:extLst>
          </p:cNvPr>
          <p:cNvGrpSpPr/>
          <p:nvPr userDrawn="1"/>
        </p:nvGrpSpPr>
        <p:grpSpPr>
          <a:xfrm>
            <a:off x="1342633" y="6429418"/>
            <a:ext cx="2626016" cy="246221"/>
            <a:chOff x="666027" y="6491338"/>
            <a:chExt cx="2626016" cy="246221"/>
          </a:xfrm>
        </p:grpSpPr>
        <p:sp>
          <p:nvSpPr>
            <p:cNvPr id="4" name="Freeform 62">
              <a:extLst>
                <a:ext uri="{FF2B5EF4-FFF2-40B4-BE49-F238E27FC236}">
                  <a16:creationId xmlns:a16="http://schemas.microsoft.com/office/drawing/2014/main" id="{85364554-D91D-4274-B843-5DED11B2DDF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6027" y="6562424"/>
              <a:ext cx="95578" cy="93971"/>
            </a:xfrm>
            <a:custGeom>
              <a:avLst/>
              <a:gdLst>
                <a:gd name="T0" fmla="*/ 92739 w 55"/>
                <a:gd name="T1" fmla="*/ 185737 h 54"/>
                <a:gd name="T2" fmla="*/ 0 w 55"/>
                <a:gd name="T3" fmla="*/ 92869 h 54"/>
                <a:gd name="T4" fmla="*/ 92739 w 55"/>
                <a:gd name="T5" fmla="*/ 0 h 54"/>
                <a:gd name="T6" fmla="*/ 188913 w 55"/>
                <a:gd name="T7" fmla="*/ 92869 h 54"/>
                <a:gd name="T8" fmla="*/ 92739 w 55"/>
                <a:gd name="T9" fmla="*/ 185737 h 54"/>
                <a:gd name="T10" fmla="*/ 13739 w 55"/>
                <a:gd name="T11" fmla="*/ 92869 h 54"/>
                <a:gd name="T12" fmla="*/ 92739 w 55"/>
                <a:gd name="T13" fmla="*/ 171979 h 54"/>
                <a:gd name="T14" fmla="*/ 171739 w 55"/>
                <a:gd name="T15" fmla="*/ 92869 h 54"/>
                <a:gd name="T16" fmla="*/ 92739 w 55"/>
                <a:gd name="T17" fmla="*/ 13758 h 54"/>
                <a:gd name="T18" fmla="*/ 13739 w 55"/>
                <a:gd name="T19" fmla="*/ 92869 h 54"/>
                <a:gd name="T20" fmla="*/ 140826 w 55"/>
                <a:gd name="T21" fmla="*/ 127264 h 54"/>
                <a:gd name="T22" fmla="*/ 96174 w 55"/>
                <a:gd name="T23" fmla="*/ 151341 h 54"/>
                <a:gd name="T24" fmla="*/ 37783 w 55"/>
                <a:gd name="T25" fmla="*/ 92869 h 54"/>
                <a:gd name="T26" fmla="*/ 96174 w 55"/>
                <a:gd name="T27" fmla="*/ 34396 h 54"/>
                <a:gd name="T28" fmla="*/ 137391 w 55"/>
                <a:gd name="T29" fmla="*/ 58473 h 54"/>
                <a:gd name="T30" fmla="*/ 137391 w 55"/>
                <a:gd name="T31" fmla="*/ 72231 h 54"/>
                <a:gd name="T32" fmla="*/ 137391 w 55"/>
                <a:gd name="T33" fmla="*/ 72231 h 54"/>
                <a:gd name="T34" fmla="*/ 123652 w 55"/>
                <a:gd name="T35" fmla="*/ 72231 h 54"/>
                <a:gd name="T36" fmla="*/ 120217 w 55"/>
                <a:gd name="T37" fmla="*/ 72231 h 54"/>
                <a:gd name="T38" fmla="*/ 120217 w 55"/>
                <a:gd name="T39" fmla="*/ 61912 h 54"/>
                <a:gd name="T40" fmla="*/ 96174 w 55"/>
                <a:gd name="T41" fmla="*/ 51594 h 54"/>
                <a:gd name="T42" fmla="*/ 54957 w 55"/>
                <a:gd name="T43" fmla="*/ 92869 h 54"/>
                <a:gd name="T44" fmla="*/ 96174 w 55"/>
                <a:gd name="T45" fmla="*/ 134143 h 54"/>
                <a:gd name="T46" fmla="*/ 120217 w 55"/>
                <a:gd name="T47" fmla="*/ 123825 h 54"/>
                <a:gd name="T48" fmla="*/ 120217 w 55"/>
                <a:gd name="T49" fmla="*/ 113506 h 54"/>
                <a:gd name="T50" fmla="*/ 123652 w 55"/>
                <a:gd name="T51" fmla="*/ 113506 h 54"/>
                <a:gd name="T52" fmla="*/ 137391 w 55"/>
                <a:gd name="T53" fmla="*/ 113506 h 54"/>
                <a:gd name="T54" fmla="*/ 140826 w 55"/>
                <a:gd name="T55" fmla="*/ 113506 h 54"/>
                <a:gd name="T56" fmla="*/ 140826 w 55"/>
                <a:gd name="T57" fmla="*/ 127264 h 5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55" h="54">
                  <a:moveTo>
                    <a:pt x="27" y="54"/>
                  </a:moveTo>
                  <a:cubicBezTo>
                    <a:pt x="12" y="54"/>
                    <a:pt x="0" y="42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5" y="12"/>
                    <a:pt x="55" y="27"/>
                  </a:cubicBezTo>
                  <a:cubicBezTo>
                    <a:pt x="55" y="42"/>
                    <a:pt x="42" y="54"/>
                    <a:pt x="27" y="54"/>
                  </a:cubicBezTo>
                  <a:close/>
                  <a:moveTo>
                    <a:pt x="4" y="27"/>
                  </a:moveTo>
                  <a:cubicBezTo>
                    <a:pt x="4" y="40"/>
                    <a:pt x="15" y="50"/>
                    <a:pt x="27" y="50"/>
                  </a:cubicBezTo>
                  <a:cubicBezTo>
                    <a:pt x="40" y="50"/>
                    <a:pt x="50" y="40"/>
                    <a:pt x="50" y="27"/>
                  </a:cubicBezTo>
                  <a:cubicBezTo>
                    <a:pt x="50" y="14"/>
                    <a:pt x="40" y="4"/>
                    <a:pt x="27" y="4"/>
                  </a:cubicBezTo>
                  <a:cubicBezTo>
                    <a:pt x="15" y="4"/>
                    <a:pt x="4" y="14"/>
                    <a:pt x="4" y="27"/>
                  </a:cubicBezTo>
                  <a:close/>
                  <a:moveTo>
                    <a:pt x="41" y="37"/>
                  </a:moveTo>
                  <a:cubicBezTo>
                    <a:pt x="41" y="42"/>
                    <a:pt x="33" y="44"/>
                    <a:pt x="28" y="44"/>
                  </a:cubicBezTo>
                  <a:cubicBezTo>
                    <a:pt x="18" y="44"/>
                    <a:pt x="11" y="37"/>
                    <a:pt x="11" y="27"/>
                  </a:cubicBezTo>
                  <a:cubicBezTo>
                    <a:pt x="11" y="17"/>
                    <a:pt x="18" y="10"/>
                    <a:pt x="28" y="10"/>
                  </a:cubicBezTo>
                  <a:cubicBezTo>
                    <a:pt x="31" y="10"/>
                    <a:pt x="40" y="11"/>
                    <a:pt x="40" y="17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6"/>
                    <a:pt x="31" y="15"/>
                    <a:pt x="28" y="15"/>
                  </a:cubicBezTo>
                  <a:cubicBezTo>
                    <a:pt x="21" y="15"/>
                    <a:pt x="16" y="20"/>
                    <a:pt x="16" y="27"/>
                  </a:cubicBezTo>
                  <a:cubicBezTo>
                    <a:pt x="16" y="34"/>
                    <a:pt x="21" y="39"/>
                    <a:pt x="28" y="39"/>
                  </a:cubicBezTo>
                  <a:cubicBezTo>
                    <a:pt x="31" y="39"/>
                    <a:pt x="35" y="38"/>
                    <a:pt x="35" y="36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5" y="33"/>
                    <a:pt x="36" y="33"/>
                    <a:pt x="36" y="33"/>
                  </a:cubicBezTo>
                  <a:cubicBezTo>
                    <a:pt x="40" y="33"/>
                    <a:pt x="40" y="33"/>
                    <a:pt x="40" y="33"/>
                  </a:cubicBezTo>
                  <a:cubicBezTo>
                    <a:pt x="41" y="33"/>
                    <a:pt x="41" y="33"/>
                    <a:pt x="41" y="33"/>
                  </a:cubicBezTo>
                  <a:lnTo>
                    <a:pt x="41" y="3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 b="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50819EA-D9FC-452D-8CC0-0631FC651962}"/>
                </a:ext>
              </a:extLst>
            </p:cNvPr>
            <p:cNvSpPr txBox="1"/>
            <p:nvPr/>
          </p:nvSpPr>
          <p:spPr>
            <a:xfrm>
              <a:off x="771801" y="6491338"/>
              <a:ext cx="25202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0" spc="300" dirty="0">
                  <a:solidFill>
                    <a:schemeClr val="bg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2019.All Rights Reserved</a:t>
              </a:r>
              <a:endParaRPr lang="id-ID" sz="1000" b="0" spc="3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D815A068-FF8F-4694-BF0B-59B251FFDD17}"/>
              </a:ext>
            </a:extLst>
          </p:cNvPr>
          <p:cNvSpPr txBox="1"/>
          <p:nvPr userDrawn="1"/>
        </p:nvSpPr>
        <p:spPr>
          <a:xfrm>
            <a:off x="221512" y="6398640"/>
            <a:ext cx="776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coder://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7A1591-79FE-40FD-A8D5-B1756EEB3794}"/>
              </a:ext>
            </a:extLst>
          </p:cNvPr>
          <p:cNvGrpSpPr/>
          <p:nvPr userDrawn="1"/>
        </p:nvGrpSpPr>
        <p:grpSpPr>
          <a:xfrm>
            <a:off x="11161327" y="6472515"/>
            <a:ext cx="809162" cy="169756"/>
            <a:chOff x="5168894" y="3238491"/>
            <a:chExt cx="1816099" cy="381003"/>
          </a:xfrm>
          <a:solidFill>
            <a:schemeClr val="bg1">
              <a:lumMod val="95000"/>
            </a:schemeClr>
          </a:solidFill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6151FBA7-FA11-4E21-A462-1C4CA2BD82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603994" y="3238491"/>
              <a:ext cx="380999" cy="380999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F353F23F-46EE-4080-B5F8-49EE5BFA19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168894" y="3238495"/>
              <a:ext cx="380999" cy="380999"/>
            </a:xfrm>
            <a:prstGeom prst="rect">
              <a:avLst/>
            </a:prstGeom>
          </p:spPr>
        </p:pic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3C962D2-5880-4253-A092-E6E906FFE33A}"/>
                </a:ext>
              </a:extLst>
            </p:cNvPr>
            <p:cNvSpPr/>
            <p:nvPr/>
          </p:nvSpPr>
          <p:spPr>
            <a:xfrm>
              <a:off x="5885616" y="3274545"/>
              <a:ext cx="382667" cy="309564"/>
            </a:xfrm>
            <a:custGeom>
              <a:avLst/>
              <a:gdLst>
                <a:gd name="connsiteX0" fmla="*/ 1178720 w 1403113"/>
                <a:gd name="connsiteY0" fmla="*/ 4 h 1135068"/>
                <a:gd name="connsiteX1" fmla="*/ 1309688 w 1403113"/>
                <a:gd name="connsiteY1" fmla="*/ 130973 h 1135068"/>
                <a:gd name="connsiteX2" fmla="*/ 1178720 w 1403113"/>
                <a:gd name="connsiteY2" fmla="*/ 261942 h 1135068"/>
                <a:gd name="connsiteX3" fmla="*/ 1049061 w 1403113"/>
                <a:gd name="connsiteY3" fmla="*/ 144332 h 1135068"/>
                <a:gd name="connsiteX4" fmla="*/ 835931 w 1403113"/>
                <a:gd name="connsiteY4" fmla="*/ 94564 h 1135068"/>
                <a:gd name="connsiteX5" fmla="*/ 762675 w 1403113"/>
                <a:gd name="connsiteY5" fmla="*/ 266395 h 1135068"/>
                <a:gd name="connsiteX6" fmla="*/ 1123538 w 1403113"/>
                <a:gd name="connsiteY6" fmla="*/ 384616 h 1135068"/>
                <a:gd name="connsiteX7" fmla="*/ 1228488 w 1403113"/>
                <a:gd name="connsiteY7" fmla="*/ 349255 h 1135068"/>
                <a:gd name="connsiteX8" fmla="*/ 1403113 w 1403113"/>
                <a:gd name="connsiteY8" fmla="*/ 523880 h 1135068"/>
                <a:gd name="connsiteX9" fmla="*/ 1308990 w 1403113"/>
                <a:gd name="connsiteY9" fmla="*/ 678248 h 1135068"/>
                <a:gd name="connsiteX10" fmla="*/ 1309688 w 1403113"/>
                <a:gd name="connsiteY10" fmla="*/ 698505 h 1135068"/>
                <a:gd name="connsiteX11" fmla="*/ 698501 w 1403113"/>
                <a:gd name="connsiteY11" fmla="*/ 1135068 h 1135068"/>
                <a:gd name="connsiteX12" fmla="*/ 87313 w 1403113"/>
                <a:gd name="connsiteY12" fmla="*/ 698505 h 1135068"/>
                <a:gd name="connsiteX13" fmla="*/ 88273 w 1403113"/>
                <a:gd name="connsiteY13" fmla="*/ 675018 h 1135068"/>
                <a:gd name="connsiteX14" fmla="*/ 0 w 1403113"/>
                <a:gd name="connsiteY14" fmla="*/ 523880 h 1135068"/>
                <a:gd name="connsiteX15" fmla="*/ 174625 w 1403113"/>
                <a:gd name="connsiteY15" fmla="*/ 349255 h 1135068"/>
                <a:gd name="connsiteX16" fmla="*/ 276955 w 1403113"/>
                <a:gd name="connsiteY16" fmla="*/ 382346 h 1135068"/>
                <a:gd name="connsiteX17" fmla="*/ 668727 w 1403113"/>
                <a:gd name="connsiteY17" fmla="*/ 264038 h 1135068"/>
                <a:gd name="connsiteX18" fmla="*/ 770010 w 1403113"/>
                <a:gd name="connsiteY18" fmla="*/ 26547 h 1135068"/>
                <a:gd name="connsiteX19" fmla="*/ 820214 w 1403113"/>
                <a:gd name="connsiteY19" fmla="*/ 1139 h 1135068"/>
                <a:gd name="connsiteX20" fmla="*/ 1069317 w 1403113"/>
                <a:gd name="connsiteY20" fmla="*/ 59377 h 1135068"/>
                <a:gd name="connsiteX21" fmla="*/ 1178720 w 1403113"/>
                <a:gd name="connsiteY21" fmla="*/ 4 h 1135068"/>
                <a:gd name="connsiteX22" fmla="*/ 1178719 w 1403113"/>
                <a:gd name="connsiteY22" fmla="*/ 87317 h 1135068"/>
                <a:gd name="connsiteX23" fmla="*/ 1135062 w 1403113"/>
                <a:gd name="connsiteY23" fmla="*/ 130973 h 1135068"/>
                <a:gd name="connsiteX24" fmla="*/ 1178719 w 1403113"/>
                <a:gd name="connsiteY24" fmla="*/ 174631 h 1135068"/>
                <a:gd name="connsiteX25" fmla="*/ 1222376 w 1403113"/>
                <a:gd name="connsiteY25" fmla="*/ 130973 h 1135068"/>
                <a:gd name="connsiteX26" fmla="*/ 1178719 w 1403113"/>
                <a:gd name="connsiteY26" fmla="*/ 87317 h 1135068"/>
                <a:gd name="connsiteX27" fmla="*/ 480219 w 1403113"/>
                <a:gd name="connsiteY27" fmla="*/ 567536 h 1135068"/>
                <a:gd name="connsiteX28" fmla="*/ 392906 w 1403113"/>
                <a:gd name="connsiteY28" fmla="*/ 654849 h 1135068"/>
                <a:gd name="connsiteX29" fmla="*/ 480219 w 1403113"/>
                <a:gd name="connsiteY29" fmla="*/ 742161 h 1135068"/>
                <a:gd name="connsiteX30" fmla="*/ 567531 w 1403113"/>
                <a:gd name="connsiteY30" fmla="*/ 654849 h 1135068"/>
                <a:gd name="connsiteX31" fmla="*/ 480219 w 1403113"/>
                <a:gd name="connsiteY31" fmla="*/ 567536 h 1135068"/>
                <a:gd name="connsiteX32" fmla="*/ 916781 w 1403113"/>
                <a:gd name="connsiteY32" fmla="*/ 567536 h 1135068"/>
                <a:gd name="connsiteX33" fmla="*/ 829468 w 1403113"/>
                <a:gd name="connsiteY33" fmla="*/ 654849 h 1135068"/>
                <a:gd name="connsiteX34" fmla="*/ 916781 w 1403113"/>
                <a:gd name="connsiteY34" fmla="*/ 742161 h 1135068"/>
                <a:gd name="connsiteX35" fmla="*/ 1004093 w 1403113"/>
                <a:gd name="connsiteY35" fmla="*/ 654849 h 1135068"/>
                <a:gd name="connsiteX36" fmla="*/ 916781 w 1403113"/>
                <a:gd name="connsiteY36" fmla="*/ 567536 h 1135068"/>
                <a:gd name="connsiteX37" fmla="*/ 881376 w 1403113"/>
                <a:gd name="connsiteY37" fmla="*/ 865992 h 1135068"/>
                <a:gd name="connsiteX38" fmla="*/ 848939 w 1403113"/>
                <a:gd name="connsiteY38" fmla="*/ 873741 h 1135068"/>
                <a:gd name="connsiteX39" fmla="*/ 548060 w 1403113"/>
                <a:gd name="connsiteY39" fmla="*/ 873741 h 1135068"/>
                <a:gd name="connsiteX40" fmla="*/ 487116 w 1403113"/>
                <a:gd name="connsiteY40" fmla="*/ 883520 h 1135068"/>
                <a:gd name="connsiteX41" fmla="*/ 496895 w 1403113"/>
                <a:gd name="connsiteY41" fmla="*/ 944465 h 1135068"/>
                <a:gd name="connsiteX42" fmla="*/ 698499 w 1403113"/>
                <a:gd name="connsiteY42" fmla="*/ 1009862 h 1135068"/>
                <a:gd name="connsiteX43" fmla="*/ 900104 w 1403113"/>
                <a:gd name="connsiteY43" fmla="*/ 944465 h 1135068"/>
                <a:gd name="connsiteX44" fmla="*/ 909883 w 1403113"/>
                <a:gd name="connsiteY44" fmla="*/ 883520 h 1135068"/>
                <a:gd name="connsiteX45" fmla="*/ 881376 w 1403113"/>
                <a:gd name="connsiteY45" fmla="*/ 865992 h 1135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403113" h="1135068">
                  <a:moveTo>
                    <a:pt x="1178720" y="4"/>
                  </a:moveTo>
                  <a:cubicBezTo>
                    <a:pt x="1250927" y="4"/>
                    <a:pt x="1309688" y="58766"/>
                    <a:pt x="1309688" y="130973"/>
                  </a:cubicBezTo>
                  <a:cubicBezTo>
                    <a:pt x="1309688" y="203181"/>
                    <a:pt x="1250927" y="261942"/>
                    <a:pt x="1178720" y="261942"/>
                  </a:cubicBezTo>
                  <a:cubicBezTo>
                    <a:pt x="1111052" y="261942"/>
                    <a:pt x="1055871" y="210253"/>
                    <a:pt x="1049061" y="144332"/>
                  </a:cubicBezTo>
                  <a:lnTo>
                    <a:pt x="835931" y="94564"/>
                  </a:lnTo>
                  <a:lnTo>
                    <a:pt x="762675" y="266395"/>
                  </a:lnTo>
                  <a:cubicBezTo>
                    <a:pt x="898446" y="276610"/>
                    <a:pt x="1026097" y="316949"/>
                    <a:pt x="1123538" y="384616"/>
                  </a:cubicBezTo>
                  <a:cubicBezTo>
                    <a:pt x="1153399" y="361828"/>
                    <a:pt x="1189983" y="349255"/>
                    <a:pt x="1228488" y="349255"/>
                  </a:cubicBezTo>
                  <a:cubicBezTo>
                    <a:pt x="1324794" y="349255"/>
                    <a:pt x="1403113" y="427574"/>
                    <a:pt x="1403113" y="523880"/>
                  </a:cubicBezTo>
                  <a:cubicBezTo>
                    <a:pt x="1403113" y="590150"/>
                    <a:pt x="1365918" y="649261"/>
                    <a:pt x="1308990" y="678248"/>
                  </a:cubicBezTo>
                  <a:cubicBezTo>
                    <a:pt x="1309427" y="684971"/>
                    <a:pt x="1309688" y="691694"/>
                    <a:pt x="1309688" y="698505"/>
                  </a:cubicBezTo>
                  <a:cubicBezTo>
                    <a:pt x="1309688" y="939226"/>
                    <a:pt x="1035440" y="1135068"/>
                    <a:pt x="698501" y="1135068"/>
                  </a:cubicBezTo>
                  <a:cubicBezTo>
                    <a:pt x="361474" y="1135068"/>
                    <a:pt x="87313" y="939226"/>
                    <a:pt x="87313" y="698505"/>
                  </a:cubicBezTo>
                  <a:cubicBezTo>
                    <a:pt x="87313" y="690559"/>
                    <a:pt x="87575" y="682701"/>
                    <a:pt x="88273" y="675018"/>
                  </a:cubicBezTo>
                  <a:cubicBezTo>
                    <a:pt x="34838" y="645419"/>
                    <a:pt x="0" y="587705"/>
                    <a:pt x="0" y="523880"/>
                  </a:cubicBezTo>
                  <a:cubicBezTo>
                    <a:pt x="0" y="427574"/>
                    <a:pt x="78319" y="349255"/>
                    <a:pt x="174625" y="349255"/>
                  </a:cubicBezTo>
                  <a:cubicBezTo>
                    <a:pt x="212606" y="349255"/>
                    <a:pt x="248230" y="361042"/>
                    <a:pt x="276955" y="382346"/>
                  </a:cubicBezTo>
                  <a:cubicBezTo>
                    <a:pt x="382429" y="310400"/>
                    <a:pt x="522129" y="269102"/>
                    <a:pt x="668727" y="264038"/>
                  </a:cubicBezTo>
                  <a:lnTo>
                    <a:pt x="770010" y="26547"/>
                  </a:lnTo>
                  <a:cubicBezTo>
                    <a:pt x="778392" y="7077"/>
                    <a:pt x="799085" y="-3663"/>
                    <a:pt x="820214" y="1139"/>
                  </a:cubicBezTo>
                  <a:lnTo>
                    <a:pt x="1069317" y="59377"/>
                  </a:lnTo>
                  <a:cubicBezTo>
                    <a:pt x="1092717" y="23666"/>
                    <a:pt x="1132968" y="4"/>
                    <a:pt x="1178720" y="4"/>
                  </a:cubicBezTo>
                  <a:close/>
                  <a:moveTo>
                    <a:pt x="1178719" y="87317"/>
                  </a:moveTo>
                  <a:cubicBezTo>
                    <a:pt x="1154608" y="87317"/>
                    <a:pt x="1135062" y="106863"/>
                    <a:pt x="1135062" y="130973"/>
                  </a:cubicBezTo>
                  <a:cubicBezTo>
                    <a:pt x="1135062" y="155085"/>
                    <a:pt x="1154608" y="174631"/>
                    <a:pt x="1178719" y="174631"/>
                  </a:cubicBezTo>
                  <a:cubicBezTo>
                    <a:pt x="1202830" y="174631"/>
                    <a:pt x="1222376" y="155085"/>
                    <a:pt x="1222376" y="130973"/>
                  </a:cubicBezTo>
                  <a:cubicBezTo>
                    <a:pt x="1222376" y="106863"/>
                    <a:pt x="1202830" y="87317"/>
                    <a:pt x="1178719" y="87317"/>
                  </a:cubicBezTo>
                  <a:close/>
                  <a:moveTo>
                    <a:pt x="480219" y="567536"/>
                  </a:moveTo>
                  <a:cubicBezTo>
                    <a:pt x="431997" y="567536"/>
                    <a:pt x="392906" y="606627"/>
                    <a:pt x="392906" y="654849"/>
                  </a:cubicBezTo>
                  <a:cubicBezTo>
                    <a:pt x="392906" y="703070"/>
                    <a:pt x="431997" y="742161"/>
                    <a:pt x="480219" y="742161"/>
                  </a:cubicBezTo>
                  <a:cubicBezTo>
                    <a:pt x="528440" y="742161"/>
                    <a:pt x="567531" y="703070"/>
                    <a:pt x="567531" y="654849"/>
                  </a:cubicBezTo>
                  <a:cubicBezTo>
                    <a:pt x="567531" y="606627"/>
                    <a:pt x="528440" y="567536"/>
                    <a:pt x="480219" y="567536"/>
                  </a:cubicBezTo>
                  <a:close/>
                  <a:moveTo>
                    <a:pt x="916781" y="567536"/>
                  </a:moveTo>
                  <a:cubicBezTo>
                    <a:pt x="868559" y="567536"/>
                    <a:pt x="829468" y="606627"/>
                    <a:pt x="829468" y="654849"/>
                  </a:cubicBezTo>
                  <a:cubicBezTo>
                    <a:pt x="829468" y="703070"/>
                    <a:pt x="868559" y="742161"/>
                    <a:pt x="916781" y="742161"/>
                  </a:cubicBezTo>
                  <a:cubicBezTo>
                    <a:pt x="965002" y="742161"/>
                    <a:pt x="1004093" y="703070"/>
                    <a:pt x="1004093" y="654849"/>
                  </a:cubicBezTo>
                  <a:cubicBezTo>
                    <a:pt x="1004093" y="606627"/>
                    <a:pt x="965002" y="567536"/>
                    <a:pt x="916781" y="567536"/>
                  </a:cubicBezTo>
                  <a:close/>
                  <a:moveTo>
                    <a:pt x="881376" y="865992"/>
                  </a:moveTo>
                  <a:cubicBezTo>
                    <a:pt x="870353" y="864245"/>
                    <a:pt x="858675" y="866712"/>
                    <a:pt x="848939" y="873741"/>
                  </a:cubicBezTo>
                  <a:cubicBezTo>
                    <a:pt x="758920" y="938964"/>
                    <a:pt x="638079" y="938790"/>
                    <a:pt x="548060" y="873741"/>
                  </a:cubicBezTo>
                  <a:cubicBezTo>
                    <a:pt x="528589" y="859683"/>
                    <a:pt x="501260" y="864049"/>
                    <a:pt x="487116" y="883520"/>
                  </a:cubicBezTo>
                  <a:cubicBezTo>
                    <a:pt x="472971" y="902991"/>
                    <a:pt x="477337" y="930320"/>
                    <a:pt x="496895" y="944465"/>
                  </a:cubicBezTo>
                  <a:cubicBezTo>
                    <a:pt x="557140" y="988034"/>
                    <a:pt x="627864" y="1009862"/>
                    <a:pt x="698499" y="1009862"/>
                  </a:cubicBezTo>
                  <a:cubicBezTo>
                    <a:pt x="769135" y="1009862"/>
                    <a:pt x="839859" y="988034"/>
                    <a:pt x="900104" y="944465"/>
                  </a:cubicBezTo>
                  <a:cubicBezTo>
                    <a:pt x="919575" y="930320"/>
                    <a:pt x="924028" y="903078"/>
                    <a:pt x="909883" y="883520"/>
                  </a:cubicBezTo>
                  <a:cubicBezTo>
                    <a:pt x="902767" y="873697"/>
                    <a:pt x="892399" y="867738"/>
                    <a:pt x="881376" y="865992"/>
                  </a:cubicBezTo>
                  <a:close/>
                </a:path>
              </a:pathLst>
            </a:custGeom>
            <a:grpFill/>
            <a:ln w="2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9779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BD973E-E950-4254-A96C-03133E5C31AA}"/>
              </a:ext>
            </a:extLst>
          </p:cNvPr>
          <p:cNvSpPr txBox="1"/>
          <p:nvPr userDrawn="1"/>
        </p:nvSpPr>
        <p:spPr>
          <a:xfrm>
            <a:off x="9753600" y="0"/>
            <a:ext cx="2327275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800" b="1" i="0" spc="0" baseline="30000" dirty="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&lt;</a:t>
            </a:r>
            <a:fld id="{260E2A6B-A809-4840-BF14-8648BC0BDF87}" type="slidenum">
              <a:rPr lang="id-ID" sz="4400" b="1" i="0" spc="0" smtClean="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‹#›</a:t>
            </a:fld>
            <a:r>
              <a:rPr lang="en-US" sz="2400" b="1" i="0" spc="0" baseline="30000" dirty="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/&gt;</a:t>
            </a:r>
            <a:endParaRPr lang="id-ID" sz="4400" b="1" i="0" spc="0" baseline="30000" dirty="0">
              <a:solidFill>
                <a:schemeClr val="bg1"/>
              </a:solidFill>
              <a:latin typeface="Ubuntu" panose="020B050403060203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C0FDF97-A170-4D1F-9198-415C21BD5257}"/>
              </a:ext>
            </a:extLst>
          </p:cNvPr>
          <p:cNvGrpSpPr/>
          <p:nvPr userDrawn="1"/>
        </p:nvGrpSpPr>
        <p:grpSpPr>
          <a:xfrm>
            <a:off x="1342633" y="6429418"/>
            <a:ext cx="2626016" cy="246221"/>
            <a:chOff x="666027" y="6491338"/>
            <a:chExt cx="2626016" cy="246221"/>
          </a:xfrm>
        </p:grpSpPr>
        <p:sp>
          <p:nvSpPr>
            <p:cNvPr id="4" name="Freeform 62">
              <a:extLst>
                <a:ext uri="{FF2B5EF4-FFF2-40B4-BE49-F238E27FC236}">
                  <a16:creationId xmlns:a16="http://schemas.microsoft.com/office/drawing/2014/main" id="{85364554-D91D-4274-B843-5DED11B2DDF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6027" y="6562424"/>
              <a:ext cx="95578" cy="93971"/>
            </a:xfrm>
            <a:custGeom>
              <a:avLst/>
              <a:gdLst>
                <a:gd name="T0" fmla="*/ 92739 w 55"/>
                <a:gd name="T1" fmla="*/ 185737 h 54"/>
                <a:gd name="T2" fmla="*/ 0 w 55"/>
                <a:gd name="T3" fmla="*/ 92869 h 54"/>
                <a:gd name="T4" fmla="*/ 92739 w 55"/>
                <a:gd name="T5" fmla="*/ 0 h 54"/>
                <a:gd name="T6" fmla="*/ 188913 w 55"/>
                <a:gd name="T7" fmla="*/ 92869 h 54"/>
                <a:gd name="T8" fmla="*/ 92739 w 55"/>
                <a:gd name="T9" fmla="*/ 185737 h 54"/>
                <a:gd name="T10" fmla="*/ 13739 w 55"/>
                <a:gd name="T11" fmla="*/ 92869 h 54"/>
                <a:gd name="T12" fmla="*/ 92739 w 55"/>
                <a:gd name="T13" fmla="*/ 171979 h 54"/>
                <a:gd name="T14" fmla="*/ 171739 w 55"/>
                <a:gd name="T15" fmla="*/ 92869 h 54"/>
                <a:gd name="T16" fmla="*/ 92739 w 55"/>
                <a:gd name="T17" fmla="*/ 13758 h 54"/>
                <a:gd name="T18" fmla="*/ 13739 w 55"/>
                <a:gd name="T19" fmla="*/ 92869 h 54"/>
                <a:gd name="T20" fmla="*/ 140826 w 55"/>
                <a:gd name="T21" fmla="*/ 127264 h 54"/>
                <a:gd name="T22" fmla="*/ 96174 w 55"/>
                <a:gd name="T23" fmla="*/ 151341 h 54"/>
                <a:gd name="T24" fmla="*/ 37783 w 55"/>
                <a:gd name="T25" fmla="*/ 92869 h 54"/>
                <a:gd name="T26" fmla="*/ 96174 w 55"/>
                <a:gd name="T27" fmla="*/ 34396 h 54"/>
                <a:gd name="T28" fmla="*/ 137391 w 55"/>
                <a:gd name="T29" fmla="*/ 58473 h 54"/>
                <a:gd name="T30" fmla="*/ 137391 w 55"/>
                <a:gd name="T31" fmla="*/ 72231 h 54"/>
                <a:gd name="T32" fmla="*/ 137391 w 55"/>
                <a:gd name="T33" fmla="*/ 72231 h 54"/>
                <a:gd name="T34" fmla="*/ 123652 w 55"/>
                <a:gd name="T35" fmla="*/ 72231 h 54"/>
                <a:gd name="T36" fmla="*/ 120217 w 55"/>
                <a:gd name="T37" fmla="*/ 72231 h 54"/>
                <a:gd name="T38" fmla="*/ 120217 w 55"/>
                <a:gd name="T39" fmla="*/ 61912 h 54"/>
                <a:gd name="T40" fmla="*/ 96174 w 55"/>
                <a:gd name="T41" fmla="*/ 51594 h 54"/>
                <a:gd name="T42" fmla="*/ 54957 w 55"/>
                <a:gd name="T43" fmla="*/ 92869 h 54"/>
                <a:gd name="T44" fmla="*/ 96174 w 55"/>
                <a:gd name="T45" fmla="*/ 134143 h 54"/>
                <a:gd name="T46" fmla="*/ 120217 w 55"/>
                <a:gd name="T47" fmla="*/ 123825 h 54"/>
                <a:gd name="T48" fmla="*/ 120217 w 55"/>
                <a:gd name="T49" fmla="*/ 113506 h 54"/>
                <a:gd name="T50" fmla="*/ 123652 w 55"/>
                <a:gd name="T51" fmla="*/ 113506 h 54"/>
                <a:gd name="T52" fmla="*/ 137391 w 55"/>
                <a:gd name="T53" fmla="*/ 113506 h 54"/>
                <a:gd name="T54" fmla="*/ 140826 w 55"/>
                <a:gd name="T55" fmla="*/ 113506 h 54"/>
                <a:gd name="T56" fmla="*/ 140826 w 55"/>
                <a:gd name="T57" fmla="*/ 127264 h 5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55" h="54">
                  <a:moveTo>
                    <a:pt x="27" y="54"/>
                  </a:moveTo>
                  <a:cubicBezTo>
                    <a:pt x="12" y="54"/>
                    <a:pt x="0" y="42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5" y="12"/>
                    <a:pt x="55" y="27"/>
                  </a:cubicBezTo>
                  <a:cubicBezTo>
                    <a:pt x="55" y="42"/>
                    <a:pt x="42" y="54"/>
                    <a:pt x="27" y="54"/>
                  </a:cubicBezTo>
                  <a:close/>
                  <a:moveTo>
                    <a:pt x="4" y="27"/>
                  </a:moveTo>
                  <a:cubicBezTo>
                    <a:pt x="4" y="40"/>
                    <a:pt x="15" y="50"/>
                    <a:pt x="27" y="50"/>
                  </a:cubicBezTo>
                  <a:cubicBezTo>
                    <a:pt x="40" y="50"/>
                    <a:pt x="50" y="40"/>
                    <a:pt x="50" y="27"/>
                  </a:cubicBezTo>
                  <a:cubicBezTo>
                    <a:pt x="50" y="14"/>
                    <a:pt x="40" y="4"/>
                    <a:pt x="27" y="4"/>
                  </a:cubicBezTo>
                  <a:cubicBezTo>
                    <a:pt x="15" y="4"/>
                    <a:pt x="4" y="14"/>
                    <a:pt x="4" y="27"/>
                  </a:cubicBezTo>
                  <a:close/>
                  <a:moveTo>
                    <a:pt x="41" y="37"/>
                  </a:moveTo>
                  <a:cubicBezTo>
                    <a:pt x="41" y="42"/>
                    <a:pt x="33" y="44"/>
                    <a:pt x="28" y="44"/>
                  </a:cubicBezTo>
                  <a:cubicBezTo>
                    <a:pt x="18" y="44"/>
                    <a:pt x="11" y="37"/>
                    <a:pt x="11" y="27"/>
                  </a:cubicBezTo>
                  <a:cubicBezTo>
                    <a:pt x="11" y="17"/>
                    <a:pt x="18" y="10"/>
                    <a:pt x="28" y="10"/>
                  </a:cubicBezTo>
                  <a:cubicBezTo>
                    <a:pt x="31" y="10"/>
                    <a:pt x="40" y="11"/>
                    <a:pt x="40" y="17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6"/>
                    <a:pt x="31" y="15"/>
                    <a:pt x="28" y="15"/>
                  </a:cubicBezTo>
                  <a:cubicBezTo>
                    <a:pt x="21" y="15"/>
                    <a:pt x="16" y="20"/>
                    <a:pt x="16" y="27"/>
                  </a:cubicBezTo>
                  <a:cubicBezTo>
                    <a:pt x="16" y="34"/>
                    <a:pt x="21" y="39"/>
                    <a:pt x="28" y="39"/>
                  </a:cubicBezTo>
                  <a:cubicBezTo>
                    <a:pt x="31" y="39"/>
                    <a:pt x="35" y="38"/>
                    <a:pt x="35" y="36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5" y="33"/>
                    <a:pt x="36" y="33"/>
                    <a:pt x="36" y="33"/>
                  </a:cubicBezTo>
                  <a:cubicBezTo>
                    <a:pt x="40" y="33"/>
                    <a:pt x="40" y="33"/>
                    <a:pt x="40" y="33"/>
                  </a:cubicBezTo>
                  <a:cubicBezTo>
                    <a:pt x="41" y="33"/>
                    <a:pt x="41" y="33"/>
                    <a:pt x="41" y="33"/>
                  </a:cubicBezTo>
                  <a:lnTo>
                    <a:pt x="41" y="3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 b="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50819EA-D9FC-452D-8CC0-0631FC651962}"/>
                </a:ext>
              </a:extLst>
            </p:cNvPr>
            <p:cNvSpPr txBox="1"/>
            <p:nvPr/>
          </p:nvSpPr>
          <p:spPr>
            <a:xfrm>
              <a:off x="771801" y="6491338"/>
              <a:ext cx="25202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0" spc="300" dirty="0">
                  <a:solidFill>
                    <a:schemeClr val="bg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2019.All Rights Reserved</a:t>
              </a:r>
              <a:endParaRPr lang="id-ID" sz="1000" b="0" spc="3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D815A068-FF8F-4694-BF0B-59B251FFDD17}"/>
              </a:ext>
            </a:extLst>
          </p:cNvPr>
          <p:cNvSpPr txBox="1"/>
          <p:nvPr userDrawn="1"/>
        </p:nvSpPr>
        <p:spPr>
          <a:xfrm>
            <a:off x="221512" y="6398640"/>
            <a:ext cx="776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coder://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7A1591-79FE-40FD-A8D5-B1756EEB3794}"/>
              </a:ext>
            </a:extLst>
          </p:cNvPr>
          <p:cNvGrpSpPr/>
          <p:nvPr userDrawn="1"/>
        </p:nvGrpSpPr>
        <p:grpSpPr>
          <a:xfrm>
            <a:off x="11161327" y="6472515"/>
            <a:ext cx="809162" cy="169756"/>
            <a:chOff x="5168894" y="3238491"/>
            <a:chExt cx="1816099" cy="381003"/>
          </a:xfrm>
          <a:solidFill>
            <a:schemeClr val="bg1">
              <a:lumMod val="95000"/>
            </a:schemeClr>
          </a:solidFill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6151FBA7-FA11-4E21-A462-1C4CA2BD82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603994" y="3238491"/>
              <a:ext cx="380999" cy="380999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F353F23F-46EE-4080-B5F8-49EE5BFA19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168894" y="3238495"/>
              <a:ext cx="380999" cy="380999"/>
            </a:xfrm>
            <a:prstGeom prst="rect">
              <a:avLst/>
            </a:prstGeom>
          </p:spPr>
        </p:pic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3C962D2-5880-4253-A092-E6E906FFE33A}"/>
                </a:ext>
              </a:extLst>
            </p:cNvPr>
            <p:cNvSpPr/>
            <p:nvPr/>
          </p:nvSpPr>
          <p:spPr>
            <a:xfrm>
              <a:off x="5885616" y="3274545"/>
              <a:ext cx="382667" cy="309564"/>
            </a:xfrm>
            <a:custGeom>
              <a:avLst/>
              <a:gdLst>
                <a:gd name="connsiteX0" fmla="*/ 1178720 w 1403113"/>
                <a:gd name="connsiteY0" fmla="*/ 4 h 1135068"/>
                <a:gd name="connsiteX1" fmla="*/ 1309688 w 1403113"/>
                <a:gd name="connsiteY1" fmla="*/ 130973 h 1135068"/>
                <a:gd name="connsiteX2" fmla="*/ 1178720 w 1403113"/>
                <a:gd name="connsiteY2" fmla="*/ 261942 h 1135068"/>
                <a:gd name="connsiteX3" fmla="*/ 1049061 w 1403113"/>
                <a:gd name="connsiteY3" fmla="*/ 144332 h 1135068"/>
                <a:gd name="connsiteX4" fmla="*/ 835931 w 1403113"/>
                <a:gd name="connsiteY4" fmla="*/ 94564 h 1135068"/>
                <a:gd name="connsiteX5" fmla="*/ 762675 w 1403113"/>
                <a:gd name="connsiteY5" fmla="*/ 266395 h 1135068"/>
                <a:gd name="connsiteX6" fmla="*/ 1123538 w 1403113"/>
                <a:gd name="connsiteY6" fmla="*/ 384616 h 1135068"/>
                <a:gd name="connsiteX7" fmla="*/ 1228488 w 1403113"/>
                <a:gd name="connsiteY7" fmla="*/ 349255 h 1135068"/>
                <a:gd name="connsiteX8" fmla="*/ 1403113 w 1403113"/>
                <a:gd name="connsiteY8" fmla="*/ 523880 h 1135068"/>
                <a:gd name="connsiteX9" fmla="*/ 1308990 w 1403113"/>
                <a:gd name="connsiteY9" fmla="*/ 678248 h 1135068"/>
                <a:gd name="connsiteX10" fmla="*/ 1309688 w 1403113"/>
                <a:gd name="connsiteY10" fmla="*/ 698505 h 1135068"/>
                <a:gd name="connsiteX11" fmla="*/ 698501 w 1403113"/>
                <a:gd name="connsiteY11" fmla="*/ 1135068 h 1135068"/>
                <a:gd name="connsiteX12" fmla="*/ 87313 w 1403113"/>
                <a:gd name="connsiteY12" fmla="*/ 698505 h 1135068"/>
                <a:gd name="connsiteX13" fmla="*/ 88273 w 1403113"/>
                <a:gd name="connsiteY13" fmla="*/ 675018 h 1135068"/>
                <a:gd name="connsiteX14" fmla="*/ 0 w 1403113"/>
                <a:gd name="connsiteY14" fmla="*/ 523880 h 1135068"/>
                <a:gd name="connsiteX15" fmla="*/ 174625 w 1403113"/>
                <a:gd name="connsiteY15" fmla="*/ 349255 h 1135068"/>
                <a:gd name="connsiteX16" fmla="*/ 276955 w 1403113"/>
                <a:gd name="connsiteY16" fmla="*/ 382346 h 1135068"/>
                <a:gd name="connsiteX17" fmla="*/ 668727 w 1403113"/>
                <a:gd name="connsiteY17" fmla="*/ 264038 h 1135068"/>
                <a:gd name="connsiteX18" fmla="*/ 770010 w 1403113"/>
                <a:gd name="connsiteY18" fmla="*/ 26547 h 1135068"/>
                <a:gd name="connsiteX19" fmla="*/ 820214 w 1403113"/>
                <a:gd name="connsiteY19" fmla="*/ 1139 h 1135068"/>
                <a:gd name="connsiteX20" fmla="*/ 1069317 w 1403113"/>
                <a:gd name="connsiteY20" fmla="*/ 59377 h 1135068"/>
                <a:gd name="connsiteX21" fmla="*/ 1178720 w 1403113"/>
                <a:gd name="connsiteY21" fmla="*/ 4 h 1135068"/>
                <a:gd name="connsiteX22" fmla="*/ 1178719 w 1403113"/>
                <a:gd name="connsiteY22" fmla="*/ 87317 h 1135068"/>
                <a:gd name="connsiteX23" fmla="*/ 1135062 w 1403113"/>
                <a:gd name="connsiteY23" fmla="*/ 130973 h 1135068"/>
                <a:gd name="connsiteX24" fmla="*/ 1178719 w 1403113"/>
                <a:gd name="connsiteY24" fmla="*/ 174631 h 1135068"/>
                <a:gd name="connsiteX25" fmla="*/ 1222376 w 1403113"/>
                <a:gd name="connsiteY25" fmla="*/ 130973 h 1135068"/>
                <a:gd name="connsiteX26" fmla="*/ 1178719 w 1403113"/>
                <a:gd name="connsiteY26" fmla="*/ 87317 h 1135068"/>
                <a:gd name="connsiteX27" fmla="*/ 480219 w 1403113"/>
                <a:gd name="connsiteY27" fmla="*/ 567536 h 1135068"/>
                <a:gd name="connsiteX28" fmla="*/ 392906 w 1403113"/>
                <a:gd name="connsiteY28" fmla="*/ 654849 h 1135068"/>
                <a:gd name="connsiteX29" fmla="*/ 480219 w 1403113"/>
                <a:gd name="connsiteY29" fmla="*/ 742161 h 1135068"/>
                <a:gd name="connsiteX30" fmla="*/ 567531 w 1403113"/>
                <a:gd name="connsiteY30" fmla="*/ 654849 h 1135068"/>
                <a:gd name="connsiteX31" fmla="*/ 480219 w 1403113"/>
                <a:gd name="connsiteY31" fmla="*/ 567536 h 1135068"/>
                <a:gd name="connsiteX32" fmla="*/ 916781 w 1403113"/>
                <a:gd name="connsiteY32" fmla="*/ 567536 h 1135068"/>
                <a:gd name="connsiteX33" fmla="*/ 829468 w 1403113"/>
                <a:gd name="connsiteY33" fmla="*/ 654849 h 1135068"/>
                <a:gd name="connsiteX34" fmla="*/ 916781 w 1403113"/>
                <a:gd name="connsiteY34" fmla="*/ 742161 h 1135068"/>
                <a:gd name="connsiteX35" fmla="*/ 1004093 w 1403113"/>
                <a:gd name="connsiteY35" fmla="*/ 654849 h 1135068"/>
                <a:gd name="connsiteX36" fmla="*/ 916781 w 1403113"/>
                <a:gd name="connsiteY36" fmla="*/ 567536 h 1135068"/>
                <a:gd name="connsiteX37" fmla="*/ 881376 w 1403113"/>
                <a:gd name="connsiteY37" fmla="*/ 865992 h 1135068"/>
                <a:gd name="connsiteX38" fmla="*/ 848939 w 1403113"/>
                <a:gd name="connsiteY38" fmla="*/ 873741 h 1135068"/>
                <a:gd name="connsiteX39" fmla="*/ 548060 w 1403113"/>
                <a:gd name="connsiteY39" fmla="*/ 873741 h 1135068"/>
                <a:gd name="connsiteX40" fmla="*/ 487116 w 1403113"/>
                <a:gd name="connsiteY40" fmla="*/ 883520 h 1135068"/>
                <a:gd name="connsiteX41" fmla="*/ 496895 w 1403113"/>
                <a:gd name="connsiteY41" fmla="*/ 944465 h 1135068"/>
                <a:gd name="connsiteX42" fmla="*/ 698499 w 1403113"/>
                <a:gd name="connsiteY42" fmla="*/ 1009862 h 1135068"/>
                <a:gd name="connsiteX43" fmla="*/ 900104 w 1403113"/>
                <a:gd name="connsiteY43" fmla="*/ 944465 h 1135068"/>
                <a:gd name="connsiteX44" fmla="*/ 909883 w 1403113"/>
                <a:gd name="connsiteY44" fmla="*/ 883520 h 1135068"/>
                <a:gd name="connsiteX45" fmla="*/ 881376 w 1403113"/>
                <a:gd name="connsiteY45" fmla="*/ 865992 h 1135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403113" h="1135068">
                  <a:moveTo>
                    <a:pt x="1178720" y="4"/>
                  </a:moveTo>
                  <a:cubicBezTo>
                    <a:pt x="1250927" y="4"/>
                    <a:pt x="1309688" y="58766"/>
                    <a:pt x="1309688" y="130973"/>
                  </a:cubicBezTo>
                  <a:cubicBezTo>
                    <a:pt x="1309688" y="203181"/>
                    <a:pt x="1250927" y="261942"/>
                    <a:pt x="1178720" y="261942"/>
                  </a:cubicBezTo>
                  <a:cubicBezTo>
                    <a:pt x="1111052" y="261942"/>
                    <a:pt x="1055871" y="210253"/>
                    <a:pt x="1049061" y="144332"/>
                  </a:cubicBezTo>
                  <a:lnTo>
                    <a:pt x="835931" y="94564"/>
                  </a:lnTo>
                  <a:lnTo>
                    <a:pt x="762675" y="266395"/>
                  </a:lnTo>
                  <a:cubicBezTo>
                    <a:pt x="898446" y="276610"/>
                    <a:pt x="1026097" y="316949"/>
                    <a:pt x="1123538" y="384616"/>
                  </a:cubicBezTo>
                  <a:cubicBezTo>
                    <a:pt x="1153399" y="361828"/>
                    <a:pt x="1189983" y="349255"/>
                    <a:pt x="1228488" y="349255"/>
                  </a:cubicBezTo>
                  <a:cubicBezTo>
                    <a:pt x="1324794" y="349255"/>
                    <a:pt x="1403113" y="427574"/>
                    <a:pt x="1403113" y="523880"/>
                  </a:cubicBezTo>
                  <a:cubicBezTo>
                    <a:pt x="1403113" y="590150"/>
                    <a:pt x="1365918" y="649261"/>
                    <a:pt x="1308990" y="678248"/>
                  </a:cubicBezTo>
                  <a:cubicBezTo>
                    <a:pt x="1309427" y="684971"/>
                    <a:pt x="1309688" y="691694"/>
                    <a:pt x="1309688" y="698505"/>
                  </a:cubicBezTo>
                  <a:cubicBezTo>
                    <a:pt x="1309688" y="939226"/>
                    <a:pt x="1035440" y="1135068"/>
                    <a:pt x="698501" y="1135068"/>
                  </a:cubicBezTo>
                  <a:cubicBezTo>
                    <a:pt x="361474" y="1135068"/>
                    <a:pt x="87313" y="939226"/>
                    <a:pt x="87313" y="698505"/>
                  </a:cubicBezTo>
                  <a:cubicBezTo>
                    <a:pt x="87313" y="690559"/>
                    <a:pt x="87575" y="682701"/>
                    <a:pt x="88273" y="675018"/>
                  </a:cubicBezTo>
                  <a:cubicBezTo>
                    <a:pt x="34838" y="645419"/>
                    <a:pt x="0" y="587705"/>
                    <a:pt x="0" y="523880"/>
                  </a:cubicBezTo>
                  <a:cubicBezTo>
                    <a:pt x="0" y="427574"/>
                    <a:pt x="78319" y="349255"/>
                    <a:pt x="174625" y="349255"/>
                  </a:cubicBezTo>
                  <a:cubicBezTo>
                    <a:pt x="212606" y="349255"/>
                    <a:pt x="248230" y="361042"/>
                    <a:pt x="276955" y="382346"/>
                  </a:cubicBezTo>
                  <a:cubicBezTo>
                    <a:pt x="382429" y="310400"/>
                    <a:pt x="522129" y="269102"/>
                    <a:pt x="668727" y="264038"/>
                  </a:cubicBezTo>
                  <a:lnTo>
                    <a:pt x="770010" y="26547"/>
                  </a:lnTo>
                  <a:cubicBezTo>
                    <a:pt x="778392" y="7077"/>
                    <a:pt x="799085" y="-3663"/>
                    <a:pt x="820214" y="1139"/>
                  </a:cubicBezTo>
                  <a:lnTo>
                    <a:pt x="1069317" y="59377"/>
                  </a:lnTo>
                  <a:cubicBezTo>
                    <a:pt x="1092717" y="23666"/>
                    <a:pt x="1132968" y="4"/>
                    <a:pt x="1178720" y="4"/>
                  </a:cubicBezTo>
                  <a:close/>
                  <a:moveTo>
                    <a:pt x="1178719" y="87317"/>
                  </a:moveTo>
                  <a:cubicBezTo>
                    <a:pt x="1154608" y="87317"/>
                    <a:pt x="1135062" y="106863"/>
                    <a:pt x="1135062" y="130973"/>
                  </a:cubicBezTo>
                  <a:cubicBezTo>
                    <a:pt x="1135062" y="155085"/>
                    <a:pt x="1154608" y="174631"/>
                    <a:pt x="1178719" y="174631"/>
                  </a:cubicBezTo>
                  <a:cubicBezTo>
                    <a:pt x="1202830" y="174631"/>
                    <a:pt x="1222376" y="155085"/>
                    <a:pt x="1222376" y="130973"/>
                  </a:cubicBezTo>
                  <a:cubicBezTo>
                    <a:pt x="1222376" y="106863"/>
                    <a:pt x="1202830" y="87317"/>
                    <a:pt x="1178719" y="87317"/>
                  </a:cubicBezTo>
                  <a:close/>
                  <a:moveTo>
                    <a:pt x="480219" y="567536"/>
                  </a:moveTo>
                  <a:cubicBezTo>
                    <a:pt x="431997" y="567536"/>
                    <a:pt x="392906" y="606627"/>
                    <a:pt x="392906" y="654849"/>
                  </a:cubicBezTo>
                  <a:cubicBezTo>
                    <a:pt x="392906" y="703070"/>
                    <a:pt x="431997" y="742161"/>
                    <a:pt x="480219" y="742161"/>
                  </a:cubicBezTo>
                  <a:cubicBezTo>
                    <a:pt x="528440" y="742161"/>
                    <a:pt x="567531" y="703070"/>
                    <a:pt x="567531" y="654849"/>
                  </a:cubicBezTo>
                  <a:cubicBezTo>
                    <a:pt x="567531" y="606627"/>
                    <a:pt x="528440" y="567536"/>
                    <a:pt x="480219" y="567536"/>
                  </a:cubicBezTo>
                  <a:close/>
                  <a:moveTo>
                    <a:pt x="916781" y="567536"/>
                  </a:moveTo>
                  <a:cubicBezTo>
                    <a:pt x="868559" y="567536"/>
                    <a:pt x="829468" y="606627"/>
                    <a:pt x="829468" y="654849"/>
                  </a:cubicBezTo>
                  <a:cubicBezTo>
                    <a:pt x="829468" y="703070"/>
                    <a:pt x="868559" y="742161"/>
                    <a:pt x="916781" y="742161"/>
                  </a:cubicBezTo>
                  <a:cubicBezTo>
                    <a:pt x="965002" y="742161"/>
                    <a:pt x="1004093" y="703070"/>
                    <a:pt x="1004093" y="654849"/>
                  </a:cubicBezTo>
                  <a:cubicBezTo>
                    <a:pt x="1004093" y="606627"/>
                    <a:pt x="965002" y="567536"/>
                    <a:pt x="916781" y="567536"/>
                  </a:cubicBezTo>
                  <a:close/>
                  <a:moveTo>
                    <a:pt x="881376" y="865992"/>
                  </a:moveTo>
                  <a:cubicBezTo>
                    <a:pt x="870353" y="864245"/>
                    <a:pt x="858675" y="866712"/>
                    <a:pt x="848939" y="873741"/>
                  </a:cubicBezTo>
                  <a:cubicBezTo>
                    <a:pt x="758920" y="938964"/>
                    <a:pt x="638079" y="938790"/>
                    <a:pt x="548060" y="873741"/>
                  </a:cubicBezTo>
                  <a:cubicBezTo>
                    <a:pt x="528589" y="859683"/>
                    <a:pt x="501260" y="864049"/>
                    <a:pt x="487116" y="883520"/>
                  </a:cubicBezTo>
                  <a:cubicBezTo>
                    <a:pt x="472971" y="902991"/>
                    <a:pt x="477337" y="930320"/>
                    <a:pt x="496895" y="944465"/>
                  </a:cubicBezTo>
                  <a:cubicBezTo>
                    <a:pt x="557140" y="988034"/>
                    <a:pt x="627864" y="1009862"/>
                    <a:pt x="698499" y="1009862"/>
                  </a:cubicBezTo>
                  <a:cubicBezTo>
                    <a:pt x="769135" y="1009862"/>
                    <a:pt x="839859" y="988034"/>
                    <a:pt x="900104" y="944465"/>
                  </a:cubicBezTo>
                  <a:cubicBezTo>
                    <a:pt x="919575" y="930320"/>
                    <a:pt x="924028" y="903078"/>
                    <a:pt x="909883" y="883520"/>
                  </a:cubicBezTo>
                  <a:cubicBezTo>
                    <a:pt x="902767" y="873697"/>
                    <a:pt x="892399" y="867738"/>
                    <a:pt x="881376" y="865992"/>
                  </a:cubicBezTo>
                  <a:close/>
                </a:path>
              </a:pathLst>
            </a:custGeom>
            <a:grpFill/>
            <a:ln w="2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17" name="Picture Placeholder 25">
            <a:extLst>
              <a:ext uri="{FF2B5EF4-FFF2-40B4-BE49-F238E27FC236}">
                <a16:creationId xmlns:a16="http://schemas.microsoft.com/office/drawing/2014/main" id="{4A7A843B-68F9-4294-A4E6-D303206EFFF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812802" y="3704095"/>
            <a:ext cx="2743206" cy="2533011"/>
          </a:xfrm>
          <a:prstGeom prst="roundRect">
            <a:avLst/>
          </a:prstGeom>
          <a:solidFill>
            <a:schemeClr val="bg1">
              <a:lumMod val="95000"/>
              <a:alpha val="25000"/>
            </a:schemeClr>
          </a:solidFill>
          <a:effectLst>
            <a:outerShdw blurRad="508000" dist="381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 marL="0" marR="0" indent="0" algn="l" defTabSz="912971" rtl="0" eaLnBrk="1" fontAlgn="auto" latinLnBrk="0" hangingPunct="1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l" defTabSz="912971" rtl="0" eaLnBrk="1" fontAlgn="auto" latinLnBrk="0" hangingPunct="1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Image Placeholder</a:t>
            </a:r>
          </a:p>
          <a:p>
            <a:endParaRPr lang="en-US" dirty="0"/>
          </a:p>
        </p:txBody>
      </p:sp>
      <p:sp>
        <p:nvSpPr>
          <p:cNvPr id="18" name="Picture Placeholder 22">
            <a:extLst>
              <a:ext uri="{FF2B5EF4-FFF2-40B4-BE49-F238E27FC236}">
                <a16:creationId xmlns:a16="http://schemas.microsoft.com/office/drawing/2014/main" id="{4BBC3998-41A9-4ED5-B83C-DF551AED545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531412" y="3704095"/>
            <a:ext cx="2743206" cy="2533011"/>
          </a:xfrm>
          <a:prstGeom prst="roundRect">
            <a:avLst/>
          </a:prstGeom>
          <a:solidFill>
            <a:schemeClr val="bg1">
              <a:lumMod val="95000"/>
              <a:alpha val="25000"/>
            </a:schemeClr>
          </a:solidFill>
          <a:effectLst>
            <a:outerShdw blurRad="508000" dist="381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 marL="0" marR="0" indent="0" algn="l" defTabSz="912971" rtl="0" eaLnBrk="1" fontAlgn="auto" latinLnBrk="0" hangingPunct="1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l" defTabSz="912971" rtl="0" eaLnBrk="1" fontAlgn="auto" latinLnBrk="0" hangingPunct="1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Image Placeholder</a:t>
            </a:r>
          </a:p>
          <a:p>
            <a:endParaRPr lang="en-US" dirty="0"/>
          </a:p>
        </p:txBody>
      </p:sp>
      <p:sp>
        <p:nvSpPr>
          <p:cNvPr id="19" name="Picture Placeholder 19">
            <a:extLst>
              <a:ext uri="{FF2B5EF4-FFF2-40B4-BE49-F238E27FC236}">
                <a16:creationId xmlns:a16="http://schemas.microsoft.com/office/drawing/2014/main" id="{798ABFC7-12FF-4CC5-BBF1-24F8FFCC0D2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35993" y="3704095"/>
            <a:ext cx="4357234" cy="2529558"/>
          </a:xfrm>
          <a:prstGeom prst="roundRect">
            <a:avLst/>
          </a:prstGeom>
          <a:solidFill>
            <a:schemeClr val="bg1">
              <a:lumMod val="95000"/>
              <a:alpha val="25000"/>
            </a:schemeClr>
          </a:solidFill>
          <a:effectLst>
            <a:outerShdw blurRad="508000" dist="381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 marL="0" marR="0" indent="0" algn="l" defTabSz="912971" rtl="0" eaLnBrk="1" fontAlgn="auto" latinLnBrk="0" hangingPunct="1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l" defTabSz="912971" rtl="0" eaLnBrk="1" fontAlgn="auto" latinLnBrk="0" hangingPunct="1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Image Placeholder</a:t>
            </a:r>
          </a:p>
          <a:p>
            <a:endParaRPr lang="en-US" dirty="0"/>
          </a:p>
        </p:txBody>
      </p:sp>
      <p:sp>
        <p:nvSpPr>
          <p:cNvPr id="20" name="Picture Placeholder 16">
            <a:extLst>
              <a:ext uri="{FF2B5EF4-FFF2-40B4-BE49-F238E27FC236}">
                <a16:creationId xmlns:a16="http://schemas.microsoft.com/office/drawing/2014/main" id="{EB1870EA-A2BC-42E7-87D6-C648BE0E5E3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812800" y="854118"/>
            <a:ext cx="2743207" cy="2533012"/>
          </a:xfrm>
          <a:prstGeom prst="roundRect">
            <a:avLst/>
          </a:prstGeom>
          <a:solidFill>
            <a:schemeClr val="bg1">
              <a:lumMod val="95000"/>
              <a:alpha val="25000"/>
            </a:schemeClr>
          </a:solidFill>
          <a:effectLst>
            <a:outerShdw blurRad="508000" dist="381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 marL="0" marR="0" indent="0" algn="l" defTabSz="912971" rtl="0" eaLnBrk="1" fontAlgn="auto" latinLnBrk="0" hangingPunct="1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l" defTabSz="912971" rtl="0" eaLnBrk="1" fontAlgn="auto" latinLnBrk="0" hangingPunct="1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Image Placeholder</a:t>
            </a:r>
          </a:p>
          <a:p>
            <a:endParaRPr lang="en-US" dirty="0"/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3F7E8E3D-3087-4FA2-A660-3FA7E734264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917383" y="857571"/>
            <a:ext cx="4357234" cy="2529558"/>
          </a:xfrm>
          <a:prstGeom prst="roundRect">
            <a:avLst/>
          </a:prstGeom>
          <a:solidFill>
            <a:schemeClr val="bg1">
              <a:lumMod val="95000"/>
              <a:alpha val="25000"/>
            </a:schemeClr>
          </a:solidFill>
          <a:effectLst>
            <a:outerShdw blurRad="508000" dist="381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 marL="0" marR="0" indent="0" algn="l" defTabSz="912971" rtl="0" eaLnBrk="1" fontAlgn="auto" latinLnBrk="0" hangingPunct="1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l" defTabSz="912971" rtl="0" eaLnBrk="1" fontAlgn="auto" latinLnBrk="0" hangingPunct="1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Image Placeholder</a:t>
            </a:r>
          </a:p>
          <a:p>
            <a:endParaRPr lang="en-US" dirty="0"/>
          </a:p>
        </p:txBody>
      </p:sp>
      <p:sp>
        <p:nvSpPr>
          <p:cNvPr id="22" name="Picture Placeholder 10">
            <a:extLst>
              <a:ext uri="{FF2B5EF4-FFF2-40B4-BE49-F238E27FC236}">
                <a16:creationId xmlns:a16="http://schemas.microsoft.com/office/drawing/2014/main" id="{34605809-E15F-4358-A37B-98F18EF4009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35993" y="854116"/>
            <a:ext cx="2743208" cy="2533013"/>
          </a:xfrm>
          <a:prstGeom prst="roundRect">
            <a:avLst/>
          </a:prstGeom>
          <a:solidFill>
            <a:schemeClr val="bg1">
              <a:lumMod val="95000"/>
              <a:alpha val="25000"/>
            </a:schemeClr>
          </a:solidFill>
          <a:effectLst>
            <a:outerShdw blurRad="508000" dist="381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 marL="0" marR="0" indent="0" algn="l" defTabSz="912971" rtl="0" eaLnBrk="1" fontAlgn="auto" latinLnBrk="0" hangingPunct="1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l" defTabSz="912971" rtl="0" eaLnBrk="1" fontAlgn="auto" latinLnBrk="0" hangingPunct="1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Image Placeholder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336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BD973E-E950-4254-A96C-03133E5C31AA}"/>
              </a:ext>
            </a:extLst>
          </p:cNvPr>
          <p:cNvSpPr txBox="1"/>
          <p:nvPr userDrawn="1"/>
        </p:nvSpPr>
        <p:spPr>
          <a:xfrm>
            <a:off x="9753600" y="0"/>
            <a:ext cx="2327275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800" b="1" i="0" spc="0" baseline="30000" dirty="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&lt;</a:t>
            </a:r>
            <a:fld id="{260E2A6B-A809-4840-BF14-8648BC0BDF87}" type="slidenum">
              <a:rPr lang="id-ID" sz="4400" b="1" i="0" spc="0" smtClean="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‹#›</a:t>
            </a:fld>
            <a:r>
              <a:rPr lang="en-US" sz="2400" b="1" i="0" spc="0" baseline="30000" dirty="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/&gt;</a:t>
            </a:r>
            <a:endParaRPr lang="id-ID" sz="4400" b="1" i="0" spc="0" baseline="30000" dirty="0">
              <a:solidFill>
                <a:schemeClr val="bg1"/>
              </a:solidFill>
              <a:latin typeface="Ubuntu" panose="020B050403060203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C0FDF97-A170-4D1F-9198-415C21BD5257}"/>
              </a:ext>
            </a:extLst>
          </p:cNvPr>
          <p:cNvGrpSpPr/>
          <p:nvPr userDrawn="1"/>
        </p:nvGrpSpPr>
        <p:grpSpPr>
          <a:xfrm>
            <a:off x="1342633" y="6429418"/>
            <a:ext cx="2626016" cy="246221"/>
            <a:chOff x="666027" y="6491338"/>
            <a:chExt cx="2626016" cy="246221"/>
          </a:xfrm>
        </p:grpSpPr>
        <p:sp>
          <p:nvSpPr>
            <p:cNvPr id="4" name="Freeform 62">
              <a:extLst>
                <a:ext uri="{FF2B5EF4-FFF2-40B4-BE49-F238E27FC236}">
                  <a16:creationId xmlns:a16="http://schemas.microsoft.com/office/drawing/2014/main" id="{85364554-D91D-4274-B843-5DED11B2DDF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6027" y="6562424"/>
              <a:ext cx="95578" cy="93971"/>
            </a:xfrm>
            <a:custGeom>
              <a:avLst/>
              <a:gdLst>
                <a:gd name="T0" fmla="*/ 92739 w 55"/>
                <a:gd name="T1" fmla="*/ 185737 h 54"/>
                <a:gd name="T2" fmla="*/ 0 w 55"/>
                <a:gd name="T3" fmla="*/ 92869 h 54"/>
                <a:gd name="T4" fmla="*/ 92739 w 55"/>
                <a:gd name="T5" fmla="*/ 0 h 54"/>
                <a:gd name="T6" fmla="*/ 188913 w 55"/>
                <a:gd name="T7" fmla="*/ 92869 h 54"/>
                <a:gd name="T8" fmla="*/ 92739 w 55"/>
                <a:gd name="T9" fmla="*/ 185737 h 54"/>
                <a:gd name="T10" fmla="*/ 13739 w 55"/>
                <a:gd name="T11" fmla="*/ 92869 h 54"/>
                <a:gd name="T12" fmla="*/ 92739 w 55"/>
                <a:gd name="T13" fmla="*/ 171979 h 54"/>
                <a:gd name="T14" fmla="*/ 171739 w 55"/>
                <a:gd name="T15" fmla="*/ 92869 h 54"/>
                <a:gd name="T16" fmla="*/ 92739 w 55"/>
                <a:gd name="T17" fmla="*/ 13758 h 54"/>
                <a:gd name="T18" fmla="*/ 13739 w 55"/>
                <a:gd name="T19" fmla="*/ 92869 h 54"/>
                <a:gd name="T20" fmla="*/ 140826 w 55"/>
                <a:gd name="T21" fmla="*/ 127264 h 54"/>
                <a:gd name="T22" fmla="*/ 96174 w 55"/>
                <a:gd name="T23" fmla="*/ 151341 h 54"/>
                <a:gd name="T24" fmla="*/ 37783 w 55"/>
                <a:gd name="T25" fmla="*/ 92869 h 54"/>
                <a:gd name="T26" fmla="*/ 96174 w 55"/>
                <a:gd name="T27" fmla="*/ 34396 h 54"/>
                <a:gd name="T28" fmla="*/ 137391 w 55"/>
                <a:gd name="T29" fmla="*/ 58473 h 54"/>
                <a:gd name="T30" fmla="*/ 137391 w 55"/>
                <a:gd name="T31" fmla="*/ 72231 h 54"/>
                <a:gd name="T32" fmla="*/ 137391 w 55"/>
                <a:gd name="T33" fmla="*/ 72231 h 54"/>
                <a:gd name="T34" fmla="*/ 123652 w 55"/>
                <a:gd name="T35" fmla="*/ 72231 h 54"/>
                <a:gd name="T36" fmla="*/ 120217 w 55"/>
                <a:gd name="T37" fmla="*/ 72231 h 54"/>
                <a:gd name="T38" fmla="*/ 120217 w 55"/>
                <a:gd name="T39" fmla="*/ 61912 h 54"/>
                <a:gd name="T40" fmla="*/ 96174 w 55"/>
                <a:gd name="T41" fmla="*/ 51594 h 54"/>
                <a:gd name="T42" fmla="*/ 54957 w 55"/>
                <a:gd name="T43" fmla="*/ 92869 h 54"/>
                <a:gd name="T44" fmla="*/ 96174 w 55"/>
                <a:gd name="T45" fmla="*/ 134143 h 54"/>
                <a:gd name="T46" fmla="*/ 120217 w 55"/>
                <a:gd name="T47" fmla="*/ 123825 h 54"/>
                <a:gd name="T48" fmla="*/ 120217 w 55"/>
                <a:gd name="T49" fmla="*/ 113506 h 54"/>
                <a:gd name="T50" fmla="*/ 123652 w 55"/>
                <a:gd name="T51" fmla="*/ 113506 h 54"/>
                <a:gd name="T52" fmla="*/ 137391 w 55"/>
                <a:gd name="T53" fmla="*/ 113506 h 54"/>
                <a:gd name="T54" fmla="*/ 140826 w 55"/>
                <a:gd name="T55" fmla="*/ 113506 h 54"/>
                <a:gd name="T56" fmla="*/ 140826 w 55"/>
                <a:gd name="T57" fmla="*/ 127264 h 5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55" h="54">
                  <a:moveTo>
                    <a:pt x="27" y="54"/>
                  </a:moveTo>
                  <a:cubicBezTo>
                    <a:pt x="12" y="54"/>
                    <a:pt x="0" y="42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5" y="12"/>
                    <a:pt x="55" y="27"/>
                  </a:cubicBezTo>
                  <a:cubicBezTo>
                    <a:pt x="55" y="42"/>
                    <a:pt x="42" y="54"/>
                    <a:pt x="27" y="54"/>
                  </a:cubicBezTo>
                  <a:close/>
                  <a:moveTo>
                    <a:pt x="4" y="27"/>
                  </a:moveTo>
                  <a:cubicBezTo>
                    <a:pt x="4" y="40"/>
                    <a:pt x="15" y="50"/>
                    <a:pt x="27" y="50"/>
                  </a:cubicBezTo>
                  <a:cubicBezTo>
                    <a:pt x="40" y="50"/>
                    <a:pt x="50" y="40"/>
                    <a:pt x="50" y="27"/>
                  </a:cubicBezTo>
                  <a:cubicBezTo>
                    <a:pt x="50" y="14"/>
                    <a:pt x="40" y="4"/>
                    <a:pt x="27" y="4"/>
                  </a:cubicBezTo>
                  <a:cubicBezTo>
                    <a:pt x="15" y="4"/>
                    <a:pt x="4" y="14"/>
                    <a:pt x="4" y="27"/>
                  </a:cubicBezTo>
                  <a:close/>
                  <a:moveTo>
                    <a:pt x="41" y="37"/>
                  </a:moveTo>
                  <a:cubicBezTo>
                    <a:pt x="41" y="42"/>
                    <a:pt x="33" y="44"/>
                    <a:pt x="28" y="44"/>
                  </a:cubicBezTo>
                  <a:cubicBezTo>
                    <a:pt x="18" y="44"/>
                    <a:pt x="11" y="37"/>
                    <a:pt x="11" y="27"/>
                  </a:cubicBezTo>
                  <a:cubicBezTo>
                    <a:pt x="11" y="17"/>
                    <a:pt x="18" y="10"/>
                    <a:pt x="28" y="10"/>
                  </a:cubicBezTo>
                  <a:cubicBezTo>
                    <a:pt x="31" y="10"/>
                    <a:pt x="40" y="11"/>
                    <a:pt x="40" y="17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6"/>
                    <a:pt x="31" y="15"/>
                    <a:pt x="28" y="15"/>
                  </a:cubicBezTo>
                  <a:cubicBezTo>
                    <a:pt x="21" y="15"/>
                    <a:pt x="16" y="20"/>
                    <a:pt x="16" y="27"/>
                  </a:cubicBezTo>
                  <a:cubicBezTo>
                    <a:pt x="16" y="34"/>
                    <a:pt x="21" y="39"/>
                    <a:pt x="28" y="39"/>
                  </a:cubicBezTo>
                  <a:cubicBezTo>
                    <a:pt x="31" y="39"/>
                    <a:pt x="35" y="38"/>
                    <a:pt x="35" y="36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5" y="33"/>
                    <a:pt x="36" y="33"/>
                    <a:pt x="36" y="33"/>
                  </a:cubicBezTo>
                  <a:cubicBezTo>
                    <a:pt x="40" y="33"/>
                    <a:pt x="40" y="33"/>
                    <a:pt x="40" y="33"/>
                  </a:cubicBezTo>
                  <a:cubicBezTo>
                    <a:pt x="41" y="33"/>
                    <a:pt x="41" y="33"/>
                    <a:pt x="41" y="33"/>
                  </a:cubicBezTo>
                  <a:lnTo>
                    <a:pt x="41" y="3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 b="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50819EA-D9FC-452D-8CC0-0631FC651962}"/>
                </a:ext>
              </a:extLst>
            </p:cNvPr>
            <p:cNvSpPr txBox="1"/>
            <p:nvPr/>
          </p:nvSpPr>
          <p:spPr>
            <a:xfrm>
              <a:off x="771801" y="6491338"/>
              <a:ext cx="25202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0" spc="300" dirty="0">
                  <a:solidFill>
                    <a:schemeClr val="bg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2019.All Rights Reserved</a:t>
              </a:r>
              <a:endParaRPr lang="id-ID" sz="1000" b="0" spc="3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D815A068-FF8F-4694-BF0B-59B251FFDD17}"/>
              </a:ext>
            </a:extLst>
          </p:cNvPr>
          <p:cNvSpPr txBox="1"/>
          <p:nvPr userDrawn="1"/>
        </p:nvSpPr>
        <p:spPr>
          <a:xfrm>
            <a:off x="221512" y="6398640"/>
            <a:ext cx="776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coder://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7A1591-79FE-40FD-A8D5-B1756EEB3794}"/>
              </a:ext>
            </a:extLst>
          </p:cNvPr>
          <p:cNvGrpSpPr/>
          <p:nvPr userDrawn="1"/>
        </p:nvGrpSpPr>
        <p:grpSpPr>
          <a:xfrm>
            <a:off x="11161327" y="6472515"/>
            <a:ext cx="809162" cy="169756"/>
            <a:chOff x="5168894" y="3238491"/>
            <a:chExt cx="1816099" cy="381003"/>
          </a:xfrm>
          <a:solidFill>
            <a:schemeClr val="bg1">
              <a:lumMod val="95000"/>
            </a:schemeClr>
          </a:solidFill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6151FBA7-FA11-4E21-A462-1C4CA2BD82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603994" y="3238491"/>
              <a:ext cx="380999" cy="380999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F353F23F-46EE-4080-B5F8-49EE5BFA19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168894" y="3238495"/>
              <a:ext cx="380999" cy="380999"/>
            </a:xfrm>
            <a:prstGeom prst="rect">
              <a:avLst/>
            </a:prstGeom>
          </p:spPr>
        </p:pic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3C962D2-5880-4253-A092-E6E906FFE33A}"/>
                </a:ext>
              </a:extLst>
            </p:cNvPr>
            <p:cNvSpPr/>
            <p:nvPr/>
          </p:nvSpPr>
          <p:spPr>
            <a:xfrm>
              <a:off x="5885616" y="3274545"/>
              <a:ext cx="382667" cy="309564"/>
            </a:xfrm>
            <a:custGeom>
              <a:avLst/>
              <a:gdLst>
                <a:gd name="connsiteX0" fmla="*/ 1178720 w 1403113"/>
                <a:gd name="connsiteY0" fmla="*/ 4 h 1135068"/>
                <a:gd name="connsiteX1" fmla="*/ 1309688 w 1403113"/>
                <a:gd name="connsiteY1" fmla="*/ 130973 h 1135068"/>
                <a:gd name="connsiteX2" fmla="*/ 1178720 w 1403113"/>
                <a:gd name="connsiteY2" fmla="*/ 261942 h 1135068"/>
                <a:gd name="connsiteX3" fmla="*/ 1049061 w 1403113"/>
                <a:gd name="connsiteY3" fmla="*/ 144332 h 1135068"/>
                <a:gd name="connsiteX4" fmla="*/ 835931 w 1403113"/>
                <a:gd name="connsiteY4" fmla="*/ 94564 h 1135068"/>
                <a:gd name="connsiteX5" fmla="*/ 762675 w 1403113"/>
                <a:gd name="connsiteY5" fmla="*/ 266395 h 1135068"/>
                <a:gd name="connsiteX6" fmla="*/ 1123538 w 1403113"/>
                <a:gd name="connsiteY6" fmla="*/ 384616 h 1135068"/>
                <a:gd name="connsiteX7" fmla="*/ 1228488 w 1403113"/>
                <a:gd name="connsiteY7" fmla="*/ 349255 h 1135068"/>
                <a:gd name="connsiteX8" fmla="*/ 1403113 w 1403113"/>
                <a:gd name="connsiteY8" fmla="*/ 523880 h 1135068"/>
                <a:gd name="connsiteX9" fmla="*/ 1308990 w 1403113"/>
                <a:gd name="connsiteY9" fmla="*/ 678248 h 1135068"/>
                <a:gd name="connsiteX10" fmla="*/ 1309688 w 1403113"/>
                <a:gd name="connsiteY10" fmla="*/ 698505 h 1135068"/>
                <a:gd name="connsiteX11" fmla="*/ 698501 w 1403113"/>
                <a:gd name="connsiteY11" fmla="*/ 1135068 h 1135068"/>
                <a:gd name="connsiteX12" fmla="*/ 87313 w 1403113"/>
                <a:gd name="connsiteY12" fmla="*/ 698505 h 1135068"/>
                <a:gd name="connsiteX13" fmla="*/ 88273 w 1403113"/>
                <a:gd name="connsiteY13" fmla="*/ 675018 h 1135068"/>
                <a:gd name="connsiteX14" fmla="*/ 0 w 1403113"/>
                <a:gd name="connsiteY14" fmla="*/ 523880 h 1135068"/>
                <a:gd name="connsiteX15" fmla="*/ 174625 w 1403113"/>
                <a:gd name="connsiteY15" fmla="*/ 349255 h 1135068"/>
                <a:gd name="connsiteX16" fmla="*/ 276955 w 1403113"/>
                <a:gd name="connsiteY16" fmla="*/ 382346 h 1135068"/>
                <a:gd name="connsiteX17" fmla="*/ 668727 w 1403113"/>
                <a:gd name="connsiteY17" fmla="*/ 264038 h 1135068"/>
                <a:gd name="connsiteX18" fmla="*/ 770010 w 1403113"/>
                <a:gd name="connsiteY18" fmla="*/ 26547 h 1135068"/>
                <a:gd name="connsiteX19" fmla="*/ 820214 w 1403113"/>
                <a:gd name="connsiteY19" fmla="*/ 1139 h 1135068"/>
                <a:gd name="connsiteX20" fmla="*/ 1069317 w 1403113"/>
                <a:gd name="connsiteY20" fmla="*/ 59377 h 1135068"/>
                <a:gd name="connsiteX21" fmla="*/ 1178720 w 1403113"/>
                <a:gd name="connsiteY21" fmla="*/ 4 h 1135068"/>
                <a:gd name="connsiteX22" fmla="*/ 1178719 w 1403113"/>
                <a:gd name="connsiteY22" fmla="*/ 87317 h 1135068"/>
                <a:gd name="connsiteX23" fmla="*/ 1135062 w 1403113"/>
                <a:gd name="connsiteY23" fmla="*/ 130973 h 1135068"/>
                <a:gd name="connsiteX24" fmla="*/ 1178719 w 1403113"/>
                <a:gd name="connsiteY24" fmla="*/ 174631 h 1135068"/>
                <a:gd name="connsiteX25" fmla="*/ 1222376 w 1403113"/>
                <a:gd name="connsiteY25" fmla="*/ 130973 h 1135068"/>
                <a:gd name="connsiteX26" fmla="*/ 1178719 w 1403113"/>
                <a:gd name="connsiteY26" fmla="*/ 87317 h 1135068"/>
                <a:gd name="connsiteX27" fmla="*/ 480219 w 1403113"/>
                <a:gd name="connsiteY27" fmla="*/ 567536 h 1135068"/>
                <a:gd name="connsiteX28" fmla="*/ 392906 w 1403113"/>
                <a:gd name="connsiteY28" fmla="*/ 654849 h 1135068"/>
                <a:gd name="connsiteX29" fmla="*/ 480219 w 1403113"/>
                <a:gd name="connsiteY29" fmla="*/ 742161 h 1135068"/>
                <a:gd name="connsiteX30" fmla="*/ 567531 w 1403113"/>
                <a:gd name="connsiteY30" fmla="*/ 654849 h 1135068"/>
                <a:gd name="connsiteX31" fmla="*/ 480219 w 1403113"/>
                <a:gd name="connsiteY31" fmla="*/ 567536 h 1135068"/>
                <a:gd name="connsiteX32" fmla="*/ 916781 w 1403113"/>
                <a:gd name="connsiteY32" fmla="*/ 567536 h 1135068"/>
                <a:gd name="connsiteX33" fmla="*/ 829468 w 1403113"/>
                <a:gd name="connsiteY33" fmla="*/ 654849 h 1135068"/>
                <a:gd name="connsiteX34" fmla="*/ 916781 w 1403113"/>
                <a:gd name="connsiteY34" fmla="*/ 742161 h 1135068"/>
                <a:gd name="connsiteX35" fmla="*/ 1004093 w 1403113"/>
                <a:gd name="connsiteY35" fmla="*/ 654849 h 1135068"/>
                <a:gd name="connsiteX36" fmla="*/ 916781 w 1403113"/>
                <a:gd name="connsiteY36" fmla="*/ 567536 h 1135068"/>
                <a:gd name="connsiteX37" fmla="*/ 881376 w 1403113"/>
                <a:gd name="connsiteY37" fmla="*/ 865992 h 1135068"/>
                <a:gd name="connsiteX38" fmla="*/ 848939 w 1403113"/>
                <a:gd name="connsiteY38" fmla="*/ 873741 h 1135068"/>
                <a:gd name="connsiteX39" fmla="*/ 548060 w 1403113"/>
                <a:gd name="connsiteY39" fmla="*/ 873741 h 1135068"/>
                <a:gd name="connsiteX40" fmla="*/ 487116 w 1403113"/>
                <a:gd name="connsiteY40" fmla="*/ 883520 h 1135068"/>
                <a:gd name="connsiteX41" fmla="*/ 496895 w 1403113"/>
                <a:gd name="connsiteY41" fmla="*/ 944465 h 1135068"/>
                <a:gd name="connsiteX42" fmla="*/ 698499 w 1403113"/>
                <a:gd name="connsiteY42" fmla="*/ 1009862 h 1135068"/>
                <a:gd name="connsiteX43" fmla="*/ 900104 w 1403113"/>
                <a:gd name="connsiteY43" fmla="*/ 944465 h 1135068"/>
                <a:gd name="connsiteX44" fmla="*/ 909883 w 1403113"/>
                <a:gd name="connsiteY44" fmla="*/ 883520 h 1135068"/>
                <a:gd name="connsiteX45" fmla="*/ 881376 w 1403113"/>
                <a:gd name="connsiteY45" fmla="*/ 865992 h 1135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403113" h="1135068">
                  <a:moveTo>
                    <a:pt x="1178720" y="4"/>
                  </a:moveTo>
                  <a:cubicBezTo>
                    <a:pt x="1250927" y="4"/>
                    <a:pt x="1309688" y="58766"/>
                    <a:pt x="1309688" y="130973"/>
                  </a:cubicBezTo>
                  <a:cubicBezTo>
                    <a:pt x="1309688" y="203181"/>
                    <a:pt x="1250927" y="261942"/>
                    <a:pt x="1178720" y="261942"/>
                  </a:cubicBezTo>
                  <a:cubicBezTo>
                    <a:pt x="1111052" y="261942"/>
                    <a:pt x="1055871" y="210253"/>
                    <a:pt x="1049061" y="144332"/>
                  </a:cubicBezTo>
                  <a:lnTo>
                    <a:pt x="835931" y="94564"/>
                  </a:lnTo>
                  <a:lnTo>
                    <a:pt x="762675" y="266395"/>
                  </a:lnTo>
                  <a:cubicBezTo>
                    <a:pt x="898446" y="276610"/>
                    <a:pt x="1026097" y="316949"/>
                    <a:pt x="1123538" y="384616"/>
                  </a:cubicBezTo>
                  <a:cubicBezTo>
                    <a:pt x="1153399" y="361828"/>
                    <a:pt x="1189983" y="349255"/>
                    <a:pt x="1228488" y="349255"/>
                  </a:cubicBezTo>
                  <a:cubicBezTo>
                    <a:pt x="1324794" y="349255"/>
                    <a:pt x="1403113" y="427574"/>
                    <a:pt x="1403113" y="523880"/>
                  </a:cubicBezTo>
                  <a:cubicBezTo>
                    <a:pt x="1403113" y="590150"/>
                    <a:pt x="1365918" y="649261"/>
                    <a:pt x="1308990" y="678248"/>
                  </a:cubicBezTo>
                  <a:cubicBezTo>
                    <a:pt x="1309427" y="684971"/>
                    <a:pt x="1309688" y="691694"/>
                    <a:pt x="1309688" y="698505"/>
                  </a:cubicBezTo>
                  <a:cubicBezTo>
                    <a:pt x="1309688" y="939226"/>
                    <a:pt x="1035440" y="1135068"/>
                    <a:pt x="698501" y="1135068"/>
                  </a:cubicBezTo>
                  <a:cubicBezTo>
                    <a:pt x="361474" y="1135068"/>
                    <a:pt x="87313" y="939226"/>
                    <a:pt x="87313" y="698505"/>
                  </a:cubicBezTo>
                  <a:cubicBezTo>
                    <a:pt x="87313" y="690559"/>
                    <a:pt x="87575" y="682701"/>
                    <a:pt x="88273" y="675018"/>
                  </a:cubicBezTo>
                  <a:cubicBezTo>
                    <a:pt x="34838" y="645419"/>
                    <a:pt x="0" y="587705"/>
                    <a:pt x="0" y="523880"/>
                  </a:cubicBezTo>
                  <a:cubicBezTo>
                    <a:pt x="0" y="427574"/>
                    <a:pt x="78319" y="349255"/>
                    <a:pt x="174625" y="349255"/>
                  </a:cubicBezTo>
                  <a:cubicBezTo>
                    <a:pt x="212606" y="349255"/>
                    <a:pt x="248230" y="361042"/>
                    <a:pt x="276955" y="382346"/>
                  </a:cubicBezTo>
                  <a:cubicBezTo>
                    <a:pt x="382429" y="310400"/>
                    <a:pt x="522129" y="269102"/>
                    <a:pt x="668727" y="264038"/>
                  </a:cubicBezTo>
                  <a:lnTo>
                    <a:pt x="770010" y="26547"/>
                  </a:lnTo>
                  <a:cubicBezTo>
                    <a:pt x="778392" y="7077"/>
                    <a:pt x="799085" y="-3663"/>
                    <a:pt x="820214" y="1139"/>
                  </a:cubicBezTo>
                  <a:lnTo>
                    <a:pt x="1069317" y="59377"/>
                  </a:lnTo>
                  <a:cubicBezTo>
                    <a:pt x="1092717" y="23666"/>
                    <a:pt x="1132968" y="4"/>
                    <a:pt x="1178720" y="4"/>
                  </a:cubicBezTo>
                  <a:close/>
                  <a:moveTo>
                    <a:pt x="1178719" y="87317"/>
                  </a:moveTo>
                  <a:cubicBezTo>
                    <a:pt x="1154608" y="87317"/>
                    <a:pt x="1135062" y="106863"/>
                    <a:pt x="1135062" y="130973"/>
                  </a:cubicBezTo>
                  <a:cubicBezTo>
                    <a:pt x="1135062" y="155085"/>
                    <a:pt x="1154608" y="174631"/>
                    <a:pt x="1178719" y="174631"/>
                  </a:cubicBezTo>
                  <a:cubicBezTo>
                    <a:pt x="1202830" y="174631"/>
                    <a:pt x="1222376" y="155085"/>
                    <a:pt x="1222376" y="130973"/>
                  </a:cubicBezTo>
                  <a:cubicBezTo>
                    <a:pt x="1222376" y="106863"/>
                    <a:pt x="1202830" y="87317"/>
                    <a:pt x="1178719" y="87317"/>
                  </a:cubicBezTo>
                  <a:close/>
                  <a:moveTo>
                    <a:pt x="480219" y="567536"/>
                  </a:moveTo>
                  <a:cubicBezTo>
                    <a:pt x="431997" y="567536"/>
                    <a:pt x="392906" y="606627"/>
                    <a:pt x="392906" y="654849"/>
                  </a:cubicBezTo>
                  <a:cubicBezTo>
                    <a:pt x="392906" y="703070"/>
                    <a:pt x="431997" y="742161"/>
                    <a:pt x="480219" y="742161"/>
                  </a:cubicBezTo>
                  <a:cubicBezTo>
                    <a:pt x="528440" y="742161"/>
                    <a:pt x="567531" y="703070"/>
                    <a:pt x="567531" y="654849"/>
                  </a:cubicBezTo>
                  <a:cubicBezTo>
                    <a:pt x="567531" y="606627"/>
                    <a:pt x="528440" y="567536"/>
                    <a:pt x="480219" y="567536"/>
                  </a:cubicBezTo>
                  <a:close/>
                  <a:moveTo>
                    <a:pt x="916781" y="567536"/>
                  </a:moveTo>
                  <a:cubicBezTo>
                    <a:pt x="868559" y="567536"/>
                    <a:pt x="829468" y="606627"/>
                    <a:pt x="829468" y="654849"/>
                  </a:cubicBezTo>
                  <a:cubicBezTo>
                    <a:pt x="829468" y="703070"/>
                    <a:pt x="868559" y="742161"/>
                    <a:pt x="916781" y="742161"/>
                  </a:cubicBezTo>
                  <a:cubicBezTo>
                    <a:pt x="965002" y="742161"/>
                    <a:pt x="1004093" y="703070"/>
                    <a:pt x="1004093" y="654849"/>
                  </a:cubicBezTo>
                  <a:cubicBezTo>
                    <a:pt x="1004093" y="606627"/>
                    <a:pt x="965002" y="567536"/>
                    <a:pt x="916781" y="567536"/>
                  </a:cubicBezTo>
                  <a:close/>
                  <a:moveTo>
                    <a:pt x="881376" y="865992"/>
                  </a:moveTo>
                  <a:cubicBezTo>
                    <a:pt x="870353" y="864245"/>
                    <a:pt x="858675" y="866712"/>
                    <a:pt x="848939" y="873741"/>
                  </a:cubicBezTo>
                  <a:cubicBezTo>
                    <a:pt x="758920" y="938964"/>
                    <a:pt x="638079" y="938790"/>
                    <a:pt x="548060" y="873741"/>
                  </a:cubicBezTo>
                  <a:cubicBezTo>
                    <a:pt x="528589" y="859683"/>
                    <a:pt x="501260" y="864049"/>
                    <a:pt x="487116" y="883520"/>
                  </a:cubicBezTo>
                  <a:cubicBezTo>
                    <a:pt x="472971" y="902991"/>
                    <a:pt x="477337" y="930320"/>
                    <a:pt x="496895" y="944465"/>
                  </a:cubicBezTo>
                  <a:cubicBezTo>
                    <a:pt x="557140" y="988034"/>
                    <a:pt x="627864" y="1009862"/>
                    <a:pt x="698499" y="1009862"/>
                  </a:cubicBezTo>
                  <a:cubicBezTo>
                    <a:pt x="769135" y="1009862"/>
                    <a:pt x="839859" y="988034"/>
                    <a:pt x="900104" y="944465"/>
                  </a:cubicBezTo>
                  <a:cubicBezTo>
                    <a:pt x="919575" y="930320"/>
                    <a:pt x="924028" y="903078"/>
                    <a:pt x="909883" y="883520"/>
                  </a:cubicBezTo>
                  <a:cubicBezTo>
                    <a:pt x="902767" y="873697"/>
                    <a:pt x="892399" y="867738"/>
                    <a:pt x="881376" y="865992"/>
                  </a:cubicBezTo>
                  <a:close/>
                </a:path>
              </a:pathLst>
            </a:custGeom>
            <a:grpFill/>
            <a:ln w="2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11" name="Picture Placeholder 20">
            <a:extLst>
              <a:ext uri="{FF2B5EF4-FFF2-40B4-BE49-F238E27FC236}">
                <a16:creationId xmlns:a16="http://schemas.microsoft.com/office/drawing/2014/main" id="{632831C0-693C-44E2-8BC8-85A7722C745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026558" y="1935892"/>
            <a:ext cx="4107542" cy="3933371"/>
          </a:xfrm>
          <a:custGeom>
            <a:avLst/>
            <a:gdLst>
              <a:gd name="connsiteX0" fmla="*/ 53809 w 4107542"/>
              <a:gd name="connsiteY0" fmla="*/ 0 h 3933371"/>
              <a:gd name="connsiteX1" fmla="*/ 4053733 w 4107542"/>
              <a:gd name="connsiteY1" fmla="*/ 0 h 3933371"/>
              <a:gd name="connsiteX2" fmla="*/ 4107542 w 4107542"/>
              <a:gd name="connsiteY2" fmla="*/ 53809 h 3933371"/>
              <a:gd name="connsiteX3" fmla="*/ 4107542 w 4107542"/>
              <a:gd name="connsiteY3" fmla="*/ 3879562 h 3933371"/>
              <a:gd name="connsiteX4" fmla="*/ 4053733 w 4107542"/>
              <a:gd name="connsiteY4" fmla="*/ 3933371 h 3933371"/>
              <a:gd name="connsiteX5" fmla="*/ 53809 w 4107542"/>
              <a:gd name="connsiteY5" fmla="*/ 3933371 h 3933371"/>
              <a:gd name="connsiteX6" fmla="*/ 0 w 4107542"/>
              <a:gd name="connsiteY6" fmla="*/ 3879562 h 3933371"/>
              <a:gd name="connsiteX7" fmla="*/ 0 w 4107542"/>
              <a:gd name="connsiteY7" fmla="*/ 53809 h 3933371"/>
              <a:gd name="connsiteX8" fmla="*/ 53809 w 4107542"/>
              <a:gd name="connsiteY8" fmla="*/ 0 h 3933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07542" h="3933371">
                <a:moveTo>
                  <a:pt x="53809" y="0"/>
                </a:moveTo>
                <a:lnTo>
                  <a:pt x="4053733" y="0"/>
                </a:lnTo>
                <a:cubicBezTo>
                  <a:pt x="4083451" y="0"/>
                  <a:pt x="4107542" y="24091"/>
                  <a:pt x="4107542" y="53809"/>
                </a:cubicBezTo>
                <a:lnTo>
                  <a:pt x="4107542" y="3879562"/>
                </a:lnTo>
                <a:cubicBezTo>
                  <a:pt x="4107542" y="3909280"/>
                  <a:pt x="4083451" y="3933371"/>
                  <a:pt x="4053733" y="3933371"/>
                </a:cubicBezTo>
                <a:lnTo>
                  <a:pt x="53809" y="3933371"/>
                </a:lnTo>
                <a:cubicBezTo>
                  <a:pt x="24091" y="3933371"/>
                  <a:pt x="0" y="3909280"/>
                  <a:pt x="0" y="3879562"/>
                </a:cubicBezTo>
                <a:lnTo>
                  <a:pt x="0" y="53809"/>
                </a:lnTo>
                <a:cubicBezTo>
                  <a:pt x="0" y="24091"/>
                  <a:pt x="24091" y="0"/>
                  <a:pt x="53809" y="0"/>
                </a:cubicBezTo>
                <a:close/>
              </a:path>
            </a:pathLst>
          </a:custGeom>
          <a:noFill/>
          <a:ln>
            <a:noFill/>
          </a:ln>
          <a:effectLst>
            <a:outerShdw blurRad="635000" dist="63500" dir="5400000" algn="t" rotWithShape="0">
              <a:schemeClr val="accent1">
                <a:lumMod val="50000"/>
                <a:alpha val="7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200" dirty="0">
                <a:solidFill>
                  <a:schemeClr val="lt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Image placeholder</a:t>
            </a:r>
          </a:p>
          <a:p>
            <a:pPr marL="0" lvl="0"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931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E84D843-092B-4CCD-8D4A-055C811C769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873660" y="2112896"/>
            <a:ext cx="8444679" cy="4745104"/>
          </a:xfrm>
          <a:custGeom>
            <a:avLst/>
            <a:gdLst>
              <a:gd name="connsiteX0" fmla="*/ 0 w 8444679"/>
              <a:gd name="connsiteY0" fmla="*/ 0 h 4745104"/>
              <a:gd name="connsiteX1" fmla="*/ 8444679 w 8444679"/>
              <a:gd name="connsiteY1" fmla="*/ 0 h 4745104"/>
              <a:gd name="connsiteX2" fmla="*/ 8444679 w 8444679"/>
              <a:gd name="connsiteY2" fmla="*/ 4745104 h 4745104"/>
              <a:gd name="connsiteX3" fmla="*/ 0 w 8444679"/>
              <a:gd name="connsiteY3" fmla="*/ 4745104 h 4745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44679" h="4745104">
                <a:moveTo>
                  <a:pt x="0" y="0"/>
                </a:moveTo>
                <a:lnTo>
                  <a:pt x="8444679" y="0"/>
                </a:lnTo>
                <a:lnTo>
                  <a:pt x="8444679" y="4745104"/>
                </a:lnTo>
                <a:lnTo>
                  <a:pt x="0" y="4745104"/>
                </a:lnTo>
                <a:close/>
              </a:path>
            </a:pathLst>
          </a:custGeom>
          <a:noFill/>
          <a:ln>
            <a:noFill/>
          </a:ln>
          <a:effectLst>
            <a:outerShdw blurRad="635000" dist="63500" dir="5400000" algn="t" rotWithShape="0">
              <a:schemeClr val="accent1">
                <a:lumMod val="50000"/>
                <a:alpha val="7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200" dirty="0">
                <a:solidFill>
                  <a:schemeClr val="lt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Image placeholder</a:t>
            </a:r>
          </a:p>
          <a:p>
            <a:pPr marL="0" lvl="0"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BD973E-E950-4254-A96C-03133E5C31AA}"/>
              </a:ext>
            </a:extLst>
          </p:cNvPr>
          <p:cNvSpPr txBox="1"/>
          <p:nvPr userDrawn="1"/>
        </p:nvSpPr>
        <p:spPr>
          <a:xfrm>
            <a:off x="9753600" y="0"/>
            <a:ext cx="2327275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800" b="1" i="0" spc="0" baseline="30000" dirty="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&lt;</a:t>
            </a:r>
            <a:fld id="{260E2A6B-A809-4840-BF14-8648BC0BDF87}" type="slidenum">
              <a:rPr lang="id-ID" sz="4400" b="1" i="0" spc="0" smtClean="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‹#›</a:t>
            </a:fld>
            <a:r>
              <a:rPr lang="en-US" sz="2400" b="1" i="0" spc="0" baseline="30000" dirty="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/&gt;</a:t>
            </a:r>
            <a:endParaRPr lang="id-ID" sz="4400" b="1" i="0" spc="0" baseline="30000" dirty="0">
              <a:solidFill>
                <a:schemeClr val="bg1"/>
              </a:solidFill>
              <a:latin typeface="Ubuntu" panose="020B050403060203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C0FDF97-A170-4D1F-9198-415C21BD5257}"/>
              </a:ext>
            </a:extLst>
          </p:cNvPr>
          <p:cNvGrpSpPr/>
          <p:nvPr userDrawn="1"/>
        </p:nvGrpSpPr>
        <p:grpSpPr>
          <a:xfrm>
            <a:off x="1342633" y="6429418"/>
            <a:ext cx="2626016" cy="246221"/>
            <a:chOff x="666027" y="6491338"/>
            <a:chExt cx="2626016" cy="246221"/>
          </a:xfrm>
        </p:grpSpPr>
        <p:sp>
          <p:nvSpPr>
            <p:cNvPr id="4" name="Freeform 62">
              <a:extLst>
                <a:ext uri="{FF2B5EF4-FFF2-40B4-BE49-F238E27FC236}">
                  <a16:creationId xmlns:a16="http://schemas.microsoft.com/office/drawing/2014/main" id="{85364554-D91D-4274-B843-5DED11B2DDF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6027" y="6562424"/>
              <a:ext cx="95578" cy="93971"/>
            </a:xfrm>
            <a:custGeom>
              <a:avLst/>
              <a:gdLst>
                <a:gd name="T0" fmla="*/ 92739 w 55"/>
                <a:gd name="T1" fmla="*/ 185737 h 54"/>
                <a:gd name="T2" fmla="*/ 0 w 55"/>
                <a:gd name="T3" fmla="*/ 92869 h 54"/>
                <a:gd name="T4" fmla="*/ 92739 w 55"/>
                <a:gd name="T5" fmla="*/ 0 h 54"/>
                <a:gd name="T6" fmla="*/ 188913 w 55"/>
                <a:gd name="T7" fmla="*/ 92869 h 54"/>
                <a:gd name="T8" fmla="*/ 92739 w 55"/>
                <a:gd name="T9" fmla="*/ 185737 h 54"/>
                <a:gd name="T10" fmla="*/ 13739 w 55"/>
                <a:gd name="T11" fmla="*/ 92869 h 54"/>
                <a:gd name="T12" fmla="*/ 92739 w 55"/>
                <a:gd name="T13" fmla="*/ 171979 h 54"/>
                <a:gd name="T14" fmla="*/ 171739 w 55"/>
                <a:gd name="T15" fmla="*/ 92869 h 54"/>
                <a:gd name="T16" fmla="*/ 92739 w 55"/>
                <a:gd name="T17" fmla="*/ 13758 h 54"/>
                <a:gd name="T18" fmla="*/ 13739 w 55"/>
                <a:gd name="T19" fmla="*/ 92869 h 54"/>
                <a:gd name="T20" fmla="*/ 140826 w 55"/>
                <a:gd name="T21" fmla="*/ 127264 h 54"/>
                <a:gd name="T22" fmla="*/ 96174 w 55"/>
                <a:gd name="T23" fmla="*/ 151341 h 54"/>
                <a:gd name="T24" fmla="*/ 37783 w 55"/>
                <a:gd name="T25" fmla="*/ 92869 h 54"/>
                <a:gd name="T26" fmla="*/ 96174 w 55"/>
                <a:gd name="T27" fmla="*/ 34396 h 54"/>
                <a:gd name="T28" fmla="*/ 137391 w 55"/>
                <a:gd name="T29" fmla="*/ 58473 h 54"/>
                <a:gd name="T30" fmla="*/ 137391 w 55"/>
                <a:gd name="T31" fmla="*/ 72231 h 54"/>
                <a:gd name="T32" fmla="*/ 137391 w 55"/>
                <a:gd name="T33" fmla="*/ 72231 h 54"/>
                <a:gd name="T34" fmla="*/ 123652 w 55"/>
                <a:gd name="T35" fmla="*/ 72231 h 54"/>
                <a:gd name="T36" fmla="*/ 120217 w 55"/>
                <a:gd name="T37" fmla="*/ 72231 h 54"/>
                <a:gd name="T38" fmla="*/ 120217 w 55"/>
                <a:gd name="T39" fmla="*/ 61912 h 54"/>
                <a:gd name="T40" fmla="*/ 96174 w 55"/>
                <a:gd name="T41" fmla="*/ 51594 h 54"/>
                <a:gd name="T42" fmla="*/ 54957 w 55"/>
                <a:gd name="T43" fmla="*/ 92869 h 54"/>
                <a:gd name="T44" fmla="*/ 96174 w 55"/>
                <a:gd name="T45" fmla="*/ 134143 h 54"/>
                <a:gd name="T46" fmla="*/ 120217 w 55"/>
                <a:gd name="T47" fmla="*/ 123825 h 54"/>
                <a:gd name="T48" fmla="*/ 120217 w 55"/>
                <a:gd name="T49" fmla="*/ 113506 h 54"/>
                <a:gd name="T50" fmla="*/ 123652 w 55"/>
                <a:gd name="T51" fmla="*/ 113506 h 54"/>
                <a:gd name="T52" fmla="*/ 137391 w 55"/>
                <a:gd name="T53" fmla="*/ 113506 h 54"/>
                <a:gd name="T54" fmla="*/ 140826 w 55"/>
                <a:gd name="T55" fmla="*/ 113506 h 54"/>
                <a:gd name="T56" fmla="*/ 140826 w 55"/>
                <a:gd name="T57" fmla="*/ 127264 h 5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55" h="54">
                  <a:moveTo>
                    <a:pt x="27" y="54"/>
                  </a:moveTo>
                  <a:cubicBezTo>
                    <a:pt x="12" y="54"/>
                    <a:pt x="0" y="42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5" y="12"/>
                    <a:pt x="55" y="27"/>
                  </a:cubicBezTo>
                  <a:cubicBezTo>
                    <a:pt x="55" y="42"/>
                    <a:pt x="42" y="54"/>
                    <a:pt x="27" y="54"/>
                  </a:cubicBezTo>
                  <a:close/>
                  <a:moveTo>
                    <a:pt x="4" y="27"/>
                  </a:moveTo>
                  <a:cubicBezTo>
                    <a:pt x="4" y="40"/>
                    <a:pt x="15" y="50"/>
                    <a:pt x="27" y="50"/>
                  </a:cubicBezTo>
                  <a:cubicBezTo>
                    <a:pt x="40" y="50"/>
                    <a:pt x="50" y="40"/>
                    <a:pt x="50" y="27"/>
                  </a:cubicBezTo>
                  <a:cubicBezTo>
                    <a:pt x="50" y="14"/>
                    <a:pt x="40" y="4"/>
                    <a:pt x="27" y="4"/>
                  </a:cubicBezTo>
                  <a:cubicBezTo>
                    <a:pt x="15" y="4"/>
                    <a:pt x="4" y="14"/>
                    <a:pt x="4" y="27"/>
                  </a:cubicBezTo>
                  <a:close/>
                  <a:moveTo>
                    <a:pt x="41" y="37"/>
                  </a:moveTo>
                  <a:cubicBezTo>
                    <a:pt x="41" y="42"/>
                    <a:pt x="33" y="44"/>
                    <a:pt x="28" y="44"/>
                  </a:cubicBezTo>
                  <a:cubicBezTo>
                    <a:pt x="18" y="44"/>
                    <a:pt x="11" y="37"/>
                    <a:pt x="11" y="27"/>
                  </a:cubicBezTo>
                  <a:cubicBezTo>
                    <a:pt x="11" y="17"/>
                    <a:pt x="18" y="10"/>
                    <a:pt x="28" y="10"/>
                  </a:cubicBezTo>
                  <a:cubicBezTo>
                    <a:pt x="31" y="10"/>
                    <a:pt x="40" y="11"/>
                    <a:pt x="40" y="17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6"/>
                    <a:pt x="31" y="15"/>
                    <a:pt x="28" y="15"/>
                  </a:cubicBezTo>
                  <a:cubicBezTo>
                    <a:pt x="21" y="15"/>
                    <a:pt x="16" y="20"/>
                    <a:pt x="16" y="27"/>
                  </a:cubicBezTo>
                  <a:cubicBezTo>
                    <a:pt x="16" y="34"/>
                    <a:pt x="21" y="39"/>
                    <a:pt x="28" y="39"/>
                  </a:cubicBezTo>
                  <a:cubicBezTo>
                    <a:pt x="31" y="39"/>
                    <a:pt x="35" y="38"/>
                    <a:pt x="35" y="36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5" y="33"/>
                    <a:pt x="36" y="33"/>
                    <a:pt x="36" y="33"/>
                  </a:cubicBezTo>
                  <a:cubicBezTo>
                    <a:pt x="40" y="33"/>
                    <a:pt x="40" y="33"/>
                    <a:pt x="40" y="33"/>
                  </a:cubicBezTo>
                  <a:cubicBezTo>
                    <a:pt x="41" y="33"/>
                    <a:pt x="41" y="33"/>
                    <a:pt x="41" y="33"/>
                  </a:cubicBezTo>
                  <a:lnTo>
                    <a:pt x="41" y="3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 b="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50819EA-D9FC-452D-8CC0-0631FC651962}"/>
                </a:ext>
              </a:extLst>
            </p:cNvPr>
            <p:cNvSpPr txBox="1"/>
            <p:nvPr/>
          </p:nvSpPr>
          <p:spPr>
            <a:xfrm>
              <a:off x="771801" y="6491338"/>
              <a:ext cx="25202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0" spc="300" dirty="0">
                  <a:solidFill>
                    <a:schemeClr val="bg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2019.All Rights Reserved</a:t>
              </a:r>
              <a:endParaRPr lang="id-ID" sz="1000" b="0" spc="3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D815A068-FF8F-4694-BF0B-59B251FFDD17}"/>
              </a:ext>
            </a:extLst>
          </p:cNvPr>
          <p:cNvSpPr txBox="1"/>
          <p:nvPr userDrawn="1"/>
        </p:nvSpPr>
        <p:spPr>
          <a:xfrm>
            <a:off x="221512" y="6398640"/>
            <a:ext cx="776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coder://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7A1591-79FE-40FD-A8D5-B1756EEB3794}"/>
              </a:ext>
            </a:extLst>
          </p:cNvPr>
          <p:cNvGrpSpPr/>
          <p:nvPr userDrawn="1"/>
        </p:nvGrpSpPr>
        <p:grpSpPr>
          <a:xfrm>
            <a:off x="11161327" y="6472515"/>
            <a:ext cx="809162" cy="169756"/>
            <a:chOff x="5168894" y="3238491"/>
            <a:chExt cx="1816099" cy="381003"/>
          </a:xfrm>
          <a:solidFill>
            <a:schemeClr val="bg1">
              <a:lumMod val="95000"/>
            </a:schemeClr>
          </a:solidFill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6151FBA7-FA11-4E21-A462-1C4CA2BD82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603994" y="3238491"/>
              <a:ext cx="380999" cy="380999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F353F23F-46EE-4080-B5F8-49EE5BFA19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168894" y="3238495"/>
              <a:ext cx="380999" cy="380999"/>
            </a:xfrm>
            <a:prstGeom prst="rect">
              <a:avLst/>
            </a:prstGeom>
          </p:spPr>
        </p:pic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3C962D2-5880-4253-A092-E6E906FFE33A}"/>
                </a:ext>
              </a:extLst>
            </p:cNvPr>
            <p:cNvSpPr/>
            <p:nvPr/>
          </p:nvSpPr>
          <p:spPr>
            <a:xfrm>
              <a:off x="5885616" y="3274545"/>
              <a:ext cx="382667" cy="309564"/>
            </a:xfrm>
            <a:custGeom>
              <a:avLst/>
              <a:gdLst>
                <a:gd name="connsiteX0" fmla="*/ 1178720 w 1403113"/>
                <a:gd name="connsiteY0" fmla="*/ 4 h 1135068"/>
                <a:gd name="connsiteX1" fmla="*/ 1309688 w 1403113"/>
                <a:gd name="connsiteY1" fmla="*/ 130973 h 1135068"/>
                <a:gd name="connsiteX2" fmla="*/ 1178720 w 1403113"/>
                <a:gd name="connsiteY2" fmla="*/ 261942 h 1135068"/>
                <a:gd name="connsiteX3" fmla="*/ 1049061 w 1403113"/>
                <a:gd name="connsiteY3" fmla="*/ 144332 h 1135068"/>
                <a:gd name="connsiteX4" fmla="*/ 835931 w 1403113"/>
                <a:gd name="connsiteY4" fmla="*/ 94564 h 1135068"/>
                <a:gd name="connsiteX5" fmla="*/ 762675 w 1403113"/>
                <a:gd name="connsiteY5" fmla="*/ 266395 h 1135068"/>
                <a:gd name="connsiteX6" fmla="*/ 1123538 w 1403113"/>
                <a:gd name="connsiteY6" fmla="*/ 384616 h 1135068"/>
                <a:gd name="connsiteX7" fmla="*/ 1228488 w 1403113"/>
                <a:gd name="connsiteY7" fmla="*/ 349255 h 1135068"/>
                <a:gd name="connsiteX8" fmla="*/ 1403113 w 1403113"/>
                <a:gd name="connsiteY8" fmla="*/ 523880 h 1135068"/>
                <a:gd name="connsiteX9" fmla="*/ 1308990 w 1403113"/>
                <a:gd name="connsiteY9" fmla="*/ 678248 h 1135068"/>
                <a:gd name="connsiteX10" fmla="*/ 1309688 w 1403113"/>
                <a:gd name="connsiteY10" fmla="*/ 698505 h 1135068"/>
                <a:gd name="connsiteX11" fmla="*/ 698501 w 1403113"/>
                <a:gd name="connsiteY11" fmla="*/ 1135068 h 1135068"/>
                <a:gd name="connsiteX12" fmla="*/ 87313 w 1403113"/>
                <a:gd name="connsiteY12" fmla="*/ 698505 h 1135068"/>
                <a:gd name="connsiteX13" fmla="*/ 88273 w 1403113"/>
                <a:gd name="connsiteY13" fmla="*/ 675018 h 1135068"/>
                <a:gd name="connsiteX14" fmla="*/ 0 w 1403113"/>
                <a:gd name="connsiteY14" fmla="*/ 523880 h 1135068"/>
                <a:gd name="connsiteX15" fmla="*/ 174625 w 1403113"/>
                <a:gd name="connsiteY15" fmla="*/ 349255 h 1135068"/>
                <a:gd name="connsiteX16" fmla="*/ 276955 w 1403113"/>
                <a:gd name="connsiteY16" fmla="*/ 382346 h 1135068"/>
                <a:gd name="connsiteX17" fmla="*/ 668727 w 1403113"/>
                <a:gd name="connsiteY17" fmla="*/ 264038 h 1135068"/>
                <a:gd name="connsiteX18" fmla="*/ 770010 w 1403113"/>
                <a:gd name="connsiteY18" fmla="*/ 26547 h 1135068"/>
                <a:gd name="connsiteX19" fmla="*/ 820214 w 1403113"/>
                <a:gd name="connsiteY19" fmla="*/ 1139 h 1135068"/>
                <a:gd name="connsiteX20" fmla="*/ 1069317 w 1403113"/>
                <a:gd name="connsiteY20" fmla="*/ 59377 h 1135068"/>
                <a:gd name="connsiteX21" fmla="*/ 1178720 w 1403113"/>
                <a:gd name="connsiteY21" fmla="*/ 4 h 1135068"/>
                <a:gd name="connsiteX22" fmla="*/ 1178719 w 1403113"/>
                <a:gd name="connsiteY22" fmla="*/ 87317 h 1135068"/>
                <a:gd name="connsiteX23" fmla="*/ 1135062 w 1403113"/>
                <a:gd name="connsiteY23" fmla="*/ 130973 h 1135068"/>
                <a:gd name="connsiteX24" fmla="*/ 1178719 w 1403113"/>
                <a:gd name="connsiteY24" fmla="*/ 174631 h 1135068"/>
                <a:gd name="connsiteX25" fmla="*/ 1222376 w 1403113"/>
                <a:gd name="connsiteY25" fmla="*/ 130973 h 1135068"/>
                <a:gd name="connsiteX26" fmla="*/ 1178719 w 1403113"/>
                <a:gd name="connsiteY26" fmla="*/ 87317 h 1135068"/>
                <a:gd name="connsiteX27" fmla="*/ 480219 w 1403113"/>
                <a:gd name="connsiteY27" fmla="*/ 567536 h 1135068"/>
                <a:gd name="connsiteX28" fmla="*/ 392906 w 1403113"/>
                <a:gd name="connsiteY28" fmla="*/ 654849 h 1135068"/>
                <a:gd name="connsiteX29" fmla="*/ 480219 w 1403113"/>
                <a:gd name="connsiteY29" fmla="*/ 742161 h 1135068"/>
                <a:gd name="connsiteX30" fmla="*/ 567531 w 1403113"/>
                <a:gd name="connsiteY30" fmla="*/ 654849 h 1135068"/>
                <a:gd name="connsiteX31" fmla="*/ 480219 w 1403113"/>
                <a:gd name="connsiteY31" fmla="*/ 567536 h 1135068"/>
                <a:gd name="connsiteX32" fmla="*/ 916781 w 1403113"/>
                <a:gd name="connsiteY32" fmla="*/ 567536 h 1135068"/>
                <a:gd name="connsiteX33" fmla="*/ 829468 w 1403113"/>
                <a:gd name="connsiteY33" fmla="*/ 654849 h 1135068"/>
                <a:gd name="connsiteX34" fmla="*/ 916781 w 1403113"/>
                <a:gd name="connsiteY34" fmla="*/ 742161 h 1135068"/>
                <a:gd name="connsiteX35" fmla="*/ 1004093 w 1403113"/>
                <a:gd name="connsiteY35" fmla="*/ 654849 h 1135068"/>
                <a:gd name="connsiteX36" fmla="*/ 916781 w 1403113"/>
                <a:gd name="connsiteY36" fmla="*/ 567536 h 1135068"/>
                <a:gd name="connsiteX37" fmla="*/ 881376 w 1403113"/>
                <a:gd name="connsiteY37" fmla="*/ 865992 h 1135068"/>
                <a:gd name="connsiteX38" fmla="*/ 848939 w 1403113"/>
                <a:gd name="connsiteY38" fmla="*/ 873741 h 1135068"/>
                <a:gd name="connsiteX39" fmla="*/ 548060 w 1403113"/>
                <a:gd name="connsiteY39" fmla="*/ 873741 h 1135068"/>
                <a:gd name="connsiteX40" fmla="*/ 487116 w 1403113"/>
                <a:gd name="connsiteY40" fmla="*/ 883520 h 1135068"/>
                <a:gd name="connsiteX41" fmla="*/ 496895 w 1403113"/>
                <a:gd name="connsiteY41" fmla="*/ 944465 h 1135068"/>
                <a:gd name="connsiteX42" fmla="*/ 698499 w 1403113"/>
                <a:gd name="connsiteY42" fmla="*/ 1009862 h 1135068"/>
                <a:gd name="connsiteX43" fmla="*/ 900104 w 1403113"/>
                <a:gd name="connsiteY43" fmla="*/ 944465 h 1135068"/>
                <a:gd name="connsiteX44" fmla="*/ 909883 w 1403113"/>
                <a:gd name="connsiteY44" fmla="*/ 883520 h 1135068"/>
                <a:gd name="connsiteX45" fmla="*/ 881376 w 1403113"/>
                <a:gd name="connsiteY45" fmla="*/ 865992 h 1135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403113" h="1135068">
                  <a:moveTo>
                    <a:pt x="1178720" y="4"/>
                  </a:moveTo>
                  <a:cubicBezTo>
                    <a:pt x="1250927" y="4"/>
                    <a:pt x="1309688" y="58766"/>
                    <a:pt x="1309688" y="130973"/>
                  </a:cubicBezTo>
                  <a:cubicBezTo>
                    <a:pt x="1309688" y="203181"/>
                    <a:pt x="1250927" y="261942"/>
                    <a:pt x="1178720" y="261942"/>
                  </a:cubicBezTo>
                  <a:cubicBezTo>
                    <a:pt x="1111052" y="261942"/>
                    <a:pt x="1055871" y="210253"/>
                    <a:pt x="1049061" y="144332"/>
                  </a:cubicBezTo>
                  <a:lnTo>
                    <a:pt x="835931" y="94564"/>
                  </a:lnTo>
                  <a:lnTo>
                    <a:pt x="762675" y="266395"/>
                  </a:lnTo>
                  <a:cubicBezTo>
                    <a:pt x="898446" y="276610"/>
                    <a:pt x="1026097" y="316949"/>
                    <a:pt x="1123538" y="384616"/>
                  </a:cubicBezTo>
                  <a:cubicBezTo>
                    <a:pt x="1153399" y="361828"/>
                    <a:pt x="1189983" y="349255"/>
                    <a:pt x="1228488" y="349255"/>
                  </a:cubicBezTo>
                  <a:cubicBezTo>
                    <a:pt x="1324794" y="349255"/>
                    <a:pt x="1403113" y="427574"/>
                    <a:pt x="1403113" y="523880"/>
                  </a:cubicBezTo>
                  <a:cubicBezTo>
                    <a:pt x="1403113" y="590150"/>
                    <a:pt x="1365918" y="649261"/>
                    <a:pt x="1308990" y="678248"/>
                  </a:cubicBezTo>
                  <a:cubicBezTo>
                    <a:pt x="1309427" y="684971"/>
                    <a:pt x="1309688" y="691694"/>
                    <a:pt x="1309688" y="698505"/>
                  </a:cubicBezTo>
                  <a:cubicBezTo>
                    <a:pt x="1309688" y="939226"/>
                    <a:pt x="1035440" y="1135068"/>
                    <a:pt x="698501" y="1135068"/>
                  </a:cubicBezTo>
                  <a:cubicBezTo>
                    <a:pt x="361474" y="1135068"/>
                    <a:pt x="87313" y="939226"/>
                    <a:pt x="87313" y="698505"/>
                  </a:cubicBezTo>
                  <a:cubicBezTo>
                    <a:pt x="87313" y="690559"/>
                    <a:pt x="87575" y="682701"/>
                    <a:pt x="88273" y="675018"/>
                  </a:cubicBezTo>
                  <a:cubicBezTo>
                    <a:pt x="34838" y="645419"/>
                    <a:pt x="0" y="587705"/>
                    <a:pt x="0" y="523880"/>
                  </a:cubicBezTo>
                  <a:cubicBezTo>
                    <a:pt x="0" y="427574"/>
                    <a:pt x="78319" y="349255"/>
                    <a:pt x="174625" y="349255"/>
                  </a:cubicBezTo>
                  <a:cubicBezTo>
                    <a:pt x="212606" y="349255"/>
                    <a:pt x="248230" y="361042"/>
                    <a:pt x="276955" y="382346"/>
                  </a:cubicBezTo>
                  <a:cubicBezTo>
                    <a:pt x="382429" y="310400"/>
                    <a:pt x="522129" y="269102"/>
                    <a:pt x="668727" y="264038"/>
                  </a:cubicBezTo>
                  <a:lnTo>
                    <a:pt x="770010" y="26547"/>
                  </a:lnTo>
                  <a:cubicBezTo>
                    <a:pt x="778392" y="7077"/>
                    <a:pt x="799085" y="-3663"/>
                    <a:pt x="820214" y="1139"/>
                  </a:cubicBezTo>
                  <a:lnTo>
                    <a:pt x="1069317" y="59377"/>
                  </a:lnTo>
                  <a:cubicBezTo>
                    <a:pt x="1092717" y="23666"/>
                    <a:pt x="1132968" y="4"/>
                    <a:pt x="1178720" y="4"/>
                  </a:cubicBezTo>
                  <a:close/>
                  <a:moveTo>
                    <a:pt x="1178719" y="87317"/>
                  </a:moveTo>
                  <a:cubicBezTo>
                    <a:pt x="1154608" y="87317"/>
                    <a:pt x="1135062" y="106863"/>
                    <a:pt x="1135062" y="130973"/>
                  </a:cubicBezTo>
                  <a:cubicBezTo>
                    <a:pt x="1135062" y="155085"/>
                    <a:pt x="1154608" y="174631"/>
                    <a:pt x="1178719" y="174631"/>
                  </a:cubicBezTo>
                  <a:cubicBezTo>
                    <a:pt x="1202830" y="174631"/>
                    <a:pt x="1222376" y="155085"/>
                    <a:pt x="1222376" y="130973"/>
                  </a:cubicBezTo>
                  <a:cubicBezTo>
                    <a:pt x="1222376" y="106863"/>
                    <a:pt x="1202830" y="87317"/>
                    <a:pt x="1178719" y="87317"/>
                  </a:cubicBezTo>
                  <a:close/>
                  <a:moveTo>
                    <a:pt x="480219" y="567536"/>
                  </a:moveTo>
                  <a:cubicBezTo>
                    <a:pt x="431997" y="567536"/>
                    <a:pt x="392906" y="606627"/>
                    <a:pt x="392906" y="654849"/>
                  </a:cubicBezTo>
                  <a:cubicBezTo>
                    <a:pt x="392906" y="703070"/>
                    <a:pt x="431997" y="742161"/>
                    <a:pt x="480219" y="742161"/>
                  </a:cubicBezTo>
                  <a:cubicBezTo>
                    <a:pt x="528440" y="742161"/>
                    <a:pt x="567531" y="703070"/>
                    <a:pt x="567531" y="654849"/>
                  </a:cubicBezTo>
                  <a:cubicBezTo>
                    <a:pt x="567531" y="606627"/>
                    <a:pt x="528440" y="567536"/>
                    <a:pt x="480219" y="567536"/>
                  </a:cubicBezTo>
                  <a:close/>
                  <a:moveTo>
                    <a:pt x="916781" y="567536"/>
                  </a:moveTo>
                  <a:cubicBezTo>
                    <a:pt x="868559" y="567536"/>
                    <a:pt x="829468" y="606627"/>
                    <a:pt x="829468" y="654849"/>
                  </a:cubicBezTo>
                  <a:cubicBezTo>
                    <a:pt x="829468" y="703070"/>
                    <a:pt x="868559" y="742161"/>
                    <a:pt x="916781" y="742161"/>
                  </a:cubicBezTo>
                  <a:cubicBezTo>
                    <a:pt x="965002" y="742161"/>
                    <a:pt x="1004093" y="703070"/>
                    <a:pt x="1004093" y="654849"/>
                  </a:cubicBezTo>
                  <a:cubicBezTo>
                    <a:pt x="1004093" y="606627"/>
                    <a:pt x="965002" y="567536"/>
                    <a:pt x="916781" y="567536"/>
                  </a:cubicBezTo>
                  <a:close/>
                  <a:moveTo>
                    <a:pt x="881376" y="865992"/>
                  </a:moveTo>
                  <a:cubicBezTo>
                    <a:pt x="870353" y="864245"/>
                    <a:pt x="858675" y="866712"/>
                    <a:pt x="848939" y="873741"/>
                  </a:cubicBezTo>
                  <a:cubicBezTo>
                    <a:pt x="758920" y="938964"/>
                    <a:pt x="638079" y="938790"/>
                    <a:pt x="548060" y="873741"/>
                  </a:cubicBezTo>
                  <a:cubicBezTo>
                    <a:pt x="528589" y="859683"/>
                    <a:pt x="501260" y="864049"/>
                    <a:pt x="487116" y="883520"/>
                  </a:cubicBezTo>
                  <a:cubicBezTo>
                    <a:pt x="472971" y="902991"/>
                    <a:pt x="477337" y="930320"/>
                    <a:pt x="496895" y="944465"/>
                  </a:cubicBezTo>
                  <a:cubicBezTo>
                    <a:pt x="557140" y="988034"/>
                    <a:pt x="627864" y="1009862"/>
                    <a:pt x="698499" y="1009862"/>
                  </a:cubicBezTo>
                  <a:cubicBezTo>
                    <a:pt x="769135" y="1009862"/>
                    <a:pt x="839859" y="988034"/>
                    <a:pt x="900104" y="944465"/>
                  </a:cubicBezTo>
                  <a:cubicBezTo>
                    <a:pt x="919575" y="930320"/>
                    <a:pt x="924028" y="903078"/>
                    <a:pt x="909883" y="883520"/>
                  </a:cubicBezTo>
                  <a:cubicBezTo>
                    <a:pt x="902767" y="873697"/>
                    <a:pt x="892399" y="867738"/>
                    <a:pt x="881376" y="865992"/>
                  </a:cubicBezTo>
                  <a:close/>
                </a:path>
              </a:pathLst>
            </a:custGeom>
            <a:grpFill/>
            <a:ln w="2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9512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3B83EA13-ECFE-4E31-9638-6658BADC7E4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36321" y="943898"/>
            <a:ext cx="10119360" cy="4970207"/>
          </a:xfrm>
          <a:custGeom>
            <a:avLst/>
            <a:gdLst>
              <a:gd name="connsiteX0" fmla="*/ 188271 w 10119360"/>
              <a:gd name="connsiteY0" fmla="*/ 0 h 4970207"/>
              <a:gd name="connsiteX1" fmla="*/ 9931089 w 10119360"/>
              <a:gd name="connsiteY1" fmla="*/ 0 h 4970207"/>
              <a:gd name="connsiteX2" fmla="*/ 10119360 w 10119360"/>
              <a:gd name="connsiteY2" fmla="*/ 188271 h 4970207"/>
              <a:gd name="connsiteX3" fmla="*/ 10119360 w 10119360"/>
              <a:gd name="connsiteY3" fmla="*/ 4781936 h 4970207"/>
              <a:gd name="connsiteX4" fmla="*/ 9931089 w 10119360"/>
              <a:gd name="connsiteY4" fmla="*/ 4970207 h 4970207"/>
              <a:gd name="connsiteX5" fmla="*/ 188271 w 10119360"/>
              <a:gd name="connsiteY5" fmla="*/ 4970207 h 4970207"/>
              <a:gd name="connsiteX6" fmla="*/ 0 w 10119360"/>
              <a:gd name="connsiteY6" fmla="*/ 4781936 h 4970207"/>
              <a:gd name="connsiteX7" fmla="*/ 0 w 10119360"/>
              <a:gd name="connsiteY7" fmla="*/ 188271 h 4970207"/>
              <a:gd name="connsiteX8" fmla="*/ 188271 w 10119360"/>
              <a:gd name="connsiteY8" fmla="*/ 0 h 4970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119360" h="4970207">
                <a:moveTo>
                  <a:pt x="188271" y="0"/>
                </a:moveTo>
                <a:lnTo>
                  <a:pt x="9931089" y="0"/>
                </a:lnTo>
                <a:cubicBezTo>
                  <a:pt x="10035068" y="0"/>
                  <a:pt x="10119360" y="84292"/>
                  <a:pt x="10119360" y="188271"/>
                </a:cubicBezTo>
                <a:lnTo>
                  <a:pt x="10119360" y="4781936"/>
                </a:lnTo>
                <a:cubicBezTo>
                  <a:pt x="10119360" y="4885915"/>
                  <a:pt x="10035068" y="4970207"/>
                  <a:pt x="9931089" y="4970207"/>
                </a:cubicBezTo>
                <a:lnTo>
                  <a:pt x="188271" y="4970207"/>
                </a:lnTo>
                <a:cubicBezTo>
                  <a:pt x="84292" y="4970207"/>
                  <a:pt x="0" y="4885915"/>
                  <a:pt x="0" y="4781936"/>
                </a:cubicBezTo>
                <a:lnTo>
                  <a:pt x="0" y="188271"/>
                </a:lnTo>
                <a:cubicBezTo>
                  <a:pt x="0" y="84292"/>
                  <a:pt x="84292" y="0"/>
                  <a:pt x="188271" y="0"/>
                </a:cubicBezTo>
                <a:close/>
              </a:path>
            </a:pathLst>
          </a:custGeom>
          <a:noFill/>
          <a:ln>
            <a:noFill/>
          </a:ln>
          <a:effectLst>
            <a:outerShdw blurRad="736600" dist="38100" dir="5400000" algn="t" rotWithShape="0">
              <a:prstClr val="black">
                <a:alpha val="23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 sz="16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BD973E-E950-4254-A96C-03133E5C31AA}"/>
              </a:ext>
            </a:extLst>
          </p:cNvPr>
          <p:cNvSpPr txBox="1"/>
          <p:nvPr userDrawn="1"/>
        </p:nvSpPr>
        <p:spPr>
          <a:xfrm>
            <a:off x="9753600" y="0"/>
            <a:ext cx="2327275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800" b="1" i="0" spc="0" baseline="30000" dirty="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&lt;</a:t>
            </a:r>
            <a:fld id="{260E2A6B-A809-4840-BF14-8648BC0BDF87}" type="slidenum">
              <a:rPr lang="id-ID" sz="4400" b="1" i="0" spc="0" smtClean="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‹#›</a:t>
            </a:fld>
            <a:r>
              <a:rPr lang="en-US" sz="2400" b="1" i="0" spc="0" baseline="30000" dirty="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/&gt;</a:t>
            </a:r>
            <a:endParaRPr lang="id-ID" sz="4400" b="1" i="0" spc="0" baseline="30000" dirty="0">
              <a:solidFill>
                <a:schemeClr val="bg1"/>
              </a:solidFill>
              <a:latin typeface="Ubuntu" panose="020B050403060203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C0FDF97-A170-4D1F-9198-415C21BD5257}"/>
              </a:ext>
            </a:extLst>
          </p:cNvPr>
          <p:cNvGrpSpPr/>
          <p:nvPr userDrawn="1"/>
        </p:nvGrpSpPr>
        <p:grpSpPr>
          <a:xfrm>
            <a:off x="1342633" y="6429418"/>
            <a:ext cx="2626016" cy="246221"/>
            <a:chOff x="666027" y="6491338"/>
            <a:chExt cx="2626016" cy="246221"/>
          </a:xfrm>
        </p:grpSpPr>
        <p:sp>
          <p:nvSpPr>
            <p:cNvPr id="4" name="Freeform 62">
              <a:extLst>
                <a:ext uri="{FF2B5EF4-FFF2-40B4-BE49-F238E27FC236}">
                  <a16:creationId xmlns:a16="http://schemas.microsoft.com/office/drawing/2014/main" id="{85364554-D91D-4274-B843-5DED11B2DDF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6027" y="6562424"/>
              <a:ext cx="95578" cy="93971"/>
            </a:xfrm>
            <a:custGeom>
              <a:avLst/>
              <a:gdLst>
                <a:gd name="T0" fmla="*/ 92739 w 55"/>
                <a:gd name="T1" fmla="*/ 185737 h 54"/>
                <a:gd name="T2" fmla="*/ 0 w 55"/>
                <a:gd name="T3" fmla="*/ 92869 h 54"/>
                <a:gd name="T4" fmla="*/ 92739 w 55"/>
                <a:gd name="T5" fmla="*/ 0 h 54"/>
                <a:gd name="T6" fmla="*/ 188913 w 55"/>
                <a:gd name="T7" fmla="*/ 92869 h 54"/>
                <a:gd name="T8" fmla="*/ 92739 w 55"/>
                <a:gd name="T9" fmla="*/ 185737 h 54"/>
                <a:gd name="T10" fmla="*/ 13739 w 55"/>
                <a:gd name="T11" fmla="*/ 92869 h 54"/>
                <a:gd name="T12" fmla="*/ 92739 w 55"/>
                <a:gd name="T13" fmla="*/ 171979 h 54"/>
                <a:gd name="T14" fmla="*/ 171739 w 55"/>
                <a:gd name="T15" fmla="*/ 92869 h 54"/>
                <a:gd name="T16" fmla="*/ 92739 w 55"/>
                <a:gd name="T17" fmla="*/ 13758 h 54"/>
                <a:gd name="T18" fmla="*/ 13739 w 55"/>
                <a:gd name="T19" fmla="*/ 92869 h 54"/>
                <a:gd name="T20" fmla="*/ 140826 w 55"/>
                <a:gd name="T21" fmla="*/ 127264 h 54"/>
                <a:gd name="T22" fmla="*/ 96174 w 55"/>
                <a:gd name="T23" fmla="*/ 151341 h 54"/>
                <a:gd name="T24" fmla="*/ 37783 w 55"/>
                <a:gd name="T25" fmla="*/ 92869 h 54"/>
                <a:gd name="T26" fmla="*/ 96174 w 55"/>
                <a:gd name="T27" fmla="*/ 34396 h 54"/>
                <a:gd name="T28" fmla="*/ 137391 w 55"/>
                <a:gd name="T29" fmla="*/ 58473 h 54"/>
                <a:gd name="T30" fmla="*/ 137391 w 55"/>
                <a:gd name="T31" fmla="*/ 72231 h 54"/>
                <a:gd name="T32" fmla="*/ 137391 w 55"/>
                <a:gd name="T33" fmla="*/ 72231 h 54"/>
                <a:gd name="T34" fmla="*/ 123652 w 55"/>
                <a:gd name="T35" fmla="*/ 72231 h 54"/>
                <a:gd name="T36" fmla="*/ 120217 w 55"/>
                <a:gd name="T37" fmla="*/ 72231 h 54"/>
                <a:gd name="T38" fmla="*/ 120217 w 55"/>
                <a:gd name="T39" fmla="*/ 61912 h 54"/>
                <a:gd name="T40" fmla="*/ 96174 w 55"/>
                <a:gd name="T41" fmla="*/ 51594 h 54"/>
                <a:gd name="T42" fmla="*/ 54957 w 55"/>
                <a:gd name="T43" fmla="*/ 92869 h 54"/>
                <a:gd name="T44" fmla="*/ 96174 w 55"/>
                <a:gd name="T45" fmla="*/ 134143 h 54"/>
                <a:gd name="T46" fmla="*/ 120217 w 55"/>
                <a:gd name="T47" fmla="*/ 123825 h 54"/>
                <a:gd name="T48" fmla="*/ 120217 w 55"/>
                <a:gd name="T49" fmla="*/ 113506 h 54"/>
                <a:gd name="T50" fmla="*/ 123652 w 55"/>
                <a:gd name="T51" fmla="*/ 113506 h 54"/>
                <a:gd name="T52" fmla="*/ 137391 w 55"/>
                <a:gd name="T53" fmla="*/ 113506 h 54"/>
                <a:gd name="T54" fmla="*/ 140826 w 55"/>
                <a:gd name="T55" fmla="*/ 113506 h 54"/>
                <a:gd name="T56" fmla="*/ 140826 w 55"/>
                <a:gd name="T57" fmla="*/ 127264 h 5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55" h="54">
                  <a:moveTo>
                    <a:pt x="27" y="54"/>
                  </a:moveTo>
                  <a:cubicBezTo>
                    <a:pt x="12" y="54"/>
                    <a:pt x="0" y="42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5" y="12"/>
                    <a:pt x="55" y="27"/>
                  </a:cubicBezTo>
                  <a:cubicBezTo>
                    <a:pt x="55" y="42"/>
                    <a:pt x="42" y="54"/>
                    <a:pt x="27" y="54"/>
                  </a:cubicBezTo>
                  <a:close/>
                  <a:moveTo>
                    <a:pt x="4" y="27"/>
                  </a:moveTo>
                  <a:cubicBezTo>
                    <a:pt x="4" y="40"/>
                    <a:pt x="15" y="50"/>
                    <a:pt x="27" y="50"/>
                  </a:cubicBezTo>
                  <a:cubicBezTo>
                    <a:pt x="40" y="50"/>
                    <a:pt x="50" y="40"/>
                    <a:pt x="50" y="27"/>
                  </a:cubicBezTo>
                  <a:cubicBezTo>
                    <a:pt x="50" y="14"/>
                    <a:pt x="40" y="4"/>
                    <a:pt x="27" y="4"/>
                  </a:cubicBezTo>
                  <a:cubicBezTo>
                    <a:pt x="15" y="4"/>
                    <a:pt x="4" y="14"/>
                    <a:pt x="4" y="27"/>
                  </a:cubicBezTo>
                  <a:close/>
                  <a:moveTo>
                    <a:pt x="41" y="37"/>
                  </a:moveTo>
                  <a:cubicBezTo>
                    <a:pt x="41" y="42"/>
                    <a:pt x="33" y="44"/>
                    <a:pt x="28" y="44"/>
                  </a:cubicBezTo>
                  <a:cubicBezTo>
                    <a:pt x="18" y="44"/>
                    <a:pt x="11" y="37"/>
                    <a:pt x="11" y="27"/>
                  </a:cubicBezTo>
                  <a:cubicBezTo>
                    <a:pt x="11" y="17"/>
                    <a:pt x="18" y="10"/>
                    <a:pt x="28" y="10"/>
                  </a:cubicBezTo>
                  <a:cubicBezTo>
                    <a:pt x="31" y="10"/>
                    <a:pt x="40" y="11"/>
                    <a:pt x="40" y="17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6"/>
                    <a:pt x="31" y="15"/>
                    <a:pt x="28" y="15"/>
                  </a:cubicBezTo>
                  <a:cubicBezTo>
                    <a:pt x="21" y="15"/>
                    <a:pt x="16" y="20"/>
                    <a:pt x="16" y="27"/>
                  </a:cubicBezTo>
                  <a:cubicBezTo>
                    <a:pt x="16" y="34"/>
                    <a:pt x="21" y="39"/>
                    <a:pt x="28" y="39"/>
                  </a:cubicBezTo>
                  <a:cubicBezTo>
                    <a:pt x="31" y="39"/>
                    <a:pt x="35" y="38"/>
                    <a:pt x="35" y="36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5" y="33"/>
                    <a:pt x="36" y="33"/>
                    <a:pt x="36" y="33"/>
                  </a:cubicBezTo>
                  <a:cubicBezTo>
                    <a:pt x="40" y="33"/>
                    <a:pt x="40" y="33"/>
                    <a:pt x="40" y="33"/>
                  </a:cubicBezTo>
                  <a:cubicBezTo>
                    <a:pt x="41" y="33"/>
                    <a:pt x="41" y="33"/>
                    <a:pt x="41" y="33"/>
                  </a:cubicBezTo>
                  <a:lnTo>
                    <a:pt x="41" y="3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 b="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50819EA-D9FC-452D-8CC0-0631FC651962}"/>
                </a:ext>
              </a:extLst>
            </p:cNvPr>
            <p:cNvSpPr txBox="1"/>
            <p:nvPr/>
          </p:nvSpPr>
          <p:spPr>
            <a:xfrm>
              <a:off x="771801" y="6491338"/>
              <a:ext cx="25202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0" spc="300" dirty="0">
                  <a:solidFill>
                    <a:schemeClr val="bg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2019.All Rights Reserved</a:t>
              </a:r>
              <a:endParaRPr lang="id-ID" sz="1000" b="0" spc="3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D815A068-FF8F-4694-BF0B-59B251FFDD17}"/>
              </a:ext>
            </a:extLst>
          </p:cNvPr>
          <p:cNvSpPr txBox="1"/>
          <p:nvPr userDrawn="1"/>
        </p:nvSpPr>
        <p:spPr>
          <a:xfrm>
            <a:off x="221512" y="6398640"/>
            <a:ext cx="776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coder://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7A1591-79FE-40FD-A8D5-B1756EEB3794}"/>
              </a:ext>
            </a:extLst>
          </p:cNvPr>
          <p:cNvGrpSpPr/>
          <p:nvPr userDrawn="1"/>
        </p:nvGrpSpPr>
        <p:grpSpPr>
          <a:xfrm>
            <a:off x="11161327" y="6472515"/>
            <a:ext cx="809162" cy="169756"/>
            <a:chOff x="5168894" y="3238491"/>
            <a:chExt cx="1816099" cy="381003"/>
          </a:xfrm>
          <a:solidFill>
            <a:schemeClr val="bg1">
              <a:lumMod val="95000"/>
            </a:schemeClr>
          </a:solidFill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6151FBA7-FA11-4E21-A462-1C4CA2BD82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603994" y="3238491"/>
              <a:ext cx="380999" cy="380999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F353F23F-46EE-4080-B5F8-49EE5BFA19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168894" y="3238495"/>
              <a:ext cx="380999" cy="380999"/>
            </a:xfrm>
            <a:prstGeom prst="rect">
              <a:avLst/>
            </a:prstGeom>
          </p:spPr>
        </p:pic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3C962D2-5880-4253-A092-E6E906FFE33A}"/>
                </a:ext>
              </a:extLst>
            </p:cNvPr>
            <p:cNvSpPr/>
            <p:nvPr/>
          </p:nvSpPr>
          <p:spPr>
            <a:xfrm>
              <a:off x="5885616" y="3274545"/>
              <a:ext cx="382667" cy="309564"/>
            </a:xfrm>
            <a:custGeom>
              <a:avLst/>
              <a:gdLst>
                <a:gd name="connsiteX0" fmla="*/ 1178720 w 1403113"/>
                <a:gd name="connsiteY0" fmla="*/ 4 h 1135068"/>
                <a:gd name="connsiteX1" fmla="*/ 1309688 w 1403113"/>
                <a:gd name="connsiteY1" fmla="*/ 130973 h 1135068"/>
                <a:gd name="connsiteX2" fmla="*/ 1178720 w 1403113"/>
                <a:gd name="connsiteY2" fmla="*/ 261942 h 1135068"/>
                <a:gd name="connsiteX3" fmla="*/ 1049061 w 1403113"/>
                <a:gd name="connsiteY3" fmla="*/ 144332 h 1135068"/>
                <a:gd name="connsiteX4" fmla="*/ 835931 w 1403113"/>
                <a:gd name="connsiteY4" fmla="*/ 94564 h 1135068"/>
                <a:gd name="connsiteX5" fmla="*/ 762675 w 1403113"/>
                <a:gd name="connsiteY5" fmla="*/ 266395 h 1135068"/>
                <a:gd name="connsiteX6" fmla="*/ 1123538 w 1403113"/>
                <a:gd name="connsiteY6" fmla="*/ 384616 h 1135068"/>
                <a:gd name="connsiteX7" fmla="*/ 1228488 w 1403113"/>
                <a:gd name="connsiteY7" fmla="*/ 349255 h 1135068"/>
                <a:gd name="connsiteX8" fmla="*/ 1403113 w 1403113"/>
                <a:gd name="connsiteY8" fmla="*/ 523880 h 1135068"/>
                <a:gd name="connsiteX9" fmla="*/ 1308990 w 1403113"/>
                <a:gd name="connsiteY9" fmla="*/ 678248 h 1135068"/>
                <a:gd name="connsiteX10" fmla="*/ 1309688 w 1403113"/>
                <a:gd name="connsiteY10" fmla="*/ 698505 h 1135068"/>
                <a:gd name="connsiteX11" fmla="*/ 698501 w 1403113"/>
                <a:gd name="connsiteY11" fmla="*/ 1135068 h 1135068"/>
                <a:gd name="connsiteX12" fmla="*/ 87313 w 1403113"/>
                <a:gd name="connsiteY12" fmla="*/ 698505 h 1135068"/>
                <a:gd name="connsiteX13" fmla="*/ 88273 w 1403113"/>
                <a:gd name="connsiteY13" fmla="*/ 675018 h 1135068"/>
                <a:gd name="connsiteX14" fmla="*/ 0 w 1403113"/>
                <a:gd name="connsiteY14" fmla="*/ 523880 h 1135068"/>
                <a:gd name="connsiteX15" fmla="*/ 174625 w 1403113"/>
                <a:gd name="connsiteY15" fmla="*/ 349255 h 1135068"/>
                <a:gd name="connsiteX16" fmla="*/ 276955 w 1403113"/>
                <a:gd name="connsiteY16" fmla="*/ 382346 h 1135068"/>
                <a:gd name="connsiteX17" fmla="*/ 668727 w 1403113"/>
                <a:gd name="connsiteY17" fmla="*/ 264038 h 1135068"/>
                <a:gd name="connsiteX18" fmla="*/ 770010 w 1403113"/>
                <a:gd name="connsiteY18" fmla="*/ 26547 h 1135068"/>
                <a:gd name="connsiteX19" fmla="*/ 820214 w 1403113"/>
                <a:gd name="connsiteY19" fmla="*/ 1139 h 1135068"/>
                <a:gd name="connsiteX20" fmla="*/ 1069317 w 1403113"/>
                <a:gd name="connsiteY20" fmla="*/ 59377 h 1135068"/>
                <a:gd name="connsiteX21" fmla="*/ 1178720 w 1403113"/>
                <a:gd name="connsiteY21" fmla="*/ 4 h 1135068"/>
                <a:gd name="connsiteX22" fmla="*/ 1178719 w 1403113"/>
                <a:gd name="connsiteY22" fmla="*/ 87317 h 1135068"/>
                <a:gd name="connsiteX23" fmla="*/ 1135062 w 1403113"/>
                <a:gd name="connsiteY23" fmla="*/ 130973 h 1135068"/>
                <a:gd name="connsiteX24" fmla="*/ 1178719 w 1403113"/>
                <a:gd name="connsiteY24" fmla="*/ 174631 h 1135068"/>
                <a:gd name="connsiteX25" fmla="*/ 1222376 w 1403113"/>
                <a:gd name="connsiteY25" fmla="*/ 130973 h 1135068"/>
                <a:gd name="connsiteX26" fmla="*/ 1178719 w 1403113"/>
                <a:gd name="connsiteY26" fmla="*/ 87317 h 1135068"/>
                <a:gd name="connsiteX27" fmla="*/ 480219 w 1403113"/>
                <a:gd name="connsiteY27" fmla="*/ 567536 h 1135068"/>
                <a:gd name="connsiteX28" fmla="*/ 392906 w 1403113"/>
                <a:gd name="connsiteY28" fmla="*/ 654849 h 1135068"/>
                <a:gd name="connsiteX29" fmla="*/ 480219 w 1403113"/>
                <a:gd name="connsiteY29" fmla="*/ 742161 h 1135068"/>
                <a:gd name="connsiteX30" fmla="*/ 567531 w 1403113"/>
                <a:gd name="connsiteY30" fmla="*/ 654849 h 1135068"/>
                <a:gd name="connsiteX31" fmla="*/ 480219 w 1403113"/>
                <a:gd name="connsiteY31" fmla="*/ 567536 h 1135068"/>
                <a:gd name="connsiteX32" fmla="*/ 916781 w 1403113"/>
                <a:gd name="connsiteY32" fmla="*/ 567536 h 1135068"/>
                <a:gd name="connsiteX33" fmla="*/ 829468 w 1403113"/>
                <a:gd name="connsiteY33" fmla="*/ 654849 h 1135068"/>
                <a:gd name="connsiteX34" fmla="*/ 916781 w 1403113"/>
                <a:gd name="connsiteY34" fmla="*/ 742161 h 1135068"/>
                <a:gd name="connsiteX35" fmla="*/ 1004093 w 1403113"/>
                <a:gd name="connsiteY35" fmla="*/ 654849 h 1135068"/>
                <a:gd name="connsiteX36" fmla="*/ 916781 w 1403113"/>
                <a:gd name="connsiteY36" fmla="*/ 567536 h 1135068"/>
                <a:gd name="connsiteX37" fmla="*/ 881376 w 1403113"/>
                <a:gd name="connsiteY37" fmla="*/ 865992 h 1135068"/>
                <a:gd name="connsiteX38" fmla="*/ 848939 w 1403113"/>
                <a:gd name="connsiteY38" fmla="*/ 873741 h 1135068"/>
                <a:gd name="connsiteX39" fmla="*/ 548060 w 1403113"/>
                <a:gd name="connsiteY39" fmla="*/ 873741 h 1135068"/>
                <a:gd name="connsiteX40" fmla="*/ 487116 w 1403113"/>
                <a:gd name="connsiteY40" fmla="*/ 883520 h 1135068"/>
                <a:gd name="connsiteX41" fmla="*/ 496895 w 1403113"/>
                <a:gd name="connsiteY41" fmla="*/ 944465 h 1135068"/>
                <a:gd name="connsiteX42" fmla="*/ 698499 w 1403113"/>
                <a:gd name="connsiteY42" fmla="*/ 1009862 h 1135068"/>
                <a:gd name="connsiteX43" fmla="*/ 900104 w 1403113"/>
                <a:gd name="connsiteY43" fmla="*/ 944465 h 1135068"/>
                <a:gd name="connsiteX44" fmla="*/ 909883 w 1403113"/>
                <a:gd name="connsiteY44" fmla="*/ 883520 h 1135068"/>
                <a:gd name="connsiteX45" fmla="*/ 881376 w 1403113"/>
                <a:gd name="connsiteY45" fmla="*/ 865992 h 1135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403113" h="1135068">
                  <a:moveTo>
                    <a:pt x="1178720" y="4"/>
                  </a:moveTo>
                  <a:cubicBezTo>
                    <a:pt x="1250927" y="4"/>
                    <a:pt x="1309688" y="58766"/>
                    <a:pt x="1309688" y="130973"/>
                  </a:cubicBezTo>
                  <a:cubicBezTo>
                    <a:pt x="1309688" y="203181"/>
                    <a:pt x="1250927" y="261942"/>
                    <a:pt x="1178720" y="261942"/>
                  </a:cubicBezTo>
                  <a:cubicBezTo>
                    <a:pt x="1111052" y="261942"/>
                    <a:pt x="1055871" y="210253"/>
                    <a:pt x="1049061" y="144332"/>
                  </a:cubicBezTo>
                  <a:lnTo>
                    <a:pt x="835931" y="94564"/>
                  </a:lnTo>
                  <a:lnTo>
                    <a:pt x="762675" y="266395"/>
                  </a:lnTo>
                  <a:cubicBezTo>
                    <a:pt x="898446" y="276610"/>
                    <a:pt x="1026097" y="316949"/>
                    <a:pt x="1123538" y="384616"/>
                  </a:cubicBezTo>
                  <a:cubicBezTo>
                    <a:pt x="1153399" y="361828"/>
                    <a:pt x="1189983" y="349255"/>
                    <a:pt x="1228488" y="349255"/>
                  </a:cubicBezTo>
                  <a:cubicBezTo>
                    <a:pt x="1324794" y="349255"/>
                    <a:pt x="1403113" y="427574"/>
                    <a:pt x="1403113" y="523880"/>
                  </a:cubicBezTo>
                  <a:cubicBezTo>
                    <a:pt x="1403113" y="590150"/>
                    <a:pt x="1365918" y="649261"/>
                    <a:pt x="1308990" y="678248"/>
                  </a:cubicBezTo>
                  <a:cubicBezTo>
                    <a:pt x="1309427" y="684971"/>
                    <a:pt x="1309688" y="691694"/>
                    <a:pt x="1309688" y="698505"/>
                  </a:cubicBezTo>
                  <a:cubicBezTo>
                    <a:pt x="1309688" y="939226"/>
                    <a:pt x="1035440" y="1135068"/>
                    <a:pt x="698501" y="1135068"/>
                  </a:cubicBezTo>
                  <a:cubicBezTo>
                    <a:pt x="361474" y="1135068"/>
                    <a:pt x="87313" y="939226"/>
                    <a:pt x="87313" y="698505"/>
                  </a:cubicBezTo>
                  <a:cubicBezTo>
                    <a:pt x="87313" y="690559"/>
                    <a:pt x="87575" y="682701"/>
                    <a:pt x="88273" y="675018"/>
                  </a:cubicBezTo>
                  <a:cubicBezTo>
                    <a:pt x="34838" y="645419"/>
                    <a:pt x="0" y="587705"/>
                    <a:pt x="0" y="523880"/>
                  </a:cubicBezTo>
                  <a:cubicBezTo>
                    <a:pt x="0" y="427574"/>
                    <a:pt x="78319" y="349255"/>
                    <a:pt x="174625" y="349255"/>
                  </a:cubicBezTo>
                  <a:cubicBezTo>
                    <a:pt x="212606" y="349255"/>
                    <a:pt x="248230" y="361042"/>
                    <a:pt x="276955" y="382346"/>
                  </a:cubicBezTo>
                  <a:cubicBezTo>
                    <a:pt x="382429" y="310400"/>
                    <a:pt x="522129" y="269102"/>
                    <a:pt x="668727" y="264038"/>
                  </a:cubicBezTo>
                  <a:lnTo>
                    <a:pt x="770010" y="26547"/>
                  </a:lnTo>
                  <a:cubicBezTo>
                    <a:pt x="778392" y="7077"/>
                    <a:pt x="799085" y="-3663"/>
                    <a:pt x="820214" y="1139"/>
                  </a:cubicBezTo>
                  <a:lnTo>
                    <a:pt x="1069317" y="59377"/>
                  </a:lnTo>
                  <a:cubicBezTo>
                    <a:pt x="1092717" y="23666"/>
                    <a:pt x="1132968" y="4"/>
                    <a:pt x="1178720" y="4"/>
                  </a:cubicBezTo>
                  <a:close/>
                  <a:moveTo>
                    <a:pt x="1178719" y="87317"/>
                  </a:moveTo>
                  <a:cubicBezTo>
                    <a:pt x="1154608" y="87317"/>
                    <a:pt x="1135062" y="106863"/>
                    <a:pt x="1135062" y="130973"/>
                  </a:cubicBezTo>
                  <a:cubicBezTo>
                    <a:pt x="1135062" y="155085"/>
                    <a:pt x="1154608" y="174631"/>
                    <a:pt x="1178719" y="174631"/>
                  </a:cubicBezTo>
                  <a:cubicBezTo>
                    <a:pt x="1202830" y="174631"/>
                    <a:pt x="1222376" y="155085"/>
                    <a:pt x="1222376" y="130973"/>
                  </a:cubicBezTo>
                  <a:cubicBezTo>
                    <a:pt x="1222376" y="106863"/>
                    <a:pt x="1202830" y="87317"/>
                    <a:pt x="1178719" y="87317"/>
                  </a:cubicBezTo>
                  <a:close/>
                  <a:moveTo>
                    <a:pt x="480219" y="567536"/>
                  </a:moveTo>
                  <a:cubicBezTo>
                    <a:pt x="431997" y="567536"/>
                    <a:pt x="392906" y="606627"/>
                    <a:pt x="392906" y="654849"/>
                  </a:cubicBezTo>
                  <a:cubicBezTo>
                    <a:pt x="392906" y="703070"/>
                    <a:pt x="431997" y="742161"/>
                    <a:pt x="480219" y="742161"/>
                  </a:cubicBezTo>
                  <a:cubicBezTo>
                    <a:pt x="528440" y="742161"/>
                    <a:pt x="567531" y="703070"/>
                    <a:pt x="567531" y="654849"/>
                  </a:cubicBezTo>
                  <a:cubicBezTo>
                    <a:pt x="567531" y="606627"/>
                    <a:pt x="528440" y="567536"/>
                    <a:pt x="480219" y="567536"/>
                  </a:cubicBezTo>
                  <a:close/>
                  <a:moveTo>
                    <a:pt x="916781" y="567536"/>
                  </a:moveTo>
                  <a:cubicBezTo>
                    <a:pt x="868559" y="567536"/>
                    <a:pt x="829468" y="606627"/>
                    <a:pt x="829468" y="654849"/>
                  </a:cubicBezTo>
                  <a:cubicBezTo>
                    <a:pt x="829468" y="703070"/>
                    <a:pt x="868559" y="742161"/>
                    <a:pt x="916781" y="742161"/>
                  </a:cubicBezTo>
                  <a:cubicBezTo>
                    <a:pt x="965002" y="742161"/>
                    <a:pt x="1004093" y="703070"/>
                    <a:pt x="1004093" y="654849"/>
                  </a:cubicBezTo>
                  <a:cubicBezTo>
                    <a:pt x="1004093" y="606627"/>
                    <a:pt x="965002" y="567536"/>
                    <a:pt x="916781" y="567536"/>
                  </a:cubicBezTo>
                  <a:close/>
                  <a:moveTo>
                    <a:pt x="881376" y="865992"/>
                  </a:moveTo>
                  <a:cubicBezTo>
                    <a:pt x="870353" y="864245"/>
                    <a:pt x="858675" y="866712"/>
                    <a:pt x="848939" y="873741"/>
                  </a:cubicBezTo>
                  <a:cubicBezTo>
                    <a:pt x="758920" y="938964"/>
                    <a:pt x="638079" y="938790"/>
                    <a:pt x="548060" y="873741"/>
                  </a:cubicBezTo>
                  <a:cubicBezTo>
                    <a:pt x="528589" y="859683"/>
                    <a:pt x="501260" y="864049"/>
                    <a:pt x="487116" y="883520"/>
                  </a:cubicBezTo>
                  <a:cubicBezTo>
                    <a:pt x="472971" y="902991"/>
                    <a:pt x="477337" y="930320"/>
                    <a:pt x="496895" y="944465"/>
                  </a:cubicBezTo>
                  <a:cubicBezTo>
                    <a:pt x="557140" y="988034"/>
                    <a:pt x="627864" y="1009862"/>
                    <a:pt x="698499" y="1009862"/>
                  </a:cubicBezTo>
                  <a:cubicBezTo>
                    <a:pt x="769135" y="1009862"/>
                    <a:pt x="839859" y="988034"/>
                    <a:pt x="900104" y="944465"/>
                  </a:cubicBezTo>
                  <a:cubicBezTo>
                    <a:pt x="919575" y="930320"/>
                    <a:pt x="924028" y="903078"/>
                    <a:pt x="909883" y="883520"/>
                  </a:cubicBezTo>
                  <a:cubicBezTo>
                    <a:pt x="902767" y="873697"/>
                    <a:pt x="892399" y="867738"/>
                    <a:pt x="881376" y="865992"/>
                  </a:cubicBezTo>
                  <a:close/>
                </a:path>
              </a:pathLst>
            </a:custGeom>
            <a:grpFill/>
            <a:ln w="2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6768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99B08009-D0E9-49D7-9342-41B0BD31A09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085030" y="762001"/>
            <a:ext cx="5907314" cy="6095999"/>
          </a:xfrm>
          <a:custGeom>
            <a:avLst/>
            <a:gdLst>
              <a:gd name="connsiteX0" fmla="*/ 0 w 5907314"/>
              <a:gd name="connsiteY0" fmla="*/ 0 h 6095999"/>
              <a:gd name="connsiteX1" fmla="*/ 5907314 w 5907314"/>
              <a:gd name="connsiteY1" fmla="*/ 0 h 6095999"/>
              <a:gd name="connsiteX2" fmla="*/ 5907314 w 5907314"/>
              <a:gd name="connsiteY2" fmla="*/ 6095999 h 6095999"/>
              <a:gd name="connsiteX3" fmla="*/ 0 w 5907314"/>
              <a:gd name="connsiteY3" fmla="*/ 6095999 h 6095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07314" h="6095999">
                <a:moveTo>
                  <a:pt x="0" y="0"/>
                </a:moveTo>
                <a:lnTo>
                  <a:pt x="5907314" y="0"/>
                </a:lnTo>
                <a:lnTo>
                  <a:pt x="5907314" y="6095999"/>
                </a:lnTo>
                <a:lnTo>
                  <a:pt x="0" y="6095999"/>
                </a:lnTo>
                <a:close/>
              </a:path>
            </a:pathLst>
          </a:custGeom>
          <a:noFill/>
          <a:ln>
            <a:noFill/>
          </a:ln>
          <a:effectLst>
            <a:outerShdw blurRad="736600" dist="38100" dir="5400000" algn="t" rotWithShape="0">
              <a:prstClr val="black">
                <a:alpha val="23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 sz="16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051E3030-85CE-42FA-9159-A801A14D0E1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2"/>
            <a:ext cx="7301500" cy="6095999"/>
          </a:xfrm>
          <a:custGeom>
            <a:avLst/>
            <a:gdLst>
              <a:gd name="connsiteX0" fmla="*/ 0 w 7301500"/>
              <a:gd name="connsiteY0" fmla="*/ 0 h 6095999"/>
              <a:gd name="connsiteX1" fmla="*/ 7016600 w 7301500"/>
              <a:gd name="connsiteY1" fmla="*/ 0 h 6095999"/>
              <a:gd name="connsiteX2" fmla="*/ 7027487 w 7301500"/>
              <a:gd name="connsiteY2" fmla="*/ 27612 h 6095999"/>
              <a:gd name="connsiteX3" fmla="*/ 7301500 w 7301500"/>
              <a:gd name="connsiteY3" fmla="*/ 1580271 h 6095999"/>
              <a:gd name="connsiteX4" fmla="*/ 2785772 w 7301500"/>
              <a:gd name="connsiteY4" fmla="*/ 6095999 h 6095999"/>
              <a:gd name="connsiteX5" fmla="*/ 83940 w 7301500"/>
              <a:gd name="connsiteY5" fmla="*/ 5198884 h 6095999"/>
              <a:gd name="connsiteX6" fmla="*/ 0 w 7301500"/>
              <a:gd name="connsiteY6" fmla="*/ 5132920 h 6095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301500" h="6095999">
                <a:moveTo>
                  <a:pt x="0" y="0"/>
                </a:moveTo>
                <a:lnTo>
                  <a:pt x="7016600" y="0"/>
                </a:lnTo>
                <a:lnTo>
                  <a:pt x="7027487" y="27612"/>
                </a:lnTo>
                <a:cubicBezTo>
                  <a:pt x="7204756" y="511756"/>
                  <a:pt x="7301500" y="1034716"/>
                  <a:pt x="7301500" y="1580271"/>
                </a:cubicBezTo>
                <a:cubicBezTo>
                  <a:pt x="7301500" y="4074239"/>
                  <a:pt x="5279740" y="6095999"/>
                  <a:pt x="2785772" y="6095999"/>
                </a:cubicBezTo>
                <a:cubicBezTo>
                  <a:pt x="1772598" y="6095999"/>
                  <a:pt x="837356" y="5762330"/>
                  <a:pt x="83940" y="5198884"/>
                </a:cubicBezTo>
                <a:lnTo>
                  <a:pt x="0" y="5132920"/>
                </a:lnTo>
                <a:close/>
              </a:path>
            </a:pathLst>
          </a:custGeom>
          <a:noFill/>
          <a:ln>
            <a:noFill/>
          </a:ln>
          <a:effectLst>
            <a:outerShdw blurRad="736600" dist="38100" dir="5400000" algn="t" rotWithShape="0">
              <a:prstClr val="black">
                <a:alpha val="23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 sz="16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BD973E-E950-4254-A96C-03133E5C31AA}"/>
              </a:ext>
            </a:extLst>
          </p:cNvPr>
          <p:cNvSpPr txBox="1"/>
          <p:nvPr userDrawn="1"/>
        </p:nvSpPr>
        <p:spPr>
          <a:xfrm>
            <a:off x="9753600" y="0"/>
            <a:ext cx="2327275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800" b="1" i="0" spc="0" baseline="30000" dirty="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&lt;</a:t>
            </a:r>
            <a:fld id="{260E2A6B-A809-4840-BF14-8648BC0BDF87}" type="slidenum">
              <a:rPr lang="id-ID" sz="4400" b="1" i="0" spc="0" smtClean="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‹#›</a:t>
            </a:fld>
            <a:r>
              <a:rPr lang="en-US" sz="2400" b="1" i="0" spc="0" baseline="30000" dirty="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/&gt;</a:t>
            </a:r>
            <a:endParaRPr lang="id-ID" sz="4400" b="1" i="0" spc="0" baseline="30000" dirty="0">
              <a:solidFill>
                <a:schemeClr val="bg1"/>
              </a:solidFill>
              <a:latin typeface="Ubuntu" panose="020B050403060203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C0FDF97-A170-4D1F-9198-415C21BD5257}"/>
              </a:ext>
            </a:extLst>
          </p:cNvPr>
          <p:cNvGrpSpPr/>
          <p:nvPr userDrawn="1"/>
        </p:nvGrpSpPr>
        <p:grpSpPr>
          <a:xfrm>
            <a:off x="1342633" y="6429418"/>
            <a:ext cx="2626016" cy="246221"/>
            <a:chOff x="666027" y="6491338"/>
            <a:chExt cx="2626016" cy="246221"/>
          </a:xfrm>
        </p:grpSpPr>
        <p:sp>
          <p:nvSpPr>
            <p:cNvPr id="4" name="Freeform 62">
              <a:extLst>
                <a:ext uri="{FF2B5EF4-FFF2-40B4-BE49-F238E27FC236}">
                  <a16:creationId xmlns:a16="http://schemas.microsoft.com/office/drawing/2014/main" id="{85364554-D91D-4274-B843-5DED11B2DDF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6027" y="6562424"/>
              <a:ext cx="95578" cy="93971"/>
            </a:xfrm>
            <a:custGeom>
              <a:avLst/>
              <a:gdLst>
                <a:gd name="T0" fmla="*/ 92739 w 55"/>
                <a:gd name="T1" fmla="*/ 185737 h 54"/>
                <a:gd name="T2" fmla="*/ 0 w 55"/>
                <a:gd name="T3" fmla="*/ 92869 h 54"/>
                <a:gd name="T4" fmla="*/ 92739 w 55"/>
                <a:gd name="T5" fmla="*/ 0 h 54"/>
                <a:gd name="T6" fmla="*/ 188913 w 55"/>
                <a:gd name="T7" fmla="*/ 92869 h 54"/>
                <a:gd name="T8" fmla="*/ 92739 w 55"/>
                <a:gd name="T9" fmla="*/ 185737 h 54"/>
                <a:gd name="T10" fmla="*/ 13739 w 55"/>
                <a:gd name="T11" fmla="*/ 92869 h 54"/>
                <a:gd name="T12" fmla="*/ 92739 w 55"/>
                <a:gd name="T13" fmla="*/ 171979 h 54"/>
                <a:gd name="T14" fmla="*/ 171739 w 55"/>
                <a:gd name="T15" fmla="*/ 92869 h 54"/>
                <a:gd name="T16" fmla="*/ 92739 w 55"/>
                <a:gd name="T17" fmla="*/ 13758 h 54"/>
                <a:gd name="T18" fmla="*/ 13739 w 55"/>
                <a:gd name="T19" fmla="*/ 92869 h 54"/>
                <a:gd name="T20" fmla="*/ 140826 w 55"/>
                <a:gd name="T21" fmla="*/ 127264 h 54"/>
                <a:gd name="T22" fmla="*/ 96174 w 55"/>
                <a:gd name="T23" fmla="*/ 151341 h 54"/>
                <a:gd name="T24" fmla="*/ 37783 w 55"/>
                <a:gd name="T25" fmla="*/ 92869 h 54"/>
                <a:gd name="T26" fmla="*/ 96174 w 55"/>
                <a:gd name="T27" fmla="*/ 34396 h 54"/>
                <a:gd name="T28" fmla="*/ 137391 w 55"/>
                <a:gd name="T29" fmla="*/ 58473 h 54"/>
                <a:gd name="T30" fmla="*/ 137391 w 55"/>
                <a:gd name="T31" fmla="*/ 72231 h 54"/>
                <a:gd name="T32" fmla="*/ 137391 w 55"/>
                <a:gd name="T33" fmla="*/ 72231 h 54"/>
                <a:gd name="T34" fmla="*/ 123652 w 55"/>
                <a:gd name="T35" fmla="*/ 72231 h 54"/>
                <a:gd name="T36" fmla="*/ 120217 w 55"/>
                <a:gd name="T37" fmla="*/ 72231 h 54"/>
                <a:gd name="T38" fmla="*/ 120217 w 55"/>
                <a:gd name="T39" fmla="*/ 61912 h 54"/>
                <a:gd name="T40" fmla="*/ 96174 w 55"/>
                <a:gd name="T41" fmla="*/ 51594 h 54"/>
                <a:gd name="T42" fmla="*/ 54957 w 55"/>
                <a:gd name="T43" fmla="*/ 92869 h 54"/>
                <a:gd name="T44" fmla="*/ 96174 w 55"/>
                <a:gd name="T45" fmla="*/ 134143 h 54"/>
                <a:gd name="T46" fmla="*/ 120217 w 55"/>
                <a:gd name="T47" fmla="*/ 123825 h 54"/>
                <a:gd name="T48" fmla="*/ 120217 w 55"/>
                <a:gd name="T49" fmla="*/ 113506 h 54"/>
                <a:gd name="T50" fmla="*/ 123652 w 55"/>
                <a:gd name="T51" fmla="*/ 113506 h 54"/>
                <a:gd name="T52" fmla="*/ 137391 w 55"/>
                <a:gd name="T53" fmla="*/ 113506 h 54"/>
                <a:gd name="T54" fmla="*/ 140826 w 55"/>
                <a:gd name="T55" fmla="*/ 113506 h 54"/>
                <a:gd name="T56" fmla="*/ 140826 w 55"/>
                <a:gd name="T57" fmla="*/ 127264 h 5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55" h="54">
                  <a:moveTo>
                    <a:pt x="27" y="54"/>
                  </a:moveTo>
                  <a:cubicBezTo>
                    <a:pt x="12" y="54"/>
                    <a:pt x="0" y="42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5" y="12"/>
                    <a:pt x="55" y="27"/>
                  </a:cubicBezTo>
                  <a:cubicBezTo>
                    <a:pt x="55" y="42"/>
                    <a:pt x="42" y="54"/>
                    <a:pt x="27" y="54"/>
                  </a:cubicBezTo>
                  <a:close/>
                  <a:moveTo>
                    <a:pt x="4" y="27"/>
                  </a:moveTo>
                  <a:cubicBezTo>
                    <a:pt x="4" y="40"/>
                    <a:pt x="15" y="50"/>
                    <a:pt x="27" y="50"/>
                  </a:cubicBezTo>
                  <a:cubicBezTo>
                    <a:pt x="40" y="50"/>
                    <a:pt x="50" y="40"/>
                    <a:pt x="50" y="27"/>
                  </a:cubicBezTo>
                  <a:cubicBezTo>
                    <a:pt x="50" y="14"/>
                    <a:pt x="40" y="4"/>
                    <a:pt x="27" y="4"/>
                  </a:cubicBezTo>
                  <a:cubicBezTo>
                    <a:pt x="15" y="4"/>
                    <a:pt x="4" y="14"/>
                    <a:pt x="4" y="27"/>
                  </a:cubicBezTo>
                  <a:close/>
                  <a:moveTo>
                    <a:pt x="41" y="37"/>
                  </a:moveTo>
                  <a:cubicBezTo>
                    <a:pt x="41" y="42"/>
                    <a:pt x="33" y="44"/>
                    <a:pt x="28" y="44"/>
                  </a:cubicBezTo>
                  <a:cubicBezTo>
                    <a:pt x="18" y="44"/>
                    <a:pt x="11" y="37"/>
                    <a:pt x="11" y="27"/>
                  </a:cubicBezTo>
                  <a:cubicBezTo>
                    <a:pt x="11" y="17"/>
                    <a:pt x="18" y="10"/>
                    <a:pt x="28" y="10"/>
                  </a:cubicBezTo>
                  <a:cubicBezTo>
                    <a:pt x="31" y="10"/>
                    <a:pt x="40" y="11"/>
                    <a:pt x="40" y="17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6"/>
                    <a:pt x="31" y="15"/>
                    <a:pt x="28" y="15"/>
                  </a:cubicBezTo>
                  <a:cubicBezTo>
                    <a:pt x="21" y="15"/>
                    <a:pt x="16" y="20"/>
                    <a:pt x="16" y="27"/>
                  </a:cubicBezTo>
                  <a:cubicBezTo>
                    <a:pt x="16" y="34"/>
                    <a:pt x="21" y="39"/>
                    <a:pt x="28" y="39"/>
                  </a:cubicBezTo>
                  <a:cubicBezTo>
                    <a:pt x="31" y="39"/>
                    <a:pt x="35" y="38"/>
                    <a:pt x="35" y="36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5" y="33"/>
                    <a:pt x="36" y="33"/>
                    <a:pt x="36" y="33"/>
                  </a:cubicBezTo>
                  <a:cubicBezTo>
                    <a:pt x="40" y="33"/>
                    <a:pt x="40" y="33"/>
                    <a:pt x="40" y="33"/>
                  </a:cubicBezTo>
                  <a:cubicBezTo>
                    <a:pt x="41" y="33"/>
                    <a:pt x="41" y="33"/>
                    <a:pt x="41" y="33"/>
                  </a:cubicBezTo>
                  <a:lnTo>
                    <a:pt x="41" y="3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 b="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50819EA-D9FC-452D-8CC0-0631FC651962}"/>
                </a:ext>
              </a:extLst>
            </p:cNvPr>
            <p:cNvSpPr txBox="1"/>
            <p:nvPr/>
          </p:nvSpPr>
          <p:spPr>
            <a:xfrm>
              <a:off x="771801" y="6491338"/>
              <a:ext cx="25202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0" spc="300" dirty="0">
                  <a:solidFill>
                    <a:schemeClr val="bg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2019.All Rights Reserved</a:t>
              </a:r>
              <a:endParaRPr lang="id-ID" sz="1000" b="0" spc="3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D815A068-FF8F-4694-BF0B-59B251FFDD17}"/>
              </a:ext>
            </a:extLst>
          </p:cNvPr>
          <p:cNvSpPr txBox="1"/>
          <p:nvPr userDrawn="1"/>
        </p:nvSpPr>
        <p:spPr>
          <a:xfrm>
            <a:off x="221512" y="6398640"/>
            <a:ext cx="776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coder://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7A1591-79FE-40FD-A8D5-B1756EEB3794}"/>
              </a:ext>
            </a:extLst>
          </p:cNvPr>
          <p:cNvGrpSpPr/>
          <p:nvPr userDrawn="1"/>
        </p:nvGrpSpPr>
        <p:grpSpPr>
          <a:xfrm>
            <a:off x="11161327" y="6472515"/>
            <a:ext cx="809162" cy="169756"/>
            <a:chOff x="5168894" y="3238491"/>
            <a:chExt cx="1816099" cy="381003"/>
          </a:xfrm>
          <a:solidFill>
            <a:schemeClr val="bg1">
              <a:lumMod val="95000"/>
            </a:schemeClr>
          </a:solidFill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6151FBA7-FA11-4E21-A462-1C4CA2BD82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603994" y="3238491"/>
              <a:ext cx="380999" cy="380999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F353F23F-46EE-4080-B5F8-49EE5BFA19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168894" y="3238495"/>
              <a:ext cx="380999" cy="380999"/>
            </a:xfrm>
            <a:prstGeom prst="rect">
              <a:avLst/>
            </a:prstGeom>
          </p:spPr>
        </p:pic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3C962D2-5880-4253-A092-E6E906FFE33A}"/>
                </a:ext>
              </a:extLst>
            </p:cNvPr>
            <p:cNvSpPr/>
            <p:nvPr/>
          </p:nvSpPr>
          <p:spPr>
            <a:xfrm>
              <a:off x="5885616" y="3274545"/>
              <a:ext cx="382667" cy="309564"/>
            </a:xfrm>
            <a:custGeom>
              <a:avLst/>
              <a:gdLst>
                <a:gd name="connsiteX0" fmla="*/ 1178720 w 1403113"/>
                <a:gd name="connsiteY0" fmla="*/ 4 h 1135068"/>
                <a:gd name="connsiteX1" fmla="*/ 1309688 w 1403113"/>
                <a:gd name="connsiteY1" fmla="*/ 130973 h 1135068"/>
                <a:gd name="connsiteX2" fmla="*/ 1178720 w 1403113"/>
                <a:gd name="connsiteY2" fmla="*/ 261942 h 1135068"/>
                <a:gd name="connsiteX3" fmla="*/ 1049061 w 1403113"/>
                <a:gd name="connsiteY3" fmla="*/ 144332 h 1135068"/>
                <a:gd name="connsiteX4" fmla="*/ 835931 w 1403113"/>
                <a:gd name="connsiteY4" fmla="*/ 94564 h 1135068"/>
                <a:gd name="connsiteX5" fmla="*/ 762675 w 1403113"/>
                <a:gd name="connsiteY5" fmla="*/ 266395 h 1135068"/>
                <a:gd name="connsiteX6" fmla="*/ 1123538 w 1403113"/>
                <a:gd name="connsiteY6" fmla="*/ 384616 h 1135068"/>
                <a:gd name="connsiteX7" fmla="*/ 1228488 w 1403113"/>
                <a:gd name="connsiteY7" fmla="*/ 349255 h 1135068"/>
                <a:gd name="connsiteX8" fmla="*/ 1403113 w 1403113"/>
                <a:gd name="connsiteY8" fmla="*/ 523880 h 1135068"/>
                <a:gd name="connsiteX9" fmla="*/ 1308990 w 1403113"/>
                <a:gd name="connsiteY9" fmla="*/ 678248 h 1135068"/>
                <a:gd name="connsiteX10" fmla="*/ 1309688 w 1403113"/>
                <a:gd name="connsiteY10" fmla="*/ 698505 h 1135068"/>
                <a:gd name="connsiteX11" fmla="*/ 698501 w 1403113"/>
                <a:gd name="connsiteY11" fmla="*/ 1135068 h 1135068"/>
                <a:gd name="connsiteX12" fmla="*/ 87313 w 1403113"/>
                <a:gd name="connsiteY12" fmla="*/ 698505 h 1135068"/>
                <a:gd name="connsiteX13" fmla="*/ 88273 w 1403113"/>
                <a:gd name="connsiteY13" fmla="*/ 675018 h 1135068"/>
                <a:gd name="connsiteX14" fmla="*/ 0 w 1403113"/>
                <a:gd name="connsiteY14" fmla="*/ 523880 h 1135068"/>
                <a:gd name="connsiteX15" fmla="*/ 174625 w 1403113"/>
                <a:gd name="connsiteY15" fmla="*/ 349255 h 1135068"/>
                <a:gd name="connsiteX16" fmla="*/ 276955 w 1403113"/>
                <a:gd name="connsiteY16" fmla="*/ 382346 h 1135068"/>
                <a:gd name="connsiteX17" fmla="*/ 668727 w 1403113"/>
                <a:gd name="connsiteY17" fmla="*/ 264038 h 1135068"/>
                <a:gd name="connsiteX18" fmla="*/ 770010 w 1403113"/>
                <a:gd name="connsiteY18" fmla="*/ 26547 h 1135068"/>
                <a:gd name="connsiteX19" fmla="*/ 820214 w 1403113"/>
                <a:gd name="connsiteY19" fmla="*/ 1139 h 1135068"/>
                <a:gd name="connsiteX20" fmla="*/ 1069317 w 1403113"/>
                <a:gd name="connsiteY20" fmla="*/ 59377 h 1135068"/>
                <a:gd name="connsiteX21" fmla="*/ 1178720 w 1403113"/>
                <a:gd name="connsiteY21" fmla="*/ 4 h 1135068"/>
                <a:gd name="connsiteX22" fmla="*/ 1178719 w 1403113"/>
                <a:gd name="connsiteY22" fmla="*/ 87317 h 1135068"/>
                <a:gd name="connsiteX23" fmla="*/ 1135062 w 1403113"/>
                <a:gd name="connsiteY23" fmla="*/ 130973 h 1135068"/>
                <a:gd name="connsiteX24" fmla="*/ 1178719 w 1403113"/>
                <a:gd name="connsiteY24" fmla="*/ 174631 h 1135068"/>
                <a:gd name="connsiteX25" fmla="*/ 1222376 w 1403113"/>
                <a:gd name="connsiteY25" fmla="*/ 130973 h 1135068"/>
                <a:gd name="connsiteX26" fmla="*/ 1178719 w 1403113"/>
                <a:gd name="connsiteY26" fmla="*/ 87317 h 1135068"/>
                <a:gd name="connsiteX27" fmla="*/ 480219 w 1403113"/>
                <a:gd name="connsiteY27" fmla="*/ 567536 h 1135068"/>
                <a:gd name="connsiteX28" fmla="*/ 392906 w 1403113"/>
                <a:gd name="connsiteY28" fmla="*/ 654849 h 1135068"/>
                <a:gd name="connsiteX29" fmla="*/ 480219 w 1403113"/>
                <a:gd name="connsiteY29" fmla="*/ 742161 h 1135068"/>
                <a:gd name="connsiteX30" fmla="*/ 567531 w 1403113"/>
                <a:gd name="connsiteY30" fmla="*/ 654849 h 1135068"/>
                <a:gd name="connsiteX31" fmla="*/ 480219 w 1403113"/>
                <a:gd name="connsiteY31" fmla="*/ 567536 h 1135068"/>
                <a:gd name="connsiteX32" fmla="*/ 916781 w 1403113"/>
                <a:gd name="connsiteY32" fmla="*/ 567536 h 1135068"/>
                <a:gd name="connsiteX33" fmla="*/ 829468 w 1403113"/>
                <a:gd name="connsiteY33" fmla="*/ 654849 h 1135068"/>
                <a:gd name="connsiteX34" fmla="*/ 916781 w 1403113"/>
                <a:gd name="connsiteY34" fmla="*/ 742161 h 1135068"/>
                <a:gd name="connsiteX35" fmla="*/ 1004093 w 1403113"/>
                <a:gd name="connsiteY35" fmla="*/ 654849 h 1135068"/>
                <a:gd name="connsiteX36" fmla="*/ 916781 w 1403113"/>
                <a:gd name="connsiteY36" fmla="*/ 567536 h 1135068"/>
                <a:gd name="connsiteX37" fmla="*/ 881376 w 1403113"/>
                <a:gd name="connsiteY37" fmla="*/ 865992 h 1135068"/>
                <a:gd name="connsiteX38" fmla="*/ 848939 w 1403113"/>
                <a:gd name="connsiteY38" fmla="*/ 873741 h 1135068"/>
                <a:gd name="connsiteX39" fmla="*/ 548060 w 1403113"/>
                <a:gd name="connsiteY39" fmla="*/ 873741 h 1135068"/>
                <a:gd name="connsiteX40" fmla="*/ 487116 w 1403113"/>
                <a:gd name="connsiteY40" fmla="*/ 883520 h 1135068"/>
                <a:gd name="connsiteX41" fmla="*/ 496895 w 1403113"/>
                <a:gd name="connsiteY41" fmla="*/ 944465 h 1135068"/>
                <a:gd name="connsiteX42" fmla="*/ 698499 w 1403113"/>
                <a:gd name="connsiteY42" fmla="*/ 1009862 h 1135068"/>
                <a:gd name="connsiteX43" fmla="*/ 900104 w 1403113"/>
                <a:gd name="connsiteY43" fmla="*/ 944465 h 1135068"/>
                <a:gd name="connsiteX44" fmla="*/ 909883 w 1403113"/>
                <a:gd name="connsiteY44" fmla="*/ 883520 h 1135068"/>
                <a:gd name="connsiteX45" fmla="*/ 881376 w 1403113"/>
                <a:gd name="connsiteY45" fmla="*/ 865992 h 1135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403113" h="1135068">
                  <a:moveTo>
                    <a:pt x="1178720" y="4"/>
                  </a:moveTo>
                  <a:cubicBezTo>
                    <a:pt x="1250927" y="4"/>
                    <a:pt x="1309688" y="58766"/>
                    <a:pt x="1309688" y="130973"/>
                  </a:cubicBezTo>
                  <a:cubicBezTo>
                    <a:pt x="1309688" y="203181"/>
                    <a:pt x="1250927" y="261942"/>
                    <a:pt x="1178720" y="261942"/>
                  </a:cubicBezTo>
                  <a:cubicBezTo>
                    <a:pt x="1111052" y="261942"/>
                    <a:pt x="1055871" y="210253"/>
                    <a:pt x="1049061" y="144332"/>
                  </a:cubicBezTo>
                  <a:lnTo>
                    <a:pt x="835931" y="94564"/>
                  </a:lnTo>
                  <a:lnTo>
                    <a:pt x="762675" y="266395"/>
                  </a:lnTo>
                  <a:cubicBezTo>
                    <a:pt x="898446" y="276610"/>
                    <a:pt x="1026097" y="316949"/>
                    <a:pt x="1123538" y="384616"/>
                  </a:cubicBezTo>
                  <a:cubicBezTo>
                    <a:pt x="1153399" y="361828"/>
                    <a:pt x="1189983" y="349255"/>
                    <a:pt x="1228488" y="349255"/>
                  </a:cubicBezTo>
                  <a:cubicBezTo>
                    <a:pt x="1324794" y="349255"/>
                    <a:pt x="1403113" y="427574"/>
                    <a:pt x="1403113" y="523880"/>
                  </a:cubicBezTo>
                  <a:cubicBezTo>
                    <a:pt x="1403113" y="590150"/>
                    <a:pt x="1365918" y="649261"/>
                    <a:pt x="1308990" y="678248"/>
                  </a:cubicBezTo>
                  <a:cubicBezTo>
                    <a:pt x="1309427" y="684971"/>
                    <a:pt x="1309688" y="691694"/>
                    <a:pt x="1309688" y="698505"/>
                  </a:cubicBezTo>
                  <a:cubicBezTo>
                    <a:pt x="1309688" y="939226"/>
                    <a:pt x="1035440" y="1135068"/>
                    <a:pt x="698501" y="1135068"/>
                  </a:cubicBezTo>
                  <a:cubicBezTo>
                    <a:pt x="361474" y="1135068"/>
                    <a:pt x="87313" y="939226"/>
                    <a:pt x="87313" y="698505"/>
                  </a:cubicBezTo>
                  <a:cubicBezTo>
                    <a:pt x="87313" y="690559"/>
                    <a:pt x="87575" y="682701"/>
                    <a:pt x="88273" y="675018"/>
                  </a:cubicBezTo>
                  <a:cubicBezTo>
                    <a:pt x="34838" y="645419"/>
                    <a:pt x="0" y="587705"/>
                    <a:pt x="0" y="523880"/>
                  </a:cubicBezTo>
                  <a:cubicBezTo>
                    <a:pt x="0" y="427574"/>
                    <a:pt x="78319" y="349255"/>
                    <a:pt x="174625" y="349255"/>
                  </a:cubicBezTo>
                  <a:cubicBezTo>
                    <a:pt x="212606" y="349255"/>
                    <a:pt x="248230" y="361042"/>
                    <a:pt x="276955" y="382346"/>
                  </a:cubicBezTo>
                  <a:cubicBezTo>
                    <a:pt x="382429" y="310400"/>
                    <a:pt x="522129" y="269102"/>
                    <a:pt x="668727" y="264038"/>
                  </a:cubicBezTo>
                  <a:lnTo>
                    <a:pt x="770010" y="26547"/>
                  </a:lnTo>
                  <a:cubicBezTo>
                    <a:pt x="778392" y="7077"/>
                    <a:pt x="799085" y="-3663"/>
                    <a:pt x="820214" y="1139"/>
                  </a:cubicBezTo>
                  <a:lnTo>
                    <a:pt x="1069317" y="59377"/>
                  </a:lnTo>
                  <a:cubicBezTo>
                    <a:pt x="1092717" y="23666"/>
                    <a:pt x="1132968" y="4"/>
                    <a:pt x="1178720" y="4"/>
                  </a:cubicBezTo>
                  <a:close/>
                  <a:moveTo>
                    <a:pt x="1178719" y="87317"/>
                  </a:moveTo>
                  <a:cubicBezTo>
                    <a:pt x="1154608" y="87317"/>
                    <a:pt x="1135062" y="106863"/>
                    <a:pt x="1135062" y="130973"/>
                  </a:cubicBezTo>
                  <a:cubicBezTo>
                    <a:pt x="1135062" y="155085"/>
                    <a:pt x="1154608" y="174631"/>
                    <a:pt x="1178719" y="174631"/>
                  </a:cubicBezTo>
                  <a:cubicBezTo>
                    <a:pt x="1202830" y="174631"/>
                    <a:pt x="1222376" y="155085"/>
                    <a:pt x="1222376" y="130973"/>
                  </a:cubicBezTo>
                  <a:cubicBezTo>
                    <a:pt x="1222376" y="106863"/>
                    <a:pt x="1202830" y="87317"/>
                    <a:pt x="1178719" y="87317"/>
                  </a:cubicBezTo>
                  <a:close/>
                  <a:moveTo>
                    <a:pt x="480219" y="567536"/>
                  </a:moveTo>
                  <a:cubicBezTo>
                    <a:pt x="431997" y="567536"/>
                    <a:pt x="392906" y="606627"/>
                    <a:pt x="392906" y="654849"/>
                  </a:cubicBezTo>
                  <a:cubicBezTo>
                    <a:pt x="392906" y="703070"/>
                    <a:pt x="431997" y="742161"/>
                    <a:pt x="480219" y="742161"/>
                  </a:cubicBezTo>
                  <a:cubicBezTo>
                    <a:pt x="528440" y="742161"/>
                    <a:pt x="567531" y="703070"/>
                    <a:pt x="567531" y="654849"/>
                  </a:cubicBezTo>
                  <a:cubicBezTo>
                    <a:pt x="567531" y="606627"/>
                    <a:pt x="528440" y="567536"/>
                    <a:pt x="480219" y="567536"/>
                  </a:cubicBezTo>
                  <a:close/>
                  <a:moveTo>
                    <a:pt x="916781" y="567536"/>
                  </a:moveTo>
                  <a:cubicBezTo>
                    <a:pt x="868559" y="567536"/>
                    <a:pt x="829468" y="606627"/>
                    <a:pt x="829468" y="654849"/>
                  </a:cubicBezTo>
                  <a:cubicBezTo>
                    <a:pt x="829468" y="703070"/>
                    <a:pt x="868559" y="742161"/>
                    <a:pt x="916781" y="742161"/>
                  </a:cubicBezTo>
                  <a:cubicBezTo>
                    <a:pt x="965002" y="742161"/>
                    <a:pt x="1004093" y="703070"/>
                    <a:pt x="1004093" y="654849"/>
                  </a:cubicBezTo>
                  <a:cubicBezTo>
                    <a:pt x="1004093" y="606627"/>
                    <a:pt x="965002" y="567536"/>
                    <a:pt x="916781" y="567536"/>
                  </a:cubicBezTo>
                  <a:close/>
                  <a:moveTo>
                    <a:pt x="881376" y="865992"/>
                  </a:moveTo>
                  <a:cubicBezTo>
                    <a:pt x="870353" y="864245"/>
                    <a:pt x="858675" y="866712"/>
                    <a:pt x="848939" y="873741"/>
                  </a:cubicBezTo>
                  <a:cubicBezTo>
                    <a:pt x="758920" y="938964"/>
                    <a:pt x="638079" y="938790"/>
                    <a:pt x="548060" y="873741"/>
                  </a:cubicBezTo>
                  <a:cubicBezTo>
                    <a:pt x="528589" y="859683"/>
                    <a:pt x="501260" y="864049"/>
                    <a:pt x="487116" y="883520"/>
                  </a:cubicBezTo>
                  <a:cubicBezTo>
                    <a:pt x="472971" y="902991"/>
                    <a:pt x="477337" y="930320"/>
                    <a:pt x="496895" y="944465"/>
                  </a:cubicBezTo>
                  <a:cubicBezTo>
                    <a:pt x="557140" y="988034"/>
                    <a:pt x="627864" y="1009862"/>
                    <a:pt x="698499" y="1009862"/>
                  </a:cubicBezTo>
                  <a:cubicBezTo>
                    <a:pt x="769135" y="1009862"/>
                    <a:pt x="839859" y="988034"/>
                    <a:pt x="900104" y="944465"/>
                  </a:cubicBezTo>
                  <a:cubicBezTo>
                    <a:pt x="919575" y="930320"/>
                    <a:pt x="924028" y="903078"/>
                    <a:pt x="909883" y="883520"/>
                  </a:cubicBezTo>
                  <a:cubicBezTo>
                    <a:pt x="902767" y="873697"/>
                    <a:pt x="892399" y="867738"/>
                    <a:pt x="881376" y="865992"/>
                  </a:cubicBezTo>
                  <a:close/>
                </a:path>
              </a:pathLst>
            </a:custGeom>
            <a:grpFill/>
            <a:ln w="2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3373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 nodePh="1">
                                  <p:stCondLst>
                                    <p:cond delay="7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5" grpId="0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D95AB8F-5275-4278-82FC-27E83FFFF5E6}"/>
              </a:ext>
            </a:extLst>
          </p:cNvPr>
          <p:cNvSpPr txBox="1"/>
          <p:nvPr userDrawn="1"/>
        </p:nvSpPr>
        <p:spPr>
          <a:xfrm>
            <a:off x="9753600" y="0"/>
            <a:ext cx="2327275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800" b="1" i="0" spc="0" baseline="30000" dirty="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&lt;</a:t>
            </a:r>
            <a:fld id="{260E2A6B-A809-4840-BF14-8648BC0BDF87}" type="slidenum">
              <a:rPr lang="id-ID" sz="4400" b="1" i="0" spc="0" smtClean="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‹#›</a:t>
            </a:fld>
            <a:r>
              <a:rPr lang="en-US" sz="2400" b="1" i="0" spc="0" baseline="30000" dirty="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/&gt;</a:t>
            </a:r>
            <a:endParaRPr lang="id-ID" sz="4400" b="1" i="0" spc="0" baseline="30000" dirty="0">
              <a:solidFill>
                <a:schemeClr val="bg1"/>
              </a:solidFill>
              <a:latin typeface="Ubuntu" panose="020B050403060203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BFC75C1-AB1A-41C6-BEAA-E7208CA12ED5}"/>
              </a:ext>
            </a:extLst>
          </p:cNvPr>
          <p:cNvGrpSpPr/>
          <p:nvPr userDrawn="1"/>
        </p:nvGrpSpPr>
        <p:grpSpPr>
          <a:xfrm>
            <a:off x="1342633" y="6429418"/>
            <a:ext cx="2626016" cy="246221"/>
            <a:chOff x="666027" y="6491338"/>
            <a:chExt cx="2626016" cy="246221"/>
          </a:xfrm>
        </p:grpSpPr>
        <p:sp>
          <p:nvSpPr>
            <p:cNvPr id="13" name="Freeform 62">
              <a:extLst>
                <a:ext uri="{FF2B5EF4-FFF2-40B4-BE49-F238E27FC236}">
                  <a16:creationId xmlns:a16="http://schemas.microsoft.com/office/drawing/2014/main" id="{48E822A7-799A-463F-8F70-12A54F078BE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6027" y="6562424"/>
              <a:ext cx="95578" cy="93971"/>
            </a:xfrm>
            <a:custGeom>
              <a:avLst/>
              <a:gdLst>
                <a:gd name="T0" fmla="*/ 92739 w 55"/>
                <a:gd name="T1" fmla="*/ 185737 h 54"/>
                <a:gd name="T2" fmla="*/ 0 w 55"/>
                <a:gd name="T3" fmla="*/ 92869 h 54"/>
                <a:gd name="T4" fmla="*/ 92739 w 55"/>
                <a:gd name="T5" fmla="*/ 0 h 54"/>
                <a:gd name="T6" fmla="*/ 188913 w 55"/>
                <a:gd name="T7" fmla="*/ 92869 h 54"/>
                <a:gd name="T8" fmla="*/ 92739 w 55"/>
                <a:gd name="T9" fmla="*/ 185737 h 54"/>
                <a:gd name="T10" fmla="*/ 13739 w 55"/>
                <a:gd name="T11" fmla="*/ 92869 h 54"/>
                <a:gd name="T12" fmla="*/ 92739 w 55"/>
                <a:gd name="T13" fmla="*/ 171979 h 54"/>
                <a:gd name="T14" fmla="*/ 171739 w 55"/>
                <a:gd name="T15" fmla="*/ 92869 h 54"/>
                <a:gd name="T16" fmla="*/ 92739 w 55"/>
                <a:gd name="T17" fmla="*/ 13758 h 54"/>
                <a:gd name="T18" fmla="*/ 13739 w 55"/>
                <a:gd name="T19" fmla="*/ 92869 h 54"/>
                <a:gd name="T20" fmla="*/ 140826 w 55"/>
                <a:gd name="T21" fmla="*/ 127264 h 54"/>
                <a:gd name="T22" fmla="*/ 96174 w 55"/>
                <a:gd name="T23" fmla="*/ 151341 h 54"/>
                <a:gd name="T24" fmla="*/ 37783 w 55"/>
                <a:gd name="T25" fmla="*/ 92869 h 54"/>
                <a:gd name="T26" fmla="*/ 96174 w 55"/>
                <a:gd name="T27" fmla="*/ 34396 h 54"/>
                <a:gd name="T28" fmla="*/ 137391 w 55"/>
                <a:gd name="T29" fmla="*/ 58473 h 54"/>
                <a:gd name="T30" fmla="*/ 137391 w 55"/>
                <a:gd name="T31" fmla="*/ 72231 h 54"/>
                <a:gd name="T32" fmla="*/ 137391 w 55"/>
                <a:gd name="T33" fmla="*/ 72231 h 54"/>
                <a:gd name="T34" fmla="*/ 123652 w 55"/>
                <a:gd name="T35" fmla="*/ 72231 h 54"/>
                <a:gd name="T36" fmla="*/ 120217 w 55"/>
                <a:gd name="T37" fmla="*/ 72231 h 54"/>
                <a:gd name="T38" fmla="*/ 120217 w 55"/>
                <a:gd name="T39" fmla="*/ 61912 h 54"/>
                <a:gd name="T40" fmla="*/ 96174 w 55"/>
                <a:gd name="T41" fmla="*/ 51594 h 54"/>
                <a:gd name="T42" fmla="*/ 54957 w 55"/>
                <a:gd name="T43" fmla="*/ 92869 h 54"/>
                <a:gd name="T44" fmla="*/ 96174 w 55"/>
                <a:gd name="T45" fmla="*/ 134143 h 54"/>
                <a:gd name="T46" fmla="*/ 120217 w 55"/>
                <a:gd name="T47" fmla="*/ 123825 h 54"/>
                <a:gd name="T48" fmla="*/ 120217 w 55"/>
                <a:gd name="T49" fmla="*/ 113506 h 54"/>
                <a:gd name="T50" fmla="*/ 123652 w 55"/>
                <a:gd name="T51" fmla="*/ 113506 h 54"/>
                <a:gd name="T52" fmla="*/ 137391 w 55"/>
                <a:gd name="T53" fmla="*/ 113506 h 54"/>
                <a:gd name="T54" fmla="*/ 140826 w 55"/>
                <a:gd name="T55" fmla="*/ 113506 h 54"/>
                <a:gd name="T56" fmla="*/ 140826 w 55"/>
                <a:gd name="T57" fmla="*/ 127264 h 5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55" h="54">
                  <a:moveTo>
                    <a:pt x="27" y="54"/>
                  </a:moveTo>
                  <a:cubicBezTo>
                    <a:pt x="12" y="54"/>
                    <a:pt x="0" y="42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5" y="12"/>
                    <a:pt x="55" y="27"/>
                  </a:cubicBezTo>
                  <a:cubicBezTo>
                    <a:pt x="55" y="42"/>
                    <a:pt x="42" y="54"/>
                    <a:pt x="27" y="54"/>
                  </a:cubicBezTo>
                  <a:close/>
                  <a:moveTo>
                    <a:pt x="4" y="27"/>
                  </a:moveTo>
                  <a:cubicBezTo>
                    <a:pt x="4" y="40"/>
                    <a:pt x="15" y="50"/>
                    <a:pt x="27" y="50"/>
                  </a:cubicBezTo>
                  <a:cubicBezTo>
                    <a:pt x="40" y="50"/>
                    <a:pt x="50" y="40"/>
                    <a:pt x="50" y="27"/>
                  </a:cubicBezTo>
                  <a:cubicBezTo>
                    <a:pt x="50" y="14"/>
                    <a:pt x="40" y="4"/>
                    <a:pt x="27" y="4"/>
                  </a:cubicBezTo>
                  <a:cubicBezTo>
                    <a:pt x="15" y="4"/>
                    <a:pt x="4" y="14"/>
                    <a:pt x="4" y="27"/>
                  </a:cubicBezTo>
                  <a:close/>
                  <a:moveTo>
                    <a:pt x="41" y="37"/>
                  </a:moveTo>
                  <a:cubicBezTo>
                    <a:pt x="41" y="42"/>
                    <a:pt x="33" y="44"/>
                    <a:pt x="28" y="44"/>
                  </a:cubicBezTo>
                  <a:cubicBezTo>
                    <a:pt x="18" y="44"/>
                    <a:pt x="11" y="37"/>
                    <a:pt x="11" y="27"/>
                  </a:cubicBezTo>
                  <a:cubicBezTo>
                    <a:pt x="11" y="17"/>
                    <a:pt x="18" y="10"/>
                    <a:pt x="28" y="10"/>
                  </a:cubicBezTo>
                  <a:cubicBezTo>
                    <a:pt x="31" y="10"/>
                    <a:pt x="40" y="11"/>
                    <a:pt x="40" y="17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6"/>
                    <a:pt x="31" y="15"/>
                    <a:pt x="28" y="15"/>
                  </a:cubicBezTo>
                  <a:cubicBezTo>
                    <a:pt x="21" y="15"/>
                    <a:pt x="16" y="20"/>
                    <a:pt x="16" y="27"/>
                  </a:cubicBezTo>
                  <a:cubicBezTo>
                    <a:pt x="16" y="34"/>
                    <a:pt x="21" y="39"/>
                    <a:pt x="28" y="39"/>
                  </a:cubicBezTo>
                  <a:cubicBezTo>
                    <a:pt x="31" y="39"/>
                    <a:pt x="35" y="38"/>
                    <a:pt x="35" y="36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5" y="33"/>
                    <a:pt x="36" y="33"/>
                    <a:pt x="36" y="33"/>
                  </a:cubicBezTo>
                  <a:cubicBezTo>
                    <a:pt x="40" y="33"/>
                    <a:pt x="40" y="33"/>
                    <a:pt x="40" y="33"/>
                  </a:cubicBezTo>
                  <a:cubicBezTo>
                    <a:pt x="41" y="33"/>
                    <a:pt x="41" y="33"/>
                    <a:pt x="41" y="33"/>
                  </a:cubicBezTo>
                  <a:lnTo>
                    <a:pt x="41" y="3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 b="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D81A039-41F9-4179-9393-DE17E46FAF63}"/>
                </a:ext>
              </a:extLst>
            </p:cNvPr>
            <p:cNvSpPr txBox="1"/>
            <p:nvPr/>
          </p:nvSpPr>
          <p:spPr>
            <a:xfrm>
              <a:off x="771801" y="6491338"/>
              <a:ext cx="25202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0" spc="300" dirty="0">
                  <a:solidFill>
                    <a:schemeClr val="bg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2019.All Rights Reserved</a:t>
              </a:r>
              <a:endParaRPr lang="id-ID" sz="1000" b="0" spc="3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25E1D83-8139-4EEF-B4A5-FDD5804AFCFE}"/>
              </a:ext>
            </a:extLst>
          </p:cNvPr>
          <p:cNvSpPr txBox="1"/>
          <p:nvPr userDrawn="1"/>
        </p:nvSpPr>
        <p:spPr>
          <a:xfrm>
            <a:off x="221512" y="6398640"/>
            <a:ext cx="776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coder://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93EAE9D-DD77-41F1-BB80-9B81E003B525}"/>
              </a:ext>
            </a:extLst>
          </p:cNvPr>
          <p:cNvGrpSpPr/>
          <p:nvPr userDrawn="1"/>
        </p:nvGrpSpPr>
        <p:grpSpPr>
          <a:xfrm>
            <a:off x="11161327" y="6472515"/>
            <a:ext cx="809162" cy="169756"/>
            <a:chOff x="5168894" y="3238491"/>
            <a:chExt cx="1816099" cy="381003"/>
          </a:xfrm>
          <a:solidFill>
            <a:schemeClr val="bg1">
              <a:lumMod val="95000"/>
            </a:schemeClr>
          </a:solidFill>
        </p:grpSpPr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518B3738-3D08-49C2-8A01-4667090E93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603994" y="3238491"/>
              <a:ext cx="380999" cy="380999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001B2EC1-4AE8-4989-8EFE-A56B0682C1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168894" y="3238495"/>
              <a:ext cx="380999" cy="380999"/>
            </a:xfrm>
            <a:prstGeom prst="rect">
              <a:avLst/>
            </a:prstGeom>
          </p:spPr>
        </p:pic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D46795D-5E74-4381-BDDB-BE92A77FA469}"/>
                </a:ext>
              </a:extLst>
            </p:cNvPr>
            <p:cNvSpPr/>
            <p:nvPr/>
          </p:nvSpPr>
          <p:spPr>
            <a:xfrm>
              <a:off x="5885616" y="3274545"/>
              <a:ext cx="382667" cy="309564"/>
            </a:xfrm>
            <a:custGeom>
              <a:avLst/>
              <a:gdLst>
                <a:gd name="connsiteX0" fmla="*/ 1178720 w 1403113"/>
                <a:gd name="connsiteY0" fmla="*/ 4 h 1135068"/>
                <a:gd name="connsiteX1" fmla="*/ 1309688 w 1403113"/>
                <a:gd name="connsiteY1" fmla="*/ 130973 h 1135068"/>
                <a:gd name="connsiteX2" fmla="*/ 1178720 w 1403113"/>
                <a:gd name="connsiteY2" fmla="*/ 261942 h 1135068"/>
                <a:gd name="connsiteX3" fmla="*/ 1049061 w 1403113"/>
                <a:gd name="connsiteY3" fmla="*/ 144332 h 1135068"/>
                <a:gd name="connsiteX4" fmla="*/ 835931 w 1403113"/>
                <a:gd name="connsiteY4" fmla="*/ 94564 h 1135068"/>
                <a:gd name="connsiteX5" fmla="*/ 762675 w 1403113"/>
                <a:gd name="connsiteY5" fmla="*/ 266395 h 1135068"/>
                <a:gd name="connsiteX6" fmla="*/ 1123538 w 1403113"/>
                <a:gd name="connsiteY6" fmla="*/ 384616 h 1135068"/>
                <a:gd name="connsiteX7" fmla="*/ 1228488 w 1403113"/>
                <a:gd name="connsiteY7" fmla="*/ 349255 h 1135068"/>
                <a:gd name="connsiteX8" fmla="*/ 1403113 w 1403113"/>
                <a:gd name="connsiteY8" fmla="*/ 523880 h 1135068"/>
                <a:gd name="connsiteX9" fmla="*/ 1308990 w 1403113"/>
                <a:gd name="connsiteY9" fmla="*/ 678248 h 1135068"/>
                <a:gd name="connsiteX10" fmla="*/ 1309688 w 1403113"/>
                <a:gd name="connsiteY10" fmla="*/ 698505 h 1135068"/>
                <a:gd name="connsiteX11" fmla="*/ 698501 w 1403113"/>
                <a:gd name="connsiteY11" fmla="*/ 1135068 h 1135068"/>
                <a:gd name="connsiteX12" fmla="*/ 87313 w 1403113"/>
                <a:gd name="connsiteY12" fmla="*/ 698505 h 1135068"/>
                <a:gd name="connsiteX13" fmla="*/ 88273 w 1403113"/>
                <a:gd name="connsiteY13" fmla="*/ 675018 h 1135068"/>
                <a:gd name="connsiteX14" fmla="*/ 0 w 1403113"/>
                <a:gd name="connsiteY14" fmla="*/ 523880 h 1135068"/>
                <a:gd name="connsiteX15" fmla="*/ 174625 w 1403113"/>
                <a:gd name="connsiteY15" fmla="*/ 349255 h 1135068"/>
                <a:gd name="connsiteX16" fmla="*/ 276955 w 1403113"/>
                <a:gd name="connsiteY16" fmla="*/ 382346 h 1135068"/>
                <a:gd name="connsiteX17" fmla="*/ 668727 w 1403113"/>
                <a:gd name="connsiteY17" fmla="*/ 264038 h 1135068"/>
                <a:gd name="connsiteX18" fmla="*/ 770010 w 1403113"/>
                <a:gd name="connsiteY18" fmla="*/ 26547 h 1135068"/>
                <a:gd name="connsiteX19" fmla="*/ 820214 w 1403113"/>
                <a:gd name="connsiteY19" fmla="*/ 1139 h 1135068"/>
                <a:gd name="connsiteX20" fmla="*/ 1069317 w 1403113"/>
                <a:gd name="connsiteY20" fmla="*/ 59377 h 1135068"/>
                <a:gd name="connsiteX21" fmla="*/ 1178720 w 1403113"/>
                <a:gd name="connsiteY21" fmla="*/ 4 h 1135068"/>
                <a:gd name="connsiteX22" fmla="*/ 1178719 w 1403113"/>
                <a:gd name="connsiteY22" fmla="*/ 87317 h 1135068"/>
                <a:gd name="connsiteX23" fmla="*/ 1135062 w 1403113"/>
                <a:gd name="connsiteY23" fmla="*/ 130973 h 1135068"/>
                <a:gd name="connsiteX24" fmla="*/ 1178719 w 1403113"/>
                <a:gd name="connsiteY24" fmla="*/ 174631 h 1135068"/>
                <a:gd name="connsiteX25" fmla="*/ 1222376 w 1403113"/>
                <a:gd name="connsiteY25" fmla="*/ 130973 h 1135068"/>
                <a:gd name="connsiteX26" fmla="*/ 1178719 w 1403113"/>
                <a:gd name="connsiteY26" fmla="*/ 87317 h 1135068"/>
                <a:gd name="connsiteX27" fmla="*/ 480219 w 1403113"/>
                <a:gd name="connsiteY27" fmla="*/ 567536 h 1135068"/>
                <a:gd name="connsiteX28" fmla="*/ 392906 w 1403113"/>
                <a:gd name="connsiteY28" fmla="*/ 654849 h 1135068"/>
                <a:gd name="connsiteX29" fmla="*/ 480219 w 1403113"/>
                <a:gd name="connsiteY29" fmla="*/ 742161 h 1135068"/>
                <a:gd name="connsiteX30" fmla="*/ 567531 w 1403113"/>
                <a:gd name="connsiteY30" fmla="*/ 654849 h 1135068"/>
                <a:gd name="connsiteX31" fmla="*/ 480219 w 1403113"/>
                <a:gd name="connsiteY31" fmla="*/ 567536 h 1135068"/>
                <a:gd name="connsiteX32" fmla="*/ 916781 w 1403113"/>
                <a:gd name="connsiteY32" fmla="*/ 567536 h 1135068"/>
                <a:gd name="connsiteX33" fmla="*/ 829468 w 1403113"/>
                <a:gd name="connsiteY33" fmla="*/ 654849 h 1135068"/>
                <a:gd name="connsiteX34" fmla="*/ 916781 w 1403113"/>
                <a:gd name="connsiteY34" fmla="*/ 742161 h 1135068"/>
                <a:gd name="connsiteX35" fmla="*/ 1004093 w 1403113"/>
                <a:gd name="connsiteY35" fmla="*/ 654849 h 1135068"/>
                <a:gd name="connsiteX36" fmla="*/ 916781 w 1403113"/>
                <a:gd name="connsiteY36" fmla="*/ 567536 h 1135068"/>
                <a:gd name="connsiteX37" fmla="*/ 881376 w 1403113"/>
                <a:gd name="connsiteY37" fmla="*/ 865992 h 1135068"/>
                <a:gd name="connsiteX38" fmla="*/ 848939 w 1403113"/>
                <a:gd name="connsiteY38" fmla="*/ 873741 h 1135068"/>
                <a:gd name="connsiteX39" fmla="*/ 548060 w 1403113"/>
                <a:gd name="connsiteY39" fmla="*/ 873741 h 1135068"/>
                <a:gd name="connsiteX40" fmla="*/ 487116 w 1403113"/>
                <a:gd name="connsiteY40" fmla="*/ 883520 h 1135068"/>
                <a:gd name="connsiteX41" fmla="*/ 496895 w 1403113"/>
                <a:gd name="connsiteY41" fmla="*/ 944465 h 1135068"/>
                <a:gd name="connsiteX42" fmla="*/ 698499 w 1403113"/>
                <a:gd name="connsiteY42" fmla="*/ 1009862 h 1135068"/>
                <a:gd name="connsiteX43" fmla="*/ 900104 w 1403113"/>
                <a:gd name="connsiteY43" fmla="*/ 944465 h 1135068"/>
                <a:gd name="connsiteX44" fmla="*/ 909883 w 1403113"/>
                <a:gd name="connsiteY44" fmla="*/ 883520 h 1135068"/>
                <a:gd name="connsiteX45" fmla="*/ 881376 w 1403113"/>
                <a:gd name="connsiteY45" fmla="*/ 865992 h 1135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403113" h="1135068">
                  <a:moveTo>
                    <a:pt x="1178720" y="4"/>
                  </a:moveTo>
                  <a:cubicBezTo>
                    <a:pt x="1250927" y="4"/>
                    <a:pt x="1309688" y="58766"/>
                    <a:pt x="1309688" y="130973"/>
                  </a:cubicBezTo>
                  <a:cubicBezTo>
                    <a:pt x="1309688" y="203181"/>
                    <a:pt x="1250927" y="261942"/>
                    <a:pt x="1178720" y="261942"/>
                  </a:cubicBezTo>
                  <a:cubicBezTo>
                    <a:pt x="1111052" y="261942"/>
                    <a:pt x="1055871" y="210253"/>
                    <a:pt x="1049061" y="144332"/>
                  </a:cubicBezTo>
                  <a:lnTo>
                    <a:pt x="835931" y="94564"/>
                  </a:lnTo>
                  <a:lnTo>
                    <a:pt x="762675" y="266395"/>
                  </a:lnTo>
                  <a:cubicBezTo>
                    <a:pt x="898446" y="276610"/>
                    <a:pt x="1026097" y="316949"/>
                    <a:pt x="1123538" y="384616"/>
                  </a:cubicBezTo>
                  <a:cubicBezTo>
                    <a:pt x="1153399" y="361828"/>
                    <a:pt x="1189983" y="349255"/>
                    <a:pt x="1228488" y="349255"/>
                  </a:cubicBezTo>
                  <a:cubicBezTo>
                    <a:pt x="1324794" y="349255"/>
                    <a:pt x="1403113" y="427574"/>
                    <a:pt x="1403113" y="523880"/>
                  </a:cubicBezTo>
                  <a:cubicBezTo>
                    <a:pt x="1403113" y="590150"/>
                    <a:pt x="1365918" y="649261"/>
                    <a:pt x="1308990" y="678248"/>
                  </a:cubicBezTo>
                  <a:cubicBezTo>
                    <a:pt x="1309427" y="684971"/>
                    <a:pt x="1309688" y="691694"/>
                    <a:pt x="1309688" y="698505"/>
                  </a:cubicBezTo>
                  <a:cubicBezTo>
                    <a:pt x="1309688" y="939226"/>
                    <a:pt x="1035440" y="1135068"/>
                    <a:pt x="698501" y="1135068"/>
                  </a:cubicBezTo>
                  <a:cubicBezTo>
                    <a:pt x="361474" y="1135068"/>
                    <a:pt x="87313" y="939226"/>
                    <a:pt x="87313" y="698505"/>
                  </a:cubicBezTo>
                  <a:cubicBezTo>
                    <a:pt x="87313" y="690559"/>
                    <a:pt x="87575" y="682701"/>
                    <a:pt x="88273" y="675018"/>
                  </a:cubicBezTo>
                  <a:cubicBezTo>
                    <a:pt x="34838" y="645419"/>
                    <a:pt x="0" y="587705"/>
                    <a:pt x="0" y="523880"/>
                  </a:cubicBezTo>
                  <a:cubicBezTo>
                    <a:pt x="0" y="427574"/>
                    <a:pt x="78319" y="349255"/>
                    <a:pt x="174625" y="349255"/>
                  </a:cubicBezTo>
                  <a:cubicBezTo>
                    <a:pt x="212606" y="349255"/>
                    <a:pt x="248230" y="361042"/>
                    <a:pt x="276955" y="382346"/>
                  </a:cubicBezTo>
                  <a:cubicBezTo>
                    <a:pt x="382429" y="310400"/>
                    <a:pt x="522129" y="269102"/>
                    <a:pt x="668727" y="264038"/>
                  </a:cubicBezTo>
                  <a:lnTo>
                    <a:pt x="770010" y="26547"/>
                  </a:lnTo>
                  <a:cubicBezTo>
                    <a:pt x="778392" y="7077"/>
                    <a:pt x="799085" y="-3663"/>
                    <a:pt x="820214" y="1139"/>
                  </a:cubicBezTo>
                  <a:lnTo>
                    <a:pt x="1069317" y="59377"/>
                  </a:lnTo>
                  <a:cubicBezTo>
                    <a:pt x="1092717" y="23666"/>
                    <a:pt x="1132968" y="4"/>
                    <a:pt x="1178720" y="4"/>
                  </a:cubicBezTo>
                  <a:close/>
                  <a:moveTo>
                    <a:pt x="1178719" y="87317"/>
                  </a:moveTo>
                  <a:cubicBezTo>
                    <a:pt x="1154608" y="87317"/>
                    <a:pt x="1135062" y="106863"/>
                    <a:pt x="1135062" y="130973"/>
                  </a:cubicBezTo>
                  <a:cubicBezTo>
                    <a:pt x="1135062" y="155085"/>
                    <a:pt x="1154608" y="174631"/>
                    <a:pt x="1178719" y="174631"/>
                  </a:cubicBezTo>
                  <a:cubicBezTo>
                    <a:pt x="1202830" y="174631"/>
                    <a:pt x="1222376" y="155085"/>
                    <a:pt x="1222376" y="130973"/>
                  </a:cubicBezTo>
                  <a:cubicBezTo>
                    <a:pt x="1222376" y="106863"/>
                    <a:pt x="1202830" y="87317"/>
                    <a:pt x="1178719" y="87317"/>
                  </a:cubicBezTo>
                  <a:close/>
                  <a:moveTo>
                    <a:pt x="480219" y="567536"/>
                  </a:moveTo>
                  <a:cubicBezTo>
                    <a:pt x="431997" y="567536"/>
                    <a:pt x="392906" y="606627"/>
                    <a:pt x="392906" y="654849"/>
                  </a:cubicBezTo>
                  <a:cubicBezTo>
                    <a:pt x="392906" y="703070"/>
                    <a:pt x="431997" y="742161"/>
                    <a:pt x="480219" y="742161"/>
                  </a:cubicBezTo>
                  <a:cubicBezTo>
                    <a:pt x="528440" y="742161"/>
                    <a:pt x="567531" y="703070"/>
                    <a:pt x="567531" y="654849"/>
                  </a:cubicBezTo>
                  <a:cubicBezTo>
                    <a:pt x="567531" y="606627"/>
                    <a:pt x="528440" y="567536"/>
                    <a:pt x="480219" y="567536"/>
                  </a:cubicBezTo>
                  <a:close/>
                  <a:moveTo>
                    <a:pt x="916781" y="567536"/>
                  </a:moveTo>
                  <a:cubicBezTo>
                    <a:pt x="868559" y="567536"/>
                    <a:pt x="829468" y="606627"/>
                    <a:pt x="829468" y="654849"/>
                  </a:cubicBezTo>
                  <a:cubicBezTo>
                    <a:pt x="829468" y="703070"/>
                    <a:pt x="868559" y="742161"/>
                    <a:pt x="916781" y="742161"/>
                  </a:cubicBezTo>
                  <a:cubicBezTo>
                    <a:pt x="965002" y="742161"/>
                    <a:pt x="1004093" y="703070"/>
                    <a:pt x="1004093" y="654849"/>
                  </a:cubicBezTo>
                  <a:cubicBezTo>
                    <a:pt x="1004093" y="606627"/>
                    <a:pt x="965002" y="567536"/>
                    <a:pt x="916781" y="567536"/>
                  </a:cubicBezTo>
                  <a:close/>
                  <a:moveTo>
                    <a:pt x="881376" y="865992"/>
                  </a:moveTo>
                  <a:cubicBezTo>
                    <a:pt x="870353" y="864245"/>
                    <a:pt x="858675" y="866712"/>
                    <a:pt x="848939" y="873741"/>
                  </a:cubicBezTo>
                  <a:cubicBezTo>
                    <a:pt x="758920" y="938964"/>
                    <a:pt x="638079" y="938790"/>
                    <a:pt x="548060" y="873741"/>
                  </a:cubicBezTo>
                  <a:cubicBezTo>
                    <a:pt x="528589" y="859683"/>
                    <a:pt x="501260" y="864049"/>
                    <a:pt x="487116" y="883520"/>
                  </a:cubicBezTo>
                  <a:cubicBezTo>
                    <a:pt x="472971" y="902991"/>
                    <a:pt x="477337" y="930320"/>
                    <a:pt x="496895" y="944465"/>
                  </a:cubicBezTo>
                  <a:cubicBezTo>
                    <a:pt x="557140" y="988034"/>
                    <a:pt x="627864" y="1009862"/>
                    <a:pt x="698499" y="1009862"/>
                  </a:cubicBezTo>
                  <a:cubicBezTo>
                    <a:pt x="769135" y="1009862"/>
                    <a:pt x="839859" y="988034"/>
                    <a:pt x="900104" y="944465"/>
                  </a:cubicBezTo>
                  <a:cubicBezTo>
                    <a:pt x="919575" y="930320"/>
                    <a:pt x="924028" y="903078"/>
                    <a:pt x="909883" y="883520"/>
                  </a:cubicBezTo>
                  <a:cubicBezTo>
                    <a:pt x="902767" y="873697"/>
                    <a:pt x="892399" y="867738"/>
                    <a:pt x="881376" y="865992"/>
                  </a:cubicBezTo>
                  <a:close/>
                </a:path>
              </a:pathLst>
            </a:custGeom>
            <a:grpFill/>
            <a:ln w="2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1897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D95AB8F-5275-4278-82FC-27E83FFFF5E6}"/>
              </a:ext>
            </a:extLst>
          </p:cNvPr>
          <p:cNvSpPr txBox="1"/>
          <p:nvPr userDrawn="1"/>
        </p:nvSpPr>
        <p:spPr>
          <a:xfrm>
            <a:off x="9753600" y="0"/>
            <a:ext cx="2327275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800" b="1" i="0" spc="0" baseline="30000" dirty="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&lt;</a:t>
            </a:r>
            <a:fld id="{260E2A6B-A809-4840-BF14-8648BC0BDF87}" type="slidenum">
              <a:rPr lang="id-ID" sz="4400" b="1" i="0" spc="0" smtClean="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‹#›</a:t>
            </a:fld>
            <a:r>
              <a:rPr lang="en-US" sz="2400" b="1" i="0" spc="0" baseline="30000" dirty="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/&gt;</a:t>
            </a:r>
            <a:endParaRPr lang="id-ID" sz="4400" b="1" i="0" spc="0" baseline="30000" dirty="0">
              <a:solidFill>
                <a:schemeClr val="bg1"/>
              </a:solidFill>
              <a:latin typeface="Ubuntu" panose="020B050403060203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BFC75C1-AB1A-41C6-BEAA-E7208CA12ED5}"/>
              </a:ext>
            </a:extLst>
          </p:cNvPr>
          <p:cNvGrpSpPr/>
          <p:nvPr userDrawn="1"/>
        </p:nvGrpSpPr>
        <p:grpSpPr>
          <a:xfrm>
            <a:off x="1342633" y="6429418"/>
            <a:ext cx="2626016" cy="246221"/>
            <a:chOff x="666027" y="6491338"/>
            <a:chExt cx="2626016" cy="246221"/>
          </a:xfrm>
        </p:grpSpPr>
        <p:sp>
          <p:nvSpPr>
            <p:cNvPr id="13" name="Freeform 62">
              <a:extLst>
                <a:ext uri="{FF2B5EF4-FFF2-40B4-BE49-F238E27FC236}">
                  <a16:creationId xmlns:a16="http://schemas.microsoft.com/office/drawing/2014/main" id="{48E822A7-799A-463F-8F70-12A54F078BE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6027" y="6562424"/>
              <a:ext cx="95578" cy="93971"/>
            </a:xfrm>
            <a:custGeom>
              <a:avLst/>
              <a:gdLst>
                <a:gd name="T0" fmla="*/ 92739 w 55"/>
                <a:gd name="T1" fmla="*/ 185737 h 54"/>
                <a:gd name="T2" fmla="*/ 0 w 55"/>
                <a:gd name="T3" fmla="*/ 92869 h 54"/>
                <a:gd name="T4" fmla="*/ 92739 w 55"/>
                <a:gd name="T5" fmla="*/ 0 h 54"/>
                <a:gd name="T6" fmla="*/ 188913 w 55"/>
                <a:gd name="T7" fmla="*/ 92869 h 54"/>
                <a:gd name="T8" fmla="*/ 92739 w 55"/>
                <a:gd name="T9" fmla="*/ 185737 h 54"/>
                <a:gd name="T10" fmla="*/ 13739 w 55"/>
                <a:gd name="T11" fmla="*/ 92869 h 54"/>
                <a:gd name="T12" fmla="*/ 92739 w 55"/>
                <a:gd name="T13" fmla="*/ 171979 h 54"/>
                <a:gd name="T14" fmla="*/ 171739 w 55"/>
                <a:gd name="T15" fmla="*/ 92869 h 54"/>
                <a:gd name="T16" fmla="*/ 92739 w 55"/>
                <a:gd name="T17" fmla="*/ 13758 h 54"/>
                <a:gd name="T18" fmla="*/ 13739 w 55"/>
                <a:gd name="T19" fmla="*/ 92869 h 54"/>
                <a:gd name="T20" fmla="*/ 140826 w 55"/>
                <a:gd name="T21" fmla="*/ 127264 h 54"/>
                <a:gd name="T22" fmla="*/ 96174 w 55"/>
                <a:gd name="T23" fmla="*/ 151341 h 54"/>
                <a:gd name="T24" fmla="*/ 37783 w 55"/>
                <a:gd name="T25" fmla="*/ 92869 h 54"/>
                <a:gd name="T26" fmla="*/ 96174 w 55"/>
                <a:gd name="T27" fmla="*/ 34396 h 54"/>
                <a:gd name="T28" fmla="*/ 137391 w 55"/>
                <a:gd name="T29" fmla="*/ 58473 h 54"/>
                <a:gd name="T30" fmla="*/ 137391 w 55"/>
                <a:gd name="T31" fmla="*/ 72231 h 54"/>
                <a:gd name="T32" fmla="*/ 137391 w 55"/>
                <a:gd name="T33" fmla="*/ 72231 h 54"/>
                <a:gd name="T34" fmla="*/ 123652 w 55"/>
                <a:gd name="T35" fmla="*/ 72231 h 54"/>
                <a:gd name="T36" fmla="*/ 120217 w 55"/>
                <a:gd name="T37" fmla="*/ 72231 h 54"/>
                <a:gd name="T38" fmla="*/ 120217 w 55"/>
                <a:gd name="T39" fmla="*/ 61912 h 54"/>
                <a:gd name="T40" fmla="*/ 96174 w 55"/>
                <a:gd name="T41" fmla="*/ 51594 h 54"/>
                <a:gd name="T42" fmla="*/ 54957 w 55"/>
                <a:gd name="T43" fmla="*/ 92869 h 54"/>
                <a:gd name="T44" fmla="*/ 96174 w 55"/>
                <a:gd name="T45" fmla="*/ 134143 h 54"/>
                <a:gd name="T46" fmla="*/ 120217 w 55"/>
                <a:gd name="T47" fmla="*/ 123825 h 54"/>
                <a:gd name="T48" fmla="*/ 120217 w 55"/>
                <a:gd name="T49" fmla="*/ 113506 h 54"/>
                <a:gd name="T50" fmla="*/ 123652 w 55"/>
                <a:gd name="T51" fmla="*/ 113506 h 54"/>
                <a:gd name="T52" fmla="*/ 137391 w 55"/>
                <a:gd name="T53" fmla="*/ 113506 h 54"/>
                <a:gd name="T54" fmla="*/ 140826 w 55"/>
                <a:gd name="T55" fmla="*/ 113506 h 54"/>
                <a:gd name="T56" fmla="*/ 140826 w 55"/>
                <a:gd name="T57" fmla="*/ 127264 h 5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55" h="54">
                  <a:moveTo>
                    <a:pt x="27" y="54"/>
                  </a:moveTo>
                  <a:cubicBezTo>
                    <a:pt x="12" y="54"/>
                    <a:pt x="0" y="42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5" y="12"/>
                    <a:pt x="55" y="27"/>
                  </a:cubicBezTo>
                  <a:cubicBezTo>
                    <a:pt x="55" y="42"/>
                    <a:pt x="42" y="54"/>
                    <a:pt x="27" y="54"/>
                  </a:cubicBezTo>
                  <a:close/>
                  <a:moveTo>
                    <a:pt x="4" y="27"/>
                  </a:moveTo>
                  <a:cubicBezTo>
                    <a:pt x="4" y="40"/>
                    <a:pt x="15" y="50"/>
                    <a:pt x="27" y="50"/>
                  </a:cubicBezTo>
                  <a:cubicBezTo>
                    <a:pt x="40" y="50"/>
                    <a:pt x="50" y="40"/>
                    <a:pt x="50" y="27"/>
                  </a:cubicBezTo>
                  <a:cubicBezTo>
                    <a:pt x="50" y="14"/>
                    <a:pt x="40" y="4"/>
                    <a:pt x="27" y="4"/>
                  </a:cubicBezTo>
                  <a:cubicBezTo>
                    <a:pt x="15" y="4"/>
                    <a:pt x="4" y="14"/>
                    <a:pt x="4" y="27"/>
                  </a:cubicBezTo>
                  <a:close/>
                  <a:moveTo>
                    <a:pt x="41" y="37"/>
                  </a:moveTo>
                  <a:cubicBezTo>
                    <a:pt x="41" y="42"/>
                    <a:pt x="33" y="44"/>
                    <a:pt x="28" y="44"/>
                  </a:cubicBezTo>
                  <a:cubicBezTo>
                    <a:pt x="18" y="44"/>
                    <a:pt x="11" y="37"/>
                    <a:pt x="11" y="27"/>
                  </a:cubicBezTo>
                  <a:cubicBezTo>
                    <a:pt x="11" y="17"/>
                    <a:pt x="18" y="10"/>
                    <a:pt x="28" y="10"/>
                  </a:cubicBezTo>
                  <a:cubicBezTo>
                    <a:pt x="31" y="10"/>
                    <a:pt x="40" y="11"/>
                    <a:pt x="40" y="17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6"/>
                    <a:pt x="31" y="15"/>
                    <a:pt x="28" y="15"/>
                  </a:cubicBezTo>
                  <a:cubicBezTo>
                    <a:pt x="21" y="15"/>
                    <a:pt x="16" y="20"/>
                    <a:pt x="16" y="27"/>
                  </a:cubicBezTo>
                  <a:cubicBezTo>
                    <a:pt x="16" y="34"/>
                    <a:pt x="21" y="39"/>
                    <a:pt x="28" y="39"/>
                  </a:cubicBezTo>
                  <a:cubicBezTo>
                    <a:pt x="31" y="39"/>
                    <a:pt x="35" y="38"/>
                    <a:pt x="35" y="36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5" y="33"/>
                    <a:pt x="36" y="33"/>
                    <a:pt x="36" y="33"/>
                  </a:cubicBezTo>
                  <a:cubicBezTo>
                    <a:pt x="40" y="33"/>
                    <a:pt x="40" y="33"/>
                    <a:pt x="40" y="33"/>
                  </a:cubicBezTo>
                  <a:cubicBezTo>
                    <a:pt x="41" y="33"/>
                    <a:pt x="41" y="33"/>
                    <a:pt x="41" y="33"/>
                  </a:cubicBezTo>
                  <a:lnTo>
                    <a:pt x="41" y="3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 b="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D81A039-41F9-4179-9393-DE17E46FAF63}"/>
                </a:ext>
              </a:extLst>
            </p:cNvPr>
            <p:cNvSpPr txBox="1"/>
            <p:nvPr/>
          </p:nvSpPr>
          <p:spPr>
            <a:xfrm>
              <a:off x="771801" y="6491338"/>
              <a:ext cx="25202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0" spc="300" dirty="0">
                  <a:solidFill>
                    <a:schemeClr val="bg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2019.All Rights Reserved</a:t>
              </a:r>
              <a:endParaRPr lang="id-ID" sz="1000" b="0" spc="3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25E1D83-8139-4EEF-B4A5-FDD5804AFCFE}"/>
              </a:ext>
            </a:extLst>
          </p:cNvPr>
          <p:cNvSpPr txBox="1"/>
          <p:nvPr userDrawn="1"/>
        </p:nvSpPr>
        <p:spPr>
          <a:xfrm>
            <a:off x="221512" y="6398640"/>
            <a:ext cx="776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coder://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93EAE9D-DD77-41F1-BB80-9B81E003B525}"/>
              </a:ext>
            </a:extLst>
          </p:cNvPr>
          <p:cNvGrpSpPr/>
          <p:nvPr userDrawn="1"/>
        </p:nvGrpSpPr>
        <p:grpSpPr>
          <a:xfrm>
            <a:off x="11161327" y="6472515"/>
            <a:ext cx="809162" cy="169756"/>
            <a:chOff x="5168894" y="3238491"/>
            <a:chExt cx="1816099" cy="381003"/>
          </a:xfrm>
          <a:solidFill>
            <a:schemeClr val="bg1">
              <a:lumMod val="95000"/>
            </a:schemeClr>
          </a:solidFill>
        </p:grpSpPr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518B3738-3D08-49C2-8A01-4667090E93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603994" y="3238491"/>
              <a:ext cx="380999" cy="380999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001B2EC1-4AE8-4989-8EFE-A56B0682C1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168894" y="3238495"/>
              <a:ext cx="380999" cy="380999"/>
            </a:xfrm>
            <a:prstGeom prst="rect">
              <a:avLst/>
            </a:prstGeom>
          </p:spPr>
        </p:pic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D46795D-5E74-4381-BDDB-BE92A77FA469}"/>
                </a:ext>
              </a:extLst>
            </p:cNvPr>
            <p:cNvSpPr/>
            <p:nvPr/>
          </p:nvSpPr>
          <p:spPr>
            <a:xfrm>
              <a:off x="5885616" y="3274545"/>
              <a:ext cx="382667" cy="309564"/>
            </a:xfrm>
            <a:custGeom>
              <a:avLst/>
              <a:gdLst>
                <a:gd name="connsiteX0" fmla="*/ 1178720 w 1403113"/>
                <a:gd name="connsiteY0" fmla="*/ 4 h 1135068"/>
                <a:gd name="connsiteX1" fmla="*/ 1309688 w 1403113"/>
                <a:gd name="connsiteY1" fmla="*/ 130973 h 1135068"/>
                <a:gd name="connsiteX2" fmla="*/ 1178720 w 1403113"/>
                <a:gd name="connsiteY2" fmla="*/ 261942 h 1135068"/>
                <a:gd name="connsiteX3" fmla="*/ 1049061 w 1403113"/>
                <a:gd name="connsiteY3" fmla="*/ 144332 h 1135068"/>
                <a:gd name="connsiteX4" fmla="*/ 835931 w 1403113"/>
                <a:gd name="connsiteY4" fmla="*/ 94564 h 1135068"/>
                <a:gd name="connsiteX5" fmla="*/ 762675 w 1403113"/>
                <a:gd name="connsiteY5" fmla="*/ 266395 h 1135068"/>
                <a:gd name="connsiteX6" fmla="*/ 1123538 w 1403113"/>
                <a:gd name="connsiteY6" fmla="*/ 384616 h 1135068"/>
                <a:gd name="connsiteX7" fmla="*/ 1228488 w 1403113"/>
                <a:gd name="connsiteY7" fmla="*/ 349255 h 1135068"/>
                <a:gd name="connsiteX8" fmla="*/ 1403113 w 1403113"/>
                <a:gd name="connsiteY8" fmla="*/ 523880 h 1135068"/>
                <a:gd name="connsiteX9" fmla="*/ 1308990 w 1403113"/>
                <a:gd name="connsiteY9" fmla="*/ 678248 h 1135068"/>
                <a:gd name="connsiteX10" fmla="*/ 1309688 w 1403113"/>
                <a:gd name="connsiteY10" fmla="*/ 698505 h 1135068"/>
                <a:gd name="connsiteX11" fmla="*/ 698501 w 1403113"/>
                <a:gd name="connsiteY11" fmla="*/ 1135068 h 1135068"/>
                <a:gd name="connsiteX12" fmla="*/ 87313 w 1403113"/>
                <a:gd name="connsiteY12" fmla="*/ 698505 h 1135068"/>
                <a:gd name="connsiteX13" fmla="*/ 88273 w 1403113"/>
                <a:gd name="connsiteY13" fmla="*/ 675018 h 1135068"/>
                <a:gd name="connsiteX14" fmla="*/ 0 w 1403113"/>
                <a:gd name="connsiteY14" fmla="*/ 523880 h 1135068"/>
                <a:gd name="connsiteX15" fmla="*/ 174625 w 1403113"/>
                <a:gd name="connsiteY15" fmla="*/ 349255 h 1135068"/>
                <a:gd name="connsiteX16" fmla="*/ 276955 w 1403113"/>
                <a:gd name="connsiteY16" fmla="*/ 382346 h 1135068"/>
                <a:gd name="connsiteX17" fmla="*/ 668727 w 1403113"/>
                <a:gd name="connsiteY17" fmla="*/ 264038 h 1135068"/>
                <a:gd name="connsiteX18" fmla="*/ 770010 w 1403113"/>
                <a:gd name="connsiteY18" fmla="*/ 26547 h 1135068"/>
                <a:gd name="connsiteX19" fmla="*/ 820214 w 1403113"/>
                <a:gd name="connsiteY19" fmla="*/ 1139 h 1135068"/>
                <a:gd name="connsiteX20" fmla="*/ 1069317 w 1403113"/>
                <a:gd name="connsiteY20" fmla="*/ 59377 h 1135068"/>
                <a:gd name="connsiteX21" fmla="*/ 1178720 w 1403113"/>
                <a:gd name="connsiteY21" fmla="*/ 4 h 1135068"/>
                <a:gd name="connsiteX22" fmla="*/ 1178719 w 1403113"/>
                <a:gd name="connsiteY22" fmla="*/ 87317 h 1135068"/>
                <a:gd name="connsiteX23" fmla="*/ 1135062 w 1403113"/>
                <a:gd name="connsiteY23" fmla="*/ 130973 h 1135068"/>
                <a:gd name="connsiteX24" fmla="*/ 1178719 w 1403113"/>
                <a:gd name="connsiteY24" fmla="*/ 174631 h 1135068"/>
                <a:gd name="connsiteX25" fmla="*/ 1222376 w 1403113"/>
                <a:gd name="connsiteY25" fmla="*/ 130973 h 1135068"/>
                <a:gd name="connsiteX26" fmla="*/ 1178719 w 1403113"/>
                <a:gd name="connsiteY26" fmla="*/ 87317 h 1135068"/>
                <a:gd name="connsiteX27" fmla="*/ 480219 w 1403113"/>
                <a:gd name="connsiteY27" fmla="*/ 567536 h 1135068"/>
                <a:gd name="connsiteX28" fmla="*/ 392906 w 1403113"/>
                <a:gd name="connsiteY28" fmla="*/ 654849 h 1135068"/>
                <a:gd name="connsiteX29" fmla="*/ 480219 w 1403113"/>
                <a:gd name="connsiteY29" fmla="*/ 742161 h 1135068"/>
                <a:gd name="connsiteX30" fmla="*/ 567531 w 1403113"/>
                <a:gd name="connsiteY30" fmla="*/ 654849 h 1135068"/>
                <a:gd name="connsiteX31" fmla="*/ 480219 w 1403113"/>
                <a:gd name="connsiteY31" fmla="*/ 567536 h 1135068"/>
                <a:gd name="connsiteX32" fmla="*/ 916781 w 1403113"/>
                <a:gd name="connsiteY32" fmla="*/ 567536 h 1135068"/>
                <a:gd name="connsiteX33" fmla="*/ 829468 w 1403113"/>
                <a:gd name="connsiteY33" fmla="*/ 654849 h 1135068"/>
                <a:gd name="connsiteX34" fmla="*/ 916781 w 1403113"/>
                <a:gd name="connsiteY34" fmla="*/ 742161 h 1135068"/>
                <a:gd name="connsiteX35" fmla="*/ 1004093 w 1403113"/>
                <a:gd name="connsiteY35" fmla="*/ 654849 h 1135068"/>
                <a:gd name="connsiteX36" fmla="*/ 916781 w 1403113"/>
                <a:gd name="connsiteY36" fmla="*/ 567536 h 1135068"/>
                <a:gd name="connsiteX37" fmla="*/ 881376 w 1403113"/>
                <a:gd name="connsiteY37" fmla="*/ 865992 h 1135068"/>
                <a:gd name="connsiteX38" fmla="*/ 848939 w 1403113"/>
                <a:gd name="connsiteY38" fmla="*/ 873741 h 1135068"/>
                <a:gd name="connsiteX39" fmla="*/ 548060 w 1403113"/>
                <a:gd name="connsiteY39" fmla="*/ 873741 h 1135068"/>
                <a:gd name="connsiteX40" fmla="*/ 487116 w 1403113"/>
                <a:gd name="connsiteY40" fmla="*/ 883520 h 1135068"/>
                <a:gd name="connsiteX41" fmla="*/ 496895 w 1403113"/>
                <a:gd name="connsiteY41" fmla="*/ 944465 h 1135068"/>
                <a:gd name="connsiteX42" fmla="*/ 698499 w 1403113"/>
                <a:gd name="connsiteY42" fmla="*/ 1009862 h 1135068"/>
                <a:gd name="connsiteX43" fmla="*/ 900104 w 1403113"/>
                <a:gd name="connsiteY43" fmla="*/ 944465 h 1135068"/>
                <a:gd name="connsiteX44" fmla="*/ 909883 w 1403113"/>
                <a:gd name="connsiteY44" fmla="*/ 883520 h 1135068"/>
                <a:gd name="connsiteX45" fmla="*/ 881376 w 1403113"/>
                <a:gd name="connsiteY45" fmla="*/ 865992 h 1135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403113" h="1135068">
                  <a:moveTo>
                    <a:pt x="1178720" y="4"/>
                  </a:moveTo>
                  <a:cubicBezTo>
                    <a:pt x="1250927" y="4"/>
                    <a:pt x="1309688" y="58766"/>
                    <a:pt x="1309688" y="130973"/>
                  </a:cubicBezTo>
                  <a:cubicBezTo>
                    <a:pt x="1309688" y="203181"/>
                    <a:pt x="1250927" y="261942"/>
                    <a:pt x="1178720" y="261942"/>
                  </a:cubicBezTo>
                  <a:cubicBezTo>
                    <a:pt x="1111052" y="261942"/>
                    <a:pt x="1055871" y="210253"/>
                    <a:pt x="1049061" y="144332"/>
                  </a:cubicBezTo>
                  <a:lnTo>
                    <a:pt x="835931" y="94564"/>
                  </a:lnTo>
                  <a:lnTo>
                    <a:pt x="762675" y="266395"/>
                  </a:lnTo>
                  <a:cubicBezTo>
                    <a:pt x="898446" y="276610"/>
                    <a:pt x="1026097" y="316949"/>
                    <a:pt x="1123538" y="384616"/>
                  </a:cubicBezTo>
                  <a:cubicBezTo>
                    <a:pt x="1153399" y="361828"/>
                    <a:pt x="1189983" y="349255"/>
                    <a:pt x="1228488" y="349255"/>
                  </a:cubicBezTo>
                  <a:cubicBezTo>
                    <a:pt x="1324794" y="349255"/>
                    <a:pt x="1403113" y="427574"/>
                    <a:pt x="1403113" y="523880"/>
                  </a:cubicBezTo>
                  <a:cubicBezTo>
                    <a:pt x="1403113" y="590150"/>
                    <a:pt x="1365918" y="649261"/>
                    <a:pt x="1308990" y="678248"/>
                  </a:cubicBezTo>
                  <a:cubicBezTo>
                    <a:pt x="1309427" y="684971"/>
                    <a:pt x="1309688" y="691694"/>
                    <a:pt x="1309688" y="698505"/>
                  </a:cubicBezTo>
                  <a:cubicBezTo>
                    <a:pt x="1309688" y="939226"/>
                    <a:pt x="1035440" y="1135068"/>
                    <a:pt x="698501" y="1135068"/>
                  </a:cubicBezTo>
                  <a:cubicBezTo>
                    <a:pt x="361474" y="1135068"/>
                    <a:pt x="87313" y="939226"/>
                    <a:pt x="87313" y="698505"/>
                  </a:cubicBezTo>
                  <a:cubicBezTo>
                    <a:pt x="87313" y="690559"/>
                    <a:pt x="87575" y="682701"/>
                    <a:pt x="88273" y="675018"/>
                  </a:cubicBezTo>
                  <a:cubicBezTo>
                    <a:pt x="34838" y="645419"/>
                    <a:pt x="0" y="587705"/>
                    <a:pt x="0" y="523880"/>
                  </a:cubicBezTo>
                  <a:cubicBezTo>
                    <a:pt x="0" y="427574"/>
                    <a:pt x="78319" y="349255"/>
                    <a:pt x="174625" y="349255"/>
                  </a:cubicBezTo>
                  <a:cubicBezTo>
                    <a:pt x="212606" y="349255"/>
                    <a:pt x="248230" y="361042"/>
                    <a:pt x="276955" y="382346"/>
                  </a:cubicBezTo>
                  <a:cubicBezTo>
                    <a:pt x="382429" y="310400"/>
                    <a:pt x="522129" y="269102"/>
                    <a:pt x="668727" y="264038"/>
                  </a:cubicBezTo>
                  <a:lnTo>
                    <a:pt x="770010" y="26547"/>
                  </a:lnTo>
                  <a:cubicBezTo>
                    <a:pt x="778392" y="7077"/>
                    <a:pt x="799085" y="-3663"/>
                    <a:pt x="820214" y="1139"/>
                  </a:cubicBezTo>
                  <a:lnTo>
                    <a:pt x="1069317" y="59377"/>
                  </a:lnTo>
                  <a:cubicBezTo>
                    <a:pt x="1092717" y="23666"/>
                    <a:pt x="1132968" y="4"/>
                    <a:pt x="1178720" y="4"/>
                  </a:cubicBezTo>
                  <a:close/>
                  <a:moveTo>
                    <a:pt x="1178719" y="87317"/>
                  </a:moveTo>
                  <a:cubicBezTo>
                    <a:pt x="1154608" y="87317"/>
                    <a:pt x="1135062" y="106863"/>
                    <a:pt x="1135062" y="130973"/>
                  </a:cubicBezTo>
                  <a:cubicBezTo>
                    <a:pt x="1135062" y="155085"/>
                    <a:pt x="1154608" y="174631"/>
                    <a:pt x="1178719" y="174631"/>
                  </a:cubicBezTo>
                  <a:cubicBezTo>
                    <a:pt x="1202830" y="174631"/>
                    <a:pt x="1222376" y="155085"/>
                    <a:pt x="1222376" y="130973"/>
                  </a:cubicBezTo>
                  <a:cubicBezTo>
                    <a:pt x="1222376" y="106863"/>
                    <a:pt x="1202830" y="87317"/>
                    <a:pt x="1178719" y="87317"/>
                  </a:cubicBezTo>
                  <a:close/>
                  <a:moveTo>
                    <a:pt x="480219" y="567536"/>
                  </a:moveTo>
                  <a:cubicBezTo>
                    <a:pt x="431997" y="567536"/>
                    <a:pt x="392906" y="606627"/>
                    <a:pt x="392906" y="654849"/>
                  </a:cubicBezTo>
                  <a:cubicBezTo>
                    <a:pt x="392906" y="703070"/>
                    <a:pt x="431997" y="742161"/>
                    <a:pt x="480219" y="742161"/>
                  </a:cubicBezTo>
                  <a:cubicBezTo>
                    <a:pt x="528440" y="742161"/>
                    <a:pt x="567531" y="703070"/>
                    <a:pt x="567531" y="654849"/>
                  </a:cubicBezTo>
                  <a:cubicBezTo>
                    <a:pt x="567531" y="606627"/>
                    <a:pt x="528440" y="567536"/>
                    <a:pt x="480219" y="567536"/>
                  </a:cubicBezTo>
                  <a:close/>
                  <a:moveTo>
                    <a:pt x="916781" y="567536"/>
                  </a:moveTo>
                  <a:cubicBezTo>
                    <a:pt x="868559" y="567536"/>
                    <a:pt x="829468" y="606627"/>
                    <a:pt x="829468" y="654849"/>
                  </a:cubicBezTo>
                  <a:cubicBezTo>
                    <a:pt x="829468" y="703070"/>
                    <a:pt x="868559" y="742161"/>
                    <a:pt x="916781" y="742161"/>
                  </a:cubicBezTo>
                  <a:cubicBezTo>
                    <a:pt x="965002" y="742161"/>
                    <a:pt x="1004093" y="703070"/>
                    <a:pt x="1004093" y="654849"/>
                  </a:cubicBezTo>
                  <a:cubicBezTo>
                    <a:pt x="1004093" y="606627"/>
                    <a:pt x="965002" y="567536"/>
                    <a:pt x="916781" y="567536"/>
                  </a:cubicBezTo>
                  <a:close/>
                  <a:moveTo>
                    <a:pt x="881376" y="865992"/>
                  </a:moveTo>
                  <a:cubicBezTo>
                    <a:pt x="870353" y="864245"/>
                    <a:pt x="858675" y="866712"/>
                    <a:pt x="848939" y="873741"/>
                  </a:cubicBezTo>
                  <a:cubicBezTo>
                    <a:pt x="758920" y="938964"/>
                    <a:pt x="638079" y="938790"/>
                    <a:pt x="548060" y="873741"/>
                  </a:cubicBezTo>
                  <a:cubicBezTo>
                    <a:pt x="528589" y="859683"/>
                    <a:pt x="501260" y="864049"/>
                    <a:pt x="487116" y="883520"/>
                  </a:cubicBezTo>
                  <a:cubicBezTo>
                    <a:pt x="472971" y="902991"/>
                    <a:pt x="477337" y="930320"/>
                    <a:pt x="496895" y="944465"/>
                  </a:cubicBezTo>
                  <a:cubicBezTo>
                    <a:pt x="557140" y="988034"/>
                    <a:pt x="627864" y="1009862"/>
                    <a:pt x="698499" y="1009862"/>
                  </a:cubicBezTo>
                  <a:cubicBezTo>
                    <a:pt x="769135" y="1009862"/>
                    <a:pt x="839859" y="988034"/>
                    <a:pt x="900104" y="944465"/>
                  </a:cubicBezTo>
                  <a:cubicBezTo>
                    <a:pt x="919575" y="930320"/>
                    <a:pt x="924028" y="903078"/>
                    <a:pt x="909883" y="883520"/>
                  </a:cubicBezTo>
                  <a:cubicBezTo>
                    <a:pt x="902767" y="873697"/>
                    <a:pt x="892399" y="867738"/>
                    <a:pt x="881376" y="865992"/>
                  </a:cubicBezTo>
                  <a:close/>
                </a:path>
              </a:pathLst>
            </a:custGeom>
            <a:grpFill/>
            <a:ln w="2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20" name="Freeform 9">
            <a:extLst>
              <a:ext uri="{FF2B5EF4-FFF2-40B4-BE49-F238E27FC236}">
                <a16:creationId xmlns:a16="http://schemas.microsoft.com/office/drawing/2014/main" id="{AE5E3A72-0A75-402D-B5D7-865A1EE8C8DE}"/>
              </a:ext>
            </a:extLst>
          </p:cNvPr>
          <p:cNvSpPr>
            <a:spLocks/>
          </p:cNvSpPr>
          <p:nvPr userDrawn="1"/>
        </p:nvSpPr>
        <p:spPr bwMode="auto">
          <a:xfrm>
            <a:off x="6331208" y="769441"/>
            <a:ext cx="4592080" cy="4712816"/>
          </a:xfrm>
          <a:custGeom>
            <a:avLst/>
            <a:gdLst>
              <a:gd name="T0" fmla="*/ 1096 w 2112"/>
              <a:gd name="T1" fmla="*/ 208 h 2168"/>
              <a:gd name="T2" fmla="*/ 440 w 2112"/>
              <a:gd name="T3" fmla="*/ 352 h 2168"/>
              <a:gd name="T4" fmla="*/ 200 w 2112"/>
              <a:gd name="T5" fmla="*/ 920 h 2168"/>
              <a:gd name="T6" fmla="*/ 248 w 2112"/>
              <a:gd name="T7" fmla="*/ 1336 h 2168"/>
              <a:gd name="T8" fmla="*/ 312 w 2112"/>
              <a:gd name="T9" fmla="*/ 1504 h 2168"/>
              <a:gd name="T10" fmla="*/ 512 w 2112"/>
              <a:gd name="T11" fmla="*/ 1912 h 2168"/>
              <a:gd name="T12" fmla="*/ 1256 w 2112"/>
              <a:gd name="T13" fmla="*/ 1968 h 2168"/>
              <a:gd name="T14" fmla="*/ 1672 w 2112"/>
              <a:gd name="T15" fmla="*/ 1736 h 2168"/>
              <a:gd name="T16" fmla="*/ 2040 w 2112"/>
              <a:gd name="T17" fmla="*/ 1240 h 2168"/>
              <a:gd name="T18" fmla="*/ 1992 w 2112"/>
              <a:gd name="T19" fmla="*/ 728 h 2168"/>
              <a:gd name="T20" fmla="*/ 1888 w 2112"/>
              <a:gd name="T21" fmla="*/ 184 h 2168"/>
              <a:gd name="T22" fmla="*/ 1096 w 2112"/>
              <a:gd name="T23" fmla="*/ 208 h 2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2" h="2168">
                <a:moveTo>
                  <a:pt x="1096" y="208"/>
                </a:moveTo>
                <a:cubicBezTo>
                  <a:pt x="1096" y="208"/>
                  <a:pt x="776" y="392"/>
                  <a:pt x="440" y="352"/>
                </a:cubicBezTo>
                <a:cubicBezTo>
                  <a:pt x="104" y="312"/>
                  <a:pt x="0" y="560"/>
                  <a:pt x="200" y="920"/>
                </a:cubicBezTo>
                <a:cubicBezTo>
                  <a:pt x="400" y="1280"/>
                  <a:pt x="248" y="1336"/>
                  <a:pt x="248" y="1336"/>
                </a:cubicBezTo>
                <a:cubicBezTo>
                  <a:pt x="312" y="1504"/>
                  <a:pt x="312" y="1504"/>
                  <a:pt x="312" y="1504"/>
                </a:cubicBezTo>
                <a:cubicBezTo>
                  <a:pt x="312" y="1504"/>
                  <a:pt x="440" y="1680"/>
                  <a:pt x="512" y="1912"/>
                </a:cubicBezTo>
                <a:cubicBezTo>
                  <a:pt x="584" y="2144"/>
                  <a:pt x="1040" y="2168"/>
                  <a:pt x="1256" y="1968"/>
                </a:cubicBezTo>
                <a:cubicBezTo>
                  <a:pt x="1472" y="1768"/>
                  <a:pt x="1464" y="1776"/>
                  <a:pt x="1672" y="1736"/>
                </a:cubicBezTo>
                <a:cubicBezTo>
                  <a:pt x="1880" y="1696"/>
                  <a:pt x="2112" y="1624"/>
                  <a:pt x="2040" y="1240"/>
                </a:cubicBezTo>
                <a:cubicBezTo>
                  <a:pt x="1968" y="856"/>
                  <a:pt x="1976" y="856"/>
                  <a:pt x="1992" y="728"/>
                </a:cubicBezTo>
                <a:cubicBezTo>
                  <a:pt x="2008" y="600"/>
                  <a:pt x="2096" y="368"/>
                  <a:pt x="1888" y="184"/>
                </a:cubicBezTo>
                <a:cubicBezTo>
                  <a:pt x="1680" y="0"/>
                  <a:pt x="1280" y="120"/>
                  <a:pt x="1096" y="20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1AD6203D-60E4-4241-AAC4-A4B7CE96BB4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671682" y="1006819"/>
            <a:ext cx="3996318" cy="3959406"/>
          </a:xfrm>
          <a:custGeom>
            <a:avLst/>
            <a:gdLst>
              <a:gd name="connsiteX0" fmla="*/ 3281855 w 5456700"/>
              <a:gd name="connsiteY0" fmla="*/ 40 h 5406300"/>
              <a:gd name="connsiteX1" fmla="*/ 4012537 w 5456700"/>
              <a:gd name="connsiteY1" fmla="*/ 31068 h 5406300"/>
              <a:gd name="connsiteX2" fmla="*/ 5403826 w 5456700"/>
              <a:gd name="connsiteY2" fmla="*/ 1917071 h 5406300"/>
              <a:gd name="connsiteX3" fmla="*/ 5392035 w 5456700"/>
              <a:gd name="connsiteY3" fmla="*/ 3378723 h 5406300"/>
              <a:gd name="connsiteX4" fmla="*/ 4130443 w 5456700"/>
              <a:gd name="connsiteY4" fmla="*/ 4746075 h 5406300"/>
              <a:gd name="connsiteX5" fmla="*/ 2078882 w 5456700"/>
              <a:gd name="connsiteY5" fmla="*/ 5406176 h 5406300"/>
              <a:gd name="connsiteX6" fmla="*/ 687594 w 5456700"/>
              <a:gd name="connsiteY6" fmla="*/ 4309937 h 5406300"/>
              <a:gd name="connsiteX7" fmla="*/ 27321 w 5456700"/>
              <a:gd name="connsiteY7" fmla="*/ 2895435 h 5406300"/>
              <a:gd name="connsiteX8" fmla="*/ 86274 w 5456700"/>
              <a:gd name="connsiteY8" fmla="*/ 1822771 h 5406300"/>
              <a:gd name="connsiteX9" fmla="*/ 958777 w 5456700"/>
              <a:gd name="connsiteY9" fmla="*/ 702957 h 5406300"/>
              <a:gd name="connsiteX10" fmla="*/ 2043510 w 5456700"/>
              <a:gd name="connsiteY10" fmla="*/ 431844 h 5406300"/>
              <a:gd name="connsiteX11" fmla="*/ 3281855 w 5456700"/>
              <a:gd name="connsiteY11" fmla="*/ 40 h 5406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456700" h="5406300">
                <a:moveTo>
                  <a:pt x="3281855" y="40"/>
                </a:moveTo>
                <a:cubicBezTo>
                  <a:pt x="3473809" y="-703"/>
                  <a:pt x="3711877" y="8967"/>
                  <a:pt x="4012537" y="31068"/>
                </a:cubicBezTo>
                <a:cubicBezTo>
                  <a:pt x="5616056" y="148943"/>
                  <a:pt x="5509941" y="1398420"/>
                  <a:pt x="5403826" y="1917071"/>
                </a:cubicBezTo>
                <a:cubicBezTo>
                  <a:pt x="5297710" y="2435722"/>
                  <a:pt x="5344872" y="2577172"/>
                  <a:pt x="5392035" y="3378723"/>
                </a:cubicBezTo>
                <a:cubicBezTo>
                  <a:pt x="5439198" y="4180274"/>
                  <a:pt x="4778925" y="4698925"/>
                  <a:pt x="4130443" y="4746075"/>
                </a:cubicBezTo>
                <a:cubicBezTo>
                  <a:pt x="3481961" y="4793225"/>
                  <a:pt x="3175406" y="5394388"/>
                  <a:pt x="2078882" y="5406176"/>
                </a:cubicBezTo>
                <a:cubicBezTo>
                  <a:pt x="982358" y="5417963"/>
                  <a:pt x="1053102" y="4592837"/>
                  <a:pt x="687594" y="4309937"/>
                </a:cubicBezTo>
                <a:cubicBezTo>
                  <a:pt x="322086" y="4027036"/>
                  <a:pt x="-114166" y="3343360"/>
                  <a:pt x="27321" y="2895435"/>
                </a:cubicBezTo>
                <a:cubicBezTo>
                  <a:pt x="168808" y="2447509"/>
                  <a:pt x="251342" y="2435722"/>
                  <a:pt x="86274" y="1822771"/>
                </a:cubicBezTo>
                <a:cubicBezTo>
                  <a:pt x="-78794" y="1209820"/>
                  <a:pt x="416410" y="761894"/>
                  <a:pt x="958777" y="702957"/>
                </a:cubicBezTo>
                <a:cubicBezTo>
                  <a:pt x="1501144" y="644019"/>
                  <a:pt x="2043510" y="431844"/>
                  <a:pt x="2043510" y="431844"/>
                </a:cubicBezTo>
                <a:cubicBezTo>
                  <a:pt x="2484183" y="201987"/>
                  <a:pt x="2450055" y="3257"/>
                  <a:pt x="3281855" y="40"/>
                </a:cubicBezTo>
                <a:close/>
              </a:path>
            </a:pathLst>
          </a:custGeom>
          <a:solidFill>
            <a:schemeClr val="bg1"/>
          </a:solidFill>
          <a:effectLst/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3783137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4E3390B-DF21-4886-BF40-0F49677A42EF}"/>
              </a:ext>
            </a:extLst>
          </p:cNvPr>
          <p:cNvSpPr txBox="1"/>
          <p:nvPr userDrawn="1"/>
        </p:nvSpPr>
        <p:spPr>
          <a:xfrm>
            <a:off x="9753600" y="0"/>
            <a:ext cx="2327275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800" b="1" i="0" spc="0" baseline="30000" dirty="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&lt;</a:t>
            </a:r>
            <a:fld id="{260E2A6B-A809-4840-BF14-8648BC0BDF87}" type="slidenum">
              <a:rPr lang="id-ID" sz="4400" b="1" i="0" spc="0" smtClean="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‹#›</a:t>
            </a:fld>
            <a:r>
              <a:rPr lang="en-US" sz="2400" b="1" i="0" spc="0" baseline="30000" dirty="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/&gt;</a:t>
            </a:r>
            <a:endParaRPr lang="id-ID" sz="4400" b="1" i="0" spc="0" baseline="30000" dirty="0">
              <a:solidFill>
                <a:schemeClr val="bg1"/>
              </a:solidFill>
              <a:latin typeface="Ubuntu" panose="020B050403060203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CA2F164-79A2-4F71-99A6-ED93057B9049}"/>
              </a:ext>
            </a:extLst>
          </p:cNvPr>
          <p:cNvGrpSpPr/>
          <p:nvPr userDrawn="1"/>
        </p:nvGrpSpPr>
        <p:grpSpPr>
          <a:xfrm>
            <a:off x="1342633" y="6429418"/>
            <a:ext cx="2626016" cy="246221"/>
            <a:chOff x="666027" y="6491338"/>
            <a:chExt cx="2626016" cy="246221"/>
          </a:xfrm>
        </p:grpSpPr>
        <p:sp>
          <p:nvSpPr>
            <p:cNvPr id="4" name="Freeform 62">
              <a:extLst>
                <a:ext uri="{FF2B5EF4-FFF2-40B4-BE49-F238E27FC236}">
                  <a16:creationId xmlns:a16="http://schemas.microsoft.com/office/drawing/2014/main" id="{1C06890C-99A0-4A2B-AF64-B1C5DE55D9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6027" y="6562424"/>
              <a:ext cx="95578" cy="93971"/>
            </a:xfrm>
            <a:custGeom>
              <a:avLst/>
              <a:gdLst>
                <a:gd name="T0" fmla="*/ 92739 w 55"/>
                <a:gd name="T1" fmla="*/ 185737 h 54"/>
                <a:gd name="T2" fmla="*/ 0 w 55"/>
                <a:gd name="T3" fmla="*/ 92869 h 54"/>
                <a:gd name="T4" fmla="*/ 92739 w 55"/>
                <a:gd name="T5" fmla="*/ 0 h 54"/>
                <a:gd name="T6" fmla="*/ 188913 w 55"/>
                <a:gd name="T7" fmla="*/ 92869 h 54"/>
                <a:gd name="T8" fmla="*/ 92739 w 55"/>
                <a:gd name="T9" fmla="*/ 185737 h 54"/>
                <a:gd name="T10" fmla="*/ 13739 w 55"/>
                <a:gd name="T11" fmla="*/ 92869 h 54"/>
                <a:gd name="T12" fmla="*/ 92739 w 55"/>
                <a:gd name="T13" fmla="*/ 171979 h 54"/>
                <a:gd name="T14" fmla="*/ 171739 w 55"/>
                <a:gd name="T15" fmla="*/ 92869 h 54"/>
                <a:gd name="T16" fmla="*/ 92739 w 55"/>
                <a:gd name="T17" fmla="*/ 13758 h 54"/>
                <a:gd name="T18" fmla="*/ 13739 w 55"/>
                <a:gd name="T19" fmla="*/ 92869 h 54"/>
                <a:gd name="T20" fmla="*/ 140826 w 55"/>
                <a:gd name="T21" fmla="*/ 127264 h 54"/>
                <a:gd name="T22" fmla="*/ 96174 w 55"/>
                <a:gd name="T23" fmla="*/ 151341 h 54"/>
                <a:gd name="T24" fmla="*/ 37783 w 55"/>
                <a:gd name="T25" fmla="*/ 92869 h 54"/>
                <a:gd name="T26" fmla="*/ 96174 w 55"/>
                <a:gd name="T27" fmla="*/ 34396 h 54"/>
                <a:gd name="T28" fmla="*/ 137391 w 55"/>
                <a:gd name="T29" fmla="*/ 58473 h 54"/>
                <a:gd name="T30" fmla="*/ 137391 w 55"/>
                <a:gd name="T31" fmla="*/ 72231 h 54"/>
                <a:gd name="T32" fmla="*/ 137391 w 55"/>
                <a:gd name="T33" fmla="*/ 72231 h 54"/>
                <a:gd name="T34" fmla="*/ 123652 w 55"/>
                <a:gd name="T35" fmla="*/ 72231 h 54"/>
                <a:gd name="T36" fmla="*/ 120217 w 55"/>
                <a:gd name="T37" fmla="*/ 72231 h 54"/>
                <a:gd name="T38" fmla="*/ 120217 w 55"/>
                <a:gd name="T39" fmla="*/ 61912 h 54"/>
                <a:gd name="T40" fmla="*/ 96174 w 55"/>
                <a:gd name="T41" fmla="*/ 51594 h 54"/>
                <a:gd name="T42" fmla="*/ 54957 w 55"/>
                <a:gd name="T43" fmla="*/ 92869 h 54"/>
                <a:gd name="T44" fmla="*/ 96174 w 55"/>
                <a:gd name="T45" fmla="*/ 134143 h 54"/>
                <a:gd name="T46" fmla="*/ 120217 w 55"/>
                <a:gd name="T47" fmla="*/ 123825 h 54"/>
                <a:gd name="T48" fmla="*/ 120217 w 55"/>
                <a:gd name="T49" fmla="*/ 113506 h 54"/>
                <a:gd name="T50" fmla="*/ 123652 w 55"/>
                <a:gd name="T51" fmla="*/ 113506 h 54"/>
                <a:gd name="T52" fmla="*/ 137391 w 55"/>
                <a:gd name="T53" fmla="*/ 113506 h 54"/>
                <a:gd name="T54" fmla="*/ 140826 w 55"/>
                <a:gd name="T55" fmla="*/ 113506 h 54"/>
                <a:gd name="T56" fmla="*/ 140826 w 55"/>
                <a:gd name="T57" fmla="*/ 127264 h 5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55" h="54">
                  <a:moveTo>
                    <a:pt x="27" y="54"/>
                  </a:moveTo>
                  <a:cubicBezTo>
                    <a:pt x="12" y="54"/>
                    <a:pt x="0" y="42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5" y="12"/>
                    <a:pt x="55" y="27"/>
                  </a:cubicBezTo>
                  <a:cubicBezTo>
                    <a:pt x="55" y="42"/>
                    <a:pt x="42" y="54"/>
                    <a:pt x="27" y="54"/>
                  </a:cubicBezTo>
                  <a:close/>
                  <a:moveTo>
                    <a:pt x="4" y="27"/>
                  </a:moveTo>
                  <a:cubicBezTo>
                    <a:pt x="4" y="40"/>
                    <a:pt x="15" y="50"/>
                    <a:pt x="27" y="50"/>
                  </a:cubicBezTo>
                  <a:cubicBezTo>
                    <a:pt x="40" y="50"/>
                    <a:pt x="50" y="40"/>
                    <a:pt x="50" y="27"/>
                  </a:cubicBezTo>
                  <a:cubicBezTo>
                    <a:pt x="50" y="14"/>
                    <a:pt x="40" y="4"/>
                    <a:pt x="27" y="4"/>
                  </a:cubicBezTo>
                  <a:cubicBezTo>
                    <a:pt x="15" y="4"/>
                    <a:pt x="4" y="14"/>
                    <a:pt x="4" y="27"/>
                  </a:cubicBezTo>
                  <a:close/>
                  <a:moveTo>
                    <a:pt x="41" y="37"/>
                  </a:moveTo>
                  <a:cubicBezTo>
                    <a:pt x="41" y="42"/>
                    <a:pt x="33" y="44"/>
                    <a:pt x="28" y="44"/>
                  </a:cubicBezTo>
                  <a:cubicBezTo>
                    <a:pt x="18" y="44"/>
                    <a:pt x="11" y="37"/>
                    <a:pt x="11" y="27"/>
                  </a:cubicBezTo>
                  <a:cubicBezTo>
                    <a:pt x="11" y="17"/>
                    <a:pt x="18" y="10"/>
                    <a:pt x="28" y="10"/>
                  </a:cubicBezTo>
                  <a:cubicBezTo>
                    <a:pt x="31" y="10"/>
                    <a:pt x="40" y="11"/>
                    <a:pt x="40" y="17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6"/>
                    <a:pt x="31" y="15"/>
                    <a:pt x="28" y="15"/>
                  </a:cubicBezTo>
                  <a:cubicBezTo>
                    <a:pt x="21" y="15"/>
                    <a:pt x="16" y="20"/>
                    <a:pt x="16" y="27"/>
                  </a:cubicBezTo>
                  <a:cubicBezTo>
                    <a:pt x="16" y="34"/>
                    <a:pt x="21" y="39"/>
                    <a:pt x="28" y="39"/>
                  </a:cubicBezTo>
                  <a:cubicBezTo>
                    <a:pt x="31" y="39"/>
                    <a:pt x="35" y="38"/>
                    <a:pt x="35" y="36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5" y="33"/>
                    <a:pt x="36" y="33"/>
                    <a:pt x="36" y="33"/>
                  </a:cubicBezTo>
                  <a:cubicBezTo>
                    <a:pt x="40" y="33"/>
                    <a:pt x="40" y="33"/>
                    <a:pt x="40" y="33"/>
                  </a:cubicBezTo>
                  <a:cubicBezTo>
                    <a:pt x="41" y="33"/>
                    <a:pt x="41" y="33"/>
                    <a:pt x="41" y="33"/>
                  </a:cubicBezTo>
                  <a:lnTo>
                    <a:pt x="41" y="3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 b="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F281CB7-9E7D-460C-808C-C3FF8D66AC57}"/>
                </a:ext>
              </a:extLst>
            </p:cNvPr>
            <p:cNvSpPr txBox="1"/>
            <p:nvPr/>
          </p:nvSpPr>
          <p:spPr>
            <a:xfrm>
              <a:off x="771801" y="6491338"/>
              <a:ext cx="25202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0" spc="300" dirty="0">
                  <a:solidFill>
                    <a:schemeClr val="bg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2019.All Rights Reserved</a:t>
              </a:r>
              <a:endParaRPr lang="id-ID" sz="1000" b="0" spc="3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39A2A586-4A43-452D-9093-32FC326E4985}"/>
              </a:ext>
            </a:extLst>
          </p:cNvPr>
          <p:cNvSpPr txBox="1"/>
          <p:nvPr userDrawn="1"/>
        </p:nvSpPr>
        <p:spPr>
          <a:xfrm>
            <a:off x="221512" y="6398640"/>
            <a:ext cx="776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coder://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10C6917-F202-4508-99CA-67E473B8E9F9}"/>
              </a:ext>
            </a:extLst>
          </p:cNvPr>
          <p:cNvGrpSpPr/>
          <p:nvPr userDrawn="1"/>
        </p:nvGrpSpPr>
        <p:grpSpPr>
          <a:xfrm>
            <a:off x="11161327" y="6472515"/>
            <a:ext cx="809162" cy="169756"/>
            <a:chOff x="5168894" y="3238491"/>
            <a:chExt cx="1816099" cy="381003"/>
          </a:xfrm>
          <a:solidFill>
            <a:schemeClr val="bg1">
              <a:lumMod val="95000"/>
            </a:schemeClr>
          </a:solidFill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1433C354-CBC4-4CC2-95FE-C8DEDBDBD4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603994" y="3238491"/>
              <a:ext cx="380999" cy="380999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87FDB0B8-83B8-4A23-9928-DAE014774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168894" y="3238495"/>
              <a:ext cx="380999" cy="380999"/>
            </a:xfrm>
            <a:prstGeom prst="rect">
              <a:avLst/>
            </a:prstGeom>
          </p:spPr>
        </p:pic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B1FB539-735F-45A6-9F96-B644EC70F82B}"/>
                </a:ext>
              </a:extLst>
            </p:cNvPr>
            <p:cNvSpPr/>
            <p:nvPr/>
          </p:nvSpPr>
          <p:spPr>
            <a:xfrm>
              <a:off x="5885616" y="3274545"/>
              <a:ext cx="382667" cy="309564"/>
            </a:xfrm>
            <a:custGeom>
              <a:avLst/>
              <a:gdLst>
                <a:gd name="connsiteX0" fmla="*/ 1178720 w 1403113"/>
                <a:gd name="connsiteY0" fmla="*/ 4 h 1135068"/>
                <a:gd name="connsiteX1" fmla="*/ 1309688 w 1403113"/>
                <a:gd name="connsiteY1" fmla="*/ 130973 h 1135068"/>
                <a:gd name="connsiteX2" fmla="*/ 1178720 w 1403113"/>
                <a:gd name="connsiteY2" fmla="*/ 261942 h 1135068"/>
                <a:gd name="connsiteX3" fmla="*/ 1049061 w 1403113"/>
                <a:gd name="connsiteY3" fmla="*/ 144332 h 1135068"/>
                <a:gd name="connsiteX4" fmla="*/ 835931 w 1403113"/>
                <a:gd name="connsiteY4" fmla="*/ 94564 h 1135068"/>
                <a:gd name="connsiteX5" fmla="*/ 762675 w 1403113"/>
                <a:gd name="connsiteY5" fmla="*/ 266395 h 1135068"/>
                <a:gd name="connsiteX6" fmla="*/ 1123538 w 1403113"/>
                <a:gd name="connsiteY6" fmla="*/ 384616 h 1135068"/>
                <a:gd name="connsiteX7" fmla="*/ 1228488 w 1403113"/>
                <a:gd name="connsiteY7" fmla="*/ 349255 h 1135068"/>
                <a:gd name="connsiteX8" fmla="*/ 1403113 w 1403113"/>
                <a:gd name="connsiteY8" fmla="*/ 523880 h 1135068"/>
                <a:gd name="connsiteX9" fmla="*/ 1308990 w 1403113"/>
                <a:gd name="connsiteY9" fmla="*/ 678248 h 1135068"/>
                <a:gd name="connsiteX10" fmla="*/ 1309688 w 1403113"/>
                <a:gd name="connsiteY10" fmla="*/ 698505 h 1135068"/>
                <a:gd name="connsiteX11" fmla="*/ 698501 w 1403113"/>
                <a:gd name="connsiteY11" fmla="*/ 1135068 h 1135068"/>
                <a:gd name="connsiteX12" fmla="*/ 87313 w 1403113"/>
                <a:gd name="connsiteY12" fmla="*/ 698505 h 1135068"/>
                <a:gd name="connsiteX13" fmla="*/ 88273 w 1403113"/>
                <a:gd name="connsiteY13" fmla="*/ 675018 h 1135068"/>
                <a:gd name="connsiteX14" fmla="*/ 0 w 1403113"/>
                <a:gd name="connsiteY14" fmla="*/ 523880 h 1135068"/>
                <a:gd name="connsiteX15" fmla="*/ 174625 w 1403113"/>
                <a:gd name="connsiteY15" fmla="*/ 349255 h 1135068"/>
                <a:gd name="connsiteX16" fmla="*/ 276955 w 1403113"/>
                <a:gd name="connsiteY16" fmla="*/ 382346 h 1135068"/>
                <a:gd name="connsiteX17" fmla="*/ 668727 w 1403113"/>
                <a:gd name="connsiteY17" fmla="*/ 264038 h 1135068"/>
                <a:gd name="connsiteX18" fmla="*/ 770010 w 1403113"/>
                <a:gd name="connsiteY18" fmla="*/ 26547 h 1135068"/>
                <a:gd name="connsiteX19" fmla="*/ 820214 w 1403113"/>
                <a:gd name="connsiteY19" fmla="*/ 1139 h 1135068"/>
                <a:gd name="connsiteX20" fmla="*/ 1069317 w 1403113"/>
                <a:gd name="connsiteY20" fmla="*/ 59377 h 1135068"/>
                <a:gd name="connsiteX21" fmla="*/ 1178720 w 1403113"/>
                <a:gd name="connsiteY21" fmla="*/ 4 h 1135068"/>
                <a:gd name="connsiteX22" fmla="*/ 1178719 w 1403113"/>
                <a:gd name="connsiteY22" fmla="*/ 87317 h 1135068"/>
                <a:gd name="connsiteX23" fmla="*/ 1135062 w 1403113"/>
                <a:gd name="connsiteY23" fmla="*/ 130973 h 1135068"/>
                <a:gd name="connsiteX24" fmla="*/ 1178719 w 1403113"/>
                <a:gd name="connsiteY24" fmla="*/ 174631 h 1135068"/>
                <a:gd name="connsiteX25" fmla="*/ 1222376 w 1403113"/>
                <a:gd name="connsiteY25" fmla="*/ 130973 h 1135068"/>
                <a:gd name="connsiteX26" fmla="*/ 1178719 w 1403113"/>
                <a:gd name="connsiteY26" fmla="*/ 87317 h 1135068"/>
                <a:gd name="connsiteX27" fmla="*/ 480219 w 1403113"/>
                <a:gd name="connsiteY27" fmla="*/ 567536 h 1135068"/>
                <a:gd name="connsiteX28" fmla="*/ 392906 w 1403113"/>
                <a:gd name="connsiteY28" fmla="*/ 654849 h 1135068"/>
                <a:gd name="connsiteX29" fmla="*/ 480219 w 1403113"/>
                <a:gd name="connsiteY29" fmla="*/ 742161 h 1135068"/>
                <a:gd name="connsiteX30" fmla="*/ 567531 w 1403113"/>
                <a:gd name="connsiteY30" fmla="*/ 654849 h 1135068"/>
                <a:gd name="connsiteX31" fmla="*/ 480219 w 1403113"/>
                <a:gd name="connsiteY31" fmla="*/ 567536 h 1135068"/>
                <a:gd name="connsiteX32" fmla="*/ 916781 w 1403113"/>
                <a:gd name="connsiteY32" fmla="*/ 567536 h 1135068"/>
                <a:gd name="connsiteX33" fmla="*/ 829468 w 1403113"/>
                <a:gd name="connsiteY33" fmla="*/ 654849 h 1135068"/>
                <a:gd name="connsiteX34" fmla="*/ 916781 w 1403113"/>
                <a:gd name="connsiteY34" fmla="*/ 742161 h 1135068"/>
                <a:gd name="connsiteX35" fmla="*/ 1004093 w 1403113"/>
                <a:gd name="connsiteY35" fmla="*/ 654849 h 1135068"/>
                <a:gd name="connsiteX36" fmla="*/ 916781 w 1403113"/>
                <a:gd name="connsiteY36" fmla="*/ 567536 h 1135068"/>
                <a:gd name="connsiteX37" fmla="*/ 881376 w 1403113"/>
                <a:gd name="connsiteY37" fmla="*/ 865992 h 1135068"/>
                <a:gd name="connsiteX38" fmla="*/ 848939 w 1403113"/>
                <a:gd name="connsiteY38" fmla="*/ 873741 h 1135068"/>
                <a:gd name="connsiteX39" fmla="*/ 548060 w 1403113"/>
                <a:gd name="connsiteY39" fmla="*/ 873741 h 1135068"/>
                <a:gd name="connsiteX40" fmla="*/ 487116 w 1403113"/>
                <a:gd name="connsiteY40" fmla="*/ 883520 h 1135068"/>
                <a:gd name="connsiteX41" fmla="*/ 496895 w 1403113"/>
                <a:gd name="connsiteY41" fmla="*/ 944465 h 1135068"/>
                <a:gd name="connsiteX42" fmla="*/ 698499 w 1403113"/>
                <a:gd name="connsiteY42" fmla="*/ 1009862 h 1135068"/>
                <a:gd name="connsiteX43" fmla="*/ 900104 w 1403113"/>
                <a:gd name="connsiteY43" fmla="*/ 944465 h 1135068"/>
                <a:gd name="connsiteX44" fmla="*/ 909883 w 1403113"/>
                <a:gd name="connsiteY44" fmla="*/ 883520 h 1135068"/>
                <a:gd name="connsiteX45" fmla="*/ 881376 w 1403113"/>
                <a:gd name="connsiteY45" fmla="*/ 865992 h 1135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403113" h="1135068">
                  <a:moveTo>
                    <a:pt x="1178720" y="4"/>
                  </a:moveTo>
                  <a:cubicBezTo>
                    <a:pt x="1250927" y="4"/>
                    <a:pt x="1309688" y="58766"/>
                    <a:pt x="1309688" y="130973"/>
                  </a:cubicBezTo>
                  <a:cubicBezTo>
                    <a:pt x="1309688" y="203181"/>
                    <a:pt x="1250927" y="261942"/>
                    <a:pt x="1178720" y="261942"/>
                  </a:cubicBezTo>
                  <a:cubicBezTo>
                    <a:pt x="1111052" y="261942"/>
                    <a:pt x="1055871" y="210253"/>
                    <a:pt x="1049061" y="144332"/>
                  </a:cubicBezTo>
                  <a:lnTo>
                    <a:pt x="835931" y="94564"/>
                  </a:lnTo>
                  <a:lnTo>
                    <a:pt x="762675" y="266395"/>
                  </a:lnTo>
                  <a:cubicBezTo>
                    <a:pt x="898446" y="276610"/>
                    <a:pt x="1026097" y="316949"/>
                    <a:pt x="1123538" y="384616"/>
                  </a:cubicBezTo>
                  <a:cubicBezTo>
                    <a:pt x="1153399" y="361828"/>
                    <a:pt x="1189983" y="349255"/>
                    <a:pt x="1228488" y="349255"/>
                  </a:cubicBezTo>
                  <a:cubicBezTo>
                    <a:pt x="1324794" y="349255"/>
                    <a:pt x="1403113" y="427574"/>
                    <a:pt x="1403113" y="523880"/>
                  </a:cubicBezTo>
                  <a:cubicBezTo>
                    <a:pt x="1403113" y="590150"/>
                    <a:pt x="1365918" y="649261"/>
                    <a:pt x="1308990" y="678248"/>
                  </a:cubicBezTo>
                  <a:cubicBezTo>
                    <a:pt x="1309427" y="684971"/>
                    <a:pt x="1309688" y="691694"/>
                    <a:pt x="1309688" y="698505"/>
                  </a:cubicBezTo>
                  <a:cubicBezTo>
                    <a:pt x="1309688" y="939226"/>
                    <a:pt x="1035440" y="1135068"/>
                    <a:pt x="698501" y="1135068"/>
                  </a:cubicBezTo>
                  <a:cubicBezTo>
                    <a:pt x="361474" y="1135068"/>
                    <a:pt x="87313" y="939226"/>
                    <a:pt x="87313" y="698505"/>
                  </a:cubicBezTo>
                  <a:cubicBezTo>
                    <a:pt x="87313" y="690559"/>
                    <a:pt x="87575" y="682701"/>
                    <a:pt x="88273" y="675018"/>
                  </a:cubicBezTo>
                  <a:cubicBezTo>
                    <a:pt x="34838" y="645419"/>
                    <a:pt x="0" y="587705"/>
                    <a:pt x="0" y="523880"/>
                  </a:cubicBezTo>
                  <a:cubicBezTo>
                    <a:pt x="0" y="427574"/>
                    <a:pt x="78319" y="349255"/>
                    <a:pt x="174625" y="349255"/>
                  </a:cubicBezTo>
                  <a:cubicBezTo>
                    <a:pt x="212606" y="349255"/>
                    <a:pt x="248230" y="361042"/>
                    <a:pt x="276955" y="382346"/>
                  </a:cubicBezTo>
                  <a:cubicBezTo>
                    <a:pt x="382429" y="310400"/>
                    <a:pt x="522129" y="269102"/>
                    <a:pt x="668727" y="264038"/>
                  </a:cubicBezTo>
                  <a:lnTo>
                    <a:pt x="770010" y="26547"/>
                  </a:lnTo>
                  <a:cubicBezTo>
                    <a:pt x="778392" y="7077"/>
                    <a:pt x="799085" y="-3663"/>
                    <a:pt x="820214" y="1139"/>
                  </a:cubicBezTo>
                  <a:lnTo>
                    <a:pt x="1069317" y="59377"/>
                  </a:lnTo>
                  <a:cubicBezTo>
                    <a:pt x="1092717" y="23666"/>
                    <a:pt x="1132968" y="4"/>
                    <a:pt x="1178720" y="4"/>
                  </a:cubicBezTo>
                  <a:close/>
                  <a:moveTo>
                    <a:pt x="1178719" y="87317"/>
                  </a:moveTo>
                  <a:cubicBezTo>
                    <a:pt x="1154608" y="87317"/>
                    <a:pt x="1135062" y="106863"/>
                    <a:pt x="1135062" y="130973"/>
                  </a:cubicBezTo>
                  <a:cubicBezTo>
                    <a:pt x="1135062" y="155085"/>
                    <a:pt x="1154608" y="174631"/>
                    <a:pt x="1178719" y="174631"/>
                  </a:cubicBezTo>
                  <a:cubicBezTo>
                    <a:pt x="1202830" y="174631"/>
                    <a:pt x="1222376" y="155085"/>
                    <a:pt x="1222376" y="130973"/>
                  </a:cubicBezTo>
                  <a:cubicBezTo>
                    <a:pt x="1222376" y="106863"/>
                    <a:pt x="1202830" y="87317"/>
                    <a:pt x="1178719" y="87317"/>
                  </a:cubicBezTo>
                  <a:close/>
                  <a:moveTo>
                    <a:pt x="480219" y="567536"/>
                  </a:moveTo>
                  <a:cubicBezTo>
                    <a:pt x="431997" y="567536"/>
                    <a:pt x="392906" y="606627"/>
                    <a:pt x="392906" y="654849"/>
                  </a:cubicBezTo>
                  <a:cubicBezTo>
                    <a:pt x="392906" y="703070"/>
                    <a:pt x="431997" y="742161"/>
                    <a:pt x="480219" y="742161"/>
                  </a:cubicBezTo>
                  <a:cubicBezTo>
                    <a:pt x="528440" y="742161"/>
                    <a:pt x="567531" y="703070"/>
                    <a:pt x="567531" y="654849"/>
                  </a:cubicBezTo>
                  <a:cubicBezTo>
                    <a:pt x="567531" y="606627"/>
                    <a:pt x="528440" y="567536"/>
                    <a:pt x="480219" y="567536"/>
                  </a:cubicBezTo>
                  <a:close/>
                  <a:moveTo>
                    <a:pt x="916781" y="567536"/>
                  </a:moveTo>
                  <a:cubicBezTo>
                    <a:pt x="868559" y="567536"/>
                    <a:pt x="829468" y="606627"/>
                    <a:pt x="829468" y="654849"/>
                  </a:cubicBezTo>
                  <a:cubicBezTo>
                    <a:pt x="829468" y="703070"/>
                    <a:pt x="868559" y="742161"/>
                    <a:pt x="916781" y="742161"/>
                  </a:cubicBezTo>
                  <a:cubicBezTo>
                    <a:pt x="965002" y="742161"/>
                    <a:pt x="1004093" y="703070"/>
                    <a:pt x="1004093" y="654849"/>
                  </a:cubicBezTo>
                  <a:cubicBezTo>
                    <a:pt x="1004093" y="606627"/>
                    <a:pt x="965002" y="567536"/>
                    <a:pt x="916781" y="567536"/>
                  </a:cubicBezTo>
                  <a:close/>
                  <a:moveTo>
                    <a:pt x="881376" y="865992"/>
                  </a:moveTo>
                  <a:cubicBezTo>
                    <a:pt x="870353" y="864245"/>
                    <a:pt x="858675" y="866712"/>
                    <a:pt x="848939" y="873741"/>
                  </a:cubicBezTo>
                  <a:cubicBezTo>
                    <a:pt x="758920" y="938964"/>
                    <a:pt x="638079" y="938790"/>
                    <a:pt x="548060" y="873741"/>
                  </a:cubicBezTo>
                  <a:cubicBezTo>
                    <a:pt x="528589" y="859683"/>
                    <a:pt x="501260" y="864049"/>
                    <a:pt x="487116" y="883520"/>
                  </a:cubicBezTo>
                  <a:cubicBezTo>
                    <a:pt x="472971" y="902991"/>
                    <a:pt x="477337" y="930320"/>
                    <a:pt x="496895" y="944465"/>
                  </a:cubicBezTo>
                  <a:cubicBezTo>
                    <a:pt x="557140" y="988034"/>
                    <a:pt x="627864" y="1009862"/>
                    <a:pt x="698499" y="1009862"/>
                  </a:cubicBezTo>
                  <a:cubicBezTo>
                    <a:pt x="769135" y="1009862"/>
                    <a:pt x="839859" y="988034"/>
                    <a:pt x="900104" y="944465"/>
                  </a:cubicBezTo>
                  <a:cubicBezTo>
                    <a:pt x="919575" y="930320"/>
                    <a:pt x="924028" y="903078"/>
                    <a:pt x="909883" y="883520"/>
                  </a:cubicBezTo>
                  <a:cubicBezTo>
                    <a:pt x="902767" y="873697"/>
                    <a:pt x="892399" y="867738"/>
                    <a:pt x="881376" y="865992"/>
                  </a:cubicBezTo>
                  <a:close/>
                </a:path>
              </a:pathLst>
            </a:custGeom>
            <a:grpFill/>
            <a:ln w="2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2432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EB05B8-753E-4F1A-958B-AD8AC48D32DA}"/>
              </a:ext>
            </a:extLst>
          </p:cNvPr>
          <p:cNvSpPr txBox="1"/>
          <p:nvPr userDrawn="1"/>
        </p:nvSpPr>
        <p:spPr>
          <a:xfrm>
            <a:off x="9753600" y="0"/>
            <a:ext cx="2327275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800" b="1" i="0" spc="0" baseline="30000" dirty="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&lt;</a:t>
            </a:r>
            <a:fld id="{260E2A6B-A809-4840-BF14-8648BC0BDF87}" type="slidenum">
              <a:rPr lang="id-ID" sz="4400" b="1" i="0" spc="0" smtClean="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‹#›</a:t>
            </a:fld>
            <a:r>
              <a:rPr lang="en-US" sz="2400" b="1" i="0" spc="0" baseline="30000" dirty="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/&gt;</a:t>
            </a:r>
            <a:endParaRPr lang="id-ID" sz="4400" b="1" i="0" spc="0" baseline="30000" dirty="0">
              <a:solidFill>
                <a:schemeClr val="bg1"/>
              </a:solidFill>
              <a:latin typeface="Ubuntu" panose="020B050403060203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27CB4A9-C500-43DF-B064-4A485C017D77}"/>
              </a:ext>
            </a:extLst>
          </p:cNvPr>
          <p:cNvGrpSpPr/>
          <p:nvPr userDrawn="1"/>
        </p:nvGrpSpPr>
        <p:grpSpPr>
          <a:xfrm>
            <a:off x="1342633" y="6429418"/>
            <a:ext cx="2626016" cy="246221"/>
            <a:chOff x="666027" y="6491338"/>
            <a:chExt cx="2626016" cy="246221"/>
          </a:xfrm>
        </p:grpSpPr>
        <p:sp>
          <p:nvSpPr>
            <p:cNvPr id="4" name="Freeform 62">
              <a:extLst>
                <a:ext uri="{FF2B5EF4-FFF2-40B4-BE49-F238E27FC236}">
                  <a16:creationId xmlns:a16="http://schemas.microsoft.com/office/drawing/2014/main" id="{57D6463A-513A-4070-9E37-3DC2C3E2CB4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6027" y="6562424"/>
              <a:ext cx="95578" cy="93971"/>
            </a:xfrm>
            <a:custGeom>
              <a:avLst/>
              <a:gdLst>
                <a:gd name="T0" fmla="*/ 92739 w 55"/>
                <a:gd name="T1" fmla="*/ 185737 h 54"/>
                <a:gd name="T2" fmla="*/ 0 w 55"/>
                <a:gd name="T3" fmla="*/ 92869 h 54"/>
                <a:gd name="T4" fmla="*/ 92739 w 55"/>
                <a:gd name="T5" fmla="*/ 0 h 54"/>
                <a:gd name="T6" fmla="*/ 188913 w 55"/>
                <a:gd name="T7" fmla="*/ 92869 h 54"/>
                <a:gd name="T8" fmla="*/ 92739 w 55"/>
                <a:gd name="T9" fmla="*/ 185737 h 54"/>
                <a:gd name="T10" fmla="*/ 13739 w 55"/>
                <a:gd name="T11" fmla="*/ 92869 h 54"/>
                <a:gd name="T12" fmla="*/ 92739 w 55"/>
                <a:gd name="T13" fmla="*/ 171979 h 54"/>
                <a:gd name="T14" fmla="*/ 171739 w 55"/>
                <a:gd name="T15" fmla="*/ 92869 h 54"/>
                <a:gd name="T16" fmla="*/ 92739 w 55"/>
                <a:gd name="T17" fmla="*/ 13758 h 54"/>
                <a:gd name="T18" fmla="*/ 13739 w 55"/>
                <a:gd name="T19" fmla="*/ 92869 h 54"/>
                <a:gd name="T20" fmla="*/ 140826 w 55"/>
                <a:gd name="T21" fmla="*/ 127264 h 54"/>
                <a:gd name="T22" fmla="*/ 96174 w 55"/>
                <a:gd name="T23" fmla="*/ 151341 h 54"/>
                <a:gd name="T24" fmla="*/ 37783 w 55"/>
                <a:gd name="T25" fmla="*/ 92869 h 54"/>
                <a:gd name="T26" fmla="*/ 96174 w 55"/>
                <a:gd name="T27" fmla="*/ 34396 h 54"/>
                <a:gd name="T28" fmla="*/ 137391 w 55"/>
                <a:gd name="T29" fmla="*/ 58473 h 54"/>
                <a:gd name="T30" fmla="*/ 137391 w 55"/>
                <a:gd name="T31" fmla="*/ 72231 h 54"/>
                <a:gd name="T32" fmla="*/ 137391 w 55"/>
                <a:gd name="T33" fmla="*/ 72231 h 54"/>
                <a:gd name="T34" fmla="*/ 123652 w 55"/>
                <a:gd name="T35" fmla="*/ 72231 h 54"/>
                <a:gd name="T36" fmla="*/ 120217 w 55"/>
                <a:gd name="T37" fmla="*/ 72231 h 54"/>
                <a:gd name="T38" fmla="*/ 120217 w 55"/>
                <a:gd name="T39" fmla="*/ 61912 h 54"/>
                <a:gd name="T40" fmla="*/ 96174 w 55"/>
                <a:gd name="T41" fmla="*/ 51594 h 54"/>
                <a:gd name="T42" fmla="*/ 54957 w 55"/>
                <a:gd name="T43" fmla="*/ 92869 h 54"/>
                <a:gd name="T44" fmla="*/ 96174 w 55"/>
                <a:gd name="T45" fmla="*/ 134143 h 54"/>
                <a:gd name="T46" fmla="*/ 120217 w 55"/>
                <a:gd name="T47" fmla="*/ 123825 h 54"/>
                <a:gd name="T48" fmla="*/ 120217 w 55"/>
                <a:gd name="T49" fmla="*/ 113506 h 54"/>
                <a:gd name="T50" fmla="*/ 123652 w 55"/>
                <a:gd name="T51" fmla="*/ 113506 h 54"/>
                <a:gd name="T52" fmla="*/ 137391 w 55"/>
                <a:gd name="T53" fmla="*/ 113506 h 54"/>
                <a:gd name="T54" fmla="*/ 140826 w 55"/>
                <a:gd name="T55" fmla="*/ 113506 h 54"/>
                <a:gd name="T56" fmla="*/ 140826 w 55"/>
                <a:gd name="T57" fmla="*/ 127264 h 5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55" h="54">
                  <a:moveTo>
                    <a:pt x="27" y="54"/>
                  </a:moveTo>
                  <a:cubicBezTo>
                    <a:pt x="12" y="54"/>
                    <a:pt x="0" y="42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5" y="12"/>
                    <a:pt x="55" y="27"/>
                  </a:cubicBezTo>
                  <a:cubicBezTo>
                    <a:pt x="55" y="42"/>
                    <a:pt x="42" y="54"/>
                    <a:pt x="27" y="54"/>
                  </a:cubicBezTo>
                  <a:close/>
                  <a:moveTo>
                    <a:pt x="4" y="27"/>
                  </a:moveTo>
                  <a:cubicBezTo>
                    <a:pt x="4" y="40"/>
                    <a:pt x="15" y="50"/>
                    <a:pt x="27" y="50"/>
                  </a:cubicBezTo>
                  <a:cubicBezTo>
                    <a:pt x="40" y="50"/>
                    <a:pt x="50" y="40"/>
                    <a:pt x="50" y="27"/>
                  </a:cubicBezTo>
                  <a:cubicBezTo>
                    <a:pt x="50" y="14"/>
                    <a:pt x="40" y="4"/>
                    <a:pt x="27" y="4"/>
                  </a:cubicBezTo>
                  <a:cubicBezTo>
                    <a:pt x="15" y="4"/>
                    <a:pt x="4" y="14"/>
                    <a:pt x="4" y="27"/>
                  </a:cubicBezTo>
                  <a:close/>
                  <a:moveTo>
                    <a:pt x="41" y="37"/>
                  </a:moveTo>
                  <a:cubicBezTo>
                    <a:pt x="41" y="42"/>
                    <a:pt x="33" y="44"/>
                    <a:pt x="28" y="44"/>
                  </a:cubicBezTo>
                  <a:cubicBezTo>
                    <a:pt x="18" y="44"/>
                    <a:pt x="11" y="37"/>
                    <a:pt x="11" y="27"/>
                  </a:cubicBezTo>
                  <a:cubicBezTo>
                    <a:pt x="11" y="17"/>
                    <a:pt x="18" y="10"/>
                    <a:pt x="28" y="10"/>
                  </a:cubicBezTo>
                  <a:cubicBezTo>
                    <a:pt x="31" y="10"/>
                    <a:pt x="40" y="11"/>
                    <a:pt x="40" y="17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6"/>
                    <a:pt x="31" y="15"/>
                    <a:pt x="28" y="15"/>
                  </a:cubicBezTo>
                  <a:cubicBezTo>
                    <a:pt x="21" y="15"/>
                    <a:pt x="16" y="20"/>
                    <a:pt x="16" y="27"/>
                  </a:cubicBezTo>
                  <a:cubicBezTo>
                    <a:pt x="16" y="34"/>
                    <a:pt x="21" y="39"/>
                    <a:pt x="28" y="39"/>
                  </a:cubicBezTo>
                  <a:cubicBezTo>
                    <a:pt x="31" y="39"/>
                    <a:pt x="35" y="38"/>
                    <a:pt x="35" y="36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5" y="33"/>
                    <a:pt x="36" y="33"/>
                    <a:pt x="36" y="33"/>
                  </a:cubicBezTo>
                  <a:cubicBezTo>
                    <a:pt x="40" y="33"/>
                    <a:pt x="40" y="33"/>
                    <a:pt x="40" y="33"/>
                  </a:cubicBezTo>
                  <a:cubicBezTo>
                    <a:pt x="41" y="33"/>
                    <a:pt x="41" y="33"/>
                    <a:pt x="41" y="33"/>
                  </a:cubicBezTo>
                  <a:lnTo>
                    <a:pt x="41" y="3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 b="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8CF69DD-5C13-4E87-8DB3-38C53575BBD8}"/>
                </a:ext>
              </a:extLst>
            </p:cNvPr>
            <p:cNvSpPr txBox="1"/>
            <p:nvPr/>
          </p:nvSpPr>
          <p:spPr>
            <a:xfrm>
              <a:off x="771801" y="6491338"/>
              <a:ext cx="25202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0" spc="300" dirty="0">
                  <a:solidFill>
                    <a:schemeClr val="bg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2019.All Rights Reserved</a:t>
              </a:r>
              <a:endParaRPr lang="id-ID" sz="1000" b="0" spc="3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611CDDB-420B-45DB-BCB9-2EB238462138}"/>
              </a:ext>
            </a:extLst>
          </p:cNvPr>
          <p:cNvSpPr txBox="1"/>
          <p:nvPr userDrawn="1"/>
        </p:nvSpPr>
        <p:spPr>
          <a:xfrm>
            <a:off x="221512" y="6398640"/>
            <a:ext cx="776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coder://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981E400-AE53-4517-8507-F6488C6FA1AD}"/>
              </a:ext>
            </a:extLst>
          </p:cNvPr>
          <p:cNvGrpSpPr/>
          <p:nvPr userDrawn="1"/>
        </p:nvGrpSpPr>
        <p:grpSpPr>
          <a:xfrm>
            <a:off x="11161327" y="6472515"/>
            <a:ext cx="809162" cy="169756"/>
            <a:chOff x="5168894" y="3238491"/>
            <a:chExt cx="1816099" cy="381003"/>
          </a:xfrm>
          <a:solidFill>
            <a:schemeClr val="bg1">
              <a:lumMod val="95000"/>
            </a:schemeClr>
          </a:solidFill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93A87E66-1C35-4B01-A54F-6026425182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603994" y="3238491"/>
              <a:ext cx="380999" cy="380999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88956E6A-42DF-40FC-A644-74BB16E89E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168894" y="3238495"/>
              <a:ext cx="380999" cy="380999"/>
            </a:xfrm>
            <a:prstGeom prst="rect">
              <a:avLst/>
            </a:prstGeom>
          </p:spPr>
        </p:pic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71F1A0C-3611-40A8-8973-1224D12114E5}"/>
                </a:ext>
              </a:extLst>
            </p:cNvPr>
            <p:cNvSpPr/>
            <p:nvPr/>
          </p:nvSpPr>
          <p:spPr>
            <a:xfrm>
              <a:off x="5885616" y="3274545"/>
              <a:ext cx="382667" cy="309564"/>
            </a:xfrm>
            <a:custGeom>
              <a:avLst/>
              <a:gdLst>
                <a:gd name="connsiteX0" fmla="*/ 1178720 w 1403113"/>
                <a:gd name="connsiteY0" fmla="*/ 4 h 1135068"/>
                <a:gd name="connsiteX1" fmla="*/ 1309688 w 1403113"/>
                <a:gd name="connsiteY1" fmla="*/ 130973 h 1135068"/>
                <a:gd name="connsiteX2" fmla="*/ 1178720 w 1403113"/>
                <a:gd name="connsiteY2" fmla="*/ 261942 h 1135068"/>
                <a:gd name="connsiteX3" fmla="*/ 1049061 w 1403113"/>
                <a:gd name="connsiteY3" fmla="*/ 144332 h 1135068"/>
                <a:gd name="connsiteX4" fmla="*/ 835931 w 1403113"/>
                <a:gd name="connsiteY4" fmla="*/ 94564 h 1135068"/>
                <a:gd name="connsiteX5" fmla="*/ 762675 w 1403113"/>
                <a:gd name="connsiteY5" fmla="*/ 266395 h 1135068"/>
                <a:gd name="connsiteX6" fmla="*/ 1123538 w 1403113"/>
                <a:gd name="connsiteY6" fmla="*/ 384616 h 1135068"/>
                <a:gd name="connsiteX7" fmla="*/ 1228488 w 1403113"/>
                <a:gd name="connsiteY7" fmla="*/ 349255 h 1135068"/>
                <a:gd name="connsiteX8" fmla="*/ 1403113 w 1403113"/>
                <a:gd name="connsiteY8" fmla="*/ 523880 h 1135068"/>
                <a:gd name="connsiteX9" fmla="*/ 1308990 w 1403113"/>
                <a:gd name="connsiteY9" fmla="*/ 678248 h 1135068"/>
                <a:gd name="connsiteX10" fmla="*/ 1309688 w 1403113"/>
                <a:gd name="connsiteY10" fmla="*/ 698505 h 1135068"/>
                <a:gd name="connsiteX11" fmla="*/ 698501 w 1403113"/>
                <a:gd name="connsiteY11" fmla="*/ 1135068 h 1135068"/>
                <a:gd name="connsiteX12" fmla="*/ 87313 w 1403113"/>
                <a:gd name="connsiteY12" fmla="*/ 698505 h 1135068"/>
                <a:gd name="connsiteX13" fmla="*/ 88273 w 1403113"/>
                <a:gd name="connsiteY13" fmla="*/ 675018 h 1135068"/>
                <a:gd name="connsiteX14" fmla="*/ 0 w 1403113"/>
                <a:gd name="connsiteY14" fmla="*/ 523880 h 1135068"/>
                <a:gd name="connsiteX15" fmla="*/ 174625 w 1403113"/>
                <a:gd name="connsiteY15" fmla="*/ 349255 h 1135068"/>
                <a:gd name="connsiteX16" fmla="*/ 276955 w 1403113"/>
                <a:gd name="connsiteY16" fmla="*/ 382346 h 1135068"/>
                <a:gd name="connsiteX17" fmla="*/ 668727 w 1403113"/>
                <a:gd name="connsiteY17" fmla="*/ 264038 h 1135068"/>
                <a:gd name="connsiteX18" fmla="*/ 770010 w 1403113"/>
                <a:gd name="connsiteY18" fmla="*/ 26547 h 1135068"/>
                <a:gd name="connsiteX19" fmla="*/ 820214 w 1403113"/>
                <a:gd name="connsiteY19" fmla="*/ 1139 h 1135068"/>
                <a:gd name="connsiteX20" fmla="*/ 1069317 w 1403113"/>
                <a:gd name="connsiteY20" fmla="*/ 59377 h 1135068"/>
                <a:gd name="connsiteX21" fmla="*/ 1178720 w 1403113"/>
                <a:gd name="connsiteY21" fmla="*/ 4 h 1135068"/>
                <a:gd name="connsiteX22" fmla="*/ 1178719 w 1403113"/>
                <a:gd name="connsiteY22" fmla="*/ 87317 h 1135068"/>
                <a:gd name="connsiteX23" fmla="*/ 1135062 w 1403113"/>
                <a:gd name="connsiteY23" fmla="*/ 130973 h 1135068"/>
                <a:gd name="connsiteX24" fmla="*/ 1178719 w 1403113"/>
                <a:gd name="connsiteY24" fmla="*/ 174631 h 1135068"/>
                <a:gd name="connsiteX25" fmla="*/ 1222376 w 1403113"/>
                <a:gd name="connsiteY25" fmla="*/ 130973 h 1135068"/>
                <a:gd name="connsiteX26" fmla="*/ 1178719 w 1403113"/>
                <a:gd name="connsiteY26" fmla="*/ 87317 h 1135068"/>
                <a:gd name="connsiteX27" fmla="*/ 480219 w 1403113"/>
                <a:gd name="connsiteY27" fmla="*/ 567536 h 1135068"/>
                <a:gd name="connsiteX28" fmla="*/ 392906 w 1403113"/>
                <a:gd name="connsiteY28" fmla="*/ 654849 h 1135068"/>
                <a:gd name="connsiteX29" fmla="*/ 480219 w 1403113"/>
                <a:gd name="connsiteY29" fmla="*/ 742161 h 1135068"/>
                <a:gd name="connsiteX30" fmla="*/ 567531 w 1403113"/>
                <a:gd name="connsiteY30" fmla="*/ 654849 h 1135068"/>
                <a:gd name="connsiteX31" fmla="*/ 480219 w 1403113"/>
                <a:gd name="connsiteY31" fmla="*/ 567536 h 1135068"/>
                <a:gd name="connsiteX32" fmla="*/ 916781 w 1403113"/>
                <a:gd name="connsiteY32" fmla="*/ 567536 h 1135068"/>
                <a:gd name="connsiteX33" fmla="*/ 829468 w 1403113"/>
                <a:gd name="connsiteY33" fmla="*/ 654849 h 1135068"/>
                <a:gd name="connsiteX34" fmla="*/ 916781 w 1403113"/>
                <a:gd name="connsiteY34" fmla="*/ 742161 h 1135068"/>
                <a:gd name="connsiteX35" fmla="*/ 1004093 w 1403113"/>
                <a:gd name="connsiteY35" fmla="*/ 654849 h 1135068"/>
                <a:gd name="connsiteX36" fmla="*/ 916781 w 1403113"/>
                <a:gd name="connsiteY36" fmla="*/ 567536 h 1135068"/>
                <a:gd name="connsiteX37" fmla="*/ 881376 w 1403113"/>
                <a:gd name="connsiteY37" fmla="*/ 865992 h 1135068"/>
                <a:gd name="connsiteX38" fmla="*/ 848939 w 1403113"/>
                <a:gd name="connsiteY38" fmla="*/ 873741 h 1135068"/>
                <a:gd name="connsiteX39" fmla="*/ 548060 w 1403113"/>
                <a:gd name="connsiteY39" fmla="*/ 873741 h 1135068"/>
                <a:gd name="connsiteX40" fmla="*/ 487116 w 1403113"/>
                <a:gd name="connsiteY40" fmla="*/ 883520 h 1135068"/>
                <a:gd name="connsiteX41" fmla="*/ 496895 w 1403113"/>
                <a:gd name="connsiteY41" fmla="*/ 944465 h 1135068"/>
                <a:gd name="connsiteX42" fmla="*/ 698499 w 1403113"/>
                <a:gd name="connsiteY42" fmla="*/ 1009862 h 1135068"/>
                <a:gd name="connsiteX43" fmla="*/ 900104 w 1403113"/>
                <a:gd name="connsiteY43" fmla="*/ 944465 h 1135068"/>
                <a:gd name="connsiteX44" fmla="*/ 909883 w 1403113"/>
                <a:gd name="connsiteY44" fmla="*/ 883520 h 1135068"/>
                <a:gd name="connsiteX45" fmla="*/ 881376 w 1403113"/>
                <a:gd name="connsiteY45" fmla="*/ 865992 h 1135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403113" h="1135068">
                  <a:moveTo>
                    <a:pt x="1178720" y="4"/>
                  </a:moveTo>
                  <a:cubicBezTo>
                    <a:pt x="1250927" y="4"/>
                    <a:pt x="1309688" y="58766"/>
                    <a:pt x="1309688" y="130973"/>
                  </a:cubicBezTo>
                  <a:cubicBezTo>
                    <a:pt x="1309688" y="203181"/>
                    <a:pt x="1250927" y="261942"/>
                    <a:pt x="1178720" y="261942"/>
                  </a:cubicBezTo>
                  <a:cubicBezTo>
                    <a:pt x="1111052" y="261942"/>
                    <a:pt x="1055871" y="210253"/>
                    <a:pt x="1049061" y="144332"/>
                  </a:cubicBezTo>
                  <a:lnTo>
                    <a:pt x="835931" y="94564"/>
                  </a:lnTo>
                  <a:lnTo>
                    <a:pt x="762675" y="266395"/>
                  </a:lnTo>
                  <a:cubicBezTo>
                    <a:pt x="898446" y="276610"/>
                    <a:pt x="1026097" y="316949"/>
                    <a:pt x="1123538" y="384616"/>
                  </a:cubicBezTo>
                  <a:cubicBezTo>
                    <a:pt x="1153399" y="361828"/>
                    <a:pt x="1189983" y="349255"/>
                    <a:pt x="1228488" y="349255"/>
                  </a:cubicBezTo>
                  <a:cubicBezTo>
                    <a:pt x="1324794" y="349255"/>
                    <a:pt x="1403113" y="427574"/>
                    <a:pt x="1403113" y="523880"/>
                  </a:cubicBezTo>
                  <a:cubicBezTo>
                    <a:pt x="1403113" y="590150"/>
                    <a:pt x="1365918" y="649261"/>
                    <a:pt x="1308990" y="678248"/>
                  </a:cubicBezTo>
                  <a:cubicBezTo>
                    <a:pt x="1309427" y="684971"/>
                    <a:pt x="1309688" y="691694"/>
                    <a:pt x="1309688" y="698505"/>
                  </a:cubicBezTo>
                  <a:cubicBezTo>
                    <a:pt x="1309688" y="939226"/>
                    <a:pt x="1035440" y="1135068"/>
                    <a:pt x="698501" y="1135068"/>
                  </a:cubicBezTo>
                  <a:cubicBezTo>
                    <a:pt x="361474" y="1135068"/>
                    <a:pt x="87313" y="939226"/>
                    <a:pt x="87313" y="698505"/>
                  </a:cubicBezTo>
                  <a:cubicBezTo>
                    <a:pt x="87313" y="690559"/>
                    <a:pt x="87575" y="682701"/>
                    <a:pt x="88273" y="675018"/>
                  </a:cubicBezTo>
                  <a:cubicBezTo>
                    <a:pt x="34838" y="645419"/>
                    <a:pt x="0" y="587705"/>
                    <a:pt x="0" y="523880"/>
                  </a:cubicBezTo>
                  <a:cubicBezTo>
                    <a:pt x="0" y="427574"/>
                    <a:pt x="78319" y="349255"/>
                    <a:pt x="174625" y="349255"/>
                  </a:cubicBezTo>
                  <a:cubicBezTo>
                    <a:pt x="212606" y="349255"/>
                    <a:pt x="248230" y="361042"/>
                    <a:pt x="276955" y="382346"/>
                  </a:cubicBezTo>
                  <a:cubicBezTo>
                    <a:pt x="382429" y="310400"/>
                    <a:pt x="522129" y="269102"/>
                    <a:pt x="668727" y="264038"/>
                  </a:cubicBezTo>
                  <a:lnTo>
                    <a:pt x="770010" y="26547"/>
                  </a:lnTo>
                  <a:cubicBezTo>
                    <a:pt x="778392" y="7077"/>
                    <a:pt x="799085" y="-3663"/>
                    <a:pt x="820214" y="1139"/>
                  </a:cubicBezTo>
                  <a:lnTo>
                    <a:pt x="1069317" y="59377"/>
                  </a:lnTo>
                  <a:cubicBezTo>
                    <a:pt x="1092717" y="23666"/>
                    <a:pt x="1132968" y="4"/>
                    <a:pt x="1178720" y="4"/>
                  </a:cubicBezTo>
                  <a:close/>
                  <a:moveTo>
                    <a:pt x="1178719" y="87317"/>
                  </a:moveTo>
                  <a:cubicBezTo>
                    <a:pt x="1154608" y="87317"/>
                    <a:pt x="1135062" y="106863"/>
                    <a:pt x="1135062" y="130973"/>
                  </a:cubicBezTo>
                  <a:cubicBezTo>
                    <a:pt x="1135062" y="155085"/>
                    <a:pt x="1154608" y="174631"/>
                    <a:pt x="1178719" y="174631"/>
                  </a:cubicBezTo>
                  <a:cubicBezTo>
                    <a:pt x="1202830" y="174631"/>
                    <a:pt x="1222376" y="155085"/>
                    <a:pt x="1222376" y="130973"/>
                  </a:cubicBezTo>
                  <a:cubicBezTo>
                    <a:pt x="1222376" y="106863"/>
                    <a:pt x="1202830" y="87317"/>
                    <a:pt x="1178719" y="87317"/>
                  </a:cubicBezTo>
                  <a:close/>
                  <a:moveTo>
                    <a:pt x="480219" y="567536"/>
                  </a:moveTo>
                  <a:cubicBezTo>
                    <a:pt x="431997" y="567536"/>
                    <a:pt x="392906" y="606627"/>
                    <a:pt x="392906" y="654849"/>
                  </a:cubicBezTo>
                  <a:cubicBezTo>
                    <a:pt x="392906" y="703070"/>
                    <a:pt x="431997" y="742161"/>
                    <a:pt x="480219" y="742161"/>
                  </a:cubicBezTo>
                  <a:cubicBezTo>
                    <a:pt x="528440" y="742161"/>
                    <a:pt x="567531" y="703070"/>
                    <a:pt x="567531" y="654849"/>
                  </a:cubicBezTo>
                  <a:cubicBezTo>
                    <a:pt x="567531" y="606627"/>
                    <a:pt x="528440" y="567536"/>
                    <a:pt x="480219" y="567536"/>
                  </a:cubicBezTo>
                  <a:close/>
                  <a:moveTo>
                    <a:pt x="916781" y="567536"/>
                  </a:moveTo>
                  <a:cubicBezTo>
                    <a:pt x="868559" y="567536"/>
                    <a:pt x="829468" y="606627"/>
                    <a:pt x="829468" y="654849"/>
                  </a:cubicBezTo>
                  <a:cubicBezTo>
                    <a:pt x="829468" y="703070"/>
                    <a:pt x="868559" y="742161"/>
                    <a:pt x="916781" y="742161"/>
                  </a:cubicBezTo>
                  <a:cubicBezTo>
                    <a:pt x="965002" y="742161"/>
                    <a:pt x="1004093" y="703070"/>
                    <a:pt x="1004093" y="654849"/>
                  </a:cubicBezTo>
                  <a:cubicBezTo>
                    <a:pt x="1004093" y="606627"/>
                    <a:pt x="965002" y="567536"/>
                    <a:pt x="916781" y="567536"/>
                  </a:cubicBezTo>
                  <a:close/>
                  <a:moveTo>
                    <a:pt x="881376" y="865992"/>
                  </a:moveTo>
                  <a:cubicBezTo>
                    <a:pt x="870353" y="864245"/>
                    <a:pt x="858675" y="866712"/>
                    <a:pt x="848939" y="873741"/>
                  </a:cubicBezTo>
                  <a:cubicBezTo>
                    <a:pt x="758920" y="938964"/>
                    <a:pt x="638079" y="938790"/>
                    <a:pt x="548060" y="873741"/>
                  </a:cubicBezTo>
                  <a:cubicBezTo>
                    <a:pt x="528589" y="859683"/>
                    <a:pt x="501260" y="864049"/>
                    <a:pt x="487116" y="883520"/>
                  </a:cubicBezTo>
                  <a:cubicBezTo>
                    <a:pt x="472971" y="902991"/>
                    <a:pt x="477337" y="930320"/>
                    <a:pt x="496895" y="944465"/>
                  </a:cubicBezTo>
                  <a:cubicBezTo>
                    <a:pt x="557140" y="988034"/>
                    <a:pt x="627864" y="1009862"/>
                    <a:pt x="698499" y="1009862"/>
                  </a:cubicBezTo>
                  <a:cubicBezTo>
                    <a:pt x="769135" y="1009862"/>
                    <a:pt x="839859" y="988034"/>
                    <a:pt x="900104" y="944465"/>
                  </a:cubicBezTo>
                  <a:cubicBezTo>
                    <a:pt x="919575" y="930320"/>
                    <a:pt x="924028" y="903078"/>
                    <a:pt x="909883" y="883520"/>
                  </a:cubicBezTo>
                  <a:cubicBezTo>
                    <a:pt x="902767" y="873697"/>
                    <a:pt x="892399" y="867738"/>
                    <a:pt x="881376" y="865992"/>
                  </a:cubicBezTo>
                  <a:close/>
                </a:path>
              </a:pathLst>
            </a:custGeom>
            <a:grpFill/>
            <a:ln w="2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622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8365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EB05B8-753E-4F1A-958B-AD8AC48D32DA}"/>
              </a:ext>
            </a:extLst>
          </p:cNvPr>
          <p:cNvSpPr txBox="1"/>
          <p:nvPr userDrawn="1"/>
        </p:nvSpPr>
        <p:spPr>
          <a:xfrm>
            <a:off x="9753600" y="0"/>
            <a:ext cx="2327275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800" b="1" i="0" spc="0" baseline="30000" dirty="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&lt;</a:t>
            </a:r>
            <a:fld id="{260E2A6B-A809-4840-BF14-8648BC0BDF87}" type="slidenum">
              <a:rPr lang="id-ID" sz="4400" b="1" i="0" spc="0" smtClean="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‹#›</a:t>
            </a:fld>
            <a:r>
              <a:rPr lang="en-US" sz="2400" b="1" i="0" spc="0" baseline="30000" dirty="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/&gt;</a:t>
            </a:r>
            <a:endParaRPr lang="id-ID" sz="4400" b="1" i="0" spc="0" baseline="30000" dirty="0">
              <a:solidFill>
                <a:schemeClr val="bg1"/>
              </a:solidFill>
              <a:latin typeface="Ubuntu" panose="020B050403060203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27CB4A9-C500-43DF-B064-4A485C017D77}"/>
              </a:ext>
            </a:extLst>
          </p:cNvPr>
          <p:cNvGrpSpPr/>
          <p:nvPr userDrawn="1"/>
        </p:nvGrpSpPr>
        <p:grpSpPr>
          <a:xfrm>
            <a:off x="1342633" y="6429418"/>
            <a:ext cx="2626016" cy="246221"/>
            <a:chOff x="666027" y="6491338"/>
            <a:chExt cx="2626016" cy="246221"/>
          </a:xfrm>
        </p:grpSpPr>
        <p:sp>
          <p:nvSpPr>
            <p:cNvPr id="4" name="Freeform 62">
              <a:extLst>
                <a:ext uri="{FF2B5EF4-FFF2-40B4-BE49-F238E27FC236}">
                  <a16:creationId xmlns:a16="http://schemas.microsoft.com/office/drawing/2014/main" id="{57D6463A-513A-4070-9E37-3DC2C3E2CB4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6027" y="6562424"/>
              <a:ext cx="95578" cy="93971"/>
            </a:xfrm>
            <a:custGeom>
              <a:avLst/>
              <a:gdLst>
                <a:gd name="T0" fmla="*/ 92739 w 55"/>
                <a:gd name="T1" fmla="*/ 185737 h 54"/>
                <a:gd name="T2" fmla="*/ 0 w 55"/>
                <a:gd name="T3" fmla="*/ 92869 h 54"/>
                <a:gd name="T4" fmla="*/ 92739 w 55"/>
                <a:gd name="T5" fmla="*/ 0 h 54"/>
                <a:gd name="T6" fmla="*/ 188913 w 55"/>
                <a:gd name="T7" fmla="*/ 92869 h 54"/>
                <a:gd name="T8" fmla="*/ 92739 w 55"/>
                <a:gd name="T9" fmla="*/ 185737 h 54"/>
                <a:gd name="T10" fmla="*/ 13739 w 55"/>
                <a:gd name="T11" fmla="*/ 92869 h 54"/>
                <a:gd name="T12" fmla="*/ 92739 w 55"/>
                <a:gd name="T13" fmla="*/ 171979 h 54"/>
                <a:gd name="T14" fmla="*/ 171739 w 55"/>
                <a:gd name="T15" fmla="*/ 92869 h 54"/>
                <a:gd name="T16" fmla="*/ 92739 w 55"/>
                <a:gd name="T17" fmla="*/ 13758 h 54"/>
                <a:gd name="T18" fmla="*/ 13739 w 55"/>
                <a:gd name="T19" fmla="*/ 92869 h 54"/>
                <a:gd name="T20" fmla="*/ 140826 w 55"/>
                <a:gd name="T21" fmla="*/ 127264 h 54"/>
                <a:gd name="T22" fmla="*/ 96174 w 55"/>
                <a:gd name="T23" fmla="*/ 151341 h 54"/>
                <a:gd name="T24" fmla="*/ 37783 w 55"/>
                <a:gd name="T25" fmla="*/ 92869 h 54"/>
                <a:gd name="T26" fmla="*/ 96174 w 55"/>
                <a:gd name="T27" fmla="*/ 34396 h 54"/>
                <a:gd name="T28" fmla="*/ 137391 w 55"/>
                <a:gd name="T29" fmla="*/ 58473 h 54"/>
                <a:gd name="T30" fmla="*/ 137391 w 55"/>
                <a:gd name="T31" fmla="*/ 72231 h 54"/>
                <a:gd name="T32" fmla="*/ 137391 w 55"/>
                <a:gd name="T33" fmla="*/ 72231 h 54"/>
                <a:gd name="T34" fmla="*/ 123652 w 55"/>
                <a:gd name="T35" fmla="*/ 72231 h 54"/>
                <a:gd name="T36" fmla="*/ 120217 w 55"/>
                <a:gd name="T37" fmla="*/ 72231 h 54"/>
                <a:gd name="T38" fmla="*/ 120217 w 55"/>
                <a:gd name="T39" fmla="*/ 61912 h 54"/>
                <a:gd name="T40" fmla="*/ 96174 w 55"/>
                <a:gd name="T41" fmla="*/ 51594 h 54"/>
                <a:gd name="T42" fmla="*/ 54957 w 55"/>
                <a:gd name="T43" fmla="*/ 92869 h 54"/>
                <a:gd name="T44" fmla="*/ 96174 w 55"/>
                <a:gd name="T45" fmla="*/ 134143 h 54"/>
                <a:gd name="T46" fmla="*/ 120217 w 55"/>
                <a:gd name="T47" fmla="*/ 123825 h 54"/>
                <a:gd name="T48" fmla="*/ 120217 w 55"/>
                <a:gd name="T49" fmla="*/ 113506 h 54"/>
                <a:gd name="T50" fmla="*/ 123652 w 55"/>
                <a:gd name="T51" fmla="*/ 113506 h 54"/>
                <a:gd name="T52" fmla="*/ 137391 w 55"/>
                <a:gd name="T53" fmla="*/ 113506 h 54"/>
                <a:gd name="T54" fmla="*/ 140826 w 55"/>
                <a:gd name="T55" fmla="*/ 113506 h 54"/>
                <a:gd name="T56" fmla="*/ 140826 w 55"/>
                <a:gd name="T57" fmla="*/ 127264 h 5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55" h="54">
                  <a:moveTo>
                    <a:pt x="27" y="54"/>
                  </a:moveTo>
                  <a:cubicBezTo>
                    <a:pt x="12" y="54"/>
                    <a:pt x="0" y="42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5" y="12"/>
                    <a:pt x="55" y="27"/>
                  </a:cubicBezTo>
                  <a:cubicBezTo>
                    <a:pt x="55" y="42"/>
                    <a:pt x="42" y="54"/>
                    <a:pt x="27" y="54"/>
                  </a:cubicBezTo>
                  <a:close/>
                  <a:moveTo>
                    <a:pt x="4" y="27"/>
                  </a:moveTo>
                  <a:cubicBezTo>
                    <a:pt x="4" y="40"/>
                    <a:pt x="15" y="50"/>
                    <a:pt x="27" y="50"/>
                  </a:cubicBezTo>
                  <a:cubicBezTo>
                    <a:pt x="40" y="50"/>
                    <a:pt x="50" y="40"/>
                    <a:pt x="50" y="27"/>
                  </a:cubicBezTo>
                  <a:cubicBezTo>
                    <a:pt x="50" y="14"/>
                    <a:pt x="40" y="4"/>
                    <a:pt x="27" y="4"/>
                  </a:cubicBezTo>
                  <a:cubicBezTo>
                    <a:pt x="15" y="4"/>
                    <a:pt x="4" y="14"/>
                    <a:pt x="4" y="27"/>
                  </a:cubicBezTo>
                  <a:close/>
                  <a:moveTo>
                    <a:pt x="41" y="37"/>
                  </a:moveTo>
                  <a:cubicBezTo>
                    <a:pt x="41" y="42"/>
                    <a:pt x="33" y="44"/>
                    <a:pt x="28" y="44"/>
                  </a:cubicBezTo>
                  <a:cubicBezTo>
                    <a:pt x="18" y="44"/>
                    <a:pt x="11" y="37"/>
                    <a:pt x="11" y="27"/>
                  </a:cubicBezTo>
                  <a:cubicBezTo>
                    <a:pt x="11" y="17"/>
                    <a:pt x="18" y="10"/>
                    <a:pt x="28" y="10"/>
                  </a:cubicBezTo>
                  <a:cubicBezTo>
                    <a:pt x="31" y="10"/>
                    <a:pt x="40" y="11"/>
                    <a:pt x="40" y="17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6"/>
                    <a:pt x="31" y="15"/>
                    <a:pt x="28" y="15"/>
                  </a:cubicBezTo>
                  <a:cubicBezTo>
                    <a:pt x="21" y="15"/>
                    <a:pt x="16" y="20"/>
                    <a:pt x="16" y="27"/>
                  </a:cubicBezTo>
                  <a:cubicBezTo>
                    <a:pt x="16" y="34"/>
                    <a:pt x="21" y="39"/>
                    <a:pt x="28" y="39"/>
                  </a:cubicBezTo>
                  <a:cubicBezTo>
                    <a:pt x="31" y="39"/>
                    <a:pt x="35" y="38"/>
                    <a:pt x="35" y="36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5" y="33"/>
                    <a:pt x="36" y="33"/>
                    <a:pt x="36" y="33"/>
                  </a:cubicBezTo>
                  <a:cubicBezTo>
                    <a:pt x="40" y="33"/>
                    <a:pt x="40" y="33"/>
                    <a:pt x="40" y="33"/>
                  </a:cubicBezTo>
                  <a:cubicBezTo>
                    <a:pt x="41" y="33"/>
                    <a:pt x="41" y="33"/>
                    <a:pt x="41" y="33"/>
                  </a:cubicBezTo>
                  <a:lnTo>
                    <a:pt x="41" y="3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 b="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8CF69DD-5C13-4E87-8DB3-38C53575BBD8}"/>
                </a:ext>
              </a:extLst>
            </p:cNvPr>
            <p:cNvSpPr txBox="1"/>
            <p:nvPr/>
          </p:nvSpPr>
          <p:spPr>
            <a:xfrm>
              <a:off x="771801" y="6491338"/>
              <a:ext cx="25202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0" spc="300" dirty="0">
                  <a:solidFill>
                    <a:schemeClr val="bg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2019.All Rights Reserved</a:t>
              </a:r>
              <a:endParaRPr lang="id-ID" sz="1000" b="0" spc="3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611CDDB-420B-45DB-BCB9-2EB238462138}"/>
              </a:ext>
            </a:extLst>
          </p:cNvPr>
          <p:cNvSpPr txBox="1"/>
          <p:nvPr userDrawn="1"/>
        </p:nvSpPr>
        <p:spPr>
          <a:xfrm>
            <a:off x="221512" y="6398640"/>
            <a:ext cx="776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coder://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981E400-AE53-4517-8507-F6488C6FA1AD}"/>
              </a:ext>
            </a:extLst>
          </p:cNvPr>
          <p:cNvGrpSpPr/>
          <p:nvPr userDrawn="1"/>
        </p:nvGrpSpPr>
        <p:grpSpPr>
          <a:xfrm>
            <a:off x="11161327" y="6472515"/>
            <a:ext cx="809162" cy="169756"/>
            <a:chOff x="5168894" y="3238491"/>
            <a:chExt cx="1816099" cy="381003"/>
          </a:xfrm>
          <a:solidFill>
            <a:schemeClr val="bg1">
              <a:lumMod val="95000"/>
            </a:schemeClr>
          </a:solidFill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93A87E66-1C35-4B01-A54F-6026425182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603994" y="3238491"/>
              <a:ext cx="380999" cy="380999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88956E6A-42DF-40FC-A644-74BB16E89E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168894" y="3238495"/>
              <a:ext cx="380999" cy="380999"/>
            </a:xfrm>
            <a:prstGeom prst="rect">
              <a:avLst/>
            </a:prstGeom>
          </p:spPr>
        </p:pic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71F1A0C-3611-40A8-8973-1224D12114E5}"/>
                </a:ext>
              </a:extLst>
            </p:cNvPr>
            <p:cNvSpPr/>
            <p:nvPr/>
          </p:nvSpPr>
          <p:spPr>
            <a:xfrm>
              <a:off x="5885616" y="3274545"/>
              <a:ext cx="382667" cy="309564"/>
            </a:xfrm>
            <a:custGeom>
              <a:avLst/>
              <a:gdLst>
                <a:gd name="connsiteX0" fmla="*/ 1178720 w 1403113"/>
                <a:gd name="connsiteY0" fmla="*/ 4 h 1135068"/>
                <a:gd name="connsiteX1" fmla="*/ 1309688 w 1403113"/>
                <a:gd name="connsiteY1" fmla="*/ 130973 h 1135068"/>
                <a:gd name="connsiteX2" fmla="*/ 1178720 w 1403113"/>
                <a:gd name="connsiteY2" fmla="*/ 261942 h 1135068"/>
                <a:gd name="connsiteX3" fmla="*/ 1049061 w 1403113"/>
                <a:gd name="connsiteY3" fmla="*/ 144332 h 1135068"/>
                <a:gd name="connsiteX4" fmla="*/ 835931 w 1403113"/>
                <a:gd name="connsiteY4" fmla="*/ 94564 h 1135068"/>
                <a:gd name="connsiteX5" fmla="*/ 762675 w 1403113"/>
                <a:gd name="connsiteY5" fmla="*/ 266395 h 1135068"/>
                <a:gd name="connsiteX6" fmla="*/ 1123538 w 1403113"/>
                <a:gd name="connsiteY6" fmla="*/ 384616 h 1135068"/>
                <a:gd name="connsiteX7" fmla="*/ 1228488 w 1403113"/>
                <a:gd name="connsiteY7" fmla="*/ 349255 h 1135068"/>
                <a:gd name="connsiteX8" fmla="*/ 1403113 w 1403113"/>
                <a:gd name="connsiteY8" fmla="*/ 523880 h 1135068"/>
                <a:gd name="connsiteX9" fmla="*/ 1308990 w 1403113"/>
                <a:gd name="connsiteY9" fmla="*/ 678248 h 1135068"/>
                <a:gd name="connsiteX10" fmla="*/ 1309688 w 1403113"/>
                <a:gd name="connsiteY10" fmla="*/ 698505 h 1135068"/>
                <a:gd name="connsiteX11" fmla="*/ 698501 w 1403113"/>
                <a:gd name="connsiteY11" fmla="*/ 1135068 h 1135068"/>
                <a:gd name="connsiteX12" fmla="*/ 87313 w 1403113"/>
                <a:gd name="connsiteY12" fmla="*/ 698505 h 1135068"/>
                <a:gd name="connsiteX13" fmla="*/ 88273 w 1403113"/>
                <a:gd name="connsiteY13" fmla="*/ 675018 h 1135068"/>
                <a:gd name="connsiteX14" fmla="*/ 0 w 1403113"/>
                <a:gd name="connsiteY14" fmla="*/ 523880 h 1135068"/>
                <a:gd name="connsiteX15" fmla="*/ 174625 w 1403113"/>
                <a:gd name="connsiteY15" fmla="*/ 349255 h 1135068"/>
                <a:gd name="connsiteX16" fmla="*/ 276955 w 1403113"/>
                <a:gd name="connsiteY16" fmla="*/ 382346 h 1135068"/>
                <a:gd name="connsiteX17" fmla="*/ 668727 w 1403113"/>
                <a:gd name="connsiteY17" fmla="*/ 264038 h 1135068"/>
                <a:gd name="connsiteX18" fmla="*/ 770010 w 1403113"/>
                <a:gd name="connsiteY18" fmla="*/ 26547 h 1135068"/>
                <a:gd name="connsiteX19" fmla="*/ 820214 w 1403113"/>
                <a:gd name="connsiteY19" fmla="*/ 1139 h 1135068"/>
                <a:gd name="connsiteX20" fmla="*/ 1069317 w 1403113"/>
                <a:gd name="connsiteY20" fmla="*/ 59377 h 1135068"/>
                <a:gd name="connsiteX21" fmla="*/ 1178720 w 1403113"/>
                <a:gd name="connsiteY21" fmla="*/ 4 h 1135068"/>
                <a:gd name="connsiteX22" fmla="*/ 1178719 w 1403113"/>
                <a:gd name="connsiteY22" fmla="*/ 87317 h 1135068"/>
                <a:gd name="connsiteX23" fmla="*/ 1135062 w 1403113"/>
                <a:gd name="connsiteY23" fmla="*/ 130973 h 1135068"/>
                <a:gd name="connsiteX24" fmla="*/ 1178719 w 1403113"/>
                <a:gd name="connsiteY24" fmla="*/ 174631 h 1135068"/>
                <a:gd name="connsiteX25" fmla="*/ 1222376 w 1403113"/>
                <a:gd name="connsiteY25" fmla="*/ 130973 h 1135068"/>
                <a:gd name="connsiteX26" fmla="*/ 1178719 w 1403113"/>
                <a:gd name="connsiteY26" fmla="*/ 87317 h 1135068"/>
                <a:gd name="connsiteX27" fmla="*/ 480219 w 1403113"/>
                <a:gd name="connsiteY27" fmla="*/ 567536 h 1135068"/>
                <a:gd name="connsiteX28" fmla="*/ 392906 w 1403113"/>
                <a:gd name="connsiteY28" fmla="*/ 654849 h 1135068"/>
                <a:gd name="connsiteX29" fmla="*/ 480219 w 1403113"/>
                <a:gd name="connsiteY29" fmla="*/ 742161 h 1135068"/>
                <a:gd name="connsiteX30" fmla="*/ 567531 w 1403113"/>
                <a:gd name="connsiteY30" fmla="*/ 654849 h 1135068"/>
                <a:gd name="connsiteX31" fmla="*/ 480219 w 1403113"/>
                <a:gd name="connsiteY31" fmla="*/ 567536 h 1135068"/>
                <a:gd name="connsiteX32" fmla="*/ 916781 w 1403113"/>
                <a:gd name="connsiteY32" fmla="*/ 567536 h 1135068"/>
                <a:gd name="connsiteX33" fmla="*/ 829468 w 1403113"/>
                <a:gd name="connsiteY33" fmla="*/ 654849 h 1135068"/>
                <a:gd name="connsiteX34" fmla="*/ 916781 w 1403113"/>
                <a:gd name="connsiteY34" fmla="*/ 742161 h 1135068"/>
                <a:gd name="connsiteX35" fmla="*/ 1004093 w 1403113"/>
                <a:gd name="connsiteY35" fmla="*/ 654849 h 1135068"/>
                <a:gd name="connsiteX36" fmla="*/ 916781 w 1403113"/>
                <a:gd name="connsiteY36" fmla="*/ 567536 h 1135068"/>
                <a:gd name="connsiteX37" fmla="*/ 881376 w 1403113"/>
                <a:gd name="connsiteY37" fmla="*/ 865992 h 1135068"/>
                <a:gd name="connsiteX38" fmla="*/ 848939 w 1403113"/>
                <a:gd name="connsiteY38" fmla="*/ 873741 h 1135068"/>
                <a:gd name="connsiteX39" fmla="*/ 548060 w 1403113"/>
                <a:gd name="connsiteY39" fmla="*/ 873741 h 1135068"/>
                <a:gd name="connsiteX40" fmla="*/ 487116 w 1403113"/>
                <a:gd name="connsiteY40" fmla="*/ 883520 h 1135068"/>
                <a:gd name="connsiteX41" fmla="*/ 496895 w 1403113"/>
                <a:gd name="connsiteY41" fmla="*/ 944465 h 1135068"/>
                <a:gd name="connsiteX42" fmla="*/ 698499 w 1403113"/>
                <a:gd name="connsiteY42" fmla="*/ 1009862 h 1135068"/>
                <a:gd name="connsiteX43" fmla="*/ 900104 w 1403113"/>
                <a:gd name="connsiteY43" fmla="*/ 944465 h 1135068"/>
                <a:gd name="connsiteX44" fmla="*/ 909883 w 1403113"/>
                <a:gd name="connsiteY44" fmla="*/ 883520 h 1135068"/>
                <a:gd name="connsiteX45" fmla="*/ 881376 w 1403113"/>
                <a:gd name="connsiteY45" fmla="*/ 865992 h 1135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403113" h="1135068">
                  <a:moveTo>
                    <a:pt x="1178720" y="4"/>
                  </a:moveTo>
                  <a:cubicBezTo>
                    <a:pt x="1250927" y="4"/>
                    <a:pt x="1309688" y="58766"/>
                    <a:pt x="1309688" y="130973"/>
                  </a:cubicBezTo>
                  <a:cubicBezTo>
                    <a:pt x="1309688" y="203181"/>
                    <a:pt x="1250927" y="261942"/>
                    <a:pt x="1178720" y="261942"/>
                  </a:cubicBezTo>
                  <a:cubicBezTo>
                    <a:pt x="1111052" y="261942"/>
                    <a:pt x="1055871" y="210253"/>
                    <a:pt x="1049061" y="144332"/>
                  </a:cubicBezTo>
                  <a:lnTo>
                    <a:pt x="835931" y="94564"/>
                  </a:lnTo>
                  <a:lnTo>
                    <a:pt x="762675" y="266395"/>
                  </a:lnTo>
                  <a:cubicBezTo>
                    <a:pt x="898446" y="276610"/>
                    <a:pt x="1026097" y="316949"/>
                    <a:pt x="1123538" y="384616"/>
                  </a:cubicBezTo>
                  <a:cubicBezTo>
                    <a:pt x="1153399" y="361828"/>
                    <a:pt x="1189983" y="349255"/>
                    <a:pt x="1228488" y="349255"/>
                  </a:cubicBezTo>
                  <a:cubicBezTo>
                    <a:pt x="1324794" y="349255"/>
                    <a:pt x="1403113" y="427574"/>
                    <a:pt x="1403113" y="523880"/>
                  </a:cubicBezTo>
                  <a:cubicBezTo>
                    <a:pt x="1403113" y="590150"/>
                    <a:pt x="1365918" y="649261"/>
                    <a:pt x="1308990" y="678248"/>
                  </a:cubicBezTo>
                  <a:cubicBezTo>
                    <a:pt x="1309427" y="684971"/>
                    <a:pt x="1309688" y="691694"/>
                    <a:pt x="1309688" y="698505"/>
                  </a:cubicBezTo>
                  <a:cubicBezTo>
                    <a:pt x="1309688" y="939226"/>
                    <a:pt x="1035440" y="1135068"/>
                    <a:pt x="698501" y="1135068"/>
                  </a:cubicBezTo>
                  <a:cubicBezTo>
                    <a:pt x="361474" y="1135068"/>
                    <a:pt x="87313" y="939226"/>
                    <a:pt x="87313" y="698505"/>
                  </a:cubicBezTo>
                  <a:cubicBezTo>
                    <a:pt x="87313" y="690559"/>
                    <a:pt x="87575" y="682701"/>
                    <a:pt x="88273" y="675018"/>
                  </a:cubicBezTo>
                  <a:cubicBezTo>
                    <a:pt x="34838" y="645419"/>
                    <a:pt x="0" y="587705"/>
                    <a:pt x="0" y="523880"/>
                  </a:cubicBezTo>
                  <a:cubicBezTo>
                    <a:pt x="0" y="427574"/>
                    <a:pt x="78319" y="349255"/>
                    <a:pt x="174625" y="349255"/>
                  </a:cubicBezTo>
                  <a:cubicBezTo>
                    <a:pt x="212606" y="349255"/>
                    <a:pt x="248230" y="361042"/>
                    <a:pt x="276955" y="382346"/>
                  </a:cubicBezTo>
                  <a:cubicBezTo>
                    <a:pt x="382429" y="310400"/>
                    <a:pt x="522129" y="269102"/>
                    <a:pt x="668727" y="264038"/>
                  </a:cubicBezTo>
                  <a:lnTo>
                    <a:pt x="770010" y="26547"/>
                  </a:lnTo>
                  <a:cubicBezTo>
                    <a:pt x="778392" y="7077"/>
                    <a:pt x="799085" y="-3663"/>
                    <a:pt x="820214" y="1139"/>
                  </a:cubicBezTo>
                  <a:lnTo>
                    <a:pt x="1069317" y="59377"/>
                  </a:lnTo>
                  <a:cubicBezTo>
                    <a:pt x="1092717" y="23666"/>
                    <a:pt x="1132968" y="4"/>
                    <a:pt x="1178720" y="4"/>
                  </a:cubicBezTo>
                  <a:close/>
                  <a:moveTo>
                    <a:pt x="1178719" y="87317"/>
                  </a:moveTo>
                  <a:cubicBezTo>
                    <a:pt x="1154608" y="87317"/>
                    <a:pt x="1135062" y="106863"/>
                    <a:pt x="1135062" y="130973"/>
                  </a:cubicBezTo>
                  <a:cubicBezTo>
                    <a:pt x="1135062" y="155085"/>
                    <a:pt x="1154608" y="174631"/>
                    <a:pt x="1178719" y="174631"/>
                  </a:cubicBezTo>
                  <a:cubicBezTo>
                    <a:pt x="1202830" y="174631"/>
                    <a:pt x="1222376" y="155085"/>
                    <a:pt x="1222376" y="130973"/>
                  </a:cubicBezTo>
                  <a:cubicBezTo>
                    <a:pt x="1222376" y="106863"/>
                    <a:pt x="1202830" y="87317"/>
                    <a:pt x="1178719" y="87317"/>
                  </a:cubicBezTo>
                  <a:close/>
                  <a:moveTo>
                    <a:pt x="480219" y="567536"/>
                  </a:moveTo>
                  <a:cubicBezTo>
                    <a:pt x="431997" y="567536"/>
                    <a:pt x="392906" y="606627"/>
                    <a:pt x="392906" y="654849"/>
                  </a:cubicBezTo>
                  <a:cubicBezTo>
                    <a:pt x="392906" y="703070"/>
                    <a:pt x="431997" y="742161"/>
                    <a:pt x="480219" y="742161"/>
                  </a:cubicBezTo>
                  <a:cubicBezTo>
                    <a:pt x="528440" y="742161"/>
                    <a:pt x="567531" y="703070"/>
                    <a:pt x="567531" y="654849"/>
                  </a:cubicBezTo>
                  <a:cubicBezTo>
                    <a:pt x="567531" y="606627"/>
                    <a:pt x="528440" y="567536"/>
                    <a:pt x="480219" y="567536"/>
                  </a:cubicBezTo>
                  <a:close/>
                  <a:moveTo>
                    <a:pt x="916781" y="567536"/>
                  </a:moveTo>
                  <a:cubicBezTo>
                    <a:pt x="868559" y="567536"/>
                    <a:pt x="829468" y="606627"/>
                    <a:pt x="829468" y="654849"/>
                  </a:cubicBezTo>
                  <a:cubicBezTo>
                    <a:pt x="829468" y="703070"/>
                    <a:pt x="868559" y="742161"/>
                    <a:pt x="916781" y="742161"/>
                  </a:cubicBezTo>
                  <a:cubicBezTo>
                    <a:pt x="965002" y="742161"/>
                    <a:pt x="1004093" y="703070"/>
                    <a:pt x="1004093" y="654849"/>
                  </a:cubicBezTo>
                  <a:cubicBezTo>
                    <a:pt x="1004093" y="606627"/>
                    <a:pt x="965002" y="567536"/>
                    <a:pt x="916781" y="567536"/>
                  </a:cubicBezTo>
                  <a:close/>
                  <a:moveTo>
                    <a:pt x="881376" y="865992"/>
                  </a:moveTo>
                  <a:cubicBezTo>
                    <a:pt x="870353" y="864245"/>
                    <a:pt x="858675" y="866712"/>
                    <a:pt x="848939" y="873741"/>
                  </a:cubicBezTo>
                  <a:cubicBezTo>
                    <a:pt x="758920" y="938964"/>
                    <a:pt x="638079" y="938790"/>
                    <a:pt x="548060" y="873741"/>
                  </a:cubicBezTo>
                  <a:cubicBezTo>
                    <a:pt x="528589" y="859683"/>
                    <a:pt x="501260" y="864049"/>
                    <a:pt x="487116" y="883520"/>
                  </a:cubicBezTo>
                  <a:cubicBezTo>
                    <a:pt x="472971" y="902991"/>
                    <a:pt x="477337" y="930320"/>
                    <a:pt x="496895" y="944465"/>
                  </a:cubicBezTo>
                  <a:cubicBezTo>
                    <a:pt x="557140" y="988034"/>
                    <a:pt x="627864" y="1009862"/>
                    <a:pt x="698499" y="1009862"/>
                  </a:cubicBezTo>
                  <a:cubicBezTo>
                    <a:pt x="769135" y="1009862"/>
                    <a:pt x="839859" y="988034"/>
                    <a:pt x="900104" y="944465"/>
                  </a:cubicBezTo>
                  <a:cubicBezTo>
                    <a:pt x="919575" y="930320"/>
                    <a:pt x="924028" y="903078"/>
                    <a:pt x="909883" y="883520"/>
                  </a:cubicBezTo>
                  <a:cubicBezTo>
                    <a:pt x="902767" y="873697"/>
                    <a:pt x="892399" y="867738"/>
                    <a:pt x="881376" y="865992"/>
                  </a:cubicBezTo>
                  <a:close/>
                </a:path>
              </a:pathLst>
            </a:custGeom>
            <a:grpFill/>
            <a:ln w="2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6904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73B4FB-0E14-4465-AC3A-FB6EF455F7F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5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85B4513-B478-4A09-9B9E-4F4C7939A6F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616602" y="1257299"/>
            <a:ext cx="9051399" cy="4292000"/>
          </a:xfrm>
          <a:custGeom>
            <a:avLst/>
            <a:gdLst>
              <a:gd name="connsiteX0" fmla="*/ 5641449 w 9051399"/>
              <a:gd name="connsiteY0" fmla="*/ 2295547 h 4292000"/>
              <a:gd name="connsiteX1" fmla="*/ 5375712 w 9051399"/>
              <a:gd name="connsiteY1" fmla="*/ 2351760 h 4292000"/>
              <a:gd name="connsiteX2" fmla="*/ 5179813 w 9051399"/>
              <a:gd name="connsiteY2" fmla="*/ 2508478 h 4292000"/>
              <a:gd name="connsiteX3" fmla="*/ 5057165 w 9051399"/>
              <a:gd name="connsiteY3" fmla="*/ 2750371 h 4292000"/>
              <a:gd name="connsiteX4" fmla="*/ 5014577 w 9051399"/>
              <a:gd name="connsiteY4" fmla="*/ 3062102 h 4292000"/>
              <a:gd name="connsiteX5" fmla="*/ 5057165 w 9051399"/>
              <a:gd name="connsiteY5" fmla="*/ 3375541 h 4292000"/>
              <a:gd name="connsiteX6" fmla="*/ 5179813 w 9051399"/>
              <a:gd name="connsiteY6" fmla="*/ 3615725 h 4292000"/>
              <a:gd name="connsiteX7" fmla="*/ 5375712 w 9051399"/>
              <a:gd name="connsiteY7" fmla="*/ 3770742 h 4292000"/>
              <a:gd name="connsiteX8" fmla="*/ 5641449 w 9051399"/>
              <a:gd name="connsiteY8" fmla="*/ 3825253 h 4292000"/>
              <a:gd name="connsiteX9" fmla="*/ 5905484 w 9051399"/>
              <a:gd name="connsiteY9" fmla="*/ 3770742 h 4292000"/>
              <a:gd name="connsiteX10" fmla="*/ 6103088 w 9051399"/>
              <a:gd name="connsiteY10" fmla="*/ 3615725 h 4292000"/>
              <a:gd name="connsiteX11" fmla="*/ 6225736 w 9051399"/>
              <a:gd name="connsiteY11" fmla="*/ 3375541 h 4292000"/>
              <a:gd name="connsiteX12" fmla="*/ 6268323 w 9051399"/>
              <a:gd name="connsiteY12" fmla="*/ 3062102 h 4292000"/>
              <a:gd name="connsiteX13" fmla="*/ 6225736 w 9051399"/>
              <a:gd name="connsiteY13" fmla="*/ 2746964 h 4292000"/>
              <a:gd name="connsiteX14" fmla="*/ 6103088 w 9051399"/>
              <a:gd name="connsiteY14" fmla="*/ 2505072 h 4292000"/>
              <a:gd name="connsiteX15" fmla="*/ 5905484 w 9051399"/>
              <a:gd name="connsiteY15" fmla="*/ 2350059 h 4292000"/>
              <a:gd name="connsiteX16" fmla="*/ 5641449 w 9051399"/>
              <a:gd name="connsiteY16" fmla="*/ 2295547 h 4292000"/>
              <a:gd name="connsiteX17" fmla="*/ 1319506 w 9051399"/>
              <a:gd name="connsiteY17" fmla="*/ 1393698 h 4292000"/>
              <a:gd name="connsiteX18" fmla="*/ 936042 w 9051399"/>
              <a:gd name="connsiteY18" fmla="*/ 1467532 h 4292000"/>
              <a:gd name="connsiteX19" fmla="*/ 819333 w 9051399"/>
              <a:gd name="connsiteY19" fmla="*/ 1693802 h 4292000"/>
              <a:gd name="connsiteX20" fmla="*/ 862202 w 9051399"/>
              <a:gd name="connsiteY20" fmla="*/ 1846239 h 4292000"/>
              <a:gd name="connsiteX21" fmla="*/ 983674 w 9051399"/>
              <a:gd name="connsiteY21" fmla="*/ 1958184 h 4292000"/>
              <a:gd name="connsiteX22" fmla="*/ 1164691 w 9051399"/>
              <a:gd name="connsiteY22" fmla="*/ 2048691 h 4292000"/>
              <a:gd name="connsiteX23" fmla="*/ 1390961 w 9051399"/>
              <a:gd name="connsiteY23" fmla="*/ 2132050 h 4292000"/>
              <a:gd name="connsiteX24" fmla="*/ 1838735 w 9051399"/>
              <a:gd name="connsiteY24" fmla="*/ 2320214 h 4292000"/>
              <a:gd name="connsiteX25" fmla="*/ 2155512 w 9051399"/>
              <a:gd name="connsiteY25" fmla="*/ 2536954 h 4292000"/>
              <a:gd name="connsiteX26" fmla="*/ 2265671 w 9051399"/>
              <a:gd name="connsiteY26" fmla="*/ 2671526 h 4292000"/>
              <a:gd name="connsiteX27" fmla="*/ 2289903 w 9051399"/>
              <a:gd name="connsiteY27" fmla="*/ 2719989 h 4292000"/>
              <a:gd name="connsiteX28" fmla="*/ 2257708 w 9051399"/>
              <a:gd name="connsiteY28" fmla="*/ 2619478 h 4292000"/>
              <a:gd name="connsiteX29" fmla="*/ 2045790 w 9051399"/>
              <a:gd name="connsiteY29" fmla="*/ 1891102 h 4292000"/>
              <a:gd name="connsiteX30" fmla="*/ 1952385 w 9051399"/>
              <a:gd name="connsiteY30" fmla="*/ 1537052 h 4292000"/>
              <a:gd name="connsiteX31" fmla="*/ 1888157 w 9051399"/>
              <a:gd name="connsiteY31" fmla="*/ 1507428 h 4292000"/>
              <a:gd name="connsiteX32" fmla="*/ 1726794 w 9051399"/>
              <a:gd name="connsiteY32" fmla="*/ 1448481 h 4292000"/>
              <a:gd name="connsiteX33" fmla="*/ 1319506 w 9051399"/>
              <a:gd name="connsiteY33" fmla="*/ 1393698 h 4292000"/>
              <a:gd name="connsiteX34" fmla="*/ 6572594 w 9051399"/>
              <a:gd name="connsiteY34" fmla="*/ 844958 h 4292000"/>
              <a:gd name="connsiteX35" fmla="*/ 9051399 w 9051399"/>
              <a:gd name="connsiteY35" fmla="*/ 844958 h 4292000"/>
              <a:gd name="connsiteX36" fmla="*/ 9051399 w 9051399"/>
              <a:gd name="connsiteY36" fmla="*/ 1419315 h 4292000"/>
              <a:gd name="connsiteX37" fmla="*/ 8148835 w 9051399"/>
              <a:gd name="connsiteY37" fmla="*/ 1419315 h 4292000"/>
              <a:gd name="connsiteX38" fmla="*/ 8148835 w 9051399"/>
              <a:gd name="connsiteY38" fmla="*/ 3837663 h 4292000"/>
              <a:gd name="connsiteX39" fmla="*/ 7475154 w 9051399"/>
              <a:gd name="connsiteY39" fmla="*/ 3837663 h 4292000"/>
              <a:gd name="connsiteX40" fmla="*/ 7475154 w 9051399"/>
              <a:gd name="connsiteY40" fmla="*/ 1419315 h 4292000"/>
              <a:gd name="connsiteX41" fmla="*/ 6572594 w 9051399"/>
              <a:gd name="connsiteY41" fmla="*/ 1419315 h 4292000"/>
              <a:gd name="connsiteX42" fmla="*/ 1599515 w 9051399"/>
              <a:gd name="connsiteY42" fmla="*/ 0 h 4292000"/>
              <a:gd name="connsiteX43" fmla="*/ 2323604 w 9051399"/>
              <a:gd name="connsiteY43" fmla="*/ 0 h 4292000"/>
              <a:gd name="connsiteX44" fmla="*/ 2418336 w 9051399"/>
              <a:gd name="connsiteY44" fmla="*/ 524860 h 4292000"/>
              <a:gd name="connsiteX45" fmla="*/ 2525982 w 9051399"/>
              <a:gd name="connsiteY45" fmla="*/ 1071143 h 4292000"/>
              <a:gd name="connsiteX46" fmla="*/ 2640095 w 9051399"/>
              <a:gd name="connsiteY46" fmla="*/ 1602427 h 4292000"/>
              <a:gd name="connsiteX47" fmla="*/ 2758491 w 9051399"/>
              <a:gd name="connsiteY47" fmla="*/ 2078017 h 4292000"/>
              <a:gd name="connsiteX48" fmla="*/ 2908716 w 9051399"/>
              <a:gd name="connsiteY48" fmla="*/ 1632422 h 4292000"/>
              <a:gd name="connsiteX49" fmla="*/ 3050375 w 9051399"/>
              <a:gd name="connsiteY49" fmla="*/ 1161117 h 4292000"/>
              <a:gd name="connsiteX50" fmla="*/ 3177003 w 9051399"/>
              <a:gd name="connsiteY50" fmla="*/ 706954 h 4292000"/>
              <a:gd name="connsiteX51" fmla="*/ 3282144 w 9051399"/>
              <a:gd name="connsiteY51" fmla="*/ 317059 h 4292000"/>
              <a:gd name="connsiteX52" fmla="*/ 3851923 w 9051399"/>
              <a:gd name="connsiteY52" fmla="*/ 317059 h 4292000"/>
              <a:gd name="connsiteX53" fmla="*/ 3965295 w 9051399"/>
              <a:gd name="connsiteY53" fmla="*/ 713378 h 4292000"/>
              <a:gd name="connsiteX54" fmla="*/ 4097884 w 9051399"/>
              <a:gd name="connsiteY54" fmla="*/ 1169688 h 4292000"/>
              <a:gd name="connsiteX55" fmla="*/ 4241185 w 9051399"/>
              <a:gd name="connsiteY55" fmla="*/ 1640990 h 4292000"/>
              <a:gd name="connsiteX56" fmla="*/ 4382340 w 9051399"/>
              <a:gd name="connsiteY56" fmla="*/ 2078017 h 4292000"/>
              <a:gd name="connsiteX57" fmla="*/ 4496415 w 9051399"/>
              <a:gd name="connsiteY57" fmla="*/ 1602427 h 4292000"/>
              <a:gd name="connsiteX58" fmla="*/ 4606176 w 9051399"/>
              <a:gd name="connsiteY58" fmla="*/ 1071143 h 4292000"/>
              <a:gd name="connsiteX59" fmla="*/ 4707331 w 9051399"/>
              <a:gd name="connsiteY59" fmla="*/ 524860 h 4292000"/>
              <a:gd name="connsiteX60" fmla="*/ 4799886 w 9051399"/>
              <a:gd name="connsiteY60" fmla="*/ 0 h 4292000"/>
              <a:gd name="connsiteX61" fmla="*/ 5494186 w 9051399"/>
              <a:gd name="connsiteY61" fmla="*/ 0 h 4292000"/>
              <a:gd name="connsiteX62" fmla="*/ 5147234 w 9051399"/>
              <a:gd name="connsiteY62" fmla="*/ 1512454 h 4292000"/>
              <a:gd name="connsiteX63" fmla="*/ 5047157 w 9051399"/>
              <a:gd name="connsiteY63" fmla="*/ 1891102 h 4292000"/>
              <a:gd name="connsiteX64" fmla="*/ 5019029 w 9051399"/>
              <a:gd name="connsiteY64" fmla="*/ 1990791 h 4292000"/>
              <a:gd name="connsiteX65" fmla="*/ 5090168 w 9051399"/>
              <a:gd name="connsiteY65" fmla="*/ 1951235 h 4292000"/>
              <a:gd name="connsiteX66" fmla="*/ 5193441 w 9051399"/>
              <a:gd name="connsiteY66" fmla="*/ 1907159 h 4292000"/>
              <a:gd name="connsiteX67" fmla="*/ 5641449 w 9051399"/>
              <a:gd name="connsiteY67" fmla="*/ 1828800 h 4292000"/>
              <a:gd name="connsiteX68" fmla="*/ 6097973 w 9051399"/>
              <a:gd name="connsiteY68" fmla="*/ 1907159 h 4292000"/>
              <a:gd name="connsiteX69" fmla="*/ 6472736 w 9051399"/>
              <a:gd name="connsiteY69" fmla="*/ 2142236 h 4292000"/>
              <a:gd name="connsiteX70" fmla="*/ 6724848 w 9051399"/>
              <a:gd name="connsiteY70" fmla="*/ 2528919 h 4292000"/>
              <a:gd name="connsiteX71" fmla="*/ 6816835 w 9051399"/>
              <a:gd name="connsiteY71" fmla="*/ 3062102 h 4292000"/>
              <a:gd name="connsiteX72" fmla="*/ 6726549 w 9051399"/>
              <a:gd name="connsiteY72" fmla="*/ 3595284 h 4292000"/>
              <a:gd name="connsiteX73" fmla="*/ 6479549 w 9051399"/>
              <a:gd name="connsiteY73" fmla="*/ 3980266 h 4292000"/>
              <a:gd name="connsiteX74" fmla="*/ 6106491 w 9051399"/>
              <a:gd name="connsiteY74" fmla="*/ 4213641 h 4292000"/>
              <a:gd name="connsiteX75" fmla="*/ 5641449 w 9051399"/>
              <a:gd name="connsiteY75" fmla="*/ 4292000 h 4292000"/>
              <a:gd name="connsiteX76" fmla="*/ 5184924 w 9051399"/>
              <a:gd name="connsiteY76" fmla="*/ 4213641 h 4292000"/>
              <a:gd name="connsiteX77" fmla="*/ 4810161 w 9051399"/>
              <a:gd name="connsiteY77" fmla="*/ 3980266 h 4292000"/>
              <a:gd name="connsiteX78" fmla="*/ 4558053 w 9051399"/>
              <a:gd name="connsiteY78" fmla="*/ 3595284 h 4292000"/>
              <a:gd name="connsiteX79" fmla="*/ 4466065 w 9051399"/>
              <a:gd name="connsiteY79" fmla="*/ 3062102 h 4292000"/>
              <a:gd name="connsiteX80" fmla="*/ 4469832 w 9051399"/>
              <a:gd name="connsiteY80" fmla="*/ 2969205 h 4292000"/>
              <a:gd name="connsiteX81" fmla="*/ 4111341 w 9051399"/>
              <a:gd name="connsiteY81" fmla="*/ 2969205 h 4292000"/>
              <a:gd name="connsiteX82" fmla="*/ 3820524 w 9051399"/>
              <a:gd name="connsiteY82" fmla="*/ 2105864 h 4292000"/>
              <a:gd name="connsiteX83" fmla="*/ 3542562 w 9051399"/>
              <a:gd name="connsiteY83" fmla="*/ 1199679 h 4292000"/>
              <a:gd name="connsiteX84" fmla="*/ 3268048 w 9051399"/>
              <a:gd name="connsiteY84" fmla="*/ 2105864 h 4292000"/>
              <a:gd name="connsiteX85" fmla="*/ 2980615 w 9051399"/>
              <a:gd name="connsiteY85" fmla="*/ 2969205 h 4292000"/>
              <a:gd name="connsiteX86" fmla="*/ 2381537 w 9051399"/>
              <a:gd name="connsiteY86" fmla="*/ 2969205 h 4292000"/>
              <a:gd name="connsiteX87" fmla="*/ 2390120 w 9051399"/>
              <a:gd name="connsiteY87" fmla="*/ 3012122 h 4292000"/>
              <a:gd name="connsiteX88" fmla="*/ 2405600 w 9051399"/>
              <a:gd name="connsiteY88" fmla="*/ 3232438 h 4292000"/>
              <a:gd name="connsiteX89" fmla="*/ 2081677 w 9051399"/>
              <a:gd name="connsiteY89" fmla="*/ 3949356 h 4292000"/>
              <a:gd name="connsiteX90" fmla="*/ 1105145 w 9051399"/>
              <a:gd name="connsiteY90" fmla="*/ 4204207 h 4292000"/>
              <a:gd name="connsiteX91" fmla="*/ 709772 w 9051399"/>
              <a:gd name="connsiteY91" fmla="*/ 4178005 h 4292000"/>
              <a:gd name="connsiteX92" fmla="*/ 397758 w 9051399"/>
              <a:gd name="connsiteY92" fmla="*/ 4113696 h 4292000"/>
              <a:gd name="connsiteX93" fmla="*/ 164341 w 9051399"/>
              <a:gd name="connsiteY93" fmla="*/ 4032715 h 4292000"/>
              <a:gd name="connsiteX94" fmla="*/ 0 w 9051399"/>
              <a:gd name="connsiteY94" fmla="*/ 3951735 h 4292000"/>
              <a:gd name="connsiteX95" fmla="*/ 209594 w 9051399"/>
              <a:gd name="connsiteY95" fmla="*/ 3361055 h 4292000"/>
              <a:gd name="connsiteX96" fmla="*/ 574007 w 9051399"/>
              <a:gd name="connsiteY96" fmla="*/ 3506340 h 4292000"/>
              <a:gd name="connsiteX97" fmla="*/ 1105145 w 9051399"/>
              <a:gd name="connsiteY97" fmla="*/ 3570649 h 4292000"/>
              <a:gd name="connsiteX98" fmla="*/ 1364759 w 9051399"/>
              <a:gd name="connsiteY98" fmla="*/ 3544452 h 4292000"/>
              <a:gd name="connsiteX99" fmla="*/ 1529105 w 9051399"/>
              <a:gd name="connsiteY99" fmla="*/ 3472996 h 4292000"/>
              <a:gd name="connsiteX100" fmla="*/ 1614848 w 9051399"/>
              <a:gd name="connsiteY100" fmla="*/ 3365818 h 4292000"/>
              <a:gd name="connsiteX101" fmla="*/ 1638667 w 9051399"/>
              <a:gd name="connsiteY101" fmla="*/ 3227675 h 4292000"/>
              <a:gd name="connsiteX102" fmla="*/ 1486231 w 9051399"/>
              <a:gd name="connsiteY102" fmla="*/ 2958530 h 4292000"/>
              <a:gd name="connsiteX103" fmla="*/ 962239 w 9051399"/>
              <a:gd name="connsiteY103" fmla="*/ 2727497 h 4292000"/>
              <a:gd name="connsiteX104" fmla="*/ 638316 w 9051399"/>
              <a:gd name="connsiteY104" fmla="*/ 2596500 h 4292000"/>
              <a:gd name="connsiteX105" fmla="*/ 347742 w 9051399"/>
              <a:gd name="connsiteY105" fmla="*/ 2410720 h 4292000"/>
              <a:gd name="connsiteX106" fmla="*/ 138143 w 9051399"/>
              <a:gd name="connsiteY106" fmla="*/ 2139197 h 4292000"/>
              <a:gd name="connsiteX107" fmla="*/ 57163 w 9051399"/>
              <a:gd name="connsiteY107" fmla="*/ 1750965 h 4292000"/>
              <a:gd name="connsiteX108" fmla="*/ 142906 w 9051399"/>
              <a:gd name="connsiteY108" fmla="*/ 1338919 h 4292000"/>
              <a:gd name="connsiteX109" fmla="*/ 385848 w 9051399"/>
              <a:gd name="connsiteY109" fmla="*/ 1026905 h 4292000"/>
              <a:gd name="connsiteX110" fmla="*/ 766933 w 9051399"/>
              <a:gd name="connsiteY110" fmla="*/ 829216 h 4292000"/>
              <a:gd name="connsiteX111" fmla="*/ 1271869 w 9051399"/>
              <a:gd name="connsiteY111" fmla="*/ 760144 h 4292000"/>
              <a:gd name="connsiteX112" fmla="*/ 1721137 w 9051399"/>
              <a:gd name="connsiteY112" fmla="*/ 800338 h 4292000"/>
              <a:gd name="connsiteX113" fmla="*/ 1776716 w 9051399"/>
              <a:gd name="connsiteY113" fmla="*/ 814005 h 4292000"/>
              <a:gd name="connsiteX114" fmla="*/ 1761423 w 9051399"/>
              <a:gd name="connsiteY114" fmla="*/ 750870 h 4292000"/>
              <a:gd name="connsiteX115" fmla="*/ 1599515 w 9051399"/>
              <a:gd name="connsiteY115" fmla="*/ 0 h 42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9051399" h="4292000">
                <a:moveTo>
                  <a:pt x="5641449" y="2295547"/>
                </a:moveTo>
                <a:cubicBezTo>
                  <a:pt x="5541512" y="2295547"/>
                  <a:pt x="5452934" y="2314284"/>
                  <a:pt x="5375712" y="2351760"/>
                </a:cubicBezTo>
                <a:cubicBezTo>
                  <a:pt x="5298486" y="2389236"/>
                  <a:pt x="5233187" y="2441478"/>
                  <a:pt x="5179813" y="2508478"/>
                </a:cubicBezTo>
                <a:cubicBezTo>
                  <a:pt x="5126438" y="2575481"/>
                  <a:pt x="5085555" y="2656113"/>
                  <a:pt x="5057165" y="2750371"/>
                </a:cubicBezTo>
                <a:cubicBezTo>
                  <a:pt x="5028774" y="2844628"/>
                  <a:pt x="5014577" y="2948540"/>
                  <a:pt x="5014577" y="3062102"/>
                </a:cubicBezTo>
                <a:cubicBezTo>
                  <a:pt x="5014577" y="3177937"/>
                  <a:pt x="5028774" y="3282417"/>
                  <a:pt x="5057165" y="3375541"/>
                </a:cubicBezTo>
                <a:cubicBezTo>
                  <a:pt x="5085555" y="3468662"/>
                  <a:pt x="5126438" y="3548725"/>
                  <a:pt x="5179813" y="3615725"/>
                </a:cubicBezTo>
                <a:cubicBezTo>
                  <a:pt x="5233187" y="3682729"/>
                  <a:pt x="5298486" y="3734402"/>
                  <a:pt x="5375712" y="3770742"/>
                </a:cubicBezTo>
                <a:cubicBezTo>
                  <a:pt x="5452934" y="3807081"/>
                  <a:pt x="5541512" y="3825253"/>
                  <a:pt x="5641449" y="3825253"/>
                </a:cubicBezTo>
                <a:cubicBezTo>
                  <a:pt x="5739115" y="3825253"/>
                  <a:pt x="5827125" y="3807081"/>
                  <a:pt x="5905484" y="3770742"/>
                </a:cubicBezTo>
                <a:cubicBezTo>
                  <a:pt x="5983843" y="3734402"/>
                  <a:pt x="6049710" y="3682729"/>
                  <a:pt x="6103088" y="3615725"/>
                </a:cubicBezTo>
                <a:cubicBezTo>
                  <a:pt x="6156462" y="3548725"/>
                  <a:pt x="6197345" y="3468662"/>
                  <a:pt x="6225736" y="3375541"/>
                </a:cubicBezTo>
                <a:cubicBezTo>
                  <a:pt x="6254126" y="3282417"/>
                  <a:pt x="6268323" y="3177937"/>
                  <a:pt x="6268323" y="3062102"/>
                </a:cubicBezTo>
                <a:cubicBezTo>
                  <a:pt x="6268323" y="2946266"/>
                  <a:pt x="6254126" y="2841222"/>
                  <a:pt x="6225736" y="2746964"/>
                </a:cubicBezTo>
                <a:cubicBezTo>
                  <a:pt x="6197345" y="2652707"/>
                  <a:pt x="6156462" y="2572075"/>
                  <a:pt x="6103088" y="2505072"/>
                </a:cubicBezTo>
                <a:cubicBezTo>
                  <a:pt x="6049710" y="2438068"/>
                  <a:pt x="5983843" y="2386398"/>
                  <a:pt x="5905484" y="2350059"/>
                </a:cubicBezTo>
                <a:cubicBezTo>
                  <a:pt x="5827125" y="2313719"/>
                  <a:pt x="5739115" y="2295547"/>
                  <a:pt x="5641449" y="2295547"/>
                </a:cubicBezTo>
                <a:close/>
                <a:moveTo>
                  <a:pt x="1319506" y="1393698"/>
                </a:moveTo>
                <a:cubicBezTo>
                  <a:pt x="1141667" y="1393698"/>
                  <a:pt x="1013844" y="1418311"/>
                  <a:pt x="936042" y="1467532"/>
                </a:cubicBezTo>
                <a:cubicBezTo>
                  <a:pt x="858235" y="1516758"/>
                  <a:pt x="819333" y="1592181"/>
                  <a:pt x="819333" y="1693802"/>
                </a:cubicBezTo>
                <a:cubicBezTo>
                  <a:pt x="819333" y="1754143"/>
                  <a:pt x="833621" y="1804954"/>
                  <a:pt x="862202" y="1846239"/>
                </a:cubicBezTo>
                <a:cubicBezTo>
                  <a:pt x="890784" y="1887523"/>
                  <a:pt x="931274" y="1924836"/>
                  <a:pt x="983674" y="1958184"/>
                </a:cubicBezTo>
                <a:cubicBezTo>
                  <a:pt x="1036074" y="1991528"/>
                  <a:pt x="1096414" y="2021698"/>
                  <a:pt x="1164691" y="2048691"/>
                </a:cubicBezTo>
                <a:cubicBezTo>
                  <a:pt x="1232968" y="2075683"/>
                  <a:pt x="1308392" y="2103469"/>
                  <a:pt x="1390961" y="2132050"/>
                </a:cubicBezTo>
                <a:cubicBezTo>
                  <a:pt x="1562449" y="2195565"/>
                  <a:pt x="1711707" y="2258289"/>
                  <a:pt x="1838735" y="2320214"/>
                </a:cubicBezTo>
                <a:cubicBezTo>
                  <a:pt x="1965763" y="2382139"/>
                  <a:pt x="2071357" y="2454389"/>
                  <a:pt x="2155512" y="2536954"/>
                </a:cubicBezTo>
                <a:cubicBezTo>
                  <a:pt x="2197591" y="2578239"/>
                  <a:pt x="2234311" y="2623096"/>
                  <a:pt x="2265671" y="2671526"/>
                </a:cubicBezTo>
                <a:lnTo>
                  <a:pt x="2289903" y="2719989"/>
                </a:lnTo>
                <a:lnTo>
                  <a:pt x="2257708" y="2619478"/>
                </a:lnTo>
                <a:cubicBezTo>
                  <a:pt x="2184374" y="2383113"/>
                  <a:pt x="2113735" y="2140320"/>
                  <a:pt x="2045790" y="1891102"/>
                </a:cubicBezTo>
                <a:lnTo>
                  <a:pt x="1952385" y="1537052"/>
                </a:lnTo>
                <a:lnTo>
                  <a:pt x="1888157" y="1507428"/>
                </a:lnTo>
                <a:cubicBezTo>
                  <a:pt x="1836949" y="1486389"/>
                  <a:pt x="1783162" y="1466740"/>
                  <a:pt x="1726794" y="1448481"/>
                </a:cubicBezTo>
                <a:cubicBezTo>
                  <a:pt x="1614054" y="1411959"/>
                  <a:pt x="1478294" y="1393698"/>
                  <a:pt x="1319506" y="1393698"/>
                </a:cubicBezTo>
                <a:close/>
                <a:moveTo>
                  <a:pt x="6572594" y="844958"/>
                </a:moveTo>
                <a:lnTo>
                  <a:pt x="9051399" y="844958"/>
                </a:lnTo>
                <a:lnTo>
                  <a:pt x="9051399" y="1419315"/>
                </a:lnTo>
                <a:lnTo>
                  <a:pt x="8148835" y="1419315"/>
                </a:lnTo>
                <a:lnTo>
                  <a:pt x="8148835" y="3837663"/>
                </a:lnTo>
                <a:lnTo>
                  <a:pt x="7475154" y="3837663"/>
                </a:lnTo>
                <a:lnTo>
                  <a:pt x="7475154" y="1419315"/>
                </a:lnTo>
                <a:lnTo>
                  <a:pt x="6572594" y="1419315"/>
                </a:lnTo>
                <a:close/>
                <a:moveTo>
                  <a:pt x="1599515" y="0"/>
                </a:moveTo>
                <a:lnTo>
                  <a:pt x="2323604" y="0"/>
                </a:lnTo>
                <a:cubicBezTo>
                  <a:pt x="2352305" y="168524"/>
                  <a:pt x="2383880" y="343480"/>
                  <a:pt x="2418336" y="524860"/>
                </a:cubicBezTo>
                <a:cubicBezTo>
                  <a:pt x="2452787" y="706240"/>
                  <a:pt x="2488672" y="888334"/>
                  <a:pt x="2525982" y="1071143"/>
                </a:cubicBezTo>
                <a:cubicBezTo>
                  <a:pt x="2563297" y="1253948"/>
                  <a:pt x="2601334" y="1431044"/>
                  <a:pt x="2640095" y="1602427"/>
                </a:cubicBezTo>
                <a:cubicBezTo>
                  <a:pt x="2678855" y="1773810"/>
                  <a:pt x="2718323" y="1932341"/>
                  <a:pt x="2758491" y="2078017"/>
                </a:cubicBezTo>
                <a:cubicBezTo>
                  <a:pt x="2809994" y="1938054"/>
                  <a:pt x="2860067" y="1789520"/>
                  <a:pt x="2908716" y="1632422"/>
                </a:cubicBezTo>
                <a:cubicBezTo>
                  <a:pt x="2957364" y="1475320"/>
                  <a:pt x="3004582" y="1318218"/>
                  <a:pt x="3050375" y="1161117"/>
                </a:cubicBezTo>
                <a:cubicBezTo>
                  <a:pt x="3096165" y="1004019"/>
                  <a:pt x="3138377" y="852630"/>
                  <a:pt x="3177003" y="706954"/>
                </a:cubicBezTo>
                <a:cubicBezTo>
                  <a:pt x="3215633" y="561279"/>
                  <a:pt x="3250677" y="431314"/>
                  <a:pt x="3282144" y="317059"/>
                </a:cubicBezTo>
                <a:lnTo>
                  <a:pt x="3851923" y="317059"/>
                </a:lnTo>
                <a:cubicBezTo>
                  <a:pt x="3886156" y="434168"/>
                  <a:pt x="3923946" y="566277"/>
                  <a:pt x="3965295" y="713378"/>
                </a:cubicBezTo>
                <a:cubicBezTo>
                  <a:pt x="4006650" y="860483"/>
                  <a:pt x="4050842" y="1012586"/>
                  <a:pt x="4097884" y="1169688"/>
                </a:cubicBezTo>
                <a:cubicBezTo>
                  <a:pt x="4144926" y="1326786"/>
                  <a:pt x="4192691" y="1483888"/>
                  <a:pt x="4241185" y="1640990"/>
                </a:cubicBezTo>
                <a:cubicBezTo>
                  <a:pt x="4289673" y="1798092"/>
                  <a:pt x="4336727" y="1943767"/>
                  <a:pt x="4382340" y="2078017"/>
                </a:cubicBezTo>
                <a:cubicBezTo>
                  <a:pt x="4419650" y="1932341"/>
                  <a:pt x="4457675" y="1773810"/>
                  <a:pt x="4496415" y="1602427"/>
                </a:cubicBezTo>
                <a:cubicBezTo>
                  <a:pt x="4535154" y="1431044"/>
                  <a:pt x="4571741" y="1253948"/>
                  <a:pt x="4606176" y="1071143"/>
                </a:cubicBezTo>
                <a:cubicBezTo>
                  <a:pt x="4640606" y="888334"/>
                  <a:pt x="4674326" y="706240"/>
                  <a:pt x="4707331" y="524860"/>
                </a:cubicBezTo>
                <a:cubicBezTo>
                  <a:pt x="4740333" y="343480"/>
                  <a:pt x="4771185" y="168524"/>
                  <a:pt x="4799886" y="0"/>
                </a:cubicBezTo>
                <a:lnTo>
                  <a:pt x="5494186" y="0"/>
                </a:lnTo>
                <a:cubicBezTo>
                  <a:pt x="5393632" y="497009"/>
                  <a:pt x="5277981" y="1001160"/>
                  <a:pt x="5147234" y="1512454"/>
                </a:cubicBezTo>
                <a:cubicBezTo>
                  <a:pt x="5114548" y="1640276"/>
                  <a:pt x="5081189" y="1766492"/>
                  <a:pt x="5047157" y="1891102"/>
                </a:cubicBezTo>
                <a:lnTo>
                  <a:pt x="5019029" y="1990791"/>
                </a:lnTo>
                <a:lnTo>
                  <a:pt x="5090168" y="1951235"/>
                </a:lnTo>
                <a:cubicBezTo>
                  <a:pt x="5123528" y="1934911"/>
                  <a:pt x="5157952" y="1920219"/>
                  <a:pt x="5193441" y="1907159"/>
                </a:cubicBezTo>
                <a:cubicBezTo>
                  <a:pt x="5335394" y="1854921"/>
                  <a:pt x="5484731" y="1828800"/>
                  <a:pt x="5641449" y="1828800"/>
                </a:cubicBezTo>
                <a:cubicBezTo>
                  <a:pt x="5802709" y="1828800"/>
                  <a:pt x="5954884" y="1854921"/>
                  <a:pt x="6097973" y="1907159"/>
                </a:cubicBezTo>
                <a:cubicBezTo>
                  <a:pt x="6241066" y="1959397"/>
                  <a:pt x="6365987" y="2037756"/>
                  <a:pt x="6472736" y="2142236"/>
                </a:cubicBezTo>
                <a:cubicBezTo>
                  <a:pt x="6579485" y="2246716"/>
                  <a:pt x="6663524" y="2375611"/>
                  <a:pt x="6724848" y="2528919"/>
                </a:cubicBezTo>
                <a:cubicBezTo>
                  <a:pt x="6786171" y="2682231"/>
                  <a:pt x="6816835" y="2859958"/>
                  <a:pt x="6816835" y="3062102"/>
                </a:cubicBezTo>
                <a:cubicBezTo>
                  <a:pt x="6816835" y="3264245"/>
                  <a:pt x="6786740" y="3441972"/>
                  <a:pt x="6726549" y="3595284"/>
                </a:cubicBezTo>
                <a:cubicBezTo>
                  <a:pt x="6666362" y="3748596"/>
                  <a:pt x="6584028" y="3876923"/>
                  <a:pt x="6479549" y="3980266"/>
                </a:cubicBezTo>
                <a:cubicBezTo>
                  <a:pt x="6375072" y="4083609"/>
                  <a:pt x="6250720" y="4161400"/>
                  <a:pt x="6106491" y="4213641"/>
                </a:cubicBezTo>
                <a:cubicBezTo>
                  <a:pt x="5962268" y="4265879"/>
                  <a:pt x="5807252" y="4292000"/>
                  <a:pt x="5641449" y="4292000"/>
                </a:cubicBezTo>
                <a:cubicBezTo>
                  <a:pt x="5480188" y="4292000"/>
                  <a:pt x="5328013" y="4265879"/>
                  <a:pt x="5184924" y="4213641"/>
                </a:cubicBezTo>
                <a:cubicBezTo>
                  <a:pt x="5041831" y="4161400"/>
                  <a:pt x="4916910" y="4083609"/>
                  <a:pt x="4810161" y="3980266"/>
                </a:cubicBezTo>
                <a:cubicBezTo>
                  <a:pt x="4703412" y="3876923"/>
                  <a:pt x="4619377" y="3748596"/>
                  <a:pt x="4558053" y="3595284"/>
                </a:cubicBezTo>
                <a:cubicBezTo>
                  <a:pt x="4496726" y="3441972"/>
                  <a:pt x="4466065" y="3264245"/>
                  <a:pt x="4466065" y="3062102"/>
                </a:cubicBezTo>
                <a:lnTo>
                  <a:pt x="4469832" y="2969205"/>
                </a:lnTo>
                <a:lnTo>
                  <a:pt x="4111341" y="2969205"/>
                </a:lnTo>
                <a:cubicBezTo>
                  <a:pt x="4011547" y="2694994"/>
                  <a:pt x="3914609" y="2407212"/>
                  <a:pt x="3820524" y="2105864"/>
                </a:cubicBezTo>
                <a:cubicBezTo>
                  <a:pt x="3726443" y="1804515"/>
                  <a:pt x="3633788" y="1502457"/>
                  <a:pt x="3542562" y="1199679"/>
                </a:cubicBezTo>
                <a:cubicBezTo>
                  <a:pt x="3451071" y="1502457"/>
                  <a:pt x="3359568" y="1804515"/>
                  <a:pt x="3268048" y="2105864"/>
                </a:cubicBezTo>
                <a:cubicBezTo>
                  <a:pt x="3176536" y="2407212"/>
                  <a:pt x="3080724" y="2694994"/>
                  <a:pt x="2980615" y="2969205"/>
                </a:cubicBezTo>
                <a:lnTo>
                  <a:pt x="2381537" y="2969205"/>
                </a:lnTo>
                <a:lnTo>
                  <a:pt x="2390120" y="3012122"/>
                </a:lnTo>
                <a:cubicBezTo>
                  <a:pt x="2400440" y="3079605"/>
                  <a:pt x="2405600" y="3153044"/>
                  <a:pt x="2405600" y="3232438"/>
                </a:cubicBezTo>
                <a:cubicBezTo>
                  <a:pt x="2405600" y="3540483"/>
                  <a:pt x="2297628" y="3779453"/>
                  <a:pt x="2081677" y="3949356"/>
                </a:cubicBezTo>
                <a:cubicBezTo>
                  <a:pt x="1865732" y="4119253"/>
                  <a:pt x="1540219" y="4204207"/>
                  <a:pt x="1105145" y="4204207"/>
                </a:cubicBezTo>
                <a:cubicBezTo>
                  <a:pt x="959066" y="4204207"/>
                  <a:pt x="827269" y="4195472"/>
                  <a:pt x="709772" y="4178005"/>
                </a:cubicBezTo>
                <a:cubicBezTo>
                  <a:pt x="592268" y="4160538"/>
                  <a:pt x="488264" y="4139104"/>
                  <a:pt x="397758" y="4113696"/>
                </a:cubicBezTo>
                <a:cubicBezTo>
                  <a:pt x="307251" y="4088293"/>
                  <a:pt x="229444" y="4061297"/>
                  <a:pt x="164341" y="4032715"/>
                </a:cubicBezTo>
                <a:cubicBezTo>
                  <a:pt x="99242" y="4004134"/>
                  <a:pt x="44459" y="3977142"/>
                  <a:pt x="0" y="3951735"/>
                </a:cubicBezTo>
                <a:lnTo>
                  <a:pt x="209594" y="3361055"/>
                </a:lnTo>
                <a:cubicBezTo>
                  <a:pt x="308041" y="3415039"/>
                  <a:pt x="429512" y="3463471"/>
                  <a:pt x="574007" y="3506340"/>
                </a:cubicBezTo>
                <a:cubicBezTo>
                  <a:pt x="718502" y="3549214"/>
                  <a:pt x="895551" y="3570649"/>
                  <a:pt x="1105145" y="3570649"/>
                </a:cubicBezTo>
                <a:cubicBezTo>
                  <a:pt x="1209944" y="3570649"/>
                  <a:pt x="1296482" y="3561918"/>
                  <a:pt x="1364759" y="3544452"/>
                </a:cubicBezTo>
                <a:cubicBezTo>
                  <a:pt x="1433041" y="3526985"/>
                  <a:pt x="1487820" y="3503167"/>
                  <a:pt x="1529105" y="3472996"/>
                </a:cubicBezTo>
                <a:cubicBezTo>
                  <a:pt x="1570389" y="3442826"/>
                  <a:pt x="1598970" y="3407103"/>
                  <a:pt x="1614848" y="3365818"/>
                </a:cubicBezTo>
                <a:cubicBezTo>
                  <a:pt x="1630726" y="3324533"/>
                  <a:pt x="1638667" y="3278485"/>
                  <a:pt x="1638667" y="3227675"/>
                </a:cubicBezTo>
                <a:cubicBezTo>
                  <a:pt x="1638667" y="3119697"/>
                  <a:pt x="1587856" y="3029986"/>
                  <a:pt x="1486231" y="2958530"/>
                </a:cubicBezTo>
                <a:cubicBezTo>
                  <a:pt x="1384609" y="2887080"/>
                  <a:pt x="1209944" y="2810067"/>
                  <a:pt x="962239" y="2727497"/>
                </a:cubicBezTo>
                <a:cubicBezTo>
                  <a:pt x="854266" y="2689390"/>
                  <a:pt x="746294" y="2645726"/>
                  <a:pt x="638316" y="2596500"/>
                </a:cubicBezTo>
                <a:cubicBezTo>
                  <a:pt x="530344" y="2547279"/>
                  <a:pt x="433485" y="2485349"/>
                  <a:pt x="347742" y="2410720"/>
                </a:cubicBezTo>
                <a:cubicBezTo>
                  <a:pt x="261994" y="2336091"/>
                  <a:pt x="192128" y="2245585"/>
                  <a:pt x="138143" y="2139197"/>
                </a:cubicBezTo>
                <a:cubicBezTo>
                  <a:pt x="84155" y="2032813"/>
                  <a:pt x="57163" y="1903401"/>
                  <a:pt x="57163" y="1750965"/>
                </a:cubicBezTo>
                <a:cubicBezTo>
                  <a:pt x="57163" y="1598533"/>
                  <a:pt x="85744" y="1461185"/>
                  <a:pt x="142906" y="1338919"/>
                </a:cubicBezTo>
                <a:cubicBezTo>
                  <a:pt x="200068" y="1216653"/>
                  <a:pt x="281049" y="1112649"/>
                  <a:pt x="385848" y="1026905"/>
                </a:cubicBezTo>
                <a:cubicBezTo>
                  <a:pt x="490648" y="941161"/>
                  <a:pt x="617676" y="875263"/>
                  <a:pt x="766933" y="829216"/>
                </a:cubicBezTo>
                <a:cubicBezTo>
                  <a:pt x="916192" y="783168"/>
                  <a:pt x="1084505" y="760144"/>
                  <a:pt x="1271869" y="760144"/>
                </a:cubicBezTo>
                <a:cubicBezTo>
                  <a:pt x="1438596" y="760144"/>
                  <a:pt x="1588352" y="773542"/>
                  <a:pt x="1721137" y="800338"/>
                </a:cubicBezTo>
                <a:lnTo>
                  <a:pt x="1776716" y="814005"/>
                </a:lnTo>
                <a:lnTo>
                  <a:pt x="1761423" y="750870"/>
                </a:lnTo>
                <a:cubicBezTo>
                  <a:pt x="1703694" y="498795"/>
                  <a:pt x="1649724" y="248505"/>
                  <a:pt x="159951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6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282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F6245BBF-8618-4DA8-9976-6C5D17A5231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008672" y="3249473"/>
            <a:ext cx="3087328" cy="2619234"/>
          </a:xfrm>
          <a:custGeom>
            <a:avLst/>
            <a:gdLst>
              <a:gd name="connsiteX0" fmla="*/ 131747 w 3087328"/>
              <a:gd name="connsiteY0" fmla="*/ 0 h 2619234"/>
              <a:gd name="connsiteX1" fmla="*/ 3087328 w 3087328"/>
              <a:gd name="connsiteY1" fmla="*/ 0 h 2619234"/>
              <a:gd name="connsiteX2" fmla="*/ 3087328 w 3087328"/>
              <a:gd name="connsiteY2" fmla="*/ 2619234 h 2619234"/>
              <a:gd name="connsiteX3" fmla="*/ 131747 w 3087328"/>
              <a:gd name="connsiteY3" fmla="*/ 2619234 h 2619234"/>
              <a:gd name="connsiteX4" fmla="*/ 0 w 3087328"/>
              <a:gd name="connsiteY4" fmla="*/ 2487487 h 2619234"/>
              <a:gd name="connsiteX5" fmla="*/ 0 w 3087328"/>
              <a:gd name="connsiteY5" fmla="*/ 131747 h 2619234"/>
              <a:gd name="connsiteX6" fmla="*/ 131747 w 3087328"/>
              <a:gd name="connsiteY6" fmla="*/ 0 h 2619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87328" h="2619234">
                <a:moveTo>
                  <a:pt x="131747" y="0"/>
                </a:moveTo>
                <a:lnTo>
                  <a:pt x="3087328" y="0"/>
                </a:lnTo>
                <a:lnTo>
                  <a:pt x="3087328" y="2619234"/>
                </a:lnTo>
                <a:lnTo>
                  <a:pt x="131747" y="2619234"/>
                </a:lnTo>
                <a:cubicBezTo>
                  <a:pt x="58985" y="2619234"/>
                  <a:pt x="0" y="2560249"/>
                  <a:pt x="0" y="2487487"/>
                </a:cubicBezTo>
                <a:lnTo>
                  <a:pt x="0" y="131747"/>
                </a:lnTo>
                <a:cubicBezTo>
                  <a:pt x="0" y="58985"/>
                  <a:pt x="58985" y="0"/>
                  <a:pt x="13174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6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699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5ACD453-970A-4A6D-B4C4-6C9601B38C4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" y="566058"/>
            <a:ext cx="9144000" cy="6291943"/>
          </a:xfrm>
          <a:custGeom>
            <a:avLst/>
            <a:gdLst>
              <a:gd name="connsiteX0" fmla="*/ 0 w 8636000"/>
              <a:gd name="connsiteY0" fmla="*/ 0 h 6291943"/>
              <a:gd name="connsiteX1" fmla="*/ 8636000 w 8636000"/>
              <a:gd name="connsiteY1" fmla="*/ 0 h 6291943"/>
              <a:gd name="connsiteX2" fmla="*/ 8636000 w 8636000"/>
              <a:gd name="connsiteY2" fmla="*/ 6291943 h 6291943"/>
              <a:gd name="connsiteX3" fmla="*/ 0 w 8636000"/>
              <a:gd name="connsiteY3" fmla="*/ 6291943 h 6291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36000" h="6291943">
                <a:moveTo>
                  <a:pt x="0" y="0"/>
                </a:moveTo>
                <a:lnTo>
                  <a:pt x="8636000" y="0"/>
                </a:lnTo>
                <a:lnTo>
                  <a:pt x="8636000" y="6291943"/>
                </a:lnTo>
                <a:lnTo>
                  <a:pt x="0" y="629194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6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007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5ACD453-970A-4A6D-B4C4-6C9601B38C4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" y="566058"/>
            <a:ext cx="10972800" cy="6291943"/>
          </a:xfrm>
          <a:custGeom>
            <a:avLst/>
            <a:gdLst>
              <a:gd name="connsiteX0" fmla="*/ 0 w 8636000"/>
              <a:gd name="connsiteY0" fmla="*/ 0 h 6291943"/>
              <a:gd name="connsiteX1" fmla="*/ 8636000 w 8636000"/>
              <a:gd name="connsiteY1" fmla="*/ 0 h 6291943"/>
              <a:gd name="connsiteX2" fmla="*/ 8636000 w 8636000"/>
              <a:gd name="connsiteY2" fmla="*/ 6291943 h 6291943"/>
              <a:gd name="connsiteX3" fmla="*/ 0 w 8636000"/>
              <a:gd name="connsiteY3" fmla="*/ 6291943 h 6291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36000" h="6291943">
                <a:moveTo>
                  <a:pt x="0" y="0"/>
                </a:moveTo>
                <a:lnTo>
                  <a:pt x="8636000" y="0"/>
                </a:lnTo>
                <a:lnTo>
                  <a:pt x="8636000" y="6291943"/>
                </a:lnTo>
                <a:lnTo>
                  <a:pt x="0" y="629194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6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391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977BBB2-B34A-41F1-81A7-D44923091FC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05752" y="3429000"/>
            <a:ext cx="1919048" cy="1919048"/>
          </a:xfrm>
          <a:custGeom>
            <a:avLst/>
            <a:gdLst>
              <a:gd name="connsiteX0" fmla="*/ 319848 w 1919048"/>
              <a:gd name="connsiteY0" fmla="*/ 0 h 1919048"/>
              <a:gd name="connsiteX1" fmla="*/ 1599200 w 1919048"/>
              <a:gd name="connsiteY1" fmla="*/ 0 h 1919048"/>
              <a:gd name="connsiteX2" fmla="*/ 1919048 w 1919048"/>
              <a:gd name="connsiteY2" fmla="*/ 319848 h 1919048"/>
              <a:gd name="connsiteX3" fmla="*/ 1919048 w 1919048"/>
              <a:gd name="connsiteY3" fmla="*/ 1599200 h 1919048"/>
              <a:gd name="connsiteX4" fmla="*/ 1599200 w 1919048"/>
              <a:gd name="connsiteY4" fmla="*/ 1919048 h 1919048"/>
              <a:gd name="connsiteX5" fmla="*/ 319848 w 1919048"/>
              <a:gd name="connsiteY5" fmla="*/ 1919048 h 1919048"/>
              <a:gd name="connsiteX6" fmla="*/ 0 w 1919048"/>
              <a:gd name="connsiteY6" fmla="*/ 1599200 h 1919048"/>
              <a:gd name="connsiteX7" fmla="*/ 0 w 1919048"/>
              <a:gd name="connsiteY7" fmla="*/ 319848 h 1919048"/>
              <a:gd name="connsiteX8" fmla="*/ 319848 w 1919048"/>
              <a:gd name="connsiteY8" fmla="*/ 0 h 1919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19048" h="1919048">
                <a:moveTo>
                  <a:pt x="319848" y="0"/>
                </a:moveTo>
                <a:lnTo>
                  <a:pt x="1599200" y="0"/>
                </a:lnTo>
                <a:cubicBezTo>
                  <a:pt x="1775847" y="0"/>
                  <a:pt x="1919048" y="143201"/>
                  <a:pt x="1919048" y="319848"/>
                </a:cubicBezTo>
                <a:lnTo>
                  <a:pt x="1919048" y="1599200"/>
                </a:lnTo>
                <a:cubicBezTo>
                  <a:pt x="1919048" y="1775847"/>
                  <a:pt x="1775847" y="1919048"/>
                  <a:pt x="1599200" y="1919048"/>
                </a:cubicBezTo>
                <a:lnTo>
                  <a:pt x="319848" y="1919048"/>
                </a:lnTo>
                <a:cubicBezTo>
                  <a:pt x="143201" y="1919048"/>
                  <a:pt x="0" y="1775847"/>
                  <a:pt x="0" y="1599200"/>
                </a:cubicBezTo>
                <a:lnTo>
                  <a:pt x="0" y="319848"/>
                </a:lnTo>
                <a:cubicBezTo>
                  <a:pt x="0" y="143201"/>
                  <a:pt x="143201" y="0"/>
                  <a:pt x="3198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6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CF9DFA6-E0DB-4749-AA34-1203313E035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764876" y="3429000"/>
            <a:ext cx="1919048" cy="1919048"/>
          </a:xfrm>
          <a:custGeom>
            <a:avLst/>
            <a:gdLst>
              <a:gd name="connsiteX0" fmla="*/ 319848 w 1919048"/>
              <a:gd name="connsiteY0" fmla="*/ 0 h 1919048"/>
              <a:gd name="connsiteX1" fmla="*/ 1599200 w 1919048"/>
              <a:gd name="connsiteY1" fmla="*/ 0 h 1919048"/>
              <a:gd name="connsiteX2" fmla="*/ 1919048 w 1919048"/>
              <a:gd name="connsiteY2" fmla="*/ 319848 h 1919048"/>
              <a:gd name="connsiteX3" fmla="*/ 1919048 w 1919048"/>
              <a:gd name="connsiteY3" fmla="*/ 1599200 h 1919048"/>
              <a:gd name="connsiteX4" fmla="*/ 1599200 w 1919048"/>
              <a:gd name="connsiteY4" fmla="*/ 1919048 h 1919048"/>
              <a:gd name="connsiteX5" fmla="*/ 319848 w 1919048"/>
              <a:gd name="connsiteY5" fmla="*/ 1919048 h 1919048"/>
              <a:gd name="connsiteX6" fmla="*/ 0 w 1919048"/>
              <a:gd name="connsiteY6" fmla="*/ 1599200 h 1919048"/>
              <a:gd name="connsiteX7" fmla="*/ 0 w 1919048"/>
              <a:gd name="connsiteY7" fmla="*/ 319848 h 1919048"/>
              <a:gd name="connsiteX8" fmla="*/ 319848 w 1919048"/>
              <a:gd name="connsiteY8" fmla="*/ 0 h 1919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19048" h="1919048">
                <a:moveTo>
                  <a:pt x="319848" y="0"/>
                </a:moveTo>
                <a:lnTo>
                  <a:pt x="1599200" y="0"/>
                </a:lnTo>
                <a:cubicBezTo>
                  <a:pt x="1775847" y="0"/>
                  <a:pt x="1919048" y="143201"/>
                  <a:pt x="1919048" y="319848"/>
                </a:cubicBezTo>
                <a:lnTo>
                  <a:pt x="1919048" y="1599200"/>
                </a:lnTo>
                <a:cubicBezTo>
                  <a:pt x="1919048" y="1775847"/>
                  <a:pt x="1775847" y="1919048"/>
                  <a:pt x="1599200" y="1919048"/>
                </a:cubicBezTo>
                <a:lnTo>
                  <a:pt x="319848" y="1919048"/>
                </a:lnTo>
                <a:cubicBezTo>
                  <a:pt x="143201" y="1919048"/>
                  <a:pt x="0" y="1775847"/>
                  <a:pt x="0" y="1599200"/>
                </a:cubicBezTo>
                <a:lnTo>
                  <a:pt x="0" y="319848"/>
                </a:lnTo>
                <a:cubicBezTo>
                  <a:pt x="0" y="143201"/>
                  <a:pt x="143201" y="0"/>
                  <a:pt x="3198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6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6B5E75D-4FC3-40FF-888E-8E3D0AEB443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24000" y="3429000"/>
            <a:ext cx="1919048" cy="1919048"/>
          </a:xfrm>
          <a:custGeom>
            <a:avLst/>
            <a:gdLst>
              <a:gd name="connsiteX0" fmla="*/ 319848 w 1919048"/>
              <a:gd name="connsiteY0" fmla="*/ 0 h 1919048"/>
              <a:gd name="connsiteX1" fmla="*/ 1599200 w 1919048"/>
              <a:gd name="connsiteY1" fmla="*/ 0 h 1919048"/>
              <a:gd name="connsiteX2" fmla="*/ 1919048 w 1919048"/>
              <a:gd name="connsiteY2" fmla="*/ 319848 h 1919048"/>
              <a:gd name="connsiteX3" fmla="*/ 1919048 w 1919048"/>
              <a:gd name="connsiteY3" fmla="*/ 1599200 h 1919048"/>
              <a:gd name="connsiteX4" fmla="*/ 1599200 w 1919048"/>
              <a:gd name="connsiteY4" fmla="*/ 1919048 h 1919048"/>
              <a:gd name="connsiteX5" fmla="*/ 319848 w 1919048"/>
              <a:gd name="connsiteY5" fmla="*/ 1919048 h 1919048"/>
              <a:gd name="connsiteX6" fmla="*/ 0 w 1919048"/>
              <a:gd name="connsiteY6" fmla="*/ 1599200 h 1919048"/>
              <a:gd name="connsiteX7" fmla="*/ 0 w 1919048"/>
              <a:gd name="connsiteY7" fmla="*/ 319848 h 1919048"/>
              <a:gd name="connsiteX8" fmla="*/ 319848 w 1919048"/>
              <a:gd name="connsiteY8" fmla="*/ 0 h 1919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19048" h="1919048">
                <a:moveTo>
                  <a:pt x="319848" y="0"/>
                </a:moveTo>
                <a:lnTo>
                  <a:pt x="1599200" y="0"/>
                </a:lnTo>
                <a:cubicBezTo>
                  <a:pt x="1775847" y="0"/>
                  <a:pt x="1919048" y="143201"/>
                  <a:pt x="1919048" y="319848"/>
                </a:cubicBezTo>
                <a:lnTo>
                  <a:pt x="1919048" y="1599200"/>
                </a:lnTo>
                <a:cubicBezTo>
                  <a:pt x="1919048" y="1775847"/>
                  <a:pt x="1775847" y="1919048"/>
                  <a:pt x="1599200" y="1919048"/>
                </a:cubicBezTo>
                <a:lnTo>
                  <a:pt x="319848" y="1919048"/>
                </a:lnTo>
                <a:cubicBezTo>
                  <a:pt x="143201" y="1919048"/>
                  <a:pt x="0" y="1775847"/>
                  <a:pt x="0" y="1599200"/>
                </a:cubicBezTo>
                <a:lnTo>
                  <a:pt x="0" y="319848"/>
                </a:lnTo>
                <a:cubicBezTo>
                  <a:pt x="0" y="143201"/>
                  <a:pt x="143201" y="0"/>
                  <a:pt x="3198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6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524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4EC80C8-E9BF-4097-B9BF-098CC689CEB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24001" y="1510765"/>
            <a:ext cx="2403015" cy="3861335"/>
          </a:xfrm>
          <a:custGeom>
            <a:avLst/>
            <a:gdLst>
              <a:gd name="connsiteX0" fmla="*/ 400511 w 2403015"/>
              <a:gd name="connsiteY0" fmla="*/ 0 h 3861335"/>
              <a:gd name="connsiteX1" fmla="*/ 2002504 w 2403015"/>
              <a:gd name="connsiteY1" fmla="*/ 0 h 3861335"/>
              <a:gd name="connsiteX2" fmla="*/ 2403015 w 2403015"/>
              <a:gd name="connsiteY2" fmla="*/ 400511 h 3861335"/>
              <a:gd name="connsiteX3" fmla="*/ 2403015 w 2403015"/>
              <a:gd name="connsiteY3" fmla="*/ 3460824 h 3861335"/>
              <a:gd name="connsiteX4" fmla="*/ 2002504 w 2403015"/>
              <a:gd name="connsiteY4" fmla="*/ 3861335 h 3861335"/>
              <a:gd name="connsiteX5" fmla="*/ 400511 w 2403015"/>
              <a:gd name="connsiteY5" fmla="*/ 3861335 h 3861335"/>
              <a:gd name="connsiteX6" fmla="*/ 0 w 2403015"/>
              <a:gd name="connsiteY6" fmla="*/ 3460824 h 3861335"/>
              <a:gd name="connsiteX7" fmla="*/ 0 w 2403015"/>
              <a:gd name="connsiteY7" fmla="*/ 400511 h 3861335"/>
              <a:gd name="connsiteX8" fmla="*/ 400511 w 2403015"/>
              <a:gd name="connsiteY8" fmla="*/ 0 h 3861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03015" h="3861335">
                <a:moveTo>
                  <a:pt x="400511" y="0"/>
                </a:moveTo>
                <a:lnTo>
                  <a:pt x="2002504" y="0"/>
                </a:lnTo>
                <a:cubicBezTo>
                  <a:pt x="2223700" y="0"/>
                  <a:pt x="2403015" y="179315"/>
                  <a:pt x="2403015" y="400511"/>
                </a:cubicBezTo>
                <a:lnTo>
                  <a:pt x="2403015" y="3460824"/>
                </a:lnTo>
                <a:cubicBezTo>
                  <a:pt x="2403015" y="3682020"/>
                  <a:pt x="2223700" y="3861335"/>
                  <a:pt x="2002504" y="3861335"/>
                </a:cubicBezTo>
                <a:lnTo>
                  <a:pt x="400511" y="3861335"/>
                </a:lnTo>
                <a:cubicBezTo>
                  <a:pt x="179315" y="3861335"/>
                  <a:pt x="0" y="3682020"/>
                  <a:pt x="0" y="3460824"/>
                </a:cubicBezTo>
                <a:lnTo>
                  <a:pt x="0" y="400511"/>
                </a:lnTo>
                <a:cubicBezTo>
                  <a:pt x="0" y="179315"/>
                  <a:pt x="179315" y="0"/>
                  <a:pt x="40051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6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0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E1DB8B4-2540-46B9-BE35-F74932CC4CD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05300" y="1245976"/>
            <a:ext cx="3581400" cy="4323132"/>
          </a:xfrm>
          <a:custGeom>
            <a:avLst/>
            <a:gdLst>
              <a:gd name="connsiteX0" fmla="*/ 1790700 w 3581400"/>
              <a:gd name="connsiteY0" fmla="*/ 0 h 4323132"/>
              <a:gd name="connsiteX1" fmla="*/ 3056916 w 3581400"/>
              <a:gd name="connsiteY1" fmla="*/ 524484 h 4323132"/>
              <a:gd name="connsiteX2" fmla="*/ 3056916 w 3581400"/>
              <a:gd name="connsiteY2" fmla="*/ 3056916 h 4323132"/>
              <a:gd name="connsiteX3" fmla="*/ 1790700 w 3581400"/>
              <a:gd name="connsiteY3" fmla="*/ 4323132 h 4323132"/>
              <a:gd name="connsiteX4" fmla="*/ 524484 w 3581400"/>
              <a:gd name="connsiteY4" fmla="*/ 3056916 h 4323132"/>
              <a:gd name="connsiteX5" fmla="*/ 524484 w 3581400"/>
              <a:gd name="connsiteY5" fmla="*/ 524484 h 4323132"/>
              <a:gd name="connsiteX6" fmla="*/ 1790700 w 3581400"/>
              <a:gd name="connsiteY6" fmla="*/ 0 h 4323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81400" h="4323132">
                <a:moveTo>
                  <a:pt x="1790700" y="0"/>
                </a:moveTo>
                <a:cubicBezTo>
                  <a:pt x="2248980" y="0"/>
                  <a:pt x="2707260" y="174828"/>
                  <a:pt x="3056916" y="524484"/>
                </a:cubicBezTo>
                <a:cubicBezTo>
                  <a:pt x="3756228" y="1223796"/>
                  <a:pt x="3756228" y="2357605"/>
                  <a:pt x="3056916" y="3056916"/>
                </a:cubicBezTo>
                <a:lnTo>
                  <a:pt x="1790700" y="4323132"/>
                </a:lnTo>
                <a:lnTo>
                  <a:pt x="524484" y="3056916"/>
                </a:lnTo>
                <a:cubicBezTo>
                  <a:pt x="-174827" y="2357605"/>
                  <a:pt x="-174827" y="1223796"/>
                  <a:pt x="524484" y="524484"/>
                </a:cubicBezTo>
                <a:cubicBezTo>
                  <a:pt x="874140" y="174828"/>
                  <a:pt x="1332420" y="0"/>
                  <a:pt x="1790700" y="0"/>
                </a:cubicBezTo>
                <a:close/>
              </a:path>
            </a:pathLst>
          </a:custGeom>
          <a:solidFill>
            <a:srgbClr val="F1F3FE">
              <a:alpha val="50000"/>
            </a:srgbClr>
          </a:solidFill>
          <a:ln w="63500">
            <a:gradFill flip="none" rotWithShape="1">
              <a:gsLst>
                <a:gs pos="0">
                  <a:schemeClr val="accent4"/>
                </a:gs>
                <a:gs pos="100000">
                  <a:schemeClr val="accent6"/>
                </a:gs>
                <a:gs pos="51000">
                  <a:schemeClr val="accent5"/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800">
                <a:solidFill>
                  <a:schemeClr val="bg1"/>
                </a:solidFill>
                <a:latin typeface="Ubuntu" panose="020B0504030602030204" pitchFamily="34" charset="0"/>
              </a:defRPr>
            </a:lvl1pPr>
          </a:lstStyle>
          <a:p>
            <a:pPr marL="0"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405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5ACD453-970A-4A6D-B4C4-6C9601B38C4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181600" y="1607457"/>
            <a:ext cx="5486400" cy="2659743"/>
          </a:xfrm>
          <a:prstGeom prst="round2SameRect">
            <a:avLst>
              <a:gd name="adj1" fmla="val 4662"/>
              <a:gd name="adj2" fmla="val 0"/>
            </a:avLst>
          </a:prstGeom>
        </p:spPr>
        <p:txBody>
          <a:bodyPr wrap="square">
            <a:noAutofit/>
          </a:bodyPr>
          <a:lstStyle>
            <a:lvl1pPr marL="0" indent="0">
              <a:buNone/>
              <a:defRPr sz="16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84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F2E98C2-8B31-4F34-ABF6-5C7AACEDC2E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008674" y="1434584"/>
            <a:ext cx="3087328" cy="3988832"/>
          </a:xfrm>
          <a:custGeom>
            <a:avLst/>
            <a:gdLst>
              <a:gd name="connsiteX0" fmla="*/ 131747 w 3087328"/>
              <a:gd name="connsiteY0" fmla="*/ 0 h 3988832"/>
              <a:gd name="connsiteX1" fmla="*/ 3087328 w 3087328"/>
              <a:gd name="connsiteY1" fmla="*/ 0 h 3988832"/>
              <a:gd name="connsiteX2" fmla="*/ 3087328 w 3087328"/>
              <a:gd name="connsiteY2" fmla="*/ 3988832 h 3988832"/>
              <a:gd name="connsiteX3" fmla="*/ 131747 w 3087328"/>
              <a:gd name="connsiteY3" fmla="*/ 3988832 h 3988832"/>
              <a:gd name="connsiteX4" fmla="*/ 0 w 3087328"/>
              <a:gd name="connsiteY4" fmla="*/ 3788195 h 3988832"/>
              <a:gd name="connsiteX5" fmla="*/ 0 w 3087328"/>
              <a:gd name="connsiteY5" fmla="*/ 200638 h 3988832"/>
              <a:gd name="connsiteX6" fmla="*/ 131747 w 3087328"/>
              <a:gd name="connsiteY6" fmla="*/ 0 h 398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87328" h="3988832">
                <a:moveTo>
                  <a:pt x="131747" y="0"/>
                </a:moveTo>
                <a:lnTo>
                  <a:pt x="3087328" y="0"/>
                </a:lnTo>
                <a:lnTo>
                  <a:pt x="3087328" y="3988832"/>
                </a:lnTo>
                <a:lnTo>
                  <a:pt x="131747" y="3988832"/>
                </a:lnTo>
                <a:cubicBezTo>
                  <a:pt x="58985" y="3988832"/>
                  <a:pt x="0" y="3899004"/>
                  <a:pt x="0" y="3788195"/>
                </a:cubicBezTo>
                <a:lnTo>
                  <a:pt x="0" y="200638"/>
                </a:lnTo>
                <a:cubicBezTo>
                  <a:pt x="0" y="89828"/>
                  <a:pt x="58985" y="0"/>
                  <a:pt x="13174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6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947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FC7A4E3-0572-4531-BD9D-C07E9A79128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4698955" cy="6858000"/>
          </a:xfrm>
          <a:custGeom>
            <a:avLst/>
            <a:gdLst>
              <a:gd name="connsiteX0" fmla="*/ 0 w 4698955"/>
              <a:gd name="connsiteY0" fmla="*/ 0 h 6858000"/>
              <a:gd name="connsiteX1" fmla="*/ 753518 w 4698955"/>
              <a:gd name="connsiteY1" fmla="*/ 0 h 6858000"/>
              <a:gd name="connsiteX2" fmla="*/ 3945437 w 4698955"/>
              <a:gd name="connsiteY2" fmla="*/ 0 h 6858000"/>
              <a:gd name="connsiteX3" fmla="*/ 4698955 w 4698955"/>
              <a:gd name="connsiteY3" fmla="*/ 0 h 6858000"/>
              <a:gd name="connsiteX4" fmla="*/ 4593388 w 4698955"/>
              <a:gd name="connsiteY4" fmla="*/ 51439 h 6858000"/>
              <a:gd name="connsiteX5" fmla="*/ 4389286 w 4698955"/>
              <a:gd name="connsiteY5" fmla="*/ 186097 h 6858000"/>
              <a:gd name="connsiteX6" fmla="*/ 3955292 w 4698955"/>
              <a:gd name="connsiteY6" fmla="*/ 1154547 h 6858000"/>
              <a:gd name="connsiteX7" fmla="*/ 3955292 w 4698955"/>
              <a:gd name="connsiteY7" fmla="*/ 2384197 h 6858000"/>
              <a:gd name="connsiteX8" fmla="*/ 3722222 w 4698955"/>
              <a:gd name="connsiteY8" fmla="*/ 2954818 h 6858000"/>
              <a:gd name="connsiteX9" fmla="*/ 2966750 w 4698955"/>
              <a:gd name="connsiteY9" fmla="*/ 3147706 h 6858000"/>
              <a:gd name="connsiteX10" fmla="*/ 2966750 w 4698955"/>
              <a:gd name="connsiteY10" fmla="*/ 3714308 h 6858000"/>
              <a:gd name="connsiteX11" fmla="*/ 3702130 w 4698955"/>
              <a:gd name="connsiteY11" fmla="*/ 3893130 h 6858000"/>
              <a:gd name="connsiteX12" fmla="*/ 3955292 w 4698955"/>
              <a:gd name="connsiteY12" fmla="*/ 4489873 h 6858000"/>
              <a:gd name="connsiteX13" fmla="*/ 3955292 w 4698955"/>
              <a:gd name="connsiteY13" fmla="*/ 5707469 h 6858000"/>
              <a:gd name="connsiteX14" fmla="*/ 4373213 w 4698955"/>
              <a:gd name="connsiteY14" fmla="*/ 6667880 h 6858000"/>
              <a:gd name="connsiteX15" fmla="*/ 4603772 w 4698955"/>
              <a:gd name="connsiteY15" fmla="*/ 6817820 h 6858000"/>
              <a:gd name="connsiteX16" fmla="*/ 4692806 w 4698955"/>
              <a:gd name="connsiteY16" fmla="*/ 6858000 h 6858000"/>
              <a:gd name="connsiteX17" fmla="*/ 3939288 w 4698955"/>
              <a:gd name="connsiteY17" fmla="*/ 6858000 h 6858000"/>
              <a:gd name="connsiteX18" fmla="*/ 753518 w 4698955"/>
              <a:gd name="connsiteY18" fmla="*/ 6858000 h 6858000"/>
              <a:gd name="connsiteX19" fmla="*/ 0 w 4698955"/>
              <a:gd name="connsiteY1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698955" h="6858000">
                <a:moveTo>
                  <a:pt x="0" y="0"/>
                </a:moveTo>
                <a:lnTo>
                  <a:pt x="753518" y="0"/>
                </a:lnTo>
                <a:lnTo>
                  <a:pt x="3945437" y="0"/>
                </a:lnTo>
                <a:lnTo>
                  <a:pt x="4698955" y="0"/>
                </a:lnTo>
                <a:lnTo>
                  <a:pt x="4593388" y="51439"/>
                </a:lnTo>
                <a:cubicBezTo>
                  <a:pt x="4520612" y="90813"/>
                  <a:pt x="4452577" y="135699"/>
                  <a:pt x="4389286" y="186097"/>
                </a:cubicBezTo>
                <a:cubicBezTo>
                  <a:pt x="4099958" y="416490"/>
                  <a:pt x="3955292" y="739306"/>
                  <a:pt x="3955292" y="1154547"/>
                </a:cubicBezTo>
                <a:lnTo>
                  <a:pt x="3955292" y="2384197"/>
                </a:lnTo>
                <a:cubicBezTo>
                  <a:pt x="3955292" y="2641380"/>
                  <a:pt x="3877603" y="2831586"/>
                  <a:pt x="3722222" y="2954818"/>
                </a:cubicBezTo>
                <a:cubicBezTo>
                  <a:pt x="3566842" y="3078053"/>
                  <a:pt x="3315018" y="3142348"/>
                  <a:pt x="2966750" y="3147706"/>
                </a:cubicBezTo>
                <a:lnTo>
                  <a:pt x="2966750" y="3714308"/>
                </a:lnTo>
                <a:cubicBezTo>
                  <a:pt x="3288228" y="3714308"/>
                  <a:pt x="3533354" y="3773917"/>
                  <a:pt x="3702130" y="3893130"/>
                </a:cubicBezTo>
                <a:cubicBezTo>
                  <a:pt x="3870904" y="4012345"/>
                  <a:pt x="3955292" y="4211260"/>
                  <a:pt x="3955292" y="4489873"/>
                </a:cubicBezTo>
                <a:lnTo>
                  <a:pt x="3955292" y="5707469"/>
                </a:lnTo>
                <a:cubicBezTo>
                  <a:pt x="3955292" y="6120031"/>
                  <a:pt x="4094600" y="6440169"/>
                  <a:pt x="4373213" y="6667880"/>
                </a:cubicBezTo>
                <a:cubicBezTo>
                  <a:pt x="4442866" y="6724810"/>
                  <a:pt x="4519719" y="6774789"/>
                  <a:pt x="4603772" y="6817820"/>
                </a:cubicBezTo>
                <a:lnTo>
                  <a:pt x="4692806" y="6858000"/>
                </a:lnTo>
                <a:lnTo>
                  <a:pt x="3939288" y="6858000"/>
                </a:lnTo>
                <a:lnTo>
                  <a:pt x="753518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6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377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accel="50000" fill="hold" grpId="0" nodeType="withEffect" nodePh="1" p14:presetBounceEnd="50000">
                                      <p:stCondLst>
                                        <p:cond delay="500"/>
                                      </p:stCondLst>
                                      <p:endCondLst>
                                        <p:cond evt="begin" delay="0">
                                          <p:tn val="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accel="50000" fill="hold" grpId="0" nodeType="withEffect" nodePh="1">
                                      <p:stCondLst>
                                        <p:cond delay="500"/>
                                      </p:stCondLst>
                                      <p:endCondLst>
                                        <p:cond evt="begin" delay="0">
                                          <p:tn val="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</p:bldLst>
      </p:timing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496FED2-2592-4059-9D29-15A3990D8C3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481218" y="0"/>
            <a:ext cx="6248034" cy="6858000"/>
          </a:xfrm>
          <a:custGeom>
            <a:avLst/>
            <a:gdLst>
              <a:gd name="connsiteX0" fmla="*/ 1650336 w 6248034"/>
              <a:gd name="connsiteY0" fmla="*/ 3281519 h 6858000"/>
              <a:gd name="connsiteX1" fmla="*/ 1650336 w 6248034"/>
              <a:gd name="connsiteY1" fmla="*/ 3637725 h 6858000"/>
              <a:gd name="connsiteX2" fmla="*/ 1060931 w 6248034"/>
              <a:gd name="connsiteY2" fmla="*/ 4147689 h 6858000"/>
              <a:gd name="connsiteX3" fmla="*/ 1060931 w 6248034"/>
              <a:gd name="connsiteY3" fmla="*/ 4903666 h 6858000"/>
              <a:gd name="connsiteX4" fmla="*/ 489463 w 6248034"/>
              <a:gd name="connsiteY4" fmla="*/ 5554576 h 6858000"/>
              <a:gd name="connsiteX5" fmla="*/ 489463 w 6248034"/>
              <a:gd name="connsiteY5" fmla="*/ 5585327 h 6858000"/>
              <a:gd name="connsiteX6" fmla="*/ 1060931 w 6248034"/>
              <a:gd name="connsiteY6" fmla="*/ 6236236 h 6858000"/>
              <a:gd name="connsiteX7" fmla="*/ 1060931 w 6248034"/>
              <a:gd name="connsiteY7" fmla="*/ 6858000 h 6858000"/>
              <a:gd name="connsiteX8" fmla="*/ 630408 w 6248034"/>
              <a:gd name="connsiteY8" fmla="*/ 6858000 h 6858000"/>
              <a:gd name="connsiteX9" fmla="*/ 630408 w 6248034"/>
              <a:gd name="connsiteY9" fmla="*/ 6246487 h 6858000"/>
              <a:gd name="connsiteX10" fmla="*/ 468962 w 6248034"/>
              <a:gd name="connsiteY10" fmla="*/ 5865935 h 6858000"/>
              <a:gd name="connsiteX11" fmla="*/ 0 w 6248034"/>
              <a:gd name="connsiteY11" fmla="*/ 5751898 h 6858000"/>
              <a:gd name="connsiteX12" fmla="*/ 0 w 6248034"/>
              <a:gd name="connsiteY12" fmla="*/ 5390567 h 6858000"/>
              <a:gd name="connsiteX13" fmla="*/ 481775 w 6248034"/>
              <a:gd name="connsiteY13" fmla="*/ 5267560 h 6858000"/>
              <a:gd name="connsiteX14" fmla="*/ 630408 w 6248034"/>
              <a:gd name="connsiteY14" fmla="*/ 4903666 h 6858000"/>
              <a:gd name="connsiteX15" fmla="*/ 630408 w 6248034"/>
              <a:gd name="connsiteY15" fmla="*/ 4119500 h 6858000"/>
              <a:gd name="connsiteX16" fmla="*/ 907172 w 6248034"/>
              <a:gd name="connsiteY16" fmla="*/ 3501905 h 6858000"/>
              <a:gd name="connsiteX17" fmla="*/ 1650336 w 6248034"/>
              <a:gd name="connsiteY17" fmla="*/ 3281519 h 6858000"/>
              <a:gd name="connsiteX18" fmla="*/ 5187103 w 6248034"/>
              <a:gd name="connsiteY18" fmla="*/ 0 h 6858000"/>
              <a:gd name="connsiteX19" fmla="*/ 5617626 w 6248034"/>
              <a:gd name="connsiteY19" fmla="*/ 0 h 6858000"/>
              <a:gd name="connsiteX20" fmla="*/ 5617626 w 6248034"/>
              <a:gd name="connsiteY20" fmla="*/ 710322 h 6858000"/>
              <a:gd name="connsiteX21" fmla="*/ 5766259 w 6248034"/>
              <a:gd name="connsiteY21" fmla="*/ 1074216 h 6858000"/>
              <a:gd name="connsiteX22" fmla="*/ 6248034 w 6248034"/>
              <a:gd name="connsiteY22" fmla="*/ 1197223 h 6858000"/>
              <a:gd name="connsiteX23" fmla="*/ 6248034 w 6248034"/>
              <a:gd name="connsiteY23" fmla="*/ 1558554 h 6858000"/>
              <a:gd name="connsiteX24" fmla="*/ 5779072 w 6248034"/>
              <a:gd name="connsiteY24" fmla="*/ 1672591 h 6858000"/>
              <a:gd name="connsiteX25" fmla="*/ 5617626 w 6248034"/>
              <a:gd name="connsiteY25" fmla="*/ 2053143 h 6858000"/>
              <a:gd name="connsiteX26" fmla="*/ 5617626 w 6248034"/>
              <a:gd name="connsiteY26" fmla="*/ 2829621 h 6858000"/>
              <a:gd name="connsiteX27" fmla="*/ 5351112 w 6248034"/>
              <a:gd name="connsiteY27" fmla="*/ 3442090 h 6858000"/>
              <a:gd name="connsiteX28" fmla="*/ 4597698 w 6248034"/>
              <a:gd name="connsiteY28" fmla="*/ 3665040 h 6858000"/>
              <a:gd name="connsiteX29" fmla="*/ 4597698 w 6248034"/>
              <a:gd name="connsiteY29" fmla="*/ 3306271 h 6858000"/>
              <a:gd name="connsiteX30" fmla="*/ 5037189 w 6248034"/>
              <a:gd name="connsiteY30" fmla="*/ 3183264 h 6858000"/>
              <a:gd name="connsiteX31" fmla="*/ 5187103 w 6248034"/>
              <a:gd name="connsiteY31" fmla="*/ 2803995 h 6858000"/>
              <a:gd name="connsiteX32" fmla="*/ 5187103 w 6248034"/>
              <a:gd name="connsiteY32" fmla="*/ 2042892 h 6858000"/>
              <a:gd name="connsiteX33" fmla="*/ 5758571 w 6248034"/>
              <a:gd name="connsiteY33" fmla="*/ 1391983 h 6858000"/>
              <a:gd name="connsiteX34" fmla="*/ 5758571 w 6248034"/>
              <a:gd name="connsiteY34" fmla="*/ 1361232 h 6858000"/>
              <a:gd name="connsiteX35" fmla="*/ 5187103 w 6248034"/>
              <a:gd name="connsiteY35" fmla="*/ 7103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248034" h="6858000">
                <a:moveTo>
                  <a:pt x="1650336" y="3281519"/>
                </a:moveTo>
                <a:lnTo>
                  <a:pt x="1650336" y="3637725"/>
                </a:lnTo>
                <a:cubicBezTo>
                  <a:pt x="1257399" y="3647976"/>
                  <a:pt x="1060931" y="3817964"/>
                  <a:pt x="1060931" y="4147689"/>
                </a:cubicBezTo>
                <a:lnTo>
                  <a:pt x="1060931" y="4903666"/>
                </a:lnTo>
                <a:cubicBezTo>
                  <a:pt x="1060931" y="5270977"/>
                  <a:pt x="870441" y="5487947"/>
                  <a:pt x="489463" y="5554576"/>
                </a:cubicBezTo>
                <a:lnTo>
                  <a:pt x="489463" y="5585327"/>
                </a:lnTo>
                <a:cubicBezTo>
                  <a:pt x="870441" y="5651955"/>
                  <a:pt x="1060931" y="5868925"/>
                  <a:pt x="1060931" y="6236236"/>
                </a:cubicBezTo>
                <a:lnTo>
                  <a:pt x="1060931" y="6858000"/>
                </a:lnTo>
                <a:lnTo>
                  <a:pt x="630408" y="6858000"/>
                </a:lnTo>
                <a:lnTo>
                  <a:pt x="630408" y="6246487"/>
                </a:lnTo>
                <a:cubicBezTo>
                  <a:pt x="630408" y="6068811"/>
                  <a:pt x="576592" y="5941960"/>
                  <a:pt x="468962" y="5865935"/>
                </a:cubicBezTo>
                <a:cubicBezTo>
                  <a:pt x="361331" y="5789911"/>
                  <a:pt x="205011" y="5751898"/>
                  <a:pt x="0" y="5751898"/>
                </a:cubicBezTo>
                <a:lnTo>
                  <a:pt x="0" y="5390567"/>
                </a:lnTo>
                <a:cubicBezTo>
                  <a:pt x="222095" y="5387150"/>
                  <a:pt x="382687" y="5346148"/>
                  <a:pt x="481775" y="5267560"/>
                </a:cubicBezTo>
                <a:cubicBezTo>
                  <a:pt x="580864" y="5188973"/>
                  <a:pt x="630408" y="5067675"/>
                  <a:pt x="630408" y="4903666"/>
                </a:cubicBezTo>
                <a:lnTo>
                  <a:pt x="630408" y="4119500"/>
                </a:lnTo>
                <a:cubicBezTo>
                  <a:pt x="630408" y="3854695"/>
                  <a:pt x="722663" y="3648830"/>
                  <a:pt x="907172" y="3501905"/>
                </a:cubicBezTo>
                <a:cubicBezTo>
                  <a:pt x="1091682" y="3354981"/>
                  <a:pt x="1339404" y="3281519"/>
                  <a:pt x="1650336" y="3281519"/>
                </a:cubicBezTo>
                <a:close/>
                <a:moveTo>
                  <a:pt x="5187103" y="0"/>
                </a:moveTo>
                <a:lnTo>
                  <a:pt x="5617626" y="0"/>
                </a:lnTo>
                <a:lnTo>
                  <a:pt x="5617626" y="710322"/>
                </a:lnTo>
                <a:cubicBezTo>
                  <a:pt x="5617626" y="874331"/>
                  <a:pt x="5667170" y="995629"/>
                  <a:pt x="5766259" y="1074216"/>
                </a:cubicBezTo>
                <a:cubicBezTo>
                  <a:pt x="5865347" y="1152804"/>
                  <a:pt x="6025939" y="1193806"/>
                  <a:pt x="6248034" y="1197223"/>
                </a:cubicBezTo>
                <a:lnTo>
                  <a:pt x="6248034" y="1558554"/>
                </a:lnTo>
                <a:cubicBezTo>
                  <a:pt x="6043023" y="1558554"/>
                  <a:pt x="5886703" y="1596567"/>
                  <a:pt x="5779072" y="1672591"/>
                </a:cubicBezTo>
                <a:cubicBezTo>
                  <a:pt x="5671442" y="1748616"/>
                  <a:pt x="5617626" y="1875467"/>
                  <a:pt x="5617626" y="2053143"/>
                </a:cubicBezTo>
                <a:lnTo>
                  <a:pt x="5617626" y="2829621"/>
                </a:lnTo>
                <a:cubicBezTo>
                  <a:pt x="5617626" y="3092718"/>
                  <a:pt x="5528788" y="3296875"/>
                  <a:pt x="5351112" y="3442090"/>
                </a:cubicBezTo>
                <a:cubicBezTo>
                  <a:pt x="5173436" y="3587307"/>
                  <a:pt x="4922298" y="3661623"/>
                  <a:pt x="4597698" y="3665040"/>
                </a:cubicBezTo>
                <a:lnTo>
                  <a:pt x="4597698" y="3306271"/>
                </a:lnTo>
                <a:cubicBezTo>
                  <a:pt x="4790749" y="3302854"/>
                  <a:pt x="4937247" y="3261852"/>
                  <a:pt x="5037189" y="3183264"/>
                </a:cubicBezTo>
                <a:cubicBezTo>
                  <a:pt x="5137132" y="3104677"/>
                  <a:pt x="5187103" y="2978254"/>
                  <a:pt x="5187103" y="2803995"/>
                </a:cubicBezTo>
                <a:lnTo>
                  <a:pt x="5187103" y="2042892"/>
                </a:lnTo>
                <a:cubicBezTo>
                  <a:pt x="5187103" y="1675581"/>
                  <a:pt x="5377593" y="1458611"/>
                  <a:pt x="5758571" y="1391983"/>
                </a:cubicBezTo>
                <a:lnTo>
                  <a:pt x="5758571" y="1361232"/>
                </a:lnTo>
                <a:cubicBezTo>
                  <a:pt x="5377593" y="1294603"/>
                  <a:pt x="5187103" y="1077633"/>
                  <a:pt x="5187103" y="710322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639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64DC522-B5DB-4BBE-8D73-7AF06A14F817}"/>
              </a:ext>
            </a:extLst>
          </p:cNvPr>
          <p:cNvGrpSpPr/>
          <p:nvPr userDrawn="1"/>
        </p:nvGrpSpPr>
        <p:grpSpPr>
          <a:xfrm>
            <a:off x="11161326" y="6472513"/>
            <a:ext cx="809162" cy="169754"/>
            <a:chOff x="5168900" y="3238500"/>
            <a:chExt cx="1816102" cy="381000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F6804BFD-130E-4D91-A21D-111656C91A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604002" y="3238500"/>
              <a:ext cx="381000" cy="381000"/>
            </a:xfrm>
            <a:prstGeom prst="rect">
              <a:avLst/>
            </a:prstGeom>
          </p:spPr>
        </p:pic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098F5103-85ED-433C-AA5A-ED5282004C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168900" y="3238500"/>
              <a:ext cx="381000" cy="381000"/>
            </a:xfrm>
            <a:prstGeom prst="rect">
              <a:avLst/>
            </a:prstGeom>
          </p:spPr>
        </p:pic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24A28DA5-FE86-4997-B237-5A0B72878AFD}"/>
                </a:ext>
              </a:extLst>
            </p:cNvPr>
            <p:cNvSpPr/>
            <p:nvPr/>
          </p:nvSpPr>
          <p:spPr>
            <a:xfrm>
              <a:off x="5885617" y="3274545"/>
              <a:ext cx="382668" cy="309564"/>
            </a:xfrm>
            <a:custGeom>
              <a:avLst/>
              <a:gdLst>
                <a:gd name="connsiteX0" fmla="*/ 1178720 w 1403113"/>
                <a:gd name="connsiteY0" fmla="*/ 4 h 1135068"/>
                <a:gd name="connsiteX1" fmla="*/ 1309688 w 1403113"/>
                <a:gd name="connsiteY1" fmla="*/ 130973 h 1135068"/>
                <a:gd name="connsiteX2" fmla="*/ 1178720 w 1403113"/>
                <a:gd name="connsiteY2" fmla="*/ 261942 h 1135068"/>
                <a:gd name="connsiteX3" fmla="*/ 1049061 w 1403113"/>
                <a:gd name="connsiteY3" fmla="*/ 144332 h 1135068"/>
                <a:gd name="connsiteX4" fmla="*/ 835931 w 1403113"/>
                <a:gd name="connsiteY4" fmla="*/ 94564 h 1135068"/>
                <a:gd name="connsiteX5" fmla="*/ 762675 w 1403113"/>
                <a:gd name="connsiteY5" fmla="*/ 266395 h 1135068"/>
                <a:gd name="connsiteX6" fmla="*/ 1123538 w 1403113"/>
                <a:gd name="connsiteY6" fmla="*/ 384616 h 1135068"/>
                <a:gd name="connsiteX7" fmla="*/ 1228488 w 1403113"/>
                <a:gd name="connsiteY7" fmla="*/ 349255 h 1135068"/>
                <a:gd name="connsiteX8" fmla="*/ 1403113 w 1403113"/>
                <a:gd name="connsiteY8" fmla="*/ 523880 h 1135068"/>
                <a:gd name="connsiteX9" fmla="*/ 1308990 w 1403113"/>
                <a:gd name="connsiteY9" fmla="*/ 678248 h 1135068"/>
                <a:gd name="connsiteX10" fmla="*/ 1309688 w 1403113"/>
                <a:gd name="connsiteY10" fmla="*/ 698505 h 1135068"/>
                <a:gd name="connsiteX11" fmla="*/ 698501 w 1403113"/>
                <a:gd name="connsiteY11" fmla="*/ 1135068 h 1135068"/>
                <a:gd name="connsiteX12" fmla="*/ 87313 w 1403113"/>
                <a:gd name="connsiteY12" fmla="*/ 698505 h 1135068"/>
                <a:gd name="connsiteX13" fmla="*/ 88273 w 1403113"/>
                <a:gd name="connsiteY13" fmla="*/ 675018 h 1135068"/>
                <a:gd name="connsiteX14" fmla="*/ 0 w 1403113"/>
                <a:gd name="connsiteY14" fmla="*/ 523880 h 1135068"/>
                <a:gd name="connsiteX15" fmla="*/ 174625 w 1403113"/>
                <a:gd name="connsiteY15" fmla="*/ 349255 h 1135068"/>
                <a:gd name="connsiteX16" fmla="*/ 276955 w 1403113"/>
                <a:gd name="connsiteY16" fmla="*/ 382346 h 1135068"/>
                <a:gd name="connsiteX17" fmla="*/ 668727 w 1403113"/>
                <a:gd name="connsiteY17" fmla="*/ 264038 h 1135068"/>
                <a:gd name="connsiteX18" fmla="*/ 770010 w 1403113"/>
                <a:gd name="connsiteY18" fmla="*/ 26547 h 1135068"/>
                <a:gd name="connsiteX19" fmla="*/ 820214 w 1403113"/>
                <a:gd name="connsiteY19" fmla="*/ 1139 h 1135068"/>
                <a:gd name="connsiteX20" fmla="*/ 1069317 w 1403113"/>
                <a:gd name="connsiteY20" fmla="*/ 59377 h 1135068"/>
                <a:gd name="connsiteX21" fmla="*/ 1178720 w 1403113"/>
                <a:gd name="connsiteY21" fmla="*/ 4 h 1135068"/>
                <a:gd name="connsiteX22" fmla="*/ 1178719 w 1403113"/>
                <a:gd name="connsiteY22" fmla="*/ 87317 h 1135068"/>
                <a:gd name="connsiteX23" fmla="*/ 1135062 w 1403113"/>
                <a:gd name="connsiteY23" fmla="*/ 130973 h 1135068"/>
                <a:gd name="connsiteX24" fmla="*/ 1178719 w 1403113"/>
                <a:gd name="connsiteY24" fmla="*/ 174631 h 1135068"/>
                <a:gd name="connsiteX25" fmla="*/ 1222376 w 1403113"/>
                <a:gd name="connsiteY25" fmla="*/ 130973 h 1135068"/>
                <a:gd name="connsiteX26" fmla="*/ 1178719 w 1403113"/>
                <a:gd name="connsiteY26" fmla="*/ 87317 h 1135068"/>
                <a:gd name="connsiteX27" fmla="*/ 480219 w 1403113"/>
                <a:gd name="connsiteY27" fmla="*/ 567536 h 1135068"/>
                <a:gd name="connsiteX28" fmla="*/ 392906 w 1403113"/>
                <a:gd name="connsiteY28" fmla="*/ 654849 h 1135068"/>
                <a:gd name="connsiteX29" fmla="*/ 480219 w 1403113"/>
                <a:gd name="connsiteY29" fmla="*/ 742161 h 1135068"/>
                <a:gd name="connsiteX30" fmla="*/ 567531 w 1403113"/>
                <a:gd name="connsiteY30" fmla="*/ 654849 h 1135068"/>
                <a:gd name="connsiteX31" fmla="*/ 480219 w 1403113"/>
                <a:gd name="connsiteY31" fmla="*/ 567536 h 1135068"/>
                <a:gd name="connsiteX32" fmla="*/ 916781 w 1403113"/>
                <a:gd name="connsiteY32" fmla="*/ 567536 h 1135068"/>
                <a:gd name="connsiteX33" fmla="*/ 829468 w 1403113"/>
                <a:gd name="connsiteY33" fmla="*/ 654849 h 1135068"/>
                <a:gd name="connsiteX34" fmla="*/ 916781 w 1403113"/>
                <a:gd name="connsiteY34" fmla="*/ 742161 h 1135068"/>
                <a:gd name="connsiteX35" fmla="*/ 1004093 w 1403113"/>
                <a:gd name="connsiteY35" fmla="*/ 654849 h 1135068"/>
                <a:gd name="connsiteX36" fmla="*/ 916781 w 1403113"/>
                <a:gd name="connsiteY36" fmla="*/ 567536 h 1135068"/>
                <a:gd name="connsiteX37" fmla="*/ 881376 w 1403113"/>
                <a:gd name="connsiteY37" fmla="*/ 865992 h 1135068"/>
                <a:gd name="connsiteX38" fmla="*/ 848939 w 1403113"/>
                <a:gd name="connsiteY38" fmla="*/ 873741 h 1135068"/>
                <a:gd name="connsiteX39" fmla="*/ 548060 w 1403113"/>
                <a:gd name="connsiteY39" fmla="*/ 873741 h 1135068"/>
                <a:gd name="connsiteX40" fmla="*/ 487116 w 1403113"/>
                <a:gd name="connsiteY40" fmla="*/ 883520 h 1135068"/>
                <a:gd name="connsiteX41" fmla="*/ 496895 w 1403113"/>
                <a:gd name="connsiteY41" fmla="*/ 944465 h 1135068"/>
                <a:gd name="connsiteX42" fmla="*/ 698499 w 1403113"/>
                <a:gd name="connsiteY42" fmla="*/ 1009862 h 1135068"/>
                <a:gd name="connsiteX43" fmla="*/ 900104 w 1403113"/>
                <a:gd name="connsiteY43" fmla="*/ 944465 h 1135068"/>
                <a:gd name="connsiteX44" fmla="*/ 909883 w 1403113"/>
                <a:gd name="connsiteY44" fmla="*/ 883520 h 1135068"/>
                <a:gd name="connsiteX45" fmla="*/ 881376 w 1403113"/>
                <a:gd name="connsiteY45" fmla="*/ 865992 h 1135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403113" h="1135068">
                  <a:moveTo>
                    <a:pt x="1178720" y="4"/>
                  </a:moveTo>
                  <a:cubicBezTo>
                    <a:pt x="1250927" y="4"/>
                    <a:pt x="1309688" y="58766"/>
                    <a:pt x="1309688" y="130973"/>
                  </a:cubicBezTo>
                  <a:cubicBezTo>
                    <a:pt x="1309688" y="203181"/>
                    <a:pt x="1250927" y="261942"/>
                    <a:pt x="1178720" y="261942"/>
                  </a:cubicBezTo>
                  <a:cubicBezTo>
                    <a:pt x="1111052" y="261942"/>
                    <a:pt x="1055871" y="210253"/>
                    <a:pt x="1049061" y="144332"/>
                  </a:cubicBezTo>
                  <a:lnTo>
                    <a:pt x="835931" y="94564"/>
                  </a:lnTo>
                  <a:lnTo>
                    <a:pt x="762675" y="266395"/>
                  </a:lnTo>
                  <a:cubicBezTo>
                    <a:pt x="898446" y="276610"/>
                    <a:pt x="1026097" y="316949"/>
                    <a:pt x="1123538" y="384616"/>
                  </a:cubicBezTo>
                  <a:cubicBezTo>
                    <a:pt x="1153399" y="361828"/>
                    <a:pt x="1189983" y="349255"/>
                    <a:pt x="1228488" y="349255"/>
                  </a:cubicBezTo>
                  <a:cubicBezTo>
                    <a:pt x="1324794" y="349255"/>
                    <a:pt x="1403113" y="427574"/>
                    <a:pt x="1403113" y="523880"/>
                  </a:cubicBezTo>
                  <a:cubicBezTo>
                    <a:pt x="1403113" y="590150"/>
                    <a:pt x="1365918" y="649261"/>
                    <a:pt x="1308990" y="678248"/>
                  </a:cubicBezTo>
                  <a:cubicBezTo>
                    <a:pt x="1309427" y="684971"/>
                    <a:pt x="1309688" y="691694"/>
                    <a:pt x="1309688" y="698505"/>
                  </a:cubicBezTo>
                  <a:cubicBezTo>
                    <a:pt x="1309688" y="939226"/>
                    <a:pt x="1035440" y="1135068"/>
                    <a:pt x="698501" y="1135068"/>
                  </a:cubicBezTo>
                  <a:cubicBezTo>
                    <a:pt x="361474" y="1135068"/>
                    <a:pt x="87313" y="939226"/>
                    <a:pt x="87313" y="698505"/>
                  </a:cubicBezTo>
                  <a:cubicBezTo>
                    <a:pt x="87313" y="690559"/>
                    <a:pt x="87575" y="682701"/>
                    <a:pt x="88273" y="675018"/>
                  </a:cubicBezTo>
                  <a:cubicBezTo>
                    <a:pt x="34838" y="645419"/>
                    <a:pt x="0" y="587705"/>
                    <a:pt x="0" y="523880"/>
                  </a:cubicBezTo>
                  <a:cubicBezTo>
                    <a:pt x="0" y="427574"/>
                    <a:pt x="78319" y="349255"/>
                    <a:pt x="174625" y="349255"/>
                  </a:cubicBezTo>
                  <a:cubicBezTo>
                    <a:pt x="212606" y="349255"/>
                    <a:pt x="248230" y="361042"/>
                    <a:pt x="276955" y="382346"/>
                  </a:cubicBezTo>
                  <a:cubicBezTo>
                    <a:pt x="382429" y="310400"/>
                    <a:pt x="522129" y="269102"/>
                    <a:pt x="668727" y="264038"/>
                  </a:cubicBezTo>
                  <a:lnTo>
                    <a:pt x="770010" y="26547"/>
                  </a:lnTo>
                  <a:cubicBezTo>
                    <a:pt x="778392" y="7077"/>
                    <a:pt x="799085" y="-3663"/>
                    <a:pt x="820214" y="1139"/>
                  </a:cubicBezTo>
                  <a:lnTo>
                    <a:pt x="1069317" y="59377"/>
                  </a:lnTo>
                  <a:cubicBezTo>
                    <a:pt x="1092717" y="23666"/>
                    <a:pt x="1132968" y="4"/>
                    <a:pt x="1178720" y="4"/>
                  </a:cubicBezTo>
                  <a:close/>
                  <a:moveTo>
                    <a:pt x="1178719" y="87317"/>
                  </a:moveTo>
                  <a:cubicBezTo>
                    <a:pt x="1154608" y="87317"/>
                    <a:pt x="1135062" y="106863"/>
                    <a:pt x="1135062" y="130973"/>
                  </a:cubicBezTo>
                  <a:cubicBezTo>
                    <a:pt x="1135062" y="155085"/>
                    <a:pt x="1154608" y="174631"/>
                    <a:pt x="1178719" y="174631"/>
                  </a:cubicBezTo>
                  <a:cubicBezTo>
                    <a:pt x="1202830" y="174631"/>
                    <a:pt x="1222376" y="155085"/>
                    <a:pt x="1222376" y="130973"/>
                  </a:cubicBezTo>
                  <a:cubicBezTo>
                    <a:pt x="1222376" y="106863"/>
                    <a:pt x="1202830" y="87317"/>
                    <a:pt x="1178719" y="87317"/>
                  </a:cubicBezTo>
                  <a:close/>
                  <a:moveTo>
                    <a:pt x="480219" y="567536"/>
                  </a:moveTo>
                  <a:cubicBezTo>
                    <a:pt x="431997" y="567536"/>
                    <a:pt x="392906" y="606627"/>
                    <a:pt x="392906" y="654849"/>
                  </a:cubicBezTo>
                  <a:cubicBezTo>
                    <a:pt x="392906" y="703070"/>
                    <a:pt x="431997" y="742161"/>
                    <a:pt x="480219" y="742161"/>
                  </a:cubicBezTo>
                  <a:cubicBezTo>
                    <a:pt x="528440" y="742161"/>
                    <a:pt x="567531" y="703070"/>
                    <a:pt x="567531" y="654849"/>
                  </a:cubicBezTo>
                  <a:cubicBezTo>
                    <a:pt x="567531" y="606627"/>
                    <a:pt x="528440" y="567536"/>
                    <a:pt x="480219" y="567536"/>
                  </a:cubicBezTo>
                  <a:close/>
                  <a:moveTo>
                    <a:pt x="916781" y="567536"/>
                  </a:moveTo>
                  <a:cubicBezTo>
                    <a:pt x="868559" y="567536"/>
                    <a:pt x="829468" y="606627"/>
                    <a:pt x="829468" y="654849"/>
                  </a:cubicBezTo>
                  <a:cubicBezTo>
                    <a:pt x="829468" y="703070"/>
                    <a:pt x="868559" y="742161"/>
                    <a:pt x="916781" y="742161"/>
                  </a:cubicBezTo>
                  <a:cubicBezTo>
                    <a:pt x="965002" y="742161"/>
                    <a:pt x="1004093" y="703070"/>
                    <a:pt x="1004093" y="654849"/>
                  </a:cubicBezTo>
                  <a:cubicBezTo>
                    <a:pt x="1004093" y="606627"/>
                    <a:pt x="965002" y="567536"/>
                    <a:pt x="916781" y="567536"/>
                  </a:cubicBezTo>
                  <a:close/>
                  <a:moveTo>
                    <a:pt x="881376" y="865992"/>
                  </a:moveTo>
                  <a:cubicBezTo>
                    <a:pt x="870353" y="864245"/>
                    <a:pt x="858675" y="866712"/>
                    <a:pt x="848939" y="873741"/>
                  </a:cubicBezTo>
                  <a:cubicBezTo>
                    <a:pt x="758920" y="938964"/>
                    <a:pt x="638079" y="938790"/>
                    <a:pt x="548060" y="873741"/>
                  </a:cubicBezTo>
                  <a:cubicBezTo>
                    <a:pt x="528589" y="859683"/>
                    <a:pt x="501260" y="864049"/>
                    <a:pt x="487116" y="883520"/>
                  </a:cubicBezTo>
                  <a:cubicBezTo>
                    <a:pt x="472971" y="902991"/>
                    <a:pt x="477337" y="930320"/>
                    <a:pt x="496895" y="944465"/>
                  </a:cubicBezTo>
                  <a:cubicBezTo>
                    <a:pt x="557140" y="988034"/>
                    <a:pt x="627864" y="1009862"/>
                    <a:pt x="698499" y="1009862"/>
                  </a:cubicBezTo>
                  <a:cubicBezTo>
                    <a:pt x="769135" y="1009862"/>
                    <a:pt x="839859" y="988034"/>
                    <a:pt x="900104" y="944465"/>
                  </a:cubicBezTo>
                  <a:cubicBezTo>
                    <a:pt x="919575" y="930320"/>
                    <a:pt x="924028" y="903078"/>
                    <a:pt x="909883" y="883520"/>
                  </a:cubicBezTo>
                  <a:cubicBezTo>
                    <a:pt x="902767" y="873697"/>
                    <a:pt x="892399" y="867738"/>
                    <a:pt x="881376" y="865992"/>
                  </a:cubicBezTo>
                  <a:close/>
                </a:path>
              </a:pathLst>
            </a:custGeom>
            <a:solidFill>
              <a:srgbClr val="FF9800"/>
            </a:solidFill>
            <a:ln w="2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E1DE388D-BA0E-423B-88D5-89E44C76D585}"/>
              </a:ext>
            </a:extLst>
          </p:cNvPr>
          <p:cNvSpPr txBox="1"/>
          <p:nvPr userDrawn="1"/>
        </p:nvSpPr>
        <p:spPr>
          <a:xfrm>
            <a:off x="9753600" y="0"/>
            <a:ext cx="2327275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800" b="1" i="0" spc="300" baseline="30000" dirty="0">
                <a:solidFill>
                  <a:schemeClr val="accent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&lt;</a:t>
            </a:r>
            <a:fld id="{260E2A6B-A809-4840-BF14-8648BC0BDF87}" type="slidenum">
              <a:rPr lang="id-ID" sz="4400" b="1" i="0" spc="300" smtClean="0">
                <a:solidFill>
                  <a:schemeClr val="bg1">
                    <a:lumMod val="95000"/>
                  </a:schemeClr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‹#›</a:t>
            </a:fld>
            <a:r>
              <a:rPr lang="en-US" sz="2400" b="1" i="0" spc="300" baseline="30000" dirty="0">
                <a:solidFill>
                  <a:schemeClr val="accent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/&gt;</a:t>
            </a:r>
            <a:endParaRPr lang="id-ID" sz="4400" b="1" i="0" spc="300" baseline="30000" dirty="0">
              <a:solidFill>
                <a:schemeClr val="accent1"/>
              </a:solidFill>
              <a:latin typeface="Ubuntu" panose="020B050403060203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A3738AD-4B94-48C5-BE68-9F83FAF9C782}"/>
              </a:ext>
            </a:extLst>
          </p:cNvPr>
          <p:cNvGrpSpPr/>
          <p:nvPr userDrawn="1"/>
        </p:nvGrpSpPr>
        <p:grpSpPr>
          <a:xfrm>
            <a:off x="1342633" y="6429418"/>
            <a:ext cx="2626016" cy="246221"/>
            <a:chOff x="666027" y="6491338"/>
            <a:chExt cx="2626016" cy="246221"/>
          </a:xfrm>
        </p:grpSpPr>
        <p:sp>
          <p:nvSpPr>
            <p:cNvPr id="18" name="Freeform 62">
              <a:extLst>
                <a:ext uri="{FF2B5EF4-FFF2-40B4-BE49-F238E27FC236}">
                  <a16:creationId xmlns:a16="http://schemas.microsoft.com/office/drawing/2014/main" id="{640A4C25-6028-486A-854F-DF8BA08D5E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6027" y="6562424"/>
              <a:ext cx="95578" cy="93971"/>
            </a:xfrm>
            <a:custGeom>
              <a:avLst/>
              <a:gdLst>
                <a:gd name="T0" fmla="*/ 92739 w 55"/>
                <a:gd name="T1" fmla="*/ 185737 h 54"/>
                <a:gd name="T2" fmla="*/ 0 w 55"/>
                <a:gd name="T3" fmla="*/ 92869 h 54"/>
                <a:gd name="T4" fmla="*/ 92739 w 55"/>
                <a:gd name="T5" fmla="*/ 0 h 54"/>
                <a:gd name="T6" fmla="*/ 188913 w 55"/>
                <a:gd name="T7" fmla="*/ 92869 h 54"/>
                <a:gd name="T8" fmla="*/ 92739 w 55"/>
                <a:gd name="T9" fmla="*/ 185737 h 54"/>
                <a:gd name="T10" fmla="*/ 13739 w 55"/>
                <a:gd name="T11" fmla="*/ 92869 h 54"/>
                <a:gd name="T12" fmla="*/ 92739 w 55"/>
                <a:gd name="T13" fmla="*/ 171979 h 54"/>
                <a:gd name="T14" fmla="*/ 171739 w 55"/>
                <a:gd name="T15" fmla="*/ 92869 h 54"/>
                <a:gd name="T16" fmla="*/ 92739 w 55"/>
                <a:gd name="T17" fmla="*/ 13758 h 54"/>
                <a:gd name="T18" fmla="*/ 13739 w 55"/>
                <a:gd name="T19" fmla="*/ 92869 h 54"/>
                <a:gd name="T20" fmla="*/ 140826 w 55"/>
                <a:gd name="T21" fmla="*/ 127264 h 54"/>
                <a:gd name="T22" fmla="*/ 96174 w 55"/>
                <a:gd name="T23" fmla="*/ 151341 h 54"/>
                <a:gd name="T24" fmla="*/ 37783 w 55"/>
                <a:gd name="T25" fmla="*/ 92869 h 54"/>
                <a:gd name="T26" fmla="*/ 96174 w 55"/>
                <a:gd name="T27" fmla="*/ 34396 h 54"/>
                <a:gd name="T28" fmla="*/ 137391 w 55"/>
                <a:gd name="T29" fmla="*/ 58473 h 54"/>
                <a:gd name="T30" fmla="*/ 137391 w 55"/>
                <a:gd name="T31" fmla="*/ 72231 h 54"/>
                <a:gd name="T32" fmla="*/ 137391 w 55"/>
                <a:gd name="T33" fmla="*/ 72231 h 54"/>
                <a:gd name="T34" fmla="*/ 123652 w 55"/>
                <a:gd name="T35" fmla="*/ 72231 h 54"/>
                <a:gd name="T36" fmla="*/ 120217 w 55"/>
                <a:gd name="T37" fmla="*/ 72231 h 54"/>
                <a:gd name="T38" fmla="*/ 120217 w 55"/>
                <a:gd name="T39" fmla="*/ 61912 h 54"/>
                <a:gd name="T40" fmla="*/ 96174 w 55"/>
                <a:gd name="T41" fmla="*/ 51594 h 54"/>
                <a:gd name="T42" fmla="*/ 54957 w 55"/>
                <a:gd name="T43" fmla="*/ 92869 h 54"/>
                <a:gd name="T44" fmla="*/ 96174 w 55"/>
                <a:gd name="T45" fmla="*/ 134143 h 54"/>
                <a:gd name="T46" fmla="*/ 120217 w 55"/>
                <a:gd name="T47" fmla="*/ 123825 h 54"/>
                <a:gd name="T48" fmla="*/ 120217 w 55"/>
                <a:gd name="T49" fmla="*/ 113506 h 54"/>
                <a:gd name="T50" fmla="*/ 123652 w 55"/>
                <a:gd name="T51" fmla="*/ 113506 h 54"/>
                <a:gd name="T52" fmla="*/ 137391 w 55"/>
                <a:gd name="T53" fmla="*/ 113506 h 54"/>
                <a:gd name="T54" fmla="*/ 140826 w 55"/>
                <a:gd name="T55" fmla="*/ 113506 h 54"/>
                <a:gd name="T56" fmla="*/ 140826 w 55"/>
                <a:gd name="T57" fmla="*/ 127264 h 5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55" h="54">
                  <a:moveTo>
                    <a:pt x="27" y="54"/>
                  </a:moveTo>
                  <a:cubicBezTo>
                    <a:pt x="12" y="54"/>
                    <a:pt x="0" y="42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5" y="12"/>
                    <a:pt x="55" y="27"/>
                  </a:cubicBezTo>
                  <a:cubicBezTo>
                    <a:pt x="55" y="42"/>
                    <a:pt x="42" y="54"/>
                    <a:pt x="27" y="54"/>
                  </a:cubicBezTo>
                  <a:close/>
                  <a:moveTo>
                    <a:pt x="4" y="27"/>
                  </a:moveTo>
                  <a:cubicBezTo>
                    <a:pt x="4" y="40"/>
                    <a:pt x="15" y="50"/>
                    <a:pt x="27" y="50"/>
                  </a:cubicBezTo>
                  <a:cubicBezTo>
                    <a:pt x="40" y="50"/>
                    <a:pt x="50" y="40"/>
                    <a:pt x="50" y="27"/>
                  </a:cubicBezTo>
                  <a:cubicBezTo>
                    <a:pt x="50" y="14"/>
                    <a:pt x="40" y="4"/>
                    <a:pt x="27" y="4"/>
                  </a:cubicBezTo>
                  <a:cubicBezTo>
                    <a:pt x="15" y="4"/>
                    <a:pt x="4" y="14"/>
                    <a:pt x="4" y="27"/>
                  </a:cubicBezTo>
                  <a:close/>
                  <a:moveTo>
                    <a:pt x="41" y="37"/>
                  </a:moveTo>
                  <a:cubicBezTo>
                    <a:pt x="41" y="42"/>
                    <a:pt x="33" y="44"/>
                    <a:pt x="28" y="44"/>
                  </a:cubicBezTo>
                  <a:cubicBezTo>
                    <a:pt x="18" y="44"/>
                    <a:pt x="11" y="37"/>
                    <a:pt x="11" y="27"/>
                  </a:cubicBezTo>
                  <a:cubicBezTo>
                    <a:pt x="11" y="17"/>
                    <a:pt x="18" y="10"/>
                    <a:pt x="28" y="10"/>
                  </a:cubicBezTo>
                  <a:cubicBezTo>
                    <a:pt x="31" y="10"/>
                    <a:pt x="40" y="11"/>
                    <a:pt x="40" y="17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6"/>
                    <a:pt x="31" y="15"/>
                    <a:pt x="28" y="15"/>
                  </a:cubicBezTo>
                  <a:cubicBezTo>
                    <a:pt x="21" y="15"/>
                    <a:pt x="16" y="20"/>
                    <a:pt x="16" y="27"/>
                  </a:cubicBezTo>
                  <a:cubicBezTo>
                    <a:pt x="16" y="34"/>
                    <a:pt x="21" y="39"/>
                    <a:pt x="28" y="39"/>
                  </a:cubicBezTo>
                  <a:cubicBezTo>
                    <a:pt x="31" y="39"/>
                    <a:pt x="35" y="38"/>
                    <a:pt x="35" y="36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5" y="33"/>
                    <a:pt x="36" y="33"/>
                    <a:pt x="36" y="33"/>
                  </a:cubicBezTo>
                  <a:cubicBezTo>
                    <a:pt x="40" y="33"/>
                    <a:pt x="40" y="33"/>
                    <a:pt x="40" y="33"/>
                  </a:cubicBezTo>
                  <a:cubicBezTo>
                    <a:pt x="41" y="33"/>
                    <a:pt x="41" y="33"/>
                    <a:pt x="41" y="33"/>
                  </a:cubicBezTo>
                  <a:lnTo>
                    <a:pt x="41" y="3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 b="0" dirty="0">
                <a:solidFill>
                  <a:schemeClr val="bg1">
                    <a:lumMod val="8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20E44D2-B630-4CDD-84C2-48FB5C8B43A2}"/>
                </a:ext>
              </a:extLst>
            </p:cNvPr>
            <p:cNvSpPr txBox="1"/>
            <p:nvPr/>
          </p:nvSpPr>
          <p:spPr>
            <a:xfrm>
              <a:off x="771801" y="6491338"/>
              <a:ext cx="25202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0" spc="300" dirty="0">
                  <a:solidFill>
                    <a:schemeClr val="bg1">
                      <a:lumMod val="85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2019.All Rights Reserved</a:t>
              </a:r>
              <a:endParaRPr lang="id-ID" sz="1000" b="0" spc="300" dirty="0">
                <a:solidFill>
                  <a:schemeClr val="bg1">
                    <a:lumMod val="8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45FFD17E-62AC-4BCF-9614-58BB6E6C25BF}"/>
              </a:ext>
            </a:extLst>
          </p:cNvPr>
          <p:cNvSpPr txBox="1"/>
          <p:nvPr userDrawn="1"/>
        </p:nvSpPr>
        <p:spPr>
          <a:xfrm>
            <a:off x="221512" y="6398640"/>
            <a:ext cx="776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coder:</a:t>
            </a:r>
            <a:r>
              <a:rPr lang="en-US" sz="1200" b="1" dirty="0">
                <a:solidFill>
                  <a:schemeClr val="accent4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//</a:t>
            </a:r>
          </a:p>
        </p:txBody>
      </p:sp>
    </p:spTree>
    <p:extLst>
      <p:ext uri="{BB962C8B-B14F-4D97-AF65-F5344CB8AC3E}">
        <p14:creationId xmlns:p14="http://schemas.microsoft.com/office/powerpoint/2010/main" val="1755901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9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4CB4E980-954D-4BD9-9BFF-5BED8D780D9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812802" y="3704095"/>
            <a:ext cx="2743206" cy="2533011"/>
          </a:xfrm>
          <a:prstGeom prst="roundRect">
            <a:avLst/>
          </a:prstGeom>
          <a:solidFill>
            <a:schemeClr val="bg1">
              <a:lumMod val="95000"/>
              <a:alpha val="25000"/>
            </a:schemeClr>
          </a:solidFill>
        </p:spPr>
        <p:txBody>
          <a:bodyPr wrap="square">
            <a:noAutofit/>
          </a:bodyPr>
          <a:lstStyle>
            <a:lvl1pPr marL="0" marR="0" indent="0" algn="l" defTabSz="912971" rtl="0" eaLnBrk="1" fontAlgn="auto" latinLnBrk="0" hangingPunct="1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l" defTabSz="912971" rtl="0" eaLnBrk="1" fontAlgn="auto" latinLnBrk="0" hangingPunct="1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Image Placeholder</a:t>
            </a:r>
          </a:p>
          <a:p>
            <a:endParaRPr lang="en-US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E379C46E-C269-4605-800F-858FA4A1A3B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531412" y="3704095"/>
            <a:ext cx="2743206" cy="2533011"/>
          </a:xfrm>
          <a:prstGeom prst="roundRect">
            <a:avLst/>
          </a:prstGeom>
          <a:solidFill>
            <a:schemeClr val="bg1">
              <a:lumMod val="95000"/>
              <a:alpha val="25000"/>
            </a:schemeClr>
          </a:solidFill>
        </p:spPr>
        <p:txBody>
          <a:bodyPr wrap="square">
            <a:noAutofit/>
          </a:bodyPr>
          <a:lstStyle>
            <a:lvl1pPr marL="0" marR="0" indent="0" algn="l" defTabSz="912971" rtl="0" eaLnBrk="1" fontAlgn="auto" latinLnBrk="0" hangingPunct="1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l" defTabSz="912971" rtl="0" eaLnBrk="1" fontAlgn="auto" latinLnBrk="0" hangingPunct="1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Image Placeholder</a:t>
            </a:r>
          </a:p>
          <a:p>
            <a:endParaRPr lang="en-US" dirty="0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E0BAB4DF-296E-46C9-8A99-1E8FCE1BD72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35993" y="3704095"/>
            <a:ext cx="4357234" cy="2529558"/>
          </a:xfrm>
          <a:prstGeom prst="roundRect">
            <a:avLst/>
          </a:prstGeom>
          <a:solidFill>
            <a:schemeClr val="bg1">
              <a:lumMod val="95000"/>
              <a:alpha val="25000"/>
            </a:schemeClr>
          </a:solidFill>
        </p:spPr>
        <p:txBody>
          <a:bodyPr wrap="square">
            <a:noAutofit/>
          </a:bodyPr>
          <a:lstStyle>
            <a:lvl1pPr marL="0" marR="0" indent="0" algn="l" defTabSz="912971" rtl="0" eaLnBrk="1" fontAlgn="auto" latinLnBrk="0" hangingPunct="1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l" defTabSz="912971" rtl="0" eaLnBrk="1" fontAlgn="auto" latinLnBrk="0" hangingPunct="1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Image Placeholder</a:t>
            </a:r>
          </a:p>
          <a:p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EFA4ACC6-77C4-4409-8A69-067DA240CDF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812800" y="854118"/>
            <a:ext cx="2743207" cy="2533012"/>
          </a:xfrm>
          <a:prstGeom prst="roundRect">
            <a:avLst/>
          </a:prstGeom>
          <a:solidFill>
            <a:schemeClr val="bg1">
              <a:lumMod val="95000"/>
              <a:alpha val="25000"/>
            </a:schemeClr>
          </a:solidFill>
        </p:spPr>
        <p:txBody>
          <a:bodyPr wrap="square">
            <a:noAutofit/>
          </a:bodyPr>
          <a:lstStyle>
            <a:lvl1pPr marL="0" marR="0" indent="0" algn="l" defTabSz="912971" rtl="0" eaLnBrk="1" fontAlgn="auto" latinLnBrk="0" hangingPunct="1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l" defTabSz="912971" rtl="0" eaLnBrk="1" fontAlgn="auto" latinLnBrk="0" hangingPunct="1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Image Placeholder</a:t>
            </a:r>
          </a:p>
          <a:p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827CA025-89AD-4137-91EE-1E046D8D63A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917383" y="857571"/>
            <a:ext cx="4357234" cy="2529558"/>
          </a:xfrm>
          <a:prstGeom prst="roundRect">
            <a:avLst/>
          </a:prstGeom>
          <a:solidFill>
            <a:schemeClr val="bg1">
              <a:lumMod val="95000"/>
              <a:alpha val="25000"/>
            </a:schemeClr>
          </a:solidFill>
        </p:spPr>
        <p:txBody>
          <a:bodyPr wrap="square">
            <a:noAutofit/>
          </a:bodyPr>
          <a:lstStyle>
            <a:lvl1pPr marL="0" marR="0" indent="0" algn="l" defTabSz="912971" rtl="0" eaLnBrk="1" fontAlgn="auto" latinLnBrk="0" hangingPunct="1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l" defTabSz="912971" rtl="0" eaLnBrk="1" fontAlgn="auto" latinLnBrk="0" hangingPunct="1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Image Placeholder</a:t>
            </a:r>
          </a:p>
          <a:p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E6D2B67-311F-4112-8580-CB32A84BC98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35993" y="854116"/>
            <a:ext cx="2743208" cy="2533013"/>
          </a:xfrm>
          <a:prstGeom prst="roundRect">
            <a:avLst/>
          </a:prstGeom>
          <a:solidFill>
            <a:schemeClr val="bg1">
              <a:lumMod val="95000"/>
              <a:alpha val="25000"/>
            </a:schemeClr>
          </a:solidFill>
        </p:spPr>
        <p:txBody>
          <a:bodyPr wrap="square">
            <a:noAutofit/>
          </a:bodyPr>
          <a:lstStyle>
            <a:lvl1pPr marL="0" marR="0" indent="0" algn="l" defTabSz="912971" rtl="0" eaLnBrk="1" fontAlgn="auto" latinLnBrk="0" hangingPunct="1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l" defTabSz="912971" rtl="0" eaLnBrk="1" fontAlgn="auto" latinLnBrk="0" hangingPunct="1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Image Placeholder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303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3" grpId="0" animBg="1"/>
      <p:bldP spid="20" grpId="0" animBg="1"/>
      <p:bldP spid="17" grpId="0" animBg="1"/>
      <p:bldP spid="14" grpId="0" animBg="1"/>
      <p:bldP spid="11" grpId="0" animBg="1"/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4576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0836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F2E98C2-8B31-4F34-ABF6-5C7AACEDC2E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008674" y="1434584"/>
            <a:ext cx="3087328" cy="3988832"/>
          </a:xfrm>
          <a:custGeom>
            <a:avLst/>
            <a:gdLst>
              <a:gd name="connsiteX0" fmla="*/ 131747 w 3087328"/>
              <a:gd name="connsiteY0" fmla="*/ 0 h 3988832"/>
              <a:gd name="connsiteX1" fmla="*/ 3087328 w 3087328"/>
              <a:gd name="connsiteY1" fmla="*/ 0 h 3988832"/>
              <a:gd name="connsiteX2" fmla="*/ 3087328 w 3087328"/>
              <a:gd name="connsiteY2" fmla="*/ 3988832 h 3988832"/>
              <a:gd name="connsiteX3" fmla="*/ 131747 w 3087328"/>
              <a:gd name="connsiteY3" fmla="*/ 3988832 h 3988832"/>
              <a:gd name="connsiteX4" fmla="*/ 0 w 3087328"/>
              <a:gd name="connsiteY4" fmla="*/ 3788195 h 3988832"/>
              <a:gd name="connsiteX5" fmla="*/ 0 w 3087328"/>
              <a:gd name="connsiteY5" fmla="*/ 200638 h 3988832"/>
              <a:gd name="connsiteX6" fmla="*/ 131747 w 3087328"/>
              <a:gd name="connsiteY6" fmla="*/ 0 h 398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87328" h="3988832">
                <a:moveTo>
                  <a:pt x="131747" y="0"/>
                </a:moveTo>
                <a:lnTo>
                  <a:pt x="3087328" y="0"/>
                </a:lnTo>
                <a:lnTo>
                  <a:pt x="3087328" y="3988832"/>
                </a:lnTo>
                <a:lnTo>
                  <a:pt x="131747" y="3988832"/>
                </a:lnTo>
                <a:cubicBezTo>
                  <a:pt x="58985" y="3988832"/>
                  <a:pt x="0" y="3899004"/>
                  <a:pt x="0" y="3788195"/>
                </a:cubicBezTo>
                <a:lnTo>
                  <a:pt x="0" y="200638"/>
                </a:lnTo>
                <a:cubicBezTo>
                  <a:pt x="0" y="89828"/>
                  <a:pt x="58985" y="0"/>
                  <a:pt x="13174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6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72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1767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89A36B03-B672-4C39-86F0-3B7C5363D00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1"/>
          </a:xfrm>
          <a:custGeom>
            <a:avLst/>
            <a:gdLst>
              <a:gd name="connsiteX0" fmla="*/ 0 w 8636000"/>
              <a:gd name="connsiteY0" fmla="*/ 0 h 6291943"/>
              <a:gd name="connsiteX1" fmla="*/ 8636000 w 8636000"/>
              <a:gd name="connsiteY1" fmla="*/ 0 h 6291943"/>
              <a:gd name="connsiteX2" fmla="*/ 8636000 w 8636000"/>
              <a:gd name="connsiteY2" fmla="*/ 6291943 h 6291943"/>
              <a:gd name="connsiteX3" fmla="*/ 0 w 8636000"/>
              <a:gd name="connsiteY3" fmla="*/ 6291943 h 6291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36000" h="6291943">
                <a:moveTo>
                  <a:pt x="0" y="0"/>
                </a:moveTo>
                <a:lnTo>
                  <a:pt x="8636000" y="0"/>
                </a:lnTo>
                <a:lnTo>
                  <a:pt x="8636000" y="6291943"/>
                </a:lnTo>
                <a:lnTo>
                  <a:pt x="0" y="629194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6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Picture Placeholder 3">
            <a:extLst>
              <a:ext uri="{FF2B5EF4-FFF2-40B4-BE49-F238E27FC236}">
                <a16:creationId xmlns:a16="http://schemas.microsoft.com/office/drawing/2014/main" id="{B216E80C-E655-47D0-A221-C0DA47666C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" y="2000250"/>
            <a:ext cx="10972800" cy="2857500"/>
          </a:xfrm>
          <a:prstGeom prst="roundRect">
            <a:avLst>
              <a:gd name="adj" fmla="val 10667"/>
            </a:avLst>
          </a:prstGeom>
          <a:effectLst>
            <a:outerShdw blurRad="330200" sx="102000" sy="102000" algn="ctr" rotWithShape="0">
              <a:prstClr val="black">
                <a:alpha val="21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 sz="16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414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D78293D-4644-4D06-9E0F-F04D2A760D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433618" y="2642536"/>
            <a:ext cx="1577377" cy="1577376"/>
          </a:xfrm>
          <a:custGeom>
            <a:avLst/>
            <a:gdLst>
              <a:gd name="connsiteX0" fmla="*/ 788688 w 1577377"/>
              <a:gd name="connsiteY0" fmla="*/ 0 h 1577376"/>
              <a:gd name="connsiteX1" fmla="*/ 1197215 w 1577377"/>
              <a:gd name="connsiteY1" fmla="*/ 169217 h 1577376"/>
              <a:gd name="connsiteX2" fmla="*/ 1408159 w 1577377"/>
              <a:gd name="connsiteY2" fmla="*/ 380163 h 1577376"/>
              <a:gd name="connsiteX3" fmla="*/ 1408159 w 1577377"/>
              <a:gd name="connsiteY3" fmla="*/ 1197215 h 1577376"/>
              <a:gd name="connsiteX4" fmla="*/ 1197215 w 1577377"/>
              <a:gd name="connsiteY4" fmla="*/ 1408160 h 1577376"/>
              <a:gd name="connsiteX5" fmla="*/ 380161 w 1577377"/>
              <a:gd name="connsiteY5" fmla="*/ 1408160 h 1577376"/>
              <a:gd name="connsiteX6" fmla="*/ 169217 w 1577377"/>
              <a:gd name="connsiteY6" fmla="*/ 1197215 h 1577376"/>
              <a:gd name="connsiteX7" fmla="*/ 169217 w 1577377"/>
              <a:gd name="connsiteY7" fmla="*/ 380163 h 1577376"/>
              <a:gd name="connsiteX8" fmla="*/ 380161 w 1577377"/>
              <a:gd name="connsiteY8" fmla="*/ 169217 h 1577376"/>
              <a:gd name="connsiteX9" fmla="*/ 788688 w 1577377"/>
              <a:gd name="connsiteY9" fmla="*/ 0 h 1577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7377" h="1577376">
                <a:moveTo>
                  <a:pt x="788688" y="0"/>
                </a:moveTo>
                <a:cubicBezTo>
                  <a:pt x="936545" y="0"/>
                  <a:pt x="1084402" y="56406"/>
                  <a:pt x="1197215" y="169217"/>
                </a:cubicBezTo>
                <a:lnTo>
                  <a:pt x="1408159" y="380163"/>
                </a:lnTo>
                <a:cubicBezTo>
                  <a:pt x="1633783" y="605785"/>
                  <a:pt x="1633783" y="971592"/>
                  <a:pt x="1408159" y="1197215"/>
                </a:cubicBezTo>
                <a:lnTo>
                  <a:pt x="1197215" y="1408160"/>
                </a:lnTo>
                <a:cubicBezTo>
                  <a:pt x="971592" y="1633782"/>
                  <a:pt x="605785" y="1633782"/>
                  <a:pt x="380161" y="1408160"/>
                </a:cubicBezTo>
                <a:lnTo>
                  <a:pt x="169217" y="1197215"/>
                </a:lnTo>
                <a:cubicBezTo>
                  <a:pt x="-56405" y="971592"/>
                  <a:pt x="-56405" y="605785"/>
                  <a:pt x="169217" y="380163"/>
                </a:cubicBezTo>
                <a:lnTo>
                  <a:pt x="380161" y="169217"/>
                </a:lnTo>
                <a:cubicBezTo>
                  <a:pt x="492974" y="56406"/>
                  <a:pt x="640831" y="0"/>
                  <a:pt x="788688" y="0"/>
                </a:cubicBezTo>
                <a:close/>
              </a:path>
            </a:pathLst>
          </a:custGeom>
          <a:effectLst>
            <a:outerShdw blurRad="330200" sx="102000" sy="102000" algn="ctr" rotWithShape="0">
              <a:prstClr val="black">
                <a:alpha val="21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 sz="16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CF0ECF8-1963-4C2E-9902-FE1179488CB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016081" y="2642536"/>
            <a:ext cx="1577377" cy="1577376"/>
          </a:xfrm>
          <a:custGeom>
            <a:avLst/>
            <a:gdLst>
              <a:gd name="connsiteX0" fmla="*/ 788688 w 1577377"/>
              <a:gd name="connsiteY0" fmla="*/ 0 h 1577376"/>
              <a:gd name="connsiteX1" fmla="*/ 1197215 w 1577377"/>
              <a:gd name="connsiteY1" fmla="*/ 169217 h 1577376"/>
              <a:gd name="connsiteX2" fmla="*/ 1408159 w 1577377"/>
              <a:gd name="connsiteY2" fmla="*/ 380163 h 1577376"/>
              <a:gd name="connsiteX3" fmla="*/ 1408159 w 1577377"/>
              <a:gd name="connsiteY3" fmla="*/ 1197215 h 1577376"/>
              <a:gd name="connsiteX4" fmla="*/ 1197215 w 1577377"/>
              <a:gd name="connsiteY4" fmla="*/ 1408160 h 1577376"/>
              <a:gd name="connsiteX5" fmla="*/ 380161 w 1577377"/>
              <a:gd name="connsiteY5" fmla="*/ 1408160 h 1577376"/>
              <a:gd name="connsiteX6" fmla="*/ 169217 w 1577377"/>
              <a:gd name="connsiteY6" fmla="*/ 1197215 h 1577376"/>
              <a:gd name="connsiteX7" fmla="*/ 169217 w 1577377"/>
              <a:gd name="connsiteY7" fmla="*/ 380163 h 1577376"/>
              <a:gd name="connsiteX8" fmla="*/ 380161 w 1577377"/>
              <a:gd name="connsiteY8" fmla="*/ 169217 h 1577376"/>
              <a:gd name="connsiteX9" fmla="*/ 788688 w 1577377"/>
              <a:gd name="connsiteY9" fmla="*/ 0 h 1577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7377" h="1577376">
                <a:moveTo>
                  <a:pt x="788688" y="0"/>
                </a:moveTo>
                <a:cubicBezTo>
                  <a:pt x="936545" y="0"/>
                  <a:pt x="1084402" y="56406"/>
                  <a:pt x="1197215" y="169217"/>
                </a:cubicBezTo>
                <a:lnTo>
                  <a:pt x="1408159" y="380163"/>
                </a:lnTo>
                <a:cubicBezTo>
                  <a:pt x="1633783" y="605785"/>
                  <a:pt x="1633783" y="971592"/>
                  <a:pt x="1408159" y="1197215"/>
                </a:cubicBezTo>
                <a:lnTo>
                  <a:pt x="1197215" y="1408160"/>
                </a:lnTo>
                <a:cubicBezTo>
                  <a:pt x="971592" y="1633782"/>
                  <a:pt x="605785" y="1633782"/>
                  <a:pt x="380161" y="1408160"/>
                </a:cubicBezTo>
                <a:lnTo>
                  <a:pt x="169217" y="1197215"/>
                </a:lnTo>
                <a:cubicBezTo>
                  <a:pt x="-56405" y="971592"/>
                  <a:pt x="-56405" y="605785"/>
                  <a:pt x="169217" y="380163"/>
                </a:cubicBezTo>
                <a:lnTo>
                  <a:pt x="380161" y="169217"/>
                </a:lnTo>
                <a:cubicBezTo>
                  <a:pt x="492974" y="56406"/>
                  <a:pt x="640831" y="0"/>
                  <a:pt x="788688" y="0"/>
                </a:cubicBezTo>
                <a:close/>
              </a:path>
            </a:pathLst>
          </a:custGeom>
          <a:effectLst>
            <a:outerShdw blurRad="330200" sx="102000" sy="102000" algn="ctr" rotWithShape="0">
              <a:prstClr val="black">
                <a:alpha val="21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 sz="16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A996B26-8B93-43C9-BAF3-D9C189B2912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598544" y="2642536"/>
            <a:ext cx="1577377" cy="1577376"/>
          </a:xfrm>
          <a:custGeom>
            <a:avLst/>
            <a:gdLst>
              <a:gd name="connsiteX0" fmla="*/ 788688 w 1577377"/>
              <a:gd name="connsiteY0" fmla="*/ 0 h 1577376"/>
              <a:gd name="connsiteX1" fmla="*/ 1197215 w 1577377"/>
              <a:gd name="connsiteY1" fmla="*/ 169217 h 1577376"/>
              <a:gd name="connsiteX2" fmla="*/ 1408159 w 1577377"/>
              <a:gd name="connsiteY2" fmla="*/ 380163 h 1577376"/>
              <a:gd name="connsiteX3" fmla="*/ 1408159 w 1577377"/>
              <a:gd name="connsiteY3" fmla="*/ 1197215 h 1577376"/>
              <a:gd name="connsiteX4" fmla="*/ 1197215 w 1577377"/>
              <a:gd name="connsiteY4" fmla="*/ 1408160 h 1577376"/>
              <a:gd name="connsiteX5" fmla="*/ 380161 w 1577377"/>
              <a:gd name="connsiteY5" fmla="*/ 1408160 h 1577376"/>
              <a:gd name="connsiteX6" fmla="*/ 169217 w 1577377"/>
              <a:gd name="connsiteY6" fmla="*/ 1197215 h 1577376"/>
              <a:gd name="connsiteX7" fmla="*/ 169217 w 1577377"/>
              <a:gd name="connsiteY7" fmla="*/ 380163 h 1577376"/>
              <a:gd name="connsiteX8" fmla="*/ 380161 w 1577377"/>
              <a:gd name="connsiteY8" fmla="*/ 169217 h 1577376"/>
              <a:gd name="connsiteX9" fmla="*/ 788688 w 1577377"/>
              <a:gd name="connsiteY9" fmla="*/ 0 h 1577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7377" h="1577376">
                <a:moveTo>
                  <a:pt x="788688" y="0"/>
                </a:moveTo>
                <a:cubicBezTo>
                  <a:pt x="936545" y="0"/>
                  <a:pt x="1084402" y="56406"/>
                  <a:pt x="1197215" y="169217"/>
                </a:cubicBezTo>
                <a:lnTo>
                  <a:pt x="1408159" y="380163"/>
                </a:lnTo>
                <a:cubicBezTo>
                  <a:pt x="1633783" y="605785"/>
                  <a:pt x="1633783" y="971592"/>
                  <a:pt x="1408159" y="1197215"/>
                </a:cubicBezTo>
                <a:lnTo>
                  <a:pt x="1197215" y="1408160"/>
                </a:lnTo>
                <a:cubicBezTo>
                  <a:pt x="971592" y="1633782"/>
                  <a:pt x="605785" y="1633782"/>
                  <a:pt x="380161" y="1408160"/>
                </a:cubicBezTo>
                <a:lnTo>
                  <a:pt x="169217" y="1197215"/>
                </a:lnTo>
                <a:cubicBezTo>
                  <a:pt x="-56405" y="971592"/>
                  <a:pt x="-56405" y="605785"/>
                  <a:pt x="169217" y="380163"/>
                </a:cubicBezTo>
                <a:lnTo>
                  <a:pt x="380161" y="169217"/>
                </a:lnTo>
                <a:cubicBezTo>
                  <a:pt x="492974" y="56406"/>
                  <a:pt x="640831" y="0"/>
                  <a:pt x="788688" y="0"/>
                </a:cubicBezTo>
                <a:close/>
              </a:path>
            </a:pathLst>
          </a:custGeom>
          <a:effectLst>
            <a:outerShdw blurRad="330200" sx="102000" sy="102000" algn="ctr" rotWithShape="0">
              <a:prstClr val="black">
                <a:alpha val="21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 sz="16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19E1DC3-5CBE-4E24-9B13-70E16F924E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81006" y="2642536"/>
            <a:ext cx="1577377" cy="1577376"/>
          </a:xfrm>
          <a:custGeom>
            <a:avLst/>
            <a:gdLst>
              <a:gd name="connsiteX0" fmla="*/ 788688 w 1577377"/>
              <a:gd name="connsiteY0" fmla="*/ 0 h 1577376"/>
              <a:gd name="connsiteX1" fmla="*/ 1197215 w 1577377"/>
              <a:gd name="connsiteY1" fmla="*/ 169217 h 1577376"/>
              <a:gd name="connsiteX2" fmla="*/ 1408159 w 1577377"/>
              <a:gd name="connsiteY2" fmla="*/ 380163 h 1577376"/>
              <a:gd name="connsiteX3" fmla="*/ 1408159 w 1577377"/>
              <a:gd name="connsiteY3" fmla="*/ 1197215 h 1577376"/>
              <a:gd name="connsiteX4" fmla="*/ 1197215 w 1577377"/>
              <a:gd name="connsiteY4" fmla="*/ 1408160 h 1577376"/>
              <a:gd name="connsiteX5" fmla="*/ 380161 w 1577377"/>
              <a:gd name="connsiteY5" fmla="*/ 1408160 h 1577376"/>
              <a:gd name="connsiteX6" fmla="*/ 169217 w 1577377"/>
              <a:gd name="connsiteY6" fmla="*/ 1197215 h 1577376"/>
              <a:gd name="connsiteX7" fmla="*/ 169217 w 1577377"/>
              <a:gd name="connsiteY7" fmla="*/ 380163 h 1577376"/>
              <a:gd name="connsiteX8" fmla="*/ 380161 w 1577377"/>
              <a:gd name="connsiteY8" fmla="*/ 169217 h 1577376"/>
              <a:gd name="connsiteX9" fmla="*/ 788688 w 1577377"/>
              <a:gd name="connsiteY9" fmla="*/ 0 h 1577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7377" h="1577376">
                <a:moveTo>
                  <a:pt x="788688" y="0"/>
                </a:moveTo>
                <a:cubicBezTo>
                  <a:pt x="936545" y="0"/>
                  <a:pt x="1084402" y="56406"/>
                  <a:pt x="1197215" y="169217"/>
                </a:cubicBezTo>
                <a:lnTo>
                  <a:pt x="1408159" y="380163"/>
                </a:lnTo>
                <a:cubicBezTo>
                  <a:pt x="1633783" y="605785"/>
                  <a:pt x="1633783" y="971592"/>
                  <a:pt x="1408159" y="1197215"/>
                </a:cubicBezTo>
                <a:lnTo>
                  <a:pt x="1197215" y="1408160"/>
                </a:lnTo>
                <a:cubicBezTo>
                  <a:pt x="971592" y="1633782"/>
                  <a:pt x="605785" y="1633782"/>
                  <a:pt x="380161" y="1408160"/>
                </a:cubicBezTo>
                <a:lnTo>
                  <a:pt x="169217" y="1197215"/>
                </a:lnTo>
                <a:cubicBezTo>
                  <a:pt x="-56405" y="971592"/>
                  <a:pt x="-56405" y="605785"/>
                  <a:pt x="169217" y="380163"/>
                </a:cubicBezTo>
                <a:lnTo>
                  <a:pt x="380161" y="169217"/>
                </a:lnTo>
                <a:cubicBezTo>
                  <a:pt x="492974" y="56406"/>
                  <a:pt x="640831" y="0"/>
                  <a:pt x="788688" y="0"/>
                </a:cubicBezTo>
                <a:close/>
              </a:path>
            </a:pathLst>
          </a:custGeom>
          <a:effectLst>
            <a:outerShdw blurRad="330200" sx="102000" sy="102000" algn="ctr" rotWithShape="0">
              <a:prstClr val="black">
                <a:alpha val="21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 sz="16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185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0" nodeType="withEffect" nodePh="1">
                                  <p:stCondLst>
                                    <p:cond delay="75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1885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9B87B25-D894-4ACE-A1F7-F14B1BE9F53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78706" y="2063310"/>
            <a:ext cx="2427243" cy="3848332"/>
          </a:xfrm>
          <a:custGeom>
            <a:avLst/>
            <a:gdLst>
              <a:gd name="connsiteX0" fmla="*/ 108935 w 2427243"/>
              <a:gd name="connsiteY0" fmla="*/ 0 h 3848332"/>
              <a:gd name="connsiteX1" fmla="*/ 2318309 w 2427243"/>
              <a:gd name="connsiteY1" fmla="*/ 0 h 3848332"/>
              <a:gd name="connsiteX2" fmla="*/ 2427243 w 2427243"/>
              <a:gd name="connsiteY2" fmla="*/ 108935 h 3848332"/>
              <a:gd name="connsiteX3" fmla="*/ 2427243 w 2427243"/>
              <a:gd name="connsiteY3" fmla="*/ 3676389 h 3848332"/>
              <a:gd name="connsiteX4" fmla="*/ 2318309 w 2427243"/>
              <a:gd name="connsiteY4" fmla="*/ 3785323 h 3848332"/>
              <a:gd name="connsiteX5" fmla="*/ 108935 w 2427243"/>
              <a:gd name="connsiteY5" fmla="*/ 3785323 h 3848332"/>
              <a:gd name="connsiteX6" fmla="*/ 0 w 2427243"/>
              <a:gd name="connsiteY6" fmla="*/ 3676389 h 3848332"/>
              <a:gd name="connsiteX7" fmla="*/ 0 w 2427243"/>
              <a:gd name="connsiteY7" fmla="*/ 108935 h 3848332"/>
              <a:gd name="connsiteX8" fmla="*/ 108935 w 2427243"/>
              <a:gd name="connsiteY8" fmla="*/ 0 h 3848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27243" h="3848332">
                <a:moveTo>
                  <a:pt x="108935" y="0"/>
                </a:moveTo>
                <a:lnTo>
                  <a:pt x="2318309" y="0"/>
                </a:lnTo>
                <a:cubicBezTo>
                  <a:pt x="2378472" y="0"/>
                  <a:pt x="2427243" y="48771"/>
                  <a:pt x="2427243" y="108935"/>
                </a:cubicBezTo>
                <a:lnTo>
                  <a:pt x="2427243" y="3676389"/>
                </a:lnTo>
                <a:cubicBezTo>
                  <a:pt x="2427243" y="3736552"/>
                  <a:pt x="2378472" y="3785323"/>
                  <a:pt x="2318309" y="3785323"/>
                </a:cubicBezTo>
                <a:cubicBezTo>
                  <a:pt x="1571035" y="3877252"/>
                  <a:pt x="834578" y="3861030"/>
                  <a:pt x="108935" y="3785323"/>
                </a:cubicBezTo>
                <a:cubicBezTo>
                  <a:pt x="48771" y="3785323"/>
                  <a:pt x="0" y="3736552"/>
                  <a:pt x="0" y="3676389"/>
                </a:cubicBezTo>
                <a:lnTo>
                  <a:pt x="0" y="108935"/>
                </a:lnTo>
                <a:cubicBezTo>
                  <a:pt x="0" y="48771"/>
                  <a:pt x="48771" y="0"/>
                  <a:pt x="108935" y="0"/>
                </a:cubicBezTo>
                <a:close/>
              </a:path>
            </a:pathLst>
          </a:custGeom>
          <a:effectLst>
            <a:outerShdw blurRad="330200" sx="102000" sy="102000" algn="ctr" rotWithShape="0">
              <a:prstClr val="black">
                <a:alpha val="21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 sz="16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0B3ED1E-F96A-4862-AA5A-A40D3F45643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 rot="900000">
            <a:off x="8055280" y="1695115"/>
            <a:ext cx="2427243" cy="3848332"/>
          </a:xfrm>
          <a:custGeom>
            <a:avLst/>
            <a:gdLst>
              <a:gd name="connsiteX0" fmla="*/ 108935 w 2427243"/>
              <a:gd name="connsiteY0" fmla="*/ 0 h 3848332"/>
              <a:gd name="connsiteX1" fmla="*/ 2318309 w 2427243"/>
              <a:gd name="connsiteY1" fmla="*/ 0 h 3848332"/>
              <a:gd name="connsiteX2" fmla="*/ 2427243 w 2427243"/>
              <a:gd name="connsiteY2" fmla="*/ 108935 h 3848332"/>
              <a:gd name="connsiteX3" fmla="*/ 2427243 w 2427243"/>
              <a:gd name="connsiteY3" fmla="*/ 3676389 h 3848332"/>
              <a:gd name="connsiteX4" fmla="*/ 2318309 w 2427243"/>
              <a:gd name="connsiteY4" fmla="*/ 3785323 h 3848332"/>
              <a:gd name="connsiteX5" fmla="*/ 108935 w 2427243"/>
              <a:gd name="connsiteY5" fmla="*/ 3785323 h 3848332"/>
              <a:gd name="connsiteX6" fmla="*/ 0 w 2427243"/>
              <a:gd name="connsiteY6" fmla="*/ 3676389 h 3848332"/>
              <a:gd name="connsiteX7" fmla="*/ 0 w 2427243"/>
              <a:gd name="connsiteY7" fmla="*/ 108935 h 3848332"/>
              <a:gd name="connsiteX8" fmla="*/ 108935 w 2427243"/>
              <a:gd name="connsiteY8" fmla="*/ 0 h 3848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27243" h="3848332">
                <a:moveTo>
                  <a:pt x="108935" y="0"/>
                </a:moveTo>
                <a:lnTo>
                  <a:pt x="2318309" y="0"/>
                </a:lnTo>
                <a:cubicBezTo>
                  <a:pt x="2378472" y="0"/>
                  <a:pt x="2427243" y="48771"/>
                  <a:pt x="2427243" y="108935"/>
                </a:cubicBezTo>
                <a:lnTo>
                  <a:pt x="2427243" y="3676389"/>
                </a:lnTo>
                <a:cubicBezTo>
                  <a:pt x="2427243" y="3736552"/>
                  <a:pt x="2378472" y="3785323"/>
                  <a:pt x="2318309" y="3785323"/>
                </a:cubicBezTo>
                <a:cubicBezTo>
                  <a:pt x="1571035" y="3877252"/>
                  <a:pt x="834578" y="3861030"/>
                  <a:pt x="108935" y="3785323"/>
                </a:cubicBezTo>
                <a:cubicBezTo>
                  <a:pt x="48771" y="3785323"/>
                  <a:pt x="0" y="3736552"/>
                  <a:pt x="0" y="3676389"/>
                </a:cubicBezTo>
                <a:lnTo>
                  <a:pt x="0" y="108935"/>
                </a:lnTo>
                <a:cubicBezTo>
                  <a:pt x="0" y="48771"/>
                  <a:pt x="48771" y="0"/>
                  <a:pt x="108935" y="0"/>
                </a:cubicBezTo>
                <a:close/>
              </a:path>
            </a:pathLst>
          </a:custGeom>
          <a:effectLst>
            <a:outerShdw blurRad="330200" sx="102000" sy="102000" algn="ctr" rotWithShape="0">
              <a:prstClr val="black">
                <a:alpha val="21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 sz="16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749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1117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3726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BD973E-E950-4254-A96C-03133E5C31AA}"/>
              </a:ext>
            </a:extLst>
          </p:cNvPr>
          <p:cNvSpPr txBox="1"/>
          <p:nvPr userDrawn="1"/>
        </p:nvSpPr>
        <p:spPr>
          <a:xfrm>
            <a:off x="9753600" y="0"/>
            <a:ext cx="2327275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800" b="1" i="0" spc="0" baseline="30000" dirty="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&lt;</a:t>
            </a:r>
            <a:fld id="{260E2A6B-A809-4840-BF14-8648BC0BDF87}" type="slidenum">
              <a:rPr lang="id-ID" sz="4400" b="1" i="0" spc="0" smtClean="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‹#›</a:t>
            </a:fld>
            <a:r>
              <a:rPr lang="en-US" sz="2400" b="1" i="0" spc="0" baseline="30000" dirty="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/&gt;</a:t>
            </a:r>
            <a:endParaRPr lang="id-ID" sz="4400" b="1" i="0" spc="0" baseline="30000" dirty="0">
              <a:solidFill>
                <a:schemeClr val="bg1"/>
              </a:solidFill>
              <a:latin typeface="Ubuntu" panose="020B050403060203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C0FDF97-A170-4D1F-9198-415C21BD5257}"/>
              </a:ext>
            </a:extLst>
          </p:cNvPr>
          <p:cNvGrpSpPr/>
          <p:nvPr userDrawn="1"/>
        </p:nvGrpSpPr>
        <p:grpSpPr>
          <a:xfrm>
            <a:off x="1342633" y="6429418"/>
            <a:ext cx="2626016" cy="246221"/>
            <a:chOff x="666027" y="6491338"/>
            <a:chExt cx="2626016" cy="246221"/>
          </a:xfrm>
        </p:grpSpPr>
        <p:sp>
          <p:nvSpPr>
            <p:cNvPr id="4" name="Freeform 62">
              <a:extLst>
                <a:ext uri="{FF2B5EF4-FFF2-40B4-BE49-F238E27FC236}">
                  <a16:creationId xmlns:a16="http://schemas.microsoft.com/office/drawing/2014/main" id="{85364554-D91D-4274-B843-5DED11B2DDF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6027" y="6562424"/>
              <a:ext cx="95578" cy="93971"/>
            </a:xfrm>
            <a:custGeom>
              <a:avLst/>
              <a:gdLst>
                <a:gd name="T0" fmla="*/ 92739 w 55"/>
                <a:gd name="T1" fmla="*/ 185737 h 54"/>
                <a:gd name="T2" fmla="*/ 0 w 55"/>
                <a:gd name="T3" fmla="*/ 92869 h 54"/>
                <a:gd name="T4" fmla="*/ 92739 w 55"/>
                <a:gd name="T5" fmla="*/ 0 h 54"/>
                <a:gd name="T6" fmla="*/ 188913 w 55"/>
                <a:gd name="T7" fmla="*/ 92869 h 54"/>
                <a:gd name="T8" fmla="*/ 92739 w 55"/>
                <a:gd name="T9" fmla="*/ 185737 h 54"/>
                <a:gd name="T10" fmla="*/ 13739 w 55"/>
                <a:gd name="T11" fmla="*/ 92869 h 54"/>
                <a:gd name="T12" fmla="*/ 92739 w 55"/>
                <a:gd name="T13" fmla="*/ 171979 h 54"/>
                <a:gd name="T14" fmla="*/ 171739 w 55"/>
                <a:gd name="T15" fmla="*/ 92869 h 54"/>
                <a:gd name="T16" fmla="*/ 92739 w 55"/>
                <a:gd name="T17" fmla="*/ 13758 h 54"/>
                <a:gd name="T18" fmla="*/ 13739 w 55"/>
                <a:gd name="T19" fmla="*/ 92869 h 54"/>
                <a:gd name="T20" fmla="*/ 140826 w 55"/>
                <a:gd name="T21" fmla="*/ 127264 h 54"/>
                <a:gd name="T22" fmla="*/ 96174 w 55"/>
                <a:gd name="T23" fmla="*/ 151341 h 54"/>
                <a:gd name="T24" fmla="*/ 37783 w 55"/>
                <a:gd name="T25" fmla="*/ 92869 h 54"/>
                <a:gd name="T26" fmla="*/ 96174 w 55"/>
                <a:gd name="T27" fmla="*/ 34396 h 54"/>
                <a:gd name="T28" fmla="*/ 137391 w 55"/>
                <a:gd name="T29" fmla="*/ 58473 h 54"/>
                <a:gd name="T30" fmla="*/ 137391 w 55"/>
                <a:gd name="T31" fmla="*/ 72231 h 54"/>
                <a:gd name="T32" fmla="*/ 137391 w 55"/>
                <a:gd name="T33" fmla="*/ 72231 h 54"/>
                <a:gd name="T34" fmla="*/ 123652 w 55"/>
                <a:gd name="T35" fmla="*/ 72231 h 54"/>
                <a:gd name="T36" fmla="*/ 120217 w 55"/>
                <a:gd name="T37" fmla="*/ 72231 h 54"/>
                <a:gd name="T38" fmla="*/ 120217 w 55"/>
                <a:gd name="T39" fmla="*/ 61912 h 54"/>
                <a:gd name="T40" fmla="*/ 96174 w 55"/>
                <a:gd name="T41" fmla="*/ 51594 h 54"/>
                <a:gd name="T42" fmla="*/ 54957 w 55"/>
                <a:gd name="T43" fmla="*/ 92869 h 54"/>
                <a:gd name="T44" fmla="*/ 96174 w 55"/>
                <a:gd name="T45" fmla="*/ 134143 h 54"/>
                <a:gd name="T46" fmla="*/ 120217 w 55"/>
                <a:gd name="T47" fmla="*/ 123825 h 54"/>
                <a:gd name="T48" fmla="*/ 120217 w 55"/>
                <a:gd name="T49" fmla="*/ 113506 h 54"/>
                <a:gd name="T50" fmla="*/ 123652 w 55"/>
                <a:gd name="T51" fmla="*/ 113506 h 54"/>
                <a:gd name="T52" fmla="*/ 137391 w 55"/>
                <a:gd name="T53" fmla="*/ 113506 h 54"/>
                <a:gd name="T54" fmla="*/ 140826 w 55"/>
                <a:gd name="T55" fmla="*/ 113506 h 54"/>
                <a:gd name="T56" fmla="*/ 140826 w 55"/>
                <a:gd name="T57" fmla="*/ 127264 h 5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55" h="54">
                  <a:moveTo>
                    <a:pt x="27" y="54"/>
                  </a:moveTo>
                  <a:cubicBezTo>
                    <a:pt x="12" y="54"/>
                    <a:pt x="0" y="42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5" y="12"/>
                    <a:pt x="55" y="27"/>
                  </a:cubicBezTo>
                  <a:cubicBezTo>
                    <a:pt x="55" y="42"/>
                    <a:pt x="42" y="54"/>
                    <a:pt x="27" y="54"/>
                  </a:cubicBezTo>
                  <a:close/>
                  <a:moveTo>
                    <a:pt x="4" y="27"/>
                  </a:moveTo>
                  <a:cubicBezTo>
                    <a:pt x="4" y="40"/>
                    <a:pt x="15" y="50"/>
                    <a:pt x="27" y="50"/>
                  </a:cubicBezTo>
                  <a:cubicBezTo>
                    <a:pt x="40" y="50"/>
                    <a:pt x="50" y="40"/>
                    <a:pt x="50" y="27"/>
                  </a:cubicBezTo>
                  <a:cubicBezTo>
                    <a:pt x="50" y="14"/>
                    <a:pt x="40" y="4"/>
                    <a:pt x="27" y="4"/>
                  </a:cubicBezTo>
                  <a:cubicBezTo>
                    <a:pt x="15" y="4"/>
                    <a:pt x="4" y="14"/>
                    <a:pt x="4" y="27"/>
                  </a:cubicBezTo>
                  <a:close/>
                  <a:moveTo>
                    <a:pt x="41" y="37"/>
                  </a:moveTo>
                  <a:cubicBezTo>
                    <a:pt x="41" y="42"/>
                    <a:pt x="33" y="44"/>
                    <a:pt x="28" y="44"/>
                  </a:cubicBezTo>
                  <a:cubicBezTo>
                    <a:pt x="18" y="44"/>
                    <a:pt x="11" y="37"/>
                    <a:pt x="11" y="27"/>
                  </a:cubicBezTo>
                  <a:cubicBezTo>
                    <a:pt x="11" y="17"/>
                    <a:pt x="18" y="10"/>
                    <a:pt x="28" y="10"/>
                  </a:cubicBezTo>
                  <a:cubicBezTo>
                    <a:pt x="31" y="10"/>
                    <a:pt x="40" y="11"/>
                    <a:pt x="40" y="17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6"/>
                    <a:pt x="31" y="15"/>
                    <a:pt x="28" y="15"/>
                  </a:cubicBezTo>
                  <a:cubicBezTo>
                    <a:pt x="21" y="15"/>
                    <a:pt x="16" y="20"/>
                    <a:pt x="16" y="27"/>
                  </a:cubicBezTo>
                  <a:cubicBezTo>
                    <a:pt x="16" y="34"/>
                    <a:pt x="21" y="39"/>
                    <a:pt x="28" y="39"/>
                  </a:cubicBezTo>
                  <a:cubicBezTo>
                    <a:pt x="31" y="39"/>
                    <a:pt x="35" y="38"/>
                    <a:pt x="35" y="36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5" y="33"/>
                    <a:pt x="36" y="33"/>
                    <a:pt x="36" y="33"/>
                  </a:cubicBezTo>
                  <a:cubicBezTo>
                    <a:pt x="40" y="33"/>
                    <a:pt x="40" y="33"/>
                    <a:pt x="40" y="33"/>
                  </a:cubicBezTo>
                  <a:cubicBezTo>
                    <a:pt x="41" y="33"/>
                    <a:pt x="41" y="33"/>
                    <a:pt x="41" y="33"/>
                  </a:cubicBezTo>
                  <a:lnTo>
                    <a:pt x="41" y="3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 b="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50819EA-D9FC-452D-8CC0-0631FC651962}"/>
                </a:ext>
              </a:extLst>
            </p:cNvPr>
            <p:cNvSpPr txBox="1"/>
            <p:nvPr/>
          </p:nvSpPr>
          <p:spPr>
            <a:xfrm>
              <a:off x="771801" y="6491338"/>
              <a:ext cx="25202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0" spc="300" dirty="0">
                  <a:solidFill>
                    <a:schemeClr val="bg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2019.All Rights Reserved</a:t>
              </a:r>
              <a:endParaRPr lang="id-ID" sz="1000" b="0" spc="3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D815A068-FF8F-4694-BF0B-59B251FFDD17}"/>
              </a:ext>
            </a:extLst>
          </p:cNvPr>
          <p:cNvSpPr txBox="1"/>
          <p:nvPr userDrawn="1"/>
        </p:nvSpPr>
        <p:spPr>
          <a:xfrm>
            <a:off x="221512" y="6398640"/>
            <a:ext cx="776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coder://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7A1591-79FE-40FD-A8D5-B1756EEB3794}"/>
              </a:ext>
            </a:extLst>
          </p:cNvPr>
          <p:cNvGrpSpPr/>
          <p:nvPr userDrawn="1"/>
        </p:nvGrpSpPr>
        <p:grpSpPr>
          <a:xfrm>
            <a:off x="11161327" y="6472515"/>
            <a:ext cx="809162" cy="169756"/>
            <a:chOff x="5168894" y="3238491"/>
            <a:chExt cx="1816099" cy="381003"/>
          </a:xfrm>
          <a:solidFill>
            <a:schemeClr val="bg1">
              <a:lumMod val="95000"/>
            </a:schemeClr>
          </a:solidFill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6151FBA7-FA11-4E21-A462-1C4CA2BD82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603994" y="3238491"/>
              <a:ext cx="380999" cy="380999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F353F23F-46EE-4080-B5F8-49EE5BFA19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168894" y="3238495"/>
              <a:ext cx="380999" cy="380999"/>
            </a:xfrm>
            <a:prstGeom prst="rect">
              <a:avLst/>
            </a:prstGeom>
          </p:spPr>
        </p:pic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3C962D2-5880-4253-A092-E6E906FFE33A}"/>
                </a:ext>
              </a:extLst>
            </p:cNvPr>
            <p:cNvSpPr/>
            <p:nvPr/>
          </p:nvSpPr>
          <p:spPr>
            <a:xfrm>
              <a:off x="5885616" y="3274545"/>
              <a:ext cx="382667" cy="309564"/>
            </a:xfrm>
            <a:custGeom>
              <a:avLst/>
              <a:gdLst>
                <a:gd name="connsiteX0" fmla="*/ 1178720 w 1403113"/>
                <a:gd name="connsiteY0" fmla="*/ 4 h 1135068"/>
                <a:gd name="connsiteX1" fmla="*/ 1309688 w 1403113"/>
                <a:gd name="connsiteY1" fmla="*/ 130973 h 1135068"/>
                <a:gd name="connsiteX2" fmla="*/ 1178720 w 1403113"/>
                <a:gd name="connsiteY2" fmla="*/ 261942 h 1135068"/>
                <a:gd name="connsiteX3" fmla="*/ 1049061 w 1403113"/>
                <a:gd name="connsiteY3" fmla="*/ 144332 h 1135068"/>
                <a:gd name="connsiteX4" fmla="*/ 835931 w 1403113"/>
                <a:gd name="connsiteY4" fmla="*/ 94564 h 1135068"/>
                <a:gd name="connsiteX5" fmla="*/ 762675 w 1403113"/>
                <a:gd name="connsiteY5" fmla="*/ 266395 h 1135068"/>
                <a:gd name="connsiteX6" fmla="*/ 1123538 w 1403113"/>
                <a:gd name="connsiteY6" fmla="*/ 384616 h 1135068"/>
                <a:gd name="connsiteX7" fmla="*/ 1228488 w 1403113"/>
                <a:gd name="connsiteY7" fmla="*/ 349255 h 1135068"/>
                <a:gd name="connsiteX8" fmla="*/ 1403113 w 1403113"/>
                <a:gd name="connsiteY8" fmla="*/ 523880 h 1135068"/>
                <a:gd name="connsiteX9" fmla="*/ 1308990 w 1403113"/>
                <a:gd name="connsiteY9" fmla="*/ 678248 h 1135068"/>
                <a:gd name="connsiteX10" fmla="*/ 1309688 w 1403113"/>
                <a:gd name="connsiteY10" fmla="*/ 698505 h 1135068"/>
                <a:gd name="connsiteX11" fmla="*/ 698501 w 1403113"/>
                <a:gd name="connsiteY11" fmla="*/ 1135068 h 1135068"/>
                <a:gd name="connsiteX12" fmla="*/ 87313 w 1403113"/>
                <a:gd name="connsiteY12" fmla="*/ 698505 h 1135068"/>
                <a:gd name="connsiteX13" fmla="*/ 88273 w 1403113"/>
                <a:gd name="connsiteY13" fmla="*/ 675018 h 1135068"/>
                <a:gd name="connsiteX14" fmla="*/ 0 w 1403113"/>
                <a:gd name="connsiteY14" fmla="*/ 523880 h 1135068"/>
                <a:gd name="connsiteX15" fmla="*/ 174625 w 1403113"/>
                <a:gd name="connsiteY15" fmla="*/ 349255 h 1135068"/>
                <a:gd name="connsiteX16" fmla="*/ 276955 w 1403113"/>
                <a:gd name="connsiteY16" fmla="*/ 382346 h 1135068"/>
                <a:gd name="connsiteX17" fmla="*/ 668727 w 1403113"/>
                <a:gd name="connsiteY17" fmla="*/ 264038 h 1135068"/>
                <a:gd name="connsiteX18" fmla="*/ 770010 w 1403113"/>
                <a:gd name="connsiteY18" fmla="*/ 26547 h 1135068"/>
                <a:gd name="connsiteX19" fmla="*/ 820214 w 1403113"/>
                <a:gd name="connsiteY19" fmla="*/ 1139 h 1135068"/>
                <a:gd name="connsiteX20" fmla="*/ 1069317 w 1403113"/>
                <a:gd name="connsiteY20" fmla="*/ 59377 h 1135068"/>
                <a:gd name="connsiteX21" fmla="*/ 1178720 w 1403113"/>
                <a:gd name="connsiteY21" fmla="*/ 4 h 1135068"/>
                <a:gd name="connsiteX22" fmla="*/ 1178719 w 1403113"/>
                <a:gd name="connsiteY22" fmla="*/ 87317 h 1135068"/>
                <a:gd name="connsiteX23" fmla="*/ 1135062 w 1403113"/>
                <a:gd name="connsiteY23" fmla="*/ 130973 h 1135068"/>
                <a:gd name="connsiteX24" fmla="*/ 1178719 w 1403113"/>
                <a:gd name="connsiteY24" fmla="*/ 174631 h 1135068"/>
                <a:gd name="connsiteX25" fmla="*/ 1222376 w 1403113"/>
                <a:gd name="connsiteY25" fmla="*/ 130973 h 1135068"/>
                <a:gd name="connsiteX26" fmla="*/ 1178719 w 1403113"/>
                <a:gd name="connsiteY26" fmla="*/ 87317 h 1135068"/>
                <a:gd name="connsiteX27" fmla="*/ 480219 w 1403113"/>
                <a:gd name="connsiteY27" fmla="*/ 567536 h 1135068"/>
                <a:gd name="connsiteX28" fmla="*/ 392906 w 1403113"/>
                <a:gd name="connsiteY28" fmla="*/ 654849 h 1135068"/>
                <a:gd name="connsiteX29" fmla="*/ 480219 w 1403113"/>
                <a:gd name="connsiteY29" fmla="*/ 742161 h 1135068"/>
                <a:gd name="connsiteX30" fmla="*/ 567531 w 1403113"/>
                <a:gd name="connsiteY30" fmla="*/ 654849 h 1135068"/>
                <a:gd name="connsiteX31" fmla="*/ 480219 w 1403113"/>
                <a:gd name="connsiteY31" fmla="*/ 567536 h 1135068"/>
                <a:gd name="connsiteX32" fmla="*/ 916781 w 1403113"/>
                <a:gd name="connsiteY32" fmla="*/ 567536 h 1135068"/>
                <a:gd name="connsiteX33" fmla="*/ 829468 w 1403113"/>
                <a:gd name="connsiteY33" fmla="*/ 654849 h 1135068"/>
                <a:gd name="connsiteX34" fmla="*/ 916781 w 1403113"/>
                <a:gd name="connsiteY34" fmla="*/ 742161 h 1135068"/>
                <a:gd name="connsiteX35" fmla="*/ 1004093 w 1403113"/>
                <a:gd name="connsiteY35" fmla="*/ 654849 h 1135068"/>
                <a:gd name="connsiteX36" fmla="*/ 916781 w 1403113"/>
                <a:gd name="connsiteY36" fmla="*/ 567536 h 1135068"/>
                <a:gd name="connsiteX37" fmla="*/ 881376 w 1403113"/>
                <a:gd name="connsiteY37" fmla="*/ 865992 h 1135068"/>
                <a:gd name="connsiteX38" fmla="*/ 848939 w 1403113"/>
                <a:gd name="connsiteY38" fmla="*/ 873741 h 1135068"/>
                <a:gd name="connsiteX39" fmla="*/ 548060 w 1403113"/>
                <a:gd name="connsiteY39" fmla="*/ 873741 h 1135068"/>
                <a:gd name="connsiteX40" fmla="*/ 487116 w 1403113"/>
                <a:gd name="connsiteY40" fmla="*/ 883520 h 1135068"/>
                <a:gd name="connsiteX41" fmla="*/ 496895 w 1403113"/>
                <a:gd name="connsiteY41" fmla="*/ 944465 h 1135068"/>
                <a:gd name="connsiteX42" fmla="*/ 698499 w 1403113"/>
                <a:gd name="connsiteY42" fmla="*/ 1009862 h 1135068"/>
                <a:gd name="connsiteX43" fmla="*/ 900104 w 1403113"/>
                <a:gd name="connsiteY43" fmla="*/ 944465 h 1135068"/>
                <a:gd name="connsiteX44" fmla="*/ 909883 w 1403113"/>
                <a:gd name="connsiteY44" fmla="*/ 883520 h 1135068"/>
                <a:gd name="connsiteX45" fmla="*/ 881376 w 1403113"/>
                <a:gd name="connsiteY45" fmla="*/ 865992 h 1135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403113" h="1135068">
                  <a:moveTo>
                    <a:pt x="1178720" y="4"/>
                  </a:moveTo>
                  <a:cubicBezTo>
                    <a:pt x="1250927" y="4"/>
                    <a:pt x="1309688" y="58766"/>
                    <a:pt x="1309688" y="130973"/>
                  </a:cubicBezTo>
                  <a:cubicBezTo>
                    <a:pt x="1309688" y="203181"/>
                    <a:pt x="1250927" y="261942"/>
                    <a:pt x="1178720" y="261942"/>
                  </a:cubicBezTo>
                  <a:cubicBezTo>
                    <a:pt x="1111052" y="261942"/>
                    <a:pt x="1055871" y="210253"/>
                    <a:pt x="1049061" y="144332"/>
                  </a:cubicBezTo>
                  <a:lnTo>
                    <a:pt x="835931" y="94564"/>
                  </a:lnTo>
                  <a:lnTo>
                    <a:pt x="762675" y="266395"/>
                  </a:lnTo>
                  <a:cubicBezTo>
                    <a:pt x="898446" y="276610"/>
                    <a:pt x="1026097" y="316949"/>
                    <a:pt x="1123538" y="384616"/>
                  </a:cubicBezTo>
                  <a:cubicBezTo>
                    <a:pt x="1153399" y="361828"/>
                    <a:pt x="1189983" y="349255"/>
                    <a:pt x="1228488" y="349255"/>
                  </a:cubicBezTo>
                  <a:cubicBezTo>
                    <a:pt x="1324794" y="349255"/>
                    <a:pt x="1403113" y="427574"/>
                    <a:pt x="1403113" y="523880"/>
                  </a:cubicBezTo>
                  <a:cubicBezTo>
                    <a:pt x="1403113" y="590150"/>
                    <a:pt x="1365918" y="649261"/>
                    <a:pt x="1308990" y="678248"/>
                  </a:cubicBezTo>
                  <a:cubicBezTo>
                    <a:pt x="1309427" y="684971"/>
                    <a:pt x="1309688" y="691694"/>
                    <a:pt x="1309688" y="698505"/>
                  </a:cubicBezTo>
                  <a:cubicBezTo>
                    <a:pt x="1309688" y="939226"/>
                    <a:pt x="1035440" y="1135068"/>
                    <a:pt x="698501" y="1135068"/>
                  </a:cubicBezTo>
                  <a:cubicBezTo>
                    <a:pt x="361474" y="1135068"/>
                    <a:pt x="87313" y="939226"/>
                    <a:pt x="87313" y="698505"/>
                  </a:cubicBezTo>
                  <a:cubicBezTo>
                    <a:pt x="87313" y="690559"/>
                    <a:pt x="87575" y="682701"/>
                    <a:pt x="88273" y="675018"/>
                  </a:cubicBezTo>
                  <a:cubicBezTo>
                    <a:pt x="34838" y="645419"/>
                    <a:pt x="0" y="587705"/>
                    <a:pt x="0" y="523880"/>
                  </a:cubicBezTo>
                  <a:cubicBezTo>
                    <a:pt x="0" y="427574"/>
                    <a:pt x="78319" y="349255"/>
                    <a:pt x="174625" y="349255"/>
                  </a:cubicBezTo>
                  <a:cubicBezTo>
                    <a:pt x="212606" y="349255"/>
                    <a:pt x="248230" y="361042"/>
                    <a:pt x="276955" y="382346"/>
                  </a:cubicBezTo>
                  <a:cubicBezTo>
                    <a:pt x="382429" y="310400"/>
                    <a:pt x="522129" y="269102"/>
                    <a:pt x="668727" y="264038"/>
                  </a:cubicBezTo>
                  <a:lnTo>
                    <a:pt x="770010" y="26547"/>
                  </a:lnTo>
                  <a:cubicBezTo>
                    <a:pt x="778392" y="7077"/>
                    <a:pt x="799085" y="-3663"/>
                    <a:pt x="820214" y="1139"/>
                  </a:cubicBezTo>
                  <a:lnTo>
                    <a:pt x="1069317" y="59377"/>
                  </a:lnTo>
                  <a:cubicBezTo>
                    <a:pt x="1092717" y="23666"/>
                    <a:pt x="1132968" y="4"/>
                    <a:pt x="1178720" y="4"/>
                  </a:cubicBezTo>
                  <a:close/>
                  <a:moveTo>
                    <a:pt x="1178719" y="87317"/>
                  </a:moveTo>
                  <a:cubicBezTo>
                    <a:pt x="1154608" y="87317"/>
                    <a:pt x="1135062" y="106863"/>
                    <a:pt x="1135062" y="130973"/>
                  </a:cubicBezTo>
                  <a:cubicBezTo>
                    <a:pt x="1135062" y="155085"/>
                    <a:pt x="1154608" y="174631"/>
                    <a:pt x="1178719" y="174631"/>
                  </a:cubicBezTo>
                  <a:cubicBezTo>
                    <a:pt x="1202830" y="174631"/>
                    <a:pt x="1222376" y="155085"/>
                    <a:pt x="1222376" y="130973"/>
                  </a:cubicBezTo>
                  <a:cubicBezTo>
                    <a:pt x="1222376" y="106863"/>
                    <a:pt x="1202830" y="87317"/>
                    <a:pt x="1178719" y="87317"/>
                  </a:cubicBezTo>
                  <a:close/>
                  <a:moveTo>
                    <a:pt x="480219" y="567536"/>
                  </a:moveTo>
                  <a:cubicBezTo>
                    <a:pt x="431997" y="567536"/>
                    <a:pt x="392906" y="606627"/>
                    <a:pt x="392906" y="654849"/>
                  </a:cubicBezTo>
                  <a:cubicBezTo>
                    <a:pt x="392906" y="703070"/>
                    <a:pt x="431997" y="742161"/>
                    <a:pt x="480219" y="742161"/>
                  </a:cubicBezTo>
                  <a:cubicBezTo>
                    <a:pt x="528440" y="742161"/>
                    <a:pt x="567531" y="703070"/>
                    <a:pt x="567531" y="654849"/>
                  </a:cubicBezTo>
                  <a:cubicBezTo>
                    <a:pt x="567531" y="606627"/>
                    <a:pt x="528440" y="567536"/>
                    <a:pt x="480219" y="567536"/>
                  </a:cubicBezTo>
                  <a:close/>
                  <a:moveTo>
                    <a:pt x="916781" y="567536"/>
                  </a:moveTo>
                  <a:cubicBezTo>
                    <a:pt x="868559" y="567536"/>
                    <a:pt x="829468" y="606627"/>
                    <a:pt x="829468" y="654849"/>
                  </a:cubicBezTo>
                  <a:cubicBezTo>
                    <a:pt x="829468" y="703070"/>
                    <a:pt x="868559" y="742161"/>
                    <a:pt x="916781" y="742161"/>
                  </a:cubicBezTo>
                  <a:cubicBezTo>
                    <a:pt x="965002" y="742161"/>
                    <a:pt x="1004093" y="703070"/>
                    <a:pt x="1004093" y="654849"/>
                  </a:cubicBezTo>
                  <a:cubicBezTo>
                    <a:pt x="1004093" y="606627"/>
                    <a:pt x="965002" y="567536"/>
                    <a:pt x="916781" y="567536"/>
                  </a:cubicBezTo>
                  <a:close/>
                  <a:moveTo>
                    <a:pt x="881376" y="865992"/>
                  </a:moveTo>
                  <a:cubicBezTo>
                    <a:pt x="870353" y="864245"/>
                    <a:pt x="858675" y="866712"/>
                    <a:pt x="848939" y="873741"/>
                  </a:cubicBezTo>
                  <a:cubicBezTo>
                    <a:pt x="758920" y="938964"/>
                    <a:pt x="638079" y="938790"/>
                    <a:pt x="548060" y="873741"/>
                  </a:cubicBezTo>
                  <a:cubicBezTo>
                    <a:pt x="528589" y="859683"/>
                    <a:pt x="501260" y="864049"/>
                    <a:pt x="487116" y="883520"/>
                  </a:cubicBezTo>
                  <a:cubicBezTo>
                    <a:pt x="472971" y="902991"/>
                    <a:pt x="477337" y="930320"/>
                    <a:pt x="496895" y="944465"/>
                  </a:cubicBezTo>
                  <a:cubicBezTo>
                    <a:pt x="557140" y="988034"/>
                    <a:pt x="627864" y="1009862"/>
                    <a:pt x="698499" y="1009862"/>
                  </a:cubicBezTo>
                  <a:cubicBezTo>
                    <a:pt x="769135" y="1009862"/>
                    <a:pt x="839859" y="988034"/>
                    <a:pt x="900104" y="944465"/>
                  </a:cubicBezTo>
                  <a:cubicBezTo>
                    <a:pt x="919575" y="930320"/>
                    <a:pt x="924028" y="903078"/>
                    <a:pt x="909883" y="883520"/>
                  </a:cubicBezTo>
                  <a:cubicBezTo>
                    <a:pt x="902767" y="873697"/>
                    <a:pt x="892399" y="867738"/>
                    <a:pt x="881376" y="865992"/>
                  </a:cubicBezTo>
                  <a:close/>
                </a:path>
              </a:pathLst>
            </a:custGeom>
            <a:grpFill/>
            <a:ln w="2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4299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BD973E-E950-4254-A96C-03133E5C31AA}"/>
              </a:ext>
            </a:extLst>
          </p:cNvPr>
          <p:cNvSpPr txBox="1"/>
          <p:nvPr userDrawn="1"/>
        </p:nvSpPr>
        <p:spPr>
          <a:xfrm>
            <a:off x="9753600" y="0"/>
            <a:ext cx="2327275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800" b="1" i="0" spc="0" baseline="30000" dirty="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&lt;</a:t>
            </a:r>
            <a:fld id="{260E2A6B-A809-4840-BF14-8648BC0BDF87}" type="slidenum">
              <a:rPr lang="id-ID" sz="4400" b="1" i="0" spc="0" smtClean="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‹#›</a:t>
            </a:fld>
            <a:r>
              <a:rPr lang="en-US" sz="2400" b="1" i="0" spc="0" baseline="30000" dirty="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/&gt;</a:t>
            </a:r>
            <a:endParaRPr lang="id-ID" sz="4400" b="1" i="0" spc="0" baseline="30000" dirty="0">
              <a:solidFill>
                <a:schemeClr val="bg1"/>
              </a:solidFill>
              <a:latin typeface="Ubuntu" panose="020B050403060203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C0FDF97-A170-4D1F-9198-415C21BD5257}"/>
              </a:ext>
            </a:extLst>
          </p:cNvPr>
          <p:cNvGrpSpPr/>
          <p:nvPr userDrawn="1"/>
        </p:nvGrpSpPr>
        <p:grpSpPr>
          <a:xfrm>
            <a:off x="1342633" y="6429418"/>
            <a:ext cx="2626016" cy="246221"/>
            <a:chOff x="666027" y="6491338"/>
            <a:chExt cx="2626016" cy="246221"/>
          </a:xfrm>
        </p:grpSpPr>
        <p:sp>
          <p:nvSpPr>
            <p:cNvPr id="4" name="Freeform 62">
              <a:extLst>
                <a:ext uri="{FF2B5EF4-FFF2-40B4-BE49-F238E27FC236}">
                  <a16:creationId xmlns:a16="http://schemas.microsoft.com/office/drawing/2014/main" id="{85364554-D91D-4274-B843-5DED11B2DDF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6027" y="6562424"/>
              <a:ext cx="95578" cy="93971"/>
            </a:xfrm>
            <a:custGeom>
              <a:avLst/>
              <a:gdLst>
                <a:gd name="T0" fmla="*/ 92739 w 55"/>
                <a:gd name="T1" fmla="*/ 185737 h 54"/>
                <a:gd name="T2" fmla="*/ 0 w 55"/>
                <a:gd name="T3" fmla="*/ 92869 h 54"/>
                <a:gd name="T4" fmla="*/ 92739 w 55"/>
                <a:gd name="T5" fmla="*/ 0 h 54"/>
                <a:gd name="T6" fmla="*/ 188913 w 55"/>
                <a:gd name="T7" fmla="*/ 92869 h 54"/>
                <a:gd name="T8" fmla="*/ 92739 w 55"/>
                <a:gd name="T9" fmla="*/ 185737 h 54"/>
                <a:gd name="T10" fmla="*/ 13739 w 55"/>
                <a:gd name="T11" fmla="*/ 92869 h 54"/>
                <a:gd name="T12" fmla="*/ 92739 w 55"/>
                <a:gd name="T13" fmla="*/ 171979 h 54"/>
                <a:gd name="T14" fmla="*/ 171739 w 55"/>
                <a:gd name="T15" fmla="*/ 92869 h 54"/>
                <a:gd name="T16" fmla="*/ 92739 w 55"/>
                <a:gd name="T17" fmla="*/ 13758 h 54"/>
                <a:gd name="T18" fmla="*/ 13739 w 55"/>
                <a:gd name="T19" fmla="*/ 92869 h 54"/>
                <a:gd name="T20" fmla="*/ 140826 w 55"/>
                <a:gd name="T21" fmla="*/ 127264 h 54"/>
                <a:gd name="T22" fmla="*/ 96174 w 55"/>
                <a:gd name="T23" fmla="*/ 151341 h 54"/>
                <a:gd name="T24" fmla="*/ 37783 w 55"/>
                <a:gd name="T25" fmla="*/ 92869 h 54"/>
                <a:gd name="T26" fmla="*/ 96174 w 55"/>
                <a:gd name="T27" fmla="*/ 34396 h 54"/>
                <a:gd name="T28" fmla="*/ 137391 w 55"/>
                <a:gd name="T29" fmla="*/ 58473 h 54"/>
                <a:gd name="T30" fmla="*/ 137391 w 55"/>
                <a:gd name="T31" fmla="*/ 72231 h 54"/>
                <a:gd name="T32" fmla="*/ 137391 w 55"/>
                <a:gd name="T33" fmla="*/ 72231 h 54"/>
                <a:gd name="T34" fmla="*/ 123652 w 55"/>
                <a:gd name="T35" fmla="*/ 72231 h 54"/>
                <a:gd name="T36" fmla="*/ 120217 w 55"/>
                <a:gd name="T37" fmla="*/ 72231 h 54"/>
                <a:gd name="T38" fmla="*/ 120217 w 55"/>
                <a:gd name="T39" fmla="*/ 61912 h 54"/>
                <a:gd name="T40" fmla="*/ 96174 w 55"/>
                <a:gd name="T41" fmla="*/ 51594 h 54"/>
                <a:gd name="T42" fmla="*/ 54957 w 55"/>
                <a:gd name="T43" fmla="*/ 92869 h 54"/>
                <a:gd name="T44" fmla="*/ 96174 w 55"/>
                <a:gd name="T45" fmla="*/ 134143 h 54"/>
                <a:gd name="T46" fmla="*/ 120217 w 55"/>
                <a:gd name="T47" fmla="*/ 123825 h 54"/>
                <a:gd name="T48" fmla="*/ 120217 w 55"/>
                <a:gd name="T49" fmla="*/ 113506 h 54"/>
                <a:gd name="T50" fmla="*/ 123652 w 55"/>
                <a:gd name="T51" fmla="*/ 113506 h 54"/>
                <a:gd name="T52" fmla="*/ 137391 w 55"/>
                <a:gd name="T53" fmla="*/ 113506 h 54"/>
                <a:gd name="T54" fmla="*/ 140826 w 55"/>
                <a:gd name="T55" fmla="*/ 113506 h 54"/>
                <a:gd name="T56" fmla="*/ 140826 w 55"/>
                <a:gd name="T57" fmla="*/ 127264 h 5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55" h="54">
                  <a:moveTo>
                    <a:pt x="27" y="54"/>
                  </a:moveTo>
                  <a:cubicBezTo>
                    <a:pt x="12" y="54"/>
                    <a:pt x="0" y="42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5" y="12"/>
                    <a:pt x="55" y="27"/>
                  </a:cubicBezTo>
                  <a:cubicBezTo>
                    <a:pt x="55" y="42"/>
                    <a:pt x="42" y="54"/>
                    <a:pt x="27" y="54"/>
                  </a:cubicBezTo>
                  <a:close/>
                  <a:moveTo>
                    <a:pt x="4" y="27"/>
                  </a:moveTo>
                  <a:cubicBezTo>
                    <a:pt x="4" y="40"/>
                    <a:pt x="15" y="50"/>
                    <a:pt x="27" y="50"/>
                  </a:cubicBezTo>
                  <a:cubicBezTo>
                    <a:pt x="40" y="50"/>
                    <a:pt x="50" y="40"/>
                    <a:pt x="50" y="27"/>
                  </a:cubicBezTo>
                  <a:cubicBezTo>
                    <a:pt x="50" y="14"/>
                    <a:pt x="40" y="4"/>
                    <a:pt x="27" y="4"/>
                  </a:cubicBezTo>
                  <a:cubicBezTo>
                    <a:pt x="15" y="4"/>
                    <a:pt x="4" y="14"/>
                    <a:pt x="4" y="27"/>
                  </a:cubicBezTo>
                  <a:close/>
                  <a:moveTo>
                    <a:pt x="41" y="37"/>
                  </a:moveTo>
                  <a:cubicBezTo>
                    <a:pt x="41" y="42"/>
                    <a:pt x="33" y="44"/>
                    <a:pt x="28" y="44"/>
                  </a:cubicBezTo>
                  <a:cubicBezTo>
                    <a:pt x="18" y="44"/>
                    <a:pt x="11" y="37"/>
                    <a:pt x="11" y="27"/>
                  </a:cubicBezTo>
                  <a:cubicBezTo>
                    <a:pt x="11" y="17"/>
                    <a:pt x="18" y="10"/>
                    <a:pt x="28" y="10"/>
                  </a:cubicBezTo>
                  <a:cubicBezTo>
                    <a:pt x="31" y="10"/>
                    <a:pt x="40" y="11"/>
                    <a:pt x="40" y="17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6"/>
                    <a:pt x="31" y="15"/>
                    <a:pt x="28" y="15"/>
                  </a:cubicBezTo>
                  <a:cubicBezTo>
                    <a:pt x="21" y="15"/>
                    <a:pt x="16" y="20"/>
                    <a:pt x="16" y="27"/>
                  </a:cubicBezTo>
                  <a:cubicBezTo>
                    <a:pt x="16" y="34"/>
                    <a:pt x="21" y="39"/>
                    <a:pt x="28" y="39"/>
                  </a:cubicBezTo>
                  <a:cubicBezTo>
                    <a:pt x="31" y="39"/>
                    <a:pt x="35" y="38"/>
                    <a:pt x="35" y="36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5" y="33"/>
                    <a:pt x="36" y="33"/>
                    <a:pt x="36" y="33"/>
                  </a:cubicBezTo>
                  <a:cubicBezTo>
                    <a:pt x="40" y="33"/>
                    <a:pt x="40" y="33"/>
                    <a:pt x="40" y="33"/>
                  </a:cubicBezTo>
                  <a:cubicBezTo>
                    <a:pt x="41" y="33"/>
                    <a:pt x="41" y="33"/>
                    <a:pt x="41" y="33"/>
                  </a:cubicBezTo>
                  <a:lnTo>
                    <a:pt x="41" y="3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 b="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50819EA-D9FC-452D-8CC0-0631FC651962}"/>
                </a:ext>
              </a:extLst>
            </p:cNvPr>
            <p:cNvSpPr txBox="1"/>
            <p:nvPr/>
          </p:nvSpPr>
          <p:spPr>
            <a:xfrm>
              <a:off x="771801" y="6491338"/>
              <a:ext cx="25202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0" spc="300" dirty="0">
                  <a:solidFill>
                    <a:schemeClr val="bg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2019.All Rights Reserved</a:t>
              </a:r>
              <a:endParaRPr lang="id-ID" sz="1000" b="0" spc="3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D815A068-FF8F-4694-BF0B-59B251FFDD17}"/>
              </a:ext>
            </a:extLst>
          </p:cNvPr>
          <p:cNvSpPr txBox="1"/>
          <p:nvPr userDrawn="1"/>
        </p:nvSpPr>
        <p:spPr>
          <a:xfrm>
            <a:off x="221512" y="6398640"/>
            <a:ext cx="776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coder://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7A1591-79FE-40FD-A8D5-B1756EEB3794}"/>
              </a:ext>
            </a:extLst>
          </p:cNvPr>
          <p:cNvGrpSpPr/>
          <p:nvPr userDrawn="1"/>
        </p:nvGrpSpPr>
        <p:grpSpPr>
          <a:xfrm>
            <a:off x="11161327" y="6472515"/>
            <a:ext cx="809162" cy="169756"/>
            <a:chOff x="5168894" y="3238491"/>
            <a:chExt cx="1816099" cy="381003"/>
          </a:xfrm>
          <a:solidFill>
            <a:schemeClr val="bg1">
              <a:lumMod val="95000"/>
            </a:schemeClr>
          </a:solidFill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6151FBA7-FA11-4E21-A462-1C4CA2BD82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603994" y="3238491"/>
              <a:ext cx="380999" cy="380999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F353F23F-46EE-4080-B5F8-49EE5BFA19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168894" y="3238495"/>
              <a:ext cx="380999" cy="380999"/>
            </a:xfrm>
            <a:prstGeom prst="rect">
              <a:avLst/>
            </a:prstGeom>
          </p:spPr>
        </p:pic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3C962D2-5880-4253-A092-E6E906FFE33A}"/>
                </a:ext>
              </a:extLst>
            </p:cNvPr>
            <p:cNvSpPr/>
            <p:nvPr/>
          </p:nvSpPr>
          <p:spPr>
            <a:xfrm>
              <a:off x="5885616" y="3274545"/>
              <a:ext cx="382667" cy="309564"/>
            </a:xfrm>
            <a:custGeom>
              <a:avLst/>
              <a:gdLst>
                <a:gd name="connsiteX0" fmla="*/ 1178720 w 1403113"/>
                <a:gd name="connsiteY0" fmla="*/ 4 h 1135068"/>
                <a:gd name="connsiteX1" fmla="*/ 1309688 w 1403113"/>
                <a:gd name="connsiteY1" fmla="*/ 130973 h 1135068"/>
                <a:gd name="connsiteX2" fmla="*/ 1178720 w 1403113"/>
                <a:gd name="connsiteY2" fmla="*/ 261942 h 1135068"/>
                <a:gd name="connsiteX3" fmla="*/ 1049061 w 1403113"/>
                <a:gd name="connsiteY3" fmla="*/ 144332 h 1135068"/>
                <a:gd name="connsiteX4" fmla="*/ 835931 w 1403113"/>
                <a:gd name="connsiteY4" fmla="*/ 94564 h 1135068"/>
                <a:gd name="connsiteX5" fmla="*/ 762675 w 1403113"/>
                <a:gd name="connsiteY5" fmla="*/ 266395 h 1135068"/>
                <a:gd name="connsiteX6" fmla="*/ 1123538 w 1403113"/>
                <a:gd name="connsiteY6" fmla="*/ 384616 h 1135068"/>
                <a:gd name="connsiteX7" fmla="*/ 1228488 w 1403113"/>
                <a:gd name="connsiteY7" fmla="*/ 349255 h 1135068"/>
                <a:gd name="connsiteX8" fmla="*/ 1403113 w 1403113"/>
                <a:gd name="connsiteY8" fmla="*/ 523880 h 1135068"/>
                <a:gd name="connsiteX9" fmla="*/ 1308990 w 1403113"/>
                <a:gd name="connsiteY9" fmla="*/ 678248 h 1135068"/>
                <a:gd name="connsiteX10" fmla="*/ 1309688 w 1403113"/>
                <a:gd name="connsiteY10" fmla="*/ 698505 h 1135068"/>
                <a:gd name="connsiteX11" fmla="*/ 698501 w 1403113"/>
                <a:gd name="connsiteY11" fmla="*/ 1135068 h 1135068"/>
                <a:gd name="connsiteX12" fmla="*/ 87313 w 1403113"/>
                <a:gd name="connsiteY12" fmla="*/ 698505 h 1135068"/>
                <a:gd name="connsiteX13" fmla="*/ 88273 w 1403113"/>
                <a:gd name="connsiteY13" fmla="*/ 675018 h 1135068"/>
                <a:gd name="connsiteX14" fmla="*/ 0 w 1403113"/>
                <a:gd name="connsiteY14" fmla="*/ 523880 h 1135068"/>
                <a:gd name="connsiteX15" fmla="*/ 174625 w 1403113"/>
                <a:gd name="connsiteY15" fmla="*/ 349255 h 1135068"/>
                <a:gd name="connsiteX16" fmla="*/ 276955 w 1403113"/>
                <a:gd name="connsiteY16" fmla="*/ 382346 h 1135068"/>
                <a:gd name="connsiteX17" fmla="*/ 668727 w 1403113"/>
                <a:gd name="connsiteY17" fmla="*/ 264038 h 1135068"/>
                <a:gd name="connsiteX18" fmla="*/ 770010 w 1403113"/>
                <a:gd name="connsiteY18" fmla="*/ 26547 h 1135068"/>
                <a:gd name="connsiteX19" fmla="*/ 820214 w 1403113"/>
                <a:gd name="connsiteY19" fmla="*/ 1139 h 1135068"/>
                <a:gd name="connsiteX20" fmla="*/ 1069317 w 1403113"/>
                <a:gd name="connsiteY20" fmla="*/ 59377 h 1135068"/>
                <a:gd name="connsiteX21" fmla="*/ 1178720 w 1403113"/>
                <a:gd name="connsiteY21" fmla="*/ 4 h 1135068"/>
                <a:gd name="connsiteX22" fmla="*/ 1178719 w 1403113"/>
                <a:gd name="connsiteY22" fmla="*/ 87317 h 1135068"/>
                <a:gd name="connsiteX23" fmla="*/ 1135062 w 1403113"/>
                <a:gd name="connsiteY23" fmla="*/ 130973 h 1135068"/>
                <a:gd name="connsiteX24" fmla="*/ 1178719 w 1403113"/>
                <a:gd name="connsiteY24" fmla="*/ 174631 h 1135068"/>
                <a:gd name="connsiteX25" fmla="*/ 1222376 w 1403113"/>
                <a:gd name="connsiteY25" fmla="*/ 130973 h 1135068"/>
                <a:gd name="connsiteX26" fmla="*/ 1178719 w 1403113"/>
                <a:gd name="connsiteY26" fmla="*/ 87317 h 1135068"/>
                <a:gd name="connsiteX27" fmla="*/ 480219 w 1403113"/>
                <a:gd name="connsiteY27" fmla="*/ 567536 h 1135068"/>
                <a:gd name="connsiteX28" fmla="*/ 392906 w 1403113"/>
                <a:gd name="connsiteY28" fmla="*/ 654849 h 1135068"/>
                <a:gd name="connsiteX29" fmla="*/ 480219 w 1403113"/>
                <a:gd name="connsiteY29" fmla="*/ 742161 h 1135068"/>
                <a:gd name="connsiteX30" fmla="*/ 567531 w 1403113"/>
                <a:gd name="connsiteY30" fmla="*/ 654849 h 1135068"/>
                <a:gd name="connsiteX31" fmla="*/ 480219 w 1403113"/>
                <a:gd name="connsiteY31" fmla="*/ 567536 h 1135068"/>
                <a:gd name="connsiteX32" fmla="*/ 916781 w 1403113"/>
                <a:gd name="connsiteY32" fmla="*/ 567536 h 1135068"/>
                <a:gd name="connsiteX33" fmla="*/ 829468 w 1403113"/>
                <a:gd name="connsiteY33" fmla="*/ 654849 h 1135068"/>
                <a:gd name="connsiteX34" fmla="*/ 916781 w 1403113"/>
                <a:gd name="connsiteY34" fmla="*/ 742161 h 1135068"/>
                <a:gd name="connsiteX35" fmla="*/ 1004093 w 1403113"/>
                <a:gd name="connsiteY35" fmla="*/ 654849 h 1135068"/>
                <a:gd name="connsiteX36" fmla="*/ 916781 w 1403113"/>
                <a:gd name="connsiteY36" fmla="*/ 567536 h 1135068"/>
                <a:gd name="connsiteX37" fmla="*/ 881376 w 1403113"/>
                <a:gd name="connsiteY37" fmla="*/ 865992 h 1135068"/>
                <a:gd name="connsiteX38" fmla="*/ 848939 w 1403113"/>
                <a:gd name="connsiteY38" fmla="*/ 873741 h 1135068"/>
                <a:gd name="connsiteX39" fmla="*/ 548060 w 1403113"/>
                <a:gd name="connsiteY39" fmla="*/ 873741 h 1135068"/>
                <a:gd name="connsiteX40" fmla="*/ 487116 w 1403113"/>
                <a:gd name="connsiteY40" fmla="*/ 883520 h 1135068"/>
                <a:gd name="connsiteX41" fmla="*/ 496895 w 1403113"/>
                <a:gd name="connsiteY41" fmla="*/ 944465 h 1135068"/>
                <a:gd name="connsiteX42" fmla="*/ 698499 w 1403113"/>
                <a:gd name="connsiteY42" fmla="*/ 1009862 h 1135068"/>
                <a:gd name="connsiteX43" fmla="*/ 900104 w 1403113"/>
                <a:gd name="connsiteY43" fmla="*/ 944465 h 1135068"/>
                <a:gd name="connsiteX44" fmla="*/ 909883 w 1403113"/>
                <a:gd name="connsiteY44" fmla="*/ 883520 h 1135068"/>
                <a:gd name="connsiteX45" fmla="*/ 881376 w 1403113"/>
                <a:gd name="connsiteY45" fmla="*/ 865992 h 1135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403113" h="1135068">
                  <a:moveTo>
                    <a:pt x="1178720" y="4"/>
                  </a:moveTo>
                  <a:cubicBezTo>
                    <a:pt x="1250927" y="4"/>
                    <a:pt x="1309688" y="58766"/>
                    <a:pt x="1309688" y="130973"/>
                  </a:cubicBezTo>
                  <a:cubicBezTo>
                    <a:pt x="1309688" y="203181"/>
                    <a:pt x="1250927" y="261942"/>
                    <a:pt x="1178720" y="261942"/>
                  </a:cubicBezTo>
                  <a:cubicBezTo>
                    <a:pt x="1111052" y="261942"/>
                    <a:pt x="1055871" y="210253"/>
                    <a:pt x="1049061" y="144332"/>
                  </a:cubicBezTo>
                  <a:lnTo>
                    <a:pt x="835931" y="94564"/>
                  </a:lnTo>
                  <a:lnTo>
                    <a:pt x="762675" y="266395"/>
                  </a:lnTo>
                  <a:cubicBezTo>
                    <a:pt x="898446" y="276610"/>
                    <a:pt x="1026097" y="316949"/>
                    <a:pt x="1123538" y="384616"/>
                  </a:cubicBezTo>
                  <a:cubicBezTo>
                    <a:pt x="1153399" y="361828"/>
                    <a:pt x="1189983" y="349255"/>
                    <a:pt x="1228488" y="349255"/>
                  </a:cubicBezTo>
                  <a:cubicBezTo>
                    <a:pt x="1324794" y="349255"/>
                    <a:pt x="1403113" y="427574"/>
                    <a:pt x="1403113" y="523880"/>
                  </a:cubicBezTo>
                  <a:cubicBezTo>
                    <a:pt x="1403113" y="590150"/>
                    <a:pt x="1365918" y="649261"/>
                    <a:pt x="1308990" y="678248"/>
                  </a:cubicBezTo>
                  <a:cubicBezTo>
                    <a:pt x="1309427" y="684971"/>
                    <a:pt x="1309688" y="691694"/>
                    <a:pt x="1309688" y="698505"/>
                  </a:cubicBezTo>
                  <a:cubicBezTo>
                    <a:pt x="1309688" y="939226"/>
                    <a:pt x="1035440" y="1135068"/>
                    <a:pt x="698501" y="1135068"/>
                  </a:cubicBezTo>
                  <a:cubicBezTo>
                    <a:pt x="361474" y="1135068"/>
                    <a:pt x="87313" y="939226"/>
                    <a:pt x="87313" y="698505"/>
                  </a:cubicBezTo>
                  <a:cubicBezTo>
                    <a:pt x="87313" y="690559"/>
                    <a:pt x="87575" y="682701"/>
                    <a:pt x="88273" y="675018"/>
                  </a:cubicBezTo>
                  <a:cubicBezTo>
                    <a:pt x="34838" y="645419"/>
                    <a:pt x="0" y="587705"/>
                    <a:pt x="0" y="523880"/>
                  </a:cubicBezTo>
                  <a:cubicBezTo>
                    <a:pt x="0" y="427574"/>
                    <a:pt x="78319" y="349255"/>
                    <a:pt x="174625" y="349255"/>
                  </a:cubicBezTo>
                  <a:cubicBezTo>
                    <a:pt x="212606" y="349255"/>
                    <a:pt x="248230" y="361042"/>
                    <a:pt x="276955" y="382346"/>
                  </a:cubicBezTo>
                  <a:cubicBezTo>
                    <a:pt x="382429" y="310400"/>
                    <a:pt x="522129" y="269102"/>
                    <a:pt x="668727" y="264038"/>
                  </a:cubicBezTo>
                  <a:lnTo>
                    <a:pt x="770010" y="26547"/>
                  </a:lnTo>
                  <a:cubicBezTo>
                    <a:pt x="778392" y="7077"/>
                    <a:pt x="799085" y="-3663"/>
                    <a:pt x="820214" y="1139"/>
                  </a:cubicBezTo>
                  <a:lnTo>
                    <a:pt x="1069317" y="59377"/>
                  </a:lnTo>
                  <a:cubicBezTo>
                    <a:pt x="1092717" y="23666"/>
                    <a:pt x="1132968" y="4"/>
                    <a:pt x="1178720" y="4"/>
                  </a:cubicBezTo>
                  <a:close/>
                  <a:moveTo>
                    <a:pt x="1178719" y="87317"/>
                  </a:moveTo>
                  <a:cubicBezTo>
                    <a:pt x="1154608" y="87317"/>
                    <a:pt x="1135062" y="106863"/>
                    <a:pt x="1135062" y="130973"/>
                  </a:cubicBezTo>
                  <a:cubicBezTo>
                    <a:pt x="1135062" y="155085"/>
                    <a:pt x="1154608" y="174631"/>
                    <a:pt x="1178719" y="174631"/>
                  </a:cubicBezTo>
                  <a:cubicBezTo>
                    <a:pt x="1202830" y="174631"/>
                    <a:pt x="1222376" y="155085"/>
                    <a:pt x="1222376" y="130973"/>
                  </a:cubicBezTo>
                  <a:cubicBezTo>
                    <a:pt x="1222376" y="106863"/>
                    <a:pt x="1202830" y="87317"/>
                    <a:pt x="1178719" y="87317"/>
                  </a:cubicBezTo>
                  <a:close/>
                  <a:moveTo>
                    <a:pt x="480219" y="567536"/>
                  </a:moveTo>
                  <a:cubicBezTo>
                    <a:pt x="431997" y="567536"/>
                    <a:pt x="392906" y="606627"/>
                    <a:pt x="392906" y="654849"/>
                  </a:cubicBezTo>
                  <a:cubicBezTo>
                    <a:pt x="392906" y="703070"/>
                    <a:pt x="431997" y="742161"/>
                    <a:pt x="480219" y="742161"/>
                  </a:cubicBezTo>
                  <a:cubicBezTo>
                    <a:pt x="528440" y="742161"/>
                    <a:pt x="567531" y="703070"/>
                    <a:pt x="567531" y="654849"/>
                  </a:cubicBezTo>
                  <a:cubicBezTo>
                    <a:pt x="567531" y="606627"/>
                    <a:pt x="528440" y="567536"/>
                    <a:pt x="480219" y="567536"/>
                  </a:cubicBezTo>
                  <a:close/>
                  <a:moveTo>
                    <a:pt x="916781" y="567536"/>
                  </a:moveTo>
                  <a:cubicBezTo>
                    <a:pt x="868559" y="567536"/>
                    <a:pt x="829468" y="606627"/>
                    <a:pt x="829468" y="654849"/>
                  </a:cubicBezTo>
                  <a:cubicBezTo>
                    <a:pt x="829468" y="703070"/>
                    <a:pt x="868559" y="742161"/>
                    <a:pt x="916781" y="742161"/>
                  </a:cubicBezTo>
                  <a:cubicBezTo>
                    <a:pt x="965002" y="742161"/>
                    <a:pt x="1004093" y="703070"/>
                    <a:pt x="1004093" y="654849"/>
                  </a:cubicBezTo>
                  <a:cubicBezTo>
                    <a:pt x="1004093" y="606627"/>
                    <a:pt x="965002" y="567536"/>
                    <a:pt x="916781" y="567536"/>
                  </a:cubicBezTo>
                  <a:close/>
                  <a:moveTo>
                    <a:pt x="881376" y="865992"/>
                  </a:moveTo>
                  <a:cubicBezTo>
                    <a:pt x="870353" y="864245"/>
                    <a:pt x="858675" y="866712"/>
                    <a:pt x="848939" y="873741"/>
                  </a:cubicBezTo>
                  <a:cubicBezTo>
                    <a:pt x="758920" y="938964"/>
                    <a:pt x="638079" y="938790"/>
                    <a:pt x="548060" y="873741"/>
                  </a:cubicBezTo>
                  <a:cubicBezTo>
                    <a:pt x="528589" y="859683"/>
                    <a:pt x="501260" y="864049"/>
                    <a:pt x="487116" y="883520"/>
                  </a:cubicBezTo>
                  <a:cubicBezTo>
                    <a:pt x="472971" y="902991"/>
                    <a:pt x="477337" y="930320"/>
                    <a:pt x="496895" y="944465"/>
                  </a:cubicBezTo>
                  <a:cubicBezTo>
                    <a:pt x="557140" y="988034"/>
                    <a:pt x="627864" y="1009862"/>
                    <a:pt x="698499" y="1009862"/>
                  </a:cubicBezTo>
                  <a:cubicBezTo>
                    <a:pt x="769135" y="1009862"/>
                    <a:pt x="839859" y="988034"/>
                    <a:pt x="900104" y="944465"/>
                  </a:cubicBezTo>
                  <a:cubicBezTo>
                    <a:pt x="919575" y="930320"/>
                    <a:pt x="924028" y="903078"/>
                    <a:pt x="909883" y="883520"/>
                  </a:cubicBezTo>
                  <a:cubicBezTo>
                    <a:pt x="902767" y="873697"/>
                    <a:pt x="892399" y="867738"/>
                    <a:pt x="881376" y="865992"/>
                  </a:cubicBezTo>
                  <a:close/>
                </a:path>
              </a:pathLst>
            </a:custGeom>
            <a:grpFill/>
            <a:ln w="2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17" name="Picture Placeholder 25">
            <a:extLst>
              <a:ext uri="{FF2B5EF4-FFF2-40B4-BE49-F238E27FC236}">
                <a16:creationId xmlns:a16="http://schemas.microsoft.com/office/drawing/2014/main" id="{4A7A843B-68F9-4294-A4E6-D303206EFFF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812802" y="3704095"/>
            <a:ext cx="2743206" cy="2533011"/>
          </a:xfrm>
          <a:prstGeom prst="roundRect">
            <a:avLst/>
          </a:prstGeom>
          <a:solidFill>
            <a:schemeClr val="bg1">
              <a:lumMod val="95000"/>
              <a:alpha val="25000"/>
            </a:schemeClr>
          </a:solidFill>
          <a:effectLst>
            <a:outerShdw blurRad="508000" dist="381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 marL="0" marR="0" indent="0" algn="l" defTabSz="912971" rtl="0" eaLnBrk="1" fontAlgn="auto" latinLnBrk="0" hangingPunct="1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l" defTabSz="912971" rtl="0" eaLnBrk="1" fontAlgn="auto" latinLnBrk="0" hangingPunct="1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Image Placeholder</a:t>
            </a:r>
          </a:p>
          <a:p>
            <a:endParaRPr lang="en-US" dirty="0"/>
          </a:p>
        </p:txBody>
      </p:sp>
      <p:sp>
        <p:nvSpPr>
          <p:cNvPr id="18" name="Picture Placeholder 22">
            <a:extLst>
              <a:ext uri="{FF2B5EF4-FFF2-40B4-BE49-F238E27FC236}">
                <a16:creationId xmlns:a16="http://schemas.microsoft.com/office/drawing/2014/main" id="{4BBC3998-41A9-4ED5-B83C-DF551AED545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531412" y="3704095"/>
            <a:ext cx="2743206" cy="2533011"/>
          </a:xfrm>
          <a:prstGeom prst="roundRect">
            <a:avLst/>
          </a:prstGeom>
          <a:solidFill>
            <a:schemeClr val="bg1">
              <a:lumMod val="95000"/>
              <a:alpha val="25000"/>
            </a:schemeClr>
          </a:solidFill>
          <a:effectLst>
            <a:outerShdw blurRad="508000" dist="381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 marL="0" marR="0" indent="0" algn="l" defTabSz="912971" rtl="0" eaLnBrk="1" fontAlgn="auto" latinLnBrk="0" hangingPunct="1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l" defTabSz="912971" rtl="0" eaLnBrk="1" fontAlgn="auto" latinLnBrk="0" hangingPunct="1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Image Placeholder</a:t>
            </a:r>
          </a:p>
          <a:p>
            <a:endParaRPr lang="en-US" dirty="0"/>
          </a:p>
        </p:txBody>
      </p:sp>
      <p:sp>
        <p:nvSpPr>
          <p:cNvPr id="19" name="Picture Placeholder 19">
            <a:extLst>
              <a:ext uri="{FF2B5EF4-FFF2-40B4-BE49-F238E27FC236}">
                <a16:creationId xmlns:a16="http://schemas.microsoft.com/office/drawing/2014/main" id="{798ABFC7-12FF-4CC5-BBF1-24F8FFCC0D2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35993" y="3704095"/>
            <a:ext cx="4357234" cy="2529558"/>
          </a:xfrm>
          <a:prstGeom prst="roundRect">
            <a:avLst/>
          </a:prstGeom>
          <a:solidFill>
            <a:schemeClr val="bg1">
              <a:lumMod val="95000"/>
              <a:alpha val="25000"/>
            </a:schemeClr>
          </a:solidFill>
          <a:effectLst>
            <a:outerShdw blurRad="508000" dist="381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 marL="0" marR="0" indent="0" algn="l" defTabSz="912971" rtl="0" eaLnBrk="1" fontAlgn="auto" latinLnBrk="0" hangingPunct="1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l" defTabSz="912971" rtl="0" eaLnBrk="1" fontAlgn="auto" latinLnBrk="0" hangingPunct="1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Image Placeholder</a:t>
            </a:r>
          </a:p>
          <a:p>
            <a:endParaRPr lang="en-US" dirty="0"/>
          </a:p>
        </p:txBody>
      </p:sp>
      <p:sp>
        <p:nvSpPr>
          <p:cNvPr id="20" name="Picture Placeholder 16">
            <a:extLst>
              <a:ext uri="{FF2B5EF4-FFF2-40B4-BE49-F238E27FC236}">
                <a16:creationId xmlns:a16="http://schemas.microsoft.com/office/drawing/2014/main" id="{EB1870EA-A2BC-42E7-87D6-C648BE0E5E3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812800" y="854118"/>
            <a:ext cx="2743207" cy="2533012"/>
          </a:xfrm>
          <a:prstGeom prst="roundRect">
            <a:avLst/>
          </a:prstGeom>
          <a:solidFill>
            <a:schemeClr val="bg1">
              <a:lumMod val="95000"/>
              <a:alpha val="25000"/>
            </a:schemeClr>
          </a:solidFill>
          <a:effectLst>
            <a:outerShdw blurRad="508000" dist="381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 marL="0" marR="0" indent="0" algn="l" defTabSz="912971" rtl="0" eaLnBrk="1" fontAlgn="auto" latinLnBrk="0" hangingPunct="1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l" defTabSz="912971" rtl="0" eaLnBrk="1" fontAlgn="auto" latinLnBrk="0" hangingPunct="1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Image Placeholder</a:t>
            </a:r>
          </a:p>
          <a:p>
            <a:endParaRPr lang="en-US" dirty="0"/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3F7E8E3D-3087-4FA2-A660-3FA7E734264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917383" y="857571"/>
            <a:ext cx="4357234" cy="2529558"/>
          </a:xfrm>
          <a:prstGeom prst="roundRect">
            <a:avLst/>
          </a:prstGeom>
          <a:solidFill>
            <a:schemeClr val="bg1">
              <a:lumMod val="95000"/>
              <a:alpha val="25000"/>
            </a:schemeClr>
          </a:solidFill>
          <a:effectLst>
            <a:outerShdw blurRad="508000" dist="381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 marL="0" marR="0" indent="0" algn="l" defTabSz="912971" rtl="0" eaLnBrk="1" fontAlgn="auto" latinLnBrk="0" hangingPunct="1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l" defTabSz="912971" rtl="0" eaLnBrk="1" fontAlgn="auto" latinLnBrk="0" hangingPunct="1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Image Placeholder</a:t>
            </a:r>
          </a:p>
          <a:p>
            <a:endParaRPr lang="en-US" dirty="0"/>
          </a:p>
        </p:txBody>
      </p:sp>
      <p:sp>
        <p:nvSpPr>
          <p:cNvPr id="22" name="Picture Placeholder 10">
            <a:extLst>
              <a:ext uri="{FF2B5EF4-FFF2-40B4-BE49-F238E27FC236}">
                <a16:creationId xmlns:a16="http://schemas.microsoft.com/office/drawing/2014/main" id="{34605809-E15F-4358-A37B-98F18EF4009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35993" y="854116"/>
            <a:ext cx="2743208" cy="2533013"/>
          </a:xfrm>
          <a:prstGeom prst="roundRect">
            <a:avLst/>
          </a:prstGeom>
          <a:solidFill>
            <a:schemeClr val="bg1">
              <a:lumMod val="95000"/>
              <a:alpha val="25000"/>
            </a:schemeClr>
          </a:solidFill>
          <a:effectLst>
            <a:outerShdw blurRad="508000" dist="381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 marL="0" marR="0" indent="0" algn="l" defTabSz="912971" rtl="0" eaLnBrk="1" fontAlgn="auto" latinLnBrk="0" hangingPunct="1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l" defTabSz="912971" rtl="0" eaLnBrk="1" fontAlgn="auto" latinLnBrk="0" hangingPunct="1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Image Placeholder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915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BD973E-E950-4254-A96C-03133E5C31AA}"/>
              </a:ext>
            </a:extLst>
          </p:cNvPr>
          <p:cNvSpPr txBox="1"/>
          <p:nvPr userDrawn="1"/>
        </p:nvSpPr>
        <p:spPr>
          <a:xfrm>
            <a:off x="9753600" y="0"/>
            <a:ext cx="2327275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800" b="1" i="0" spc="0" baseline="30000" dirty="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&lt;</a:t>
            </a:r>
            <a:fld id="{260E2A6B-A809-4840-BF14-8648BC0BDF87}" type="slidenum">
              <a:rPr lang="id-ID" sz="4400" b="1" i="0" spc="0" smtClean="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‹#›</a:t>
            </a:fld>
            <a:r>
              <a:rPr lang="en-US" sz="2400" b="1" i="0" spc="0" baseline="30000" dirty="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/&gt;</a:t>
            </a:r>
            <a:endParaRPr lang="id-ID" sz="4400" b="1" i="0" spc="0" baseline="30000" dirty="0">
              <a:solidFill>
                <a:schemeClr val="bg1"/>
              </a:solidFill>
              <a:latin typeface="Ubuntu" panose="020B050403060203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C0FDF97-A170-4D1F-9198-415C21BD5257}"/>
              </a:ext>
            </a:extLst>
          </p:cNvPr>
          <p:cNvGrpSpPr/>
          <p:nvPr userDrawn="1"/>
        </p:nvGrpSpPr>
        <p:grpSpPr>
          <a:xfrm>
            <a:off x="1342633" y="6429418"/>
            <a:ext cx="2626016" cy="246221"/>
            <a:chOff x="666027" y="6491338"/>
            <a:chExt cx="2626016" cy="246221"/>
          </a:xfrm>
        </p:grpSpPr>
        <p:sp>
          <p:nvSpPr>
            <p:cNvPr id="4" name="Freeform 62">
              <a:extLst>
                <a:ext uri="{FF2B5EF4-FFF2-40B4-BE49-F238E27FC236}">
                  <a16:creationId xmlns:a16="http://schemas.microsoft.com/office/drawing/2014/main" id="{85364554-D91D-4274-B843-5DED11B2DDF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6027" y="6562424"/>
              <a:ext cx="95578" cy="93971"/>
            </a:xfrm>
            <a:custGeom>
              <a:avLst/>
              <a:gdLst>
                <a:gd name="T0" fmla="*/ 92739 w 55"/>
                <a:gd name="T1" fmla="*/ 185737 h 54"/>
                <a:gd name="T2" fmla="*/ 0 w 55"/>
                <a:gd name="T3" fmla="*/ 92869 h 54"/>
                <a:gd name="T4" fmla="*/ 92739 w 55"/>
                <a:gd name="T5" fmla="*/ 0 h 54"/>
                <a:gd name="T6" fmla="*/ 188913 w 55"/>
                <a:gd name="T7" fmla="*/ 92869 h 54"/>
                <a:gd name="T8" fmla="*/ 92739 w 55"/>
                <a:gd name="T9" fmla="*/ 185737 h 54"/>
                <a:gd name="T10" fmla="*/ 13739 w 55"/>
                <a:gd name="T11" fmla="*/ 92869 h 54"/>
                <a:gd name="T12" fmla="*/ 92739 w 55"/>
                <a:gd name="T13" fmla="*/ 171979 h 54"/>
                <a:gd name="T14" fmla="*/ 171739 w 55"/>
                <a:gd name="T15" fmla="*/ 92869 h 54"/>
                <a:gd name="T16" fmla="*/ 92739 w 55"/>
                <a:gd name="T17" fmla="*/ 13758 h 54"/>
                <a:gd name="T18" fmla="*/ 13739 w 55"/>
                <a:gd name="T19" fmla="*/ 92869 h 54"/>
                <a:gd name="T20" fmla="*/ 140826 w 55"/>
                <a:gd name="T21" fmla="*/ 127264 h 54"/>
                <a:gd name="T22" fmla="*/ 96174 w 55"/>
                <a:gd name="T23" fmla="*/ 151341 h 54"/>
                <a:gd name="T24" fmla="*/ 37783 w 55"/>
                <a:gd name="T25" fmla="*/ 92869 h 54"/>
                <a:gd name="T26" fmla="*/ 96174 w 55"/>
                <a:gd name="T27" fmla="*/ 34396 h 54"/>
                <a:gd name="T28" fmla="*/ 137391 w 55"/>
                <a:gd name="T29" fmla="*/ 58473 h 54"/>
                <a:gd name="T30" fmla="*/ 137391 w 55"/>
                <a:gd name="T31" fmla="*/ 72231 h 54"/>
                <a:gd name="T32" fmla="*/ 137391 w 55"/>
                <a:gd name="T33" fmla="*/ 72231 h 54"/>
                <a:gd name="T34" fmla="*/ 123652 w 55"/>
                <a:gd name="T35" fmla="*/ 72231 h 54"/>
                <a:gd name="T36" fmla="*/ 120217 w 55"/>
                <a:gd name="T37" fmla="*/ 72231 h 54"/>
                <a:gd name="T38" fmla="*/ 120217 w 55"/>
                <a:gd name="T39" fmla="*/ 61912 h 54"/>
                <a:gd name="T40" fmla="*/ 96174 w 55"/>
                <a:gd name="T41" fmla="*/ 51594 h 54"/>
                <a:gd name="T42" fmla="*/ 54957 w 55"/>
                <a:gd name="T43" fmla="*/ 92869 h 54"/>
                <a:gd name="T44" fmla="*/ 96174 w 55"/>
                <a:gd name="T45" fmla="*/ 134143 h 54"/>
                <a:gd name="T46" fmla="*/ 120217 w 55"/>
                <a:gd name="T47" fmla="*/ 123825 h 54"/>
                <a:gd name="T48" fmla="*/ 120217 w 55"/>
                <a:gd name="T49" fmla="*/ 113506 h 54"/>
                <a:gd name="T50" fmla="*/ 123652 w 55"/>
                <a:gd name="T51" fmla="*/ 113506 h 54"/>
                <a:gd name="T52" fmla="*/ 137391 w 55"/>
                <a:gd name="T53" fmla="*/ 113506 h 54"/>
                <a:gd name="T54" fmla="*/ 140826 w 55"/>
                <a:gd name="T55" fmla="*/ 113506 h 54"/>
                <a:gd name="T56" fmla="*/ 140826 w 55"/>
                <a:gd name="T57" fmla="*/ 127264 h 5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55" h="54">
                  <a:moveTo>
                    <a:pt x="27" y="54"/>
                  </a:moveTo>
                  <a:cubicBezTo>
                    <a:pt x="12" y="54"/>
                    <a:pt x="0" y="42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5" y="12"/>
                    <a:pt x="55" y="27"/>
                  </a:cubicBezTo>
                  <a:cubicBezTo>
                    <a:pt x="55" y="42"/>
                    <a:pt x="42" y="54"/>
                    <a:pt x="27" y="54"/>
                  </a:cubicBezTo>
                  <a:close/>
                  <a:moveTo>
                    <a:pt x="4" y="27"/>
                  </a:moveTo>
                  <a:cubicBezTo>
                    <a:pt x="4" y="40"/>
                    <a:pt x="15" y="50"/>
                    <a:pt x="27" y="50"/>
                  </a:cubicBezTo>
                  <a:cubicBezTo>
                    <a:pt x="40" y="50"/>
                    <a:pt x="50" y="40"/>
                    <a:pt x="50" y="27"/>
                  </a:cubicBezTo>
                  <a:cubicBezTo>
                    <a:pt x="50" y="14"/>
                    <a:pt x="40" y="4"/>
                    <a:pt x="27" y="4"/>
                  </a:cubicBezTo>
                  <a:cubicBezTo>
                    <a:pt x="15" y="4"/>
                    <a:pt x="4" y="14"/>
                    <a:pt x="4" y="27"/>
                  </a:cubicBezTo>
                  <a:close/>
                  <a:moveTo>
                    <a:pt x="41" y="37"/>
                  </a:moveTo>
                  <a:cubicBezTo>
                    <a:pt x="41" y="42"/>
                    <a:pt x="33" y="44"/>
                    <a:pt x="28" y="44"/>
                  </a:cubicBezTo>
                  <a:cubicBezTo>
                    <a:pt x="18" y="44"/>
                    <a:pt x="11" y="37"/>
                    <a:pt x="11" y="27"/>
                  </a:cubicBezTo>
                  <a:cubicBezTo>
                    <a:pt x="11" y="17"/>
                    <a:pt x="18" y="10"/>
                    <a:pt x="28" y="10"/>
                  </a:cubicBezTo>
                  <a:cubicBezTo>
                    <a:pt x="31" y="10"/>
                    <a:pt x="40" y="11"/>
                    <a:pt x="40" y="17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6"/>
                    <a:pt x="31" y="15"/>
                    <a:pt x="28" y="15"/>
                  </a:cubicBezTo>
                  <a:cubicBezTo>
                    <a:pt x="21" y="15"/>
                    <a:pt x="16" y="20"/>
                    <a:pt x="16" y="27"/>
                  </a:cubicBezTo>
                  <a:cubicBezTo>
                    <a:pt x="16" y="34"/>
                    <a:pt x="21" y="39"/>
                    <a:pt x="28" y="39"/>
                  </a:cubicBezTo>
                  <a:cubicBezTo>
                    <a:pt x="31" y="39"/>
                    <a:pt x="35" y="38"/>
                    <a:pt x="35" y="36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5" y="33"/>
                    <a:pt x="36" y="33"/>
                    <a:pt x="36" y="33"/>
                  </a:cubicBezTo>
                  <a:cubicBezTo>
                    <a:pt x="40" y="33"/>
                    <a:pt x="40" y="33"/>
                    <a:pt x="40" y="33"/>
                  </a:cubicBezTo>
                  <a:cubicBezTo>
                    <a:pt x="41" y="33"/>
                    <a:pt x="41" y="33"/>
                    <a:pt x="41" y="33"/>
                  </a:cubicBezTo>
                  <a:lnTo>
                    <a:pt x="41" y="3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 b="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50819EA-D9FC-452D-8CC0-0631FC651962}"/>
                </a:ext>
              </a:extLst>
            </p:cNvPr>
            <p:cNvSpPr txBox="1"/>
            <p:nvPr/>
          </p:nvSpPr>
          <p:spPr>
            <a:xfrm>
              <a:off x="771801" y="6491338"/>
              <a:ext cx="25202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0" spc="300" dirty="0">
                  <a:solidFill>
                    <a:schemeClr val="bg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2019.All Rights Reserved</a:t>
              </a:r>
              <a:endParaRPr lang="id-ID" sz="1000" b="0" spc="3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D815A068-FF8F-4694-BF0B-59B251FFDD17}"/>
              </a:ext>
            </a:extLst>
          </p:cNvPr>
          <p:cNvSpPr txBox="1"/>
          <p:nvPr userDrawn="1"/>
        </p:nvSpPr>
        <p:spPr>
          <a:xfrm>
            <a:off x="221512" y="6398640"/>
            <a:ext cx="776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coder://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7A1591-79FE-40FD-A8D5-B1756EEB3794}"/>
              </a:ext>
            </a:extLst>
          </p:cNvPr>
          <p:cNvGrpSpPr/>
          <p:nvPr userDrawn="1"/>
        </p:nvGrpSpPr>
        <p:grpSpPr>
          <a:xfrm>
            <a:off x="11161327" y="6472515"/>
            <a:ext cx="809162" cy="169756"/>
            <a:chOff x="5168894" y="3238491"/>
            <a:chExt cx="1816099" cy="381003"/>
          </a:xfrm>
          <a:solidFill>
            <a:schemeClr val="bg1">
              <a:lumMod val="95000"/>
            </a:schemeClr>
          </a:solidFill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6151FBA7-FA11-4E21-A462-1C4CA2BD82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603994" y="3238491"/>
              <a:ext cx="380999" cy="380999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F353F23F-46EE-4080-B5F8-49EE5BFA19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168894" y="3238495"/>
              <a:ext cx="380999" cy="380999"/>
            </a:xfrm>
            <a:prstGeom prst="rect">
              <a:avLst/>
            </a:prstGeom>
          </p:spPr>
        </p:pic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3C962D2-5880-4253-A092-E6E906FFE33A}"/>
                </a:ext>
              </a:extLst>
            </p:cNvPr>
            <p:cNvSpPr/>
            <p:nvPr/>
          </p:nvSpPr>
          <p:spPr>
            <a:xfrm>
              <a:off x="5885616" y="3274545"/>
              <a:ext cx="382667" cy="309564"/>
            </a:xfrm>
            <a:custGeom>
              <a:avLst/>
              <a:gdLst>
                <a:gd name="connsiteX0" fmla="*/ 1178720 w 1403113"/>
                <a:gd name="connsiteY0" fmla="*/ 4 h 1135068"/>
                <a:gd name="connsiteX1" fmla="*/ 1309688 w 1403113"/>
                <a:gd name="connsiteY1" fmla="*/ 130973 h 1135068"/>
                <a:gd name="connsiteX2" fmla="*/ 1178720 w 1403113"/>
                <a:gd name="connsiteY2" fmla="*/ 261942 h 1135068"/>
                <a:gd name="connsiteX3" fmla="*/ 1049061 w 1403113"/>
                <a:gd name="connsiteY3" fmla="*/ 144332 h 1135068"/>
                <a:gd name="connsiteX4" fmla="*/ 835931 w 1403113"/>
                <a:gd name="connsiteY4" fmla="*/ 94564 h 1135068"/>
                <a:gd name="connsiteX5" fmla="*/ 762675 w 1403113"/>
                <a:gd name="connsiteY5" fmla="*/ 266395 h 1135068"/>
                <a:gd name="connsiteX6" fmla="*/ 1123538 w 1403113"/>
                <a:gd name="connsiteY6" fmla="*/ 384616 h 1135068"/>
                <a:gd name="connsiteX7" fmla="*/ 1228488 w 1403113"/>
                <a:gd name="connsiteY7" fmla="*/ 349255 h 1135068"/>
                <a:gd name="connsiteX8" fmla="*/ 1403113 w 1403113"/>
                <a:gd name="connsiteY8" fmla="*/ 523880 h 1135068"/>
                <a:gd name="connsiteX9" fmla="*/ 1308990 w 1403113"/>
                <a:gd name="connsiteY9" fmla="*/ 678248 h 1135068"/>
                <a:gd name="connsiteX10" fmla="*/ 1309688 w 1403113"/>
                <a:gd name="connsiteY10" fmla="*/ 698505 h 1135068"/>
                <a:gd name="connsiteX11" fmla="*/ 698501 w 1403113"/>
                <a:gd name="connsiteY11" fmla="*/ 1135068 h 1135068"/>
                <a:gd name="connsiteX12" fmla="*/ 87313 w 1403113"/>
                <a:gd name="connsiteY12" fmla="*/ 698505 h 1135068"/>
                <a:gd name="connsiteX13" fmla="*/ 88273 w 1403113"/>
                <a:gd name="connsiteY13" fmla="*/ 675018 h 1135068"/>
                <a:gd name="connsiteX14" fmla="*/ 0 w 1403113"/>
                <a:gd name="connsiteY14" fmla="*/ 523880 h 1135068"/>
                <a:gd name="connsiteX15" fmla="*/ 174625 w 1403113"/>
                <a:gd name="connsiteY15" fmla="*/ 349255 h 1135068"/>
                <a:gd name="connsiteX16" fmla="*/ 276955 w 1403113"/>
                <a:gd name="connsiteY16" fmla="*/ 382346 h 1135068"/>
                <a:gd name="connsiteX17" fmla="*/ 668727 w 1403113"/>
                <a:gd name="connsiteY17" fmla="*/ 264038 h 1135068"/>
                <a:gd name="connsiteX18" fmla="*/ 770010 w 1403113"/>
                <a:gd name="connsiteY18" fmla="*/ 26547 h 1135068"/>
                <a:gd name="connsiteX19" fmla="*/ 820214 w 1403113"/>
                <a:gd name="connsiteY19" fmla="*/ 1139 h 1135068"/>
                <a:gd name="connsiteX20" fmla="*/ 1069317 w 1403113"/>
                <a:gd name="connsiteY20" fmla="*/ 59377 h 1135068"/>
                <a:gd name="connsiteX21" fmla="*/ 1178720 w 1403113"/>
                <a:gd name="connsiteY21" fmla="*/ 4 h 1135068"/>
                <a:gd name="connsiteX22" fmla="*/ 1178719 w 1403113"/>
                <a:gd name="connsiteY22" fmla="*/ 87317 h 1135068"/>
                <a:gd name="connsiteX23" fmla="*/ 1135062 w 1403113"/>
                <a:gd name="connsiteY23" fmla="*/ 130973 h 1135068"/>
                <a:gd name="connsiteX24" fmla="*/ 1178719 w 1403113"/>
                <a:gd name="connsiteY24" fmla="*/ 174631 h 1135068"/>
                <a:gd name="connsiteX25" fmla="*/ 1222376 w 1403113"/>
                <a:gd name="connsiteY25" fmla="*/ 130973 h 1135068"/>
                <a:gd name="connsiteX26" fmla="*/ 1178719 w 1403113"/>
                <a:gd name="connsiteY26" fmla="*/ 87317 h 1135068"/>
                <a:gd name="connsiteX27" fmla="*/ 480219 w 1403113"/>
                <a:gd name="connsiteY27" fmla="*/ 567536 h 1135068"/>
                <a:gd name="connsiteX28" fmla="*/ 392906 w 1403113"/>
                <a:gd name="connsiteY28" fmla="*/ 654849 h 1135068"/>
                <a:gd name="connsiteX29" fmla="*/ 480219 w 1403113"/>
                <a:gd name="connsiteY29" fmla="*/ 742161 h 1135068"/>
                <a:gd name="connsiteX30" fmla="*/ 567531 w 1403113"/>
                <a:gd name="connsiteY30" fmla="*/ 654849 h 1135068"/>
                <a:gd name="connsiteX31" fmla="*/ 480219 w 1403113"/>
                <a:gd name="connsiteY31" fmla="*/ 567536 h 1135068"/>
                <a:gd name="connsiteX32" fmla="*/ 916781 w 1403113"/>
                <a:gd name="connsiteY32" fmla="*/ 567536 h 1135068"/>
                <a:gd name="connsiteX33" fmla="*/ 829468 w 1403113"/>
                <a:gd name="connsiteY33" fmla="*/ 654849 h 1135068"/>
                <a:gd name="connsiteX34" fmla="*/ 916781 w 1403113"/>
                <a:gd name="connsiteY34" fmla="*/ 742161 h 1135068"/>
                <a:gd name="connsiteX35" fmla="*/ 1004093 w 1403113"/>
                <a:gd name="connsiteY35" fmla="*/ 654849 h 1135068"/>
                <a:gd name="connsiteX36" fmla="*/ 916781 w 1403113"/>
                <a:gd name="connsiteY36" fmla="*/ 567536 h 1135068"/>
                <a:gd name="connsiteX37" fmla="*/ 881376 w 1403113"/>
                <a:gd name="connsiteY37" fmla="*/ 865992 h 1135068"/>
                <a:gd name="connsiteX38" fmla="*/ 848939 w 1403113"/>
                <a:gd name="connsiteY38" fmla="*/ 873741 h 1135068"/>
                <a:gd name="connsiteX39" fmla="*/ 548060 w 1403113"/>
                <a:gd name="connsiteY39" fmla="*/ 873741 h 1135068"/>
                <a:gd name="connsiteX40" fmla="*/ 487116 w 1403113"/>
                <a:gd name="connsiteY40" fmla="*/ 883520 h 1135068"/>
                <a:gd name="connsiteX41" fmla="*/ 496895 w 1403113"/>
                <a:gd name="connsiteY41" fmla="*/ 944465 h 1135068"/>
                <a:gd name="connsiteX42" fmla="*/ 698499 w 1403113"/>
                <a:gd name="connsiteY42" fmla="*/ 1009862 h 1135068"/>
                <a:gd name="connsiteX43" fmla="*/ 900104 w 1403113"/>
                <a:gd name="connsiteY43" fmla="*/ 944465 h 1135068"/>
                <a:gd name="connsiteX44" fmla="*/ 909883 w 1403113"/>
                <a:gd name="connsiteY44" fmla="*/ 883520 h 1135068"/>
                <a:gd name="connsiteX45" fmla="*/ 881376 w 1403113"/>
                <a:gd name="connsiteY45" fmla="*/ 865992 h 1135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403113" h="1135068">
                  <a:moveTo>
                    <a:pt x="1178720" y="4"/>
                  </a:moveTo>
                  <a:cubicBezTo>
                    <a:pt x="1250927" y="4"/>
                    <a:pt x="1309688" y="58766"/>
                    <a:pt x="1309688" y="130973"/>
                  </a:cubicBezTo>
                  <a:cubicBezTo>
                    <a:pt x="1309688" y="203181"/>
                    <a:pt x="1250927" y="261942"/>
                    <a:pt x="1178720" y="261942"/>
                  </a:cubicBezTo>
                  <a:cubicBezTo>
                    <a:pt x="1111052" y="261942"/>
                    <a:pt x="1055871" y="210253"/>
                    <a:pt x="1049061" y="144332"/>
                  </a:cubicBezTo>
                  <a:lnTo>
                    <a:pt x="835931" y="94564"/>
                  </a:lnTo>
                  <a:lnTo>
                    <a:pt x="762675" y="266395"/>
                  </a:lnTo>
                  <a:cubicBezTo>
                    <a:pt x="898446" y="276610"/>
                    <a:pt x="1026097" y="316949"/>
                    <a:pt x="1123538" y="384616"/>
                  </a:cubicBezTo>
                  <a:cubicBezTo>
                    <a:pt x="1153399" y="361828"/>
                    <a:pt x="1189983" y="349255"/>
                    <a:pt x="1228488" y="349255"/>
                  </a:cubicBezTo>
                  <a:cubicBezTo>
                    <a:pt x="1324794" y="349255"/>
                    <a:pt x="1403113" y="427574"/>
                    <a:pt x="1403113" y="523880"/>
                  </a:cubicBezTo>
                  <a:cubicBezTo>
                    <a:pt x="1403113" y="590150"/>
                    <a:pt x="1365918" y="649261"/>
                    <a:pt x="1308990" y="678248"/>
                  </a:cubicBezTo>
                  <a:cubicBezTo>
                    <a:pt x="1309427" y="684971"/>
                    <a:pt x="1309688" y="691694"/>
                    <a:pt x="1309688" y="698505"/>
                  </a:cubicBezTo>
                  <a:cubicBezTo>
                    <a:pt x="1309688" y="939226"/>
                    <a:pt x="1035440" y="1135068"/>
                    <a:pt x="698501" y="1135068"/>
                  </a:cubicBezTo>
                  <a:cubicBezTo>
                    <a:pt x="361474" y="1135068"/>
                    <a:pt x="87313" y="939226"/>
                    <a:pt x="87313" y="698505"/>
                  </a:cubicBezTo>
                  <a:cubicBezTo>
                    <a:pt x="87313" y="690559"/>
                    <a:pt x="87575" y="682701"/>
                    <a:pt x="88273" y="675018"/>
                  </a:cubicBezTo>
                  <a:cubicBezTo>
                    <a:pt x="34838" y="645419"/>
                    <a:pt x="0" y="587705"/>
                    <a:pt x="0" y="523880"/>
                  </a:cubicBezTo>
                  <a:cubicBezTo>
                    <a:pt x="0" y="427574"/>
                    <a:pt x="78319" y="349255"/>
                    <a:pt x="174625" y="349255"/>
                  </a:cubicBezTo>
                  <a:cubicBezTo>
                    <a:pt x="212606" y="349255"/>
                    <a:pt x="248230" y="361042"/>
                    <a:pt x="276955" y="382346"/>
                  </a:cubicBezTo>
                  <a:cubicBezTo>
                    <a:pt x="382429" y="310400"/>
                    <a:pt x="522129" y="269102"/>
                    <a:pt x="668727" y="264038"/>
                  </a:cubicBezTo>
                  <a:lnTo>
                    <a:pt x="770010" y="26547"/>
                  </a:lnTo>
                  <a:cubicBezTo>
                    <a:pt x="778392" y="7077"/>
                    <a:pt x="799085" y="-3663"/>
                    <a:pt x="820214" y="1139"/>
                  </a:cubicBezTo>
                  <a:lnTo>
                    <a:pt x="1069317" y="59377"/>
                  </a:lnTo>
                  <a:cubicBezTo>
                    <a:pt x="1092717" y="23666"/>
                    <a:pt x="1132968" y="4"/>
                    <a:pt x="1178720" y="4"/>
                  </a:cubicBezTo>
                  <a:close/>
                  <a:moveTo>
                    <a:pt x="1178719" y="87317"/>
                  </a:moveTo>
                  <a:cubicBezTo>
                    <a:pt x="1154608" y="87317"/>
                    <a:pt x="1135062" y="106863"/>
                    <a:pt x="1135062" y="130973"/>
                  </a:cubicBezTo>
                  <a:cubicBezTo>
                    <a:pt x="1135062" y="155085"/>
                    <a:pt x="1154608" y="174631"/>
                    <a:pt x="1178719" y="174631"/>
                  </a:cubicBezTo>
                  <a:cubicBezTo>
                    <a:pt x="1202830" y="174631"/>
                    <a:pt x="1222376" y="155085"/>
                    <a:pt x="1222376" y="130973"/>
                  </a:cubicBezTo>
                  <a:cubicBezTo>
                    <a:pt x="1222376" y="106863"/>
                    <a:pt x="1202830" y="87317"/>
                    <a:pt x="1178719" y="87317"/>
                  </a:cubicBezTo>
                  <a:close/>
                  <a:moveTo>
                    <a:pt x="480219" y="567536"/>
                  </a:moveTo>
                  <a:cubicBezTo>
                    <a:pt x="431997" y="567536"/>
                    <a:pt x="392906" y="606627"/>
                    <a:pt x="392906" y="654849"/>
                  </a:cubicBezTo>
                  <a:cubicBezTo>
                    <a:pt x="392906" y="703070"/>
                    <a:pt x="431997" y="742161"/>
                    <a:pt x="480219" y="742161"/>
                  </a:cubicBezTo>
                  <a:cubicBezTo>
                    <a:pt x="528440" y="742161"/>
                    <a:pt x="567531" y="703070"/>
                    <a:pt x="567531" y="654849"/>
                  </a:cubicBezTo>
                  <a:cubicBezTo>
                    <a:pt x="567531" y="606627"/>
                    <a:pt x="528440" y="567536"/>
                    <a:pt x="480219" y="567536"/>
                  </a:cubicBezTo>
                  <a:close/>
                  <a:moveTo>
                    <a:pt x="916781" y="567536"/>
                  </a:moveTo>
                  <a:cubicBezTo>
                    <a:pt x="868559" y="567536"/>
                    <a:pt x="829468" y="606627"/>
                    <a:pt x="829468" y="654849"/>
                  </a:cubicBezTo>
                  <a:cubicBezTo>
                    <a:pt x="829468" y="703070"/>
                    <a:pt x="868559" y="742161"/>
                    <a:pt x="916781" y="742161"/>
                  </a:cubicBezTo>
                  <a:cubicBezTo>
                    <a:pt x="965002" y="742161"/>
                    <a:pt x="1004093" y="703070"/>
                    <a:pt x="1004093" y="654849"/>
                  </a:cubicBezTo>
                  <a:cubicBezTo>
                    <a:pt x="1004093" y="606627"/>
                    <a:pt x="965002" y="567536"/>
                    <a:pt x="916781" y="567536"/>
                  </a:cubicBezTo>
                  <a:close/>
                  <a:moveTo>
                    <a:pt x="881376" y="865992"/>
                  </a:moveTo>
                  <a:cubicBezTo>
                    <a:pt x="870353" y="864245"/>
                    <a:pt x="858675" y="866712"/>
                    <a:pt x="848939" y="873741"/>
                  </a:cubicBezTo>
                  <a:cubicBezTo>
                    <a:pt x="758920" y="938964"/>
                    <a:pt x="638079" y="938790"/>
                    <a:pt x="548060" y="873741"/>
                  </a:cubicBezTo>
                  <a:cubicBezTo>
                    <a:pt x="528589" y="859683"/>
                    <a:pt x="501260" y="864049"/>
                    <a:pt x="487116" y="883520"/>
                  </a:cubicBezTo>
                  <a:cubicBezTo>
                    <a:pt x="472971" y="902991"/>
                    <a:pt x="477337" y="930320"/>
                    <a:pt x="496895" y="944465"/>
                  </a:cubicBezTo>
                  <a:cubicBezTo>
                    <a:pt x="557140" y="988034"/>
                    <a:pt x="627864" y="1009862"/>
                    <a:pt x="698499" y="1009862"/>
                  </a:cubicBezTo>
                  <a:cubicBezTo>
                    <a:pt x="769135" y="1009862"/>
                    <a:pt x="839859" y="988034"/>
                    <a:pt x="900104" y="944465"/>
                  </a:cubicBezTo>
                  <a:cubicBezTo>
                    <a:pt x="919575" y="930320"/>
                    <a:pt x="924028" y="903078"/>
                    <a:pt x="909883" y="883520"/>
                  </a:cubicBezTo>
                  <a:cubicBezTo>
                    <a:pt x="902767" y="873697"/>
                    <a:pt x="892399" y="867738"/>
                    <a:pt x="881376" y="865992"/>
                  </a:cubicBezTo>
                  <a:close/>
                </a:path>
              </a:pathLst>
            </a:custGeom>
            <a:grpFill/>
            <a:ln w="2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11" name="Picture Placeholder 20">
            <a:extLst>
              <a:ext uri="{FF2B5EF4-FFF2-40B4-BE49-F238E27FC236}">
                <a16:creationId xmlns:a16="http://schemas.microsoft.com/office/drawing/2014/main" id="{632831C0-693C-44E2-8BC8-85A7722C745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026558" y="1935892"/>
            <a:ext cx="4107542" cy="3933371"/>
          </a:xfrm>
          <a:custGeom>
            <a:avLst/>
            <a:gdLst>
              <a:gd name="connsiteX0" fmla="*/ 53809 w 4107542"/>
              <a:gd name="connsiteY0" fmla="*/ 0 h 3933371"/>
              <a:gd name="connsiteX1" fmla="*/ 4053733 w 4107542"/>
              <a:gd name="connsiteY1" fmla="*/ 0 h 3933371"/>
              <a:gd name="connsiteX2" fmla="*/ 4107542 w 4107542"/>
              <a:gd name="connsiteY2" fmla="*/ 53809 h 3933371"/>
              <a:gd name="connsiteX3" fmla="*/ 4107542 w 4107542"/>
              <a:gd name="connsiteY3" fmla="*/ 3879562 h 3933371"/>
              <a:gd name="connsiteX4" fmla="*/ 4053733 w 4107542"/>
              <a:gd name="connsiteY4" fmla="*/ 3933371 h 3933371"/>
              <a:gd name="connsiteX5" fmla="*/ 53809 w 4107542"/>
              <a:gd name="connsiteY5" fmla="*/ 3933371 h 3933371"/>
              <a:gd name="connsiteX6" fmla="*/ 0 w 4107542"/>
              <a:gd name="connsiteY6" fmla="*/ 3879562 h 3933371"/>
              <a:gd name="connsiteX7" fmla="*/ 0 w 4107542"/>
              <a:gd name="connsiteY7" fmla="*/ 53809 h 3933371"/>
              <a:gd name="connsiteX8" fmla="*/ 53809 w 4107542"/>
              <a:gd name="connsiteY8" fmla="*/ 0 h 3933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07542" h="3933371">
                <a:moveTo>
                  <a:pt x="53809" y="0"/>
                </a:moveTo>
                <a:lnTo>
                  <a:pt x="4053733" y="0"/>
                </a:lnTo>
                <a:cubicBezTo>
                  <a:pt x="4083451" y="0"/>
                  <a:pt x="4107542" y="24091"/>
                  <a:pt x="4107542" y="53809"/>
                </a:cubicBezTo>
                <a:lnTo>
                  <a:pt x="4107542" y="3879562"/>
                </a:lnTo>
                <a:cubicBezTo>
                  <a:pt x="4107542" y="3909280"/>
                  <a:pt x="4083451" y="3933371"/>
                  <a:pt x="4053733" y="3933371"/>
                </a:cubicBezTo>
                <a:lnTo>
                  <a:pt x="53809" y="3933371"/>
                </a:lnTo>
                <a:cubicBezTo>
                  <a:pt x="24091" y="3933371"/>
                  <a:pt x="0" y="3909280"/>
                  <a:pt x="0" y="3879562"/>
                </a:cubicBezTo>
                <a:lnTo>
                  <a:pt x="0" y="53809"/>
                </a:lnTo>
                <a:cubicBezTo>
                  <a:pt x="0" y="24091"/>
                  <a:pt x="24091" y="0"/>
                  <a:pt x="53809" y="0"/>
                </a:cubicBezTo>
                <a:close/>
              </a:path>
            </a:pathLst>
          </a:custGeom>
          <a:noFill/>
          <a:ln>
            <a:noFill/>
          </a:ln>
          <a:effectLst>
            <a:outerShdw blurRad="635000" dist="63500" dir="5400000" algn="t" rotWithShape="0">
              <a:schemeClr val="accent1">
                <a:lumMod val="50000"/>
                <a:alpha val="7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200" dirty="0">
                <a:solidFill>
                  <a:schemeClr val="lt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Image placeholder</a:t>
            </a:r>
          </a:p>
          <a:p>
            <a:pPr marL="0" lvl="0"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179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E84D843-092B-4CCD-8D4A-055C811C769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873660" y="2112896"/>
            <a:ext cx="8444679" cy="4745104"/>
          </a:xfrm>
          <a:custGeom>
            <a:avLst/>
            <a:gdLst>
              <a:gd name="connsiteX0" fmla="*/ 0 w 8444679"/>
              <a:gd name="connsiteY0" fmla="*/ 0 h 4745104"/>
              <a:gd name="connsiteX1" fmla="*/ 8444679 w 8444679"/>
              <a:gd name="connsiteY1" fmla="*/ 0 h 4745104"/>
              <a:gd name="connsiteX2" fmla="*/ 8444679 w 8444679"/>
              <a:gd name="connsiteY2" fmla="*/ 4745104 h 4745104"/>
              <a:gd name="connsiteX3" fmla="*/ 0 w 8444679"/>
              <a:gd name="connsiteY3" fmla="*/ 4745104 h 4745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44679" h="4745104">
                <a:moveTo>
                  <a:pt x="0" y="0"/>
                </a:moveTo>
                <a:lnTo>
                  <a:pt x="8444679" y="0"/>
                </a:lnTo>
                <a:lnTo>
                  <a:pt x="8444679" y="4745104"/>
                </a:lnTo>
                <a:lnTo>
                  <a:pt x="0" y="4745104"/>
                </a:lnTo>
                <a:close/>
              </a:path>
            </a:pathLst>
          </a:custGeom>
          <a:noFill/>
          <a:ln>
            <a:noFill/>
          </a:ln>
          <a:effectLst>
            <a:outerShdw blurRad="635000" dist="63500" dir="5400000" algn="t" rotWithShape="0">
              <a:schemeClr val="accent1">
                <a:lumMod val="50000"/>
                <a:alpha val="7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200" dirty="0">
                <a:solidFill>
                  <a:schemeClr val="lt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Image placeholder</a:t>
            </a:r>
          </a:p>
          <a:p>
            <a:pPr marL="0" lvl="0"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BD973E-E950-4254-A96C-03133E5C31AA}"/>
              </a:ext>
            </a:extLst>
          </p:cNvPr>
          <p:cNvSpPr txBox="1"/>
          <p:nvPr userDrawn="1"/>
        </p:nvSpPr>
        <p:spPr>
          <a:xfrm>
            <a:off x="9753600" y="0"/>
            <a:ext cx="2327275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800" b="1" i="0" spc="0" baseline="30000" dirty="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&lt;</a:t>
            </a:r>
            <a:fld id="{260E2A6B-A809-4840-BF14-8648BC0BDF87}" type="slidenum">
              <a:rPr lang="id-ID" sz="4400" b="1" i="0" spc="0" smtClean="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‹#›</a:t>
            </a:fld>
            <a:r>
              <a:rPr lang="en-US" sz="2400" b="1" i="0" spc="0" baseline="30000" dirty="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/&gt;</a:t>
            </a:r>
            <a:endParaRPr lang="id-ID" sz="4400" b="1" i="0" spc="0" baseline="30000" dirty="0">
              <a:solidFill>
                <a:schemeClr val="bg1"/>
              </a:solidFill>
              <a:latin typeface="Ubuntu" panose="020B050403060203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C0FDF97-A170-4D1F-9198-415C21BD5257}"/>
              </a:ext>
            </a:extLst>
          </p:cNvPr>
          <p:cNvGrpSpPr/>
          <p:nvPr userDrawn="1"/>
        </p:nvGrpSpPr>
        <p:grpSpPr>
          <a:xfrm>
            <a:off x="1342633" y="6429418"/>
            <a:ext cx="2626016" cy="246221"/>
            <a:chOff x="666027" y="6491338"/>
            <a:chExt cx="2626016" cy="246221"/>
          </a:xfrm>
        </p:grpSpPr>
        <p:sp>
          <p:nvSpPr>
            <p:cNvPr id="4" name="Freeform 62">
              <a:extLst>
                <a:ext uri="{FF2B5EF4-FFF2-40B4-BE49-F238E27FC236}">
                  <a16:creationId xmlns:a16="http://schemas.microsoft.com/office/drawing/2014/main" id="{85364554-D91D-4274-B843-5DED11B2DDF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6027" y="6562424"/>
              <a:ext cx="95578" cy="93971"/>
            </a:xfrm>
            <a:custGeom>
              <a:avLst/>
              <a:gdLst>
                <a:gd name="T0" fmla="*/ 92739 w 55"/>
                <a:gd name="T1" fmla="*/ 185737 h 54"/>
                <a:gd name="T2" fmla="*/ 0 w 55"/>
                <a:gd name="T3" fmla="*/ 92869 h 54"/>
                <a:gd name="T4" fmla="*/ 92739 w 55"/>
                <a:gd name="T5" fmla="*/ 0 h 54"/>
                <a:gd name="T6" fmla="*/ 188913 w 55"/>
                <a:gd name="T7" fmla="*/ 92869 h 54"/>
                <a:gd name="T8" fmla="*/ 92739 w 55"/>
                <a:gd name="T9" fmla="*/ 185737 h 54"/>
                <a:gd name="T10" fmla="*/ 13739 w 55"/>
                <a:gd name="T11" fmla="*/ 92869 h 54"/>
                <a:gd name="T12" fmla="*/ 92739 w 55"/>
                <a:gd name="T13" fmla="*/ 171979 h 54"/>
                <a:gd name="T14" fmla="*/ 171739 w 55"/>
                <a:gd name="T15" fmla="*/ 92869 h 54"/>
                <a:gd name="T16" fmla="*/ 92739 w 55"/>
                <a:gd name="T17" fmla="*/ 13758 h 54"/>
                <a:gd name="T18" fmla="*/ 13739 w 55"/>
                <a:gd name="T19" fmla="*/ 92869 h 54"/>
                <a:gd name="T20" fmla="*/ 140826 w 55"/>
                <a:gd name="T21" fmla="*/ 127264 h 54"/>
                <a:gd name="T22" fmla="*/ 96174 w 55"/>
                <a:gd name="T23" fmla="*/ 151341 h 54"/>
                <a:gd name="T24" fmla="*/ 37783 w 55"/>
                <a:gd name="T25" fmla="*/ 92869 h 54"/>
                <a:gd name="T26" fmla="*/ 96174 w 55"/>
                <a:gd name="T27" fmla="*/ 34396 h 54"/>
                <a:gd name="T28" fmla="*/ 137391 w 55"/>
                <a:gd name="T29" fmla="*/ 58473 h 54"/>
                <a:gd name="T30" fmla="*/ 137391 w 55"/>
                <a:gd name="T31" fmla="*/ 72231 h 54"/>
                <a:gd name="T32" fmla="*/ 137391 w 55"/>
                <a:gd name="T33" fmla="*/ 72231 h 54"/>
                <a:gd name="T34" fmla="*/ 123652 w 55"/>
                <a:gd name="T35" fmla="*/ 72231 h 54"/>
                <a:gd name="T36" fmla="*/ 120217 w 55"/>
                <a:gd name="T37" fmla="*/ 72231 h 54"/>
                <a:gd name="T38" fmla="*/ 120217 w 55"/>
                <a:gd name="T39" fmla="*/ 61912 h 54"/>
                <a:gd name="T40" fmla="*/ 96174 w 55"/>
                <a:gd name="T41" fmla="*/ 51594 h 54"/>
                <a:gd name="T42" fmla="*/ 54957 w 55"/>
                <a:gd name="T43" fmla="*/ 92869 h 54"/>
                <a:gd name="T44" fmla="*/ 96174 w 55"/>
                <a:gd name="T45" fmla="*/ 134143 h 54"/>
                <a:gd name="T46" fmla="*/ 120217 w 55"/>
                <a:gd name="T47" fmla="*/ 123825 h 54"/>
                <a:gd name="T48" fmla="*/ 120217 w 55"/>
                <a:gd name="T49" fmla="*/ 113506 h 54"/>
                <a:gd name="T50" fmla="*/ 123652 w 55"/>
                <a:gd name="T51" fmla="*/ 113506 h 54"/>
                <a:gd name="T52" fmla="*/ 137391 w 55"/>
                <a:gd name="T53" fmla="*/ 113506 h 54"/>
                <a:gd name="T54" fmla="*/ 140826 w 55"/>
                <a:gd name="T55" fmla="*/ 113506 h 54"/>
                <a:gd name="T56" fmla="*/ 140826 w 55"/>
                <a:gd name="T57" fmla="*/ 127264 h 5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55" h="54">
                  <a:moveTo>
                    <a:pt x="27" y="54"/>
                  </a:moveTo>
                  <a:cubicBezTo>
                    <a:pt x="12" y="54"/>
                    <a:pt x="0" y="42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5" y="12"/>
                    <a:pt x="55" y="27"/>
                  </a:cubicBezTo>
                  <a:cubicBezTo>
                    <a:pt x="55" y="42"/>
                    <a:pt x="42" y="54"/>
                    <a:pt x="27" y="54"/>
                  </a:cubicBezTo>
                  <a:close/>
                  <a:moveTo>
                    <a:pt x="4" y="27"/>
                  </a:moveTo>
                  <a:cubicBezTo>
                    <a:pt x="4" y="40"/>
                    <a:pt x="15" y="50"/>
                    <a:pt x="27" y="50"/>
                  </a:cubicBezTo>
                  <a:cubicBezTo>
                    <a:pt x="40" y="50"/>
                    <a:pt x="50" y="40"/>
                    <a:pt x="50" y="27"/>
                  </a:cubicBezTo>
                  <a:cubicBezTo>
                    <a:pt x="50" y="14"/>
                    <a:pt x="40" y="4"/>
                    <a:pt x="27" y="4"/>
                  </a:cubicBezTo>
                  <a:cubicBezTo>
                    <a:pt x="15" y="4"/>
                    <a:pt x="4" y="14"/>
                    <a:pt x="4" y="27"/>
                  </a:cubicBezTo>
                  <a:close/>
                  <a:moveTo>
                    <a:pt x="41" y="37"/>
                  </a:moveTo>
                  <a:cubicBezTo>
                    <a:pt x="41" y="42"/>
                    <a:pt x="33" y="44"/>
                    <a:pt x="28" y="44"/>
                  </a:cubicBezTo>
                  <a:cubicBezTo>
                    <a:pt x="18" y="44"/>
                    <a:pt x="11" y="37"/>
                    <a:pt x="11" y="27"/>
                  </a:cubicBezTo>
                  <a:cubicBezTo>
                    <a:pt x="11" y="17"/>
                    <a:pt x="18" y="10"/>
                    <a:pt x="28" y="10"/>
                  </a:cubicBezTo>
                  <a:cubicBezTo>
                    <a:pt x="31" y="10"/>
                    <a:pt x="40" y="11"/>
                    <a:pt x="40" y="17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6"/>
                    <a:pt x="31" y="15"/>
                    <a:pt x="28" y="15"/>
                  </a:cubicBezTo>
                  <a:cubicBezTo>
                    <a:pt x="21" y="15"/>
                    <a:pt x="16" y="20"/>
                    <a:pt x="16" y="27"/>
                  </a:cubicBezTo>
                  <a:cubicBezTo>
                    <a:pt x="16" y="34"/>
                    <a:pt x="21" y="39"/>
                    <a:pt x="28" y="39"/>
                  </a:cubicBezTo>
                  <a:cubicBezTo>
                    <a:pt x="31" y="39"/>
                    <a:pt x="35" y="38"/>
                    <a:pt x="35" y="36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5" y="33"/>
                    <a:pt x="36" y="33"/>
                    <a:pt x="36" y="33"/>
                  </a:cubicBezTo>
                  <a:cubicBezTo>
                    <a:pt x="40" y="33"/>
                    <a:pt x="40" y="33"/>
                    <a:pt x="40" y="33"/>
                  </a:cubicBezTo>
                  <a:cubicBezTo>
                    <a:pt x="41" y="33"/>
                    <a:pt x="41" y="33"/>
                    <a:pt x="41" y="33"/>
                  </a:cubicBezTo>
                  <a:lnTo>
                    <a:pt x="41" y="3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 b="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50819EA-D9FC-452D-8CC0-0631FC651962}"/>
                </a:ext>
              </a:extLst>
            </p:cNvPr>
            <p:cNvSpPr txBox="1"/>
            <p:nvPr/>
          </p:nvSpPr>
          <p:spPr>
            <a:xfrm>
              <a:off x="771801" y="6491338"/>
              <a:ext cx="25202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0" spc="300" dirty="0">
                  <a:solidFill>
                    <a:schemeClr val="bg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2019.All Rights Reserved</a:t>
              </a:r>
              <a:endParaRPr lang="id-ID" sz="1000" b="0" spc="3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D815A068-FF8F-4694-BF0B-59B251FFDD17}"/>
              </a:ext>
            </a:extLst>
          </p:cNvPr>
          <p:cNvSpPr txBox="1"/>
          <p:nvPr userDrawn="1"/>
        </p:nvSpPr>
        <p:spPr>
          <a:xfrm>
            <a:off x="221512" y="6398640"/>
            <a:ext cx="776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coder://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7A1591-79FE-40FD-A8D5-B1756EEB3794}"/>
              </a:ext>
            </a:extLst>
          </p:cNvPr>
          <p:cNvGrpSpPr/>
          <p:nvPr userDrawn="1"/>
        </p:nvGrpSpPr>
        <p:grpSpPr>
          <a:xfrm>
            <a:off x="11161327" y="6472515"/>
            <a:ext cx="809162" cy="169756"/>
            <a:chOff x="5168894" y="3238491"/>
            <a:chExt cx="1816099" cy="381003"/>
          </a:xfrm>
          <a:solidFill>
            <a:schemeClr val="bg1">
              <a:lumMod val="95000"/>
            </a:schemeClr>
          </a:solidFill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6151FBA7-FA11-4E21-A462-1C4CA2BD82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603994" y="3238491"/>
              <a:ext cx="380999" cy="380999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F353F23F-46EE-4080-B5F8-49EE5BFA19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168894" y="3238495"/>
              <a:ext cx="380999" cy="380999"/>
            </a:xfrm>
            <a:prstGeom prst="rect">
              <a:avLst/>
            </a:prstGeom>
          </p:spPr>
        </p:pic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3C962D2-5880-4253-A092-E6E906FFE33A}"/>
                </a:ext>
              </a:extLst>
            </p:cNvPr>
            <p:cNvSpPr/>
            <p:nvPr/>
          </p:nvSpPr>
          <p:spPr>
            <a:xfrm>
              <a:off x="5885616" y="3274545"/>
              <a:ext cx="382667" cy="309564"/>
            </a:xfrm>
            <a:custGeom>
              <a:avLst/>
              <a:gdLst>
                <a:gd name="connsiteX0" fmla="*/ 1178720 w 1403113"/>
                <a:gd name="connsiteY0" fmla="*/ 4 h 1135068"/>
                <a:gd name="connsiteX1" fmla="*/ 1309688 w 1403113"/>
                <a:gd name="connsiteY1" fmla="*/ 130973 h 1135068"/>
                <a:gd name="connsiteX2" fmla="*/ 1178720 w 1403113"/>
                <a:gd name="connsiteY2" fmla="*/ 261942 h 1135068"/>
                <a:gd name="connsiteX3" fmla="*/ 1049061 w 1403113"/>
                <a:gd name="connsiteY3" fmla="*/ 144332 h 1135068"/>
                <a:gd name="connsiteX4" fmla="*/ 835931 w 1403113"/>
                <a:gd name="connsiteY4" fmla="*/ 94564 h 1135068"/>
                <a:gd name="connsiteX5" fmla="*/ 762675 w 1403113"/>
                <a:gd name="connsiteY5" fmla="*/ 266395 h 1135068"/>
                <a:gd name="connsiteX6" fmla="*/ 1123538 w 1403113"/>
                <a:gd name="connsiteY6" fmla="*/ 384616 h 1135068"/>
                <a:gd name="connsiteX7" fmla="*/ 1228488 w 1403113"/>
                <a:gd name="connsiteY7" fmla="*/ 349255 h 1135068"/>
                <a:gd name="connsiteX8" fmla="*/ 1403113 w 1403113"/>
                <a:gd name="connsiteY8" fmla="*/ 523880 h 1135068"/>
                <a:gd name="connsiteX9" fmla="*/ 1308990 w 1403113"/>
                <a:gd name="connsiteY9" fmla="*/ 678248 h 1135068"/>
                <a:gd name="connsiteX10" fmla="*/ 1309688 w 1403113"/>
                <a:gd name="connsiteY10" fmla="*/ 698505 h 1135068"/>
                <a:gd name="connsiteX11" fmla="*/ 698501 w 1403113"/>
                <a:gd name="connsiteY11" fmla="*/ 1135068 h 1135068"/>
                <a:gd name="connsiteX12" fmla="*/ 87313 w 1403113"/>
                <a:gd name="connsiteY12" fmla="*/ 698505 h 1135068"/>
                <a:gd name="connsiteX13" fmla="*/ 88273 w 1403113"/>
                <a:gd name="connsiteY13" fmla="*/ 675018 h 1135068"/>
                <a:gd name="connsiteX14" fmla="*/ 0 w 1403113"/>
                <a:gd name="connsiteY14" fmla="*/ 523880 h 1135068"/>
                <a:gd name="connsiteX15" fmla="*/ 174625 w 1403113"/>
                <a:gd name="connsiteY15" fmla="*/ 349255 h 1135068"/>
                <a:gd name="connsiteX16" fmla="*/ 276955 w 1403113"/>
                <a:gd name="connsiteY16" fmla="*/ 382346 h 1135068"/>
                <a:gd name="connsiteX17" fmla="*/ 668727 w 1403113"/>
                <a:gd name="connsiteY17" fmla="*/ 264038 h 1135068"/>
                <a:gd name="connsiteX18" fmla="*/ 770010 w 1403113"/>
                <a:gd name="connsiteY18" fmla="*/ 26547 h 1135068"/>
                <a:gd name="connsiteX19" fmla="*/ 820214 w 1403113"/>
                <a:gd name="connsiteY19" fmla="*/ 1139 h 1135068"/>
                <a:gd name="connsiteX20" fmla="*/ 1069317 w 1403113"/>
                <a:gd name="connsiteY20" fmla="*/ 59377 h 1135068"/>
                <a:gd name="connsiteX21" fmla="*/ 1178720 w 1403113"/>
                <a:gd name="connsiteY21" fmla="*/ 4 h 1135068"/>
                <a:gd name="connsiteX22" fmla="*/ 1178719 w 1403113"/>
                <a:gd name="connsiteY22" fmla="*/ 87317 h 1135068"/>
                <a:gd name="connsiteX23" fmla="*/ 1135062 w 1403113"/>
                <a:gd name="connsiteY23" fmla="*/ 130973 h 1135068"/>
                <a:gd name="connsiteX24" fmla="*/ 1178719 w 1403113"/>
                <a:gd name="connsiteY24" fmla="*/ 174631 h 1135068"/>
                <a:gd name="connsiteX25" fmla="*/ 1222376 w 1403113"/>
                <a:gd name="connsiteY25" fmla="*/ 130973 h 1135068"/>
                <a:gd name="connsiteX26" fmla="*/ 1178719 w 1403113"/>
                <a:gd name="connsiteY26" fmla="*/ 87317 h 1135068"/>
                <a:gd name="connsiteX27" fmla="*/ 480219 w 1403113"/>
                <a:gd name="connsiteY27" fmla="*/ 567536 h 1135068"/>
                <a:gd name="connsiteX28" fmla="*/ 392906 w 1403113"/>
                <a:gd name="connsiteY28" fmla="*/ 654849 h 1135068"/>
                <a:gd name="connsiteX29" fmla="*/ 480219 w 1403113"/>
                <a:gd name="connsiteY29" fmla="*/ 742161 h 1135068"/>
                <a:gd name="connsiteX30" fmla="*/ 567531 w 1403113"/>
                <a:gd name="connsiteY30" fmla="*/ 654849 h 1135068"/>
                <a:gd name="connsiteX31" fmla="*/ 480219 w 1403113"/>
                <a:gd name="connsiteY31" fmla="*/ 567536 h 1135068"/>
                <a:gd name="connsiteX32" fmla="*/ 916781 w 1403113"/>
                <a:gd name="connsiteY32" fmla="*/ 567536 h 1135068"/>
                <a:gd name="connsiteX33" fmla="*/ 829468 w 1403113"/>
                <a:gd name="connsiteY33" fmla="*/ 654849 h 1135068"/>
                <a:gd name="connsiteX34" fmla="*/ 916781 w 1403113"/>
                <a:gd name="connsiteY34" fmla="*/ 742161 h 1135068"/>
                <a:gd name="connsiteX35" fmla="*/ 1004093 w 1403113"/>
                <a:gd name="connsiteY35" fmla="*/ 654849 h 1135068"/>
                <a:gd name="connsiteX36" fmla="*/ 916781 w 1403113"/>
                <a:gd name="connsiteY36" fmla="*/ 567536 h 1135068"/>
                <a:gd name="connsiteX37" fmla="*/ 881376 w 1403113"/>
                <a:gd name="connsiteY37" fmla="*/ 865992 h 1135068"/>
                <a:gd name="connsiteX38" fmla="*/ 848939 w 1403113"/>
                <a:gd name="connsiteY38" fmla="*/ 873741 h 1135068"/>
                <a:gd name="connsiteX39" fmla="*/ 548060 w 1403113"/>
                <a:gd name="connsiteY39" fmla="*/ 873741 h 1135068"/>
                <a:gd name="connsiteX40" fmla="*/ 487116 w 1403113"/>
                <a:gd name="connsiteY40" fmla="*/ 883520 h 1135068"/>
                <a:gd name="connsiteX41" fmla="*/ 496895 w 1403113"/>
                <a:gd name="connsiteY41" fmla="*/ 944465 h 1135068"/>
                <a:gd name="connsiteX42" fmla="*/ 698499 w 1403113"/>
                <a:gd name="connsiteY42" fmla="*/ 1009862 h 1135068"/>
                <a:gd name="connsiteX43" fmla="*/ 900104 w 1403113"/>
                <a:gd name="connsiteY43" fmla="*/ 944465 h 1135068"/>
                <a:gd name="connsiteX44" fmla="*/ 909883 w 1403113"/>
                <a:gd name="connsiteY44" fmla="*/ 883520 h 1135068"/>
                <a:gd name="connsiteX45" fmla="*/ 881376 w 1403113"/>
                <a:gd name="connsiteY45" fmla="*/ 865992 h 1135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403113" h="1135068">
                  <a:moveTo>
                    <a:pt x="1178720" y="4"/>
                  </a:moveTo>
                  <a:cubicBezTo>
                    <a:pt x="1250927" y="4"/>
                    <a:pt x="1309688" y="58766"/>
                    <a:pt x="1309688" y="130973"/>
                  </a:cubicBezTo>
                  <a:cubicBezTo>
                    <a:pt x="1309688" y="203181"/>
                    <a:pt x="1250927" y="261942"/>
                    <a:pt x="1178720" y="261942"/>
                  </a:cubicBezTo>
                  <a:cubicBezTo>
                    <a:pt x="1111052" y="261942"/>
                    <a:pt x="1055871" y="210253"/>
                    <a:pt x="1049061" y="144332"/>
                  </a:cubicBezTo>
                  <a:lnTo>
                    <a:pt x="835931" y="94564"/>
                  </a:lnTo>
                  <a:lnTo>
                    <a:pt x="762675" y="266395"/>
                  </a:lnTo>
                  <a:cubicBezTo>
                    <a:pt x="898446" y="276610"/>
                    <a:pt x="1026097" y="316949"/>
                    <a:pt x="1123538" y="384616"/>
                  </a:cubicBezTo>
                  <a:cubicBezTo>
                    <a:pt x="1153399" y="361828"/>
                    <a:pt x="1189983" y="349255"/>
                    <a:pt x="1228488" y="349255"/>
                  </a:cubicBezTo>
                  <a:cubicBezTo>
                    <a:pt x="1324794" y="349255"/>
                    <a:pt x="1403113" y="427574"/>
                    <a:pt x="1403113" y="523880"/>
                  </a:cubicBezTo>
                  <a:cubicBezTo>
                    <a:pt x="1403113" y="590150"/>
                    <a:pt x="1365918" y="649261"/>
                    <a:pt x="1308990" y="678248"/>
                  </a:cubicBezTo>
                  <a:cubicBezTo>
                    <a:pt x="1309427" y="684971"/>
                    <a:pt x="1309688" y="691694"/>
                    <a:pt x="1309688" y="698505"/>
                  </a:cubicBezTo>
                  <a:cubicBezTo>
                    <a:pt x="1309688" y="939226"/>
                    <a:pt x="1035440" y="1135068"/>
                    <a:pt x="698501" y="1135068"/>
                  </a:cubicBezTo>
                  <a:cubicBezTo>
                    <a:pt x="361474" y="1135068"/>
                    <a:pt x="87313" y="939226"/>
                    <a:pt x="87313" y="698505"/>
                  </a:cubicBezTo>
                  <a:cubicBezTo>
                    <a:pt x="87313" y="690559"/>
                    <a:pt x="87575" y="682701"/>
                    <a:pt x="88273" y="675018"/>
                  </a:cubicBezTo>
                  <a:cubicBezTo>
                    <a:pt x="34838" y="645419"/>
                    <a:pt x="0" y="587705"/>
                    <a:pt x="0" y="523880"/>
                  </a:cubicBezTo>
                  <a:cubicBezTo>
                    <a:pt x="0" y="427574"/>
                    <a:pt x="78319" y="349255"/>
                    <a:pt x="174625" y="349255"/>
                  </a:cubicBezTo>
                  <a:cubicBezTo>
                    <a:pt x="212606" y="349255"/>
                    <a:pt x="248230" y="361042"/>
                    <a:pt x="276955" y="382346"/>
                  </a:cubicBezTo>
                  <a:cubicBezTo>
                    <a:pt x="382429" y="310400"/>
                    <a:pt x="522129" y="269102"/>
                    <a:pt x="668727" y="264038"/>
                  </a:cubicBezTo>
                  <a:lnTo>
                    <a:pt x="770010" y="26547"/>
                  </a:lnTo>
                  <a:cubicBezTo>
                    <a:pt x="778392" y="7077"/>
                    <a:pt x="799085" y="-3663"/>
                    <a:pt x="820214" y="1139"/>
                  </a:cubicBezTo>
                  <a:lnTo>
                    <a:pt x="1069317" y="59377"/>
                  </a:lnTo>
                  <a:cubicBezTo>
                    <a:pt x="1092717" y="23666"/>
                    <a:pt x="1132968" y="4"/>
                    <a:pt x="1178720" y="4"/>
                  </a:cubicBezTo>
                  <a:close/>
                  <a:moveTo>
                    <a:pt x="1178719" y="87317"/>
                  </a:moveTo>
                  <a:cubicBezTo>
                    <a:pt x="1154608" y="87317"/>
                    <a:pt x="1135062" y="106863"/>
                    <a:pt x="1135062" y="130973"/>
                  </a:cubicBezTo>
                  <a:cubicBezTo>
                    <a:pt x="1135062" y="155085"/>
                    <a:pt x="1154608" y="174631"/>
                    <a:pt x="1178719" y="174631"/>
                  </a:cubicBezTo>
                  <a:cubicBezTo>
                    <a:pt x="1202830" y="174631"/>
                    <a:pt x="1222376" y="155085"/>
                    <a:pt x="1222376" y="130973"/>
                  </a:cubicBezTo>
                  <a:cubicBezTo>
                    <a:pt x="1222376" y="106863"/>
                    <a:pt x="1202830" y="87317"/>
                    <a:pt x="1178719" y="87317"/>
                  </a:cubicBezTo>
                  <a:close/>
                  <a:moveTo>
                    <a:pt x="480219" y="567536"/>
                  </a:moveTo>
                  <a:cubicBezTo>
                    <a:pt x="431997" y="567536"/>
                    <a:pt x="392906" y="606627"/>
                    <a:pt x="392906" y="654849"/>
                  </a:cubicBezTo>
                  <a:cubicBezTo>
                    <a:pt x="392906" y="703070"/>
                    <a:pt x="431997" y="742161"/>
                    <a:pt x="480219" y="742161"/>
                  </a:cubicBezTo>
                  <a:cubicBezTo>
                    <a:pt x="528440" y="742161"/>
                    <a:pt x="567531" y="703070"/>
                    <a:pt x="567531" y="654849"/>
                  </a:cubicBezTo>
                  <a:cubicBezTo>
                    <a:pt x="567531" y="606627"/>
                    <a:pt x="528440" y="567536"/>
                    <a:pt x="480219" y="567536"/>
                  </a:cubicBezTo>
                  <a:close/>
                  <a:moveTo>
                    <a:pt x="916781" y="567536"/>
                  </a:moveTo>
                  <a:cubicBezTo>
                    <a:pt x="868559" y="567536"/>
                    <a:pt x="829468" y="606627"/>
                    <a:pt x="829468" y="654849"/>
                  </a:cubicBezTo>
                  <a:cubicBezTo>
                    <a:pt x="829468" y="703070"/>
                    <a:pt x="868559" y="742161"/>
                    <a:pt x="916781" y="742161"/>
                  </a:cubicBezTo>
                  <a:cubicBezTo>
                    <a:pt x="965002" y="742161"/>
                    <a:pt x="1004093" y="703070"/>
                    <a:pt x="1004093" y="654849"/>
                  </a:cubicBezTo>
                  <a:cubicBezTo>
                    <a:pt x="1004093" y="606627"/>
                    <a:pt x="965002" y="567536"/>
                    <a:pt x="916781" y="567536"/>
                  </a:cubicBezTo>
                  <a:close/>
                  <a:moveTo>
                    <a:pt x="881376" y="865992"/>
                  </a:moveTo>
                  <a:cubicBezTo>
                    <a:pt x="870353" y="864245"/>
                    <a:pt x="858675" y="866712"/>
                    <a:pt x="848939" y="873741"/>
                  </a:cubicBezTo>
                  <a:cubicBezTo>
                    <a:pt x="758920" y="938964"/>
                    <a:pt x="638079" y="938790"/>
                    <a:pt x="548060" y="873741"/>
                  </a:cubicBezTo>
                  <a:cubicBezTo>
                    <a:pt x="528589" y="859683"/>
                    <a:pt x="501260" y="864049"/>
                    <a:pt x="487116" y="883520"/>
                  </a:cubicBezTo>
                  <a:cubicBezTo>
                    <a:pt x="472971" y="902991"/>
                    <a:pt x="477337" y="930320"/>
                    <a:pt x="496895" y="944465"/>
                  </a:cubicBezTo>
                  <a:cubicBezTo>
                    <a:pt x="557140" y="988034"/>
                    <a:pt x="627864" y="1009862"/>
                    <a:pt x="698499" y="1009862"/>
                  </a:cubicBezTo>
                  <a:cubicBezTo>
                    <a:pt x="769135" y="1009862"/>
                    <a:pt x="839859" y="988034"/>
                    <a:pt x="900104" y="944465"/>
                  </a:cubicBezTo>
                  <a:cubicBezTo>
                    <a:pt x="919575" y="930320"/>
                    <a:pt x="924028" y="903078"/>
                    <a:pt x="909883" y="883520"/>
                  </a:cubicBezTo>
                  <a:cubicBezTo>
                    <a:pt x="902767" y="873697"/>
                    <a:pt x="892399" y="867738"/>
                    <a:pt x="881376" y="865992"/>
                  </a:cubicBezTo>
                  <a:close/>
                </a:path>
              </a:pathLst>
            </a:custGeom>
            <a:grpFill/>
            <a:ln w="2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4753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3B83EA13-ECFE-4E31-9638-6658BADC7E4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36321" y="943898"/>
            <a:ext cx="10119360" cy="4970207"/>
          </a:xfrm>
          <a:custGeom>
            <a:avLst/>
            <a:gdLst>
              <a:gd name="connsiteX0" fmla="*/ 188271 w 10119360"/>
              <a:gd name="connsiteY0" fmla="*/ 0 h 4970207"/>
              <a:gd name="connsiteX1" fmla="*/ 9931089 w 10119360"/>
              <a:gd name="connsiteY1" fmla="*/ 0 h 4970207"/>
              <a:gd name="connsiteX2" fmla="*/ 10119360 w 10119360"/>
              <a:gd name="connsiteY2" fmla="*/ 188271 h 4970207"/>
              <a:gd name="connsiteX3" fmla="*/ 10119360 w 10119360"/>
              <a:gd name="connsiteY3" fmla="*/ 4781936 h 4970207"/>
              <a:gd name="connsiteX4" fmla="*/ 9931089 w 10119360"/>
              <a:gd name="connsiteY4" fmla="*/ 4970207 h 4970207"/>
              <a:gd name="connsiteX5" fmla="*/ 188271 w 10119360"/>
              <a:gd name="connsiteY5" fmla="*/ 4970207 h 4970207"/>
              <a:gd name="connsiteX6" fmla="*/ 0 w 10119360"/>
              <a:gd name="connsiteY6" fmla="*/ 4781936 h 4970207"/>
              <a:gd name="connsiteX7" fmla="*/ 0 w 10119360"/>
              <a:gd name="connsiteY7" fmla="*/ 188271 h 4970207"/>
              <a:gd name="connsiteX8" fmla="*/ 188271 w 10119360"/>
              <a:gd name="connsiteY8" fmla="*/ 0 h 4970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119360" h="4970207">
                <a:moveTo>
                  <a:pt x="188271" y="0"/>
                </a:moveTo>
                <a:lnTo>
                  <a:pt x="9931089" y="0"/>
                </a:lnTo>
                <a:cubicBezTo>
                  <a:pt x="10035068" y="0"/>
                  <a:pt x="10119360" y="84292"/>
                  <a:pt x="10119360" y="188271"/>
                </a:cubicBezTo>
                <a:lnTo>
                  <a:pt x="10119360" y="4781936"/>
                </a:lnTo>
                <a:cubicBezTo>
                  <a:pt x="10119360" y="4885915"/>
                  <a:pt x="10035068" y="4970207"/>
                  <a:pt x="9931089" y="4970207"/>
                </a:cubicBezTo>
                <a:lnTo>
                  <a:pt x="188271" y="4970207"/>
                </a:lnTo>
                <a:cubicBezTo>
                  <a:pt x="84292" y="4970207"/>
                  <a:pt x="0" y="4885915"/>
                  <a:pt x="0" y="4781936"/>
                </a:cubicBezTo>
                <a:lnTo>
                  <a:pt x="0" y="188271"/>
                </a:lnTo>
                <a:cubicBezTo>
                  <a:pt x="0" y="84292"/>
                  <a:pt x="84292" y="0"/>
                  <a:pt x="188271" y="0"/>
                </a:cubicBezTo>
                <a:close/>
              </a:path>
            </a:pathLst>
          </a:custGeom>
          <a:noFill/>
          <a:ln>
            <a:noFill/>
          </a:ln>
          <a:effectLst>
            <a:outerShdw blurRad="736600" dist="38100" dir="5400000" algn="t" rotWithShape="0">
              <a:prstClr val="black">
                <a:alpha val="23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 sz="16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BD973E-E950-4254-A96C-03133E5C31AA}"/>
              </a:ext>
            </a:extLst>
          </p:cNvPr>
          <p:cNvSpPr txBox="1"/>
          <p:nvPr userDrawn="1"/>
        </p:nvSpPr>
        <p:spPr>
          <a:xfrm>
            <a:off x="9753600" y="0"/>
            <a:ext cx="2327275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800" b="1" i="0" spc="0" baseline="30000" dirty="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&lt;</a:t>
            </a:r>
            <a:fld id="{260E2A6B-A809-4840-BF14-8648BC0BDF87}" type="slidenum">
              <a:rPr lang="id-ID" sz="4400" b="1" i="0" spc="0" smtClean="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‹#›</a:t>
            </a:fld>
            <a:r>
              <a:rPr lang="en-US" sz="2400" b="1" i="0" spc="0" baseline="30000" dirty="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/&gt;</a:t>
            </a:r>
            <a:endParaRPr lang="id-ID" sz="4400" b="1" i="0" spc="0" baseline="30000" dirty="0">
              <a:solidFill>
                <a:schemeClr val="bg1"/>
              </a:solidFill>
              <a:latin typeface="Ubuntu" panose="020B050403060203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C0FDF97-A170-4D1F-9198-415C21BD5257}"/>
              </a:ext>
            </a:extLst>
          </p:cNvPr>
          <p:cNvGrpSpPr/>
          <p:nvPr userDrawn="1"/>
        </p:nvGrpSpPr>
        <p:grpSpPr>
          <a:xfrm>
            <a:off x="1342633" y="6429418"/>
            <a:ext cx="2626016" cy="246221"/>
            <a:chOff x="666027" y="6491338"/>
            <a:chExt cx="2626016" cy="246221"/>
          </a:xfrm>
        </p:grpSpPr>
        <p:sp>
          <p:nvSpPr>
            <p:cNvPr id="4" name="Freeform 62">
              <a:extLst>
                <a:ext uri="{FF2B5EF4-FFF2-40B4-BE49-F238E27FC236}">
                  <a16:creationId xmlns:a16="http://schemas.microsoft.com/office/drawing/2014/main" id="{85364554-D91D-4274-B843-5DED11B2DDF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6027" y="6562424"/>
              <a:ext cx="95578" cy="93971"/>
            </a:xfrm>
            <a:custGeom>
              <a:avLst/>
              <a:gdLst>
                <a:gd name="T0" fmla="*/ 92739 w 55"/>
                <a:gd name="T1" fmla="*/ 185737 h 54"/>
                <a:gd name="T2" fmla="*/ 0 w 55"/>
                <a:gd name="T3" fmla="*/ 92869 h 54"/>
                <a:gd name="T4" fmla="*/ 92739 w 55"/>
                <a:gd name="T5" fmla="*/ 0 h 54"/>
                <a:gd name="T6" fmla="*/ 188913 w 55"/>
                <a:gd name="T7" fmla="*/ 92869 h 54"/>
                <a:gd name="T8" fmla="*/ 92739 w 55"/>
                <a:gd name="T9" fmla="*/ 185737 h 54"/>
                <a:gd name="T10" fmla="*/ 13739 w 55"/>
                <a:gd name="T11" fmla="*/ 92869 h 54"/>
                <a:gd name="T12" fmla="*/ 92739 w 55"/>
                <a:gd name="T13" fmla="*/ 171979 h 54"/>
                <a:gd name="T14" fmla="*/ 171739 w 55"/>
                <a:gd name="T15" fmla="*/ 92869 h 54"/>
                <a:gd name="T16" fmla="*/ 92739 w 55"/>
                <a:gd name="T17" fmla="*/ 13758 h 54"/>
                <a:gd name="T18" fmla="*/ 13739 w 55"/>
                <a:gd name="T19" fmla="*/ 92869 h 54"/>
                <a:gd name="T20" fmla="*/ 140826 w 55"/>
                <a:gd name="T21" fmla="*/ 127264 h 54"/>
                <a:gd name="T22" fmla="*/ 96174 w 55"/>
                <a:gd name="T23" fmla="*/ 151341 h 54"/>
                <a:gd name="T24" fmla="*/ 37783 w 55"/>
                <a:gd name="T25" fmla="*/ 92869 h 54"/>
                <a:gd name="T26" fmla="*/ 96174 w 55"/>
                <a:gd name="T27" fmla="*/ 34396 h 54"/>
                <a:gd name="T28" fmla="*/ 137391 w 55"/>
                <a:gd name="T29" fmla="*/ 58473 h 54"/>
                <a:gd name="T30" fmla="*/ 137391 w 55"/>
                <a:gd name="T31" fmla="*/ 72231 h 54"/>
                <a:gd name="T32" fmla="*/ 137391 w 55"/>
                <a:gd name="T33" fmla="*/ 72231 h 54"/>
                <a:gd name="T34" fmla="*/ 123652 w 55"/>
                <a:gd name="T35" fmla="*/ 72231 h 54"/>
                <a:gd name="T36" fmla="*/ 120217 w 55"/>
                <a:gd name="T37" fmla="*/ 72231 h 54"/>
                <a:gd name="T38" fmla="*/ 120217 w 55"/>
                <a:gd name="T39" fmla="*/ 61912 h 54"/>
                <a:gd name="T40" fmla="*/ 96174 w 55"/>
                <a:gd name="T41" fmla="*/ 51594 h 54"/>
                <a:gd name="T42" fmla="*/ 54957 w 55"/>
                <a:gd name="T43" fmla="*/ 92869 h 54"/>
                <a:gd name="T44" fmla="*/ 96174 w 55"/>
                <a:gd name="T45" fmla="*/ 134143 h 54"/>
                <a:gd name="T46" fmla="*/ 120217 w 55"/>
                <a:gd name="T47" fmla="*/ 123825 h 54"/>
                <a:gd name="T48" fmla="*/ 120217 w 55"/>
                <a:gd name="T49" fmla="*/ 113506 h 54"/>
                <a:gd name="T50" fmla="*/ 123652 w 55"/>
                <a:gd name="T51" fmla="*/ 113506 h 54"/>
                <a:gd name="T52" fmla="*/ 137391 w 55"/>
                <a:gd name="T53" fmla="*/ 113506 h 54"/>
                <a:gd name="T54" fmla="*/ 140826 w 55"/>
                <a:gd name="T55" fmla="*/ 113506 h 54"/>
                <a:gd name="T56" fmla="*/ 140826 w 55"/>
                <a:gd name="T57" fmla="*/ 127264 h 5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55" h="54">
                  <a:moveTo>
                    <a:pt x="27" y="54"/>
                  </a:moveTo>
                  <a:cubicBezTo>
                    <a:pt x="12" y="54"/>
                    <a:pt x="0" y="42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5" y="12"/>
                    <a:pt x="55" y="27"/>
                  </a:cubicBezTo>
                  <a:cubicBezTo>
                    <a:pt x="55" y="42"/>
                    <a:pt x="42" y="54"/>
                    <a:pt x="27" y="54"/>
                  </a:cubicBezTo>
                  <a:close/>
                  <a:moveTo>
                    <a:pt x="4" y="27"/>
                  </a:moveTo>
                  <a:cubicBezTo>
                    <a:pt x="4" y="40"/>
                    <a:pt x="15" y="50"/>
                    <a:pt x="27" y="50"/>
                  </a:cubicBezTo>
                  <a:cubicBezTo>
                    <a:pt x="40" y="50"/>
                    <a:pt x="50" y="40"/>
                    <a:pt x="50" y="27"/>
                  </a:cubicBezTo>
                  <a:cubicBezTo>
                    <a:pt x="50" y="14"/>
                    <a:pt x="40" y="4"/>
                    <a:pt x="27" y="4"/>
                  </a:cubicBezTo>
                  <a:cubicBezTo>
                    <a:pt x="15" y="4"/>
                    <a:pt x="4" y="14"/>
                    <a:pt x="4" y="27"/>
                  </a:cubicBezTo>
                  <a:close/>
                  <a:moveTo>
                    <a:pt x="41" y="37"/>
                  </a:moveTo>
                  <a:cubicBezTo>
                    <a:pt x="41" y="42"/>
                    <a:pt x="33" y="44"/>
                    <a:pt x="28" y="44"/>
                  </a:cubicBezTo>
                  <a:cubicBezTo>
                    <a:pt x="18" y="44"/>
                    <a:pt x="11" y="37"/>
                    <a:pt x="11" y="27"/>
                  </a:cubicBezTo>
                  <a:cubicBezTo>
                    <a:pt x="11" y="17"/>
                    <a:pt x="18" y="10"/>
                    <a:pt x="28" y="10"/>
                  </a:cubicBezTo>
                  <a:cubicBezTo>
                    <a:pt x="31" y="10"/>
                    <a:pt x="40" y="11"/>
                    <a:pt x="40" y="17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6"/>
                    <a:pt x="31" y="15"/>
                    <a:pt x="28" y="15"/>
                  </a:cubicBezTo>
                  <a:cubicBezTo>
                    <a:pt x="21" y="15"/>
                    <a:pt x="16" y="20"/>
                    <a:pt x="16" y="27"/>
                  </a:cubicBezTo>
                  <a:cubicBezTo>
                    <a:pt x="16" y="34"/>
                    <a:pt x="21" y="39"/>
                    <a:pt x="28" y="39"/>
                  </a:cubicBezTo>
                  <a:cubicBezTo>
                    <a:pt x="31" y="39"/>
                    <a:pt x="35" y="38"/>
                    <a:pt x="35" y="36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5" y="33"/>
                    <a:pt x="36" y="33"/>
                    <a:pt x="36" y="33"/>
                  </a:cubicBezTo>
                  <a:cubicBezTo>
                    <a:pt x="40" y="33"/>
                    <a:pt x="40" y="33"/>
                    <a:pt x="40" y="33"/>
                  </a:cubicBezTo>
                  <a:cubicBezTo>
                    <a:pt x="41" y="33"/>
                    <a:pt x="41" y="33"/>
                    <a:pt x="41" y="33"/>
                  </a:cubicBezTo>
                  <a:lnTo>
                    <a:pt x="41" y="3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 b="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50819EA-D9FC-452D-8CC0-0631FC651962}"/>
                </a:ext>
              </a:extLst>
            </p:cNvPr>
            <p:cNvSpPr txBox="1"/>
            <p:nvPr/>
          </p:nvSpPr>
          <p:spPr>
            <a:xfrm>
              <a:off x="771801" y="6491338"/>
              <a:ext cx="25202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0" spc="300" dirty="0">
                  <a:solidFill>
                    <a:schemeClr val="bg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2019.All Rights Reserved</a:t>
              </a:r>
              <a:endParaRPr lang="id-ID" sz="1000" b="0" spc="3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D815A068-FF8F-4694-BF0B-59B251FFDD17}"/>
              </a:ext>
            </a:extLst>
          </p:cNvPr>
          <p:cNvSpPr txBox="1"/>
          <p:nvPr userDrawn="1"/>
        </p:nvSpPr>
        <p:spPr>
          <a:xfrm>
            <a:off x="221512" y="6398640"/>
            <a:ext cx="776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coder://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7A1591-79FE-40FD-A8D5-B1756EEB3794}"/>
              </a:ext>
            </a:extLst>
          </p:cNvPr>
          <p:cNvGrpSpPr/>
          <p:nvPr userDrawn="1"/>
        </p:nvGrpSpPr>
        <p:grpSpPr>
          <a:xfrm>
            <a:off x="11161327" y="6472515"/>
            <a:ext cx="809162" cy="169756"/>
            <a:chOff x="5168894" y="3238491"/>
            <a:chExt cx="1816099" cy="381003"/>
          </a:xfrm>
          <a:solidFill>
            <a:schemeClr val="bg1">
              <a:lumMod val="95000"/>
            </a:schemeClr>
          </a:solidFill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6151FBA7-FA11-4E21-A462-1C4CA2BD82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603994" y="3238491"/>
              <a:ext cx="380999" cy="380999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F353F23F-46EE-4080-B5F8-49EE5BFA19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168894" y="3238495"/>
              <a:ext cx="380999" cy="380999"/>
            </a:xfrm>
            <a:prstGeom prst="rect">
              <a:avLst/>
            </a:prstGeom>
          </p:spPr>
        </p:pic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3C962D2-5880-4253-A092-E6E906FFE33A}"/>
                </a:ext>
              </a:extLst>
            </p:cNvPr>
            <p:cNvSpPr/>
            <p:nvPr/>
          </p:nvSpPr>
          <p:spPr>
            <a:xfrm>
              <a:off x="5885616" y="3274545"/>
              <a:ext cx="382667" cy="309564"/>
            </a:xfrm>
            <a:custGeom>
              <a:avLst/>
              <a:gdLst>
                <a:gd name="connsiteX0" fmla="*/ 1178720 w 1403113"/>
                <a:gd name="connsiteY0" fmla="*/ 4 h 1135068"/>
                <a:gd name="connsiteX1" fmla="*/ 1309688 w 1403113"/>
                <a:gd name="connsiteY1" fmla="*/ 130973 h 1135068"/>
                <a:gd name="connsiteX2" fmla="*/ 1178720 w 1403113"/>
                <a:gd name="connsiteY2" fmla="*/ 261942 h 1135068"/>
                <a:gd name="connsiteX3" fmla="*/ 1049061 w 1403113"/>
                <a:gd name="connsiteY3" fmla="*/ 144332 h 1135068"/>
                <a:gd name="connsiteX4" fmla="*/ 835931 w 1403113"/>
                <a:gd name="connsiteY4" fmla="*/ 94564 h 1135068"/>
                <a:gd name="connsiteX5" fmla="*/ 762675 w 1403113"/>
                <a:gd name="connsiteY5" fmla="*/ 266395 h 1135068"/>
                <a:gd name="connsiteX6" fmla="*/ 1123538 w 1403113"/>
                <a:gd name="connsiteY6" fmla="*/ 384616 h 1135068"/>
                <a:gd name="connsiteX7" fmla="*/ 1228488 w 1403113"/>
                <a:gd name="connsiteY7" fmla="*/ 349255 h 1135068"/>
                <a:gd name="connsiteX8" fmla="*/ 1403113 w 1403113"/>
                <a:gd name="connsiteY8" fmla="*/ 523880 h 1135068"/>
                <a:gd name="connsiteX9" fmla="*/ 1308990 w 1403113"/>
                <a:gd name="connsiteY9" fmla="*/ 678248 h 1135068"/>
                <a:gd name="connsiteX10" fmla="*/ 1309688 w 1403113"/>
                <a:gd name="connsiteY10" fmla="*/ 698505 h 1135068"/>
                <a:gd name="connsiteX11" fmla="*/ 698501 w 1403113"/>
                <a:gd name="connsiteY11" fmla="*/ 1135068 h 1135068"/>
                <a:gd name="connsiteX12" fmla="*/ 87313 w 1403113"/>
                <a:gd name="connsiteY12" fmla="*/ 698505 h 1135068"/>
                <a:gd name="connsiteX13" fmla="*/ 88273 w 1403113"/>
                <a:gd name="connsiteY13" fmla="*/ 675018 h 1135068"/>
                <a:gd name="connsiteX14" fmla="*/ 0 w 1403113"/>
                <a:gd name="connsiteY14" fmla="*/ 523880 h 1135068"/>
                <a:gd name="connsiteX15" fmla="*/ 174625 w 1403113"/>
                <a:gd name="connsiteY15" fmla="*/ 349255 h 1135068"/>
                <a:gd name="connsiteX16" fmla="*/ 276955 w 1403113"/>
                <a:gd name="connsiteY16" fmla="*/ 382346 h 1135068"/>
                <a:gd name="connsiteX17" fmla="*/ 668727 w 1403113"/>
                <a:gd name="connsiteY17" fmla="*/ 264038 h 1135068"/>
                <a:gd name="connsiteX18" fmla="*/ 770010 w 1403113"/>
                <a:gd name="connsiteY18" fmla="*/ 26547 h 1135068"/>
                <a:gd name="connsiteX19" fmla="*/ 820214 w 1403113"/>
                <a:gd name="connsiteY19" fmla="*/ 1139 h 1135068"/>
                <a:gd name="connsiteX20" fmla="*/ 1069317 w 1403113"/>
                <a:gd name="connsiteY20" fmla="*/ 59377 h 1135068"/>
                <a:gd name="connsiteX21" fmla="*/ 1178720 w 1403113"/>
                <a:gd name="connsiteY21" fmla="*/ 4 h 1135068"/>
                <a:gd name="connsiteX22" fmla="*/ 1178719 w 1403113"/>
                <a:gd name="connsiteY22" fmla="*/ 87317 h 1135068"/>
                <a:gd name="connsiteX23" fmla="*/ 1135062 w 1403113"/>
                <a:gd name="connsiteY23" fmla="*/ 130973 h 1135068"/>
                <a:gd name="connsiteX24" fmla="*/ 1178719 w 1403113"/>
                <a:gd name="connsiteY24" fmla="*/ 174631 h 1135068"/>
                <a:gd name="connsiteX25" fmla="*/ 1222376 w 1403113"/>
                <a:gd name="connsiteY25" fmla="*/ 130973 h 1135068"/>
                <a:gd name="connsiteX26" fmla="*/ 1178719 w 1403113"/>
                <a:gd name="connsiteY26" fmla="*/ 87317 h 1135068"/>
                <a:gd name="connsiteX27" fmla="*/ 480219 w 1403113"/>
                <a:gd name="connsiteY27" fmla="*/ 567536 h 1135068"/>
                <a:gd name="connsiteX28" fmla="*/ 392906 w 1403113"/>
                <a:gd name="connsiteY28" fmla="*/ 654849 h 1135068"/>
                <a:gd name="connsiteX29" fmla="*/ 480219 w 1403113"/>
                <a:gd name="connsiteY29" fmla="*/ 742161 h 1135068"/>
                <a:gd name="connsiteX30" fmla="*/ 567531 w 1403113"/>
                <a:gd name="connsiteY30" fmla="*/ 654849 h 1135068"/>
                <a:gd name="connsiteX31" fmla="*/ 480219 w 1403113"/>
                <a:gd name="connsiteY31" fmla="*/ 567536 h 1135068"/>
                <a:gd name="connsiteX32" fmla="*/ 916781 w 1403113"/>
                <a:gd name="connsiteY32" fmla="*/ 567536 h 1135068"/>
                <a:gd name="connsiteX33" fmla="*/ 829468 w 1403113"/>
                <a:gd name="connsiteY33" fmla="*/ 654849 h 1135068"/>
                <a:gd name="connsiteX34" fmla="*/ 916781 w 1403113"/>
                <a:gd name="connsiteY34" fmla="*/ 742161 h 1135068"/>
                <a:gd name="connsiteX35" fmla="*/ 1004093 w 1403113"/>
                <a:gd name="connsiteY35" fmla="*/ 654849 h 1135068"/>
                <a:gd name="connsiteX36" fmla="*/ 916781 w 1403113"/>
                <a:gd name="connsiteY36" fmla="*/ 567536 h 1135068"/>
                <a:gd name="connsiteX37" fmla="*/ 881376 w 1403113"/>
                <a:gd name="connsiteY37" fmla="*/ 865992 h 1135068"/>
                <a:gd name="connsiteX38" fmla="*/ 848939 w 1403113"/>
                <a:gd name="connsiteY38" fmla="*/ 873741 h 1135068"/>
                <a:gd name="connsiteX39" fmla="*/ 548060 w 1403113"/>
                <a:gd name="connsiteY39" fmla="*/ 873741 h 1135068"/>
                <a:gd name="connsiteX40" fmla="*/ 487116 w 1403113"/>
                <a:gd name="connsiteY40" fmla="*/ 883520 h 1135068"/>
                <a:gd name="connsiteX41" fmla="*/ 496895 w 1403113"/>
                <a:gd name="connsiteY41" fmla="*/ 944465 h 1135068"/>
                <a:gd name="connsiteX42" fmla="*/ 698499 w 1403113"/>
                <a:gd name="connsiteY42" fmla="*/ 1009862 h 1135068"/>
                <a:gd name="connsiteX43" fmla="*/ 900104 w 1403113"/>
                <a:gd name="connsiteY43" fmla="*/ 944465 h 1135068"/>
                <a:gd name="connsiteX44" fmla="*/ 909883 w 1403113"/>
                <a:gd name="connsiteY44" fmla="*/ 883520 h 1135068"/>
                <a:gd name="connsiteX45" fmla="*/ 881376 w 1403113"/>
                <a:gd name="connsiteY45" fmla="*/ 865992 h 1135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403113" h="1135068">
                  <a:moveTo>
                    <a:pt x="1178720" y="4"/>
                  </a:moveTo>
                  <a:cubicBezTo>
                    <a:pt x="1250927" y="4"/>
                    <a:pt x="1309688" y="58766"/>
                    <a:pt x="1309688" y="130973"/>
                  </a:cubicBezTo>
                  <a:cubicBezTo>
                    <a:pt x="1309688" y="203181"/>
                    <a:pt x="1250927" y="261942"/>
                    <a:pt x="1178720" y="261942"/>
                  </a:cubicBezTo>
                  <a:cubicBezTo>
                    <a:pt x="1111052" y="261942"/>
                    <a:pt x="1055871" y="210253"/>
                    <a:pt x="1049061" y="144332"/>
                  </a:cubicBezTo>
                  <a:lnTo>
                    <a:pt x="835931" y="94564"/>
                  </a:lnTo>
                  <a:lnTo>
                    <a:pt x="762675" y="266395"/>
                  </a:lnTo>
                  <a:cubicBezTo>
                    <a:pt x="898446" y="276610"/>
                    <a:pt x="1026097" y="316949"/>
                    <a:pt x="1123538" y="384616"/>
                  </a:cubicBezTo>
                  <a:cubicBezTo>
                    <a:pt x="1153399" y="361828"/>
                    <a:pt x="1189983" y="349255"/>
                    <a:pt x="1228488" y="349255"/>
                  </a:cubicBezTo>
                  <a:cubicBezTo>
                    <a:pt x="1324794" y="349255"/>
                    <a:pt x="1403113" y="427574"/>
                    <a:pt x="1403113" y="523880"/>
                  </a:cubicBezTo>
                  <a:cubicBezTo>
                    <a:pt x="1403113" y="590150"/>
                    <a:pt x="1365918" y="649261"/>
                    <a:pt x="1308990" y="678248"/>
                  </a:cubicBezTo>
                  <a:cubicBezTo>
                    <a:pt x="1309427" y="684971"/>
                    <a:pt x="1309688" y="691694"/>
                    <a:pt x="1309688" y="698505"/>
                  </a:cubicBezTo>
                  <a:cubicBezTo>
                    <a:pt x="1309688" y="939226"/>
                    <a:pt x="1035440" y="1135068"/>
                    <a:pt x="698501" y="1135068"/>
                  </a:cubicBezTo>
                  <a:cubicBezTo>
                    <a:pt x="361474" y="1135068"/>
                    <a:pt x="87313" y="939226"/>
                    <a:pt x="87313" y="698505"/>
                  </a:cubicBezTo>
                  <a:cubicBezTo>
                    <a:pt x="87313" y="690559"/>
                    <a:pt x="87575" y="682701"/>
                    <a:pt x="88273" y="675018"/>
                  </a:cubicBezTo>
                  <a:cubicBezTo>
                    <a:pt x="34838" y="645419"/>
                    <a:pt x="0" y="587705"/>
                    <a:pt x="0" y="523880"/>
                  </a:cubicBezTo>
                  <a:cubicBezTo>
                    <a:pt x="0" y="427574"/>
                    <a:pt x="78319" y="349255"/>
                    <a:pt x="174625" y="349255"/>
                  </a:cubicBezTo>
                  <a:cubicBezTo>
                    <a:pt x="212606" y="349255"/>
                    <a:pt x="248230" y="361042"/>
                    <a:pt x="276955" y="382346"/>
                  </a:cubicBezTo>
                  <a:cubicBezTo>
                    <a:pt x="382429" y="310400"/>
                    <a:pt x="522129" y="269102"/>
                    <a:pt x="668727" y="264038"/>
                  </a:cubicBezTo>
                  <a:lnTo>
                    <a:pt x="770010" y="26547"/>
                  </a:lnTo>
                  <a:cubicBezTo>
                    <a:pt x="778392" y="7077"/>
                    <a:pt x="799085" y="-3663"/>
                    <a:pt x="820214" y="1139"/>
                  </a:cubicBezTo>
                  <a:lnTo>
                    <a:pt x="1069317" y="59377"/>
                  </a:lnTo>
                  <a:cubicBezTo>
                    <a:pt x="1092717" y="23666"/>
                    <a:pt x="1132968" y="4"/>
                    <a:pt x="1178720" y="4"/>
                  </a:cubicBezTo>
                  <a:close/>
                  <a:moveTo>
                    <a:pt x="1178719" y="87317"/>
                  </a:moveTo>
                  <a:cubicBezTo>
                    <a:pt x="1154608" y="87317"/>
                    <a:pt x="1135062" y="106863"/>
                    <a:pt x="1135062" y="130973"/>
                  </a:cubicBezTo>
                  <a:cubicBezTo>
                    <a:pt x="1135062" y="155085"/>
                    <a:pt x="1154608" y="174631"/>
                    <a:pt x="1178719" y="174631"/>
                  </a:cubicBezTo>
                  <a:cubicBezTo>
                    <a:pt x="1202830" y="174631"/>
                    <a:pt x="1222376" y="155085"/>
                    <a:pt x="1222376" y="130973"/>
                  </a:cubicBezTo>
                  <a:cubicBezTo>
                    <a:pt x="1222376" y="106863"/>
                    <a:pt x="1202830" y="87317"/>
                    <a:pt x="1178719" y="87317"/>
                  </a:cubicBezTo>
                  <a:close/>
                  <a:moveTo>
                    <a:pt x="480219" y="567536"/>
                  </a:moveTo>
                  <a:cubicBezTo>
                    <a:pt x="431997" y="567536"/>
                    <a:pt x="392906" y="606627"/>
                    <a:pt x="392906" y="654849"/>
                  </a:cubicBezTo>
                  <a:cubicBezTo>
                    <a:pt x="392906" y="703070"/>
                    <a:pt x="431997" y="742161"/>
                    <a:pt x="480219" y="742161"/>
                  </a:cubicBezTo>
                  <a:cubicBezTo>
                    <a:pt x="528440" y="742161"/>
                    <a:pt x="567531" y="703070"/>
                    <a:pt x="567531" y="654849"/>
                  </a:cubicBezTo>
                  <a:cubicBezTo>
                    <a:pt x="567531" y="606627"/>
                    <a:pt x="528440" y="567536"/>
                    <a:pt x="480219" y="567536"/>
                  </a:cubicBezTo>
                  <a:close/>
                  <a:moveTo>
                    <a:pt x="916781" y="567536"/>
                  </a:moveTo>
                  <a:cubicBezTo>
                    <a:pt x="868559" y="567536"/>
                    <a:pt x="829468" y="606627"/>
                    <a:pt x="829468" y="654849"/>
                  </a:cubicBezTo>
                  <a:cubicBezTo>
                    <a:pt x="829468" y="703070"/>
                    <a:pt x="868559" y="742161"/>
                    <a:pt x="916781" y="742161"/>
                  </a:cubicBezTo>
                  <a:cubicBezTo>
                    <a:pt x="965002" y="742161"/>
                    <a:pt x="1004093" y="703070"/>
                    <a:pt x="1004093" y="654849"/>
                  </a:cubicBezTo>
                  <a:cubicBezTo>
                    <a:pt x="1004093" y="606627"/>
                    <a:pt x="965002" y="567536"/>
                    <a:pt x="916781" y="567536"/>
                  </a:cubicBezTo>
                  <a:close/>
                  <a:moveTo>
                    <a:pt x="881376" y="865992"/>
                  </a:moveTo>
                  <a:cubicBezTo>
                    <a:pt x="870353" y="864245"/>
                    <a:pt x="858675" y="866712"/>
                    <a:pt x="848939" y="873741"/>
                  </a:cubicBezTo>
                  <a:cubicBezTo>
                    <a:pt x="758920" y="938964"/>
                    <a:pt x="638079" y="938790"/>
                    <a:pt x="548060" y="873741"/>
                  </a:cubicBezTo>
                  <a:cubicBezTo>
                    <a:pt x="528589" y="859683"/>
                    <a:pt x="501260" y="864049"/>
                    <a:pt x="487116" y="883520"/>
                  </a:cubicBezTo>
                  <a:cubicBezTo>
                    <a:pt x="472971" y="902991"/>
                    <a:pt x="477337" y="930320"/>
                    <a:pt x="496895" y="944465"/>
                  </a:cubicBezTo>
                  <a:cubicBezTo>
                    <a:pt x="557140" y="988034"/>
                    <a:pt x="627864" y="1009862"/>
                    <a:pt x="698499" y="1009862"/>
                  </a:cubicBezTo>
                  <a:cubicBezTo>
                    <a:pt x="769135" y="1009862"/>
                    <a:pt x="839859" y="988034"/>
                    <a:pt x="900104" y="944465"/>
                  </a:cubicBezTo>
                  <a:cubicBezTo>
                    <a:pt x="919575" y="930320"/>
                    <a:pt x="924028" y="903078"/>
                    <a:pt x="909883" y="883520"/>
                  </a:cubicBezTo>
                  <a:cubicBezTo>
                    <a:pt x="902767" y="873697"/>
                    <a:pt x="892399" y="867738"/>
                    <a:pt x="881376" y="865992"/>
                  </a:cubicBezTo>
                  <a:close/>
                </a:path>
              </a:pathLst>
            </a:custGeom>
            <a:grpFill/>
            <a:ln w="2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0904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99B08009-D0E9-49D7-9342-41B0BD31A09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085030" y="762001"/>
            <a:ext cx="5907314" cy="6095999"/>
          </a:xfrm>
          <a:custGeom>
            <a:avLst/>
            <a:gdLst>
              <a:gd name="connsiteX0" fmla="*/ 0 w 5907314"/>
              <a:gd name="connsiteY0" fmla="*/ 0 h 6095999"/>
              <a:gd name="connsiteX1" fmla="*/ 5907314 w 5907314"/>
              <a:gd name="connsiteY1" fmla="*/ 0 h 6095999"/>
              <a:gd name="connsiteX2" fmla="*/ 5907314 w 5907314"/>
              <a:gd name="connsiteY2" fmla="*/ 6095999 h 6095999"/>
              <a:gd name="connsiteX3" fmla="*/ 0 w 5907314"/>
              <a:gd name="connsiteY3" fmla="*/ 6095999 h 6095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07314" h="6095999">
                <a:moveTo>
                  <a:pt x="0" y="0"/>
                </a:moveTo>
                <a:lnTo>
                  <a:pt x="5907314" y="0"/>
                </a:lnTo>
                <a:lnTo>
                  <a:pt x="5907314" y="6095999"/>
                </a:lnTo>
                <a:lnTo>
                  <a:pt x="0" y="6095999"/>
                </a:lnTo>
                <a:close/>
              </a:path>
            </a:pathLst>
          </a:custGeom>
          <a:noFill/>
          <a:ln>
            <a:noFill/>
          </a:ln>
          <a:effectLst>
            <a:outerShdw blurRad="736600" dist="38100" dir="5400000" algn="t" rotWithShape="0">
              <a:prstClr val="black">
                <a:alpha val="23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 sz="16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051E3030-85CE-42FA-9159-A801A14D0E1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2"/>
            <a:ext cx="7301500" cy="6095999"/>
          </a:xfrm>
          <a:custGeom>
            <a:avLst/>
            <a:gdLst>
              <a:gd name="connsiteX0" fmla="*/ 0 w 7301500"/>
              <a:gd name="connsiteY0" fmla="*/ 0 h 6095999"/>
              <a:gd name="connsiteX1" fmla="*/ 7016600 w 7301500"/>
              <a:gd name="connsiteY1" fmla="*/ 0 h 6095999"/>
              <a:gd name="connsiteX2" fmla="*/ 7027487 w 7301500"/>
              <a:gd name="connsiteY2" fmla="*/ 27612 h 6095999"/>
              <a:gd name="connsiteX3" fmla="*/ 7301500 w 7301500"/>
              <a:gd name="connsiteY3" fmla="*/ 1580271 h 6095999"/>
              <a:gd name="connsiteX4" fmla="*/ 2785772 w 7301500"/>
              <a:gd name="connsiteY4" fmla="*/ 6095999 h 6095999"/>
              <a:gd name="connsiteX5" fmla="*/ 83940 w 7301500"/>
              <a:gd name="connsiteY5" fmla="*/ 5198884 h 6095999"/>
              <a:gd name="connsiteX6" fmla="*/ 0 w 7301500"/>
              <a:gd name="connsiteY6" fmla="*/ 5132920 h 6095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301500" h="6095999">
                <a:moveTo>
                  <a:pt x="0" y="0"/>
                </a:moveTo>
                <a:lnTo>
                  <a:pt x="7016600" y="0"/>
                </a:lnTo>
                <a:lnTo>
                  <a:pt x="7027487" y="27612"/>
                </a:lnTo>
                <a:cubicBezTo>
                  <a:pt x="7204756" y="511756"/>
                  <a:pt x="7301500" y="1034716"/>
                  <a:pt x="7301500" y="1580271"/>
                </a:cubicBezTo>
                <a:cubicBezTo>
                  <a:pt x="7301500" y="4074239"/>
                  <a:pt x="5279740" y="6095999"/>
                  <a:pt x="2785772" y="6095999"/>
                </a:cubicBezTo>
                <a:cubicBezTo>
                  <a:pt x="1772598" y="6095999"/>
                  <a:pt x="837356" y="5762330"/>
                  <a:pt x="83940" y="5198884"/>
                </a:cubicBezTo>
                <a:lnTo>
                  <a:pt x="0" y="5132920"/>
                </a:lnTo>
                <a:close/>
              </a:path>
            </a:pathLst>
          </a:custGeom>
          <a:noFill/>
          <a:ln>
            <a:noFill/>
          </a:ln>
          <a:effectLst>
            <a:outerShdw blurRad="736600" dist="38100" dir="5400000" algn="t" rotWithShape="0">
              <a:prstClr val="black">
                <a:alpha val="23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 sz="16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BD973E-E950-4254-A96C-03133E5C31AA}"/>
              </a:ext>
            </a:extLst>
          </p:cNvPr>
          <p:cNvSpPr txBox="1"/>
          <p:nvPr userDrawn="1"/>
        </p:nvSpPr>
        <p:spPr>
          <a:xfrm>
            <a:off x="9753600" y="0"/>
            <a:ext cx="2327275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800" b="1" i="0" spc="0" baseline="30000" dirty="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&lt;</a:t>
            </a:r>
            <a:fld id="{260E2A6B-A809-4840-BF14-8648BC0BDF87}" type="slidenum">
              <a:rPr lang="id-ID" sz="4400" b="1" i="0" spc="0" smtClean="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‹#›</a:t>
            </a:fld>
            <a:r>
              <a:rPr lang="en-US" sz="2400" b="1" i="0" spc="0" baseline="30000" dirty="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/&gt;</a:t>
            </a:r>
            <a:endParaRPr lang="id-ID" sz="4400" b="1" i="0" spc="0" baseline="30000" dirty="0">
              <a:solidFill>
                <a:schemeClr val="bg1"/>
              </a:solidFill>
              <a:latin typeface="Ubuntu" panose="020B050403060203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C0FDF97-A170-4D1F-9198-415C21BD5257}"/>
              </a:ext>
            </a:extLst>
          </p:cNvPr>
          <p:cNvGrpSpPr/>
          <p:nvPr userDrawn="1"/>
        </p:nvGrpSpPr>
        <p:grpSpPr>
          <a:xfrm>
            <a:off x="1342633" y="6429418"/>
            <a:ext cx="2626016" cy="246221"/>
            <a:chOff x="666027" y="6491338"/>
            <a:chExt cx="2626016" cy="246221"/>
          </a:xfrm>
        </p:grpSpPr>
        <p:sp>
          <p:nvSpPr>
            <p:cNvPr id="4" name="Freeform 62">
              <a:extLst>
                <a:ext uri="{FF2B5EF4-FFF2-40B4-BE49-F238E27FC236}">
                  <a16:creationId xmlns:a16="http://schemas.microsoft.com/office/drawing/2014/main" id="{85364554-D91D-4274-B843-5DED11B2DDF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6027" y="6562424"/>
              <a:ext cx="95578" cy="93971"/>
            </a:xfrm>
            <a:custGeom>
              <a:avLst/>
              <a:gdLst>
                <a:gd name="T0" fmla="*/ 92739 w 55"/>
                <a:gd name="T1" fmla="*/ 185737 h 54"/>
                <a:gd name="T2" fmla="*/ 0 w 55"/>
                <a:gd name="T3" fmla="*/ 92869 h 54"/>
                <a:gd name="T4" fmla="*/ 92739 w 55"/>
                <a:gd name="T5" fmla="*/ 0 h 54"/>
                <a:gd name="T6" fmla="*/ 188913 w 55"/>
                <a:gd name="T7" fmla="*/ 92869 h 54"/>
                <a:gd name="T8" fmla="*/ 92739 w 55"/>
                <a:gd name="T9" fmla="*/ 185737 h 54"/>
                <a:gd name="T10" fmla="*/ 13739 w 55"/>
                <a:gd name="T11" fmla="*/ 92869 h 54"/>
                <a:gd name="T12" fmla="*/ 92739 w 55"/>
                <a:gd name="T13" fmla="*/ 171979 h 54"/>
                <a:gd name="T14" fmla="*/ 171739 w 55"/>
                <a:gd name="T15" fmla="*/ 92869 h 54"/>
                <a:gd name="T16" fmla="*/ 92739 w 55"/>
                <a:gd name="T17" fmla="*/ 13758 h 54"/>
                <a:gd name="T18" fmla="*/ 13739 w 55"/>
                <a:gd name="T19" fmla="*/ 92869 h 54"/>
                <a:gd name="T20" fmla="*/ 140826 w 55"/>
                <a:gd name="T21" fmla="*/ 127264 h 54"/>
                <a:gd name="T22" fmla="*/ 96174 w 55"/>
                <a:gd name="T23" fmla="*/ 151341 h 54"/>
                <a:gd name="T24" fmla="*/ 37783 w 55"/>
                <a:gd name="T25" fmla="*/ 92869 h 54"/>
                <a:gd name="T26" fmla="*/ 96174 w 55"/>
                <a:gd name="T27" fmla="*/ 34396 h 54"/>
                <a:gd name="T28" fmla="*/ 137391 w 55"/>
                <a:gd name="T29" fmla="*/ 58473 h 54"/>
                <a:gd name="T30" fmla="*/ 137391 w 55"/>
                <a:gd name="T31" fmla="*/ 72231 h 54"/>
                <a:gd name="T32" fmla="*/ 137391 w 55"/>
                <a:gd name="T33" fmla="*/ 72231 h 54"/>
                <a:gd name="T34" fmla="*/ 123652 w 55"/>
                <a:gd name="T35" fmla="*/ 72231 h 54"/>
                <a:gd name="T36" fmla="*/ 120217 w 55"/>
                <a:gd name="T37" fmla="*/ 72231 h 54"/>
                <a:gd name="T38" fmla="*/ 120217 w 55"/>
                <a:gd name="T39" fmla="*/ 61912 h 54"/>
                <a:gd name="T40" fmla="*/ 96174 w 55"/>
                <a:gd name="T41" fmla="*/ 51594 h 54"/>
                <a:gd name="T42" fmla="*/ 54957 w 55"/>
                <a:gd name="T43" fmla="*/ 92869 h 54"/>
                <a:gd name="T44" fmla="*/ 96174 w 55"/>
                <a:gd name="T45" fmla="*/ 134143 h 54"/>
                <a:gd name="T46" fmla="*/ 120217 w 55"/>
                <a:gd name="T47" fmla="*/ 123825 h 54"/>
                <a:gd name="T48" fmla="*/ 120217 w 55"/>
                <a:gd name="T49" fmla="*/ 113506 h 54"/>
                <a:gd name="T50" fmla="*/ 123652 w 55"/>
                <a:gd name="T51" fmla="*/ 113506 h 54"/>
                <a:gd name="T52" fmla="*/ 137391 w 55"/>
                <a:gd name="T53" fmla="*/ 113506 h 54"/>
                <a:gd name="T54" fmla="*/ 140826 w 55"/>
                <a:gd name="T55" fmla="*/ 113506 h 54"/>
                <a:gd name="T56" fmla="*/ 140826 w 55"/>
                <a:gd name="T57" fmla="*/ 127264 h 5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55" h="54">
                  <a:moveTo>
                    <a:pt x="27" y="54"/>
                  </a:moveTo>
                  <a:cubicBezTo>
                    <a:pt x="12" y="54"/>
                    <a:pt x="0" y="42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5" y="12"/>
                    <a:pt x="55" y="27"/>
                  </a:cubicBezTo>
                  <a:cubicBezTo>
                    <a:pt x="55" y="42"/>
                    <a:pt x="42" y="54"/>
                    <a:pt x="27" y="54"/>
                  </a:cubicBezTo>
                  <a:close/>
                  <a:moveTo>
                    <a:pt x="4" y="27"/>
                  </a:moveTo>
                  <a:cubicBezTo>
                    <a:pt x="4" y="40"/>
                    <a:pt x="15" y="50"/>
                    <a:pt x="27" y="50"/>
                  </a:cubicBezTo>
                  <a:cubicBezTo>
                    <a:pt x="40" y="50"/>
                    <a:pt x="50" y="40"/>
                    <a:pt x="50" y="27"/>
                  </a:cubicBezTo>
                  <a:cubicBezTo>
                    <a:pt x="50" y="14"/>
                    <a:pt x="40" y="4"/>
                    <a:pt x="27" y="4"/>
                  </a:cubicBezTo>
                  <a:cubicBezTo>
                    <a:pt x="15" y="4"/>
                    <a:pt x="4" y="14"/>
                    <a:pt x="4" y="27"/>
                  </a:cubicBezTo>
                  <a:close/>
                  <a:moveTo>
                    <a:pt x="41" y="37"/>
                  </a:moveTo>
                  <a:cubicBezTo>
                    <a:pt x="41" y="42"/>
                    <a:pt x="33" y="44"/>
                    <a:pt x="28" y="44"/>
                  </a:cubicBezTo>
                  <a:cubicBezTo>
                    <a:pt x="18" y="44"/>
                    <a:pt x="11" y="37"/>
                    <a:pt x="11" y="27"/>
                  </a:cubicBezTo>
                  <a:cubicBezTo>
                    <a:pt x="11" y="17"/>
                    <a:pt x="18" y="10"/>
                    <a:pt x="28" y="10"/>
                  </a:cubicBezTo>
                  <a:cubicBezTo>
                    <a:pt x="31" y="10"/>
                    <a:pt x="40" y="11"/>
                    <a:pt x="40" y="17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6"/>
                    <a:pt x="31" y="15"/>
                    <a:pt x="28" y="15"/>
                  </a:cubicBezTo>
                  <a:cubicBezTo>
                    <a:pt x="21" y="15"/>
                    <a:pt x="16" y="20"/>
                    <a:pt x="16" y="27"/>
                  </a:cubicBezTo>
                  <a:cubicBezTo>
                    <a:pt x="16" y="34"/>
                    <a:pt x="21" y="39"/>
                    <a:pt x="28" y="39"/>
                  </a:cubicBezTo>
                  <a:cubicBezTo>
                    <a:pt x="31" y="39"/>
                    <a:pt x="35" y="38"/>
                    <a:pt x="35" y="36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5" y="33"/>
                    <a:pt x="36" y="33"/>
                    <a:pt x="36" y="33"/>
                  </a:cubicBezTo>
                  <a:cubicBezTo>
                    <a:pt x="40" y="33"/>
                    <a:pt x="40" y="33"/>
                    <a:pt x="40" y="33"/>
                  </a:cubicBezTo>
                  <a:cubicBezTo>
                    <a:pt x="41" y="33"/>
                    <a:pt x="41" y="33"/>
                    <a:pt x="41" y="33"/>
                  </a:cubicBezTo>
                  <a:lnTo>
                    <a:pt x="41" y="3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 b="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50819EA-D9FC-452D-8CC0-0631FC651962}"/>
                </a:ext>
              </a:extLst>
            </p:cNvPr>
            <p:cNvSpPr txBox="1"/>
            <p:nvPr/>
          </p:nvSpPr>
          <p:spPr>
            <a:xfrm>
              <a:off x="771801" y="6491338"/>
              <a:ext cx="25202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0" spc="300" dirty="0">
                  <a:solidFill>
                    <a:schemeClr val="bg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2019.All Rights Reserved</a:t>
              </a:r>
              <a:endParaRPr lang="id-ID" sz="1000" b="0" spc="3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D815A068-FF8F-4694-BF0B-59B251FFDD17}"/>
              </a:ext>
            </a:extLst>
          </p:cNvPr>
          <p:cNvSpPr txBox="1"/>
          <p:nvPr userDrawn="1"/>
        </p:nvSpPr>
        <p:spPr>
          <a:xfrm>
            <a:off x="221512" y="6398640"/>
            <a:ext cx="776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coder://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7A1591-79FE-40FD-A8D5-B1756EEB3794}"/>
              </a:ext>
            </a:extLst>
          </p:cNvPr>
          <p:cNvGrpSpPr/>
          <p:nvPr userDrawn="1"/>
        </p:nvGrpSpPr>
        <p:grpSpPr>
          <a:xfrm>
            <a:off x="11161327" y="6472515"/>
            <a:ext cx="809162" cy="169756"/>
            <a:chOff x="5168894" y="3238491"/>
            <a:chExt cx="1816099" cy="381003"/>
          </a:xfrm>
          <a:solidFill>
            <a:schemeClr val="bg1">
              <a:lumMod val="95000"/>
            </a:schemeClr>
          </a:solidFill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6151FBA7-FA11-4E21-A462-1C4CA2BD82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603994" y="3238491"/>
              <a:ext cx="380999" cy="380999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F353F23F-46EE-4080-B5F8-49EE5BFA19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168894" y="3238495"/>
              <a:ext cx="380999" cy="380999"/>
            </a:xfrm>
            <a:prstGeom prst="rect">
              <a:avLst/>
            </a:prstGeom>
          </p:spPr>
        </p:pic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3C962D2-5880-4253-A092-E6E906FFE33A}"/>
                </a:ext>
              </a:extLst>
            </p:cNvPr>
            <p:cNvSpPr/>
            <p:nvPr/>
          </p:nvSpPr>
          <p:spPr>
            <a:xfrm>
              <a:off x="5885616" y="3274545"/>
              <a:ext cx="382667" cy="309564"/>
            </a:xfrm>
            <a:custGeom>
              <a:avLst/>
              <a:gdLst>
                <a:gd name="connsiteX0" fmla="*/ 1178720 w 1403113"/>
                <a:gd name="connsiteY0" fmla="*/ 4 h 1135068"/>
                <a:gd name="connsiteX1" fmla="*/ 1309688 w 1403113"/>
                <a:gd name="connsiteY1" fmla="*/ 130973 h 1135068"/>
                <a:gd name="connsiteX2" fmla="*/ 1178720 w 1403113"/>
                <a:gd name="connsiteY2" fmla="*/ 261942 h 1135068"/>
                <a:gd name="connsiteX3" fmla="*/ 1049061 w 1403113"/>
                <a:gd name="connsiteY3" fmla="*/ 144332 h 1135068"/>
                <a:gd name="connsiteX4" fmla="*/ 835931 w 1403113"/>
                <a:gd name="connsiteY4" fmla="*/ 94564 h 1135068"/>
                <a:gd name="connsiteX5" fmla="*/ 762675 w 1403113"/>
                <a:gd name="connsiteY5" fmla="*/ 266395 h 1135068"/>
                <a:gd name="connsiteX6" fmla="*/ 1123538 w 1403113"/>
                <a:gd name="connsiteY6" fmla="*/ 384616 h 1135068"/>
                <a:gd name="connsiteX7" fmla="*/ 1228488 w 1403113"/>
                <a:gd name="connsiteY7" fmla="*/ 349255 h 1135068"/>
                <a:gd name="connsiteX8" fmla="*/ 1403113 w 1403113"/>
                <a:gd name="connsiteY8" fmla="*/ 523880 h 1135068"/>
                <a:gd name="connsiteX9" fmla="*/ 1308990 w 1403113"/>
                <a:gd name="connsiteY9" fmla="*/ 678248 h 1135068"/>
                <a:gd name="connsiteX10" fmla="*/ 1309688 w 1403113"/>
                <a:gd name="connsiteY10" fmla="*/ 698505 h 1135068"/>
                <a:gd name="connsiteX11" fmla="*/ 698501 w 1403113"/>
                <a:gd name="connsiteY11" fmla="*/ 1135068 h 1135068"/>
                <a:gd name="connsiteX12" fmla="*/ 87313 w 1403113"/>
                <a:gd name="connsiteY12" fmla="*/ 698505 h 1135068"/>
                <a:gd name="connsiteX13" fmla="*/ 88273 w 1403113"/>
                <a:gd name="connsiteY13" fmla="*/ 675018 h 1135068"/>
                <a:gd name="connsiteX14" fmla="*/ 0 w 1403113"/>
                <a:gd name="connsiteY14" fmla="*/ 523880 h 1135068"/>
                <a:gd name="connsiteX15" fmla="*/ 174625 w 1403113"/>
                <a:gd name="connsiteY15" fmla="*/ 349255 h 1135068"/>
                <a:gd name="connsiteX16" fmla="*/ 276955 w 1403113"/>
                <a:gd name="connsiteY16" fmla="*/ 382346 h 1135068"/>
                <a:gd name="connsiteX17" fmla="*/ 668727 w 1403113"/>
                <a:gd name="connsiteY17" fmla="*/ 264038 h 1135068"/>
                <a:gd name="connsiteX18" fmla="*/ 770010 w 1403113"/>
                <a:gd name="connsiteY18" fmla="*/ 26547 h 1135068"/>
                <a:gd name="connsiteX19" fmla="*/ 820214 w 1403113"/>
                <a:gd name="connsiteY19" fmla="*/ 1139 h 1135068"/>
                <a:gd name="connsiteX20" fmla="*/ 1069317 w 1403113"/>
                <a:gd name="connsiteY20" fmla="*/ 59377 h 1135068"/>
                <a:gd name="connsiteX21" fmla="*/ 1178720 w 1403113"/>
                <a:gd name="connsiteY21" fmla="*/ 4 h 1135068"/>
                <a:gd name="connsiteX22" fmla="*/ 1178719 w 1403113"/>
                <a:gd name="connsiteY22" fmla="*/ 87317 h 1135068"/>
                <a:gd name="connsiteX23" fmla="*/ 1135062 w 1403113"/>
                <a:gd name="connsiteY23" fmla="*/ 130973 h 1135068"/>
                <a:gd name="connsiteX24" fmla="*/ 1178719 w 1403113"/>
                <a:gd name="connsiteY24" fmla="*/ 174631 h 1135068"/>
                <a:gd name="connsiteX25" fmla="*/ 1222376 w 1403113"/>
                <a:gd name="connsiteY25" fmla="*/ 130973 h 1135068"/>
                <a:gd name="connsiteX26" fmla="*/ 1178719 w 1403113"/>
                <a:gd name="connsiteY26" fmla="*/ 87317 h 1135068"/>
                <a:gd name="connsiteX27" fmla="*/ 480219 w 1403113"/>
                <a:gd name="connsiteY27" fmla="*/ 567536 h 1135068"/>
                <a:gd name="connsiteX28" fmla="*/ 392906 w 1403113"/>
                <a:gd name="connsiteY28" fmla="*/ 654849 h 1135068"/>
                <a:gd name="connsiteX29" fmla="*/ 480219 w 1403113"/>
                <a:gd name="connsiteY29" fmla="*/ 742161 h 1135068"/>
                <a:gd name="connsiteX30" fmla="*/ 567531 w 1403113"/>
                <a:gd name="connsiteY30" fmla="*/ 654849 h 1135068"/>
                <a:gd name="connsiteX31" fmla="*/ 480219 w 1403113"/>
                <a:gd name="connsiteY31" fmla="*/ 567536 h 1135068"/>
                <a:gd name="connsiteX32" fmla="*/ 916781 w 1403113"/>
                <a:gd name="connsiteY32" fmla="*/ 567536 h 1135068"/>
                <a:gd name="connsiteX33" fmla="*/ 829468 w 1403113"/>
                <a:gd name="connsiteY33" fmla="*/ 654849 h 1135068"/>
                <a:gd name="connsiteX34" fmla="*/ 916781 w 1403113"/>
                <a:gd name="connsiteY34" fmla="*/ 742161 h 1135068"/>
                <a:gd name="connsiteX35" fmla="*/ 1004093 w 1403113"/>
                <a:gd name="connsiteY35" fmla="*/ 654849 h 1135068"/>
                <a:gd name="connsiteX36" fmla="*/ 916781 w 1403113"/>
                <a:gd name="connsiteY36" fmla="*/ 567536 h 1135068"/>
                <a:gd name="connsiteX37" fmla="*/ 881376 w 1403113"/>
                <a:gd name="connsiteY37" fmla="*/ 865992 h 1135068"/>
                <a:gd name="connsiteX38" fmla="*/ 848939 w 1403113"/>
                <a:gd name="connsiteY38" fmla="*/ 873741 h 1135068"/>
                <a:gd name="connsiteX39" fmla="*/ 548060 w 1403113"/>
                <a:gd name="connsiteY39" fmla="*/ 873741 h 1135068"/>
                <a:gd name="connsiteX40" fmla="*/ 487116 w 1403113"/>
                <a:gd name="connsiteY40" fmla="*/ 883520 h 1135068"/>
                <a:gd name="connsiteX41" fmla="*/ 496895 w 1403113"/>
                <a:gd name="connsiteY41" fmla="*/ 944465 h 1135068"/>
                <a:gd name="connsiteX42" fmla="*/ 698499 w 1403113"/>
                <a:gd name="connsiteY42" fmla="*/ 1009862 h 1135068"/>
                <a:gd name="connsiteX43" fmla="*/ 900104 w 1403113"/>
                <a:gd name="connsiteY43" fmla="*/ 944465 h 1135068"/>
                <a:gd name="connsiteX44" fmla="*/ 909883 w 1403113"/>
                <a:gd name="connsiteY44" fmla="*/ 883520 h 1135068"/>
                <a:gd name="connsiteX45" fmla="*/ 881376 w 1403113"/>
                <a:gd name="connsiteY45" fmla="*/ 865992 h 1135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403113" h="1135068">
                  <a:moveTo>
                    <a:pt x="1178720" y="4"/>
                  </a:moveTo>
                  <a:cubicBezTo>
                    <a:pt x="1250927" y="4"/>
                    <a:pt x="1309688" y="58766"/>
                    <a:pt x="1309688" y="130973"/>
                  </a:cubicBezTo>
                  <a:cubicBezTo>
                    <a:pt x="1309688" y="203181"/>
                    <a:pt x="1250927" y="261942"/>
                    <a:pt x="1178720" y="261942"/>
                  </a:cubicBezTo>
                  <a:cubicBezTo>
                    <a:pt x="1111052" y="261942"/>
                    <a:pt x="1055871" y="210253"/>
                    <a:pt x="1049061" y="144332"/>
                  </a:cubicBezTo>
                  <a:lnTo>
                    <a:pt x="835931" y="94564"/>
                  </a:lnTo>
                  <a:lnTo>
                    <a:pt x="762675" y="266395"/>
                  </a:lnTo>
                  <a:cubicBezTo>
                    <a:pt x="898446" y="276610"/>
                    <a:pt x="1026097" y="316949"/>
                    <a:pt x="1123538" y="384616"/>
                  </a:cubicBezTo>
                  <a:cubicBezTo>
                    <a:pt x="1153399" y="361828"/>
                    <a:pt x="1189983" y="349255"/>
                    <a:pt x="1228488" y="349255"/>
                  </a:cubicBezTo>
                  <a:cubicBezTo>
                    <a:pt x="1324794" y="349255"/>
                    <a:pt x="1403113" y="427574"/>
                    <a:pt x="1403113" y="523880"/>
                  </a:cubicBezTo>
                  <a:cubicBezTo>
                    <a:pt x="1403113" y="590150"/>
                    <a:pt x="1365918" y="649261"/>
                    <a:pt x="1308990" y="678248"/>
                  </a:cubicBezTo>
                  <a:cubicBezTo>
                    <a:pt x="1309427" y="684971"/>
                    <a:pt x="1309688" y="691694"/>
                    <a:pt x="1309688" y="698505"/>
                  </a:cubicBezTo>
                  <a:cubicBezTo>
                    <a:pt x="1309688" y="939226"/>
                    <a:pt x="1035440" y="1135068"/>
                    <a:pt x="698501" y="1135068"/>
                  </a:cubicBezTo>
                  <a:cubicBezTo>
                    <a:pt x="361474" y="1135068"/>
                    <a:pt x="87313" y="939226"/>
                    <a:pt x="87313" y="698505"/>
                  </a:cubicBezTo>
                  <a:cubicBezTo>
                    <a:pt x="87313" y="690559"/>
                    <a:pt x="87575" y="682701"/>
                    <a:pt x="88273" y="675018"/>
                  </a:cubicBezTo>
                  <a:cubicBezTo>
                    <a:pt x="34838" y="645419"/>
                    <a:pt x="0" y="587705"/>
                    <a:pt x="0" y="523880"/>
                  </a:cubicBezTo>
                  <a:cubicBezTo>
                    <a:pt x="0" y="427574"/>
                    <a:pt x="78319" y="349255"/>
                    <a:pt x="174625" y="349255"/>
                  </a:cubicBezTo>
                  <a:cubicBezTo>
                    <a:pt x="212606" y="349255"/>
                    <a:pt x="248230" y="361042"/>
                    <a:pt x="276955" y="382346"/>
                  </a:cubicBezTo>
                  <a:cubicBezTo>
                    <a:pt x="382429" y="310400"/>
                    <a:pt x="522129" y="269102"/>
                    <a:pt x="668727" y="264038"/>
                  </a:cubicBezTo>
                  <a:lnTo>
                    <a:pt x="770010" y="26547"/>
                  </a:lnTo>
                  <a:cubicBezTo>
                    <a:pt x="778392" y="7077"/>
                    <a:pt x="799085" y="-3663"/>
                    <a:pt x="820214" y="1139"/>
                  </a:cubicBezTo>
                  <a:lnTo>
                    <a:pt x="1069317" y="59377"/>
                  </a:lnTo>
                  <a:cubicBezTo>
                    <a:pt x="1092717" y="23666"/>
                    <a:pt x="1132968" y="4"/>
                    <a:pt x="1178720" y="4"/>
                  </a:cubicBezTo>
                  <a:close/>
                  <a:moveTo>
                    <a:pt x="1178719" y="87317"/>
                  </a:moveTo>
                  <a:cubicBezTo>
                    <a:pt x="1154608" y="87317"/>
                    <a:pt x="1135062" y="106863"/>
                    <a:pt x="1135062" y="130973"/>
                  </a:cubicBezTo>
                  <a:cubicBezTo>
                    <a:pt x="1135062" y="155085"/>
                    <a:pt x="1154608" y="174631"/>
                    <a:pt x="1178719" y="174631"/>
                  </a:cubicBezTo>
                  <a:cubicBezTo>
                    <a:pt x="1202830" y="174631"/>
                    <a:pt x="1222376" y="155085"/>
                    <a:pt x="1222376" y="130973"/>
                  </a:cubicBezTo>
                  <a:cubicBezTo>
                    <a:pt x="1222376" y="106863"/>
                    <a:pt x="1202830" y="87317"/>
                    <a:pt x="1178719" y="87317"/>
                  </a:cubicBezTo>
                  <a:close/>
                  <a:moveTo>
                    <a:pt x="480219" y="567536"/>
                  </a:moveTo>
                  <a:cubicBezTo>
                    <a:pt x="431997" y="567536"/>
                    <a:pt x="392906" y="606627"/>
                    <a:pt x="392906" y="654849"/>
                  </a:cubicBezTo>
                  <a:cubicBezTo>
                    <a:pt x="392906" y="703070"/>
                    <a:pt x="431997" y="742161"/>
                    <a:pt x="480219" y="742161"/>
                  </a:cubicBezTo>
                  <a:cubicBezTo>
                    <a:pt x="528440" y="742161"/>
                    <a:pt x="567531" y="703070"/>
                    <a:pt x="567531" y="654849"/>
                  </a:cubicBezTo>
                  <a:cubicBezTo>
                    <a:pt x="567531" y="606627"/>
                    <a:pt x="528440" y="567536"/>
                    <a:pt x="480219" y="567536"/>
                  </a:cubicBezTo>
                  <a:close/>
                  <a:moveTo>
                    <a:pt x="916781" y="567536"/>
                  </a:moveTo>
                  <a:cubicBezTo>
                    <a:pt x="868559" y="567536"/>
                    <a:pt x="829468" y="606627"/>
                    <a:pt x="829468" y="654849"/>
                  </a:cubicBezTo>
                  <a:cubicBezTo>
                    <a:pt x="829468" y="703070"/>
                    <a:pt x="868559" y="742161"/>
                    <a:pt x="916781" y="742161"/>
                  </a:cubicBezTo>
                  <a:cubicBezTo>
                    <a:pt x="965002" y="742161"/>
                    <a:pt x="1004093" y="703070"/>
                    <a:pt x="1004093" y="654849"/>
                  </a:cubicBezTo>
                  <a:cubicBezTo>
                    <a:pt x="1004093" y="606627"/>
                    <a:pt x="965002" y="567536"/>
                    <a:pt x="916781" y="567536"/>
                  </a:cubicBezTo>
                  <a:close/>
                  <a:moveTo>
                    <a:pt x="881376" y="865992"/>
                  </a:moveTo>
                  <a:cubicBezTo>
                    <a:pt x="870353" y="864245"/>
                    <a:pt x="858675" y="866712"/>
                    <a:pt x="848939" y="873741"/>
                  </a:cubicBezTo>
                  <a:cubicBezTo>
                    <a:pt x="758920" y="938964"/>
                    <a:pt x="638079" y="938790"/>
                    <a:pt x="548060" y="873741"/>
                  </a:cubicBezTo>
                  <a:cubicBezTo>
                    <a:pt x="528589" y="859683"/>
                    <a:pt x="501260" y="864049"/>
                    <a:pt x="487116" y="883520"/>
                  </a:cubicBezTo>
                  <a:cubicBezTo>
                    <a:pt x="472971" y="902991"/>
                    <a:pt x="477337" y="930320"/>
                    <a:pt x="496895" y="944465"/>
                  </a:cubicBezTo>
                  <a:cubicBezTo>
                    <a:pt x="557140" y="988034"/>
                    <a:pt x="627864" y="1009862"/>
                    <a:pt x="698499" y="1009862"/>
                  </a:cubicBezTo>
                  <a:cubicBezTo>
                    <a:pt x="769135" y="1009862"/>
                    <a:pt x="839859" y="988034"/>
                    <a:pt x="900104" y="944465"/>
                  </a:cubicBezTo>
                  <a:cubicBezTo>
                    <a:pt x="919575" y="930320"/>
                    <a:pt x="924028" y="903078"/>
                    <a:pt x="909883" y="883520"/>
                  </a:cubicBezTo>
                  <a:cubicBezTo>
                    <a:pt x="902767" y="873697"/>
                    <a:pt x="892399" y="867738"/>
                    <a:pt x="881376" y="865992"/>
                  </a:cubicBezTo>
                  <a:close/>
                </a:path>
              </a:pathLst>
            </a:custGeom>
            <a:grpFill/>
            <a:ln w="2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5175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 nodePh="1">
                                  <p:stCondLst>
                                    <p:cond delay="7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5" grpId="0"/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D95AB8F-5275-4278-82FC-27E83FFFF5E6}"/>
              </a:ext>
            </a:extLst>
          </p:cNvPr>
          <p:cNvSpPr txBox="1"/>
          <p:nvPr userDrawn="1"/>
        </p:nvSpPr>
        <p:spPr>
          <a:xfrm>
            <a:off x="9753600" y="0"/>
            <a:ext cx="2327275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800" b="1" i="0" spc="0" baseline="30000" dirty="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&lt;</a:t>
            </a:r>
            <a:fld id="{260E2A6B-A809-4840-BF14-8648BC0BDF87}" type="slidenum">
              <a:rPr lang="id-ID" sz="4400" b="1" i="0" spc="0" smtClean="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‹#›</a:t>
            </a:fld>
            <a:r>
              <a:rPr lang="en-US" sz="2400" b="1" i="0" spc="0" baseline="30000" dirty="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/&gt;</a:t>
            </a:r>
            <a:endParaRPr lang="id-ID" sz="4400" b="1" i="0" spc="0" baseline="30000" dirty="0">
              <a:solidFill>
                <a:schemeClr val="bg1"/>
              </a:solidFill>
              <a:latin typeface="Ubuntu" panose="020B050403060203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BFC75C1-AB1A-41C6-BEAA-E7208CA12ED5}"/>
              </a:ext>
            </a:extLst>
          </p:cNvPr>
          <p:cNvGrpSpPr/>
          <p:nvPr userDrawn="1"/>
        </p:nvGrpSpPr>
        <p:grpSpPr>
          <a:xfrm>
            <a:off x="1342633" y="6429418"/>
            <a:ext cx="2626016" cy="246221"/>
            <a:chOff x="666027" y="6491338"/>
            <a:chExt cx="2626016" cy="246221"/>
          </a:xfrm>
        </p:grpSpPr>
        <p:sp>
          <p:nvSpPr>
            <p:cNvPr id="13" name="Freeform 62">
              <a:extLst>
                <a:ext uri="{FF2B5EF4-FFF2-40B4-BE49-F238E27FC236}">
                  <a16:creationId xmlns:a16="http://schemas.microsoft.com/office/drawing/2014/main" id="{48E822A7-799A-463F-8F70-12A54F078BE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6027" y="6562424"/>
              <a:ext cx="95578" cy="93971"/>
            </a:xfrm>
            <a:custGeom>
              <a:avLst/>
              <a:gdLst>
                <a:gd name="T0" fmla="*/ 92739 w 55"/>
                <a:gd name="T1" fmla="*/ 185737 h 54"/>
                <a:gd name="T2" fmla="*/ 0 w 55"/>
                <a:gd name="T3" fmla="*/ 92869 h 54"/>
                <a:gd name="T4" fmla="*/ 92739 w 55"/>
                <a:gd name="T5" fmla="*/ 0 h 54"/>
                <a:gd name="T6" fmla="*/ 188913 w 55"/>
                <a:gd name="T7" fmla="*/ 92869 h 54"/>
                <a:gd name="T8" fmla="*/ 92739 w 55"/>
                <a:gd name="T9" fmla="*/ 185737 h 54"/>
                <a:gd name="T10" fmla="*/ 13739 w 55"/>
                <a:gd name="T11" fmla="*/ 92869 h 54"/>
                <a:gd name="T12" fmla="*/ 92739 w 55"/>
                <a:gd name="T13" fmla="*/ 171979 h 54"/>
                <a:gd name="T14" fmla="*/ 171739 w 55"/>
                <a:gd name="T15" fmla="*/ 92869 h 54"/>
                <a:gd name="T16" fmla="*/ 92739 w 55"/>
                <a:gd name="T17" fmla="*/ 13758 h 54"/>
                <a:gd name="T18" fmla="*/ 13739 w 55"/>
                <a:gd name="T19" fmla="*/ 92869 h 54"/>
                <a:gd name="T20" fmla="*/ 140826 w 55"/>
                <a:gd name="T21" fmla="*/ 127264 h 54"/>
                <a:gd name="T22" fmla="*/ 96174 w 55"/>
                <a:gd name="T23" fmla="*/ 151341 h 54"/>
                <a:gd name="T24" fmla="*/ 37783 w 55"/>
                <a:gd name="T25" fmla="*/ 92869 h 54"/>
                <a:gd name="T26" fmla="*/ 96174 w 55"/>
                <a:gd name="T27" fmla="*/ 34396 h 54"/>
                <a:gd name="T28" fmla="*/ 137391 w 55"/>
                <a:gd name="T29" fmla="*/ 58473 h 54"/>
                <a:gd name="T30" fmla="*/ 137391 w 55"/>
                <a:gd name="T31" fmla="*/ 72231 h 54"/>
                <a:gd name="T32" fmla="*/ 137391 w 55"/>
                <a:gd name="T33" fmla="*/ 72231 h 54"/>
                <a:gd name="T34" fmla="*/ 123652 w 55"/>
                <a:gd name="T35" fmla="*/ 72231 h 54"/>
                <a:gd name="T36" fmla="*/ 120217 w 55"/>
                <a:gd name="T37" fmla="*/ 72231 h 54"/>
                <a:gd name="T38" fmla="*/ 120217 w 55"/>
                <a:gd name="T39" fmla="*/ 61912 h 54"/>
                <a:gd name="T40" fmla="*/ 96174 w 55"/>
                <a:gd name="T41" fmla="*/ 51594 h 54"/>
                <a:gd name="T42" fmla="*/ 54957 w 55"/>
                <a:gd name="T43" fmla="*/ 92869 h 54"/>
                <a:gd name="T44" fmla="*/ 96174 w 55"/>
                <a:gd name="T45" fmla="*/ 134143 h 54"/>
                <a:gd name="T46" fmla="*/ 120217 w 55"/>
                <a:gd name="T47" fmla="*/ 123825 h 54"/>
                <a:gd name="T48" fmla="*/ 120217 w 55"/>
                <a:gd name="T49" fmla="*/ 113506 h 54"/>
                <a:gd name="T50" fmla="*/ 123652 w 55"/>
                <a:gd name="T51" fmla="*/ 113506 h 54"/>
                <a:gd name="T52" fmla="*/ 137391 w 55"/>
                <a:gd name="T53" fmla="*/ 113506 h 54"/>
                <a:gd name="T54" fmla="*/ 140826 w 55"/>
                <a:gd name="T55" fmla="*/ 113506 h 54"/>
                <a:gd name="T56" fmla="*/ 140826 w 55"/>
                <a:gd name="T57" fmla="*/ 127264 h 5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55" h="54">
                  <a:moveTo>
                    <a:pt x="27" y="54"/>
                  </a:moveTo>
                  <a:cubicBezTo>
                    <a:pt x="12" y="54"/>
                    <a:pt x="0" y="42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5" y="12"/>
                    <a:pt x="55" y="27"/>
                  </a:cubicBezTo>
                  <a:cubicBezTo>
                    <a:pt x="55" y="42"/>
                    <a:pt x="42" y="54"/>
                    <a:pt x="27" y="54"/>
                  </a:cubicBezTo>
                  <a:close/>
                  <a:moveTo>
                    <a:pt x="4" y="27"/>
                  </a:moveTo>
                  <a:cubicBezTo>
                    <a:pt x="4" y="40"/>
                    <a:pt x="15" y="50"/>
                    <a:pt x="27" y="50"/>
                  </a:cubicBezTo>
                  <a:cubicBezTo>
                    <a:pt x="40" y="50"/>
                    <a:pt x="50" y="40"/>
                    <a:pt x="50" y="27"/>
                  </a:cubicBezTo>
                  <a:cubicBezTo>
                    <a:pt x="50" y="14"/>
                    <a:pt x="40" y="4"/>
                    <a:pt x="27" y="4"/>
                  </a:cubicBezTo>
                  <a:cubicBezTo>
                    <a:pt x="15" y="4"/>
                    <a:pt x="4" y="14"/>
                    <a:pt x="4" y="27"/>
                  </a:cubicBezTo>
                  <a:close/>
                  <a:moveTo>
                    <a:pt x="41" y="37"/>
                  </a:moveTo>
                  <a:cubicBezTo>
                    <a:pt x="41" y="42"/>
                    <a:pt x="33" y="44"/>
                    <a:pt x="28" y="44"/>
                  </a:cubicBezTo>
                  <a:cubicBezTo>
                    <a:pt x="18" y="44"/>
                    <a:pt x="11" y="37"/>
                    <a:pt x="11" y="27"/>
                  </a:cubicBezTo>
                  <a:cubicBezTo>
                    <a:pt x="11" y="17"/>
                    <a:pt x="18" y="10"/>
                    <a:pt x="28" y="10"/>
                  </a:cubicBezTo>
                  <a:cubicBezTo>
                    <a:pt x="31" y="10"/>
                    <a:pt x="40" y="11"/>
                    <a:pt x="40" y="17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6"/>
                    <a:pt x="31" y="15"/>
                    <a:pt x="28" y="15"/>
                  </a:cubicBezTo>
                  <a:cubicBezTo>
                    <a:pt x="21" y="15"/>
                    <a:pt x="16" y="20"/>
                    <a:pt x="16" y="27"/>
                  </a:cubicBezTo>
                  <a:cubicBezTo>
                    <a:pt x="16" y="34"/>
                    <a:pt x="21" y="39"/>
                    <a:pt x="28" y="39"/>
                  </a:cubicBezTo>
                  <a:cubicBezTo>
                    <a:pt x="31" y="39"/>
                    <a:pt x="35" y="38"/>
                    <a:pt x="35" y="36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5" y="33"/>
                    <a:pt x="36" y="33"/>
                    <a:pt x="36" y="33"/>
                  </a:cubicBezTo>
                  <a:cubicBezTo>
                    <a:pt x="40" y="33"/>
                    <a:pt x="40" y="33"/>
                    <a:pt x="40" y="33"/>
                  </a:cubicBezTo>
                  <a:cubicBezTo>
                    <a:pt x="41" y="33"/>
                    <a:pt x="41" y="33"/>
                    <a:pt x="41" y="33"/>
                  </a:cubicBezTo>
                  <a:lnTo>
                    <a:pt x="41" y="3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 b="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D81A039-41F9-4179-9393-DE17E46FAF63}"/>
                </a:ext>
              </a:extLst>
            </p:cNvPr>
            <p:cNvSpPr txBox="1"/>
            <p:nvPr/>
          </p:nvSpPr>
          <p:spPr>
            <a:xfrm>
              <a:off x="771801" y="6491338"/>
              <a:ext cx="25202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0" spc="300" dirty="0">
                  <a:solidFill>
                    <a:schemeClr val="bg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2019.All Rights Reserved</a:t>
              </a:r>
              <a:endParaRPr lang="id-ID" sz="1000" b="0" spc="3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25E1D83-8139-4EEF-B4A5-FDD5804AFCFE}"/>
              </a:ext>
            </a:extLst>
          </p:cNvPr>
          <p:cNvSpPr txBox="1"/>
          <p:nvPr userDrawn="1"/>
        </p:nvSpPr>
        <p:spPr>
          <a:xfrm>
            <a:off x="221512" y="6398640"/>
            <a:ext cx="776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coder://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93EAE9D-DD77-41F1-BB80-9B81E003B525}"/>
              </a:ext>
            </a:extLst>
          </p:cNvPr>
          <p:cNvGrpSpPr/>
          <p:nvPr userDrawn="1"/>
        </p:nvGrpSpPr>
        <p:grpSpPr>
          <a:xfrm>
            <a:off x="11161327" y="6472515"/>
            <a:ext cx="809162" cy="169756"/>
            <a:chOff x="5168894" y="3238491"/>
            <a:chExt cx="1816099" cy="381003"/>
          </a:xfrm>
          <a:solidFill>
            <a:schemeClr val="bg1">
              <a:lumMod val="95000"/>
            </a:schemeClr>
          </a:solidFill>
        </p:grpSpPr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518B3738-3D08-49C2-8A01-4667090E93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603994" y="3238491"/>
              <a:ext cx="380999" cy="380999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001B2EC1-4AE8-4989-8EFE-A56B0682C1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168894" y="3238495"/>
              <a:ext cx="380999" cy="380999"/>
            </a:xfrm>
            <a:prstGeom prst="rect">
              <a:avLst/>
            </a:prstGeom>
          </p:spPr>
        </p:pic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D46795D-5E74-4381-BDDB-BE92A77FA469}"/>
                </a:ext>
              </a:extLst>
            </p:cNvPr>
            <p:cNvSpPr/>
            <p:nvPr/>
          </p:nvSpPr>
          <p:spPr>
            <a:xfrm>
              <a:off x="5885616" y="3274545"/>
              <a:ext cx="382667" cy="309564"/>
            </a:xfrm>
            <a:custGeom>
              <a:avLst/>
              <a:gdLst>
                <a:gd name="connsiteX0" fmla="*/ 1178720 w 1403113"/>
                <a:gd name="connsiteY0" fmla="*/ 4 h 1135068"/>
                <a:gd name="connsiteX1" fmla="*/ 1309688 w 1403113"/>
                <a:gd name="connsiteY1" fmla="*/ 130973 h 1135068"/>
                <a:gd name="connsiteX2" fmla="*/ 1178720 w 1403113"/>
                <a:gd name="connsiteY2" fmla="*/ 261942 h 1135068"/>
                <a:gd name="connsiteX3" fmla="*/ 1049061 w 1403113"/>
                <a:gd name="connsiteY3" fmla="*/ 144332 h 1135068"/>
                <a:gd name="connsiteX4" fmla="*/ 835931 w 1403113"/>
                <a:gd name="connsiteY4" fmla="*/ 94564 h 1135068"/>
                <a:gd name="connsiteX5" fmla="*/ 762675 w 1403113"/>
                <a:gd name="connsiteY5" fmla="*/ 266395 h 1135068"/>
                <a:gd name="connsiteX6" fmla="*/ 1123538 w 1403113"/>
                <a:gd name="connsiteY6" fmla="*/ 384616 h 1135068"/>
                <a:gd name="connsiteX7" fmla="*/ 1228488 w 1403113"/>
                <a:gd name="connsiteY7" fmla="*/ 349255 h 1135068"/>
                <a:gd name="connsiteX8" fmla="*/ 1403113 w 1403113"/>
                <a:gd name="connsiteY8" fmla="*/ 523880 h 1135068"/>
                <a:gd name="connsiteX9" fmla="*/ 1308990 w 1403113"/>
                <a:gd name="connsiteY9" fmla="*/ 678248 h 1135068"/>
                <a:gd name="connsiteX10" fmla="*/ 1309688 w 1403113"/>
                <a:gd name="connsiteY10" fmla="*/ 698505 h 1135068"/>
                <a:gd name="connsiteX11" fmla="*/ 698501 w 1403113"/>
                <a:gd name="connsiteY11" fmla="*/ 1135068 h 1135068"/>
                <a:gd name="connsiteX12" fmla="*/ 87313 w 1403113"/>
                <a:gd name="connsiteY12" fmla="*/ 698505 h 1135068"/>
                <a:gd name="connsiteX13" fmla="*/ 88273 w 1403113"/>
                <a:gd name="connsiteY13" fmla="*/ 675018 h 1135068"/>
                <a:gd name="connsiteX14" fmla="*/ 0 w 1403113"/>
                <a:gd name="connsiteY14" fmla="*/ 523880 h 1135068"/>
                <a:gd name="connsiteX15" fmla="*/ 174625 w 1403113"/>
                <a:gd name="connsiteY15" fmla="*/ 349255 h 1135068"/>
                <a:gd name="connsiteX16" fmla="*/ 276955 w 1403113"/>
                <a:gd name="connsiteY16" fmla="*/ 382346 h 1135068"/>
                <a:gd name="connsiteX17" fmla="*/ 668727 w 1403113"/>
                <a:gd name="connsiteY17" fmla="*/ 264038 h 1135068"/>
                <a:gd name="connsiteX18" fmla="*/ 770010 w 1403113"/>
                <a:gd name="connsiteY18" fmla="*/ 26547 h 1135068"/>
                <a:gd name="connsiteX19" fmla="*/ 820214 w 1403113"/>
                <a:gd name="connsiteY19" fmla="*/ 1139 h 1135068"/>
                <a:gd name="connsiteX20" fmla="*/ 1069317 w 1403113"/>
                <a:gd name="connsiteY20" fmla="*/ 59377 h 1135068"/>
                <a:gd name="connsiteX21" fmla="*/ 1178720 w 1403113"/>
                <a:gd name="connsiteY21" fmla="*/ 4 h 1135068"/>
                <a:gd name="connsiteX22" fmla="*/ 1178719 w 1403113"/>
                <a:gd name="connsiteY22" fmla="*/ 87317 h 1135068"/>
                <a:gd name="connsiteX23" fmla="*/ 1135062 w 1403113"/>
                <a:gd name="connsiteY23" fmla="*/ 130973 h 1135068"/>
                <a:gd name="connsiteX24" fmla="*/ 1178719 w 1403113"/>
                <a:gd name="connsiteY24" fmla="*/ 174631 h 1135068"/>
                <a:gd name="connsiteX25" fmla="*/ 1222376 w 1403113"/>
                <a:gd name="connsiteY25" fmla="*/ 130973 h 1135068"/>
                <a:gd name="connsiteX26" fmla="*/ 1178719 w 1403113"/>
                <a:gd name="connsiteY26" fmla="*/ 87317 h 1135068"/>
                <a:gd name="connsiteX27" fmla="*/ 480219 w 1403113"/>
                <a:gd name="connsiteY27" fmla="*/ 567536 h 1135068"/>
                <a:gd name="connsiteX28" fmla="*/ 392906 w 1403113"/>
                <a:gd name="connsiteY28" fmla="*/ 654849 h 1135068"/>
                <a:gd name="connsiteX29" fmla="*/ 480219 w 1403113"/>
                <a:gd name="connsiteY29" fmla="*/ 742161 h 1135068"/>
                <a:gd name="connsiteX30" fmla="*/ 567531 w 1403113"/>
                <a:gd name="connsiteY30" fmla="*/ 654849 h 1135068"/>
                <a:gd name="connsiteX31" fmla="*/ 480219 w 1403113"/>
                <a:gd name="connsiteY31" fmla="*/ 567536 h 1135068"/>
                <a:gd name="connsiteX32" fmla="*/ 916781 w 1403113"/>
                <a:gd name="connsiteY32" fmla="*/ 567536 h 1135068"/>
                <a:gd name="connsiteX33" fmla="*/ 829468 w 1403113"/>
                <a:gd name="connsiteY33" fmla="*/ 654849 h 1135068"/>
                <a:gd name="connsiteX34" fmla="*/ 916781 w 1403113"/>
                <a:gd name="connsiteY34" fmla="*/ 742161 h 1135068"/>
                <a:gd name="connsiteX35" fmla="*/ 1004093 w 1403113"/>
                <a:gd name="connsiteY35" fmla="*/ 654849 h 1135068"/>
                <a:gd name="connsiteX36" fmla="*/ 916781 w 1403113"/>
                <a:gd name="connsiteY36" fmla="*/ 567536 h 1135068"/>
                <a:gd name="connsiteX37" fmla="*/ 881376 w 1403113"/>
                <a:gd name="connsiteY37" fmla="*/ 865992 h 1135068"/>
                <a:gd name="connsiteX38" fmla="*/ 848939 w 1403113"/>
                <a:gd name="connsiteY38" fmla="*/ 873741 h 1135068"/>
                <a:gd name="connsiteX39" fmla="*/ 548060 w 1403113"/>
                <a:gd name="connsiteY39" fmla="*/ 873741 h 1135068"/>
                <a:gd name="connsiteX40" fmla="*/ 487116 w 1403113"/>
                <a:gd name="connsiteY40" fmla="*/ 883520 h 1135068"/>
                <a:gd name="connsiteX41" fmla="*/ 496895 w 1403113"/>
                <a:gd name="connsiteY41" fmla="*/ 944465 h 1135068"/>
                <a:gd name="connsiteX42" fmla="*/ 698499 w 1403113"/>
                <a:gd name="connsiteY42" fmla="*/ 1009862 h 1135068"/>
                <a:gd name="connsiteX43" fmla="*/ 900104 w 1403113"/>
                <a:gd name="connsiteY43" fmla="*/ 944465 h 1135068"/>
                <a:gd name="connsiteX44" fmla="*/ 909883 w 1403113"/>
                <a:gd name="connsiteY44" fmla="*/ 883520 h 1135068"/>
                <a:gd name="connsiteX45" fmla="*/ 881376 w 1403113"/>
                <a:gd name="connsiteY45" fmla="*/ 865992 h 1135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403113" h="1135068">
                  <a:moveTo>
                    <a:pt x="1178720" y="4"/>
                  </a:moveTo>
                  <a:cubicBezTo>
                    <a:pt x="1250927" y="4"/>
                    <a:pt x="1309688" y="58766"/>
                    <a:pt x="1309688" y="130973"/>
                  </a:cubicBezTo>
                  <a:cubicBezTo>
                    <a:pt x="1309688" y="203181"/>
                    <a:pt x="1250927" y="261942"/>
                    <a:pt x="1178720" y="261942"/>
                  </a:cubicBezTo>
                  <a:cubicBezTo>
                    <a:pt x="1111052" y="261942"/>
                    <a:pt x="1055871" y="210253"/>
                    <a:pt x="1049061" y="144332"/>
                  </a:cubicBezTo>
                  <a:lnTo>
                    <a:pt x="835931" y="94564"/>
                  </a:lnTo>
                  <a:lnTo>
                    <a:pt x="762675" y="266395"/>
                  </a:lnTo>
                  <a:cubicBezTo>
                    <a:pt x="898446" y="276610"/>
                    <a:pt x="1026097" y="316949"/>
                    <a:pt x="1123538" y="384616"/>
                  </a:cubicBezTo>
                  <a:cubicBezTo>
                    <a:pt x="1153399" y="361828"/>
                    <a:pt x="1189983" y="349255"/>
                    <a:pt x="1228488" y="349255"/>
                  </a:cubicBezTo>
                  <a:cubicBezTo>
                    <a:pt x="1324794" y="349255"/>
                    <a:pt x="1403113" y="427574"/>
                    <a:pt x="1403113" y="523880"/>
                  </a:cubicBezTo>
                  <a:cubicBezTo>
                    <a:pt x="1403113" y="590150"/>
                    <a:pt x="1365918" y="649261"/>
                    <a:pt x="1308990" y="678248"/>
                  </a:cubicBezTo>
                  <a:cubicBezTo>
                    <a:pt x="1309427" y="684971"/>
                    <a:pt x="1309688" y="691694"/>
                    <a:pt x="1309688" y="698505"/>
                  </a:cubicBezTo>
                  <a:cubicBezTo>
                    <a:pt x="1309688" y="939226"/>
                    <a:pt x="1035440" y="1135068"/>
                    <a:pt x="698501" y="1135068"/>
                  </a:cubicBezTo>
                  <a:cubicBezTo>
                    <a:pt x="361474" y="1135068"/>
                    <a:pt x="87313" y="939226"/>
                    <a:pt x="87313" y="698505"/>
                  </a:cubicBezTo>
                  <a:cubicBezTo>
                    <a:pt x="87313" y="690559"/>
                    <a:pt x="87575" y="682701"/>
                    <a:pt x="88273" y="675018"/>
                  </a:cubicBezTo>
                  <a:cubicBezTo>
                    <a:pt x="34838" y="645419"/>
                    <a:pt x="0" y="587705"/>
                    <a:pt x="0" y="523880"/>
                  </a:cubicBezTo>
                  <a:cubicBezTo>
                    <a:pt x="0" y="427574"/>
                    <a:pt x="78319" y="349255"/>
                    <a:pt x="174625" y="349255"/>
                  </a:cubicBezTo>
                  <a:cubicBezTo>
                    <a:pt x="212606" y="349255"/>
                    <a:pt x="248230" y="361042"/>
                    <a:pt x="276955" y="382346"/>
                  </a:cubicBezTo>
                  <a:cubicBezTo>
                    <a:pt x="382429" y="310400"/>
                    <a:pt x="522129" y="269102"/>
                    <a:pt x="668727" y="264038"/>
                  </a:cubicBezTo>
                  <a:lnTo>
                    <a:pt x="770010" y="26547"/>
                  </a:lnTo>
                  <a:cubicBezTo>
                    <a:pt x="778392" y="7077"/>
                    <a:pt x="799085" y="-3663"/>
                    <a:pt x="820214" y="1139"/>
                  </a:cubicBezTo>
                  <a:lnTo>
                    <a:pt x="1069317" y="59377"/>
                  </a:lnTo>
                  <a:cubicBezTo>
                    <a:pt x="1092717" y="23666"/>
                    <a:pt x="1132968" y="4"/>
                    <a:pt x="1178720" y="4"/>
                  </a:cubicBezTo>
                  <a:close/>
                  <a:moveTo>
                    <a:pt x="1178719" y="87317"/>
                  </a:moveTo>
                  <a:cubicBezTo>
                    <a:pt x="1154608" y="87317"/>
                    <a:pt x="1135062" y="106863"/>
                    <a:pt x="1135062" y="130973"/>
                  </a:cubicBezTo>
                  <a:cubicBezTo>
                    <a:pt x="1135062" y="155085"/>
                    <a:pt x="1154608" y="174631"/>
                    <a:pt x="1178719" y="174631"/>
                  </a:cubicBezTo>
                  <a:cubicBezTo>
                    <a:pt x="1202830" y="174631"/>
                    <a:pt x="1222376" y="155085"/>
                    <a:pt x="1222376" y="130973"/>
                  </a:cubicBezTo>
                  <a:cubicBezTo>
                    <a:pt x="1222376" y="106863"/>
                    <a:pt x="1202830" y="87317"/>
                    <a:pt x="1178719" y="87317"/>
                  </a:cubicBezTo>
                  <a:close/>
                  <a:moveTo>
                    <a:pt x="480219" y="567536"/>
                  </a:moveTo>
                  <a:cubicBezTo>
                    <a:pt x="431997" y="567536"/>
                    <a:pt x="392906" y="606627"/>
                    <a:pt x="392906" y="654849"/>
                  </a:cubicBezTo>
                  <a:cubicBezTo>
                    <a:pt x="392906" y="703070"/>
                    <a:pt x="431997" y="742161"/>
                    <a:pt x="480219" y="742161"/>
                  </a:cubicBezTo>
                  <a:cubicBezTo>
                    <a:pt x="528440" y="742161"/>
                    <a:pt x="567531" y="703070"/>
                    <a:pt x="567531" y="654849"/>
                  </a:cubicBezTo>
                  <a:cubicBezTo>
                    <a:pt x="567531" y="606627"/>
                    <a:pt x="528440" y="567536"/>
                    <a:pt x="480219" y="567536"/>
                  </a:cubicBezTo>
                  <a:close/>
                  <a:moveTo>
                    <a:pt x="916781" y="567536"/>
                  </a:moveTo>
                  <a:cubicBezTo>
                    <a:pt x="868559" y="567536"/>
                    <a:pt x="829468" y="606627"/>
                    <a:pt x="829468" y="654849"/>
                  </a:cubicBezTo>
                  <a:cubicBezTo>
                    <a:pt x="829468" y="703070"/>
                    <a:pt x="868559" y="742161"/>
                    <a:pt x="916781" y="742161"/>
                  </a:cubicBezTo>
                  <a:cubicBezTo>
                    <a:pt x="965002" y="742161"/>
                    <a:pt x="1004093" y="703070"/>
                    <a:pt x="1004093" y="654849"/>
                  </a:cubicBezTo>
                  <a:cubicBezTo>
                    <a:pt x="1004093" y="606627"/>
                    <a:pt x="965002" y="567536"/>
                    <a:pt x="916781" y="567536"/>
                  </a:cubicBezTo>
                  <a:close/>
                  <a:moveTo>
                    <a:pt x="881376" y="865992"/>
                  </a:moveTo>
                  <a:cubicBezTo>
                    <a:pt x="870353" y="864245"/>
                    <a:pt x="858675" y="866712"/>
                    <a:pt x="848939" y="873741"/>
                  </a:cubicBezTo>
                  <a:cubicBezTo>
                    <a:pt x="758920" y="938964"/>
                    <a:pt x="638079" y="938790"/>
                    <a:pt x="548060" y="873741"/>
                  </a:cubicBezTo>
                  <a:cubicBezTo>
                    <a:pt x="528589" y="859683"/>
                    <a:pt x="501260" y="864049"/>
                    <a:pt x="487116" y="883520"/>
                  </a:cubicBezTo>
                  <a:cubicBezTo>
                    <a:pt x="472971" y="902991"/>
                    <a:pt x="477337" y="930320"/>
                    <a:pt x="496895" y="944465"/>
                  </a:cubicBezTo>
                  <a:cubicBezTo>
                    <a:pt x="557140" y="988034"/>
                    <a:pt x="627864" y="1009862"/>
                    <a:pt x="698499" y="1009862"/>
                  </a:cubicBezTo>
                  <a:cubicBezTo>
                    <a:pt x="769135" y="1009862"/>
                    <a:pt x="839859" y="988034"/>
                    <a:pt x="900104" y="944465"/>
                  </a:cubicBezTo>
                  <a:cubicBezTo>
                    <a:pt x="919575" y="930320"/>
                    <a:pt x="924028" y="903078"/>
                    <a:pt x="909883" y="883520"/>
                  </a:cubicBezTo>
                  <a:cubicBezTo>
                    <a:pt x="902767" y="873697"/>
                    <a:pt x="892399" y="867738"/>
                    <a:pt x="881376" y="865992"/>
                  </a:cubicBezTo>
                  <a:close/>
                </a:path>
              </a:pathLst>
            </a:custGeom>
            <a:grpFill/>
            <a:ln w="2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2843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89A36B03-B672-4C39-86F0-3B7C5363D00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1"/>
          </a:xfrm>
          <a:custGeom>
            <a:avLst/>
            <a:gdLst>
              <a:gd name="connsiteX0" fmla="*/ 0 w 8636000"/>
              <a:gd name="connsiteY0" fmla="*/ 0 h 6291943"/>
              <a:gd name="connsiteX1" fmla="*/ 8636000 w 8636000"/>
              <a:gd name="connsiteY1" fmla="*/ 0 h 6291943"/>
              <a:gd name="connsiteX2" fmla="*/ 8636000 w 8636000"/>
              <a:gd name="connsiteY2" fmla="*/ 6291943 h 6291943"/>
              <a:gd name="connsiteX3" fmla="*/ 0 w 8636000"/>
              <a:gd name="connsiteY3" fmla="*/ 6291943 h 6291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36000" h="6291943">
                <a:moveTo>
                  <a:pt x="0" y="0"/>
                </a:moveTo>
                <a:lnTo>
                  <a:pt x="8636000" y="0"/>
                </a:lnTo>
                <a:lnTo>
                  <a:pt x="8636000" y="6291943"/>
                </a:lnTo>
                <a:lnTo>
                  <a:pt x="0" y="629194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6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Picture Placeholder 3">
            <a:extLst>
              <a:ext uri="{FF2B5EF4-FFF2-40B4-BE49-F238E27FC236}">
                <a16:creationId xmlns:a16="http://schemas.microsoft.com/office/drawing/2014/main" id="{B216E80C-E655-47D0-A221-C0DA47666C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" y="2000250"/>
            <a:ext cx="10972800" cy="2857500"/>
          </a:xfrm>
          <a:prstGeom prst="roundRect">
            <a:avLst>
              <a:gd name="adj" fmla="val 10667"/>
            </a:avLst>
          </a:prstGeom>
          <a:effectLst>
            <a:outerShdw blurRad="330200" sx="102000" sy="102000" algn="ctr" rotWithShape="0">
              <a:prstClr val="black">
                <a:alpha val="21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 sz="16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439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</p:bld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D95AB8F-5275-4278-82FC-27E83FFFF5E6}"/>
              </a:ext>
            </a:extLst>
          </p:cNvPr>
          <p:cNvSpPr txBox="1"/>
          <p:nvPr userDrawn="1"/>
        </p:nvSpPr>
        <p:spPr>
          <a:xfrm>
            <a:off x="9753600" y="0"/>
            <a:ext cx="2327275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800" b="1" i="0" spc="0" baseline="30000" dirty="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&lt;</a:t>
            </a:r>
            <a:fld id="{260E2A6B-A809-4840-BF14-8648BC0BDF87}" type="slidenum">
              <a:rPr lang="id-ID" sz="4400" b="1" i="0" spc="0" smtClean="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‹#›</a:t>
            </a:fld>
            <a:r>
              <a:rPr lang="en-US" sz="2400" b="1" i="0" spc="0" baseline="30000" dirty="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/&gt;</a:t>
            </a:r>
            <a:endParaRPr lang="id-ID" sz="4400" b="1" i="0" spc="0" baseline="30000" dirty="0">
              <a:solidFill>
                <a:schemeClr val="bg1"/>
              </a:solidFill>
              <a:latin typeface="Ubuntu" panose="020B050403060203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BFC75C1-AB1A-41C6-BEAA-E7208CA12ED5}"/>
              </a:ext>
            </a:extLst>
          </p:cNvPr>
          <p:cNvGrpSpPr/>
          <p:nvPr userDrawn="1"/>
        </p:nvGrpSpPr>
        <p:grpSpPr>
          <a:xfrm>
            <a:off x="1342633" y="6429418"/>
            <a:ext cx="2626016" cy="246221"/>
            <a:chOff x="666027" y="6491338"/>
            <a:chExt cx="2626016" cy="246221"/>
          </a:xfrm>
        </p:grpSpPr>
        <p:sp>
          <p:nvSpPr>
            <p:cNvPr id="13" name="Freeform 62">
              <a:extLst>
                <a:ext uri="{FF2B5EF4-FFF2-40B4-BE49-F238E27FC236}">
                  <a16:creationId xmlns:a16="http://schemas.microsoft.com/office/drawing/2014/main" id="{48E822A7-799A-463F-8F70-12A54F078BE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6027" y="6562424"/>
              <a:ext cx="95578" cy="93971"/>
            </a:xfrm>
            <a:custGeom>
              <a:avLst/>
              <a:gdLst>
                <a:gd name="T0" fmla="*/ 92739 w 55"/>
                <a:gd name="T1" fmla="*/ 185737 h 54"/>
                <a:gd name="T2" fmla="*/ 0 w 55"/>
                <a:gd name="T3" fmla="*/ 92869 h 54"/>
                <a:gd name="T4" fmla="*/ 92739 w 55"/>
                <a:gd name="T5" fmla="*/ 0 h 54"/>
                <a:gd name="T6" fmla="*/ 188913 w 55"/>
                <a:gd name="T7" fmla="*/ 92869 h 54"/>
                <a:gd name="T8" fmla="*/ 92739 w 55"/>
                <a:gd name="T9" fmla="*/ 185737 h 54"/>
                <a:gd name="T10" fmla="*/ 13739 w 55"/>
                <a:gd name="T11" fmla="*/ 92869 h 54"/>
                <a:gd name="T12" fmla="*/ 92739 w 55"/>
                <a:gd name="T13" fmla="*/ 171979 h 54"/>
                <a:gd name="T14" fmla="*/ 171739 w 55"/>
                <a:gd name="T15" fmla="*/ 92869 h 54"/>
                <a:gd name="T16" fmla="*/ 92739 w 55"/>
                <a:gd name="T17" fmla="*/ 13758 h 54"/>
                <a:gd name="T18" fmla="*/ 13739 w 55"/>
                <a:gd name="T19" fmla="*/ 92869 h 54"/>
                <a:gd name="T20" fmla="*/ 140826 w 55"/>
                <a:gd name="T21" fmla="*/ 127264 h 54"/>
                <a:gd name="T22" fmla="*/ 96174 w 55"/>
                <a:gd name="T23" fmla="*/ 151341 h 54"/>
                <a:gd name="T24" fmla="*/ 37783 w 55"/>
                <a:gd name="T25" fmla="*/ 92869 h 54"/>
                <a:gd name="T26" fmla="*/ 96174 w 55"/>
                <a:gd name="T27" fmla="*/ 34396 h 54"/>
                <a:gd name="T28" fmla="*/ 137391 w 55"/>
                <a:gd name="T29" fmla="*/ 58473 h 54"/>
                <a:gd name="T30" fmla="*/ 137391 w 55"/>
                <a:gd name="T31" fmla="*/ 72231 h 54"/>
                <a:gd name="T32" fmla="*/ 137391 w 55"/>
                <a:gd name="T33" fmla="*/ 72231 h 54"/>
                <a:gd name="T34" fmla="*/ 123652 w 55"/>
                <a:gd name="T35" fmla="*/ 72231 h 54"/>
                <a:gd name="T36" fmla="*/ 120217 w 55"/>
                <a:gd name="T37" fmla="*/ 72231 h 54"/>
                <a:gd name="T38" fmla="*/ 120217 w 55"/>
                <a:gd name="T39" fmla="*/ 61912 h 54"/>
                <a:gd name="T40" fmla="*/ 96174 w 55"/>
                <a:gd name="T41" fmla="*/ 51594 h 54"/>
                <a:gd name="T42" fmla="*/ 54957 w 55"/>
                <a:gd name="T43" fmla="*/ 92869 h 54"/>
                <a:gd name="T44" fmla="*/ 96174 w 55"/>
                <a:gd name="T45" fmla="*/ 134143 h 54"/>
                <a:gd name="T46" fmla="*/ 120217 w 55"/>
                <a:gd name="T47" fmla="*/ 123825 h 54"/>
                <a:gd name="T48" fmla="*/ 120217 w 55"/>
                <a:gd name="T49" fmla="*/ 113506 h 54"/>
                <a:gd name="T50" fmla="*/ 123652 w 55"/>
                <a:gd name="T51" fmla="*/ 113506 h 54"/>
                <a:gd name="T52" fmla="*/ 137391 w 55"/>
                <a:gd name="T53" fmla="*/ 113506 h 54"/>
                <a:gd name="T54" fmla="*/ 140826 w 55"/>
                <a:gd name="T55" fmla="*/ 113506 h 54"/>
                <a:gd name="T56" fmla="*/ 140826 w 55"/>
                <a:gd name="T57" fmla="*/ 127264 h 5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55" h="54">
                  <a:moveTo>
                    <a:pt x="27" y="54"/>
                  </a:moveTo>
                  <a:cubicBezTo>
                    <a:pt x="12" y="54"/>
                    <a:pt x="0" y="42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5" y="12"/>
                    <a:pt x="55" y="27"/>
                  </a:cubicBezTo>
                  <a:cubicBezTo>
                    <a:pt x="55" y="42"/>
                    <a:pt x="42" y="54"/>
                    <a:pt x="27" y="54"/>
                  </a:cubicBezTo>
                  <a:close/>
                  <a:moveTo>
                    <a:pt x="4" y="27"/>
                  </a:moveTo>
                  <a:cubicBezTo>
                    <a:pt x="4" y="40"/>
                    <a:pt x="15" y="50"/>
                    <a:pt x="27" y="50"/>
                  </a:cubicBezTo>
                  <a:cubicBezTo>
                    <a:pt x="40" y="50"/>
                    <a:pt x="50" y="40"/>
                    <a:pt x="50" y="27"/>
                  </a:cubicBezTo>
                  <a:cubicBezTo>
                    <a:pt x="50" y="14"/>
                    <a:pt x="40" y="4"/>
                    <a:pt x="27" y="4"/>
                  </a:cubicBezTo>
                  <a:cubicBezTo>
                    <a:pt x="15" y="4"/>
                    <a:pt x="4" y="14"/>
                    <a:pt x="4" y="27"/>
                  </a:cubicBezTo>
                  <a:close/>
                  <a:moveTo>
                    <a:pt x="41" y="37"/>
                  </a:moveTo>
                  <a:cubicBezTo>
                    <a:pt x="41" y="42"/>
                    <a:pt x="33" y="44"/>
                    <a:pt x="28" y="44"/>
                  </a:cubicBezTo>
                  <a:cubicBezTo>
                    <a:pt x="18" y="44"/>
                    <a:pt x="11" y="37"/>
                    <a:pt x="11" y="27"/>
                  </a:cubicBezTo>
                  <a:cubicBezTo>
                    <a:pt x="11" y="17"/>
                    <a:pt x="18" y="10"/>
                    <a:pt x="28" y="10"/>
                  </a:cubicBezTo>
                  <a:cubicBezTo>
                    <a:pt x="31" y="10"/>
                    <a:pt x="40" y="11"/>
                    <a:pt x="40" y="17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6"/>
                    <a:pt x="31" y="15"/>
                    <a:pt x="28" y="15"/>
                  </a:cubicBezTo>
                  <a:cubicBezTo>
                    <a:pt x="21" y="15"/>
                    <a:pt x="16" y="20"/>
                    <a:pt x="16" y="27"/>
                  </a:cubicBezTo>
                  <a:cubicBezTo>
                    <a:pt x="16" y="34"/>
                    <a:pt x="21" y="39"/>
                    <a:pt x="28" y="39"/>
                  </a:cubicBezTo>
                  <a:cubicBezTo>
                    <a:pt x="31" y="39"/>
                    <a:pt x="35" y="38"/>
                    <a:pt x="35" y="36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5" y="33"/>
                    <a:pt x="36" y="33"/>
                    <a:pt x="36" y="33"/>
                  </a:cubicBezTo>
                  <a:cubicBezTo>
                    <a:pt x="40" y="33"/>
                    <a:pt x="40" y="33"/>
                    <a:pt x="40" y="33"/>
                  </a:cubicBezTo>
                  <a:cubicBezTo>
                    <a:pt x="41" y="33"/>
                    <a:pt x="41" y="33"/>
                    <a:pt x="41" y="33"/>
                  </a:cubicBezTo>
                  <a:lnTo>
                    <a:pt x="41" y="3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 b="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D81A039-41F9-4179-9393-DE17E46FAF63}"/>
                </a:ext>
              </a:extLst>
            </p:cNvPr>
            <p:cNvSpPr txBox="1"/>
            <p:nvPr/>
          </p:nvSpPr>
          <p:spPr>
            <a:xfrm>
              <a:off x="771801" y="6491338"/>
              <a:ext cx="25202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0" spc="300" dirty="0">
                  <a:solidFill>
                    <a:schemeClr val="bg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2019.All Rights Reserved</a:t>
              </a:r>
              <a:endParaRPr lang="id-ID" sz="1000" b="0" spc="3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25E1D83-8139-4EEF-B4A5-FDD5804AFCFE}"/>
              </a:ext>
            </a:extLst>
          </p:cNvPr>
          <p:cNvSpPr txBox="1"/>
          <p:nvPr userDrawn="1"/>
        </p:nvSpPr>
        <p:spPr>
          <a:xfrm>
            <a:off x="221512" y="6398640"/>
            <a:ext cx="776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coder://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93EAE9D-DD77-41F1-BB80-9B81E003B525}"/>
              </a:ext>
            </a:extLst>
          </p:cNvPr>
          <p:cNvGrpSpPr/>
          <p:nvPr userDrawn="1"/>
        </p:nvGrpSpPr>
        <p:grpSpPr>
          <a:xfrm>
            <a:off x="11161327" y="6472515"/>
            <a:ext cx="809162" cy="169756"/>
            <a:chOff x="5168894" y="3238491"/>
            <a:chExt cx="1816099" cy="381003"/>
          </a:xfrm>
          <a:solidFill>
            <a:schemeClr val="bg1">
              <a:lumMod val="95000"/>
            </a:schemeClr>
          </a:solidFill>
        </p:grpSpPr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518B3738-3D08-49C2-8A01-4667090E93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603994" y="3238491"/>
              <a:ext cx="380999" cy="380999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001B2EC1-4AE8-4989-8EFE-A56B0682C1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168894" y="3238495"/>
              <a:ext cx="380999" cy="380999"/>
            </a:xfrm>
            <a:prstGeom prst="rect">
              <a:avLst/>
            </a:prstGeom>
          </p:spPr>
        </p:pic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D46795D-5E74-4381-BDDB-BE92A77FA469}"/>
                </a:ext>
              </a:extLst>
            </p:cNvPr>
            <p:cNvSpPr/>
            <p:nvPr/>
          </p:nvSpPr>
          <p:spPr>
            <a:xfrm>
              <a:off x="5885616" y="3274545"/>
              <a:ext cx="382667" cy="309564"/>
            </a:xfrm>
            <a:custGeom>
              <a:avLst/>
              <a:gdLst>
                <a:gd name="connsiteX0" fmla="*/ 1178720 w 1403113"/>
                <a:gd name="connsiteY0" fmla="*/ 4 h 1135068"/>
                <a:gd name="connsiteX1" fmla="*/ 1309688 w 1403113"/>
                <a:gd name="connsiteY1" fmla="*/ 130973 h 1135068"/>
                <a:gd name="connsiteX2" fmla="*/ 1178720 w 1403113"/>
                <a:gd name="connsiteY2" fmla="*/ 261942 h 1135068"/>
                <a:gd name="connsiteX3" fmla="*/ 1049061 w 1403113"/>
                <a:gd name="connsiteY3" fmla="*/ 144332 h 1135068"/>
                <a:gd name="connsiteX4" fmla="*/ 835931 w 1403113"/>
                <a:gd name="connsiteY4" fmla="*/ 94564 h 1135068"/>
                <a:gd name="connsiteX5" fmla="*/ 762675 w 1403113"/>
                <a:gd name="connsiteY5" fmla="*/ 266395 h 1135068"/>
                <a:gd name="connsiteX6" fmla="*/ 1123538 w 1403113"/>
                <a:gd name="connsiteY6" fmla="*/ 384616 h 1135068"/>
                <a:gd name="connsiteX7" fmla="*/ 1228488 w 1403113"/>
                <a:gd name="connsiteY7" fmla="*/ 349255 h 1135068"/>
                <a:gd name="connsiteX8" fmla="*/ 1403113 w 1403113"/>
                <a:gd name="connsiteY8" fmla="*/ 523880 h 1135068"/>
                <a:gd name="connsiteX9" fmla="*/ 1308990 w 1403113"/>
                <a:gd name="connsiteY9" fmla="*/ 678248 h 1135068"/>
                <a:gd name="connsiteX10" fmla="*/ 1309688 w 1403113"/>
                <a:gd name="connsiteY10" fmla="*/ 698505 h 1135068"/>
                <a:gd name="connsiteX11" fmla="*/ 698501 w 1403113"/>
                <a:gd name="connsiteY11" fmla="*/ 1135068 h 1135068"/>
                <a:gd name="connsiteX12" fmla="*/ 87313 w 1403113"/>
                <a:gd name="connsiteY12" fmla="*/ 698505 h 1135068"/>
                <a:gd name="connsiteX13" fmla="*/ 88273 w 1403113"/>
                <a:gd name="connsiteY13" fmla="*/ 675018 h 1135068"/>
                <a:gd name="connsiteX14" fmla="*/ 0 w 1403113"/>
                <a:gd name="connsiteY14" fmla="*/ 523880 h 1135068"/>
                <a:gd name="connsiteX15" fmla="*/ 174625 w 1403113"/>
                <a:gd name="connsiteY15" fmla="*/ 349255 h 1135068"/>
                <a:gd name="connsiteX16" fmla="*/ 276955 w 1403113"/>
                <a:gd name="connsiteY16" fmla="*/ 382346 h 1135068"/>
                <a:gd name="connsiteX17" fmla="*/ 668727 w 1403113"/>
                <a:gd name="connsiteY17" fmla="*/ 264038 h 1135068"/>
                <a:gd name="connsiteX18" fmla="*/ 770010 w 1403113"/>
                <a:gd name="connsiteY18" fmla="*/ 26547 h 1135068"/>
                <a:gd name="connsiteX19" fmla="*/ 820214 w 1403113"/>
                <a:gd name="connsiteY19" fmla="*/ 1139 h 1135068"/>
                <a:gd name="connsiteX20" fmla="*/ 1069317 w 1403113"/>
                <a:gd name="connsiteY20" fmla="*/ 59377 h 1135068"/>
                <a:gd name="connsiteX21" fmla="*/ 1178720 w 1403113"/>
                <a:gd name="connsiteY21" fmla="*/ 4 h 1135068"/>
                <a:gd name="connsiteX22" fmla="*/ 1178719 w 1403113"/>
                <a:gd name="connsiteY22" fmla="*/ 87317 h 1135068"/>
                <a:gd name="connsiteX23" fmla="*/ 1135062 w 1403113"/>
                <a:gd name="connsiteY23" fmla="*/ 130973 h 1135068"/>
                <a:gd name="connsiteX24" fmla="*/ 1178719 w 1403113"/>
                <a:gd name="connsiteY24" fmla="*/ 174631 h 1135068"/>
                <a:gd name="connsiteX25" fmla="*/ 1222376 w 1403113"/>
                <a:gd name="connsiteY25" fmla="*/ 130973 h 1135068"/>
                <a:gd name="connsiteX26" fmla="*/ 1178719 w 1403113"/>
                <a:gd name="connsiteY26" fmla="*/ 87317 h 1135068"/>
                <a:gd name="connsiteX27" fmla="*/ 480219 w 1403113"/>
                <a:gd name="connsiteY27" fmla="*/ 567536 h 1135068"/>
                <a:gd name="connsiteX28" fmla="*/ 392906 w 1403113"/>
                <a:gd name="connsiteY28" fmla="*/ 654849 h 1135068"/>
                <a:gd name="connsiteX29" fmla="*/ 480219 w 1403113"/>
                <a:gd name="connsiteY29" fmla="*/ 742161 h 1135068"/>
                <a:gd name="connsiteX30" fmla="*/ 567531 w 1403113"/>
                <a:gd name="connsiteY30" fmla="*/ 654849 h 1135068"/>
                <a:gd name="connsiteX31" fmla="*/ 480219 w 1403113"/>
                <a:gd name="connsiteY31" fmla="*/ 567536 h 1135068"/>
                <a:gd name="connsiteX32" fmla="*/ 916781 w 1403113"/>
                <a:gd name="connsiteY32" fmla="*/ 567536 h 1135068"/>
                <a:gd name="connsiteX33" fmla="*/ 829468 w 1403113"/>
                <a:gd name="connsiteY33" fmla="*/ 654849 h 1135068"/>
                <a:gd name="connsiteX34" fmla="*/ 916781 w 1403113"/>
                <a:gd name="connsiteY34" fmla="*/ 742161 h 1135068"/>
                <a:gd name="connsiteX35" fmla="*/ 1004093 w 1403113"/>
                <a:gd name="connsiteY35" fmla="*/ 654849 h 1135068"/>
                <a:gd name="connsiteX36" fmla="*/ 916781 w 1403113"/>
                <a:gd name="connsiteY36" fmla="*/ 567536 h 1135068"/>
                <a:gd name="connsiteX37" fmla="*/ 881376 w 1403113"/>
                <a:gd name="connsiteY37" fmla="*/ 865992 h 1135068"/>
                <a:gd name="connsiteX38" fmla="*/ 848939 w 1403113"/>
                <a:gd name="connsiteY38" fmla="*/ 873741 h 1135068"/>
                <a:gd name="connsiteX39" fmla="*/ 548060 w 1403113"/>
                <a:gd name="connsiteY39" fmla="*/ 873741 h 1135068"/>
                <a:gd name="connsiteX40" fmla="*/ 487116 w 1403113"/>
                <a:gd name="connsiteY40" fmla="*/ 883520 h 1135068"/>
                <a:gd name="connsiteX41" fmla="*/ 496895 w 1403113"/>
                <a:gd name="connsiteY41" fmla="*/ 944465 h 1135068"/>
                <a:gd name="connsiteX42" fmla="*/ 698499 w 1403113"/>
                <a:gd name="connsiteY42" fmla="*/ 1009862 h 1135068"/>
                <a:gd name="connsiteX43" fmla="*/ 900104 w 1403113"/>
                <a:gd name="connsiteY43" fmla="*/ 944465 h 1135068"/>
                <a:gd name="connsiteX44" fmla="*/ 909883 w 1403113"/>
                <a:gd name="connsiteY44" fmla="*/ 883520 h 1135068"/>
                <a:gd name="connsiteX45" fmla="*/ 881376 w 1403113"/>
                <a:gd name="connsiteY45" fmla="*/ 865992 h 1135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403113" h="1135068">
                  <a:moveTo>
                    <a:pt x="1178720" y="4"/>
                  </a:moveTo>
                  <a:cubicBezTo>
                    <a:pt x="1250927" y="4"/>
                    <a:pt x="1309688" y="58766"/>
                    <a:pt x="1309688" y="130973"/>
                  </a:cubicBezTo>
                  <a:cubicBezTo>
                    <a:pt x="1309688" y="203181"/>
                    <a:pt x="1250927" y="261942"/>
                    <a:pt x="1178720" y="261942"/>
                  </a:cubicBezTo>
                  <a:cubicBezTo>
                    <a:pt x="1111052" y="261942"/>
                    <a:pt x="1055871" y="210253"/>
                    <a:pt x="1049061" y="144332"/>
                  </a:cubicBezTo>
                  <a:lnTo>
                    <a:pt x="835931" y="94564"/>
                  </a:lnTo>
                  <a:lnTo>
                    <a:pt x="762675" y="266395"/>
                  </a:lnTo>
                  <a:cubicBezTo>
                    <a:pt x="898446" y="276610"/>
                    <a:pt x="1026097" y="316949"/>
                    <a:pt x="1123538" y="384616"/>
                  </a:cubicBezTo>
                  <a:cubicBezTo>
                    <a:pt x="1153399" y="361828"/>
                    <a:pt x="1189983" y="349255"/>
                    <a:pt x="1228488" y="349255"/>
                  </a:cubicBezTo>
                  <a:cubicBezTo>
                    <a:pt x="1324794" y="349255"/>
                    <a:pt x="1403113" y="427574"/>
                    <a:pt x="1403113" y="523880"/>
                  </a:cubicBezTo>
                  <a:cubicBezTo>
                    <a:pt x="1403113" y="590150"/>
                    <a:pt x="1365918" y="649261"/>
                    <a:pt x="1308990" y="678248"/>
                  </a:cubicBezTo>
                  <a:cubicBezTo>
                    <a:pt x="1309427" y="684971"/>
                    <a:pt x="1309688" y="691694"/>
                    <a:pt x="1309688" y="698505"/>
                  </a:cubicBezTo>
                  <a:cubicBezTo>
                    <a:pt x="1309688" y="939226"/>
                    <a:pt x="1035440" y="1135068"/>
                    <a:pt x="698501" y="1135068"/>
                  </a:cubicBezTo>
                  <a:cubicBezTo>
                    <a:pt x="361474" y="1135068"/>
                    <a:pt x="87313" y="939226"/>
                    <a:pt x="87313" y="698505"/>
                  </a:cubicBezTo>
                  <a:cubicBezTo>
                    <a:pt x="87313" y="690559"/>
                    <a:pt x="87575" y="682701"/>
                    <a:pt x="88273" y="675018"/>
                  </a:cubicBezTo>
                  <a:cubicBezTo>
                    <a:pt x="34838" y="645419"/>
                    <a:pt x="0" y="587705"/>
                    <a:pt x="0" y="523880"/>
                  </a:cubicBezTo>
                  <a:cubicBezTo>
                    <a:pt x="0" y="427574"/>
                    <a:pt x="78319" y="349255"/>
                    <a:pt x="174625" y="349255"/>
                  </a:cubicBezTo>
                  <a:cubicBezTo>
                    <a:pt x="212606" y="349255"/>
                    <a:pt x="248230" y="361042"/>
                    <a:pt x="276955" y="382346"/>
                  </a:cubicBezTo>
                  <a:cubicBezTo>
                    <a:pt x="382429" y="310400"/>
                    <a:pt x="522129" y="269102"/>
                    <a:pt x="668727" y="264038"/>
                  </a:cubicBezTo>
                  <a:lnTo>
                    <a:pt x="770010" y="26547"/>
                  </a:lnTo>
                  <a:cubicBezTo>
                    <a:pt x="778392" y="7077"/>
                    <a:pt x="799085" y="-3663"/>
                    <a:pt x="820214" y="1139"/>
                  </a:cubicBezTo>
                  <a:lnTo>
                    <a:pt x="1069317" y="59377"/>
                  </a:lnTo>
                  <a:cubicBezTo>
                    <a:pt x="1092717" y="23666"/>
                    <a:pt x="1132968" y="4"/>
                    <a:pt x="1178720" y="4"/>
                  </a:cubicBezTo>
                  <a:close/>
                  <a:moveTo>
                    <a:pt x="1178719" y="87317"/>
                  </a:moveTo>
                  <a:cubicBezTo>
                    <a:pt x="1154608" y="87317"/>
                    <a:pt x="1135062" y="106863"/>
                    <a:pt x="1135062" y="130973"/>
                  </a:cubicBezTo>
                  <a:cubicBezTo>
                    <a:pt x="1135062" y="155085"/>
                    <a:pt x="1154608" y="174631"/>
                    <a:pt x="1178719" y="174631"/>
                  </a:cubicBezTo>
                  <a:cubicBezTo>
                    <a:pt x="1202830" y="174631"/>
                    <a:pt x="1222376" y="155085"/>
                    <a:pt x="1222376" y="130973"/>
                  </a:cubicBezTo>
                  <a:cubicBezTo>
                    <a:pt x="1222376" y="106863"/>
                    <a:pt x="1202830" y="87317"/>
                    <a:pt x="1178719" y="87317"/>
                  </a:cubicBezTo>
                  <a:close/>
                  <a:moveTo>
                    <a:pt x="480219" y="567536"/>
                  </a:moveTo>
                  <a:cubicBezTo>
                    <a:pt x="431997" y="567536"/>
                    <a:pt x="392906" y="606627"/>
                    <a:pt x="392906" y="654849"/>
                  </a:cubicBezTo>
                  <a:cubicBezTo>
                    <a:pt x="392906" y="703070"/>
                    <a:pt x="431997" y="742161"/>
                    <a:pt x="480219" y="742161"/>
                  </a:cubicBezTo>
                  <a:cubicBezTo>
                    <a:pt x="528440" y="742161"/>
                    <a:pt x="567531" y="703070"/>
                    <a:pt x="567531" y="654849"/>
                  </a:cubicBezTo>
                  <a:cubicBezTo>
                    <a:pt x="567531" y="606627"/>
                    <a:pt x="528440" y="567536"/>
                    <a:pt x="480219" y="567536"/>
                  </a:cubicBezTo>
                  <a:close/>
                  <a:moveTo>
                    <a:pt x="916781" y="567536"/>
                  </a:moveTo>
                  <a:cubicBezTo>
                    <a:pt x="868559" y="567536"/>
                    <a:pt x="829468" y="606627"/>
                    <a:pt x="829468" y="654849"/>
                  </a:cubicBezTo>
                  <a:cubicBezTo>
                    <a:pt x="829468" y="703070"/>
                    <a:pt x="868559" y="742161"/>
                    <a:pt x="916781" y="742161"/>
                  </a:cubicBezTo>
                  <a:cubicBezTo>
                    <a:pt x="965002" y="742161"/>
                    <a:pt x="1004093" y="703070"/>
                    <a:pt x="1004093" y="654849"/>
                  </a:cubicBezTo>
                  <a:cubicBezTo>
                    <a:pt x="1004093" y="606627"/>
                    <a:pt x="965002" y="567536"/>
                    <a:pt x="916781" y="567536"/>
                  </a:cubicBezTo>
                  <a:close/>
                  <a:moveTo>
                    <a:pt x="881376" y="865992"/>
                  </a:moveTo>
                  <a:cubicBezTo>
                    <a:pt x="870353" y="864245"/>
                    <a:pt x="858675" y="866712"/>
                    <a:pt x="848939" y="873741"/>
                  </a:cubicBezTo>
                  <a:cubicBezTo>
                    <a:pt x="758920" y="938964"/>
                    <a:pt x="638079" y="938790"/>
                    <a:pt x="548060" y="873741"/>
                  </a:cubicBezTo>
                  <a:cubicBezTo>
                    <a:pt x="528589" y="859683"/>
                    <a:pt x="501260" y="864049"/>
                    <a:pt x="487116" y="883520"/>
                  </a:cubicBezTo>
                  <a:cubicBezTo>
                    <a:pt x="472971" y="902991"/>
                    <a:pt x="477337" y="930320"/>
                    <a:pt x="496895" y="944465"/>
                  </a:cubicBezTo>
                  <a:cubicBezTo>
                    <a:pt x="557140" y="988034"/>
                    <a:pt x="627864" y="1009862"/>
                    <a:pt x="698499" y="1009862"/>
                  </a:cubicBezTo>
                  <a:cubicBezTo>
                    <a:pt x="769135" y="1009862"/>
                    <a:pt x="839859" y="988034"/>
                    <a:pt x="900104" y="944465"/>
                  </a:cubicBezTo>
                  <a:cubicBezTo>
                    <a:pt x="919575" y="930320"/>
                    <a:pt x="924028" y="903078"/>
                    <a:pt x="909883" y="883520"/>
                  </a:cubicBezTo>
                  <a:cubicBezTo>
                    <a:pt x="902767" y="873697"/>
                    <a:pt x="892399" y="867738"/>
                    <a:pt x="881376" y="865992"/>
                  </a:cubicBezTo>
                  <a:close/>
                </a:path>
              </a:pathLst>
            </a:custGeom>
            <a:grpFill/>
            <a:ln w="2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20" name="Freeform 9">
            <a:extLst>
              <a:ext uri="{FF2B5EF4-FFF2-40B4-BE49-F238E27FC236}">
                <a16:creationId xmlns:a16="http://schemas.microsoft.com/office/drawing/2014/main" id="{AE5E3A72-0A75-402D-B5D7-865A1EE8C8DE}"/>
              </a:ext>
            </a:extLst>
          </p:cNvPr>
          <p:cNvSpPr>
            <a:spLocks/>
          </p:cNvSpPr>
          <p:nvPr userDrawn="1"/>
        </p:nvSpPr>
        <p:spPr bwMode="auto">
          <a:xfrm>
            <a:off x="6331208" y="769441"/>
            <a:ext cx="4592080" cy="4712816"/>
          </a:xfrm>
          <a:custGeom>
            <a:avLst/>
            <a:gdLst>
              <a:gd name="T0" fmla="*/ 1096 w 2112"/>
              <a:gd name="T1" fmla="*/ 208 h 2168"/>
              <a:gd name="T2" fmla="*/ 440 w 2112"/>
              <a:gd name="T3" fmla="*/ 352 h 2168"/>
              <a:gd name="T4" fmla="*/ 200 w 2112"/>
              <a:gd name="T5" fmla="*/ 920 h 2168"/>
              <a:gd name="T6" fmla="*/ 248 w 2112"/>
              <a:gd name="T7" fmla="*/ 1336 h 2168"/>
              <a:gd name="T8" fmla="*/ 312 w 2112"/>
              <a:gd name="T9" fmla="*/ 1504 h 2168"/>
              <a:gd name="T10" fmla="*/ 512 w 2112"/>
              <a:gd name="T11" fmla="*/ 1912 h 2168"/>
              <a:gd name="T12" fmla="*/ 1256 w 2112"/>
              <a:gd name="T13" fmla="*/ 1968 h 2168"/>
              <a:gd name="T14" fmla="*/ 1672 w 2112"/>
              <a:gd name="T15" fmla="*/ 1736 h 2168"/>
              <a:gd name="T16" fmla="*/ 2040 w 2112"/>
              <a:gd name="T17" fmla="*/ 1240 h 2168"/>
              <a:gd name="T18" fmla="*/ 1992 w 2112"/>
              <a:gd name="T19" fmla="*/ 728 h 2168"/>
              <a:gd name="T20" fmla="*/ 1888 w 2112"/>
              <a:gd name="T21" fmla="*/ 184 h 2168"/>
              <a:gd name="T22" fmla="*/ 1096 w 2112"/>
              <a:gd name="T23" fmla="*/ 208 h 2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2" h="2168">
                <a:moveTo>
                  <a:pt x="1096" y="208"/>
                </a:moveTo>
                <a:cubicBezTo>
                  <a:pt x="1096" y="208"/>
                  <a:pt x="776" y="392"/>
                  <a:pt x="440" y="352"/>
                </a:cubicBezTo>
                <a:cubicBezTo>
                  <a:pt x="104" y="312"/>
                  <a:pt x="0" y="560"/>
                  <a:pt x="200" y="920"/>
                </a:cubicBezTo>
                <a:cubicBezTo>
                  <a:pt x="400" y="1280"/>
                  <a:pt x="248" y="1336"/>
                  <a:pt x="248" y="1336"/>
                </a:cubicBezTo>
                <a:cubicBezTo>
                  <a:pt x="312" y="1504"/>
                  <a:pt x="312" y="1504"/>
                  <a:pt x="312" y="1504"/>
                </a:cubicBezTo>
                <a:cubicBezTo>
                  <a:pt x="312" y="1504"/>
                  <a:pt x="440" y="1680"/>
                  <a:pt x="512" y="1912"/>
                </a:cubicBezTo>
                <a:cubicBezTo>
                  <a:pt x="584" y="2144"/>
                  <a:pt x="1040" y="2168"/>
                  <a:pt x="1256" y="1968"/>
                </a:cubicBezTo>
                <a:cubicBezTo>
                  <a:pt x="1472" y="1768"/>
                  <a:pt x="1464" y="1776"/>
                  <a:pt x="1672" y="1736"/>
                </a:cubicBezTo>
                <a:cubicBezTo>
                  <a:pt x="1880" y="1696"/>
                  <a:pt x="2112" y="1624"/>
                  <a:pt x="2040" y="1240"/>
                </a:cubicBezTo>
                <a:cubicBezTo>
                  <a:pt x="1968" y="856"/>
                  <a:pt x="1976" y="856"/>
                  <a:pt x="1992" y="728"/>
                </a:cubicBezTo>
                <a:cubicBezTo>
                  <a:pt x="2008" y="600"/>
                  <a:pt x="2096" y="368"/>
                  <a:pt x="1888" y="184"/>
                </a:cubicBezTo>
                <a:cubicBezTo>
                  <a:pt x="1680" y="0"/>
                  <a:pt x="1280" y="120"/>
                  <a:pt x="1096" y="20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1AD6203D-60E4-4241-AAC4-A4B7CE96BB4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671682" y="1006819"/>
            <a:ext cx="3996318" cy="3959406"/>
          </a:xfrm>
          <a:custGeom>
            <a:avLst/>
            <a:gdLst>
              <a:gd name="connsiteX0" fmla="*/ 3281855 w 5456700"/>
              <a:gd name="connsiteY0" fmla="*/ 40 h 5406300"/>
              <a:gd name="connsiteX1" fmla="*/ 4012537 w 5456700"/>
              <a:gd name="connsiteY1" fmla="*/ 31068 h 5406300"/>
              <a:gd name="connsiteX2" fmla="*/ 5403826 w 5456700"/>
              <a:gd name="connsiteY2" fmla="*/ 1917071 h 5406300"/>
              <a:gd name="connsiteX3" fmla="*/ 5392035 w 5456700"/>
              <a:gd name="connsiteY3" fmla="*/ 3378723 h 5406300"/>
              <a:gd name="connsiteX4" fmla="*/ 4130443 w 5456700"/>
              <a:gd name="connsiteY4" fmla="*/ 4746075 h 5406300"/>
              <a:gd name="connsiteX5" fmla="*/ 2078882 w 5456700"/>
              <a:gd name="connsiteY5" fmla="*/ 5406176 h 5406300"/>
              <a:gd name="connsiteX6" fmla="*/ 687594 w 5456700"/>
              <a:gd name="connsiteY6" fmla="*/ 4309937 h 5406300"/>
              <a:gd name="connsiteX7" fmla="*/ 27321 w 5456700"/>
              <a:gd name="connsiteY7" fmla="*/ 2895435 h 5406300"/>
              <a:gd name="connsiteX8" fmla="*/ 86274 w 5456700"/>
              <a:gd name="connsiteY8" fmla="*/ 1822771 h 5406300"/>
              <a:gd name="connsiteX9" fmla="*/ 958777 w 5456700"/>
              <a:gd name="connsiteY9" fmla="*/ 702957 h 5406300"/>
              <a:gd name="connsiteX10" fmla="*/ 2043510 w 5456700"/>
              <a:gd name="connsiteY10" fmla="*/ 431844 h 5406300"/>
              <a:gd name="connsiteX11" fmla="*/ 3281855 w 5456700"/>
              <a:gd name="connsiteY11" fmla="*/ 40 h 5406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456700" h="5406300">
                <a:moveTo>
                  <a:pt x="3281855" y="40"/>
                </a:moveTo>
                <a:cubicBezTo>
                  <a:pt x="3473809" y="-703"/>
                  <a:pt x="3711877" y="8967"/>
                  <a:pt x="4012537" y="31068"/>
                </a:cubicBezTo>
                <a:cubicBezTo>
                  <a:pt x="5616056" y="148943"/>
                  <a:pt x="5509941" y="1398420"/>
                  <a:pt x="5403826" y="1917071"/>
                </a:cubicBezTo>
                <a:cubicBezTo>
                  <a:pt x="5297710" y="2435722"/>
                  <a:pt x="5344872" y="2577172"/>
                  <a:pt x="5392035" y="3378723"/>
                </a:cubicBezTo>
                <a:cubicBezTo>
                  <a:pt x="5439198" y="4180274"/>
                  <a:pt x="4778925" y="4698925"/>
                  <a:pt x="4130443" y="4746075"/>
                </a:cubicBezTo>
                <a:cubicBezTo>
                  <a:pt x="3481961" y="4793225"/>
                  <a:pt x="3175406" y="5394388"/>
                  <a:pt x="2078882" y="5406176"/>
                </a:cubicBezTo>
                <a:cubicBezTo>
                  <a:pt x="982358" y="5417963"/>
                  <a:pt x="1053102" y="4592837"/>
                  <a:pt x="687594" y="4309937"/>
                </a:cubicBezTo>
                <a:cubicBezTo>
                  <a:pt x="322086" y="4027036"/>
                  <a:pt x="-114166" y="3343360"/>
                  <a:pt x="27321" y="2895435"/>
                </a:cubicBezTo>
                <a:cubicBezTo>
                  <a:pt x="168808" y="2447509"/>
                  <a:pt x="251342" y="2435722"/>
                  <a:pt x="86274" y="1822771"/>
                </a:cubicBezTo>
                <a:cubicBezTo>
                  <a:pt x="-78794" y="1209820"/>
                  <a:pt x="416410" y="761894"/>
                  <a:pt x="958777" y="702957"/>
                </a:cubicBezTo>
                <a:cubicBezTo>
                  <a:pt x="1501144" y="644019"/>
                  <a:pt x="2043510" y="431844"/>
                  <a:pt x="2043510" y="431844"/>
                </a:cubicBezTo>
                <a:cubicBezTo>
                  <a:pt x="2484183" y="201987"/>
                  <a:pt x="2450055" y="3257"/>
                  <a:pt x="3281855" y="40"/>
                </a:cubicBezTo>
                <a:close/>
              </a:path>
            </a:pathLst>
          </a:custGeom>
          <a:solidFill>
            <a:schemeClr val="bg1"/>
          </a:solidFill>
          <a:effectLst/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1831644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</p:bld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4E3390B-DF21-4886-BF40-0F49677A42EF}"/>
              </a:ext>
            </a:extLst>
          </p:cNvPr>
          <p:cNvSpPr txBox="1"/>
          <p:nvPr userDrawn="1"/>
        </p:nvSpPr>
        <p:spPr>
          <a:xfrm>
            <a:off x="9753600" y="0"/>
            <a:ext cx="2327275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800" b="1" i="0" spc="0" baseline="30000" dirty="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&lt;</a:t>
            </a:r>
            <a:fld id="{260E2A6B-A809-4840-BF14-8648BC0BDF87}" type="slidenum">
              <a:rPr lang="id-ID" sz="4400" b="1" i="0" spc="0" smtClean="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‹#›</a:t>
            </a:fld>
            <a:r>
              <a:rPr lang="en-US" sz="2400" b="1" i="0" spc="0" baseline="30000" dirty="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/&gt;</a:t>
            </a:r>
            <a:endParaRPr lang="id-ID" sz="4400" b="1" i="0" spc="0" baseline="30000" dirty="0">
              <a:solidFill>
                <a:schemeClr val="bg1"/>
              </a:solidFill>
              <a:latin typeface="Ubuntu" panose="020B050403060203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CA2F164-79A2-4F71-99A6-ED93057B9049}"/>
              </a:ext>
            </a:extLst>
          </p:cNvPr>
          <p:cNvGrpSpPr/>
          <p:nvPr userDrawn="1"/>
        </p:nvGrpSpPr>
        <p:grpSpPr>
          <a:xfrm>
            <a:off x="1342633" y="6429418"/>
            <a:ext cx="2626016" cy="246221"/>
            <a:chOff x="666027" y="6491338"/>
            <a:chExt cx="2626016" cy="246221"/>
          </a:xfrm>
        </p:grpSpPr>
        <p:sp>
          <p:nvSpPr>
            <p:cNvPr id="4" name="Freeform 62">
              <a:extLst>
                <a:ext uri="{FF2B5EF4-FFF2-40B4-BE49-F238E27FC236}">
                  <a16:creationId xmlns:a16="http://schemas.microsoft.com/office/drawing/2014/main" id="{1C06890C-99A0-4A2B-AF64-B1C5DE55D9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6027" y="6562424"/>
              <a:ext cx="95578" cy="93971"/>
            </a:xfrm>
            <a:custGeom>
              <a:avLst/>
              <a:gdLst>
                <a:gd name="T0" fmla="*/ 92739 w 55"/>
                <a:gd name="T1" fmla="*/ 185737 h 54"/>
                <a:gd name="T2" fmla="*/ 0 w 55"/>
                <a:gd name="T3" fmla="*/ 92869 h 54"/>
                <a:gd name="T4" fmla="*/ 92739 w 55"/>
                <a:gd name="T5" fmla="*/ 0 h 54"/>
                <a:gd name="T6" fmla="*/ 188913 w 55"/>
                <a:gd name="T7" fmla="*/ 92869 h 54"/>
                <a:gd name="T8" fmla="*/ 92739 w 55"/>
                <a:gd name="T9" fmla="*/ 185737 h 54"/>
                <a:gd name="T10" fmla="*/ 13739 w 55"/>
                <a:gd name="T11" fmla="*/ 92869 h 54"/>
                <a:gd name="T12" fmla="*/ 92739 w 55"/>
                <a:gd name="T13" fmla="*/ 171979 h 54"/>
                <a:gd name="T14" fmla="*/ 171739 w 55"/>
                <a:gd name="T15" fmla="*/ 92869 h 54"/>
                <a:gd name="T16" fmla="*/ 92739 w 55"/>
                <a:gd name="T17" fmla="*/ 13758 h 54"/>
                <a:gd name="T18" fmla="*/ 13739 w 55"/>
                <a:gd name="T19" fmla="*/ 92869 h 54"/>
                <a:gd name="T20" fmla="*/ 140826 w 55"/>
                <a:gd name="T21" fmla="*/ 127264 h 54"/>
                <a:gd name="T22" fmla="*/ 96174 w 55"/>
                <a:gd name="T23" fmla="*/ 151341 h 54"/>
                <a:gd name="T24" fmla="*/ 37783 w 55"/>
                <a:gd name="T25" fmla="*/ 92869 h 54"/>
                <a:gd name="T26" fmla="*/ 96174 w 55"/>
                <a:gd name="T27" fmla="*/ 34396 h 54"/>
                <a:gd name="T28" fmla="*/ 137391 w 55"/>
                <a:gd name="T29" fmla="*/ 58473 h 54"/>
                <a:gd name="T30" fmla="*/ 137391 w 55"/>
                <a:gd name="T31" fmla="*/ 72231 h 54"/>
                <a:gd name="T32" fmla="*/ 137391 w 55"/>
                <a:gd name="T33" fmla="*/ 72231 h 54"/>
                <a:gd name="T34" fmla="*/ 123652 w 55"/>
                <a:gd name="T35" fmla="*/ 72231 h 54"/>
                <a:gd name="T36" fmla="*/ 120217 w 55"/>
                <a:gd name="T37" fmla="*/ 72231 h 54"/>
                <a:gd name="T38" fmla="*/ 120217 w 55"/>
                <a:gd name="T39" fmla="*/ 61912 h 54"/>
                <a:gd name="T40" fmla="*/ 96174 w 55"/>
                <a:gd name="T41" fmla="*/ 51594 h 54"/>
                <a:gd name="T42" fmla="*/ 54957 w 55"/>
                <a:gd name="T43" fmla="*/ 92869 h 54"/>
                <a:gd name="T44" fmla="*/ 96174 w 55"/>
                <a:gd name="T45" fmla="*/ 134143 h 54"/>
                <a:gd name="T46" fmla="*/ 120217 w 55"/>
                <a:gd name="T47" fmla="*/ 123825 h 54"/>
                <a:gd name="T48" fmla="*/ 120217 w 55"/>
                <a:gd name="T49" fmla="*/ 113506 h 54"/>
                <a:gd name="T50" fmla="*/ 123652 w 55"/>
                <a:gd name="T51" fmla="*/ 113506 h 54"/>
                <a:gd name="T52" fmla="*/ 137391 w 55"/>
                <a:gd name="T53" fmla="*/ 113506 h 54"/>
                <a:gd name="T54" fmla="*/ 140826 w 55"/>
                <a:gd name="T55" fmla="*/ 113506 h 54"/>
                <a:gd name="T56" fmla="*/ 140826 w 55"/>
                <a:gd name="T57" fmla="*/ 127264 h 5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55" h="54">
                  <a:moveTo>
                    <a:pt x="27" y="54"/>
                  </a:moveTo>
                  <a:cubicBezTo>
                    <a:pt x="12" y="54"/>
                    <a:pt x="0" y="42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5" y="12"/>
                    <a:pt x="55" y="27"/>
                  </a:cubicBezTo>
                  <a:cubicBezTo>
                    <a:pt x="55" y="42"/>
                    <a:pt x="42" y="54"/>
                    <a:pt x="27" y="54"/>
                  </a:cubicBezTo>
                  <a:close/>
                  <a:moveTo>
                    <a:pt x="4" y="27"/>
                  </a:moveTo>
                  <a:cubicBezTo>
                    <a:pt x="4" y="40"/>
                    <a:pt x="15" y="50"/>
                    <a:pt x="27" y="50"/>
                  </a:cubicBezTo>
                  <a:cubicBezTo>
                    <a:pt x="40" y="50"/>
                    <a:pt x="50" y="40"/>
                    <a:pt x="50" y="27"/>
                  </a:cubicBezTo>
                  <a:cubicBezTo>
                    <a:pt x="50" y="14"/>
                    <a:pt x="40" y="4"/>
                    <a:pt x="27" y="4"/>
                  </a:cubicBezTo>
                  <a:cubicBezTo>
                    <a:pt x="15" y="4"/>
                    <a:pt x="4" y="14"/>
                    <a:pt x="4" y="27"/>
                  </a:cubicBezTo>
                  <a:close/>
                  <a:moveTo>
                    <a:pt x="41" y="37"/>
                  </a:moveTo>
                  <a:cubicBezTo>
                    <a:pt x="41" y="42"/>
                    <a:pt x="33" y="44"/>
                    <a:pt x="28" y="44"/>
                  </a:cubicBezTo>
                  <a:cubicBezTo>
                    <a:pt x="18" y="44"/>
                    <a:pt x="11" y="37"/>
                    <a:pt x="11" y="27"/>
                  </a:cubicBezTo>
                  <a:cubicBezTo>
                    <a:pt x="11" y="17"/>
                    <a:pt x="18" y="10"/>
                    <a:pt x="28" y="10"/>
                  </a:cubicBezTo>
                  <a:cubicBezTo>
                    <a:pt x="31" y="10"/>
                    <a:pt x="40" y="11"/>
                    <a:pt x="40" y="17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6"/>
                    <a:pt x="31" y="15"/>
                    <a:pt x="28" y="15"/>
                  </a:cubicBezTo>
                  <a:cubicBezTo>
                    <a:pt x="21" y="15"/>
                    <a:pt x="16" y="20"/>
                    <a:pt x="16" y="27"/>
                  </a:cubicBezTo>
                  <a:cubicBezTo>
                    <a:pt x="16" y="34"/>
                    <a:pt x="21" y="39"/>
                    <a:pt x="28" y="39"/>
                  </a:cubicBezTo>
                  <a:cubicBezTo>
                    <a:pt x="31" y="39"/>
                    <a:pt x="35" y="38"/>
                    <a:pt x="35" y="36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5" y="33"/>
                    <a:pt x="36" y="33"/>
                    <a:pt x="36" y="33"/>
                  </a:cubicBezTo>
                  <a:cubicBezTo>
                    <a:pt x="40" y="33"/>
                    <a:pt x="40" y="33"/>
                    <a:pt x="40" y="33"/>
                  </a:cubicBezTo>
                  <a:cubicBezTo>
                    <a:pt x="41" y="33"/>
                    <a:pt x="41" y="33"/>
                    <a:pt x="41" y="33"/>
                  </a:cubicBezTo>
                  <a:lnTo>
                    <a:pt x="41" y="3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 b="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F281CB7-9E7D-460C-808C-C3FF8D66AC57}"/>
                </a:ext>
              </a:extLst>
            </p:cNvPr>
            <p:cNvSpPr txBox="1"/>
            <p:nvPr/>
          </p:nvSpPr>
          <p:spPr>
            <a:xfrm>
              <a:off x="771801" y="6491338"/>
              <a:ext cx="25202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0" spc="300" dirty="0">
                  <a:solidFill>
                    <a:schemeClr val="bg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2019.All Rights Reserved</a:t>
              </a:r>
              <a:endParaRPr lang="id-ID" sz="1000" b="0" spc="3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39A2A586-4A43-452D-9093-32FC326E4985}"/>
              </a:ext>
            </a:extLst>
          </p:cNvPr>
          <p:cNvSpPr txBox="1"/>
          <p:nvPr userDrawn="1"/>
        </p:nvSpPr>
        <p:spPr>
          <a:xfrm>
            <a:off x="221512" y="6398640"/>
            <a:ext cx="776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coder://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10C6917-F202-4508-99CA-67E473B8E9F9}"/>
              </a:ext>
            </a:extLst>
          </p:cNvPr>
          <p:cNvGrpSpPr/>
          <p:nvPr userDrawn="1"/>
        </p:nvGrpSpPr>
        <p:grpSpPr>
          <a:xfrm>
            <a:off x="11161327" y="6472515"/>
            <a:ext cx="809162" cy="169756"/>
            <a:chOff x="5168894" y="3238491"/>
            <a:chExt cx="1816099" cy="381003"/>
          </a:xfrm>
          <a:solidFill>
            <a:schemeClr val="bg1">
              <a:lumMod val="95000"/>
            </a:schemeClr>
          </a:solidFill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1433C354-CBC4-4CC2-95FE-C8DEDBDBD4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603994" y="3238491"/>
              <a:ext cx="380999" cy="380999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87FDB0B8-83B8-4A23-9928-DAE014774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168894" y="3238495"/>
              <a:ext cx="380999" cy="380999"/>
            </a:xfrm>
            <a:prstGeom prst="rect">
              <a:avLst/>
            </a:prstGeom>
          </p:spPr>
        </p:pic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B1FB539-735F-45A6-9F96-B644EC70F82B}"/>
                </a:ext>
              </a:extLst>
            </p:cNvPr>
            <p:cNvSpPr/>
            <p:nvPr/>
          </p:nvSpPr>
          <p:spPr>
            <a:xfrm>
              <a:off x="5885616" y="3274545"/>
              <a:ext cx="382667" cy="309564"/>
            </a:xfrm>
            <a:custGeom>
              <a:avLst/>
              <a:gdLst>
                <a:gd name="connsiteX0" fmla="*/ 1178720 w 1403113"/>
                <a:gd name="connsiteY0" fmla="*/ 4 h 1135068"/>
                <a:gd name="connsiteX1" fmla="*/ 1309688 w 1403113"/>
                <a:gd name="connsiteY1" fmla="*/ 130973 h 1135068"/>
                <a:gd name="connsiteX2" fmla="*/ 1178720 w 1403113"/>
                <a:gd name="connsiteY2" fmla="*/ 261942 h 1135068"/>
                <a:gd name="connsiteX3" fmla="*/ 1049061 w 1403113"/>
                <a:gd name="connsiteY3" fmla="*/ 144332 h 1135068"/>
                <a:gd name="connsiteX4" fmla="*/ 835931 w 1403113"/>
                <a:gd name="connsiteY4" fmla="*/ 94564 h 1135068"/>
                <a:gd name="connsiteX5" fmla="*/ 762675 w 1403113"/>
                <a:gd name="connsiteY5" fmla="*/ 266395 h 1135068"/>
                <a:gd name="connsiteX6" fmla="*/ 1123538 w 1403113"/>
                <a:gd name="connsiteY6" fmla="*/ 384616 h 1135068"/>
                <a:gd name="connsiteX7" fmla="*/ 1228488 w 1403113"/>
                <a:gd name="connsiteY7" fmla="*/ 349255 h 1135068"/>
                <a:gd name="connsiteX8" fmla="*/ 1403113 w 1403113"/>
                <a:gd name="connsiteY8" fmla="*/ 523880 h 1135068"/>
                <a:gd name="connsiteX9" fmla="*/ 1308990 w 1403113"/>
                <a:gd name="connsiteY9" fmla="*/ 678248 h 1135068"/>
                <a:gd name="connsiteX10" fmla="*/ 1309688 w 1403113"/>
                <a:gd name="connsiteY10" fmla="*/ 698505 h 1135068"/>
                <a:gd name="connsiteX11" fmla="*/ 698501 w 1403113"/>
                <a:gd name="connsiteY11" fmla="*/ 1135068 h 1135068"/>
                <a:gd name="connsiteX12" fmla="*/ 87313 w 1403113"/>
                <a:gd name="connsiteY12" fmla="*/ 698505 h 1135068"/>
                <a:gd name="connsiteX13" fmla="*/ 88273 w 1403113"/>
                <a:gd name="connsiteY13" fmla="*/ 675018 h 1135068"/>
                <a:gd name="connsiteX14" fmla="*/ 0 w 1403113"/>
                <a:gd name="connsiteY14" fmla="*/ 523880 h 1135068"/>
                <a:gd name="connsiteX15" fmla="*/ 174625 w 1403113"/>
                <a:gd name="connsiteY15" fmla="*/ 349255 h 1135068"/>
                <a:gd name="connsiteX16" fmla="*/ 276955 w 1403113"/>
                <a:gd name="connsiteY16" fmla="*/ 382346 h 1135068"/>
                <a:gd name="connsiteX17" fmla="*/ 668727 w 1403113"/>
                <a:gd name="connsiteY17" fmla="*/ 264038 h 1135068"/>
                <a:gd name="connsiteX18" fmla="*/ 770010 w 1403113"/>
                <a:gd name="connsiteY18" fmla="*/ 26547 h 1135068"/>
                <a:gd name="connsiteX19" fmla="*/ 820214 w 1403113"/>
                <a:gd name="connsiteY19" fmla="*/ 1139 h 1135068"/>
                <a:gd name="connsiteX20" fmla="*/ 1069317 w 1403113"/>
                <a:gd name="connsiteY20" fmla="*/ 59377 h 1135068"/>
                <a:gd name="connsiteX21" fmla="*/ 1178720 w 1403113"/>
                <a:gd name="connsiteY21" fmla="*/ 4 h 1135068"/>
                <a:gd name="connsiteX22" fmla="*/ 1178719 w 1403113"/>
                <a:gd name="connsiteY22" fmla="*/ 87317 h 1135068"/>
                <a:gd name="connsiteX23" fmla="*/ 1135062 w 1403113"/>
                <a:gd name="connsiteY23" fmla="*/ 130973 h 1135068"/>
                <a:gd name="connsiteX24" fmla="*/ 1178719 w 1403113"/>
                <a:gd name="connsiteY24" fmla="*/ 174631 h 1135068"/>
                <a:gd name="connsiteX25" fmla="*/ 1222376 w 1403113"/>
                <a:gd name="connsiteY25" fmla="*/ 130973 h 1135068"/>
                <a:gd name="connsiteX26" fmla="*/ 1178719 w 1403113"/>
                <a:gd name="connsiteY26" fmla="*/ 87317 h 1135068"/>
                <a:gd name="connsiteX27" fmla="*/ 480219 w 1403113"/>
                <a:gd name="connsiteY27" fmla="*/ 567536 h 1135068"/>
                <a:gd name="connsiteX28" fmla="*/ 392906 w 1403113"/>
                <a:gd name="connsiteY28" fmla="*/ 654849 h 1135068"/>
                <a:gd name="connsiteX29" fmla="*/ 480219 w 1403113"/>
                <a:gd name="connsiteY29" fmla="*/ 742161 h 1135068"/>
                <a:gd name="connsiteX30" fmla="*/ 567531 w 1403113"/>
                <a:gd name="connsiteY30" fmla="*/ 654849 h 1135068"/>
                <a:gd name="connsiteX31" fmla="*/ 480219 w 1403113"/>
                <a:gd name="connsiteY31" fmla="*/ 567536 h 1135068"/>
                <a:gd name="connsiteX32" fmla="*/ 916781 w 1403113"/>
                <a:gd name="connsiteY32" fmla="*/ 567536 h 1135068"/>
                <a:gd name="connsiteX33" fmla="*/ 829468 w 1403113"/>
                <a:gd name="connsiteY33" fmla="*/ 654849 h 1135068"/>
                <a:gd name="connsiteX34" fmla="*/ 916781 w 1403113"/>
                <a:gd name="connsiteY34" fmla="*/ 742161 h 1135068"/>
                <a:gd name="connsiteX35" fmla="*/ 1004093 w 1403113"/>
                <a:gd name="connsiteY35" fmla="*/ 654849 h 1135068"/>
                <a:gd name="connsiteX36" fmla="*/ 916781 w 1403113"/>
                <a:gd name="connsiteY36" fmla="*/ 567536 h 1135068"/>
                <a:gd name="connsiteX37" fmla="*/ 881376 w 1403113"/>
                <a:gd name="connsiteY37" fmla="*/ 865992 h 1135068"/>
                <a:gd name="connsiteX38" fmla="*/ 848939 w 1403113"/>
                <a:gd name="connsiteY38" fmla="*/ 873741 h 1135068"/>
                <a:gd name="connsiteX39" fmla="*/ 548060 w 1403113"/>
                <a:gd name="connsiteY39" fmla="*/ 873741 h 1135068"/>
                <a:gd name="connsiteX40" fmla="*/ 487116 w 1403113"/>
                <a:gd name="connsiteY40" fmla="*/ 883520 h 1135068"/>
                <a:gd name="connsiteX41" fmla="*/ 496895 w 1403113"/>
                <a:gd name="connsiteY41" fmla="*/ 944465 h 1135068"/>
                <a:gd name="connsiteX42" fmla="*/ 698499 w 1403113"/>
                <a:gd name="connsiteY42" fmla="*/ 1009862 h 1135068"/>
                <a:gd name="connsiteX43" fmla="*/ 900104 w 1403113"/>
                <a:gd name="connsiteY43" fmla="*/ 944465 h 1135068"/>
                <a:gd name="connsiteX44" fmla="*/ 909883 w 1403113"/>
                <a:gd name="connsiteY44" fmla="*/ 883520 h 1135068"/>
                <a:gd name="connsiteX45" fmla="*/ 881376 w 1403113"/>
                <a:gd name="connsiteY45" fmla="*/ 865992 h 1135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403113" h="1135068">
                  <a:moveTo>
                    <a:pt x="1178720" y="4"/>
                  </a:moveTo>
                  <a:cubicBezTo>
                    <a:pt x="1250927" y="4"/>
                    <a:pt x="1309688" y="58766"/>
                    <a:pt x="1309688" y="130973"/>
                  </a:cubicBezTo>
                  <a:cubicBezTo>
                    <a:pt x="1309688" y="203181"/>
                    <a:pt x="1250927" y="261942"/>
                    <a:pt x="1178720" y="261942"/>
                  </a:cubicBezTo>
                  <a:cubicBezTo>
                    <a:pt x="1111052" y="261942"/>
                    <a:pt x="1055871" y="210253"/>
                    <a:pt x="1049061" y="144332"/>
                  </a:cubicBezTo>
                  <a:lnTo>
                    <a:pt x="835931" y="94564"/>
                  </a:lnTo>
                  <a:lnTo>
                    <a:pt x="762675" y="266395"/>
                  </a:lnTo>
                  <a:cubicBezTo>
                    <a:pt x="898446" y="276610"/>
                    <a:pt x="1026097" y="316949"/>
                    <a:pt x="1123538" y="384616"/>
                  </a:cubicBezTo>
                  <a:cubicBezTo>
                    <a:pt x="1153399" y="361828"/>
                    <a:pt x="1189983" y="349255"/>
                    <a:pt x="1228488" y="349255"/>
                  </a:cubicBezTo>
                  <a:cubicBezTo>
                    <a:pt x="1324794" y="349255"/>
                    <a:pt x="1403113" y="427574"/>
                    <a:pt x="1403113" y="523880"/>
                  </a:cubicBezTo>
                  <a:cubicBezTo>
                    <a:pt x="1403113" y="590150"/>
                    <a:pt x="1365918" y="649261"/>
                    <a:pt x="1308990" y="678248"/>
                  </a:cubicBezTo>
                  <a:cubicBezTo>
                    <a:pt x="1309427" y="684971"/>
                    <a:pt x="1309688" y="691694"/>
                    <a:pt x="1309688" y="698505"/>
                  </a:cubicBezTo>
                  <a:cubicBezTo>
                    <a:pt x="1309688" y="939226"/>
                    <a:pt x="1035440" y="1135068"/>
                    <a:pt x="698501" y="1135068"/>
                  </a:cubicBezTo>
                  <a:cubicBezTo>
                    <a:pt x="361474" y="1135068"/>
                    <a:pt x="87313" y="939226"/>
                    <a:pt x="87313" y="698505"/>
                  </a:cubicBezTo>
                  <a:cubicBezTo>
                    <a:pt x="87313" y="690559"/>
                    <a:pt x="87575" y="682701"/>
                    <a:pt x="88273" y="675018"/>
                  </a:cubicBezTo>
                  <a:cubicBezTo>
                    <a:pt x="34838" y="645419"/>
                    <a:pt x="0" y="587705"/>
                    <a:pt x="0" y="523880"/>
                  </a:cubicBezTo>
                  <a:cubicBezTo>
                    <a:pt x="0" y="427574"/>
                    <a:pt x="78319" y="349255"/>
                    <a:pt x="174625" y="349255"/>
                  </a:cubicBezTo>
                  <a:cubicBezTo>
                    <a:pt x="212606" y="349255"/>
                    <a:pt x="248230" y="361042"/>
                    <a:pt x="276955" y="382346"/>
                  </a:cubicBezTo>
                  <a:cubicBezTo>
                    <a:pt x="382429" y="310400"/>
                    <a:pt x="522129" y="269102"/>
                    <a:pt x="668727" y="264038"/>
                  </a:cubicBezTo>
                  <a:lnTo>
                    <a:pt x="770010" y="26547"/>
                  </a:lnTo>
                  <a:cubicBezTo>
                    <a:pt x="778392" y="7077"/>
                    <a:pt x="799085" y="-3663"/>
                    <a:pt x="820214" y="1139"/>
                  </a:cubicBezTo>
                  <a:lnTo>
                    <a:pt x="1069317" y="59377"/>
                  </a:lnTo>
                  <a:cubicBezTo>
                    <a:pt x="1092717" y="23666"/>
                    <a:pt x="1132968" y="4"/>
                    <a:pt x="1178720" y="4"/>
                  </a:cubicBezTo>
                  <a:close/>
                  <a:moveTo>
                    <a:pt x="1178719" y="87317"/>
                  </a:moveTo>
                  <a:cubicBezTo>
                    <a:pt x="1154608" y="87317"/>
                    <a:pt x="1135062" y="106863"/>
                    <a:pt x="1135062" y="130973"/>
                  </a:cubicBezTo>
                  <a:cubicBezTo>
                    <a:pt x="1135062" y="155085"/>
                    <a:pt x="1154608" y="174631"/>
                    <a:pt x="1178719" y="174631"/>
                  </a:cubicBezTo>
                  <a:cubicBezTo>
                    <a:pt x="1202830" y="174631"/>
                    <a:pt x="1222376" y="155085"/>
                    <a:pt x="1222376" y="130973"/>
                  </a:cubicBezTo>
                  <a:cubicBezTo>
                    <a:pt x="1222376" y="106863"/>
                    <a:pt x="1202830" y="87317"/>
                    <a:pt x="1178719" y="87317"/>
                  </a:cubicBezTo>
                  <a:close/>
                  <a:moveTo>
                    <a:pt x="480219" y="567536"/>
                  </a:moveTo>
                  <a:cubicBezTo>
                    <a:pt x="431997" y="567536"/>
                    <a:pt x="392906" y="606627"/>
                    <a:pt x="392906" y="654849"/>
                  </a:cubicBezTo>
                  <a:cubicBezTo>
                    <a:pt x="392906" y="703070"/>
                    <a:pt x="431997" y="742161"/>
                    <a:pt x="480219" y="742161"/>
                  </a:cubicBezTo>
                  <a:cubicBezTo>
                    <a:pt x="528440" y="742161"/>
                    <a:pt x="567531" y="703070"/>
                    <a:pt x="567531" y="654849"/>
                  </a:cubicBezTo>
                  <a:cubicBezTo>
                    <a:pt x="567531" y="606627"/>
                    <a:pt x="528440" y="567536"/>
                    <a:pt x="480219" y="567536"/>
                  </a:cubicBezTo>
                  <a:close/>
                  <a:moveTo>
                    <a:pt x="916781" y="567536"/>
                  </a:moveTo>
                  <a:cubicBezTo>
                    <a:pt x="868559" y="567536"/>
                    <a:pt x="829468" y="606627"/>
                    <a:pt x="829468" y="654849"/>
                  </a:cubicBezTo>
                  <a:cubicBezTo>
                    <a:pt x="829468" y="703070"/>
                    <a:pt x="868559" y="742161"/>
                    <a:pt x="916781" y="742161"/>
                  </a:cubicBezTo>
                  <a:cubicBezTo>
                    <a:pt x="965002" y="742161"/>
                    <a:pt x="1004093" y="703070"/>
                    <a:pt x="1004093" y="654849"/>
                  </a:cubicBezTo>
                  <a:cubicBezTo>
                    <a:pt x="1004093" y="606627"/>
                    <a:pt x="965002" y="567536"/>
                    <a:pt x="916781" y="567536"/>
                  </a:cubicBezTo>
                  <a:close/>
                  <a:moveTo>
                    <a:pt x="881376" y="865992"/>
                  </a:moveTo>
                  <a:cubicBezTo>
                    <a:pt x="870353" y="864245"/>
                    <a:pt x="858675" y="866712"/>
                    <a:pt x="848939" y="873741"/>
                  </a:cubicBezTo>
                  <a:cubicBezTo>
                    <a:pt x="758920" y="938964"/>
                    <a:pt x="638079" y="938790"/>
                    <a:pt x="548060" y="873741"/>
                  </a:cubicBezTo>
                  <a:cubicBezTo>
                    <a:pt x="528589" y="859683"/>
                    <a:pt x="501260" y="864049"/>
                    <a:pt x="487116" y="883520"/>
                  </a:cubicBezTo>
                  <a:cubicBezTo>
                    <a:pt x="472971" y="902991"/>
                    <a:pt x="477337" y="930320"/>
                    <a:pt x="496895" y="944465"/>
                  </a:cubicBezTo>
                  <a:cubicBezTo>
                    <a:pt x="557140" y="988034"/>
                    <a:pt x="627864" y="1009862"/>
                    <a:pt x="698499" y="1009862"/>
                  </a:cubicBezTo>
                  <a:cubicBezTo>
                    <a:pt x="769135" y="1009862"/>
                    <a:pt x="839859" y="988034"/>
                    <a:pt x="900104" y="944465"/>
                  </a:cubicBezTo>
                  <a:cubicBezTo>
                    <a:pt x="919575" y="930320"/>
                    <a:pt x="924028" y="903078"/>
                    <a:pt x="909883" y="883520"/>
                  </a:cubicBezTo>
                  <a:cubicBezTo>
                    <a:pt x="902767" y="873697"/>
                    <a:pt x="892399" y="867738"/>
                    <a:pt x="881376" y="865992"/>
                  </a:cubicBezTo>
                  <a:close/>
                </a:path>
              </a:pathLst>
            </a:custGeom>
            <a:grpFill/>
            <a:ln w="2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578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EB05B8-753E-4F1A-958B-AD8AC48D32DA}"/>
              </a:ext>
            </a:extLst>
          </p:cNvPr>
          <p:cNvSpPr txBox="1"/>
          <p:nvPr userDrawn="1"/>
        </p:nvSpPr>
        <p:spPr>
          <a:xfrm>
            <a:off x="9753600" y="0"/>
            <a:ext cx="2327275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800" b="1" i="0" spc="0" baseline="30000" dirty="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&lt;</a:t>
            </a:r>
            <a:fld id="{260E2A6B-A809-4840-BF14-8648BC0BDF87}" type="slidenum">
              <a:rPr lang="id-ID" sz="4400" b="1" i="0" spc="0" smtClean="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‹#›</a:t>
            </a:fld>
            <a:r>
              <a:rPr lang="en-US" sz="2400" b="1" i="0" spc="0" baseline="30000" dirty="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/&gt;</a:t>
            </a:r>
            <a:endParaRPr lang="id-ID" sz="4400" b="1" i="0" spc="0" baseline="30000" dirty="0">
              <a:solidFill>
                <a:schemeClr val="bg1"/>
              </a:solidFill>
              <a:latin typeface="Ubuntu" panose="020B050403060203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27CB4A9-C500-43DF-B064-4A485C017D77}"/>
              </a:ext>
            </a:extLst>
          </p:cNvPr>
          <p:cNvGrpSpPr/>
          <p:nvPr userDrawn="1"/>
        </p:nvGrpSpPr>
        <p:grpSpPr>
          <a:xfrm>
            <a:off x="1342633" y="6429418"/>
            <a:ext cx="2626016" cy="246221"/>
            <a:chOff x="666027" y="6491338"/>
            <a:chExt cx="2626016" cy="246221"/>
          </a:xfrm>
        </p:grpSpPr>
        <p:sp>
          <p:nvSpPr>
            <p:cNvPr id="4" name="Freeform 62">
              <a:extLst>
                <a:ext uri="{FF2B5EF4-FFF2-40B4-BE49-F238E27FC236}">
                  <a16:creationId xmlns:a16="http://schemas.microsoft.com/office/drawing/2014/main" id="{57D6463A-513A-4070-9E37-3DC2C3E2CB4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6027" y="6562424"/>
              <a:ext cx="95578" cy="93971"/>
            </a:xfrm>
            <a:custGeom>
              <a:avLst/>
              <a:gdLst>
                <a:gd name="T0" fmla="*/ 92739 w 55"/>
                <a:gd name="T1" fmla="*/ 185737 h 54"/>
                <a:gd name="T2" fmla="*/ 0 w 55"/>
                <a:gd name="T3" fmla="*/ 92869 h 54"/>
                <a:gd name="T4" fmla="*/ 92739 w 55"/>
                <a:gd name="T5" fmla="*/ 0 h 54"/>
                <a:gd name="T6" fmla="*/ 188913 w 55"/>
                <a:gd name="T7" fmla="*/ 92869 h 54"/>
                <a:gd name="T8" fmla="*/ 92739 w 55"/>
                <a:gd name="T9" fmla="*/ 185737 h 54"/>
                <a:gd name="T10" fmla="*/ 13739 w 55"/>
                <a:gd name="T11" fmla="*/ 92869 h 54"/>
                <a:gd name="T12" fmla="*/ 92739 w 55"/>
                <a:gd name="T13" fmla="*/ 171979 h 54"/>
                <a:gd name="T14" fmla="*/ 171739 w 55"/>
                <a:gd name="T15" fmla="*/ 92869 h 54"/>
                <a:gd name="T16" fmla="*/ 92739 w 55"/>
                <a:gd name="T17" fmla="*/ 13758 h 54"/>
                <a:gd name="T18" fmla="*/ 13739 w 55"/>
                <a:gd name="T19" fmla="*/ 92869 h 54"/>
                <a:gd name="T20" fmla="*/ 140826 w 55"/>
                <a:gd name="T21" fmla="*/ 127264 h 54"/>
                <a:gd name="T22" fmla="*/ 96174 w 55"/>
                <a:gd name="T23" fmla="*/ 151341 h 54"/>
                <a:gd name="T24" fmla="*/ 37783 w 55"/>
                <a:gd name="T25" fmla="*/ 92869 h 54"/>
                <a:gd name="T26" fmla="*/ 96174 w 55"/>
                <a:gd name="T27" fmla="*/ 34396 h 54"/>
                <a:gd name="T28" fmla="*/ 137391 w 55"/>
                <a:gd name="T29" fmla="*/ 58473 h 54"/>
                <a:gd name="T30" fmla="*/ 137391 w 55"/>
                <a:gd name="T31" fmla="*/ 72231 h 54"/>
                <a:gd name="T32" fmla="*/ 137391 w 55"/>
                <a:gd name="T33" fmla="*/ 72231 h 54"/>
                <a:gd name="T34" fmla="*/ 123652 w 55"/>
                <a:gd name="T35" fmla="*/ 72231 h 54"/>
                <a:gd name="T36" fmla="*/ 120217 w 55"/>
                <a:gd name="T37" fmla="*/ 72231 h 54"/>
                <a:gd name="T38" fmla="*/ 120217 w 55"/>
                <a:gd name="T39" fmla="*/ 61912 h 54"/>
                <a:gd name="T40" fmla="*/ 96174 w 55"/>
                <a:gd name="T41" fmla="*/ 51594 h 54"/>
                <a:gd name="T42" fmla="*/ 54957 w 55"/>
                <a:gd name="T43" fmla="*/ 92869 h 54"/>
                <a:gd name="T44" fmla="*/ 96174 w 55"/>
                <a:gd name="T45" fmla="*/ 134143 h 54"/>
                <a:gd name="T46" fmla="*/ 120217 w 55"/>
                <a:gd name="T47" fmla="*/ 123825 h 54"/>
                <a:gd name="T48" fmla="*/ 120217 w 55"/>
                <a:gd name="T49" fmla="*/ 113506 h 54"/>
                <a:gd name="T50" fmla="*/ 123652 w 55"/>
                <a:gd name="T51" fmla="*/ 113506 h 54"/>
                <a:gd name="T52" fmla="*/ 137391 w 55"/>
                <a:gd name="T53" fmla="*/ 113506 h 54"/>
                <a:gd name="T54" fmla="*/ 140826 w 55"/>
                <a:gd name="T55" fmla="*/ 113506 h 54"/>
                <a:gd name="T56" fmla="*/ 140826 w 55"/>
                <a:gd name="T57" fmla="*/ 127264 h 5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55" h="54">
                  <a:moveTo>
                    <a:pt x="27" y="54"/>
                  </a:moveTo>
                  <a:cubicBezTo>
                    <a:pt x="12" y="54"/>
                    <a:pt x="0" y="42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5" y="12"/>
                    <a:pt x="55" y="27"/>
                  </a:cubicBezTo>
                  <a:cubicBezTo>
                    <a:pt x="55" y="42"/>
                    <a:pt x="42" y="54"/>
                    <a:pt x="27" y="54"/>
                  </a:cubicBezTo>
                  <a:close/>
                  <a:moveTo>
                    <a:pt x="4" y="27"/>
                  </a:moveTo>
                  <a:cubicBezTo>
                    <a:pt x="4" y="40"/>
                    <a:pt x="15" y="50"/>
                    <a:pt x="27" y="50"/>
                  </a:cubicBezTo>
                  <a:cubicBezTo>
                    <a:pt x="40" y="50"/>
                    <a:pt x="50" y="40"/>
                    <a:pt x="50" y="27"/>
                  </a:cubicBezTo>
                  <a:cubicBezTo>
                    <a:pt x="50" y="14"/>
                    <a:pt x="40" y="4"/>
                    <a:pt x="27" y="4"/>
                  </a:cubicBezTo>
                  <a:cubicBezTo>
                    <a:pt x="15" y="4"/>
                    <a:pt x="4" y="14"/>
                    <a:pt x="4" y="27"/>
                  </a:cubicBezTo>
                  <a:close/>
                  <a:moveTo>
                    <a:pt x="41" y="37"/>
                  </a:moveTo>
                  <a:cubicBezTo>
                    <a:pt x="41" y="42"/>
                    <a:pt x="33" y="44"/>
                    <a:pt x="28" y="44"/>
                  </a:cubicBezTo>
                  <a:cubicBezTo>
                    <a:pt x="18" y="44"/>
                    <a:pt x="11" y="37"/>
                    <a:pt x="11" y="27"/>
                  </a:cubicBezTo>
                  <a:cubicBezTo>
                    <a:pt x="11" y="17"/>
                    <a:pt x="18" y="10"/>
                    <a:pt x="28" y="10"/>
                  </a:cubicBezTo>
                  <a:cubicBezTo>
                    <a:pt x="31" y="10"/>
                    <a:pt x="40" y="11"/>
                    <a:pt x="40" y="17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6"/>
                    <a:pt x="31" y="15"/>
                    <a:pt x="28" y="15"/>
                  </a:cubicBezTo>
                  <a:cubicBezTo>
                    <a:pt x="21" y="15"/>
                    <a:pt x="16" y="20"/>
                    <a:pt x="16" y="27"/>
                  </a:cubicBezTo>
                  <a:cubicBezTo>
                    <a:pt x="16" y="34"/>
                    <a:pt x="21" y="39"/>
                    <a:pt x="28" y="39"/>
                  </a:cubicBezTo>
                  <a:cubicBezTo>
                    <a:pt x="31" y="39"/>
                    <a:pt x="35" y="38"/>
                    <a:pt x="35" y="36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5" y="33"/>
                    <a:pt x="36" y="33"/>
                    <a:pt x="36" y="33"/>
                  </a:cubicBezTo>
                  <a:cubicBezTo>
                    <a:pt x="40" y="33"/>
                    <a:pt x="40" y="33"/>
                    <a:pt x="40" y="33"/>
                  </a:cubicBezTo>
                  <a:cubicBezTo>
                    <a:pt x="41" y="33"/>
                    <a:pt x="41" y="33"/>
                    <a:pt x="41" y="33"/>
                  </a:cubicBezTo>
                  <a:lnTo>
                    <a:pt x="41" y="3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 b="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8CF69DD-5C13-4E87-8DB3-38C53575BBD8}"/>
                </a:ext>
              </a:extLst>
            </p:cNvPr>
            <p:cNvSpPr txBox="1"/>
            <p:nvPr/>
          </p:nvSpPr>
          <p:spPr>
            <a:xfrm>
              <a:off x="771801" y="6491338"/>
              <a:ext cx="25202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0" spc="300" dirty="0">
                  <a:solidFill>
                    <a:schemeClr val="bg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2019.All Rights Reserved</a:t>
              </a:r>
              <a:endParaRPr lang="id-ID" sz="1000" b="0" spc="3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611CDDB-420B-45DB-BCB9-2EB238462138}"/>
              </a:ext>
            </a:extLst>
          </p:cNvPr>
          <p:cNvSpPr txBox="1"/>
          <p:nvPr userDrawn="1"/>
        </p:nvSpPr>
        <p:spPr>
          <a:xfrm>
            <a:off x="221512" y="6398640"/>
            <a:ext cx="776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coder://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981E400-AE53-4517-8507-F6488C6FA1AD}"/>
              </a:ext>
            </a:extLst>
          </p:cNvPr>
          <p:cNvGrpSpPr/>
          <p:nvPr userDrawn="1"/>
        </p:nvGrpSpPr>
        <p:grpSpPr>
          <a:xfrm>
            <a:off x="11161327" y="6472515"/>
            <a:ext cx="809162" cy="169756"/>
            <a:chOff x="5168894" y="3238491"/>
            <a:chExt cx="1816099" cy="381003"/>
          </a:xfrm>
          <a:solidFill>
            <a:schemeClr val="bg1">
              <a:lumMod val="95000"/>
            </a:schemeClr>
          </a:solidFill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93A87E66-1C35-4B01-A54F-6026425182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603994" y="3238491"/>
              <a:ext cx="380999" cy="380999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88956E6A-42DF-40FC-A644-74BB16E89E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168894" y="3238495"/>
              <a:ext cx="380999" cy="380999"/>
            </a:xfrm>
            <a:prstGeom prst="rect">
              <a:avLst/>
            </a:prstGeom>
          </p:spPr>
        </p:pic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71F1A0C-3611-40A8-8973-1224D12114E5}"/>
                </a:ext>
              </a:extLst>
            </p:cNvPr>
            <p:cNvSpPr/>
            <p:nvPr/>
          </p:nvSpPr>
          <p:spPr>
            <a:xfrm>
              <a:off x="5885616" y="3274545"/>
              <a:ext cx="382667" cy="309564"/>
            </a:xfrm>
            <a:custGeom>
              <a:avLst/>
              <a:gdLst>
                <a:gd name="connsiteX0" fmla="*/ 1178720 w 1403113"/>
                <a:gd name="connsiteY0" fmla="*/ 4 h 1135068"/>
                <a:gd name="connsiteX1" fmla="*/ 1309688 w 1403113"/>
                <a:gd name="connsiteY1" fmla="*/ 130973 h 1135068"/>
                <a:gd name="connsiteX2" fmla="*/ 1178720 w 1403113"/>
                <a:gd name="connsiteY2" fmla="*/ 261942 h 1135068"/>
                <a:gd name="connsiteX3" fmla="*/ 1049061 w 1403113"/>
                <a:gd name="connsiteY3" fmla="*/ 144332 h 1135068"/>
                <a:gd name="connsiteX4" fmla="*/ 835931 w 1403113"/>
                <a:gd name="connsiteY4" fmla="*/ 94564 h 1135068"/>
                <a:gd name="connsiteX5" fmla="*/ 762675 w 1403113"/>
                <a:gd name="connsiteY5" fmla="*/ 266395 h 1135068"/>
                <a:gd name="connsiteX6" fmla="*/ 1123538 w 1403113"/>
                <a:gd name="connsiteY6" fmla="*/ 384616 h 1135068"/>
                <a:gd name="connsiteX7" fmla="*/ 1228488 w 1403113"/>
                <a:gd name="connsiteY7" fmla="*/ 349255 h 1135068"/>
                <a:gd name="connsiteX8" fmla="*/ 1403113 w 1403113"/>
                <a:gd name="connsiteY8" fmla="*/ 523880 h 1135068"/>
                <a:gd name="connsiteX9" fmla="*/ 1308990 w 1403113"/>
                <a:gd name="connsiteY9" fmla="*/ 678248 h 1135068"/>
                <a:gd name="connsiteX10" fmla="*/ 1309688 w 1403113"/>
                <a:gd name="connsiteY10" fmla="*/ 698505 h 1135068"/>
                <a:gd name="connsiteX11" fmla="*/ 698501 w 1403113"/>
                <a:gd name="connsiteY11" fmla="*/ 1135068 h 1135068"/>
                <a:gd name="connsiteX12" fmla="*/ 87313 w 1403113"/>
                <a:gd name="connsiteY12" fmla="*/ 698505 h 1135068"/>
                <a:gd name="connsiteX13" fmla="*/ 88273 w 1403113"/>
                <a:gd name="connsiteY13" fmla="*/ 675018 h 1135068"/>
                <a:gd name="connsiteX14" fmla="*/ 0 w 1403113"/>
                <a:gd name="connsiteY14" fmla="*/ 523880 h 1135068"/>
                <a:gd name="connsiteX15" fmla="*/ 174625 w 1403113"/>
                <a:gd name="connsiteY15" fmla="*/ 349255 h 1135068"/>
                <a:gd name="connsiteX16" fmla="*/ 276955 w 1403113"/>
                <a:gd name="connsiteY16" fmla="*/ 382346 h 1135068"/>
                <a:gd name="connsiteX17" fmla="*/ 668727 w 1403113"/>
                <a:gd name="connsiteY17" fmla="*/ 264038 h 1135068"/>
                <a:gd name="connsiteX18" fmla="*/ 770010 w 1403113"/>
                <a:gd name="connsiteY18" fmla="*/ 26547 h 1135068"/>
                <a:gd name="connsiteX19" fmla="*/ 820214 w 1403113"/>
                <a:gd name="connsiteY19" fmla="*/ 1139 h 1135068"/>
                <a:gd name="connsiteX20" fmla="*/ 1069317 w 1403113"/>
                <a:gd name="connsiteY20" fmla="*/ 59377 h 1135068"/>
                <a:gd name="connsiteX21" fmla="*/ 1178720 w 1403113"/>
                <a:gd name="connsiteY21" fmla="*/ 4 h 1135068"/>
                <a:gd name="connsiteX22" fmla="*/ 1178719 w 1403113"/>
                <a:gd name="connsiteY22" fmla="*/ 87317 h 1135068"/>
                <a:gd name="connsiteX23" fmla="*/ 1135062 w 1403113"/>
                <a:gd name="connsiteY23" fmla="*/ 130973 h 1135068"/>
                <a:gd name="connsiteX24" fmla="*/ 1178719 w 1403113"/>
                <a:gd name="connsiteY24" fmla="*/ 174631 h 1135068"/>
                <a:gd name="connsiteX25" fmla="*/ 1222376 w 1403113"/>
                <a:gd name="connsiteY25" fmla="*/ 130973 h 1135068"/>
                <a:gd name="connsiteX26" fmla="*/ 1178719 w 1403113"/>
                <a:gd name="connsiteY26" fmla="*/ 87317 h 1135068"/>
                <a:gd name="connsiteX27" fmla="*/ 480219 w 1403113"/>
                <a:gd name="connsiteY27" fmla="*/ 567536 h 1135068"/>
                <a:gd name="connsiteX28" fmla="*/ 392906 w 1403113"/>
                <a:gd name="connsiteY28" fmla="*/ 654849 h 1135068"/>
                <a:gd name="connsiteX29" fmla="*/ 480219 w 1403113"/>
                <a:gd name="connsiteY29" fmla="*/ 742161 h 1135068"/>
                <a:gd name="connsiteX30" fmla="*/ 567531 w 1403113"/>
                <a:gd name="connsiteY30" fmla="*/ 654849 h 1135068"/>
                <a:gd name="connsiteX31" fmla="*/ 480219 w 1403113"/>
                <a:gd name="connsiteY31" fmla="*/ 567536 h 1135068"/>
                <a:gd name="connsiteX32" fmla="*/ 916781 w 1403113"/>
                <a:gd name="connsiteY32" fmla="*/ 567536 h 1135068"/>
                <a:gd name="connsiteX33" fmla="*/ 829468 w 1403113"/>
                <a:gd name="connsiteY33" fmla="*/ 654849 h 1135068"/>
                <a:gd name="connsiteX34" fmla="*/ 916781 w 1403113"/>
                <a:gd name="connsiteY34" fmla="*/ 742161 h 1135068"/>
                <a:gd name="connsiteX35" fmla="*/ 1004093 w 1403113"/>
                <a:gd name="connsiteY35" fmla="*/ 654849 h 1135068"/>
                <a:gd name="connsiteX36" fmla="*/ 916781 w 1403113"/>
                <a:gd name="connsiteY36" fmla="*/ 567536 h 1135068"/>
                <a:gd name="connsiteX37" fmla="*/ 881376 w 1403113"/>
                <a:gd name="connsiteY37" fmla="*/ 865992 h 1135068"/>
                <a:gd name="connsiteX38" fmla="*/ 848939 w 1403113"/>
                <a:gd name="connsiteY38" fmla="*/ 873741 h 1135068"/>
                <a:gd name="connsiteX39" fmla="*/ 548060 w 1403113"/>
                <a:gd name="connsiteY39" fmla="*/ 873741 h 1135068"/>
                <a:gd name="connsiteX40" fmla="*/ 487116 w 1403113"/>
                <a:gd name="connsiteY40" fmla="*/ 883520 h 1135068"/>
                <a:gd name="connsiteX41" fmla="*/ 496895 w 1403113"/>
                <a:gd name="connsiteY41" fmla="*/ 944465 h 1135068"/>
                <a:gd name="connsiteX42" fmla="*/ 698499 w 1403113"/>
                <a:gd name="connsiteY42" fmla="*/ 1009862 h 1135068"/>
                <a:gd name="connsiteX43" fmla="*/ 900104 w 1403113"/>
                <a:gd name="connsiteY43" fmla="*/ 944465 h 1135068"/>
                <a:gd name="connsiteX44" fmla="*/ 909883 w 1403113"/>
                <a:gd name="connsiteY44" fmla="*/ 883520 h 1135068"/>
                <a:gd name="connsiteX45" fmla="*/ 881376 w 1403113"/>
                <a:gd name="connsiteY45" fmla="*/ 865992 h 1135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403113" h="1135068">
                  <a:moveTo>
                    <a:pt x="1178720" y="4"/>
                  </a:moveTo>
                  <a:cubicBezTo>
                    <a:pt x="1250927" y="4"/>
                    <a:pt x="1309688" y="58766"/>
                    <a:pt x="1309688" y="130973"/>
                  </a:cubicBezTo>
                  <a:cubicBezTo>
                    <a:pt x="1309688" y="203181"/>
                    <a:pt x="1250927" y="261942"/>
                    <a:pt x="1178720" y="261942"/>
                  </a:cubicBezTo>
                  <a:cubicBezTo>
                    <a:pt x="1111052" y="261942"/>
                    <a:pt x="1055871" y="210253"/>
                    <a:pt x="1049061" y="144332"/>
                  </a:cubicBezTo>
                  <a:lnTo>
                    <a:pt x="835931" y="94564"/>
                  </a:lnTo>
                  <a:lnTo>
                    <a:pt x="762675" y="266395"/>
                  </a:lnTo>
                  <a:cubicBezTo>
                    <a:pt x="898446" y="276610"/>
                    <a:pt x="1026097" y="316949"/>
                    <a:pt x="1123538" y="384616"/>
                  </a:cubicBezTo>
                  <a:cubicBezTo>
                    <a:pt x="1153399" y="361828"/>
                    <a:pt x="1189983" y="349255"/>
                    <a:pt x="1228488" y="349255"/>
                  </a:cubicBezTo>
                  <a:cubicBezTo>
                    <a:pt x="1324794" y="349255"/>
                    <a:pt x="1403113" y="427574"/>
                    <a:pt x="1403113" y="523880"/>
                  </a:cubicBezTo>
                  <a:cubicBezTo>
                    <a:pt x="1403113" y="590150"/>
                    <a:pt x="1365918" y="649261"/>
                    <a:pt x="1308990" y="678248"/>
                  </a:cubicBezTo>
                  <a:cubicBezTo>
                    <a:pt x="1309427" y="684971"/>
                    <a:pt x="1309688" y="691694"/>
                    <a:pt x="1309688" y="698505"/>
                  </a:cubicBezTo>
                  <a:cubicBezTo>
                    <a:pt x="1309688" y="939226"/>
                    <a:pt x="1035440" y="1135068"/>
                    <a:pt x="698501" y="1135068"/>
                  </a:cubicBezTo>
                  <a:cubicBezTo>
                    <a:pt x="361474" y="1135068"/>
                    <a:pt x="87313" y="939226"/>
                    <a:pt x="87313" y="698505"/>
                  </a:cubicBezTo>
                  <a:cubicBezTo>
                    <a:pt x="87313" y="690559"/>
                    <a:pt x="87575" y="682701"/>
                    <a:pt x="88273" y="675018"/>
                  </a:cubicBezTo>
                  <a:cubicBezTo>
                    <a:pt x="34838" y="645419"/>
                    <a:pt x="0" y="587705"/>
                    <a:pt x="0" y="523880"/>
                  </a:cubicBezTo>
                  <a:cubicBezTo>
                    <a:pt x="0" y="427574"/>
                    <a:pt x="78319" y="349255"/>
                    <a:pt x="174625" y="349255"/>
                  </a:cubicBezTo>
                  <a:cubicBezTo>
                    <a:pt x="212606" y="349255"/>
                    <a:pt x="248230" y="361042"/>
                    <a:pt x="276955" y="382346"/>
                  </a:cubicBezTo>
                  <a:cubicBezTo>
                    <a:pt x="382429" y="310400"/>
                    <a:pt x="522129" y="269102"/>
                    <a:pt x="668727" y="264038"/>
                  </a:cubicBezTo>
                  <a:lnTo>
                    <a:pt x="770010" y="26547"/>
                  </a:lnTo>
                  <a:cubicBezTo>
                    <a:pt x="778392" y="7077"/>
                    <a:pt x="799085" y="-3663"/>
                    <a:pt x="820214" y="1139"/>
                  </a:cubicBezTo>
                  <a:lnTo>
                    <a:pt x="1069317" y="59377"/>
                  </a:lnTo>
                  <a:cubicBezTo>
                    <a:pt x="1092717" y="23666"/>
                    <a:pt x="1132968" y="4"/>
                    <a:pt x="1178720" y="4"/>
                  </a:cubicBezTo>
                  <a:close/>
                  <a:moveTo>
                    <a:pt x="1178719" y="87317"/>
                  </a:moveTo>
                  <a:cubicBezTo>
                    <a:pt x="1154608" y="87317"/>
                    <a:pt x="1135062" y="106863"/>
                    <a:pt x="1135062" y="130973"/>
                  </a:cubicBezTo>
                  <a:cubicBezTo>
                    <a:pt x="1135062" y="155085"/>
                    <a:pt x="1154608" y="174631"/>
                    <a:pt x="1178719" y="174631"/>
                  </a:cubicBezTo>
                  <a:cubicBezTo>
                    <a:pt x="1202830" y="174631"/>
                    <a:pt x="1222376" y="155085"/>
                    <a:pt x="1222376" y="130973"/>
                  </a:cubicBezTo>
                  <a:cubicBezTo>
                    <a:pt x="1222376" y="106863"/>
                    <a:pt x="1202830" y="87317"/>
                    <a:pt x="1178719" y="87317"/>
                  </a:cubicBezTo>
                  <a:close/>
                  <a:moveTo>
                    <a:pt x="480219" y="567536"/>
                  </a:moveTo>
                  <a:cubicBezTo>
                    <a:pt x="431997" y="567536"/>
                    <a:pt x="392906" y="606627"/>
                    <a:pt x="392906" y="654849"/>
                  </a:cubicBezTo>
                  <a:cubicBezTo>
                    <a:pt x="392906" y="703070"/>
                    <a:pt x="431997" y="742161"/>
                    <a:pt x="480219" y="742161"/>
                  </a:cubicBezTo>
                  <a:cubicBezTo>
                    <a:pt x="528440" y="742161"/>
                    <a:pt x="567531" y="703070"/>
                    <a:pt x="567531" y="654849"/>
                  </a:cubicBezTo>
                  <a:cubicBezTo>
                    <a:pt x="567531" y="606627"/>
                    <a:pt x="528440" y="567536"/>
                    <a:pt x="480219" y="567536"/>
                  </a:cubicBezTo>
                  <a:close/>
                  <a:moveTo>
                    <a:pt x="916781" y="567536"/>
                  </a:moveTo>
                  <a:cubicBezTo>
                    <a:pt x="868559" y="567536"/>
                    <a:pt x="829468" y="606627"/>
                    <a:pt x="829468" y="654849"/>
                  </a:cubicBezTo>
                  <a:cubicBezTo>
                    <a:pt x="829468" y="703070"/>
                    <a:pt x="868559" y="742161"/>
                    <a:pt x="916781" y="742161"/>
                  </a:cubicBezTo>
                  <a:cubicBezTo>
                    <a:pt x="965002" y="742161"/>
                    <a:pt x="1004093" y="703070"/>
                    <a:pt x="1004093" y="654849"/>
                  </a:cubicBezTo>
                  <a:cubicBezTo>
                    <a:pt x="1004093" y="606627"/>
                    <a:pt x="965002" y="567536"/>
                    <a:pt x="916781" y="567536"/>
                  </a:cubicBezTo>
                  <a:close/>
                  <a:moveTo>
                    <a:pt x="881376" y="865992"/>
                  </a:moveTo>
                  <a:cubicBezTo>
                    <a:pt x="870353" y="864245"/>
                    <a:pt x="858675" y="866712"/>
                    <a:pt x="848939" y="873741"/>
                  </a:cubicBezTo>
                  <a:cubicBezTo>
                    <a:pt x="758920" y="938964"/>
                    <a:pt x="638079" y="938790"/>
                    <a:pt x="548060" y="873741"/>
                  </a:cubicBezTo>
                  <a:cubicBezTo>
                    <a:pt x="528589" y="859683"/>
                    <a:pt x="501260" y="864049"/>
                    <a:pt x="487116" y="883520"/>
                  </a:cubicBezTo>
                  <a:cubicBezTo>
                    <a:pt x="472971" y="902991"/>
                    <a:pt x="477337" y="930320"/>
                    <a:pt x="496895" y="944465"/>
                  </a:cubicBezTo>
                  <a:cubicBezTo>
                    <a:pt x="557140" y="988034"/>
                    <a:pt x="627864" y="1009862"/>
                    <a:pt x="698499" y="1009862"/>
                  </a:cubicBezTo>
                  <a:cubicBezTo>
                    <a:pt x="769135" y="1009862"/>
                    <a:pt x="839859" y="988034"/>
                    <a:pt x="900104" y="944465"/>
                  </a:cubicBezTo>
                  <a:cubicBezTo>
                    <a:pt x="919575" y="930320"/>
                    <a:pt x="924028" y="903078"/>
                    <a:pt x="909883" y="883520"/>
                  </a:cubicBezTo>
                  <a:cubicBezTo>
                    <a:pt x="902767" y="873697"/>
                    <a:pt x="892399" y="867738"/>
                    <a:pt x="881376" y="865992"/>
                  </a:cubicBezTo>
                  <a:close/>
                </a:path>
              </a:pathLst>
            </a:custGeom>
            <a:grpFill/>
            <a:ln w="2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540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EB05B8-753E-4F1A-958B-AD8AC48D32DA}"/>
              </a:ext>
            </a:extLst>
          </p:cNvPr>
          <p:cNvSpPr txBox="1"/>
          <p:nvPr userDrawn="1"/>
        </p:nvSpPr>
        <p:spPr>
          <a:xfrm>
            <a:off x="9753600" y="0"/>
            <a:ext cx="2327275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800" b="1" i="0" spc="0" baseline="30000" dirty="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&lt;</a:t>
            </a:r>
            <a:fld id="{260E2A6B-A809-4840-BF14-8648BC0BDF87}" type="slidenum">
              <a:rPr lang="id-ID" sz="4400" b="1" i="0" spc="0" smtClean="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‹#›</a:t>
            </a:fld>
            <a:r>
              <a:rPr lang="en-US" sz="2400" b="1" i="0" spc="0" baseline="30000" dirty="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/&gt;</a:t>
            </a:r>
            <a:endParaRPr lang="id-ID" sz="4400" b="1" i="0" spc="0" baseline="30000" dirty="0">
              <a:solidFill>
                <a:schemeClr val="bg1"/>
              </a:solidFill>
              <a:latin typeface="Ubuntu" panose="020B050403060203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27CB4A9-C500-43DF-B064-4A485C017D77}"/>
              </a:ext>
            </a:extLst>
          </p:cNvPr>
          <p:cNvGrpSpPr/>
          <p:nvPr userDrawn="1"/>
        </p:nvGrpSpPr>
        <p:grpSpPr>
          <a:xfrm>
            <a:off x="1342633" y="6429418"/>
            <a:ext cx="2626016" cy="246221"/>
            <a:chOff x="666027" y="6491338"/>
            <a:chExt cx="2626016" cy="246221"/>
          </a:xfrm>
        </p:grpSpPr>
        <p:sp>
          <p:nvSpPr>
            <p:cNvPr id="4" name="Freeform 62">
              <a:extLst>
                <a:ext uri="{FF2B5EF4-FFF2-40B4-BE49-F238E27FC236}">
                  <a16:creationId xmlns:a16="http://schemas.microsoft.com/office/drawing/2014/main" id="{57D6463A-513A-4070-9E37-3DC2C3E2CB4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6027" y="6562424"/>
              <a:ext cx="95578" cy="93971"/>
            </a:xfrm>
            <a:custGeom>
              <a:avLst/>
              <a:gdLst>
                <a:gd name="T0" fmla="*/ 92739 w 55"/>
                <a:gd name="T1" fmla="*/ 185737 h 54"/>
                <a:gd name="T2" fmla="*/ 0 w 55"/>
                <a:gd name="T3" fmla="*/ 92869 h 54"/>
                <a:gd name="T4" fmla="*/ 92739 w 55"/>
                <a:gd name="T5" fmla="*/ 0 h 54"/>
                <a:gd name="T6" fmla="*/ 188913 w 55"/>
                <a:gd name="T7" fmla="*/ 92869 h 54"/>
                <a:gd name="T8" fmla="*/ 92739 w 55"/>
                <a:gd name="T9" fmla="*/ 185737 h 54"/>
                <a:gd name="T10" fmla="*/ 13739 w 55"/>
                <a:gd name="T11" fmla="*/ 92869 h 54"/>
                <a:gd name="T12" fmla="*/ 92739 w 55"/>
                <a:gd name="T13" fmla="*/ 171979 h 54"/>
                <a:gd name="T14" fmla="*/ 171739 w 55"/>
                <a:gd name="T15" fmla="*/ 92869 h 54"/>
                <a:gd name="T16" fmla="*/ 92739 w 55"/>
                <a:gd name="T17" fmla="*/ 13758 h 54"/>
                <a:gd name="T18" fmla="*/ 13739 w 55"/>
                <a:gd name="T19" fmla="*/ 92869 h 54"/>
                <a:gd name="T20" fmla="*/ 140826 w 55"/>
                <a:gd name="T21" fmla="*/ 127264 h 54"/>
                <a:gd name="T22" fmla="*/ 96174 w 55"/>
                <a:gd name="T23" fmla="*/ 151341 h 54"/>
                <a:gd name="T24" fmla="*/ 37783 w 55"/>
                <a:gd name="T25" fmla="*/ 92869 h 54"/>
                <a:gd name="T26" fmla="*/ 96174 w 55"/>
                <a:gd name="T27" fmla="*/ 34396 h 54"/>
                <a:gd name="T28" fmla="*/ 137391 w 55"/>
                <a:gd name="T29" fmla="*/ 58473 h 54"/>
                <a:gd name="T30" fmla="*/ 137391 w 55"/>
                <a:gd name="T31" fmla="*/ 72231 h 54"/>
                <a:gd name="T32" fmla="*/ 137391 w 55"/>
                <a:gd name="T33" fmla="*/ 72231 h 54"/>
                <a:gd name="T34" fmla="*/ 123652 w 55"/>
                <a:gd name="T35" fmla="*/ 72231 h 54"/>
                <a:gd name="T36" fmla="*/ 120217 w 55"/>
                <a:gd name="T37" fmla="*/ 72231 h 54"/>
                <a:gd name="T38" fmla="*/ 120217 w 55"/>
                <a:gd name="T39" fmla="*/ 61912 h 54"/>
                <a:gd name="T40" fmla="*/ 96174 w 55"/>
                <a:gd name="T41" fmla="*/ 51594 h 54"/>
                <a:gd name="T42" fmla="*/ 54957 w 55"/>
                <a:gd name="T43" fmla="*/ 92869 h 54"/>
                <a:gd name="T44" fmla="*/ 96174 w 55"/>
                <a:gd name="T45" fmla="*/ 134143 h 54"/>
                <a:gd name="T46" fmla="*/ 120217 w 55"/>
                <a:gd name="T47" fmla="*/ 123825 h 54"/>
                <a:gd name="T48" fmla="*/ 120217 w 55"/>
                <a:gd name="T49" fmla="*/ 113506 h 54"/>
                <a:gd name="T50" fmla="*/ 123652 w 55"/>
                <a:gd name="T51" fmla="*/ 113506 h 54"/>
                <a:gd name="T52" fmla="*/ 137391 w 55"/>
                <a:gd name="T53" fmla="*/ 113506 h 54"/>
                <a:gd name="T54" fmla="*/ 140826 w 55"/>
                <a:gd name="T55" fmla="*/ 113506 h 54"/>
                <a:gd name="T56" fmla="*/ 140826 w 55"/>
                <a:gd name="T57" fmla="*/ 127264 h 5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55" h="54">
                  <a:moveTo>
                    <a:pt x="27" y="54"/>
                  </a:moveTo>
                  <a:cubicBezTo>
                    <a:pt x="12" y="54"/>
                    <a:pt x="0" y="42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5" y="12"/>
                    <a:pt x="55" y="27"/>
                  </a:cubicBezTo>
                  <a:cubicBezTo>
                    <a:pt x="55" y="42"/>
                    <a:pt x="42" y="54"/>
                    <a:pt x="27" y="54"/>
                  </a:cubicBezTo>
                  <a:close/>
                  <a:moveTo>
                    <a:pt x="4" y="27"/>
                  </a:moveTo>
                  <a:cubicBezTo>
                    <a:pt x="4" y="40"/>
                    <a:pt x="15" y="50"/>
                    <a:pt x="27" y="50"/>
                  </a:cubicBezTo>
                  <a:cubicBezTo>
                    <a:pt x="40" y="50"/>
                    <a:pt x="50" y="40"/>
                    <a:pt x="50" y="27"/>
                  </a:cubicBezTo>
                  <a:cubicBezTo>
                    <a:pt x="50" y="14"/>
                    <a:pt x="40" y="4"/>
                    <a:pt x="27" y="4"/>
                  </a:cubicBezTo>
                  <a:cubicBezTo>
                    <a:pt x="15" y="4"/>
                    <a:pt x="4" y="14"/>
                    <a:pt x="4" y="27"/>
                  </a:cubicBezTo>
                  <a:close/>
                  <a:moveTo>
                    <a:pt x="41" y="37"/>
                  </a:moveTo>
                  <a:cubicBezTo>
                    <a:pt x="41" y="42"/>
                    <a:pt x="33" y="44"/>
                    <a:pt x="28" y="44"/>
                  </a:cubicBezTo>
                  <a:cubicBezTo>
                    <a:pt x="18" y="44"/>
                    <a:pt x="11" y="37"/>
                    <a:pt x="11" y="27"/>
                  </a:cubicBezTo>
                  <a:cubicBezTo>
                    <a:pt x="11" y="17"/>
                    <a:pt x="18" y="10"/>
                    <a:pt x="28" y="10"/>
                  </a:cubicBezTo>
                  <a:cubicBezTo>
                    <a:pt x="31" y="10"/>
                    <a:pt x="40" y="11"/>
                    <a:pt x="40" y="17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6"/>
                    <a:pt x="31" y="15"/>
                    <a:pt x="28" y="15"/>
                  </a:cubicBezTo>
                  <a:cubicBezTo>
                    <a:pt x="21" y="15"/>
                    <a:pt x="16" y="20"/>
                    <a:pt x="16" y="27"/>
                  </a:cubicBezTo>
                  <a:cubicBezTo>
                    <a:pt x="16" y="34"/>
                    <a:pt x="21" y="39"/>
                    <a:pt x="28" y="39"/>
                  </a:cubicBezTo>
                  <a:cubicBezTo>
                    <a:pt x="31" y="39"/>
                    <a:pt x="35" y="38"/>
                    <a:pt x="35" y="36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5" y="33"/>
                    <a:pt x="36" y="33"/>
                    <a:pt x="36" y="33"/>
                  </a:cubicBezTo>
                  <a:cubicBezTo>
                    <a:pt x="40" y="33"/>
                    <a:pt x="40" y="33"/>
                    <a:pt x="40" y="33"/>
                  </a:cubicBezTo>
                  <a:cubicBezTo>
                    <a:pt x="41" y="33"/>
                    <a:pt x="41" y="33"/>
                    <a:pt x="41" y="33"/>
                  </a:cubicBezTo>
                  <a:lnTo>
                    <a:pt x="41" y="3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 b="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8CF69DD-5C13-4E87-8DB3-38C53575BBD8}"/>
                </a:ext>
              </a:extLst>
            </p:cNvPr>
            <p:cNvSpPr txBox="1"/>
            <p:nvPr/>
          </p:nvSpPr>
          <p:spPr>
            <a:xfrm>
              <a:off x="771801" y="6491338"/>
              <a:ext cx="25202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0" spc="300" dirty="0">
                  <a:solidFill>
                    <a:schemeClr val="bg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2019.All Rights Reserved</a:t>
              </a:r>
              <a:endParaRPr lang="id-ID" sz="1000" b="0" spc="3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611CDDB-420B-45DB-BCB9-2EB238462138}"/>
              </a:ext>
            </a:extLst>
          </p:cNvPr>
          <p:cNvSpPr txBox="1"/>
          <p:nvPr userDrawn="1"/>
        </p:nvSpPr>
        <p:spPr>
          <a:xfrm>
            <a:off x="221512" y="6398640"/>
            <a:ext cx="776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coder://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981E400-AE53-4517-8507-F6488C6FA1AD}"/>
              </a:ext>
            </a:extLst>
          </p:cNvPr>
          <p:cNvGrpSpPr/>
          <p:nvPr userDrawn="1"/>
        </p:nvGrpSpPr>
        <p:grpSpPr>
          <a:xfrm>
            <a:off x="11161327" y="6472515"/>
            <a:ext cx="809162" cy="169756"/>
            <a:chOff x="5168894" y="3238491"/>
            <a:chExt cx="1816099" cy="381003"/>
          </a:xfrm>
          <a:solidFill>
            <a:schemeClr val="bg1">
              <a:lumMod val="95000"/>
            </a:schemeClr>
          </a:solidFill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93A87E66-1C35-4B01-A54F-6026425182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603994" y="3238491"/>
              <a:ext cx="380999" cy="380999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88956E6A-42DF-40FC-A644-74BB16E89E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168894" y="3238495"/>
              <a:ext cx="380999" cy="380999"/>
            </a:xfrm>
            <a:prstGeom prst="rect">
              <a:avLst/>
            </a:prstGeom>
          </p:spPr>
        </p:pic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71F1A0C-3611-40A8-8973-1224D12114E5}"/>
                </a:ext>
              </a:extLst>
            </p:cNvPr>
            <p:cNvSpPr/>
            <p:nvPr/>
          </p:nvSpPr>
          <p:spPr>
            <a:xfrm>
              <a:off x="5885616" y="3274545"/>
              <a:ext cx="382667" cy="309564"/>
            </a:xfrm>
            <a:custGeom>
              <a:avLst/>
              <a:gdLst>
                <a:gd name="connsiteX0" fmla="*/ 1178720 w 1403113"/>
                <a:gd name="connsiteY0" fmla="*/ 4 h 1135068"/>
                <a:gd name="connsiteX1" fmla="*/ 1309688 w 1403113"/>
                <a:gd name="connsiteY1" fmla="*/ 130973 h 1135068"/>
                <a:gd name="connsiteX2" fmla="*/ 1178720 w 1403113"/>
                <a:gd name="connsiteY2" fmla="*/ 261942 h 1135068"/>
                <a:gd name="connsiteX3" fmla="*/ 1049061 w 1403113"/>
                <a:gd name="connsiteY3" fmla="*/ 144332 h 1135068"/>
                <a:gd name="connsiteX4" fmla="*/ 835931 w 1403113"/>
                <a:gd name="connsiteY4" fmla="*/ 94564 h 1135068"/>
                <a:gd name="connsiteX5" fmla="*/ 762675 w 1403113"/>
                <a:gd name="connsiteY5" fmla="*/ 266395 h 1135068"/>
                <a:gd name="connsiteX6" fmla="*/ 1123538 w 1403113"/>
                <a:gd name="connsiteY6" fmla="*/ 384616 h 1135068"/>
                <a:gd name="connsiteX7" fmla="*/ 1228488 w 1403113"/>
                <a:gd name="connsiteY7" fmla="*/ 349255 h 1135068"/>
                <a:gd name="connsiteX8" fmla="*/ 1403113 w 1403113"/>
                <a:gd name="connsiteY8" fmla="*/ 523880 h 1135068"/>
                <a:gd name="connsiteX9" fmla="*/ 1308990 w 1403113"/>
                <a:gd name="connsiteY9" fmla="*/ 678248 h 1135068"/>
                <a:gd name="connsiteX10" fmla="*/ 1309688 w 1403113"/>
                <a:gd name="connsiteY10" fmla="*/ 698505 h 1135068"/>
                <a:gd name="connsiteX11" fmla="*/ 698501 w 1403113"/>
                <a:gd name="connsiteY11" fmla="*/ 1135068 h 1135068"/>
                <a:gd name="connsiteX12" fmla="*/ 87313 w 1403113"/>
                <a:gd name="connsiteY12" fmla="*/ 698505 h 1135068"/>
                <a:gd name="connsiteX13" fmla="*/ 88273 w 1403113"/>
                <a:gd name="connsiteY13" fmla="*/ 675018 h 1135068"/>
                <a:gd name="connsiteX14" fmla="*/ 0 w 1403113"/>
                <a:gd name="connsiteY14" fmla="*/ 523880 h 1135068"/>
                <a:gd name="connsiteX15" fmla="*/ 174625 w 1403113"/>
                <a:gd name="connsiteY15" fmla="*/ 349255 h 1135068"/>
                <a:gd name="connsiteX16" fmla="*/ 276955 w 1403113"/>
                <a:gd name="connsiteY16" fmla="*/ 382346 h 1135068"/>
                <a:gd name="connsiteX17" fmla="*/ 668727 w 1403113"/>
                <a:gd name="connsiteY17" fmla="*/ 264038 h 1135068"/>
                <a:gd name="connsiteX18" fmla="*/ 770010 w 1403113"/>
                <a:gd name="connsiteY18" fmla="*/ 26547 h 1135068"/>
                <a:gd name="connsiteX19" fmla="*/ 820214 w 1403113"/>
                <a:gd name="connsiteY19" fmla="*/ 1139 h 1135068"/>
                <a:gd name="connsiteX20" fmla="*/ 1069317 w 1403113"/>
                <a:gd name="connsiteY20" fmla="*/ 59377 h 1135068"/>
                <a:gd name="connsiteX21" fmla="*/ 1178720 w 1403113"/>
                <a:gd name="connsiteY21" fmla="*/ 4 h 1135068"/>
                <a:gd name="connsiteX22" fmla="*/ 1178719 w 1403113"/>
                <a:gd name="connsiteY22" fmla="*/ 87317 h 1135068"/>
                <a:gd name="connsiteX23" fmla="*/ 1135062 w 1403113"/>
                <a:gd name="connsiteY23" fmla="*/ 130973 h 1135068"/>
                <a:gd name="connsiteX24" fmla="*/ 1178719 w 1403113"/>
                <a:gd name="connsiteY24" fmla="*/ 174631 h 1135068"/>
                <a:gd name="connsiteX25" fmla="*/ 1222376 w 1403113"/>
                <a:gd name="connsiteY25" fmla="*/ 130973 h 1135068"/>
                <a:gd name="connsiteX26" fmla="*/ 1178719 w 1403113"/>
                <a:gd name="connsiteY26" fmla="*/ 87317 h 1135068"/>
                <a:gd name="connsiteX27" fmla="*/ 480219 w 1403113"/>
                <a:gd name="connsiteY27" fmla="*/ 567536 h 1135068"/>
                <a:gd name="connsiteX28" fmla="*/ 392906 w 1403113"/>
                <a:gd name="connsiteY28" fmla="*/ 654849 h 1135068"/>
                <a:gd name="connsiteX29" fmla="*/ 480219 w 1403113"/>
                <a:gd name="connsiteY29" fmla="*/ 742161 h 1135068"/>
                <a:gd name="connsiteX30" fmla="*/ 567531 w 1403113"/>
                <a:gd name="connsiteY30" fmla="*/ 654849 h 1135068"/>
                <a:gd name="connsiteX31" fmla="*/ 480219 w 1403113"/>
                <a:gd name="connsiteY31" fmla="*/ 567536 h 1135068"/>
                <a:gd name="connsiteX32" fmla="*/ 916781 w 1403113"/>
                <a:gd name="connsiteY32" fmla="*/ 567536 h 1135068"/>
                <a:gd name="connsiteX33" fmla="*/ 829468 w 1403113"/>
                <a:gd name="connsiteY33" fmla="*/ 654849 h 1135068"/>
                <a:gd name="connsiteX34" fmla="*/ 916781 w 1403113"/>
                <a:gd name="connsiteY34" fmla="*/ 742161 h 1135068"/>
                <a:gd name="connsiteX35" fmla="*/ 1004093 w 1403113"/>
                <a:gd name="connsiteY35" fmla="*/ 654849 h 1135068"/>
                <a:gd name="connsiteX36" fmla="*/ 916781 w 1403113"/>
                <a:gd name="connsiteY36" fmla="*/ 567536 h 1135068"/>
                <a:gd name="connsiteX37" fmla="*/ 881376 w 1403113"/>
                <a:gd name="connsiteY37" fmla="*/ 865992 h 1135068"/>
                <a:gd name="connsiteX38" fmla="*/ 848939 w 1403113"/>
                <a:gd name="connsiteY38" fmla="*/ 873741 h 1135068"/>
                <a:gd name="connsiteX39" fmla="*/ 548060 w 1403113"/>
                <a:gd name="connsiteY39" fmla="*/ 873741 h 1135068"/>
                <a:gd name="connsiteX40" fmla="*/ 487116 w 1403113"/>
                <a:gd name="connsiteY40" fmla="*/ 883520 h 1135068"/>
                <a:gd name="connsiteX41" fmla="*/ 496895 w 1403113"/>
                <a:gd name="connsiteY41" fmla="*/ 944465 h 1135068"/>
                <a:gd name="connsiteX42" fmla="*/ 698499 w 1403113"/>
                <a:gd name="connsiteY42" fmla="*/ 1009862 h 1135068"/>
                <a:gd name="connsiteX43" fmla="*/ 900104 w 1403113"/>
                <a:gd name="connsiteY43" fmla="*/ 944465 h 1135068"/>
                <a:gd name="connsiteX44" fmla="*/ 909883 w 1403113"/>
                <a:gd name="connsiteY44" fmla="*/ 883520 h 1135068"/>
                <a:gd name="connsiteX45" fmla="*/ 881376 w 1403113"/>
                <a:gd name="connsiteY45" fmla="*/ 865992 h 1135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403113" h="1135068">
                  <a:moveTo>
                    <a:pt x="1178720" y="4"/>
                  </a:moveTo>
                  <a:cubicBezTo>
                    <a:pt x="1250927" y="4"/>
                    <a:pt x="1309688" y="58766"/>
                    <a:pt x="1309688" y="130973"/>
                  </a:cubicBezTo>
                  <a:cubicBezTo>
                    <a:pt x="1309688" y="203181"/>
                    <a:pt x="1250927" y="261942"/>
                    <a:pt x="1178720" y="261942"/>
                  </a:cubicBezTo>
                  <a:cubicBezTo>
                    <a:pt x="1111052" y="261942"/>
                    <a:pt x="1055871" y="210253"/>
                    <a:pt x="1049061" y="144332"/>
                  </a:cubicBezTo>
                  <a:lnTo>
                    <a:pt x="835931" y="94564"/>
                  </a:lnTo>
                  <a:lnTo>
                    <a:pt x="762675" y="266395"/>
                  </a:lnTo>
                  <a:cubicBezTo>
                    <a:pt x="898446" y="276610"/>
                    <a:pt x="1026097" y="316949"/>
                    <a:pt x="1123538" y="384616"/>
                  </a:cubicBezTo>
                  <a:cubicBezTo>
                    <a:pt x="1153399" y="361828"/>
                    <a:pt x="1189983" y="349255"/>
                    <a:pt x="1228488" y="349255"/>
                  </a:cubicBezTo>
                  <a:cubicBezTo>
                    <a:pt x="1324794" y="349255"/>
                    <a:pt x="1403113" y="427574"/>
                    <a:pt x="1403113" y="523880"/>
                  </a:cubicBezTo>
                  <a:cubicBezTo>
                    <a:pt x="1403113" y="590150"/>
                    <a:pt x="1365918" y="649261"/>
                    <a:pt x="1308990" y="678248"/>
                  </a:cubicBezTo>
                  <a:cubicBezTo>
                    <a:pt x="1309427" y="684971"/>
                    <a:pt x="1309688" y="691694"/>
                    <a:pt x="1309688" y="698505"/>
                  </a:cubicBezTo>
                  <a:cubicBezTo>
                    <a:pt x="1309688" y="939226"/>
                    <a:pt x="1035440" y="1135068"/>
                    <a:pt x="698501" y="1135068"/>
                  </a:cubicBezTo>
                  <a:cubicBezTo>
                    <a:pt x="361474" y="1135068"/>
                    <a:pt x="87313" y="939226"/>
                    <a:pt x="87313" y="698505"/>
                  </a:cubicBezTo>
                  <a:cubicBezTo>
                    <a:pt x="87313" y="690559"/>
                    <a:pt x="87575" y="682701"/>
                    <a:pt x="88273" y="675018"/>
                  </a:cubicBezTo>
                  <a:cubicBezTo>
                    <a:pt x="34838" y="645419"/>
                    <a:pt x="0" y="587705"/>
                    <a:pt x="0" y="523880"/>
                  </a:cubicBezTo>
                  <a:cubicBezTo>
                    <a:pt x="0" y="427574"/>
                    <a:pt x="78319" y="349255"/>
                    <a:pt x="174625" y="349255"/>
                  </a:cubicBezTo>
                  <a:cubicBezTo>
                    <a:pt x="212606" y="349255"/>
                    <a:pt x="248230" y="361042"/>
                    <a:pt x="276955" y="382346"/>
                  </a:cubicBezTo>
                  <a:cubicBezTo>
                    <a:pt x="382429" y="310400"/>
                    <a:pt x="522129" y="269102"/>
                    <a:pt x="668727" y="264038"/>
                  </a:cubicBezTo>
                  <a:lnTo>
                    <a:pt x="770010" y="26547"/>
                  </a:lnTo>
                  <a:cubicBezTo>
                    <a:pt x="778392" y="7077"/>
                    <a:pt x="799085" y="-3663"/>
                    <a:pt x="820214" y="1139"/>
                  </a:cubicBezTo>
                  <a:lnTo>
                    <a:pt x="1069317" y="59377"/>
                  </a:lnTo>
                  <a:cubicBezTo>
                    <a:pt x="1092717" y="23666"/>
                    <a:pt x="1132968" y="4"/>
                    <a:pt x="1178720" y="4"/>
                  </a:cubicBezTo>
                  <a:close/>
                  <a:moveTo>
                    <a:pt x="1178719" y="87317"/>
                  </a:moveTo>
                  <a:cubicBezTo>
                    <a:pt x="1154608" y="87317"/>
                    <a:pt x="1135062" y="106863"/>
                    <a:pt x="1135062" y="130973"/>
                  </a:cubicBezTo>
                  <a:cubicBezTo>
                    <a:pt x="1135062" y="155085"/>
                    <a:pt x="1154608" y="174631"/>
                    <a:pt x="1178719" y="174631"/>
                  </a:cubicBezTo>
                  <a:cubicBezTo>
                    <a:pt x="1202830" y="174631"/>
                    <a:pt x="1222376" y="155085"/>
                    <a:pt x="1222376" y="130973"/>
                  </a:cubicBezTo>
                  <a:cubicBezTo>
                    <a:pt x="1222376" y="106863"/>
                    <a:pt x="1202830" y="87317"/>
                    <a:pt x="1178719" y="87317"/>
                  </a:cubicBezTo>
                  <a:close/>
                  <a:moveTo>
                    <a:pt x="480219" y="567536"/>
                  </a:moveTo>
                  <a:cubicBezTo>
                    <a:pt x="431997" y="567536"/>
                    <a:pt x="392906" y="606627"/>
                    <a:pt x="392906" y="654849"/>
                  </a:cubicBezTo>
                  <a:cubicBezTo>
                    <a:pt x="392906" y="703070"/>
                    <a:pt x="431997" y="742161"/>
                    <a:pt x="480219" y="742161"/>
                  </a:cubicBezTo>
                  <a:cubicBezTo>
                    <a:pt x="528440" y="742161"/>
                    <a:pt x="567531" y="703070"/>
                    <a:pt x="567531" y="654849"/>
                  </a:cubicBezTo>
                  <a:cubicBezTo>
                    <a:pt x="567531" y="606627"/>
                    <a:pt x="528440" y="567536"/>
                    <a:pt x="480219" y="567536"/>
                  </a:cubicBezTo>
                  <a:close/>
                  <a:moveTo>
                    <a:pt x="916781" y="567536"/>
                  </a:moveTo>
                  <a:cubicBezTo>
                    <a:pt x="868559" y="567536"/>
                    <a:pt x="829468" y="606627"/>
                    <a:pt x="829468" y="654849"/>
                  </a:cubicBezTo>
                  <a:cubicBezTo>
                    <a:pt x="829468" y="703070"/>
                    <a:pt x="868559" y="742161"/>
                    <a:pt x="916781" y="742161"/>
                  </a:cubicBezTo>
                  <a:cubicBezTo>
                    <a:pt x="965002" y="742161"/>
                    <a:pt x="1004093" y="703070"/>
                    <a:pt x="1004093" y="654849"/>
                  </a:cubicBezTo>
                  <a:cubicBezTo>
                    <a:pt x="1004093" y="606627"/>
                    <a:pt x="965002" y="567536"/>
                    <a:pt x="916781" y="567536"/>
                  </a:cubicBezTo>
                  <a:close/>
                  <a:moveTo>
                    <a:pt x="881376" y="865992"/>
                  </a:moveTo>
                  <a:cubicBezTo>
                    <a:pt x="870353" y="864245"/>
                    <a:pt x="858675" y="866712"/>
                    <a:pt x="848939" y="873741"/>
                  </a:cubicBezTo>
                  <a:cubicBezTo>
                    <a:pt x="758920" y="938964"/>
                    <a:pt x="638079" y="938790"/>
                    <a:pt x="548060" y="873741"/>
                  </a:cubicBezTo>
                  <a:cubicBezTo>
                    <a:pt x="528589" y="859683"/>
                    <a:pt x="501260" y="864049"/>
                    <a:pt x="487116" y="883520"/>
                  </a:cubicBezTo>
                  <a:cubicBezTo>
                    <a:pt x="472971" y="902991"/>
                    <a:pt x="477337" y="930320"/>
                    <a:pt x="496895" y="944465"/>
                  </a:cubicBezTo>
                  <a:cubicBezTo>
                    <a:pt x="557140" y="988034"/>
                    <a:pt x="627864" y="1009862"/>
                    <a:pt x="698499" y="1009862"/>
                  </a:cubicBezTo>
                  <a:cubicBezTo>
                    <a:pt x="769135" y="1009862"/>
                    <a:pt x="839859" y="988034"/>
                    <a:pt x="900104" y="944465"/>
                  </a:cubicBezTo>
                  <a:cubicBezTo>
                    <a:pt x="919575" y="930320"/>
                    <a:pt x="924028" y="903078"/>
                    <a:pt x="909883" y="883520"/>
                  </a:cubicBezTo>
                  <a:cubicBezTo>
                    <a:pt x="902767" y="873697"/>
                    <a:pt x="892399" y="867738"/>
                    <a:pt x="881376" y="865992"/>
                  </a:cubicBezTo>
                  <a:close/>
                </a:path>
              </a:pathLst>
            </a:custGeom>
            <a:grpFill/>
            <a:ln w="2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1097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73B4FB-0E14-4465-AC3A-FB6EF455F7F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654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85B4513-B478-4A09-9B9E-4F4C7939A6F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616602" y="1257299"/>
            <a:ext cx="9051399" cy="4292000"/>
          </a:xfrm>
          <a:custGeom>
            <a:avLst/>
            <a:gdLst>
              <a:gd name="connsiteX0" fmla="*/ 5641449 w 9051399"/>
              <a:gd name="connsiteY0" fmla="*/ 2295547 h 4292000"/>
              <a:gd name="connsiteX1" fmla="*/ 5375712 w 9051399"/>
              <a:gd name="connsiteY1" fmla="*/ 2351760 h 4292000"/>
              <a:gd name="connsiteX2" fmla="*/ 5179813 w 9051399"/>
              <a:gd name="connsiteY2" fmla="*/ 2508478 h 4292000"/>
              <a:gd name="connsiteX3" fmla="*/ 5057165 w 9051399"/>
              <a:gd name="connsiteY3" fmla="*/ 2750371 h 4292000"/>
              <a:gd name="connsiteX4" fmla="*/ 5014577 w 9051399"/>
              <a:gd name="connsiteY4" fmla="*/ 3062102 h 4292000"/>
              <a:gd name="connsiteX5" fmla="*/ 5057165 w 9051399"/>
              <a:gd name="connsiteY5" fmla="*/ 3375541 h 4292000"/>
              <a:gd name="connsiteX6" fmla="*/ 5179813 w 9051399"/>
              <a:gd name="connsiteY6" fmla="*/ 3615725 h 4292000"/>
              <a:gd name="connsiteX7" fmla="*/ 5375712 w 9051399"/>
              <a:gd name="connsiteY7" fmla="*/ 3770742 h 4292000"/>
              <a:gd name="connsiteX8" fmla="*/ 5641449 w 9051399"/>
              <a:gd name="connsiteY8" fmla="*/ 3825253 h 4292000"/>
              <a:gd name="connsiteX9" fmla="*/ 5905484 w 9051399"/>
              <a:gd name="connsiteY9" fmla="*/ 3770742 h 4292000"/>
              <a:gd name="connsiteX10" fmla="*/ 6103088 w 9051399"/>
              <a:gd name="connsiteY10" fmla="*/ 3615725 h 4292000"/>
              <a:gd name="connsiteX11" fmla="*/ 6225736 w 9051399"/>
              <a:gd name="connsiteY11" fmla="*/ 3375541 h 4292000"/>
              <a:gd name="connsiteX12" fmla="*/ 6268323 w 9051399"/>
              <a:gd name="connsiteY12" fmla="*/ 3062102 h 4292000"/>
              <a:gd name="connsiteX13" fmla="*/ 6225736 w 9051399"/>
              <a:gd name="connsiteY13" fmla="*/ 2746964 h 4292000"/>
              <a:gd name="connsiteX14" fmla="*/ 6103088 w 9051399"/>
              <a:gd name="connsiteY14" fmla="*/ 2505072 h 4292000"/>
              <a:gd name="connsiteX15" fmla="*/ 5905484 w 9051399"/>
              <a:gd name="connsiteY15" fmla="*/ 2350059 h 4292000"/>
              <a:gd name="connsiteX16" fmla="*/ 5641449 w 9051399"/>
              <a:gd name="connsiteY16" fmla="*/ 2295547 h 4292000"/>
              <a:gd name="connsiteX17" fmla="*/ 1319506 w 9051399"/>
              <a:gd name="connsiteY17" fmla="*/ 1393698 h 4292000"/>
              <a:gd name="connsiteX18" fmla="*/ 936042 w 9051399"/>
              <a:gd name="connsiteY18" fmla="*/ 1467532 h 4292000"/>
              <a:gd name="connsiteX19" fmla="*/ 819333 w 9051399"/>
              <a:gd name="connsiteY19" fmla="*/ 1693802 h 4292000"/>
              <a:gd name="connsiteX20" fmla="*/ 862202 w 9051399"/>
              <a:gd name="connsiteY20" fmla="*/ 1846239 h 4292000"/>
              <a:gd name="connsiteX21" fmla="*/ 983674 w 9051399"/>
              <a:gd name="connsiteY21" fmla="*/ 1958184 h 4292000"/>
              <a:gd name="connsiteX22" fmla="*/ 1164691 w 9051399"/>
              <a:gd name="connsiteY22" fmla="*/ 2048691 h 4292000"/>
              <a:gd name="connsiteX23" fmla="*/ 1390961 w 9051399"/>
              <a:gd name="connsiteY23" fmla="*/ 2132050 h 4292000"/>
              <a:gd name="connsiteX24" fmla="*/ 1838735 w 9051399"/>
              <a:gd name="connsiteY24" fmla="*/ 2320214 h 4292000"/>
              <a:gd name="connsiteX25" fmla="*/ 2155512 w 9051399"/>
              <a:gd name="connsiteY25" fmla="*/ 2536954 h 4292000"/>
              <a:gd name="connsiteX26" fmla="*/ 2265671 w 9051399"/>
              <a:gd name="connsiteY26" fmla="*/ 2671526 h 4292000"/>
              <a:gd name="connsiteX27" fmla="*/ 2289903 w 9051399"/>
              <a:gd name="connsiteY27" fmla="*/ 2719989 h 4292000"/>
              <a:gd name="connsiteX28" fmla="*/ 2257708 w 9051399"/>
              <a:gd name="connsiteY28" fmla="*/ 2619478 h 4292000"/>
              <a:gd name="connsiteX29" fmla="*/ 2045790 w 9051399"/>
              <a:gd name="connsiteY29" fmla="*/ 1891102 h 4292000"/>
              <a:gd name="connsiteX30" fmla="*/ 1952385 w 9051399"/>
              <a:gd name="connsiteY30" fmla="*/ 1537052 h 4292000"/>
              <a:gd name="connsiteX31" fmla="*/ 1888157 w 9051399"/>
              <a:gd name="connsiteY31" fmla="*/ 1507428 h 4292000"/>
              <a:gd name="connsiteX32" fmla="*/ 1726794 w 9051399"/>
              <a:gd name="connsiteY32" fmla="*/ 1448481 h 4292000"/>
              <a:gd name="connsiteX33" fmla="*/ 1319506 w 9051399"/>
              <a:gd name="connsiteY33" fmla="*/ 1393698 h 4292000"/>
              <a:gd name="connsiteX34" fmla="*/ 6572594 w 9051399"/>
              <a:gd name="connsiteY34" fmla="*/ 844958 h 4292000"/>
              <a:gd name="connsiteX35" fmla="*/ 9051399 w 9051399"/>
              <a:gd name="connsiteY35" fmla="*/ 844958 h 4292000"/>
              <a:gd name="connsiteX36" fmla="*/ 9051399 w 9051399"/>
              <a:gd name="connsiteY36" fmla="*/ 1419315 h 4292000"/>
              <a:gd name="connsiteX37" fmla="*/ 8148835 w 9051399"/>
              <a:gd name="connsiteY37" fmla="*/ 1419315 h 4292000"/>
              <a:gd name="connsiteX38" fmla="*/ 8148835 w 9051399"/>
              <a:gd name="connsiteY38" fmla="*/ 3837663 h 4292000"/>
              <a:gd name="connsiteX39" fmla="*/ 7475154 w 9051399"/>
              <a:gd name="connsiteY39" fmla="*/ 3837663 h 4292000"/>
              <a:gd name="connsiteX40" fmla="*/ 7475154 w 9051399"/>
              <a:gd name="connsiteY40" fmla="*/ 1419315 h 4292000"/>
              <a:gd name="connsiteX41" fmla="*/ 6572594 w 9051399"/>
              <a:gd name="connsiteY41" fmla="*/ 1419315 h 4292000"/>
              <a:gd name="connsiteX42" fmla="*/ 1599515 w 9051399"/>
              <a:gd name="connsiteY42" fmla="*/ 0 h 4292000"/>
              <a:gd name="connsiteX43" fmla="*/ 2323604 w 9051399"/>
              <a:gd name="connsiteY43" fmla="*/ 0 h 4292000"/>
              <a:gd name="connsiteX44" fmla="*/ 2418336 w 9051399"/>
              <a:gd name="connsiteY44" fmla="*/ 524860 h 4292000"/>
              <a:gd name="connsiteX45" fmla="*/ 2525982 w 9051399"/>
              <a:gd name="connsiteY45" fmla="*/ 1071143 h 4292000"/>
              <a:gd name="connsiteX46" fmla="*/ 2640095 w 9051399"/>
              <a:gd name="connsiteY46" fmla="*/ 1602427 h 4292000"/>
              <a:gd name="connsiteX47" fmla="*/ 2758491 w 9051399"/>
              <a:gd name="connsiteY47" fmla="*/ 2078017 h 4292000"/>
              <a:gd name="connsiteX48" fmla="*/ 2908716 w 9051399"/>
              <a:gd name="connsiteY48" fmla="*/ 1632422 h 4292000"/>
              <a:gd name="connsiteX49" fmla="*/ 3050375 w 9051399"/>
              <a:gd name="connsiteY49" fmla="*/ 1161117 h 4292000"/>
              <a:gd name="connsiteX50" fmla="*/ 3177003 w 9051399"/>
              <a:gd name="connsiteY50" fmla="*/ 706954 h 4292000"/>
              <a:gd name="connsiteX51" fmla="*/ 3282144 w 9051399"/>
              <a:gd name="connsiteY51" fmla="*/ 317059 h 4292000"/>
              <a:gd name="connsiteX52" fmla="*/ 3851923 w 9051399"/>
              <a:gd name="connsiteY52" fmla="*/ 317059 h 4292000"/>
              <a:gd name="connsiteX53" fmla="*/ 3965295 w 9051399"/>
              <a:gd name="connsiteY53" fmla="*/ 713378 h 4292000"/>
              <a:gd name="connsiteX54" fmla="*/ 4097884 w 9051399"/>
              <a:gd name="connsiteY54" fmla="*/ 1169688 h 4292000"/>
              <a:gd name="connsiteX55" fmla="*/ 4241185 w 9051399"/>
              <a:gd name="connsiteY55" fmla="*/ 1640990 h 4292000"/>
              <a:gd name="connsiteX56" fmla="*/ 4382340 w 9051399"/>
              <a:gd name="connsiteY56" fmla="*/ 2078017 h 4292000"/>
              <a:gd name="connsiteX57" fmla="*/ 4496415 w 9051399"/>
              <a:gd name="connsiteY57" fmla="*/ 1602427 h 4292000"/>
              <a:gd name="connsiteX58" fmla="*/ 4606176 w 9051399"/>
              <a:gd name="connsiteY58" fmla="*/ 1071143 h 4292000"/>
              <a:gd name="connsiteX59" fmla="*/ 4707331 w 9051399"/>
              <a:gd name="connsiteY59" fmla="*/ 524860 h 4292000"/>
              <a:gd name="connsiteX60" fmla="*/ 4799886 w 9051399"/>
              <a:gd name="connsiteY60" fmla="*/ 0 h 4292000"/>
              <a:gd name="connsiteX61" fmla="*/ 5494186 w 9051399"/>
              <a:gd name="connsiteY61" fmla="*/ 0 h 4292000"/>
              <a:gd name="connsiteX62" fmla="*/ 5147234 w 9051399"/>
              <a:gd name="connsiteY62" fmla="*/ 1512454 h 4292000"/>
              <a:gd name="connsiteX63" fmla="*/ 5047157 w 9051399"/>
              <a:gd name="connsiteY63" fmla="*/ 1891102 h 4292000"/>
              <a:gd name="connsiteX64" fmla="*/ 5019029 w 9051399"/>
              <a:gd name="connsiteY64" fmla="*/ 1990791 h 4292000"/>
              <a:gd name="connsiteX65" fmla="*/ 5090168 w 9051399"/>
              <a:gd name="connsiteY65" fmla="*/ 1951235 h 4292000"/>
              <a:gd name="connsiteX66" fmla="*/ 5193441 w 9051399"/>
              <a:gd name="connsiteY66" fmla="*/ 1907159 h 4292000"/>
              <a:gd name="connsiteX67" fmla="*/ 5641449 w 9051399"/>
              <a:gd name="connsiteY67" fmla="*/ 1828800 h 4292000"/>
              <a:gd name="connsiteX68" fmla="*/ 6097973 w 9051399"/>
              <a:gd name="connsiteY68" fmla="*/ 1907159 h 4292000"/>
              <a:gd name="connsiteX69" fmla="*/ 6472736 w 9051399"/>
              <a:gd name="connsiteY69" fmla="*/ 2142236 h 4292000"/>
              <a:gd name="connsiteX70" fmla="*/ 6724848 w 9051399"/>
              <a:gd name="connsiteY70" fmla="*/ 2528919 h 4292000"/>
              <a:gd name="connsiteX71" fmla="*/ 6816835 w 9051399"/>
              <a:gd name="connsiteY71" fmla="*/ 3062102 h 4292000"/>
              <a:gd name="connsiteX72" fmla="*/ 6726549 w 9051399"/>
              <a:gd name="connsiteY72" fmla="*/ 3595284 h 4292000"/>
              <a:gd name="connsiteX73" fmla="*/ 6479549 w 9051399"/>
              <a:gd name="connsiteY73" fmla="*/ 3980266 h 4292000"/>
              <a:gd name="connsiteX74" fmla="*/ 6106491 w 9051399"/>
              <a:gd name="connsiteY74" fmla="*/ 4213641 h 4292000"/>
              <a:gd name="connsiteX75" fmla="*/ 5641449 w 9051399"/>
              <a:gd name="connsiteY75" fmla="*/ 4292000 h 4292000"/>
              <a:gd name="connsiteX76" fmla="*/ 5184924 w 9051399"/>
              <a:gd name="connsiteY76" fmla="*/ 4213641 h 4292000"/>
              <a:gd name="connsiteX77" fmla="*/ 4810161 w 9051399"/>
              <a:gd name="connsiteY77" fmla="*/ 3980266 h 4292000"/>
              <a:gd name="connsiteX78" fmla="*/ 4558053 w 9051399"/>
              <a:gd name="connsiteY78" fmla="*/ 3595284 h 4292000"/>
              <a:gd name="connsiteX79" fmla="*/ 4466065 w 9051399"/>
              <a:gd name="connsiteY79" fmla="*/ 3062102 h 4292000"/>
              <a:gd name="connsiteX80" fmla="*/ 4469832 w 9051399"/>
              <a:gd name="connsiteY80" fmla="*/ 2969205 h 4292000"/>
              <a:gd name="connsiteX81" fmla="*/ 4111341 w 9051399"/>
              <a:gd name="connsiteY81" fmla="*/ 2969205 h 4292000"/>
              <a:gd name="connsiteX82" fmla="*/ 3820524 w 9051399"/>
              <a:gd name="connsiteY82" fmla="*/ 2105864 h 4292000"/>
              <a:gd name="connsiteX83" fmla="*/ 3542562 w 9051399"/>
              <a:gd name="connsiteY83" fmla="*/ 1199679 h 4292000"/>
              <a:gd name="connsiteX84" fmla="*/ 3268048 w 9051399"/>
              <a:gd name="connsiteY84" fmla="*/ 2105864 h 4292000"/>
              <a:gd name="connsiteX85" fmla="*/ 2980615 w 9051399"/>
              <a:gd name="connsiteY85" fmla="*/ 2969205 h 4292000"/>
              <a:gd name="connsiteX86" fmla="*/ 2381537 w 9051399"/>
              <a:gd name="connsiteY86" fmla="*/ 2969205 h 4292000"/>
              <a:gd name="connsiteX87" fmla="*/ 2390120 w 9051399"/>
              <a:gd name="connsiteY87" fmla="*/ 3012122 h 4292000"/>
              <a:gd name="connsiteX88" fmla="*/ 2405600 w 9051399"/>
              <a:gd name="connsiteY88" fmla="*/ 3232438 h 4292000"/>
              <a:gd name="connsiteX89" fmla="*/ 2081677 w 9051399"/>
              <a:gd name="connsiteY89" fmla="*/ 3949356 h 4292000"/>
              <a:gd name="connsiteX90" fmla="*/ 1105145 w 9051399"/>
              <a:gd name="connsiteY90" fmla="*/ 4204207 h 4292000"/>
              <a:gd name="connsiteX91" fmla="*/ 709772 w 9051399"/>
              <a:gd name="connsiteY91" fmla="*/ 4178005 h 4292000"/>
              <a:gd name="connsiteX92" fmla="*/ 397758 w 9051399"/>
              <a:gd name="connsiteY92" fmla="*/ 4113696 h 4292000"/>
              <a:gd name="connsiteX93" fmla="*/ 164341 w 9051399"/>
              <a:gd name="connsiteY93" fmla="*/ 4032715 h 4292000"/>
              <a:gd name="connsiteX94" fmla="*/ 0 w 9051399"/>
              <a:gd name="connsiteY94" fmla="*/ 3951735 h 4292000"/>
              <a:gd name="connsiteX95" fmla="*/ 209594 w 9051399"/>
              <a:gd name="connsiteY95" fmla="*/ 3361055 h 4292000"/>
              <a:gd name="connsiteX96" fmla="*/ 574007 w 9051399"/>
              <a:gd name="connsiteY96" fmla="*/ 3506340 h 4292000"/>
              <a:gd name="connsiteX97" fmla="*/ 1105145 w 9051399"/>
              <a:gd name="connsiteY97" fmla="*/ 3570649 h 4292000"/>
              <a:gd name="connsiteX98" fmla="*/ 1364759 w 9051399"/>
              <a:gd name="connsiteY98" fmla="*/ 3544452 h 4292000"/>
              <a:gd name="connsiteX99" fmla="*/ 1529105 w 9051399"/>
              <a:gd name="connsiteY99" fmla="*/ 3472996 h 4292000"/>
              <a:gd name="connsiteX100" fmla="*/ 1614848 w 9051399"/>
              <a:gd name="connsiteY100" fmla="*/ 3365818 h 4292000"/>
              <a:gd name="connsiteX101" fmla="*/ 1638667 w 9051399"/>
              <a:gd name="connsiteY101" fmla="*/ 3227675 h 4292000"/>
              <a:gd name="connsiteX102" fmla="*/ 1486231 w 9051399"/>
              <a:gd name="connsiteY102" fmla="*/ 2958530 h 4292000"/>
              <a:gd name="connsiteX103" fmla="*/ 962239 w 9051399"/>
              <a:gd name="connsiteY103" fmla="*/ 2727497 h 4292000"/>
              <a:gd name="connsiteX104" fmla="*/ 638316 w 9051399"/>
              <a:gd name="connsiteY104" fmla="*/ 2596500 h 4292000"/>
              <a:gd name="connsiteX105" fmla="*/ 347742 w 9051399"/>
              <a:gd name="connsiteY105" fmla="*/ 2410720 h 4292000"/>
              <a:gd name="connsiteX106" fmla="*/ 138143 w 9051399"/>
              <a:gd name="connsiteY106" fmla="*/ 2139197 h 4292000"/>
              <a:gd name="connsiteX107" fmla="*/ 57163 w 9051399"/>
              <a:gd name="connsiteY107" fmla="*/ 1750965 h 4292000"/>
              <a:gd name="connsiteX108" fmla="*/ 142906 w 9051399"/>
              <a:gd name="connsiteY108" fmla="*/ 1338919 h 4292000"/>
              <a:gd name="connsiteX109" fmla="*/ 385848 w 9051399"/>
              <a:gd name="connsiteY109" fmla="*/ 1026905 h 4292000"/>
              <a:gd name="connsiteX110" fmla="*/ 766933 w 9051399"/>
              <a:gd name="connsiteY110" fmla="*/ 829216 h 4292000"/>
              <a:gd name="connsiteX111" fmla="*/ 1271869 w 9051399"/>
              <a:gd name="connsiteY111" fmla="*/ 760144 h 4292000"/>
              <a:gd name="connsiteX112" fmla="*/ 1721137 w 9051399"/>
              <a:gd name="connsiteY112" fmla="*/ 800338 h 4292000"/>
              <a:gd name="connsiteX113" fmla="*/ 1776716 w 9051399"/>
              <a:gd name="connsiteY113" fmla="*/ 814005 h 4292000"/>
              <a:gd name="connsiteX114" fmla="*/ 1761423 w 9051399"/>
              <a:gd name="connsiteY114" fmla="*/ 750870 h 4292000"/>
              <a:gd name="connsiteX115" fmla="*/ 1599515 w 9051399"/>
              <a:gd name="connsiteY115" fmla="*/ 0 h 42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9051399" h="4292000">
                <a:moveTo>
                  <a:pt x="5641449" y="2295547"/>
                </a:moveTo>
                <a:cubicBezTo>
                  <a:pt x="5541512" y="2295547"/>
                  <a:pt x="5452934" y="2314284"/>
                  <a:pt x="5375712" y="2351760"/>
                </a:cubicBezTo>
                <a:cubicBezTo>
                  <a:pt x="5298486" y="2389236"/>
                  <a:pt x="5233187" y="2441478"/>
                  <a:pt x="5179813" y="2508478"/>
                </a:cubicBezTo>
                <a:cubicBezTo>
                  <a:pt x="5126438" y="2575481"/>
                  <a:pt x="5085555" y="2656113"/>
                  <a:pt x="5057165" y="2750371"/>
                </a:cubicBezTo>
                <a:cubicBezTo>
                  <a:pt x="5028774" y="2844628"/>
                  <a:pt x="5014577" y="2948540"/>
                  <a:pt x="5014577" y="3062102"/>
                </a:cubicBezTo>
                <a:cubicBezTo>
                  <a:pt x="5014577" y="3177937"/>
                  <a:pt x="5028774" y="3282417"/>
                  <a:pt x="5057165" y="3375541"/>
                </a:cubicBezTo>
                <a:cubicBezTo>
                  <a:pt x="5085555" y="3468662"/>
                  <a:pt x="5126438" y="3548725"/>
                  <a:pt x="5179813" y="3615725"/>
                </a:cubicBezTo>
                <a:cubicBezTo>
                  <a:pt x="5233187" y="3682729"/>
                  <a:pt x="5298486" y="3734402"/>
                  <a:pt x="5375712" y="3770742"/>
                </a:cubicBezTo>
                <a:cubicBezTo>
                  <a:pt x="5452934" y="3807081"/>
                  <a:pt x="5541512" y="3825253"/>
                  <a:pt x="5641449" y="3825253"/>
                </a:cubicBezTo>
                <a:cubicBezTo>
                  <a:pt x="5739115" y="3825253"/>
                  <a:pt x="5827125" y="3807081"/>
                  <a:pt x="5905484" y="3770742"/>
                </a:cubicBezTo>
                <a:cubicBezTo>
                  <a:pt x="5983843" y="3734402"/>
                  <a:pt x="6049710" y="3682729"/>
                  <a:pt x="6103088" y="3615725"/>
                </a:cubicBezTo>
                <a:cubicBezTo>
                  <a:pt x="6156462" y="3548725"/>
                  <a:pt x="6197345" y="3468662"/>
                  <a:pt x="6225736" y="3375541"/>
                </a:cubicBezTo>
                <a:cubicBezTo>
                  <a:pt x="6254126" y="3282417"/>
                  <a:pt x="6268323" y="3177937"/>
                  <a:pt x="6268323" y="3062102"/>
                </a:cubicBezTo>
                <a:cubicBezTo>
                  <a:pt x="6268323" y="2946266"/>
                  <a:pt x="6254126" y="2841222"/>
                  <a:pt x="6225736" y="2746964"/>
                </a:cubicBezTo>
                <a:cubicBezTo>
                  <a:pt x="6197345" y="2652707"/>
                  <a:pt x="6156462" y="2572075"/>
                  <a:pt x="6103088" y="2505072"/>
                </a:cubicBezTo>
                <a:cubicBezTo>
                  <a:pt x="6049710" y="2438068"/>
                  <a:pt x="5983843" y="2386398"/>
                  <a:pt x="5905484" y="2350059"/>
                </a:cubicBezTo>
                <a:cubicBezTo>
                  <a:pt x="5827125" y="2313719"/>
                  <a:pt x="5739115" y="2295547"/>
                  <a:pt x="5641449" y="2295547"/>
                </a:cubicBezTo>
                <a:close/>
                <a:moveTo>
                  <a:pt x="1319506" y="1393698"/>
                </a:moveTo>
                <a:cubicBezTo>
                  <a:pt x="1141667" y="1393698"/>
                  <a:pt x="1013844" y="1418311"/>
                  <a:pt x="936042" y="1467532"/>
                </a:cubicBezTo>
                <a:cubicBezTo>
                  <a:pt x="858235" y="1516758"/>
                  <a:pt x="819333" y="1592181"/>
                  <a:pt x="819333" y="1693802"/>
                </a:cubicBezTo>
                <a:cubicBezTo>
                  <a:pt x="819333" y="1754143"/>
                  <a:pt x="833621" y="1804954"/>
                  <a:pt x="862202" y="1846239"/>
                </a:cubicBezTo>
                <a:cubicBezTo>
                  <a:pt x="890784" y="1887523"/>
                  <a:pt x="931274" y="1924836"/>
                  <a:pt x="983674" y="1958184"/>
                </a:cubicBezTo>
                <a:cubicBezTo>
                  <a:pt x="1036074" y="1991528"/>
                  <a:pt x="1096414" y="2021698"/>
                  <a:pt x="1164691" y="2048691"/>
                </a:cubicBezTo>
                <a:cubicBezTo>
                  <a:pt x="1232968" y="2075683"/>
                  <a:pt x="1308392" y="2103469"/>
                  <a:pt x="1390961" y="2132050"/>
                </a:cubicBezTo>
                <a:cubicBezTo>
                  <a:pt x="1562449" y="2195565"/>
                  <a:pt x="1711707" y="2258289"/>
                  <a:pt x="1838735" y="2320214"/>
                </a:cubicBezTo>
                <a:cubicBezTo>
                  <a:pt x="1965763" y="2382139"/>
                  <a:pt x="2071357" y="2454389"/>
                  <a:pt x="2155512" y="2536954"/>
                </a:cubicBezTo>
                <a:cubicBezTo>
                  <a:pt x="2197591" y="2578239"/>
                  <a:pt x="2234311" y="2623096"/>
                  <a:pt x="2265671" y="2671526"/>
                </a:cubicBezTo>
                <a:lnTo>
                  <a:pt x="2289903" y="2719989"/>
                </a:lnTo>
                <a:lnTo>
                  <a:pt x="2257708" y="2619478"/>
                </a:lnTo>
                <a:cubicBezTo>
                  <a:pt x="2184374" y="2383113"/>
                  <a:pt x="2113735" y="2140320"/>
                  <a:pt x="2045790" y="1891102"/>
                </a:cubicBezTo>
                <a:lnTo>
                  <a:pt x="1952385" y="1537052"/>
                </a:lnTo>
                <a:lnTo>
                  <a:pt x="1888157" y="1507428"/>
                </a:lnTo>
                <a:cubicBezTo>
                  <a:pt x="1836949" y="1486389"/>
                  <a:pt x="1783162" y="1466740"/>
                  <a:pt x="1726794" y="1448481"/>
                </a:cubicBezTo>
                <a:cubicBezTo>
                  <a:pt x="1614054" y="1411959"/>
                  <a:pt x="1478294" y="1393698"/>
                  <a:pt x="1319506" y="1393698"/>
                </a:cubicBezTo>
                <a:close/>
                <a:moveTo>
                  <a:pt x="6572594" y="844958"/>
                </a:moveTo>
                <a:lnTo>
                  <a:pt x="9051399" y="844958"/>
                </a:lnTo>
                <a:lnTo>
                  <a:pt x="9051399" y="1419315"/>
                </a:lnTo>
                <a:lnTo>
                  <a:pt x="8148835" y="1419315"/>
                </a:lnTo>
                <a:lnTo>
                  <a:pt x="8148835" y="3837663"/>
                </a:lnTo>
                <a:lnTo>
                  <a:pt x="7475154" y="3837663"/>
                </a:lnTo>
                <a:lnTo>
                  <a:pt x="7475154" y="1419315"/>
                </a:lnTo>
                <a:lnTo>
                  <a:pt x="6572594" y="1419315"/>
                </a:lnTo>
                <a:close/>
                <a:moveTo>
                  <a:pt x="1599515" y="0"/>
                </a:moveTo>
                <a:lnTo>
                  <a:pt x="2323604" y="0"/>
                </a:lnTo>
                <a:cubicBezTo>
                  <a:pt x="2352305" y="168524"/>
                  <a:pt x="2383880" y="343480"/>
                  <a:pt x="2418336" y="524860"/>
                </a:cubicBezTo>
                <a:cubicBezTo>
                  <a:pt x="2452787" y="706240"/>
                  <a:pt x="2488672" y="888334"/>
                  <a:pt x="2525982" y="1071143"/>
                </a:cubicBezTo>
                <a:cubicBezTo>
                  <a:pt x="2563297" y="1253948"/>
                  <a:pt x="2601334" y="1431044"/>
                  <a:pt x="2640095" y="1602427"/>
                </a:cubicBezTo>
                <a:cubicBezTo>
                  <a:pt x="2678855" y="1773810"/>
                  <a:pt x="2718323" y="1932341"/>
                  <a:pt x="2758491" y="2078017"/>
                </a:cubicBezTo>
                <a:cubicBezTo>
                  <a:pt x="2809994" y="1938054"/>
                  <a:pt x="2860067" y="1789520"/>
                  <a:pt x="2908716" y="1632422"/>
                </a:cubicBezTo>
                <a:cubicBezTo>
                  <a:pt x="2957364" y="1475320"/>
                  <a:pt x="3004582" y="1318218"/>
                  <a:pt x="3050375" y="1161117"/>
                </a:cubicBezTo>
                <a:cubicBezTo>
                  <a:pt x="3096165" y="1004019"/>
                  <a:pt x="3138377" y="852630"/>
                  <a:pt x="3177003" y="706954"/>
                </a:cubicBezTo>
                <a:cubicBezTo>
                  <a:pt x="3215633" y="561279"/>
                  <a:pt x="3250677" y="431314"/>
                  <a:pt x="3282144" y="317059"/>
                </a:cubicBezTo>
                <a:lnTo>
                  <a:pt x="3851923" y="317059"/>
                </a:lnTo>
                <a:cubicBezTo>
                  <a:pt x="3886156" y="434168"/>
                  <a:pt x="3923946" y="566277"/>
                  <a:pt x="3965295" y="713378"/>
                </a:cubicBezTo>
                <a:cubicBezTo>
                  <a:pt x="4006650" y="860483"/>
                  <a:pt x="4050842" y="1012586"/>
                  <a:pt x="4097884" y="1169688"/>
                </a:cubicBezTo>
                <a:cubicBezTo>
                  <a:pt x="4144926" y="1326786"/>
                  <a:pt x="4192691" y="1483888"/>
                  <a:pt x="4241185" y="1640990"/>
                </a:cubicBezTo>
                <a:cubicBezTo>
                  <a:pt x="4289673" y="1798092"/>
                  <a:pt x="4336727" y="1943767"/>
                  <a:pt x="4382340" y="2078017"/>
                </a:cubicBezTo>
                <a:cubicBezTo>
                  <a:pt x="4419650" y="1932341"/>
                  <a:pt x="4457675" y="1773810"/>
                  <a:pt x="4496415" y="1602427"/>
                </a:cubicBezTo>
                <a:cubicBezTo>
                  <a:pt x="4535154" y="1431044"/>
                  <a:pt x="4571741" y="1253948"/>
                  <a:pt x="4606176" y="1071143"/>
                </a:cubicBezTo>
                <a:cubicBezTo>
                  <a:pt x="4640606" y="888334"/>
                  <a:pt x="4674326" y="706240"/>
                  <a:pt x="4707331" y="524860"/>
                </a:cubicBezTo>
                <a:cubicBezTo>
                  <a:pt x="4740333" y="343480"/>
                  <a:pt x="4771185" y="168524"/>
                  <a:pt x="4799886" y="0"/>
                </a:cubicBezTo>
                <a:lnTo>
                  <a:pt x="5494186" y="0"/>
                </a:lnTo>
                <a:cubicBezTo>
                  <a:pt x="5393632" y="497009"/>
                  <a:pt x="5277981" y="1001160"/>
                  <a:pt x="5147234" y="1512454"/>
                </a:cubicBezTo>
                <a:cubicBezTo>
                  <a:pt x="5114548" y="1640276"/>
                  <a:pt x="5081189" y="1766492"/>
                  <a:pt x="5047157" y="1891102"/>
                </a:cubicBezTo>
                <a:lnTo>
                  <a:pt x="5019029" y="1990791"/>
                </a:lnTo>
                <a:lnTo>
                  <a:pt x="5090168" y="1951235"/>
                </a:lnTo>
                <a:cubicBezTo>
                  <a:pt x="5123528" y="1934911"/>
                  <a:pt x="5157952" y="1920219"/>
                  <a:pt x="5193441" y="1907159"/>
                </a:cubicBezTo>
                <a:cubicBezTo>
                  <a:pt x="5335394" y="1854921"/>
                  <a:pt x="5484731" y="1828800"/>
                  <a:pt x="5641449" y="1828800"/>
                </a:cubicBezTo>
                <a:cubicBezTo>
                  <a:pt x="5802709" y="1828800"/>
                  <a:pt x="5954884" y="1854921"/>
                  <a:pt x="6097973" y="1907159"/>
                </a:cubicBezTo>
                <a:cubicBezTo>
                  <a:pt x="6241066" y="1959397"/>
                  <a:pt x="6365987" y="2037756"/>
                  <a:pt x="6472736" y="2142236"/>
                </a:cubicBezTo>
                <a:cubicBezTo>
                  <a:pt x="6579485" y="2246716"/>
                  <a:pt x="6663524" y="2375611"/>
                  <a:pt x="6724848" y="2528919"/>
                </a:cubicBezTo>
                <a:cubicBezTo>
                  <a:pt x="6786171" y="2682231"/>
                  <a:pt x="6816835" y="2859958"/>
                  <a:pt x="6816835" y="3062102"/>
                </a:cubicBezTo>
                <a:cubicBezTo>
                  <a:pt x="6816835" y="3264245"/>
                  <a:pt x="6786740" y="3441972"/>
                  <a:pt x="6726549" y="3595284"/>
                </a:cubicBezTo>
                <a:cubicBezTo>
                  <a:pt x="6666362" y="3748596"/>
                  <a:pt x="6584028" y="3876923"/>
                  <a:pt x="6479549" y="3980266"/>
                </a:cubicBezTo>
                <a:cubicBezTo>
                  <a:pt x="6375072" y="4083609"/>
                  <a:pt x="6250720" y="4161400"/>
                  <a:pt x="6106491" y="4213641"/>
                </a:cubicBezTo>
                <a:cubicBezTo>
                  <a:pt x="5962268" y="4265879"/>
                  <a:pt x="5807252" y="4292000"/>
                  <a:pt x="5641449" y="4292000"/>
                </a:cubicBezTo>
                <a:cubicBezTo>
                  <a:pt x="5480188" y="4292000"/>
                  <a:pt x="5328013" y="4265879"/>
                  <a:pt x="5184924" y="4213641"/>
                </a:cubicBezTo>
                <a:cubicBezTo>
                  <a:pt x="5041831" y="4161400"/>
                  <a:pt x="4916910" y="4083609"/>
                  <a:pt x="4810161" y="3980266"/>
                </a:cubicBezTo>
                <a:cubicBezTo>
                  <a:pt x="4703412" y="3876923"/>
                  <a:pt x="4619377" y="3748596"/>
                  <a:pt x="4558053" y="3595284"/>
                </a:cubicBezTo>
                <a:cubicBezTo>
                  <a:pt x="4496726" y="3441972"/>
                  <a:pt x="4466065" y="3264245"/>
                  <a:pt x="4466065" y="3062102"/>
                </a:cubicBezTo>
                <a:lnTo>
                  <a:pt x="4469832" y="2969205"/>
                </a:lnTo>
                <a:lnTo>
                  <a:pt x="4111341" y="2969205"/>
                </a:lnTo>
                <a:cubicBezTo>
                  <a:pt x="4011547" y="2694994"/>
                  <a:pt x="3914609" y="2407212"/>
                  <a:pt x="3820524" y="2105864"/>
                </a:cubicBezTo>
                <a:cubicBezTo>
                  <a:pt x="3726443" y="1804515"/>
                  <a:pt x="3633788" y="1502457"/>
                  <a:pt x="3542562" y="1199679"/>
                </a:cubicBezTo>
                <a:cubicBezTo>
                  <a:pt x="3451071" y="1502457"/>
                  <a:pt x="3359568" y="1804515"/>
                  <a:pt x="3268048" y="2105864"/>
                </a:cubicBezTo>
                <a:cubicBezTo>
                  <a:pt x="3176536" y="2407212"/>
                  <a:pt x="3080724" y="2694994"/>
                  <a:pt x="2980615" y="2969205"/>
                </a:cubicBezTo>
                <a:lnTo>
                  <a:pt x="2381537" y="2969205"/>
                </a:lnTo>
                <a:lnTo>
                  <a:pt x="2390120" y="3012122"/>
                </a:lnTo>
                <a:cubicBezTo>
                  <a:pt x="2400440" y="3079605"/>
                  <a:pt x="2405600" y="3153044"/>
                  <a:pt x="2405600" y="3232438"/>
                </a:cubicBezTo>
                <a:cubicBezTo>
                  <a:pt x="2405600" y="3540483"/>
                  <a:pt x="2297628" y="3779453"/>
                  <a:pt x="2081677" y="3949356"/>
                </a:cubicBezTo>
                <a:cubicBezTo>
                  <a:pt x="1865732" y="4119253"/>
                  <a:pt x="1540219" y="4204207"/>
                  <a:pt x="1105145" y="4204207"/>
                </a:cubicBezTo>
                <a:cubicBezTo>
                  <a:pt x="959066" y="4204207"/>
                  <a:pt x="827269" y="4195472"/>
                  <a:pt x="709772" y="4178005"/>
                </a:cubicBezTo>
                <a:cubicBezTo>
                  <a:pt x="592268" y="4160538"/>
                  <a:pt x="488264" y="4139104"/>
                  <a:pt x="397758" y="4113696"/>
                </a:cubicBezTo>
                <a:cubicBezTo>
                  <a:pt x="307251" y="4088293"/>
                  <a:pt x="229444" y="4061297"/>
                  <a:pt x="164341" y="4032715"/>
                </a:cubicBezTo>
                <a:cubicBezTo>
                  <a:pt x="99242" y="4004134"/>
                  <a:pt x="44459" y="3977142"/>
                  <a:pt x="0" y="3951735"/>
                </a:cubicBezTo>
                <a:lnTo>
                  <a:pt x="209594" y="3361055"/>
                </a:lnTo>
                <a:cubicBezTo>
                  <a:pt x="308041" y="3415039"/>
                  <a:pt x="429512" y="3463471"/>
                  <a:pt x="574007" y="3506340"/>
                </a:cubicBezTo>
                <a:cubicBezTo>
                  <a:pt x="718502" y="3549214"/>
                  <a:pt x="895551" y="3570649"/>
                  <a:pt x="1105145" y="3570649"/>
                </a:cubicBezTo>
                <a:cubicBezTo>
                  <a:pt x="1209944" y="3570649"/>
                  <a:pt x="1296482" y="3561918"/>
                  <a:pt x="1364759" y="3544452"/>
                </a:cubicBezTo>
                <a:cubicBezTo>
                  <a:pt x="1433041" y="3526985"/>
                  <a:pt x="1487820" y="3503167"/>
                  <a:pt x="1529105" y="3472996"/>
                </a:cubicBezTo>
                <a:cubicBezTo>
                  <a:pt x="1570389" y="3442826"/>
                  <a:pt x="1598970" y="3407103"/>
                  <a:pt x="1614848" y="3365818"/>
                </a:cubicBezTo>
                <a:cubicBezTo>
                  <a:pt x="1630726" y="3324533"/>
                  <a:pt x="1638667" y="3278485"/>
                  <a:pt x="1638667" y="3227675"/>
                </a:cubicBezTo>
                <a:cubicBezTo>
                  <a:pt x="1638667" y="3119697"/>
                  <a:pt x="1587856" y="3029986"/>
                  <a:pt x="1486231" y="2958530"/>
                </a:cubicBezTo>
                <a:cubicBezTo>
                  <a:pt x="1384609" y="2887080"/>
                  <a:pt x="1209944" y="2810067"/>
                  <a:pt x="962239" y="2727497"/>
                </a:cubicBezTo>
                <a:cubicBezTo>
                  <a:pt x="854266" y="2689390"/>
                  <a:pt x="746294" y="2645726"/>
                  <a:pt x="638316" y="2596500"/>
                </a:cubicBezTo>
                <a:cubicBezTo>
                  <a:pt x="530344" y="2547279"/>
                  <a:pt x="433485" y="2485349"/>
                  <a:pt x="347742" y="2410720"/>
                </a:cubicBezTo>
                <a:cubicBezTo>
                  <a:pt x="261994" y="2336091"/>
                  <a:pt x="192128" y="2245585"/>
                  <a:pt x="138143" y="2139197"/>
                </a:cubicBezTo>
                <a:cubicBezTo>
                  <a:pt x="84155" y="2032813"/>
                  <a:pt x="57163" y="1903401"/>
                  <a:pt x="57163" y="1750965"/>
                </a:cubicBezTo>
                <a:cubicBezTo>
                  <a:pt x="57163" y="1598533"/>
                  <a:pt x="85744" y="1461185"/>
                  <a:pt x="142906" y="1338919"/>
                </a:cubicBezTo>
                <a:cubicBezTo>
                  <a:pt x="200068" y="1216653"/>
                  <a:pt x="281049" y="1112649"/>
                  <a:pt x="385848" y="1026905"/>
                </a:cubicBezTo>
                <a:cubicBezTo>
                  <a:pt x="490648" y="941161"/>
                  <a:pt x="617676" y="875263"/>
                  <a:pt x="766933" y="829216"/>
                </a:cubicBezTo>
                <a:cubicBezTo>
                  <a:pt x="916192" y="783168"/>
                  <a:pt x="1084505" y="760144"/>
                  <a:pt x="1271869" y="760144"/>
                </a:cubicBezTo>
                <a:cubicBezTo>
                  <a:pt x="1438596" y="760144"/>
                  <a:pt x="1588352" y="773542"/>
                  <a:pt x="1721137" y="800338"/>
                </a:cubicBezTo>
                <a:lnTo>
                  <a:pt x="1776716" y="814005"/>
                </a:lnTo>
                <a:lnTo>
                  <a:pt x="1761423" y="750870"/>
                </a:lnTo>
                <a:cubicBezTo>
                  <a:pt x="1703694" y="498795"/>
                  <a:pt x="1649724" y="248505"/>
                  <a:pt x="159951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6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591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F6245BBF-8618-4DA8-9976-6C5D17A5231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008672" y="3249473"/>
            <a:ext cx="3087328" cy="2619234"/>
          </a:xfrm>
          <a:custGeom>
            <a:avLst/>
            <a:gdLst>
              <a:gd name="connsiteX0" fmla="*/ 131747 w 3087328"/>
              <a:gd name="connsiteY0" fmla="*/ 0 h 2619234"/>
              <a:gd name="connsiteX1" fmla="*/ 3087328 w 3087328"/>
              <a:gd name="connsiteY1" fmla="*/ 0 h 2619234"/>
              <a:gd name="connsiteX2" fmla="*/ 3087328 w 3087328"/>
              <a:gd name="connsiteY2" fmla="*/ 2619234 h 2619234"/>
              <a:gd name="connsiteX3" fmla="*/ 131747 w 3087328"/>
              <a:gd name="connsiteY3" fmla="*/ 2619234 h 2619234"/>
              <a:gd name="connsiteX4" fmla="*/ 0 w 3087328"/>
              <a:gd name="connsiteY4" fmla="*/ 2487487 h 2619234"/>
              <a:gd name="connsiteX5" fmla="*/ 0 w 3087328"/>
              <a:gd name="connsiteY5" fmla="*/ 131747 h 2619234"/>
              <a:gd name="connsiteX6" fmla="*/ 131747 w 3087328"/>
              <a:gd name="connsiteY6" fmla="*/ 0 h 2619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87328" h="2619234">
                <a:moveTo>
                  <a:pt x="131747" y="0"/>
                </a:moveTo>
                <a:lnTo>
                  <a:pt x="3087328" y="0"/>
                </a:lnTo>
                <a:lnTo>
                  <a:pt x="3087328" y="2619234"/>
                </a:lnTo>
                <a:lnTo>
                  <a:pt x="131747" y="2619234"/>
                </a:lnTo>
                <a:cubicBezTo>
                  <a:pt x="58985" y="2619234"/>
                  <a:pt x="0" y="2560249"/>
                  <a:pt x="0" y="2487487"/>
                </a:cubicBezTo>
                <a:lnTo>
                  <a:pt x="0" y="131747"/>
                </a:lnTo>
                <a:cubicBezTo>
                  <a:pt x="0" y="58985"/>
                  <a:pt x="58985" y="0"/>
                  <a:pt x="13174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6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710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5ACD453-970A-4A6D-B4C4-6C9601B38C4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" y="566058"/>
            <a:ext cx="9144000" cy="6291943"/>
          </a:xfrm>
          <a:custGeom>
            <a:avLst/>
            <a:gdLst>
              <a:gd name="connsiteX0" fmla="*/ 0 w 8636000"/>
              <a:gd name="connsiteY0" fmla="*/ 0 h 6291943"/>
              <a:gd name="connsiteX1" fmla="*/ 8636000 w 8636000"/>
              <a:gd name="connsiteY1" fmla="*/ 0 h 6291943"/>
              <a:gd name="connsiteX2" fmla="*/ 8636000 w 8636000"/>
              <a:gd name="connsiteY2" fmla="*/ 6291943 h 6291943"/>
              <a:gd name="connsiteX3" fmla="*/ 0 w 8636000"/>
              <a:gd name="connsiteY3" fmla="*/ 6291943 h 6291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36000" h="6291943">
                <a:moveTo>
                  <a:pt x="0" y="0"/>
                </a:moveTo>
                <a:lnTo>
                  <a:pt x="8636000" y="0"/>
                </a:lnTo>
                <a:lnTo>
                  <a:pt x="8636000" y="6291943"/>
                </a:lnTo>
                <a:lnTo>
                  <a:pt x="0" y="629194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6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444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5ACD453-970A-4A6D-B4C4-6C9601B38C4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" y="566058"/>
            <a:ext cx="10972800" cy="6291943"/>
          </a:xfrm>
          <a:custGeom>
            <a:avLst/>
            <a:gdLst>
              <a:gd name="connsiteX0" fmla="*/ 0 w 8636000"/>
              <a:gd name="connsiteY0" fmla="*/ 0 h 6291943"/>
              <a:gd name="connsiteX1" fmla="*/ 8636000 w 8636000"/>
              <a:gd name="connsiteY1" fmla="*/ 0 h 6291943"/>
              <a:gd name="connsiteX2" fmla="*/ 8636000 w 8636000"/>
              <a:gd name="connsiteY2" fmla="*/ 6291943 h 6291943"/>
              <a:gd name="connsiteX3" fmla="*/ 0 w 8636000"/>
              <a:gd name="connsiteY3" fmla="*/ 6291943 h 6291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36000" h="6291943">
                <a:moveTo>
                  <a:pt x="0" y="0"/>
                </a:moveTo>
                <a:lnTo>
                  <a:pt x="8636000" y="0"/>
                </a:lnTo>
                <a:lnTo>
                  <a:pt x="8636000" y="6291943"/>
                </a:lnTo>
                <a:lnTo>
                  <a:pt x="0" y="629194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6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14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977BBB2-B34A-41F1-81A7-D44923091FC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05752" y="3429000"/>
            <a:ext cx="1919048" cy="1919048"/>
          </a:xfrm>
          <a:custGeom>
            <a:avLst/>
            <a:gdLst>
              <a:gd name="connsiteX0" fmla="*/ 319848 w 1919048"/>
              <a:gd name="connsiteY0" fmla="*/ 0 h 1919048"/>
              <a:gd name="connsiteX1" fmla="*/ 1599200 w 1919048"/>
              <a:gd name="connsiteY1" fmla="*/ 0 h 1919048"/>
              <a:gd name="connsiteX2" fmla="*/ 1919048 w 1919048"/>
              <a:gd name="connsiteY2" fmla="*/ 319848 h 1919048"/>
              <a:gd name="connsiteX3" fmla="*/ 1919048 w 1919048"/>
              <a:gd name="connsiteY3" fmla="*/ 1599200 h 1919048"/>
              <a:gd name="connsiteX4" fmla="*/ 1599200 w 1919048"/>
              <a:gd name="connsiteY4" fmla="*/ 1919048 h 1919048"/>
              <a:gd name="connsiteX5" fmla="*/ 319848 w 1919048"/>
              <a:gd name="connsiteY5" fmla="*/ 1919048 h 1919048"/>
              <a:gd name="connsiteX6" fmla="*/ 0 w 1919048"/>
              <a:gd name="connsiteY6" fmla="*/ 1599200 h 1919048"/>
              <a:gd name="connsiteX7" fmla="*/ 0 w 1919048"/>
              <a:gd name="connsiteY7" fmla="*/ 319848 h 1919048"/>
              <a:gd name="connsiteX8" fmla="*/ 319848 w 1919048"/>
              <a:gd name="connsiteY8" fmla="*/ 0 h 1919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19048" h="1919048">
                <a:moveTo>
                  <a:pt x="319848" y="0"/>
                </a:moveTo>
                <a:lnTo>
                  <a:pt x="1599200" y="0"/>
                </a:lnTo>
                <a:cubicBezTo>
                  <a:pt x="1775847" y="0"/>
                  <a:pt x="1919048" y="143201"/>
                  <a:pt x="1919048" y="319848"/>
                </a:cubicBezTo>
                <a:lnTo>
                  <a:pt x="1919048" y="1599200"/>
                </a:lnTo>
                <a:cubicBezTo>
                  <a:pt x="1919048" y="1775847"/>
                  <a:pt x="1775847" y="1919048"/>
                  <a:pt x="1599200" y="1919048"/>
                </a:cubicBezTo>
                <a:lnTo>
                  <a:pt x="319848" y="1919048"/>
                </a:lnTo>
                <a:cubicBezTo>
                  <a:pt x="143201" y="1919048"/>
                  <a:pt x="0" y="1775847"/>
                  <a:pt x="0" y="1599200"/>
                </a:cubicBezTo>
                <a:lnTo>
                  <a:pt x="0" y="319848"/>
                </a:lnTo>
                <a:cubicBezTo>
                  <a:pt x="0" y="143201"/>
                  <a:pt x="143201" y="0"/>
                  <a:pt x="3198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6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CF9DFA6-E0DB-4749-AA34-1203313E035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764876" y="3429000"/>
            <a:ext cx="1919048" cy="1919048"/>
          </a:xfrm>
          <a:custGeom>
            <a:avLst/>
            <a:gdLst>
              <a:gd name="connsiteX0" fmla="*/ 319848 w 1919048"/>
              <a:gd name="connsiteY0" fmla="*/ 0 h 1919048"/>
              <a:gd name="connsiteX1" fmla="*/ 1599200 w 1919048"/>
              <a:gd name="connsiteY1" fmla="*/ 0 h 1919048"/>
              <a:gd name="connsiteX2" fmla="*/ 1919048 w 1919048"/>
              <a:gd name="connsiteY2" fmla="*/ 319848 h 1919048"/>
              <a:gd name="connsiteX3" fmla="*/ 1919048 w 1919048"/>
              <a:gd name="connsiteY3" fmla="*/ 1599200 h 1919048"/>
              <a:gd name="connsiteX4" fmla="*/ 1599200 w 1919048"/>
              <a:gd name="connsiteY4" fmla="*/ 1919048 h 1919048"/>
              <a:gd name="connsiteX5" fmla="*/ 319848 w 1919048"/>
              <a:gd name="connsiteY5" fmla="*/ 1919048 h 1919048"/>
              <a:gd name="connsiteX6" fmla="*/ 0 w 1919048"/>
              <a:gd name="connsiteY6" fmla="*/ 1599200 h 1919048"/>
              <a:gd name="connsiteX7" fmla="*/ 0 w 1919048"/>
              <a:gd name="connsiteY7" fmla="*/ 319848 h 1919048"/>
              <a:gd name="connsiteX8" fmla="*/ 319848 w 1919048"/>
              <a:gd name="connsiteY8" fmla="*/ 0 h 1919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19048" h="1919048">
                <a:moveTo>
                  <a:pt x="319848" y="0"/>
                </a:moveTo>
                <a:lnTo>
                  <a:pt x="1599200" y="0"/>
                </a:lnTo>
                <a:cubicBezTo>
                  <a:pt x="1775847" y="0"/>
                  <a:pt x="1919048" y="143201"/>
                  <a:pt x="1919048" y="319848"/>
                </a:cubicBezTo>
                <a:lnTo>
                  <a:pt x="1919048" y="1599200"/>
                </a:lnTo>
                <a:cubicBezTo>
                  <a:pt x="1919048" y="1775847"/>
                  <a:pt x="1775847" y="1919048"/>
                  <a:pt x="1599200" y="1919048"/>
                </a:cubicBezTo>
                <a:lnTo>
                  <a:pt x="319848" y="1919048"/>
                </a:lnTo>
                <a:cubicBezTo>
                  <a:pt x="143201" y="1919048"/>
                  <a:pt x="0" y="1775847"/>
                  <a:pt x="0" y="1599200"/>
                </a:cubicBezTo>
                <a:lnTo>
                  <a:pt x="0" y="319848"/>
                </a:lnTo>
                <a:cubicBezTo>
                  <a:pt x="0" y="143201"/>
                  <a:pt x="143201" y="0"/>
                  <a:pt x="3198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6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6B5E75D-4FC3-40FF-888E-8E3D0AEB443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24000" y="3429000"/>
            <a:ext cx="1919048" cy="1919048"/>
          </a:xfrm>
          <a:custGeom>
            <a:avLst/>
            <a:gdLst>
              <a:gd name="connsiteX0" fmla="*/ 319848 w 1919048"/>
              <a:gd name="connsiteY0" fmla="*/ 0 h 1919048"/>
              <a:gd name="connsiteX1" fmla="*/ 1599200 w 1919048"/>
              <a:gd name="connsiteY1" fmla="*/ 0 h 1919048"/>
              <a:gd name="connsiteX2" fmla="*/ 1919048 w 1919048"/>
              <a:gd name="connsiteY2" fmla="*/ 319848 h 1919048"/>
              <a:gd name="connsiteX3" fmla="*/ 1919048 w 1919048"/>
              <a:gd name="connsiteY3" fmla="*/ 1599200 h 1919048"/>
              <a:gd name="connsiteX4" fmla="*/ 1599200 w 1919048"/>
              <a:gd name="connsiteY4" fmla="*/ 1919048 h 1919048"/>
              <a:gd name="connsiteX5" fmla="*/ 319848 w 1919048"/>
              <a:gd name="connsiteY5" fmla="*/ 1919048 h 1919048"/>
              <a:gd name="connsiteX6" fmla="*/ 0 w 1919048"/>
              <a:gd name="connsiteY6" fmla="*/ 1599200 h 1919048"/>
              <a:gd name="connsiteX7" fmla="*/ 0 w 1919048"/>
              <a:gd name="connsiteY7" fmla="*/ 319848 h 1919048"/>
              <a:gd name="connsiteX8" fmla="*/ 319848 w 1919048"/>
              <a:gd name="connsiteY8" fmla="*/ 0 h 1919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19048" h="1919048">
                <a:moveTo>
                  <a:pt x="319848" y="0"/>
                </a:moveTo>
                <a:lnTo>
                  <a:pt x="1599200" y="0"/>
                </a:lnTo>
                <a:cubicBezTo>
                  <a:pt x="1775847" y="0"/>
                  <a:pt x="1919048" y="143201"/>
                  <a:pt x="1919048" y="319848"/>
                </a:cubicBezTo>
                <a:lnTo>
                  <a:pt x="1919048" y="1599200"/>
                </a:lnTo>
                <a:cubicBezTo>
                  <a:pt x="1919048" y="1775847"/>
                  <a:pt x="1775847" y="1919048"/>
                  <a:pt x="1599200" y="1919048"/>
                </a:cubicBezTo>
                <a:lnTo>
                  <a:pt x="319848" y="1919048"/>
                </a:lnTo>
                <a:cubicBezTo>
                  <a:pt x="143201" y="1919048"/>
                  <a:pt x="0" y="1775847"/>
                  <a:pt x="0" y="1599200"/>
                </a:cubicBezTo>
                <a:lnTo>
                  <a:pt x="0" y="319848"/>
                </a:lnTo>
                <a:cubicBezTo>
                  <a:pt x="0" y="143201"/>
                  <a:pt x="143201" y="0"/>
                  <a:pt x="3198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6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589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D78293D-4644-4D06-9E0F-F04D2A760D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433618" y="2642536"/>
            <a:ext cx="1577377" cy="1577376"/>
          </a:xfrm>
          <a:custGeom>
            <a:avLst/>
            <a:gdLst>
              <a:gd name="connsiteX0" fmla="*/ 788688 w 1577377"/>
              <a:gd name="connsiteY0" fmla="*/ 0 h 1577376"/>
              <a:gd name="connsiteX1" fmla="*/ 1197215 w 1577377"/>
              <a:gd name="connsiteY1" fmla="*/ 169217 h 1577376"/>
              <a:gd name="connsiteX2" fmla="*/ 1408159 w 1577377"/>
              <a:gd name="connsiteY2" fmla="*/ 380163 h 1577376"/>
              <a:gd name="connsiteX3" fmla="*/ 1408159 w 1577377"/>
              <a:gd name="connsiteY3" fmla="*/ 1197215 h 1577376"/>
              <a:gd name="connsiteX4" fmla="*/ 1197215 w 1577377"/>
              <a:gd name="connsiteY4" fmla="*/ 1408160 h 1577376"/>
              <a:gd name="connsiteX5" fmla="*/ 380161 w 1577377"/>
              <a:gd name="connsiteY5" fmla="*/ 1408160 h 1577376"/>
              <a:gd name="connsiteX6" fmla="*/ 169217 w 1577377"/>
              <a:gd name="connsiteY6" fmla="*/ 1197215 h 1577376"/>
              <a:gd name="connsiteX7" fmla="*/ 169217 w 1577377"/>
              <a:gd name="connsiteY7" fmla="*/ 380163 h 1577376"/>
              <a:gd name="connsiteX8" fmla="*/ 380161 w 1577377"/>
              <a:gd name="connsiteY8" fmla="*/ 169217 h 1577376"/>
              <a:gd name="connsiteX9" fmla="*/ 788688 w 1577377"/>
              <a:gd name="connsiteY9" fmla="*/ 0 h 1577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7377" h="1577376">
                <a:moveTo>
                  <a:pt x="788688" y="0"/>
                </a:moveTo>
                <a:cubicBezTo>
                  <a:pt x="936545" y="0"/>
                  <a:pt x="1084402" y="56406"/>
                  <a:pt x="1197215" y="169217"/>
                </a:cubicBezTo>
                <a:lnTo>
                  <a:pt x="1408159" y="380163"/>
                </a:lnTo>
                <a:cubicBezTo>
                  <a:pt x="1633783" y="605785"/>
                  <a:pt x="1633783" y="971592"/>
                  <a:pt x="1408159" y="1197215"/>
                </a:cubicBezTo>
                <a:lnTo>
                  <a:pt x="1197215" y="1408160"/>
                </a:lnTo>
                <a:cubicBezTo>
                  <a:pt x="971592" y="1633782"/>
                  <a:pt x="605785" y="1633782"/>
                  <a:pt x="380161" y="1408160"/>
                </a:cubicBezTo>
                <a:lnTo>
                  <a:pt x="169217" y="1197215"/>
                </a:lnTo>
                <a:cubicBezTo>
                  <a:pt x="-56405" y="971592"/>
                  <a:pt x="-56405" y="605785"/>
                  <a:pt x="169217" y="380163"/>
                </a:cubicBezTo>
                <a:lnTo>
                  <a:pt x="380161" y="169217"/>
                </a:lnTo>
                <a:cubicBezTo>
                  <a:pt x="492974" y="56406"/>
                  <a:pt x="640831" y="0"/>
                  <a:pt x="788688" y="0"/>
                </a:cubicBezTo>
                <a:close/>
              </a:path>
            </a:pathLst>
          </a:custGeom>
          <a:effectLst>
            <a:outerShdw blurRad="330200" sx="102000" sy="102000" algn="ctr" rotWithShape="0">
              <a:prstClr val="black">
                <a:alpha val="21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 sz="16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CF0ECF8-1963-4C2E-9902-FE1179488CB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016081" y="2642536"/>
            <a:ext cx="1577377" cy="1577376"/>
          </a:xfrm>
          <a:custGeom>
            <a:avLst/>
            <a:gdLst>
              <a:gd name="connsiteX0" fmla="*/ 788688 w 1577377"/>
              <a:gd name="connsiteY0" fmla="*/ 0 h 1577376"/>
              <a:gd name="connsiteX1" fmla="*/ 1197215 w 1577377"/>
              <a:gd name="connsiteY1" fmla="*/ 169217 h 1577376"/>
              <a:gd name="connsiteX2" fmla="*/ 1408159 w 1577377"/>
              <a:gd name="connsiteY2" fmla="*/ 380163 h 1577376"/>
              <a:gd name="connsiteX3" fmla="*/ 1408159 w 1577377"/>
              <a:gd name="connsiteY3" fmla="*/ 1197215 h 1577376"/>
              <a:gd name="connsiteX4" fmla="*/ 1197215 w 1577377"/>
              <a:gd name="connsiteY4" fmla="*/ 1408160 h 1577376"/>
              <a:gd name="connsiteX5" fmla="*/ 380161 w 1577377"/>
              <a:gd name="connsiteY5" fmla="*/ 1408160 h 1577376"/>
              <a:gd name="connsiteX6" fmla="*/ 169217 w 1577377"/>
              <a:gd name="connsiteY6" fmla="*/ 1197215 h 1577376"/>
              <a:gd name="connsiteX7" fmla="*/ 169217 w 1577377"/>
              <a:gd name="connsiteY7" fmla="*/ 380163 h 1577376"/>
              <a:gd name="connsiteX8" fmla="*/ 380161 w 1577377"/>
              <a:gd name="connsiteY8" fmla="*/ 169217 h 1577376"/>
              <a:gd name="connsiteX9" fmla="*/ 788688 w 1577377"/>
              <a:gd name="connsiteY9" fmla="*/ 0 h 1577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7377" h="1577376">
                <a:moveTo>
                  <a:pt x="788688" y="0"/>
                </a:moveTo>
                <a:cubicBezTo>
                  <a:pt x="936545" y="0"/>
                  <a:pt x="1084402" y="56406"/>
                  <a:pt x="1197215" y="169217"/>
                </a:cubicBezTo>
                <a:lnTo>
                  <a:pt x="1408159" y="380163"/>
                </a:lnTo>
                <a:cubicBezTo>
                  <a:pt x="1633783" y="605785"/>
                  <a:pt x="1633783" y="971592"/>
                  <a:pt x="1408159" y="1197215"/>
                </a:cubicBezTo>
                <a:lnTo>
                  <a:pt x="1197215" y="1408160"/>
                </a:lnTo>
                <a:cubicBezTo>
                  <a:pt x="971592" y="1633782"/>
                  <a:pt x="605785" y="1633782"/>
                  <a:pt x="380161" y="1408160"/>
                </a:cubicBezTo>
                <a:lnTo>
                  <a:pt x="169217" y="1197215"/>
                </a:lnTo>
                <a:cubicBezTo>
                  <a:pt x="-56405" y="971592"/>
                  <a:pt x="-56405" y="605785"/>
                  <a:pt x="169217" y="380163"/>
                </a:cubicBezTo>
                <a:lnTo>
                  <a:pt x="380161" y="169217"/>
                </a:lnTo>
                <a:cubicBezTo>
                  <a:pt x="492974" y="56406"/>
                  <a:pt x="640831" y="0"/>
                  <a:pt x="788688" y="0"/>
                </a:cubicBezTo>
                <a:close/>
              </a:path>
            </a:pathLst>
          </a:custGeom>
          <a:effectLst>
            <a:outerShdw blurRad="330200" sx="102000" sy="102000" algn="ctr" rotWithShape="0">
              <a:prstClr val="black">
                <a:alpha val="21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 sz="16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A996B26-8B93-43C9-BAF3-D9C189B2912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598544" y="2642536"/>
            <a:ext cx="1577377" cy="1577376"/>
          </a:xfrm>
          <a:custGeom>
            <a:avLst/>
            <a:gdLst>
              <a:gd name="connsiteX0" fmla="*/ 788688 w 1577377"/>
              <a:gd name="connsiteY0" fmla="*/ 0 h 1577376"/>
              <a:gd name="connsiteX1" fmla="*/ 1197215 w 1577377"/>
              <a:gd name="connsiteY1" fmla="*/ 169217 h 1577376"/>
              <a:gd name="connsiteX2" fmla="*/ 1408159 w 1577377"/>
              <a:gd name="connsiteY2" fmla="*/ 380163 h 1577376"/>
              <a:gd name="connsiteX3" fmla="*/ 1408159 w 1577377"/>
              <a:gd name="connsiteY3" fmla="*/ 1197215 h 1577376"/>
              <a:gd name="connsiteX4" fmla="*/ 1197215 w 1577377"/>
              <a:gd name="connsiteY4" fmla="*/ 1408160 h 1577376"/>
              <a:gd name="connsiteX5" fmla="*/ 380161 w 1577377"/>
              <a:gd name="connsiteY5" fmla="*/ 1408160 h 1577376"/>
              <a:gd name="connsiteX6" fmla="*/ 169217 w 1577377"/>
              <a:gd name="connsiteY6" fmla="*/ 1197215 h 1577376"/>
              <a:gd name="connsiteX7" fmla="*/ 169217 w 1577377"/>
              <a:gd name="connsiteY7" fmla="*/ 380163 h 1577376"/>
              <a:gd name="connsiteX8" fmla="*/ 380161 w 1577377"/>
              <a:gd name="connsiteY8" fmla="*/ 169217 h 1577376"/>
              <a:gd name="connsiteX9" fmla="*/ 788688 w 1577377"/>
              <a:gd name="connsiteY9" fmla="*/ 0 h 1577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7377" h="1577376">
                <a:moveTo>
                  <a:pt x="788688" y="0"/>
                </a:moveTo>
                <a:cubicBezTo>
                  <a:pt x="936545" y="0"/>
                  <a:pt x="1084402" y="56406"/>
                  <a:pt x="1197215" y="169217"/>
                </a:cubicBezTo>
                <a:lnTo>
                  <a:pt x="1408159" y="380163"/>
                </a:lnTo>
                <a:cubicBezTo>
                  <a:pt x="1633783" y="605785"/>
                  <a:pt x="1633783" y="971592"/>
                  <a:pt x="1408159" y="1197215"/>
                </a:cubicBezTo>
                <a:lnTo>
                  <a:pt x="1197215" y="1408160"/>
                </a:lnTo>
                <a:cubicBezTo>
                  <a:pt x="971592" y="1633782"/>
                  <a:pt x="605785" y="1633782"/>
                  <a:pt x="380161" y="1408160"/>
                </a:cubicBezTo>
                <a:lnTo>
                  <a:pt x="169217" y="1197215"/>
                </a:lnTo>
                <a:cubicBezTo>
                  <a:pt x="-56405" y="971592"/>
                  <a:pt x="-56405" y="605785"/>
                  <a:pt x="169217" y="380163"/>
                </a:cubicBezTo>
                <a:lnTo>
                  <a:pt x="380161" y="169217"/>
                </a:lnTo>
                <a:cubicBezTo>
                  <a:pt x="492974" y="56406"/>
                  <a:pt x="640831" y="0"/>
                  <a:pt x="788688" y="0"/>
                </a:cubicBezTo>
                <a:close/>
              </a:path>
            </a:pathLst>
          </a:custGeom>
          <a:effectLst>
            <a:outerShdw blurRad="330200" sx="102000" sy="102000" algn="ctr" rotWithShape="0">
              <a:prstClr val="black">
                <a:alpha val="21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 sz="16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19E1DC3-5CBE-4E24-9B13-70E16F924E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81006" y="2642536"/>
            <a:ext cx="1577377" cy="1577376"/>
          </a:xfrm>
          <a:custGeom>
            <a:avLst/>
            <a:gdLst>
              <a:gd name="connsiteX0" fmla="*/ 788688 w 1577377"/>
              <a:gd name="connsiteY0" fmla="*/ 0 h 1577376"/>
              <a:gd name="connsiteX1" fmla="*/ 1197215 w 1577377"/>
              <a:gd name="connsiteY1" fmla="*/ 169217 h 1577376"/>
              <a:gd name="connsiteX2" fmla="*/ 1408159 w 1577377"/>
              <a:gd name="connsiteY2" fmla="*/ 380163 h 1577376"/>
              <a:gd name="connsiteX3" fmla="*/ 1408159 w 1577377"/>
              <a:gd name="connsiteY3" fmla="*/ 1197215 h 1577376"/>
              <a:gd name="connsiteX4" fmla="*/ 1197215 w 1577377"/>
              <a:gd name="connsiteY4" fmla="*/ 1408160 h 1577376"/>
              <a:gd name="connsiteX5" fmla="*/ 380161 w 1577377"/>
              <a:gd name="connsiteY5" fmla="*/ 1408160 h 1577376"/>
              <a:gd name="connsiteX6" fmla="*/ 169217 w 1577377"/>
              <a:gd name="connsiteY6" fmla="*/ 1197215 h 1577376"/>
              <a:gd name="connsiteX7" fmla="*/ 169217 w 1577377"/>
              <a:gd name="connsiteY7" fmla="*/ 380163 h 1577376"/>
              <a:gd name="connsiteX8" fmla="*/ 380161 w 1577377"/>
              <a:gd name="connsiteY8" fmla="*/ 169217 h 1577376"/>
              <a:gd name="connsiteX9" fmla="*/ 788688 w 1577377"/>
              <a:gd name="connsiteY9" fmla="*/ 0 h 1577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7377" h="1577376">
                <a:moveTo>
                  <a:pt x="788688" y="0"/>
                </a:moveTo>
                <a:cubicBezTo>
                  <a:pt x="936545" y="0"/>
                  <a:pt x="1084402" y="56406"/>
                  <a:pt x="1197215" y="169217"/>
                </a:cubicBezTo>
                <a:lnTo>
                  <a:pt x="1408159" y="380163"/>
                </a:lnTo>
                <a:cubicBezTo>
                  <a:pt x="1633783" y="605785"/>
                  <a:pt x="1633783" y="971592"/>
                  <a:pt x="1408159" y="1197215"/>
                </a:cubicBezTo>
                <a:lnTo>
                  <a:pt x="1197215" y="1408160"/>
                </a:lnTo>
                <a:cubicBezTo>
                  <a:pt x="971592" y="1633782"/>
                  <a:pt x="605785" y="1633782"/>
                  <a:pt x="380161" y="1408160"/>
                </a:cubicBezTo>
                <a:lnTo>
                  <a:pt x="169217" y="1197215"/>
                </a:lnTo>
                <a:cubicBezTo>
                  <a:pt x="-56405" y="971592"/>
                  <a:pt x="-56405" y="605785"/>
                  <a:pt x="169217" y="380163"/>
                </a:cubicBezTo>
                <a:lnTo>
                  <a:pt x="380161" y="169217"/>
                </a:lnTo>
                <a:cubicBezTo>
                  <a:pt x="492974" y="56406"/>
                  <a:pt x="640831" y="0"/>
                  <a:pt x="788688" y="0"/>
                </a:cubicBezTo>
                <a:close/>
              </a:path>
            </a:pathLst>
          </a:custGeom>
          <a:effectLst>
            <a:outerShdw blurRad="330200" sx="102000" sy="102000" algn="ctr" rotWithShape="0">
              <a:prstClr val="black">
                <a:alpha val="21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 sz="16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521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0" nodeType="withEffect" nodePh="1">
                                  <p:stCondLst>
                                    <p:cond delay="75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4EC80C8-E9BF-4097-B9BF-098CC689CEB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24001" y="1510765"/>
            <a:ext cx="2403015" cy="3861335"/>
          </a:xfrm>
          <a:custGeom>
            <a:avLst/>
            <a:gdLst>
              <a:gd name="connsiteX0" fmla="*/ 400511 w 2403015"/>
              <a:gd name="connsiteY0" fmla="*/ 0 h 3861335"/>
              <a:gd name="connsiteX1" fmla="*/ 2002504 w 2403015"/>
              <a:gd name="connsiteY1" fmla="*/ 0 h 3861335"/>
              <a:gd name="connsiteX2" fmla="*/ 2403015 w 2403015"/>
              <a:gd name="connsiteY2" fmla="*/ 400511 h 3861335"/>
              <a:gd name="connsiteX3" fmla="*/ 2403015 w 2403015"/>
              <a:gd name="connsiteY3" fmla="*/ 3460824 h 3861335"/>
              <a:gd name="connsiteX4" fmla="*/ 2002504 w 2403015"/>
              <a:gd name="connsiteY4" fmla="*/ 3861335 h 3861335"/>
              <a:gd name="connsiteX5" fmla="*/ 400511 w 2403015"/>
              <a:gd name="connsiteY5" fmla="*/ 3861335 h 3861335"/>
              <a:gd name="connsiteX6" fmla="*/ 0 w 2403015"/>
              <a:gd name="connsiteY6" fmla="*/ 3460824 h 3861335"/>
              <a:gd name="connsiteX7" fmla="*/ 0 w 2403015"/>
              <a:gd name="connsiteY7" fmla="*/ 400511 h 3861335"/>
              <a:gd name="connsiteX8" fmla="*/ 400511 w 2403015"/>
              <a:gd name="connsiteY8" fmla="*/ 0 h 3861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03015" h="3861335">
                <a:moveTo>
                  <a:pt x="400511" y="0"/>
                </a:moveTo>
                <a:lnTo>
                  <a:pt x="2002504" y="0"/>
                </a:lnTo>
                <a:cubicBezTo>
                  <a:pt x="2223700" y="0"/>
                  <a:pt x="2403015" y="179315"/>
                  <a:pt x="2403015" y="400511"/>
                </a:cubicBezTo>
                <a:lnTo>
                  <a:pt x="2403015" y="3460824"/>
                </a:lnTo>
                <a:cubicBezTo>
                  <a:pt x="2403015" y="3682020"/>
                  <a:pt x="2223700" y="3861335"/>
                  <a:pt x="2002504" y="3861335"/>
                </a:cubicBezTo>
                <a:lnTo>
                  <a:pt x="400511" y="3861335"/>
                </a:lnTo>
                <a:cubicBezTo>
                  <a:pt x="179315" y="3861335"/>
                  <a:pt x="0" y="3682020"/>
                  <a:pt x="0" y="3460824"/>
                </a:cubicBezTo>
                <a:lnTo>
                  <a:pt x="0" y="400511"/>
                </a:lnTo>
                <a:cubicBezTo>
                  <a:pt x="0" y="179315"/>
                  <a:pt x="179315" y="0"/>
                  <a:pt x="40051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6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902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E1DB8B4-2540-46B9-BE35-F74932CC4CD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05300" y="1245976"/>
            <a:ext cx="3581400" cy="4323132"/>
          </a:xfrm>
          <a:custGeom>
            <a:avLst/>
            <a:gdLst>
              <a:gd name="connsiteX0" fmla="*/ 1790700 w 3581400"/>
              <a:gd name="connsiteY0" fmla="*/ 0 h 4323132"/>
              <a:gd name="connsiteX1" fmla="*/ 3056916 w 3581400"/>
              <a:gd name="connsiteY1" fmla="*/ 524484 h 4323132"/>
              <a:gd name="connsiteX2" fmla="*/ 3056916 w 3581400"/>
              <a:gd name="connsiteY2" fmla="*/ 3056916 h 4323132"/>
              <a:gd name="connsiteX3" fmla="*/ 1790700 w 3581400"/>
              <a:gd name="connsiteY3" fmla="*/ 4323132 h 4323132"/>
              <a:gd name="connsiteX4" fmla="*/ 524484 w 3581400"/>
              <a:gd name="connsiteY4" fmla="*/ 3056916 h 4323132"/>
              <a:gd name="connsiteX5" fmla="*/ 524484 w 3581400"/>
              <a:gd name="connsiteY5" fmla="*/ 524484 h 4323132"/>
              <a:gd name="connsiteX6" fmla="*/ 1790700 w 3581400"/>
              <a:gd name="connsiteY6" fmla="*/ 0 h 4323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81400" h="4323132">
                <a:moveTo>
                  <a:pt x="1790700" y="0"/>
                </a:moveTo>
                <a:cubicBezTo>
                  <a:pt x="2248980" y="0"/>
                  <a:pt x="2707260" y="174828"/>
                  <a:pt x="3056916" y="524484"/>
                </a:cubicBezTo>
                <a:cubicBezTo>
                  <a:pt x="3756228" y="1223796"/>
                  <a:pt x="3756228" y="2357605"/>
                  <a:pt x="3056916" y="3056916"/>
                </a:cubicBezTo>
                <a:lnTo>
                  <a:pt x="1790700" y="4323132"/>
                </a:lnTo>
                <a:lnTo>
                  <a:pt x="524484" y="3056916"/>
                </a:lnTo>
                <a:cubicBezTo>
                  <a:pt x="-174827" y="2357605"/>
                  <a:pt x="-174827" y="1223796"/>
                  <a:pt x="524484" y="524484"/>
                </a:cubicBezTo>
                <a:cubicBezTo>
                  <a:pt x="874140" y="174828"/>
                  <a:pt x="1332420" y="0"/>
                  <a:pt x="1790700" y="0"/>
                </a:cubicBezTo>
                <a:close/>
              </a:path>
            </a:pathLst>
          </a:custGeom>
          <a:solidFill>
            <a:srgbClr val="F1F3FE">
              <a:alpha val="50000"/>
            </a:srgbClr>
          </a:solidFill>
          <a:ln w="63500">
            <a:gradFill flip="none" rotWithShape="1">
              <a:gsLst>
                <a:gs pos="0">
                  <a:schemeClr val="accent4"/>
                </a:gs>
                <a:gs pos="100000">
                  <a:schemeClr val="accent6"/>
                </a:gs>
                <a:gs pos="51000">
                  <a:schemeClr val="accent5"/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800">
                <a:solidFill>
                  <a:schemeClr val="bg1"/>
                </a:solidFill>
                <a:latin typeface="Ubuntu" panose="020B0504030602030204" pitchFamily="34" charset="0"/>
              </a:defRPr>
            </a:lvl1pPr>
          </a:lstStyle>
          <a:p>
            <a:pPr marL="0"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395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5ACD453-970A-4A6D-B4C4-6C9601B38C4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181600" y="1607457"/>
            <a:ext cx="5486400" cy="2659743"/>
          </a:xfrm>
          <a:prstGeom prst="round2SameRect">
            <a:avLst>
              <a:gd name="adj1" fmla="val 4662"/>
              <a:gd name="adj2" fmla="val 0"/>
            </a:avLst>
          </a:prstGeom>
        </p:spPr>
        <p:txBody>
          <a:bodyPr wrap="square">
            <a:noAutofit/>
          </a:bodyPr>
          <a:lstStyle>
            <a:lvl1pPr marL="0" indent="0">
              <a:buNone/>
              <a:defRPr sz="16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529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FC7A4E3-0572-4531-BD9D-C07E9A79128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4698955" cy="6858000"/>
          </a:xfrm>
          <a:custGeom>
            <a:avLst/>
            <a:gdLst>
              <a:gd name="connsiteX0" fmla="*/ 0 w 4698955"/>
              <a:gd name="connsiteY0" fmla="*/ 0 h 6858000"/>
              <a:gd name="connsiteX1" fmla="*/ 753518 w 4698955"/>
              <a:gd name="connsiteY1" fmla="*/ 0 h 6858000"/>
              <a:gd name="connsiteX2" fmla="*/ 3945437 w 4698955"/>
              <a:gd name="connsiteY2" fmla="*/ 0 h 6858000"/>
              <a:gd name="connsiteX3" fmla="*/ 4698955 w 4698955"/>
              <a:gd name="connsiteY3" fmla="*/ 0 h 6858000"/>
              <a:gd name="connsiteX4" fmla="*/ 4593388 w 4698955"/>
              <a:gd name="connsiteY4" fmla="*/ 51439 h 6858000"/>
              <a:gd name="connsiteX5" fmla="*/ 4389286 w 4698955"/>
              <a:gd name="connsiteY5" fmla="*/ 186097 h 6858000"/>
              <a:gd name="connsiteX6" fmla="*/ 3955292 w 4698955"/>
              <a:gd name="connsiteY6" fmla="*/ 1154547 h 6858000"/>
              <a:gd name="connsiteX7" fmla="*/ 3955292 w 4698955"/>
              <a:gd name="connsiteY7" fmla="*/ 2384197 h 6858000"/>
              <a:gd name="connsiteX8" fmla="*/ 3722222 w 4698955"/>
              <a:gd name="connsiteY8" fmla="*/ 2954818 h 6858000"/>
              <a:gd name="connsiteX9" fmla="*/ 2966750 w 4698955"/>
              <a:gd name="connsiteY9" fmla="*/ 3147706 h 6858000"/>
              <a:gd name="connsiteX10" fmla="*/ 2966750 w 4698955"/>
              <a:gd name="connsiteY10" fmla="*/ 3714308 h 6858000"/>
              <a:gd name="connsiteX11" fmla="*/ 3702130 w 4698955"/>
              <a:gd name="connsiteY11" fmla="*/ 3893130 h 6858000"/>
              <a:gd name="connsiteX12" fmla="*/ 3955292 w 4698955"/>
              <a:gd name="connsiteY12" fmla="*/ 4489873 h 6858000"/>
              <a:gd name="connsiteX13" fmla="*/ 3955292 w 4698955"/>
              <a:gd name="connsiteY13" fmla="*/ 5707469 h 6858000"/>
              <a:gd name="connsiteX14" fmla="*/ 4373213 w 4698955"/>
              <a:gd name="connsiteY14" fmla="*/ 6667880 h 6858000"/>
              <a:gd name="connsiteX15" fmla="*/ 4603772 w 4698955"/>
              <a:gd name="connsiteY15" fmla="*/ 6817820 h 6858000"/>
              <a:gd name="connsiteX16" fmla="*/ 4692806 w 4698955"/>
              <a:gd name="connsiteY16" fmla="*/ 6858000 h 6858000"/>
              <a:gd name="connsiteX17" fmla="*/ 3939288 w 4698955"/>
              <a:gd name="connsiteY17" fmla="*/ 6858000 h 6858000"/>
              <a:gd name="connsiteX18" fmla="*/ 753518 w 4698955"/>
              <a:gd name="connsiteY18" fmla="*/ 6858000 h 6858000"/>
              <a:gd name="connsiteX19" fmla="*/ 0 w 4698955"/>
              <a:gd name="connsiteY1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698955" h="6858000">
                <a:moveTo>
                  <a:pt x="0" y="0"/>
                </a:moveTo>
                <a:lnTo>
                  <a:pt x="753518" y="0"/>
                </a:lnTo>
                <a:lnTo>
                  <a:pt x="3945437" y="0"/>
                </a:lnTo>
                <a:lnTo>
                  <a:pt x="4698955" y="0"/>
                </a:lnTo>
                <a:lnTo>
                  <a:pt x="4593388" y="51439"/>
                </a:lnTo>
                <a:cubicBezTo>
                  <a:pt x="4520612" y="90813"/>
                  <a:pt x="4452577" y="135699"/>
                  <a:pt x="4389286" y="186097"/>
                </a:cubicBezTo>
                <a:cubicBezTo>
                  <a:pt x="4099958" y="416490"/>
                  <a:pt x="3955292" y="739306"/>
                  <a:pt x="3955292" y="1154547"/>
                </a:cubicBezTo>
                <a:lnTo>
                  <a:pt x="3955292" y="2384197"/>
                </a:lnTo>
                <a:cubicBezTo>
                  <a:pt x="3955292" y="2641380"/>
                  <a:pt x="3877603" y="2831586"/>
                  <a:pt x="3722222" y="2954818"/>
                </a:cubicBezTo>
                <a:cubicBezTo>
                  <a:pt x="3566842" y="3078053"/>
                  <a:pt x="3315018" y="3142348"/>
                  <a:pt x="2966750" y="3147706"/>
                </a:cubicBezTo>
                <a:lnTo>
                  <a:pt x="2966750" y="3714308"/>
                </a:lnTo>
                <a:cubicBezTo>
                  <a:pt x="3288228" y="3714308"/>
                  <a:pt x="3533354" y="3773917"/>
                  <a:pt x="3702130" y="3893130"/>
                </a:cubicBezTo>
                <a:cubicBezTo>
                  <a:pt x="3870904" y="4012345"/>
                  <a:pt x="3955292" y="4211260"/>
                  <a:pt x="3955292" y="4489873"/>
                </a:cubicBezTo>
                <a:lnTo>
                  <a:pt x="3955292" y="5707469"/>
                </a:lnTo>
                <a:cubicBezTo>
                  <a:pt x="3955292" y="6120031"/>
                  <a:pt x="4094600" y="6440169"/>
                  <a:pt x="4373213" y="6667880"/>
                </a:cubicBezTo>
                <a:cubicBezTo>
                  <a:pt x="4442866" y="6724810"/>
                  <a:pt x="4519719" y="6774789"/>
                  <a:pt x="4603772" y="6817820"/>
                </a:cubicBezTo>
                <a:lnTo>
                  <a:pt x="4692806" y="6858000"/>
                </a:lnTo>
                <a:lnTo>
                  <a:pt x="3939288" y="6858000"/>
                </a:lnTo>
                <a:lnTo>
                  <a:pt x="753518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6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6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accel="50000" fill="hold" grpId="0" nodeType="withEffect" nodePh="1" p14:presetBounceEnd="50000">
                                      <p:stCondLst>
                                        <p:cond delay="500"/>
                                      </p:stCondLst>
                                      <p:endCondLst>
                                        <p:cond evt="begin" delay="0">
                                          <p:tn val="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accel="50000" fill="hold" grpId="0" nodeType="withEffect" nodePh="1">
                                      <p:stCondLst>
                                        <p:cond delay="500"/>
                                      </p:stCondLst>
                                      <p:endCondLst>
                                        <p:cond evt="begin" delay="0">
                                          <p:tn val="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</p:bldLst>
      </p:timing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496FED2-2592-4059-9D29-15A3990D8C3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481218" y="0"/>
            <a:ext cx="6248034" cy="6858000"/>
          </a:xfrm>
          <a:custGeom>
            <a:avLst/>
            <a:gdLst>
              <a:gd name="connsiteX0" fmla="*/ 1650336 w 6248034"/>
              <a:gd name="connsiteY0" fmla="*/ 3281519 h 6858000"/>
              <a:gd name="connsiteX1" fmla="*/ 1650336 w 6248034"/>
              <a:gd name="connsiteY1" fmla="*/ 3637725 h 6858000"/>
              <a:gd name="connsiteX2" fmla="*/ 1060931 w 6248034"/>
              <a:gd name="connsiteY2" fmla="*/ 4147689 h 6858000"/>
              <a:gd name="connsiteX3" fmla="*/ 1060931 w 6248034"/>
              <a:gd name="connsiteY3" fmla="*/ 4903666 h 6858000"/>
              <a:gd name="connsiteX4" fmla="*/ 489463 w 6248034"/>
              <a:gd name="connsiteY4" fmla="*/ 5554576 h 6858000"/>
              <a:gd name="connsiteX5" fmla="*/ 489463 w 6248034"/>
              <a:gd name="connsiteY5" fmla="*/ 5585327 h 6858000"/>
              <a:gd name="connsiteX6" fmla="*/ 1060931 w 6248034"/>
              <a:gd name="connsiteY6" fmla="*/ 6236236 h 6858000"/>
              <a:gd name="connsiteX7" fmla="*/ 1060931 w 6248034"/>
              <a:gd name="connsiteY7" fmla="*/ 6858000 h 6858000"/>
              <a:gd name="connsiteX8" fmla="*/ 630408 w 6248034"/>
              <a:gd name="connsiteY8" fmla="*/ 6858000 h 6858000"/>
              <a:gd name="connsiteX9" fmla="*/ 630408 w 6248034"/>
              <a:gd name="connsiteY9" fmla="*/ 6246487 h 6858000"/>
              <a:gd name="connsiteX10" fmla="*/ 468962 w 6248034"/>
              <a:gd name="connsiteY10" fmla="*/ 5865935 h 6858000"/>
              <a:gd name="connsiteX11" fmla="*/ 0 w 6248034"/>
              <a:gd name="connsiteY11" fmla="*/ 5751898 h 6858000"/>
              <a:gd name="connsiteX12" fmla="*/ 0 w 6248034"/>
              <a:gd name="connsiteY12" fmla="*/ 5390567 h 6858000"/>
              <a:gd name="connsiteX13" fmla="*/ 481775 w 6248034"/>
              <a:gd name="connsiteY13" fmla="*/ 5267560 h 6858000"/>
              <a:gd name="connsiteX14" fmla="*/ 630408 w 6248034"/>
              <a:gd name="connsiteY14" fmla="*/ 4903666 h 6858000"/>
              <a:gd name="connsiteX15" fmla="*/ 630408 w 6248034"/>
              <a:gd name="connsiteY15" fmla="*/ 4119500 h 6858000"/>
              <a:gd name="connsiteX16" fmla="*/ 907172 w 6248034"/>
              <a:gd name="connsiteY16" fmla="*/ 3501905 h 6858000"/>
              <a:gd name="connsiteX17" fmla="*/ 1650336 w 6248034"/>
              <a:gd name="connsiteY17" fmla="*/ 3281519 h 6858000"/>
              <a:gd name="connsiteX18" fmla="*/ 5187103 w 6248034"/>
              <a:gd name="connsiteY18" fmla="*/ 0 h 6858000"/>
              <a:gd name="connsiteX19" fmla="*/ 5617626 w 6248034"/>
              <a:gd name="connsiteY19" fmla="*/ 0 h 6858000"/>
              <a:gd name="connsiteX20" fmla="*/ 5617626 w 6248034"/>
              <a:gd name="connsiteY20" fmla="*/ 710322 h 6858000"/>
              <a:gd name="connsiteX21" fmla="*/ 5766259 w 6248034"/>
              <a:gd name="connsiteY21" fmla="*/ 1074216 h 6858000"/>
              <a:gd name="connsiteX22" fmla="*/ 6248034 w 6248034"/>
              <a:gd name="connsiteY22" fmla="*/ 1197223 h 6858000"/>
              <a:gd name="connsiteX23" fmla="*/ 6248034 w 6248034"/>
              <a:gd name="connsiteY23" fmla="*/ 1558554 h 6858000"/>
              <a:gd name="connsiteX24" fmla="*/ 5779072 w 6248034"/>
              <a:gd name="connsiteY24" fmla="*/ 1672591 h 6858000"/>
              <a:gd name="connsiteX25" fmla="*/ 5617626 w 6248034"/>
              <a:gd name="connsiteY25" fmla="*/ 2053143 h 6858000"/>
              <a:gd name="connsiteX26" fmla="*/ 5617626 w 6248034"/>
              <a:gd name="connsiteY26" fmla="*/ 2829621 h 6858000"/>
              <a:gd name="connsiteX27" fmla="*/ 5351112 w 6248034"/>
              <a:gd name="connsiteY27" fmla="*/ 3442090 h 6858000"/>
              <a:gd name="connsiteX28" fmla="*/ 4597698 w 6248034"/>
              <a:gd name="connsiteY28" fmla="*/ 3665040 h 6858000"/>
              <a:gd name="connsiteX29" fmla="*/ 4597698 w 6248034"/>
              <a:gd name="connsiteY29" fmla="*/ 3306271 h 6858000"/>
              <a:gd name="connsiteX30" fmla="*/ 5037189 w 6248034"/>
              <a:gd name="connsiteY30" fmla="*/ 3183264 h 6858000"/>
              <a:gd name="connsiteX31" fmla="*/ 5187103 w 6248034"/>
              <a:gd name="connsiteY31" fmla="*/ 2803995 h 6858000"/>
              <a:gd name="connsiteX32" fmla="*/ 5187103 w 6248034"/>
              <a:gd name="connsiteY32" fmla="*/ 2042892 h 6858000"/>
              <a:gd name="connsiteX33" fmla="*/ 5758571 w 6248034"/>
              <a:gd name="connsiteY33" fmla="*/ 1391983 h 6858000"/>
              <a:gd name="connsiteX34" fmla="*/ 5758571 w 6248034"/>
              <a:gd name="connsiteY34" fmla="*/ 1361232 h 6858000"/>
              <a:gd name="connsiteX35" fmla="*/ 5187103 w 6248034"/>
              <a:gd name="connsiteY35" fmla="*/ 7103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248034" h="6858000">
                <a:moveTo>
                  <a:pt x="1650336" y="3281519"/>
                </a:moveTo>
                <a:lnTo>
                  <a:pt x="1650336" y="3637725"/>
                </a:lnTo>
                <a:cubicBezTo>
                  <a:pt x="1257399" y="3647976"/>
                  <a:pt x="1060931" y="3817964"/>
                  <a:pt x="1060931" y="4147689"/>
                </a:cubicBezTo>
                <a:lnTo>
                  <a:pt x="1060931" y="4903666"/>
                </a:lnTo>
                <a:cubicBezTo>
                  <a:pt x="1060931" y="5270977"/>
                  <a:pt x="870441" y="5487947"/>
                  <a:pt x="489463" y="5554576"/>
                </a:cubicBezTo>
                <a:lnTo>
                  <a:pt x="489463" y="5585327"/>
                </a:lnTo>
                <a:cubicBezTo>
                  <a:pt x="870441" y="5651955"/>
                  <a:pt x="1060931" y="5868925"/>
                  <a:pt x="1060931" y="6236236"/>
                </a:cubicBezTo>
                <a:lnTo>
                  <a:pt x="1060931" y="6858000"/>
                </a:lnTo>
                <a:lnTo>
                  <a:pt x="630408" y="6858000"/>
                </a:lnTo>
                <a:lnTo>
                  <a:pt x="630408" y="6246487"/>
                </a:lnTo>
                <a:cubicBezTo>
                  <a:pt x="630408" y="6068811"/>
                  <a:pt x="576592" y="5941960"/>
                  <a:pt x="468962" y="5865935"/>
                </a:cubicBezTo>
                <a:cubicBezTo>
                  <a:pt x="361331" y="5789911"/>
                  <a:pt x="205011" y="5751898"/>
                  <a:pt x="0" y="5751898"/>
                </a:cubicBezTo>
                <a:lnTo>
                  <a:pt x="0" y="5390567"/>
                </a:lnTo>
                <a:cubicBezTo>
                  <a:pt x="222095" y="5387150"/>
                  <a:pt x="382687" y="5346148"/>
                  <a:pt x="481775" y="5267560"/>
                </a:cubicBezTo>
                <a:cubicBezTo>
                  <a:pt x="580864" y="5188973"/>
                  <a:pt x="630408" y="5067675"/>
                  <a:pt x="630408" y="4903666"/>
                </a:cubicBezTo>
                <a:lnTo>
                  <a:pt x="630408" y="4119500"/>
                </a:lnTo>
                <a:cubicBezTo>
                  <a:pt x="630408" y="3854695"/>
                  <a:pt x="722663" y="3648830"/>
                  <a:pt x="907172" y="3501905"/>
                </a:cubicBezTo>
                <a:cubicBezTo>
                  <a:pt x="1091682" y="3354981"/>
                  <a:pt x="1339404" y="3281519"/>
                  <a:pt x="1650336" y="3281519"/>
                </a:cubicBezTo>
                <a:close/>
                <a:moveTo>
                  <a:pt x="5187103" y="0"/>
                </a:moveTo>
                <a:lnTo>
                  <a:pt x="5617626" y="0"/>
                </a:lnTo>
                <a:lnTo>
                  <a:pt x="5617626" y="710322"/>
                </a:lnTo>
                <a:cubicBezTo>
                  <a:pt x="5617626" y="874331"/>
                  <a:pt x="5667170" y="995629"/>
                  <a:pt x="5766259" y="1074216"/>
                </a:cubicBezTo>
                <a:cubicBezTo>
                  <a:pt x="5865347" y="1152804"/>
                  <a:pt x="6025939" y="1193806"/>
                  <a:pt x="6248034" y="1197223"/>
                </a:cubicBezTo>
                <a:lnTo>
                  <a:pt x="6248034" y="1558554"/>
                </a:lnTo>
                <a:cubicBezTo>
                  <a:pt x="6043023" y="1558554"/>
                  <a:pt x="5886703" y="1596567"/>
                  <a:pt x="5779072" y="1672591"/>
                </a:cubicBezTo>
                <a:cubicBezTo>
                  <a:pt x="5671442" y="1748616"/>
                  <a:pt x="5617626" y="1875467"/>
                  <a:pt x="5617626" y="2053143"/>
                </a:cubicBezTo>
                <a:lnTo>
                  <a:pt x="5617626" y="2829621"/>
                </a:lnTo>
                <a:cubicBezTo>
                  <a:pt x="5617626" y="3092718"/>
                  <a:pt x="5528788" y="3296875"/>
                  <a:pt x="5351112" y="3442090"/>
                </a:cubicBezTo>
                <a:cubicBezTo>
                  <a:pt x="5173436" y="3587307"/>
                  <a:pt x="4922298" y="3661623"/>
                  <a:pt x="4597698" y="3665040"/>
                </a:cubicBezTo>
                <a:lnTo>
                  <a:pt x="4597698" y="3306271"/>
                </a:lnTo>
                <a:cubicBezTo>
                  <a:pt x="4790749" y="3302854"/>
                  <a:pt x="4937247" y="3261852"/>
                  <a:pt x="5037189" y="3183264"/>
                </a:cubicBezTo>
                <a:cubicBezTo>
                  <a:pt x="5137132" y="3104677"/>
                  <a:pt x="5187103" y="2978254"/>
                  <a:pt x="5187103" y="2803995"/>
                </a:cubicBezTo>
                <a:lnTo>
                  <a:pt x="5187103" y="2042892"/>
                </a:lnTo>
                <a:cubicBezTo>
                  <a:pt x="5187103" y="1675581"/>
                  <a:pt x="5377593" y="1458611"/>
                  <a:pt x="5758571" y="1391983"/>
                </a:cubicBezTo>
                <a:lnTo>
                  <a:pt x="5758571" y="1361232"/>
                </a:lnTo>
                <a:cubicBezTo>
                  <a:pt x="5377593" y="1294603"/>
                  <a:pt x="5187103" y="1077633"/>
                  <a:pt x="5187103" y="710322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308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64DC522-B5DB-4BBE-8D73-7AF06A14F817}"/>
              </a:ext>
            </a:extLst>
          </p:cNvPr>
          <p:cNvGrpSpPr/>
          <p:nvPr userDrawn="1"/>
        </p:nvGrpSpPr>
        <p:grpSpPr>
          <a:xfrm>
            <a:off x="11161326" y="6472513"/>
            <a:ext cx="809162" cy="169754"/>
            <a:chOff x="5168900" y="3238500"/>
            <a:chExt cx="1816102" cy="381000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F6804BFD-130E-4D91-A21D-111656C91A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604002" y="3238500"/>
              <a:ext cx="381000" cy="381000"/>
            </a:xfrm>
            <a:prstGeom prst="rect">
              <a:avLst/>
            </a:prstGeom>
          </p:spPr>
        </p:pic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098F5103-85ED-433C-AA5A-ED5282004C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168900" y="3238500"/>
              <a:ext cx="381000" cy="381000"/>
            </a:xfrm>
            <a:prstGeom prst="rect">
              <a:avLst/>
            </a:prstGeom>
          </p:spPr>
        </p:pic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24A28DA5-FE86-4997-B237-5A0B72878AFD}"/>
                </a:ext>
              </a:extLst>
            </p:cNvPr>
            <p:cNvSpPr/>
            <p:nvPr/>
          </p:nvSpPr>
          <p:spPr>
            <a:xfrm>
              <a:off x="5885617" y="3274545"/>
              <a:ext cx="382668" cy="309564"/>
            </a:xfrm>
            <a:custGeom>
              <a:avLst/>
              <a:gdLst>
                <a:gd name="connsiteX0" fmla="*/ 1178720 w 1403113"/>
                <a:gd name="connsiteY0" fmla="*/ 4 h 1135068"/>
                <a:gd name="connsiteX1" fmla="*/ 1309688 w 1403113"/>
                <a:gd name="connsiteY1" fmla="*/ 130973 h 1135068"/>
                <a:gd name="connsiteX2" fmla="*/ 1178720 w 1403113"/>
                <a:gd name="connsiteY2" fmla="*/ 261942 h 1135068"/>
                <a:gd name="connsiteX3" fmla="*/ 1049061 w 1403113"/>
                <a:gd name="connsiteY3" fmla="*/ 144332 h 1135068"/>
                <a:gd name="connsiteX4" fmla="*/ 835931 w 1403113"/>
                <a:gd name="connsiteY4" fmla="*/ 94564 h 1135068"/>
                <a:gd name="connsiteX5" fmla="*/ 762675 w 1403113"/>
                <a:gd name="connsiteY5" fmla="*/ 266395 h 1135068"/>
                <a:gd name="connsiteX6" fmla="*/ 1123538 w 1403113"/>
                <a:gd name="connsiteY6" fmla="*/ 384616 h 1135068"/>
                <a:gd name="connsiteX7" fmla="*/ 1228488 w 1403113"/>
                <a:gd name="connsiteY7" fmla="*/ 349255 h 1135068"/>
                <a:gd name="connsiteX8" fmla="*/ 1403113 w 1403113"/>
                <a:gd name="connsiteY8" fmla="*/ 523880 h 1135068"/>
                <a:gd name="connsiteX9" fmla="*/ 1308990 w 1403113"/>
                <a:gd name="connsiteY9" fmla="*/ 678248 h 1135068"/>
                <a:gd name="connsiteX10" fmla="*/ 1309688 w 1403113"/>
                <a:gd name="connsiteY10" fmla="*/ 698505 h 1135068"/>
                <a:gd name="connsiteX11" fmla="*/ 698501 w 1403113"/>
                <a:gd name="connsiteY11" fmla="*/ 1135068 h 1135068"/>
                <a:gd name="connsiteX12" fmla="*/ 87313 w 1403113"/>
                <a:gd name="connsiteY12" fmla="*/ 698505 h 1135068"/>
                <a:gd name="connsiteX13" fmla="*/ 88273 w 1403113"/>
                <a:gd name="connsiteY13" fmla="*/ 675018 h 1135068"/>
                <a:gd name="connsiteX14" fmla="*/ 0 w 1403113"/>
                <a:gd name="connsiteY14" fmla="*/ 523880 h 1135068"/>
                <a:gd name="connsiteX15" fmla="*/ 174625 w 1403113"/>
                <a:gd name="connsiteY15" fmla="*/ 349255 h 1135068"/>
                <a:gd name="connsiteX16" fmla="*/ 276955 w 1403113"/>
                <a:gd name="connsiteY16" fmla="*/ 382346 h 1135068"/>
                <a:gd name="connsiteX17" fmla="*/ 668727 w 1403113"/>
                <a:gd name="connsiteY17" fmla="*/ 264038 h 1135068"/>
                <a:gd name="connsiteX18" fmla="*/ 770010 w 1403113"/>
                <a:gd name="connsiteY18" fmla="*/ 26547 h 1135068"/>
                <a:gd name="connsiteX19" fmla="*/ 820214 w 1403113"/>
                <a:gd name="connsiteY19" fmla="*/ 1139 h 1135068"/>
                <a:gd name="connsiteX20" fmla="*/ 1069317 w 1403113"/>
                <a:gd name="connsiteY20" fmla="*/ 59377 h 1135068"/>
                <a:gd name="connsiteX21" fmla="*/ 1178720 w 1403113"/>
                <a:gd name="connsiteY21" fmla="*/ 4 h 1135068"/>
                <a:gd name="connsiteX22" fmla="*/ 1178719 w 1403113"/>
                <a:gd name="connsiteY22" fmla="*/ 87317 h 1135068"/>
                <a:gd name="connsiteX23" fmla="*/ 1135062 w 1403113"/>
                <a:gd name="connsiteY23" fmla="*/ 130973 h 1135068"/>
                <a:gd name="connsiteX24" fmla="*/ 1178719 w 1403113"/>
                <a:gd name="connsiteY24" fmla="*/ 174631 h 1135068"/>
                <a:gd name="connsiteX25" fmla="*/ 1222376 w 1403113"/>
                <a:gd name="connsiteY25" fmla="*/ 130973 h 1135068"/>
                <a:gd name="connsiteX26" fmla="*/ 1178719 w 1403113"/>
                <a:gd name="connsiteY26" fmla="*/ 87317 h 1135068"/>
                <a:gd name="connsiteX27" fmla="*/ 480219 w 1403113"/>
                <a:gd name="connsiteY27" fmla="*/ 567536 h 1135068"/>
                <a:gd name="connsiteX28" fmla="*/ 392906 w 1403113"/>
                <a:gd name="connsiteY28" fmla="*/ 654849 h 1135068"/>
                <a:gd name="connsiteX29" fmla="*/ 480219 w 1403113"/>
                <a:gd name="connsiteY29" fmla="*/ 742161 h 1135068"/>
                <a:gd name="connsiteX30" fmla="*/ 567531 w 1403113"/>
                <a:gd name="connsiteY30" fmla="*/ 654849 h 1135068"/>
                <a:gd name="connsiteX31" fmla="*/ 480219 w 1403113"/>
                <a:gd name="connsiteY31" fmla="*/ 567536 h 1135068"/>
                <a:gd name="connsiteX32" fmla="*/ 916781 w 1403113"/>
                <a:gd name="connsiteY32" fmla="*/ 567536 h 1135068"/>
                <a:gd name="connsiteX33" fmla="*/ 829468 w 1403113"/>
                <a:gd name="connsiteY33" fmla="*/ 654849 h 1135068"/>
                <a:gd name="connsiteX34" fmla="*/ 916781 w 1403113"/>
                <a:gd name="connsiteY34" fmla="*/ 742161 h 1135068"/>
                <a:gd name="connsiteX35" fmla="*/ 1004093 w 1403113"/>
                <a:gd name="connsiteY35" fmla="*/ 654849 h 1135068"/>
                <a:gd name="connsiteX36" fmla="*/ 916781 w 1403113"/>
                <a:gd name="connsiteY36" fmla="*/ 567536 h 1135068"/>
                <a:gd name="connsiteX37" fmla="*/ 881376 w 1403113"/>
                <a:gd name="connsiteY37" fmla="*/ 865992 h 1135068"/>
                <a:gd name="connsiteX38" fmla="*/ 848939 w 1403113"/>
                <a:gd name="connsiteY38" fmla="*/ 873741 h 1135068"/>
                <a:gd name="connsiteX39" fmla="*/ 548060 w 1403113"/>
                <a:gd name="connsiteY39" fmla="*/ 873741 h 1135068"/>
                <a:gd name="connsiteX40" fmla="*/ 487116 w 1403113"/>
                <a:gd name="connsiteY40" fmla="*/ 883520 h 1135068"/>
                <a:gd name="connsiteX41" fmla="*/ 496895 w 1403113"/>
                <a:gd name="connsiteY41" fmla="*/ 944465 h 1135068"/>
                <a:gd name="connsiteX42" fmla="*/ 698499 w 1403113"/>
                <a:gd name="connsiteY42" fmla="*/ 1009862 h 1135068"/>
                <a:gd name="connsiteX43" fmla="*/ 900104 w 1403113"/>
                <a:gd name="connsiteY43" fmla="*/ 944465 h 1135068"/>
                <a:gd name="connsiteX44" fmla="*/ 909883 w 1403113"/>
                <a:gd name="connsiteY44" fmla="*/ 883520 h 1135068"/>
                <a:gd name="connsiteX45" fmla="*/ 881376 w 1403113"/>
                <a:gd name="connsiteY45" fmla="*/ 865992 h 1135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403113" h="1135068">
                  <a:moveTo>
                    <a:pt x="1178720" y="4"/>
                  </a:moveTo>
                  <a:cubicBezTo>
                    <a:pt x="1250927" y="4"/>
                    <a:pt x="1309688" y="58766"/>
                    <a:pt x="1309688" y="130973"/>
                  </a:cubicBezTo>
                  <a:cubicBezTo>
                    <a:pt x="1309688" y="203181"/>
                    <a:pt x="1250927" y="261942"/>
                    <a:pt x="1178720" y="261942"/>
                  </a:cubicBezTo>
                  <a:cubicBezTo>
                    <a:pt x="1111052" y="261942"/>
                    <a:pt x="1055871" y="210253"/>
                    <a:pt x="1049061" y="144332"/>
                  </a:cubicBezTo>
                  <a:lnTo>
                    <a:pt x="835931" y="94564"/>
                  </a:lnTo>
                  <a:lnTo>
                    <a:pt x="762675" y="266395"/>
                  </a:lnTo>
                  <a:cubicBezTo>
                    <a:pt x="898446" y="276610"/>
                    <a:pt x="1026097" y="316949"/>
                    <a:pt x="1123538" y="384616"/>
                  </a:cubicBezTo>
                  <a:cubicBezTo>
                    <a:pt x="1153399" y="361828"/>
                    <a:pt x="1189983" y="349255"/>
                    <a:pt x="1228488" y="349255"/>
                  </a:cubicBezTo>
                  <a:cubicBezTo>
                    <a:pt x="1324794" y="349255"/>
                    <a:pt x="1403113" y="427574"/>
                    <a:pt x="1403113" y="523880"/>
                  </a:cubicBezTo>
                  <a:cubicBezTo>
                    <a:pt x="1403113" y="590150"/>
                    <a:pt x="1365918" y="649261"/>
                    <a:pt x="1308990" y="678248"/>
                  </a:cubicBezTo>
                  <a:cubicBezTo>
                    <a:pt x="1309427" y="684971"/>
                    <a:pt x="1309688" y="691694"/>
                    <a:pt x="1309688" y="698505"/>
                  </a:cubicBezTo>
                  <a:cubicBezTo>
                    <a:pt x="1309688" y="939226"/>
                    <a:pt x="1035440" y="1135068"/>
                    <a:pt x="698501" y="1135068"/>
                  </a:cubicBezTo>
                  <a:cubicBezTo>
                    <a:pt x="361474" y="1135068"/>
                    <a:pt x="87313" y="939226"/>
                    <a:pt x="87313" y="698505"/>
                  </a:cubicBezTo>
                  <a:cubicBezTo>
                    <a:pt x="87313" y="690559"/>
                    <a:pt x="87575" y="682701"/>
                    <a:pt x="88273" y="675018"/>
                  </a:cubicBezTo>
                  <a:cubicBezTo>
                    <a:pt x="34838" y="645419"/>
                    <a:pt x="0" y="587705"/>
                    <a:pt x="0" y="523880"/>
                  </a:cubicBezTo>
                  <a:cubicBezTo>
                    <a:pt x="0" y="427574"/>
                    <a:pt x="78319" y="349255"/>
                    <a:pt x="174625" y="349255"/>
                  </a:cubicBezTo>
                  <a:cubicBezTo>
                    <a:pt x="212606" y="349255"/>
                    <a:pt x="248230" y="361042"/>
                    <a:pt x="276955" y="382346"/>
                  </a:cubicBezTo>
                  <a:cubicBezTo>
                    <a:pt x="382429" y="310400"/>
                    <a:pt x="522129" y="269102"/>
                    <a:pt x="668727" y="264038"/>
                  </a:cubicBezTo>
                  <a:lnTo>
                    <a:pt x="770010" y="26547"/>
                  </a:lnTo>
                  <a:cubicBezTo>
                    <a:pt x="778392" y="7077"/>
                    <a:pt x="799085" y="-3663"/>
                    <a:pt x="820214" y="1139"/>
                  </a:cubicBezTo>
                  <a:lnTo>
                    <a:pt x="1069317" y="59377"/>
                  </a:lnTo>
                  <a:cubicBezTo>
                    <a:pt x="1092717" y="23666"/>
                    <a:pt x="1132968" y="4"/>
                    <a:pt x="1178720" y="4"/>
                  </a:cubicBezTo>
                  <a:close/>
                  <a:moveTo>
                    <a:pt x="1178719" y="87317"/>
                  </a:moveTo>
                  <a:cubicBezTo>
                    <a:pt x="1154608" y="87317"/>
                    <a:pt x="1135062" y="106863"/>
                    <a:pt x="1135062" y="130973"/>
                  </a:cubicBezTo>
                  <a:cubicBezTo>
                    <a:pt x="1135062" y="155085"/>
                    <a:pt x="1154608" y="174631"/>
                    <a:pt x="1178719" y="174631"/>
                  </a:cubicBezTo>
                  <a:cubicBezTo>
                    <a:pt x="1202830" y="174631"/>
                    <a:pt x="1222376" y="155085"/>
                    <a:pt x="1222376" y="130973"/>
                  </a:cubicBezTo>
                  <a:cubicBezTo>
                    <a:pt x="1222376" y="106863"/>
                    <a:pt x="1202830" y="87317"/>
                    <a:pt x="1178719" y="87317"/>
                  </a:cubicBezTo>
                  <a:close/>
                  <a:moveTo>
                    <a:pt x="480219" y="567536"/>
                  </a:moveTo>
                  <a:cubicBezTo>
                    <a:pt x="431997" y="567536"/>
                    <a:pt x="392906" y="606627"/>
                    <a:pt x="392906" y="654849"/>
                  </a:cubicBezTo>
                  <a:cubicBezTo>
                    <a:pt x="392906" y="703070"/>
                    <a:pt x="431997" y="742161"/>
                    <a:pt x="480219" y="742161"/>
                  </a:cubicBezTo>
                  <a:cubicBezTo>
                    <a:pt x="528440" y="742161"/>
                    <a:pt x="567531" y="703070"/>
                    <a:pt x="567531" y="654849"/>
                  </a:cubicBezTo>
                  <a:cubicBezTo>
                    <a:pt x="567531" y="606627"/>
                    <a:pt x="528440" y="567536"/>
                    <a:pt x="480219" y="567536"/>
                  </a:cubicBezTo>
                  <a:close/>
                  <a:moveTo>
                    <a:pt x="916781" y="567536"/>
                  </a:moveTo>
                  <a:cubicBezTo>
                    <a:pt x="868559" y="567536"/>
                    <a:pt x="829468" y="606627"/>
                    <a:pt x="829468" y="654849"/>
                  </a:cubicBezTo>
                  <a:cubicBezTo>
                    <a:pt x="829468" y="703070"/>
                    <a:pt x="868559" y="742161"/>
                    <a:pt x="916781" y="742161"/>
                  </a:cubicBezTo>
                  <a:cubicBezTo>
                    <a:pt x="965002" y="742161"/>
                    <a:pt x="1004093" y="703070"/>
                    <a:pt x="1004093" y="654849"/>
                  </a:cubicBezTo>
                  <a:cubicBezTo>
                    <a:pt x="1004093" y="606627"/>
                    <a:pt x="965002" y="567536"/>
                    <a:pt x="916781" y="567536"/>
                  </a:cubicBezTo>
                  <a:close/>
                  <a:moveTo>
                    <a:pt x="881376" y="865992"/>
                  </a:moveTo>
                  <a:cubicBezTo>
                    <a:pt x="870353" y="864245"/>
                    <a:pt x="858675" y="866712"/>
                    <a:pt x="848939" y="873741"/>
                  </a:cubicBezTo>
                  <a:cubicBezTo>
                    <a:pt x="758920" y="938964"/>
                    <a:pt x="638079" y="938790"/>
                    <a:pt x="548060" y="873741"/>
                  </a:cubicBezTo>
                  <a:cubicBezTo>
                    <a:pt x="528589" y="859683"/>
                    <a:pt x="501260" y="864049"/>
                    <a:pt x="487116" y="883520"/>
                  </a:cubicBezTo>
                  <a:cubicBezTo>
                    <a:pt x="472971" y="902991"/>
                    <a:pt x="477337" y="930320"/>
                    <a:pt x="496895" y="944465"/>
                  </a:cubicBezTo>
                  <a:cubicBezTo>
                    <a:pt x="557140" y="988034"/>
                    <a:pt x="627864" y="1009862"/>
                    <a:pt x="698499" y="1009862"/>
                  </a:cubicBezTo>
                  <a:cubicBezTo>
                    <a:pt x="769135" y="1009862"/>
                    <a:pt x="839859" y="988034"/>
                    <a:pt x="900104" y="944465"/>
                  </a:cubicBezTo>
                  <a:cubicBezTo>
                    <a:pt x="919575" y="930320"/>
                    <a:pt x="924028" y="903078"/>
                    <a:pt x="909883" y="883520"/>
                  </a:cubicBezTo>
                  <a:cubicBezTo>
                    <a:pt x="902767" y="873697"/>
                    <a:pt x="892399" y="867738"/>
                    <a:pt x="881376" y="865992"/>
                  </a:cubicBezTo>
                  <a:close/>
                </a:path>
              </a:pathLst>
            </a:custGeom>
            <a:solidFill>
              <a:srgbClr val="FF9800"/>
            </a:solidFill>
            <a:ln w="2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E1DE388D-BA0E-423B-88D5-89E44C76D585}"/>
              </a:ext>
            </a:extLst>
          </p:cNvPr>
          <p:cNvSpPr txBox="1"/>
          <p:nvPr userDrawn="1"/>
        </p:nvSpPr>
        <p:spPr>
          <a:xfrm>
            <a:off x="9753600" y="0"/>
            <a:ext cx="2327275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800" b="1" i="0" spc="300" baseline="30000" dirty="0">
                <a:solidFill>
                  <a:schemeClr val="accent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&lt;</a:t>
            </a:r>
            <a:fld id="{260E2A6B-A809-4840-BF14-8648BC0BDF87}" type="slidenum">
              <a:rPr lang="id-ID" sz="4400" b="1" i="0" spc="300" smtClean="0">
                <a:solidFill>
                  <a:schemeClr val="bg1">
                    <a:lumMod val="95000"/>
                  </a:schemeClr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‹#›</a:t>
            </a:fld>
            <a:r>
              <a:rPr lang="en-US" sz="2400" b="1" i="0" spc="300" baseline="30000" dirty="0">
                <a:solidFill>
                  <a:schemeClr val="accent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/&gt;</a:t>
            </a:r>
            <a:endParaRPr lang="id-ID" sz="4400" b="1" i="0" spc="300" baseline="30000" dirty="0">
              <a:solidFill>
                <a:schemeClr val="accent1"/>
              </a:solidFill>
              <a:latin typeface="Ubuntu" panose="020B050403060203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A3738AD-4B94-48C5-BE68-9F83FAF9C782}"/>
              </a:ext>
            </a:extLst>
          </p:cNvPr>
          <p:cNvGrpSpPr/>
          <p:nvPr userDrawn="1"/>
        </p:nvGrpSpPr>
        <p:grpSpPr>
          <a:xfrm>
            <a:off x="1342633" y="6429418"/>
            <a:ext cx="2626016" cy="246221"/>
            <a:chOff x="666027" y="6491338"/>
            <a:chExt cx="2626016" cy="246221"/>
          </a:xfrm>
        </p:grpSpPr>
        <p:sp>
          <p:nvSpPr>
            <p:cNvPr id="18" name="Freeform 62">
              <a:extLst>
                <a:ext uri="{FF2B5EF4-FFF2-40B4-BE49-F238E27FC236}">
                  <a16:creationId xmlns:a16="http://schemas.microsoft.com/office/drawing/2014/main" id="{640A4C25-6028-486A-854F-DF8BA08D5E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6027" y="6562424"/>
              <a:ext cx="95578" cy="93971"/>
            </a:xfrm>
            <a:custGeom>
              <a:avLst/>
              <a:gdLst>
                <a:gd name="T0" fmla="*/ 92739 w 55"/>
                <a:gd name="T1" fmla="*/ 185737 h 54"/>
                <a:gd name="T2" fmla="*/ 0 w 55"/>
                <a:gd name="T3" fmla="*/ 92869 h 54"/>
                <a:gd name="T4" fmla="*/ 92739 w 55"/>
                <a:gd name="T5" fmla="*/ 0 h 54"/>
                <a:gd name="T6" fmla="*/ 188913 w 55"/>
                <a:gd name="T7" fmla="*/ 92869 h 54"/>
                <a:gd name="T8" fmla="*/ 92739 w 55"/>
                <a:gd name="T9" fmla="*/ 185737 h 54"/>
                <a:gd name="T10" fmla="*/ 13739 w 55"/>
                <a:gd name="T11" fmla="*/ 92869 h 54"/>
                <a:gd name="T12" fmla="*/ 92739 w 55"/>
                <a:gd name="T13" fmla="*/ 171979 h 54"/>
                <a:gd name="T14" fmla="*/ 171739 w 55"/>
                <a:gd name="T15" fmla="*/ 92869 h 54"/>
                <a:gd name="T16" fmla="*/ 92739 w 55"/>
                <a:gd name="T17" fmla="*/ 13758 h 54"/>
                <a:gd name="T18" fmla="*/ 13739 w 55"/>
                <a:gd name="T19" fmla="*/ 92869 h 54"/>
                <a:gd name="T20" fmla="*/ 140826 w 55"/>
                <a:gd name="T21" fmla="*/ 127264 h 54"/>
                <a:gd name="T22" fmla="*/ 96174 w 55"/>
                <a:gd name="T23" fmla="*/ 151341 h 54"/>
                <a:gd name="T24" fmla="*/ 37783 w 55"/>
                <a:gd name="T25" fmla="*/ 92869 h 54"/>
                <a:gd name="T26" fmla="*/ 96174 w 55"/>
                <a:gd name="T27" fmla="*/ 34396 h 54"/>
                <a:gd name="T28" fmla="*/ 137391 w 55"/>
                <a:gd name="T29" fmla="*/ 58473 h 54"/>
                <a:gd name="T30" fmla="*/ 137391 w 55"/>
                <a:gd name="T31" fmla="*/ 72231 h 54"/>
                <a:gd name="T32" fmla="*/ 137391 w 55"/>
                <a:gd name="T33" fmla="*/ 72231 h 54"/>
                <a:gd name="T34" fmla="*/ 123652 w 55"/>
                <a:gd name="T35" fmla="*/ 72231 h 54"/>
                <a:gd name="T36" fmla="*/ 120217 w 55"/>
                <a:gd name="T37" fmla="*/ 72231 h 54"/>
                <a:gd name="T38" fmla="*/ 120217 w 55"/>
                <a:gd name="T39" fmla="*/ 61912 h 54"/>
                <a:gd name="T40" fmla="*/ 96174 w 55"/>
                <a:gd name="T41" fmla="*/ 51594 h 54"/>
                <a:gd name="T42" fmla="*/ 54957 w 55"/>
                <a:gd name="T43" fmla="*/ 92869 h 54"/>
                <a:gd name="T44" fmla="*/ 96174 w 55"/>
                <a:gd name="T45" fmla="*/ 134143 h 54"/>
                <a:gd name="T46" fmla="*/ 120217 w 55"/>
                <a:gd name="T47" fmla="*/ 123825 h 54"/>
                <a:gd name="T48" fmla="*/ 120217 w 55"/>
                <a:gd name="T49" fmla="*/ 113506 h 54"/>
                <a:gd name="T50" fmla="*/ 123652 w 55"/>
                <a:gd name="T51" fmla="*/ 113506 h 54"/>
                <a:gd name="T52" fmla="*/ 137391 w 55"/>
                <a:gd name="T53" fmla="*/ 113506 h 54"/>
                <a:gd name="T54" fmla="*/ 140826 w 55"/>
                <a:gd name="T55" fmla="*/ 113506 h 54"/>
                <a:gd name="T56" fmla="*/ 140826 w 55"/>
                <a:gd name="T57" fmla="*/ 127264 h 5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55" h="54">
                  <a:moveTo>
                    <a:pt x="27" y="54"/>
                  </a:moveTo>
                  <a:cubicBezTo>
                    <a:pt x="12" y="54"/>
                    <a:pt x="0" y="42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5" y="12"/>
                    <a:pt x="55" y="27"/>
                  </a:cubicBezTo>
                  <a:cubicBezTo>
                    <a:pt x="55" y="42"/>
                    <a:pt x="42" y="54"/>
                    <a:pt x="27" y="54"/>
                  </a:cubicBezTo>
                  <a:close/>
                  <a:moveTo>
                    <a:pt x="4" y="27"/>
                  </a:moveTo>
                  <a:cubicBezTo>
                    <a:pt x="4" y="40"/>
                    <a:pt x="15" y="50"/>
                    <a:pt x="27" y="50"/>
                  </a:cubicBezTo>
                  <a:cubicBezTo>
                    <a:pt x="40" y="50"/>
                    <a:pt x="50" y="40"/>
                    <a:pt x="50" y="27"/>
                  </a:cubicBezTo>
                  <a:cubicBezTo>
                    <a:pt x="50" y="14"/>
                    <a:pt x="40" y="4"/>
                    <a:pt x="27" y="4"/>
                  </a:cubicBezTo>
                  <a:cubicBezTo>
                    <a:pt x="15" y="4"/>
                    <a:pt x="4" y="14"/>
                    <a:pt x="4" y="27"/>
                  </a:cubicBezTo>
                  <a:close/>
                  <a:moveTo>
                    <a:pt x="41" y="37"/>
                  </a:moveTo>
                  <a:cubicBezTo>
                    <a:pt x="41" y="42"/>
                    <a:pt x="33" y="44"/>
                    <a:pt x="28" y="44"/>
                  </a:cubicBezTo>
                  <a:cubicBezTo>
                    <a:pt x="18" y="44"/>
                    <a:pt x="11" y="37"/>
                    <a:pt x="11" y="27"/>
                  </a:cubicBezTo>
                  <a:cubicBezTo>
                    <a:pt x="11" y="17"/>
                    <a:pt x="18" y="10"/>
                    <a:pt x="28" y="10"/>
                  </a:cubicBezTo>
                  <a:cubicBezTo>
                    <a:pt x="31" y="10"/>
                    <a:pt x="40" y="11"/>
                    <a:pt x="40" y="17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6"/>
                    <a:pt x="31" y="15"/>
                    <a:pt x="28" y="15"/>
                  </a:cubicBezTo>
                  <a:cubicBezTo>
                    <a:pt x="21" y="15"/>
                    <a:pt x="16" y="20"/>
                    <a:pt x="16" y="27"/>
                  </a:cubicBezTo>
                  <a:cubicBezTo>
                    <a:pt x="16" y="34"/>
                    <a:pt x="21" y="39"/>
                    <a:pt x="28" y="39"/>
                  </a:cubicBezTo>
                  <a:cubicBezTo>
                    <a:pt x="31" y="39"/>
                    <a:pt x="35" y="38"/>
                    <a:pt x="35" y="36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5" y="33"/>
                    <a:pt x="36" y="33"/>
                    <a:pt x="36" y="33"/>
                  </a:cubicBezTo>
                  <a:cubicBezTo>
                    <a:pt x="40" y="33"/>
                    <a:pt x="40" y="33"/>
                    <a:pt x="40" y="33"/>
                  </a:cubicBezTo>
                  <a:cubicBezTo>
                    <a:pt x="41" y="33"/>
                    <a:pt x="41" y="33"/>
                    <a:pt x="41" y="33"/>
                  </a:cubicBezTo>
                  <a:lnTo>
                    <a:pt x="41" y="3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 b="0" dirty="0">
                <a:solidFill>
                  <a:schemeClr val="bg1">
                    <a:lumMod val="8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20E44D2-B630-4CDD-84C2-48FB5C8B43A2}"/>
                </a:ext>
              </a:extLst>
            </p:cNvPr>
            <p:cNvSpPr txBox="1"/>
            <p:nvPr/>
          </p:nvSpPr>
          <p:spPr>
            <a:xfrm>
              <a:off x="771801" y="6491338"/>
              <a:ext cx="25202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0" spc="300" dirty="0">
                  <a:solidFill>
                    <a:schemeClr val="bg1">
                      <a:lumMod val="85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2019.All Rights Reserved</a:t>
              </a:r>
              <a:endParaRPr lang="id-ID" sz="1000" b="0" spc="300" dirty="0">
                <a:solidFill>
                  <a:schemeClr val="bg1">
                    <a:lumMod val="8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45FFD17E-62AC-4BCF-9614-58BB6E6C25BF}"/>
              </a:ext>
            </a:extLst>
          </p:cNvPr>
          <p:cNvSpPr txBox="1"/>
          <p:nvPr userDrawn="1"/>
        </p:nvSpPr>
        <p:spPr>
          <a:xfrm>
            <a:off x="221512" y="6398640"/>
            <a:ext cx="776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coder:</a:t>
            </a:r>
            <a:r>
              <a:rPr lang="en-US" sz="1200" b="1" dirty="0">
                <a:solidFill>
                  <a:schemeClr val="accent4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//</a:t>
            </a:r>
          </a:p>
        </p:txBody>
      </p:sp>
    </p:spTree>
    <p:extLst>
      <p:ext uri="{BB962C8B-B14F-4D97-AF65-F5344CB8AC3E}">
        <p14:creationId xmlns:p14="http://schemas.microsoft.com/office/powerpoint/2010/main" val="1549408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6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6C59ABA-729A-4FC3-8DBB-7C878069ED1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830141" y="1983242"/>
            <a:ext cx="736895" cy="735754"/>
          </a:xfrm>
          <a:custGeom>
            <a:avLst/>
            <a:gdLst>
              <a:gd name="connsiteX0" fmla="*/ 588605 w 1177209"/>
              <a:gd name="connsiteY0" fmla="*/ 0 h 1177206"/>
              <a:gd name="connsiteX1" fmla="*/ 1177209 w 1177209"/>
              <a:gd name="connsiteY1" fmla="*/ 588603 h 1177206"/>
              <a:gd name="connsiteX2" fmla="*/ 588605 w 1177209"/>
              <a:gd name="connsiteY2" fmla="*/ 1177206 h 1177206"/>
              <a:gd name="connsiteX3" fmla="*/ 0 w 1177209"/>
              <a:gd name="connsiteY3" fmla="*/ 588603 h 1177206"/>
              <a:gd name="connsiteX4" fmla="*/ 588605 w 1177209"/>
              <a:gd name="connsiteY4" fmla="*/ 0 h 1177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7209" h="1177206">
                <a:moveTo>
                  <a:pt x="588605" y="0"/>
                </a:moveTo>
                <a:cubicBezTo>
                  <a:pt x="913682" y="0"/>
                  <a:pt x="1177209" y="263526"/>
                  <a:pt x="1177209" y="588603"/>
                </a:cubicBezTo>
                <a:cubicBezTo>
                  <a:pt x="1177209" y="913680"/>
                  <a:pt x="913682" y="1177206"/>
                  <a:pt x="588605" y="1177206"/>
                </a:cubicBezTo>
                <a:cubicBezTo>
                  <a:pt x="263527" y="1177206"/>
                  <a:pt x="0" y="913680"/>
                  <a:pt x="0" y="588603"/>
                </a:cubicBezTo>
                <a:cubicBezTo>
                  <a:pt x="0" y="263526"/>
                  <a:pt x="263527" y="0"/>
                  <a:pt x="588605" y="0"/>
                </a:cubicBezTo>
                <a:close/>
              </a:path>
            </a:pathLst>
          </a:custGeom>
          <a:solidFill>
            <a:schemeClr val="bg1">
              <a:lumMod val="95000"/>
              <a:alpha val="25000"/>
            </a:schemeClr>
          </a:solidFill>
        </p:spPr>
        <p:txBody>
          <a:bodyPr wrap="square">
            <a:noAutofit/>
          </a:bodyPr>
          <a:lstStyle>
            <a:lvl1pPr marL="0" marR="0" indent="0" algn="l" defTabSz="912971" rtl="0" eaLnBrk="1" fontAlgn="auto" latinLnBrk="0" hangingPunct="1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25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l" defTabSz="912971" rtl="0" eaLnBrk="1" fontAlgn="auto" latinLnBrk="0" hangingPunct="1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Image Placeholder</a:t>
            </a:r>
          </a:p>
          <a:p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FF701273-40E4-44BA-8BF9-69AEF329119A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942617" y="1983242"/>
            <a:ext cx="736895" cy="735754"/>
          </a:xfrm>
          <a:custGeom>
            <a:avLst/>
            <a:gdLst>
              <a:gd name="connsiteX0" fmla="*/ 588605 w 1177209"/>
              <a:gd name="connsiteY0" fmla="*/ 0 h 1177206"/>
              <a:gd name="connsiteX1" fmla="*/ 1177209 w 1177209"/>
              <a:gd name="connsiteY1" fmla="*/ 588603 h 1177206"/>
              <a:gd name="connsiteX2" fmla="*/ 588605 w 1177209"/>
              <a:gd name="connsiteY2" fmla="*/ 1177206 h 1177206"/>
              <a:gd name="connsiteX3" fmla="*/ 0 w 1177209"/>
              <a:gd name="connsiteY3" fmla="*/ 588603 h 1177206"/>
              <a:gd name="connsiteX4" fmla="*/ 588605 w 1177209"/>
              <a:gd name="connsiteY4" fmla="*/ 0 h 1177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7209" h="1177206">
                <a:moveTo>
                  <a:pt x="588605" y="0"/>
                </a:moveTo>
                <a:cubicBezTo>
                  <a:pt x="913682" y="0"/>
                  <a:pt x="1177209" y="263526"/>
                  <a:pt x="1177209" y="588603"/>
                </a:cubicBezTo>
                <a:cubicBezTo>
                  <a:pt x="1177209" y="913680"/>
                  <a:pt x="913682" y="1177206"/>
                  <a:pt x="588605" y="1177206"/>
                </a:cubicBezTo>
                <a:cubicBezTo>
                  <a:pt x="263527" y="1177206"/>
                  <a:pt x="0" y="913680"/>
                  <a:pt x="0" y="588603"/>
                </a:cubicBezTo>
                <a:cubicBezTo>
                  <a:pt x="0" y="263526"/>
                  <a:pt x="263527" y="0"/>
                  <a:pt x="588605" y="0"/>
                </a:cubicBezTo>
                <a:close/>
              </a:path>
            </a:pathLst>
          </a:custGeom>
          <a:solidFill>
            <a:schemeClr val="bg1">
              <a:lumMod val="95000"/>
              <a:alpha val="25000"/>
            </a:schemeClr>
          </a:solidFill>
        </p:spPr>
        <p:txBody>
          <a:bodyPr wrap="square">
            <a:noAutofit/>
          </a:bodyPr>
          <a:lstStyle>
            <a:lvl1pPr marL="0" marR="0" indent="0" algn="l" defTabSz="912971" rtl="0" eaLnBrk="1" fontAlgn="auto" latinLnBrk="0" hangingPunct="1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25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l" defTabSz="912971" rtl="0" eaLnBrk="1" fontAlgn="auto" latinLnBrk="0" hangingPunct="1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Image Placeholder</a:t>
            </a:r>
          </a:p>
          <a:p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9C75619A-FFEE-465A-AD2F-3F96201757F0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9013036" y="1983242"/>
            <a:ext cx="736895" cy="735754"/>
          </a:xfrm>
          <a:custGeom>
            <a:avLst/>
            <a:gdLst>
              <a:gd name="connsiteX0" fmla="*/ 588605 w 1177209"/>
              <a:gd name="connsiteY0" fmla="*/ 0 h 1177206"/>
              <a:gd name="connsiteX1" fmla="*/ 1177209 w 1177209"/>
              <a:gd name="connsiteY1" fmla="*/ 588603 h 1177206"/>
              <a:gd name="connsiteX2" fmla="*/ 588605 w 1177209"/>
              <a:gd name="connsiteY2" fmla="*/ 1177206 h 1177206"/>
              <a:gd name="connsiteX3" fmla="*/ 0 w 1177209"/>
              <a:gd name="connsiteY3" fmla="*/ 588603 h 1177206"/>
              <a:gd name="connsiteX4" fmla="*/ 588605 w 1177209"/>
              <a:gd name="connsiteY4" fmla="*/ 0 h 1177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7209" h="1177206">
                <a:moveTo>
                  <a:pt x="588605" y="0"/>
                </a:moveTo>
                <a:cubicBezTo>
                  <a:pt x="913682" y="0"/>
                  <a:pt x="1177209" y="263526"/>
                  <a:pt x="1177209" y="588603"/>
                </a:cubicBezTo>
                <a:cubicBezTo>
                  <a:pt x="1177209" y="913680"/>
                  <a:pt x="913682" y="1177206"/>
                  <a:pt x="588605" y="1177206"/>
                </a:cubicBezTo>
                <a:cubicBezTo>
                  <a:pt x="263527" y="1177206"/>
                  <a:pt x="0" y="913680"/>
                  <a:pt x="0" y="588603"/>
                </a:cubicBezTo>
                <a:cubicBezTo>
                  <a:pt x="0" y="263526"/>
                  <a:pt x="263527" y="0"/>
                  <a:pt x="588605" y="0"/>
                </a:cubicBezTo>
                <a:close/>
              </a:path>
            </a:pathLst>
          </a:custGeom>
          <a:solidFill>
            <a:schemeClr val="bg1">
              <a:lumMod val="95000"/>
              <a:alpha val="25000"/>
            </a:schemeClr>
          </a:solidFill>
        </p:spPr>
        <p:txBody>
          <a:bodyPr wrap="square">
            <a:noAutofit/>
          </a:bodyPr>
          <a:lstStyle>
            <a:lvl1pPr marL="0" marR="0" indent="0" algn="l" defTabSz="912971" rtl="0" eaLnBrk="1" fontAlgn="auto" latinLnBrk="0" hangingPunct="1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25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l" defTabSz="912971" rtl="0" eaLnBrk="1" fontAlgn="auto" latinLnBrk="0" hangingPunct="1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Image Placeholder</a:t>
            </a:r>
          </a:p>
          <a:p>
            <a:endParaRPr lang="en-US" dirty="0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9D761F68-D2C3-4674-91ED-CF179FB1FA0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830141" y="4228826"/>
            <a:ext cx="736895" cy="735754"/>
          </a:xfrm>
          <a:custGeom>
            <a:avLst/>
            <a:gdLst>
              <a:gd name="connsiteX0" fmla="*/ 588605 w 1177209"/>
              <a:gd name="connsiteY0" fmla="*/ 0 h 1177206"/>
              <a:gd name="connsiteX1" fmla="*/ 1177209 w 1177209"/>
              <a:gd name="connsiteY1" fmla="*/ 588603 h 1177206"/>
              <a:gd name="connsiteX2" fmla="*/ 588605 w 1177209"/>
              <a:gd name="connsiteY2" fmla="*/ 1177206 h 1177206"/>
              <a:gd name="connsiteX3" fmla="*/ 0 w 1177209"/>
              <a:gd name="connsiteY3" fmla="*/ 588603 h 1177206"/>
              <a:gd name="connsiteX4" fmla="*/ 588605 w 1177209"/>
              <a:gd name="connsiteY4" fmla="*/ 0 h 1177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7209" h="1177206">
                <a:moveTo>
                  <a:pt x="588605" y="0"/>
                </a:moveTo>
                <a:cubicBezTo>
                  <a:pt x="913682" y="0"/>
                  <a:pt x="1177209" y="263526"/>
                  <a:pt x="1177209" y="588603"/>
                </a:cubicBezTo>
                <a:cubicBezTo>
                  <a:pt x="1177209" y="913680"/>
                  <a:pt x="913682" y="1177206"/>
                  <a:pt x="588605" y="1177206"/>
                </a:cubicBezTo>
                <a:cubicBezTo>
                  <a:pt x="263527" y="1177206"/>
                  <a:pt x="0" y="913680"/>
                  <a:pt x="0" y="588603"/>
                </a:cubicBezTo>
                <a:cubicBezTo>
                  <a:pt x="0" y="263526"/>
                  <a:pt x="263527" y="0"/>
                  <a:pt x="588605" y="0"/>
                </a:cubicBezTo>
                <a:close/>
              </a:path>
            </a:pathLst>
          </a:custGeom>
          <a:solidFill>
            <a:schemeClr val="bg1">
              <a:lumMod val="95000"/>
              <a:alpha val="25000"/>
            </a:schemeClr>
          </a:solidFill>
        </p:spPr>
        <p:txBody>
          <a:bodyPr wrap="square">
            <a:noAutofit/>
          </a:bodyPr>
          <a:lstStyle>
            <a:lvl1pPr marL="0" marR="0" indent="0" algn="l" defTabSz="912971" rtl="0" eaLnBrk="1" fontAlgn="auto" latinLnBrk="0" hangingPunct="1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25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l" defTabSz="912971" rtl="0" eaLnBrk="1" fontAlgn="auto" latinLnBrk="0" hangingPunct="1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Image Placeholder</a:t>
            </a:r>
          </a:p>
          <a:p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1DEE0319-89A7-4047-893E-E4DC3E46357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942617" y="4228826"/>
            <a:ext cx="736895" cy="735754"/>
          </a:xfrm>
          <a:custGeom>
            <a:avLst/>
            <a:gdLst>
              <a:gd name="connsiteX0" fmla="*/ 588605 w 1177209"/>
              <a:gd name="connsiteY0" fmla="*/ 0 h 1177206"/>
              <a:gd name="connsiteX1" fmla="*/ 1177209 w 1177209"/>
              <a:gd name="connsiteY1" fmla="*/ 588603 h 1177206"/>
              <a:gd name="connsiteX2" fmla="*/ 588605 w 1177209"/>
              <a:gd name="connsiteY2" fmla="*/ 1177206 h 1177206"/>
              <a:gd name="connsiteX3" fmla="*/ 0 w 1177209"/>
              <a:gd name="connsiteY3" fmla="*/ 588603 h 1177206"/>
              <a:gd name="connsiteX4" fmla="*/ 588605 w 1177209"/>
              <a:gd name="connsiteY4" fmla="*/ 0 h 1177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7209" h="1177206">
                <a:moveTo>
                  <a:pt x="588605" y="0"/>
                </a:moveTo>
                <a:cubicBezTo>
                  <a:pt x="913682" y="0"/>
                  <a:pt x="1177209" y="263526"/>
                  <a:pt x="1177209" y="588603"/>
                </a:cubicBezTo>
                <a:cubicBezTo>
                  <a:pt x="1177209" y="913680"/>
                  <a:pt x="913682" y="1177206"/>
                  <a:pt x="588605" y="1177206"/>
                </a:cubicBezTo>
                <a:cubicBezTo>
                  <a:pt x="263527" y="1177206"/>
                  <a:pt x="0" y="913680"/>
                  <a:pt x="0" y="588603"/>
                </a:cubicBezTo>
                <a:cubicBezTo>
                  <a:pt x="0" y="263526"/>
                  <a:pt x="263527" y="0"/>
                  <a:pt x="588605" y="0"/>
                </a:cubicBezTo>
                <a:close/>
              </a:path>
            </a:pathLst>
          </a:custGeom>
          <a:solidFill>
            <a:schemeClr val="bg1">
              <a:lumMod val="95000"/>
              <a:alpha val="25000"/>
            </a:schemeClr>
          </a:solidFill>
        </p:spPr>
        <p:txBody>
          <a:bodyPr wrap="square">
            <a:noAutofit/>
          </a:bodyPr>
          <a:lstStyle>
            <a:lvl1pPr marL="0" marR="0" indent="0" algn="l" defTabSz="912971" rtl="0" eaLnBrk="1" fontAlgn="auto" latinLnBrk="0" hangingPunct="1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25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l" defTabSz="912971" rtl="0" eaLnBrk="1" fontAlgn="auto" latinLnBrk="0" hangingPunct="1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Image Placeholder</a:t>
            </a:r>
          </a:p>
          <a:p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DC1CE629-4780-4D39-9D79-0DAD3C64A663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9013036" y="4228826"/>
            <a:ext cx="736895" cy="735754"/>
          </a:xfrm>
          <a:custGeom>
            <a:avLst/>
            <a:gdLst>
              <a:gd name="connsiteX0" fmla="*/ 588605 w 1177209"/>
              <a:gd name="connsiteY0" fmla="*/ 0 h 1177206"/>
              <a:gd name="connsiteX1" fmla="*/ 1177209 w 1177209"/>
              <a:gd name="connsiteY1" fmla="*/ 588603 h 1177206"/>
              <a:gd name="connsiteX2" fmla="*/ 588605 w 1177209"/>
              <a:gd name="connsiteY2" fmla="*/ 1177206 h 1177206"/>
              <a:gd name="connsiteX3" fmla="*/ 0 w 1177209"/>
              <a:gd name="connsiteY3" fmla="*/ 588603 h 1177206"/>
              <a:gd name="connsiteX4" fmla="*/ 588605 w 1177209"/>
              <a:gd name="connsiteY4" fmla="*/ 0 h 1177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7209" h="1177206">
                <a:moveTo>
                  <a:pt x="588605" y="0"/>
                </a:moveTo>
                <a:cubicBezTo>
                  <a:pt x="913682" y="0"/>
                  <a:pt x="1177209" y="263526"/>
                  <a:pt x="1177209" y="588603"/>
                </a:cubicBezTo>
                <a:cubicBezTo>
                  <a:pt x="1177209" y="913680"/>
                  <a:pt x="913682" y="1177206"/>
                  <a:pt x="588605" y="1177206"/>
                </a:cubicBezTo>
                <a:cubicBezTo>
                  <a:pt x="263527" y="1177206"/>
                  <a:pt x="0" y="913680"/>
                  <a:pt x="0" y="588603"/>
                </a:cubicBezTo>
                <a:cubicBezTo>
                  <a:pt x="0" y="263526"/>
                  <a:pt x="263527" y="0"/>
                  <a:pt x="588605" y="0"/>
                </a:cubicBezTo>
                <a:close/>
              </a:path>
            </a:pathLst>
          </a:custGeom>
          <a:solidFill>
            <a:schemeClr val="bg1">
              <a:lumMod val="95000"/>
              <a:alpha val="25000"/>
            </a:schemeClr>
          </a:solidFill>
        </p:spPr>
        <p:txBody>
          <a:bodyPr wrap="square">
            <a:noAutofit/>
          </a:bodyPr>
          <a:lstStyle>
            <a:lvl1pPr marL="0" marR="0" indent="0" algn="l" defTabSz="912971" rtl="0" eaLnBrk="1" fontAlgn="auto" latinLnBrk="0" hangingPunct="1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25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l" defTabSz="912971" rtl="0" eaLnBrk="1" fontAlgn="auto" latinLnBrk="0" hangingPunct="1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Image Placeholder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53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20" grpId="0" animBg="1"/>
      <p:bldP spid="19" grpId="0" animBg="1"/>
      <p:bldP spid="18" grpId="0" animBg="1"/>
    </p:bld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C35B652-9C8B-46ED-88EF-A4321C595EE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497" y="0"/>
            <a:ext cx="4063934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Image Placeholder</a:t>
            </a:r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44700397-CB0B-46F3-BDFB-34CB5A1C24D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064631" y="0"/>
            <a:ext cx="4063934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Image Placeholder</a:t>
            </a:r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82ACE81B-7659-4007-B19C-94765DB234D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128564" y="0"/>
            <a:ext cx="4063934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2076147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  <p:extLst>
    <p:ext uri="{DCECCB84-F9BA-43D5-87BE-67443E8EF086}">
      <p15:sldGuideLst xmlns:p15="http://schemas.microsoft.com/office/powerpoint/2012/main">
        <p15:guide id="1" orient="horz" pos="3456">
          <p15:clr>
            <a:srgbClr val="FBAE40"/>
          </p15:clr>
        </p15:guide>
        <p15:guide id="2" pos="6134">
          <p15:clr>
            <a:srgbClr val="FBAE40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8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33DC269-4118-4004-BA62-D5BB3865C4A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2149929"/>
            <a:ext cx="4063934" cy="2149929"/>
          </a:xfrm>
          <a:custGeom>
            <a:avLst/>
            <a:gdLst>
              <a:gd name="connsiteX0" fmla="*/ 0 w 6492240"/>
              <a:gd name="connsiteY0" fmla="*/ 0 h 3439886"/>
              <a:gd name="connsiteX1" fmla="*/ 6492240 w 6492240"/>
              <a:gd name="connsiteY1" fmla="*/ 0 h 3439886"/>
              <a:gd name="connsiteX2" fmla="*/ 6492240 w 6492240"/>
              <a:gd name="connsiteY2" fmla="*/ 3439886 h 3439886"/>
              <a:gd name="connsiteX3" fmla="*/ 0 w 6492240"/>
              <a:gd name="connsiteY3" fmla="*/ 3439886 h 3439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92240" h="3439886">
                <a:moveTo>
                  <a:pt x="0" y="0"/>
                </a:moveTo>
                <a:lnTo>
                  <a:pt x="6492240" y="0"/>
                </a:lnTo>
                <a:lnTo>
                  <a:pt x="6492240" y="3439886"/>
                </a:lnTo>
                <a:lnTo>
                  <a:pt x="0" y="3439886"/>
                </a:lnTo>
                <a:close/>
              </a:path>
            </a:pathLst>
          </a:custGeom>
          <a:solidFill>
            <a:schemeClr val="bg1">
              <a:lumMod val="95000"/>
              <a:alpha val="25000"/>
            </a:schemeClr>
          </a:solidFill>
        </p:spPr>
        <p:txBody>
          <a:bodyPr wrap="square">
            <a:noAutofit/>
          </a:bodyPr>
          <a:lstStyle>
            <a:lvl1pPr marL="0" marR="0" indent="0" algn="l" defTabSz="912971" rtl="0" eaLnBrk="1" fontAlgn="auto" latinLnBrk="0" hangingPunct="1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l" defTabSz="912971" rtl="0" eaLnBrk="1" fontAlgn="auto" latinLnBrk="0" hangingPunct="1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Image Placeholder</a:t>
            </a:r>
          </a:p>
          <a:p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1C4A6D5-93B6-44ED-BB82-C6B9315F224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1"/>
            <a:ext cx="4063934" cy="2149929"/>
          </a:xfrm>
          <a:custGeom>
            <a:avLst/>
            <a:gdLst>
              <a:gd name="connsiteX0" fmla="*/ 0 w 6492240"/>
              <a:gd name="connsiteY0" fmla="*/ 0 h 3439886"/>
              <a:gd name="connsiteX1" fmla="*/ 6492240 w 6492240"/>
              <a:gd name="connsiteY1" fmla="*/ 0 h 3439886"/>
              <a:gd name="connsiteX2" fmla="*/ 6492240 w 6492240"/>
              <a:gd name="connsiteY2" fmla="*/ 3439886 h 3439886"/>
              <a:gd name="connsiteX3" fmla="*/ 0 w 6492240"/>
              <a:gd name="connsiteY3" fmla="*/ 3439886 h 3439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92240" h="3439886">
                <a:moveTo>
                  <a:pt x="0" y="0"/>
                </a:moveTo>
                <a:lnTo>
                  <a:pt x="6492240" y="0"/>
                </a:lnTo>
                <a:lnTo>
                  <a:pt x="6492240" y="3439886"/>
                </a:lnTo>
                <a:lnTo>
                  <a:pt x="0" y="3439886"/>
                </a:lnTo>
                <a:close/>
              </a:path>
            </a:pathLst>
          </a:custGeom>
          <a:solidFill>
            <a:schemeClr val="bg1">
              <a:lumMod val="95000"/>
              <a:alpha val="25000"/>
            </a:schemeClr>
          </a:solidFill>
        </p:spPr>
        <p:txBody>
          <a:bodyPr wrap="square">
            <a:noAutofit/>
          </a:bodyPr>
          <a:lstStyle>
            <a:lvl1pPr marL="0" marR="0" indent="0" algn="l" defTabSz="912971" rtl="0" eaLnBrk="1" fontAlgn="auto" latinLnBrk="0" hangingPunct="1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l" defTabSz="912971" rtl="0" eaLnBrk="1" fontAlgn="auto" latinLnBrk="0" hangingPunct="1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Image Placeholder</a:t>
            </a:r>
          </a:p>
          <a:p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27ADBBF5-B637-45BA-94F1-C2C7C268F23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128066" y="2149929"/>
            <a:ext cx="4063934" cy="2149929"/>
          </a:xfrm>
          <a:custGeom>
            <a:avLst/>
            <a:gdLst>
              <a:gd name="connsiteX0" fmla="*/ 0 w 6492240"/>
              <a:gd name="connsiteY0" fmla="*/ 0 h 3439886"/>
              <a:gd name="connsiteX1" fmla="*/ 6492240 w 6492240"/>
              <a:gd name="connsiteY1" fmla="*/ 0 h 3439886"/>
              <a:gd name="connsiteX2" fmla="*/ 6492240 w 6492240"/>
              <a:gd name="connsiteY2" fmla="*/ 3439886 h 3439886"/>
              <a:gd name="connsiteX3" fmla="*/ 0 w 6492240"/>
              <a:gd name="connsiteY3" fmla="*/ 3439886 h 3439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92240" h="3439886">
                <a:moveTo>
                  <a:pt x="0" y="0"/>
                </a:moveTo>
                <a:lnTo>
                  <a:pt x="6492240" y="0"/>
                </a:lnTo>
                <a:lnTo>
                  <a:pt x="6492240" y="3439886"/>
                </a:lnTo>
                <a:lnTo>
                  <a:pt x="0" y="3439886"/>
                </a:lnTo>
                <a:close/>
              </a:path>
            </a:pathLst>
          </a:custGeom>
          <a:solidFill>
            <a:schemeClr val="bg1">
              <a:lumMod val="95000"/>
              <a:alpha val="25000"/>
            </a:schemeClr>
          </a:solidFill>
        </p:spPr>
        <p:txBody>
          <a:bodyPr wrap="square">
            <a:noAutofit/>
          </a:bodyPr>
          <a:lstStyle>
            <a:lvl1pPr marL="0" marR="0" indent="0" algn="l" defTabSz="912971" rtl="0" eaLnBrk="1" fontAlgn="auto" latinLnBrk="0" hangingPunct="1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l" defTabSz="912971" rtl="0" eaLnBrk="1" fontAlgn="auto" latinLnBrk="0" hangingPunct="1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Image Placeholder</a:t>
            </a:r>
          </a:p>
          <a:p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868E2F32-2AE9-41A1-BB40-E15A01BB24D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28066" y="1"/>
            <a:ext cx="4063934" cy="2149929"/>
          </a:xfrm>
          <a:custGeom>
            <a:avLst/>
            <a:gdLst>
              <a:gd name="connsiteX0" fmla="*/ 0 w 6492240"/>
              <a:gd name="connsiteY0" fmla="*/ 0 h 3439886"/>
              <a:gd name="connsiteX1" fmla="*/ 6492240 w 6492240"/>
              <a:gd name="connsiteY1" fmla="*/ 0 h 3439886"/>
              <a:gd name="connsiteX2" fmla="*/ 6492240 w 6492240"/>
              <a:gd name="connsiteY2" fmla="*/ 3439886 h 3439886"/>
              <a:gd name="connsiteX3" fmla="*/ 0 w 6492240"/>
              <a:gd name="connsiteY3" fmla="*/ 3439886 h 3439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92240" h="3439886">
                <a:moveTo>
                  <a:pt x="0" y="0"/>
                </a:moveTo>
                <a:lnTo>
                  <a:pt x="6492240" y="0"/>
                </a:lnTo>
                <a:lnTo>
                  <a:pt x="6492240" y="3439886"/>
                </a:lnTo>
                <a:lnTo>
                  <a:pt x="0" y="3439886"/>
                </a:lnTo>
                <a:close/>
              </a:path>
            </a:pathLst>
          </a:custGeom>
          <a:solidFill>
            <a:schemeClr val="bg1">
              <a:lumMod val="95000"/>
              <a:alpha val="25000"/>
            </a:schemeClr>
          </a:solidFill>
        </p:spPr>
        <p:txBody>
          <a:bodyPr wrap="square">
            <a:noAutofit/>
          </a:bodyPr>
          <a:lstStyle>
            <a:lvl1pPr marL="0" marR="0" indent="0" algn="l" defTabSz="912971" rtl="0" eaLnBrk="1" fontAlgn="auto" latinLnBrk="0" hangingPunct="1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l" defTabSz="912971" rtl="0" eaLnBrk="1" fontAlgn="auto" latinLnBrk="0" hangingPunct="1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Image Placeholder</a:t>
            </a:r>
          </a:p>
          <a:p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97B3B5D6-388D-4E91-886A-7C4EFF95306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064133" y="0"/>
            <a:ext cx="4063934" cy="4299858"/>
          </a:xfrm>
          <a:custGeom>
            <a:avLst/>
            <a:gdLst>
              <a:gd name="connsiteX0" fmla="*/ 0 w 6492240"/>
              <a:gd name="connsiteY0" fmla="*/ 0 h 6879772"/>
              <a:gd name="connsiteX1" fmla="*/ 6492240 w 6492240"/>
              <a:gd name="connsiteY1" fmla="*/ 0 h 6879772"/>
              <a:gd name="connsiteX2" fmla="*/ 6492240 w 6492240"/>
              <a:gd name="connsiteY2" fmla="*/ 6879772 h 6879772"/>
              <a:gd name="connsiteX3" fmla="*/ 0 w 6492240"/>
              <a:gd name="connsiteY3" fmla="*/ 6879772 h 6879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92240" h="6879772">
                <a:moveTo>
                  <a:pt x="0" y="0"/>
                </a:moveTo>
                <a:lnTo>
                  <a:pt x="6492240" y="0"/>
                </a:lnTo>
                <a:lnTo>
                  <a:pt x="6492240" y="6879772"/>
                </a:lnTo>
                <a:lnTo>
                  <a:pt x="0" y="6879772"/>
                </a:lnTo>
                <a:close/>
              </a:path>
            </a:pathLst>
          </a:custGeom>
          <a:solidFill>
            <a:schemeClr val="bg1">
              <a:lumMod val="95000"/>
              <a:alpha val="25000"/>
            </a:schemeClr>
          </a:solidFill>
        </p:spPr>
        <p:txBody>
          <a:bodyPr wrap="square">
            <a:noAutofit/>
          </a:bodyPr>
          <a:lstStyle>
            <a:lvl1pPr marL="0" marR="0" indent="0" algn="l" defTabSz="912971" rtl="0" eaLnBrk="1" fontAlgn="auto" latinLnBrk="0" hangingPunct="1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l" defTabSz="912971" rtl="0" eaLnBrk="1" fontAlgn="auto" latinLnBrk="0" hangingPunct="1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Image Placeholder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261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8" grpId="0" animBg="1"/>
      <p:bldP spid="17" grpId="0" animBg="1"/>
      <p:bldP spid="16" grpId="0" animBg="1"/>
    </p:bld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8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0214A5D-ECDD-4973-8B6F-118B35941AC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38860" y="768801"/>
            <a:ext cx="5326989" cy="5320398"/>
          </a:xfrm>
          <a:prstGeom prst="roundRect">
            <a:avLst>
              <a:gd name="adj" fmla="val 3299"/>
            </a:avLst>
          </a:prstGeom>
          <a:solidFill>
            <a:schemeClr val="bg1">
              <a:lumMod val="95000"/>
              <a:alpha val="25000"/>
            </a:schemeClr>
          </a:solidFill>
        </p:spPr>
        <p:txBody>
          <a:bodyPr wrap="square">
            <a:noAutofit/>
          </a:bodyPr>
          <a:lstStyle>
            <a:lvl1pPr marL="0" marR="0" indent="0" algn="l" defTabSz="912971" rtl="0" eaLnBrk="1" fontAlgn="auto" latinLnBrk="0" hangingPunct="1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l" defTabSz="912971" rtl="0" eaLnBrk="1" fontAlgn="auto" latinLnBrk="0" hangingPunct="1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Image Placeholder</a:t>
            </a:r>
          </a:p>
          <a:p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95F919C-7A9C-45EF-A88C-F859AAFE3D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211282" y="768802"/>
            <a:ext cx="2548213" cy="2545059"/>
          </a:xfrm>
          <a:prstGeom prst="roundRect">
            <a:avLst>
              <a:gd name="adj" fmla="val 6402"/>
            </a:avLst>
          </a:prstGeom>
          <a:solidFill>
            <a:schemeClr val="bg1">
              <a:lumMod val="95000"/>
              <a:alpha val="25000"/>
            </a:schemeClr>
          </a:solidFill>
        </p:spPr>
        <p:txBody>
          <a:bodyPr wrap="square">
            <a:noAutofit/>
          </a:bodyPr>
          <a:lstStyle>
            <a:lvl1pPr marL="0" marR="0" indent="0" algn="l" defTabSz="912971" rtl="0" eaLnBrk="1" fontAlgn="auto" latinLnBrk="0" hangingPunct="1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l" defTabSz="912971" rtl="0" eaLnBrk="1" fontAlgn="auto" latinLnBrk="0" hangingPunct="1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Image Placeholder</a:t>
            </a:r>
          </a:p>
          <a:p>
            <a:endParaRPr lang="en-US" dirty="0"/>
          </a:p>
        </p:txBody>
      </p:sp>
      <p:sp>
        <p:nvSpPr>
          <p:cNvPr id="5" name="Picture Placeholder 9">
            <a:extLst>
              <a:ext uri="{FF2B5EF4-FFF2-40B4-BE49-F238E27FC236}">
                <a16:creationId xmlns:a16="http://schemas.microsoft.com/office/drawing/2014/main" id="{46620D46-A1F7-4405-ACB6-DE4C103ADD7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034187" y="3544140"/>
            <a:ext cx="2548213" cy="2545059"/>
          </a:xfrm>
          <a:prstGeom prst="roundRect">
            <a:avLst>
              <a:gd name="adj" fmla="val 6402"/>
            </a:avLst>
          </a:prstGeom>
          <a:solidFill>
            <a:schemeClr val="bg1">
              <a:lumMod val="95000"/>
              <a:alpha val="25000"/>
            </a:schemeClr>
          </a:solidFill>
        </p:spPr>
        <p:txBody>
          <a:bodyPr wrap="square">
            <a:noAutofit/>
          </a:bodyPr>
          <a:lstStyle>
            <a:lvl1pPr marL="0" marR="0" indent="0" algn="l" defTabSz="912971" rtl="0" eaLnBrk="1" fontAlgn="auto" latinLnBrk="0" hangingPunct="1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l" defTabSz="912971" rtl="0" eaLnBrk="1" fontAlgn="auto" latinLnBrk="0" hangingPunct="1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Image Placeholder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281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5" grpId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9B87B25-D894-4ACE-A1F7-F14B1BE9F53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78706" y="2063310"/>
            <a:ext cx="2427243" cy="3848332"/>
          </a:xfrm>
          <a:custGeom>
            <a:avLst/>
            <a:gdLst>
              <a:gd name="connsiteX0" fmla="*/ 108935 w 2427243"/>
              <a:gd name="connsiteY0" fmla="*/ 0 h 3848332"/>
              <a:gd name="connsiteX1" fmla="*/ 2318309 w 2427243"/>
              <a:gd name="connsiteY1" fmla="*/ 0 h 3848332"/>
              <a:gd name="connsiteX2" fmla="*/ 2427243 w 2427243"/>
              <a:gd name="connsiteY2" fmla="*/ 108935 h 3848332"/>
              <a:gd name="connsiteX3" fmla="*/ 2427243 w 2427243"/>
              <a:gd name="connsiteY3" fmla="*/ 3676389 h 3848332"/>
              <a:gd name="connsiteX4" fmla="*/ 2318309 w 2427243"/>
              <a:gd name="connsiteY4" fmla="*/ 3785323 h 3848332"/>
              <a:gd name="connsiteX5" fmla="*/ 108935 w 2427243"/>
              <a:gd name="connsiteY5" fmla="*/ 3785323 h 3848332"/>
              <a:gd name="connsiteX6" fmla="*/ 0 w 2427243"/>
              <a:gd name="connsiteY6" fmla="*/ 3676389 h 3848332"/>
              <a:gd name="connsiteX7" fmla="*/ 0 w 2427243"/>
              <a:gd name="connsiteY7" fmla="*/ 108935 h 3848332"/>
              <a:gd name="connsiteX8" fmla="*/ 108935 w 2427243"/>
              <a:gd name="connsiteY8" fmla="*/ 0 h 3848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27243" h="3848332">
                <a:moveTo>
                  <a:pt x="108935" y="0"/>
                </a:moveTo>
                <a:lnTo>
                  <a:pt x="2318309" y="0"/>
                </a:lnTo>
                <a:cubicBezTo>
                  <a:pt x="2378472" y="0"/>
                  <a:pt x="2427243" y="48771"/>
                  <a:pt x="2427243" y="108935"/>
                </a:cubicBezTo>
                <a:lnTo>
                  <a:pt x="2427243" y="3676389"/>
                </a:lnTo>
                <a:cubicBezTo>
                  <a:pt x="2427243" y="3736552"/>
                  <a:pt x="2378472" y="3785323"/>
                  <a:pt x="2318309" y="3785323"/>
                </a:cubicBezTo>
                <a:cubicBezTo>
                  <a:pt x="1571035" y="3877252"/>
                  <a:pt x="834578" y="3861030"/>
                  <a:pt x="108935" y="3785323"/>
                </a:cubicBezTo>
                <a:cubicBezTo>
                  <a:pt x="48771" y="3785323"/>
                  <a:pt x="0" y="3736552"/>
                  <a:pt x="0" y="3676389"/>
                </a:cubicBezTo>
                <a:lnTo>
                  <a:pt x="0" y="108935"/>
                </a:lnTo>
                <a:cubicBezTo>
                  <a:pt x="0" y="48771"/>
                  <a:pt x="48771" y="0"/>
                  <a:pt x="108935" y="0"/>
                </a:cubicBezTo>
                <a:close/>
              </a:path>
            </a:pathLst>
          </a:custGeom>
          <a:effectLst>
            <a:outerShdw blurRad="330200" sx="102000" sy="102000" algn="ctr" rotWithShape="0">
              <a:prstClr val="black">
                <a:alpha val="21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 sz="16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0B3ED1E-F96A-4862-AA5A-A40D3F45643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 rot="900000">
            <a:off x="8055280" y="1695115"/>
            <a:ext cx="2427243" cy="3848332"/>
          </a:xfrm>
          <a:custGeom>
            <a:avLst/>
            <a:gdLst>
              <a:gd name="connsiteX0" fmla="*/ 108935 w 2427243"/>
              <a:gd name="connsiteY0" fmla="*/ 0 h 3848332"/>
              <a:gd name="connsiteX1" fmla="*/ 2318309 w 2427243"/>
              <a:gd name="connsiteY1" fmla="*/ 0 h 3848332"/>
              <a:gd name="connsiteX2" fmla="*/ 2427243 w 2427243"/>
              <a:gd name="connsiteY2" fmla="*/ 108935 h 3848332"/>
              <a:gd name="connsiteX3" fmla="*/ 2427243 w 2427243"/>
              <a:gd name="connsiteY3" fmla="*/ 3676389 h 3848332"/>
              <a:gd name="connsiteX4" fmla="*/ 2318309 w 2427243"/>
              <a:gd name="connsiteY4" fmla="*/ 3785323 h 3848332"/>
              <a:gd name="connsiteX5" fmla="*/ 108935 w 2427243"/>
              <a:gd name="connsiteY5" fmla="*/ 3785323 h 3848332"/>
              <a:gd name="connsiteX6" fmla="*/ 0 w 2427243"/>
              <a:gd name="connsiteY6" fmla="*/ 3676389 h 3848332"/>
              <a:gd name="connsiteX7" fmla="*/ 0 w 2427243"/>
              <a:gd name="connsiteY7" fmla="*/ 108935 h 3848332"/>
              <a:gd name="connsiteX8" fmla="*/ 108935 w 2427243"/>
              <a:gd name="connsiteY8" fmla="*/ 0 h 3848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27243" h="3848332">
                <a:moveTo>
                  <a:pt x="108935" y="0"/>
                </a:moveTo>
                <a:lnTo>
                  <a:pt x="2318309" y="0"/>
                </a:lnTo>
                <a:cubicBezTo>
                  <a:pt x="2378472" y="0"/>
                  <a:pt x="2427243" y="48771"/>
                  <a:pt x="2427243" y="108935"/>
                </a:cubicBezTo>
                <a:lnTo>
                  <a:pt x="2427243" y="3676389"/>
                </a:lnTo>
                <a:cubicBezTo>
                  <a:pt x="2427243" y="3736552"/>
                  <a:pt x="2378472" y="3785323"/>
                  <a:pt x="2318309" y="3785323"/>
                </a:cubicBezTo>
                <a:cubicBezTo>
                  <a:pt x="1571035" y="3877252"/>
                  <a:pt x="834578" y="3861030"/>
                  <a:pt x="108935" y="3785323"/>
                </a:cubicBezTo>
                <a:cubicBezTo>
                  <a:pt x="48771" y="3785323"/>
                  <a:pt x="0" y="3736552"/>
                  <a:pt x="0" y="3676389"/>
                </a:cubicBezTo>
                <a:lnTo>
                  <a:pt x="0" y="108935"/>
                </a:lnTo>
                <a:cubicBezTo>
                  <a:pt x="0" y="48771"/>
                  <a:pt x="48771" y="0"/>
                  <a:pt x="108935" y="0"/>
                </a:cubicBezTo>
                <a:close/>
              </a:path>
            </a:pathLst>
          </a:custGeom>
          <a:effectLst>
            <a:outerShdw blurRad="330200" sx="102000" sy="102000" algn="ctr" rotWithShape="0">
              <a:prstClr val="black">
                <a:alpha val="21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 sz="16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157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9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4CB4E980-954D-4BD9-9BFF-5BED8D780D9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812802" y="3704095"/>
            <a:ext cx="2743206" cy="2533011"/>
          </a:xfrm>
          <a:prstGeom prst="roundRect">
            <a:avLst/>
          </a:prstGeom>
          <a:solidFill>
            <a:schemeClr val="bg1">
              <a:lumMod val="95000"/>
              <a:alpha val="25000"/>
            </a:schemeClr>
          </a:solidFill>
        </p:spPr>
        <p:txBody>
          <a:bodyPr wrap="square">
            <a:noAutofit/>
          </a:bodyPr>
          <a:lstStyle>
            <a:lvl1pPr marL="0" marR="0" indent="0" algn="l" defTabSz="912971" rtl="0" eaLnBrk="1" fontAlgn="auto" latinLnBrk="0" hangingPunct="1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l" defTabSz="912971" rtl="0" eaLnBrk="1" fontAlgn="auto" latinLnBrk="0" hangingPunct="1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Image Placeholder</a:t>
            </a:r>
          </a:p>
          <a:p>
            <a:endParaRPr lang="en-US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E379C46E-C269-4605-800F-858FA4A1A3B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531412" y="3704095"/>
            <a:ext cx="2743206" cy="2533011"/>
          </a:xfrm>
          <a:prstGeom prst="roundRect">
            <a:avLst/>
          </a:prstGeom>
          <a:solidFill>
            <a:schemeClr val="bg1">
              <a:lumMod val="95000"/>
              <a:alpha val="25000"/>
            </a:schemeClr>
          </a:solidFill>
        </p:spPr>
        <p:txBody>
          <a:bodyPr wrap="square">
            <a:noAutofit/>
          </a:bodyPr>
          <a:lstStyle>
            <a:lvl1pPr marL="0" marR="0" indent="0" algn="l" defTabSz="912971" rtl="0" eaLnBrk="1" fontAlgn="auto" latinLnBrk="0" hangingPunct="1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l" defTabSz="912971" rtl="0" eaLnBrk="1" fontAlgn="auto" latinLnBrk="0" hangingPunct="1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Image Placeholder</a:t>
            </a:r>
          </a:p>
          <a:p>
            <a:endParaRPr lang="en-US" dirty="0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E0BAB4DF-296E-46C9-8A99-1E8FCE1BD72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35993" y="3704095"/>
            <a:ext cx="4357234" cy="2529558"/>
          </a:xfrm>
          <a:prstGeom prst="roundRect">
            <a:avLst/>
          </a:prstGeom>
          <a:solidFill>
            <a:schemeClr val="bg1">
              <a:lumMod val="95000"/>
              <a:alpha val="25000"/>
            </a:schemeClr>
          </a:solidFill>
        </p:spPr>
        <p:txBody>
          <a:bodyPr wrap="square">
            <a:noAutofit/>
          </a:bodyPr>
          <a:lstStyle>
            <a:lvl1pPr marL="0" marR="0" indent="0" algn="l" defTabSz="912971" rtl="0" eaLnBrk="1" fontAlgn="auto" latinLnBrk="0" hangingPunct="1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l" defTabSz="912971" rtl="0" eaLnBrk="1" fontAlgn="auto" latinLnBrk="0" hangingPunct="1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Image Placeholder</a:t>
            </a:r>
          </a:p>
          <a:p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EFA4ACC6-77C4-4409-8A69-067DA240CDF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812800" y="854118"/>
            <a:ext cx="2743207" cy="2533012"/>
          </a:xfrm>
          <a:prstGeom prst="roundRect">
            <a:avLst/>
          </a:prstGeom>
          <a:solidFill>
            <a:schemeClr val="bg1">
              <a:lumMod val="95000"/>
              <a:alpha val="25000"/>
            </a:schemeClr>
          </a:solidFill>
        </p:spPr>
        <p:txBody>
          <a:bodyPr wrap="square">
            <a:noAutofit/>
          </a:bodyPr>
          <a:lstStyle>
            <a:lvl1pPr marL="0" marR="0" indent="0" algn="l" defTabSz="912971" rtl="0" eaLnBrk="1" fontAlgn="auto" latinLnBrk="0" hangingPunct="1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l" defTabSz="912971" rtl="0" eaLnBrk="1" fontAlgn="auto" latinLnBrk="0" hangingPunct="1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Image Placeholder</a:t>
            </a:r>
          </a:p>
          <a:p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827CA025-89AD-4137-91EE-1E046D8D63A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917383" y="857571"/>
            <a:ext cx="4357234" cy="2529558"/>
          </a:xfrm>
          <a:prstGeom prst="roundRect">
            <a:avLst/>
          </a:prstGeom>
          <a:solidFill>
            <a:schemeClr val="bg1">
              <a:lumMod val="95000"/>
              <a:alpha val="25000"/>
            </a:schemeClr>
          </a:solidFill>
        </p:spPr>
        <p:txBody>
          <a:bodyPr wrap="square">
            <a:noAutofit/>
          </a:bodyPr>
          <a:lstStyle>
            <a:lvl1pPr marL="0" marR="0" indent="0" algn="l" defTabSz="912971" rtl="0" eaLnBrk="1" fontAlgn="auto" latinLnBrk="0" hangingPunct="1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l" defTabSz="912971" rtl="0" eaLnBrk="1" fontAlgn="auto" latinLnBrk="0" hangingPunct="1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Image Placeholder</a:t>
            </a:r>
          </a:p>
          <a:p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E6D2B67-311F-4112-8580-CB32A84BC98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35993" y="854116"/>
            <a:ext cx="2743208" cy="2533013"/>
          </a:xfrm>
          <a:prstGeom prst="roundRect">
            <a:avLst/>
          </a:prstGeom>
          <a:solidFill>
            <a:schemeClr val="bg1">
              <a:lumMod val="95000"/>
              <a:alpha val="25000"/>
            </a:schemeClr>
          </a:solidFill>
        </p:spPr>
        <p:txBody>
          <a:bodyPr wrap="square">
            <a:noAutofit/>
          </a:bodyPr>
          <a:lstStyle>
            <a:lvl1pPr marL="0" marR="0" indent="0" algn="l" defTabSz="912971" rtl="0" eaLnBrk="1" fontAlgn="auto" latinLnBrk="0" hangingPunct="1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l" defTabSz="912971" rtl="0" eaLnBrk="1" fontAlgn="auto" latinLnBrk="0" hangingPunct="1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Image Placeholder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183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3" grpId="0" animBg="1"/>
      <p:bldP spid="20" grpId="0" animBg="1"/>
      <p:bldP spid="17" grpId="0" animBg="1"/>
      <p:bldP spid="14" grpId="0" animBg="1"/>
      <p:bldP spid="11" grpId="0" animBg="1"/>
    </p:bld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8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A4C4287-E61A-4D86-98BC-8185F088A192}"/>
              </a:ext>
            </a:extLst>
          </p:cNvPr>
          <p:cNvSpPr/>
          <p:nvPr userDrawn="1"/>
        </p:nvSpPr>
        <p:spPr>
          <a:xfrm rot="10800000">
            <a:off x="7493045" y="0"/>
            <a:ext cx="4698955" cy="6858000"/>
          </a:xfrm>
          <a:custGeom>
            <a:avLst/>
            <a:gdLst>
              <a:gd name="connsiteX0" fmla="*/ 0 w 4698955"/>
              <a:gd name="connsiteY0" fmla="*/ 0 h 6858000"/>
              <a:gd name="connsiteX1" fmla="*/ 753518 w 4698955"/>
              <a:gd name="connsiteY1" fmla="*/ 0 h 6858000"/>
              <a:gd name="connsiteX2" fmla="*/ 3945437 w 4698955"/>
              <a:gd name="connsiteY2" fmla="*/ 0 h 6858000"/>
              <a:gd name="connsiteX3" fmla="*/ 4698955 w 4698955"/>
              <a:gd name="connsiteY3" fmla="*/ 0 h 6858000"/>
              <a:gd name="connsiteX4" fmla="*/ 4593388 w 4698955"/>
              <a:gd name="connsiteY4" fmla="*/ 51439 h 6858000"/>
              <a:gd name="connsiteX5" fmla="*/ 4389286 w 4698955"/>
              <a:gd name="connsiteY5" fmla="*/ 186097 h 6858000"/>
              <a:gd name="connsiteX6" fmla="*/ 3955292 w 4698955"/>
              <a:gd name="connsiteY6" fmla="*/ 1154547 h 6858000"/>
              <a:gd name="connsiteX7" fmla="*/ 3955292 w 4698955"/>
              <a:gd name="connsiteY7" fmla="*/ 2384197 h 6858000"/>
              <a:gd name="connsiteX8" fmla="*/ 3722222 w 4698955"/>
              <a:gd name="connsiteY8" fmla="*/ 2954818 h 6858000"/>
              <a:gd name="connsiteX9" fmla="*/ 2966750 w 4698955"/>
              <a:gd name="connsiteY9" fmla="*/ 3147706 h 6858000"/>
              <a:gd name="connsiteX10" fmla="*/ 2966750 w 4698955"/>
              <a:gd name="connsiteY10" fmla="*/ 3714308 h 6858000"/>
              <a:gd name="connsiteX11" fmla="*/ 3702130 w 4698955"/>
              <a:gd name="connsiteY11" fmla="*/ 3893130 h 6858000"/>
              <a:gd name="connsiteX12" fmla="*/ 3955292 w 4698955"/>
              <a:gd name="connsiteY12" fmla="*/ 4489873 h 6858000"/>
              <a:gd name="connsiteX13" fmla="*/ 3955292 w 4698955"/>
              <a:gd name="connsiteY13" fmla="*/ 5707469 h 6858000"/>
              <a:gd name="connsiteX14" fmla="*/ 4373213 w 4698955"/>
              <a:gd name="connsiteY14" fmla="*/ 6667880 h 6858000"/>
              <a:gd name="connsiteX15" fmla="*/ 4603772 w 4698955"/>
              <a:gd name="connsiteY15" fmla="*/ 6817820 h 6858000"/>
              <a:gd name="connsiteX16" fmla="*/ 4692806 w 4698955"/>
              <a:gd name="connsiteY16" fmla="*/ 6858000 h 6858000"/>
              <a:gd name="connsiteX17" fmla="*/ 3939288 w 4698955"/>
              <a:gd name="connsiteY17" fmla="*/ 6858000 h 6858000"/>
              <a:gd name="connsiteX18" fmla="*/ 753518 w 4698955"/>
              <a:gd name="connsiteY18" fmla="*/ 6858000 h 6858000"/>
              <a:gd name="connsiteX19" fmla="*/ 0 w 4698955"/>
              <a:gd name="connsiteY1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698955" h="6858000">
                <a:moveTo>
                  <a:pt x="0" y="0"/>
                </a:moveTo>
                <a:lnTo>
                  <a:pt x="753518" y="0"/>
                </a:lnTo>
                <a:lnTo>
                  <a:pt x="3945437" y="0"/>
                </a:lnTo>
                <a:lnTo>
                  <a:pt x="4698955" y="0"/>
                </a:lnTo>
                <a:lnTo>
                  <a:pt x="4593388" y="51439"/>
                </a:lnTo>
                <a:cubicBezTo>
                  <a:pt x="4520612" y="90813"/>
                  <a:pt x="4452577" y="135699"/>
                  <a:pt x="4389286" y="186097"/>
                </a:cubicBezTo>
                <a:cubicBezTo>
                  <a:pt x="4099958" y="416490"/>
                  <a:pt x="3955292" y="739306"/>
                  <a:pt x="3955292" y="1154547"/>
                </a:cubicBezTo>
                <a:lnTo>
                  <a:pt x="3955292" y="2384197"/>
                </a:lnTo>
                <a:cubicBezTo>
                  <a:pt x="3955292" y="2641380"/>
                  <a:pt x="3877603" y="2831586"/>
                  <a:pt x="3722222" y="2954818"/>
                </a:cubicBezTo>
                <a:cubicBezTo>
                  <a:pt x="3566842" y="3078053"/>
                  <a:pt x="3315018" y="3142348"/>
                  <a:pt x="2966750" y="3147706"/>
                </a:cubicBezTo>
                <a:lnTo>
                  <a:pt x="2966750" y="3714308"/>
                </a:lnTo>
                <a:cubicBezTo>
                  <a:pt x="3288228" y="3714308"/>
                  <a:pt x="3533354" y="3773917"/>
                  <a:pt x="3702130" y="3893130"/>
                </a:cubicBezTo>
                <a:cubicBezTo>
                  <a:pt x="3870904" y="4012345"/>
                  <a:pt x="3955292" y="4211260"/>
                  <a:pt x="3955292" y="4489873"/>
                </a:cubicBezTo>
                <a:lnTo>
                  <a:pt x="3955292" y="5707469"/>
                </a:lnTo>
                <a:cubicBezTo>
                  <a:pt x="3955292" y="6120031"/>
                  <a:pt x="4094600" y="6440169"/>
                  <a:pt x="4373213" y="6667880"/>
                </a:cubicBezTo>
                <a:cubicBezTo>
                  <a:pt x="4442866" y="6724810"/>
                  <a:pt x="4519719" y="6774789"/>
                  <a:pt x="4603772" y="6817820"/>
                </a:cubicBezTo>
                <a:lnTo>
                  <a:pt x="4692806" y="6858000"/>
                </a:lnTo>
                <a:lnTo>
                  <a:pt x="3939288" y="6858000"/>
                </a:lnTo>
                <a:lnTo>
                  <a:pt x="753518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99000">
                <a:schemeClr val="accent1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4698956" y="1661502"/>
            <a:ext cx="6392469" cy="3990539"/>
            <a:chOff x="5141669" y="2177476"/>
            <a:chExt cx="6392469" cy="3990539"/>
          </a:xfrm>
        </p:grpSpPr>
        <p:pic>
          <p:nvPicPr>
            <p:cNvPr id="16" name="Picture 15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1669" y="2177476"/>
              <a:ext cx="6392469" cy="3990539"/>
            </a:xfrm>
            <a:prstGeom prst="rect">
              <a:avLst/>
            </a:prstGeom>
          </p:spPr>
        </p:pic>
        <p:sp>
          <p:nvSpPr>
            <p:cNvPr id="17" name="Freeform 16"/>
            <p:cNvSpPr/>
            <p:nvPr userDrawn="1"/>
          </p:nvSpPr>
          <p:spPr>
            <a:xfrm>
              <a:off x="7081762" y="2899056"/>
              <a:ext cx="3307620" cy="2232672"/>
            </a:xfrm>
            <a:custGeom>
              <a:avLst/>
              <a:gdLst>
                <a:gd name="connsiteX0" fmla="*/ 507492 w 3307620"/>
                <a:gd name="connsiteY0" fmla="*/ 3786 h 2232672"/>
                <a:gd name="connsiteX1" fmla="*/ 2667 w 3307620"/>
                <a:gd name="connsiteY1" fmla="*/ 746736 h 2232672"/>
                <a:gd name="connsiteX2" fmla="*/ 678942 w 3307620"/>
                <a:gd name="connsiteY2" fmla="*/ 1470636 h 2232672"/>
                <a:gd name="connsiteX3" fmla="*/ 1936242 w 3307620"/>
                <a:gd name="connsiteY3" fmla="*/ 2204061 h 2232672"/>
                <a:gd name="connsiteX4" fmla="*/ 2803017 w 3307620"/>
                <a:gd name="connsiteY4" fmla="*/ 2032611 h 2232672"/>
                <a:gd name="connsiteX5" fmla="*/ 3279267 w 3307620"/>
                <a:gd name="connsiteY5" fmla="*/ 1556361 h 2232672"/>
                <a:gd name="connsiteX6" fmla="*/ 1983867 w 3307620"/>
                <a:gd name="connsiteY6" fmla="*/ 508611 h 2232672"/>
                <a:gd name="connsiteX7" fmla="*/ 507492 w 3307620"/>
                <a:gd name="connsiteY7" fmla="*/ 3786 h 223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07620" h="2232672">
                  <a:moveTo>
                    <a:pt x="507492" y="3786"/>
                  </a:moveTo>
                  <a:cubicBezTo>
                    <a:pt x="177292" y="43474"/>
                    <a:pt x="-25908" y="502261"/>
                    <a:pt x="2667" y="746736"/>
                  </a:cubicBezTo>
                  <a:cubicBezTo>
                    <a:pt x="31242" y="991211"/>
                    <a:pt x="356680" y="1227749"/>
                    <a:pt x="678942" y="1470636"/>
                  </a:cubicBezTo>
                  <a:cubicBezTo>
                    <a:pt x="1001204" y="1713523"/>
                    <a:pt x="1582230" y="2110399"/>
                    <a:pt x="1936242" y="2204061"/>
                  </a:cubicBezTo>
                  <a:cubicBezTo>
                    <a:pt x="2290255" y="2297724"/>
                    <a:pt x="2579180" y="2140561"/>
                    <a:pt x="2803017" y="2032611"/>
                  </a:cubicBezTo>
                  <a:cubicBezTo>
                    <a:pt x="3026854" y="1924661"/>
                    <a:pt x="3415792" y="1810361"/>
                    <a:pt x="3279267" y="1556361"/>
                  </a:cubicBezTo>
                  <a:cubicBezTo>
                    <a:pt x="3142742" y="1302361"/>
                    <a:pt x="2442654" y="773723"/>
                    <a:pt x="1983867" y="508611"/>
                  </a:cubicBezTo>
                  <a:cubicBezTo>
                    <a:pt x="1525080" y="243499"/>
                    <a:pt x="837692" y="-35902"/>
                    <a:pt x="507492" y="3786"/>
                  </a:cubicBezTo>
                  <a:close/>
                </a:path>
              </a:pathLst>
            </a:custGeom>
            <a:solidFill>
              <a:srgbClr val="ECEB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Picture Placeholder 11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6599235" y="1087034"/>
            <a:ext cx="2584282" cy="4683930"/>
          </a:xfrm>
          <a:prstGeom prst="rect">
            <a:avLst/>
          </a:prstGeom>
          <a:solidFill>
            <a:schemeClr val="bg1">
              <a:lumMod val="65000"/>
            </a:schemeClr>
          </a:solidFill>
          <a:scene3d>
            <a:camera prst="isometricTopUp">
              <a:rot lat="19620000" lon="19020000" rev="3624000"/>
            </a:camera>
            <a:lightRig rig="threePt" dir="t"/>
          </a:scene3d>
          <a:sp3d/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r>
              <a:rPr lang="en-US" dirty="0">
                <a:latin typeface="Montserrat" panose="00000500000000000000" pitchFamily="2" charset="0"/>
              </a:rPr>
              <a:t>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671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decel="8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decel="8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9900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679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9567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image" Target="../media/image4.sv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2.sv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1.png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6.xml"/><Relationship Id="rId18" Type="http://schemas.openxmlformats.org/officeDocument/2006/relationships/slideLayout" Target="../slideLayouts/slideLayout51.xml"/><Relationship Id="rId26" Type="http://schemas.openxmlformats.org/officeDocument/2006/relationships/slideLayout" Target="../slideLayouts/slideLayout59.xml"/><Relationship Id="rId39" Type="http://schemas.openxmlformats.org/officeDocument/2006/relationships/slideLayout" Target="../slideLayouts/slideLayout72.xml"/><Relationship Id="rId21" Type="http://schemas.openxmlformats.org/officeDocument/2006/relationships/slideLayout" Target="../slideLayouts/slideLayout54.xml"/><Relationship Id="rId34" Type="http://schemas.openxmlformats.org/officeDocument/2006/relationships/slideLayout" Target="../slideLayouts/slideLayout67.xml"/><Relationship Id="rId42" Type="http://schemas.openxmlformats.org/officeDocument/2006/relationships/image" Target="../media/image2.svg"/><Relationship Id="rId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49.xml"/><Relationship Id="rId20" Type="http://schemas.openxmlformats.org/officeDocument/2006/relationships/slideLayout" Target="../slideLayouts/slideLayout53.xml"/><Relationship Id="rId29" Type="http://schemas.openxmlformats.org/officeDocument/2006/relationships/slideLayout" Target="../slideLayouts/slideLayout62.xml"/><Relationship Id="rId41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24" Type="http://schemas.openxmlformats.org/officeDocument/2006/relationships/slideLayout" Target="../slideLayouts/slideLayout57.xml"/><Relationship Id="rId32" Type="http://schemas.openxmlformats.org/officeDocument/2006/relationships/slideLayout" Target="../slideLayouts/slideLayout65.xml"/><Relationship Id="rId37" Type="http://schemas.openxmlformats.org/officeDocument/2006/relationships/slideLayout" Target="../slideLayouts/slideLayout70.xml"/><Relationship Id="rId40" Type="http://schemas.openxmlformats.org/officeDocument/2006/relationships/theme" Target="../theme/theme2.xml"/><Relationship Id="rId5" Type="http://schemas.openxmlformats.org/officeDocument/2006/relationships/slideLayout" Target="../slideLayouts/slideLayout38.xml"/><Relationship Id="rId15" Type="http://schemas.openxmlformats.org/officeDocument/2006/relationships/slideLayout" Target="../slideLayouts/slideLayout48.xml"/><Relationship Id="rId23" Type="http://schemas.openxmlformats.org/officeDocument/2006/relationships/slideLayout" Target="../slideLayouts/slideLayout56.xml"/><Relationship Id="rId28" Type="http://schemas.openxmlformats.org/officeDocument/2006/relationships/slideLayout" Target="../slideLayouts/slideLayout61.xml"/><Relationship Id="rId36" Type="http://schemas.openxmlformats.org/officeDocument/2006/relationships/slideLayout" Target="../slideLayouts/slideLayout69.xml"/><Relationship Id="rId10" Type="http://schemas.openxmlformats.org/officeDocument/2006/relationships/slideLayout" Target="../slideLayouts/slideLayout43.xml"/><Relationship Id="rId19" Type="http://schemas.openxmlformats.org/officeDocument/2006/relationships/slideLayout" Target="../slideLayouts/slideLayout52.xml"/><Relationship Id="rId31" Type="http://schemas.openxmlformats.org/officeDocument/2006/relationships/slideLayout" Target="../slideLayouts/slideLayout64.xml"/><Relationship Id="rId44" Type="http://schemas.openxmlformats.org/officeDocument/2006/relationships/image" Target="../media/image4.svg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7.xml"/><Relationship Id="rId22" Type="http://schemas.openxmlformats.org/officeDocument/2006/relationships/slideLayout" Target="../slideLayouts/slideLayout55.xml"/><Relationship Id="rId27" Type="http://schemas.openxmlformats.org/officeDocument/2006/relationships/slideLayout" Target="../slideLayouts/slideLayout60.xml"/><Relationship Id="rId30" Type="http://schemas.openxmlformats.org/officeDocument/2006/relationships/slideLayout" Target="../slideLayouts/slideLayout63.xml"/><Relationship Id="rId35" Type="http://schemas.openxmlformats.org/officeDocument/2006/relationships/slideLayout" Target="../slideLayouts/slideLayout68.xml"/><Relationship Id="rId43" Type="http://schemas.openxmlformats.org/officeDocument/2006/relationships/image" Target="../media/image3.png"/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5.xml"/><Relationship Id="rId17" Type="http://schemas.openxmlformats.org/officeDocument/2006/relationships/slideLayout" Target="../slideLayouts/slideLayout50.xml"/><Relationship Id="rId25" Type="http://schemas.openxmlformats.org/officeDocument/2006/relationships/slideLayout" Target="../slideLayouts/slideLayout58.xml"/><Relationship Id="rId33" Type="http://schemas.openxmlformats.org/officeDocument/2006/relationships/slideLayout" Target="../slideLayouts/slideLayout66.xml"/><Relationship Id="rId38" Type="http://schemas.openxmlformats.org/officeDocument/2006/relationships/slideLayout" Target="../slideLayouts/slideLayout7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141616-907E-4C24-ACFF-5CC754AF702A}"/>
              </a:ext>
            </a:extLst>
          </p:cNvPr>
          <p:cNvSpPr txBox="1"/>
          <p:nvPr userDrawn="1"/>
        </p:nvSpPr>
        <p:spPr>
          <a:xfrm>
            <a:off x="9753600" y="0"/>
            <a:ext cx="2327275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800" b="1" i="0" spc="0" baseline="30000" dirty="0">
                <a:solidFill>
                  <a:schemeClr val="accent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&lt;</a:t>
            </a:r>
            <a:fld id="{260E2A6B-A809-4840-BF14-8648BC0BDF87}" type="slidenum">
              <a:rPr lang="id-ID" sz="4400" b="1" i="0" spc="0" smtClean="0">
                <a:solidFill>
                  <a:schemeClr val="bg1">
                    <a:lumMod val="95000"/>
                  </a:schemeClr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‹#›</a:t>
            </a:fld>
            <a:r>
              <a:rPr lang="en-US" sz="2400" b="1" i="0" spc="0" baseline="30000" dirty="0">
                <a:solidFill>
                  <a:schemeClr val="accent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/&gt;</a:t>
            </a:r>
            <a:endParaRPr lang="id-ID" sz="4400" b="1" i="0" spc="0" baseline="30000" dirty="0">
              <a:solidFill>
                <a:schemeClr val="accent1"/>
              </a:solidFill>
              <a:latin typeface="Ubuntu" panose="020B050403060203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5CACD29-B312-49E8-980E-8B27F766BD1C}"/>
              </a:ext>
            </a:extLst>
          </p:cNvPr>
          <p:cNvGrpSpPr/>
          <p:nvPr userDrawn="1"/>
        </p:nvGrpSpPr>
        <p:grpSpPr>
          <a:xfrm>
            <a:off x="1342633" y="6429418"/>
            <a:ext cx="2626016" cy="246221"/>
            <a:chOff x="666027" y="6491338"/>
            <a:chExt cx="2626016" cy="246221"/>
          </a:xfrm>
        </p:grpSpPr>
        <p:sp>
          <p:nvSpPr>
            <p:cNvPr id="4" name="Freeform 62">
              <a:extLst>
                <a:ext uri="{FF2B5EF4-FFF2-40B4-BE49-F238E27FC236}">
                  <a16:creationId xmlns:a16="http://schemas.microsoft.com/office/drawing/2014/main" id="{912C9573-6F85-4D79-A6D3-96D403BF5D5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6027" y="6562424"/>
              <a:ext cx="95578" cy="93971"/>
            </a:xfrm>
            <a:custGeom>
              <a:avLst/>
              <a:gdLst>
                <a:gd name="T0" fmla="*/ 92739 w 55"/>
                <a:gd name="T1" fmla="*/ 185737 h 54"/>
                <a:gd name="T2" fmla="*/ 0 w 55"/>
                <a:gd name="T3" fmla="*/ 92869 h 54"/>
                <a:gd name="T4" fmla="*/ 92739 w 55"/>
                <a:gd name="T5" fmla="*/ 0 h 54"/>
                <a:gd name="T6" fmla="*/ 188913 w 55"/>
                <a:gd name="T7" fmla="*/ 92869 h 54"/>
                <a:gd name="T8" fmla="*/ 92739 w 55"/>
                <a:gd name="T9" fmla="*/ 185737 h 54"/>
                <a:gd name="T10" fmla="*/ 13739 w 55"/>
                <a:gd name="T11" fmla="*/ 92869 h 54"/>
                <a:gd name="T12" fmla="*/ 92739 w 55"/>
                <a:gd name="T13" fmla="*/ 171979 h 54"/>
                <a:gd name="T14" fmla="*/ 171739 w 55"/>
                <a:gd name="T15" fmla="*/ 92869 h 54"/>
                <a:gd name="T16" fmla="*/ 92739 w 55"/>
                <a:gd name="T17" fmla="*/ 13758 h 54"/>
                <a:gd name="T18" fmla="*/ 13739 w 55"/>
                <a:gd name="T19" fmla="*/ 92869 h 54"/>
                <a:gd name="T20" fmla="*/ 140826 w 55"/>
                <a:gd name="T21" fmla="*/ 127264 h 54"/>
                <a:gd name="T22" fmla="*/ 96174 w 55"/>
                <a:gd name="T23" fmla="*/ 151341 h 54"/>
                <a:gd name="T24" fmla="*/ 37783 w 55"/>
                <a:gd name="T25" fmla="*/ 92869 h 54"/>
                <a:gd name="T26" fmla="*/ 96174 w 55"/>
                <a:gd name="T27" fmla="*/ 34396 h 54"/>
                <a:gd name="T28" fmla="*/ 137391 w 55"/>
                <a:gd name="T29" fmla="*/ 58473 h 54"/>
                <a:gd name="T30" fmla="*/ 137391 w 55"/>
                <a:gd name="T31" fmla="*/ 72231 h 54"/>
                <a:gd name="T32" fmla="*/ 137391 w 55"/>
                <a:gd name="T33" fmla="*/ 72231 h 54"/>
                <a:gd name="T34" fmla="*/ 123652 w 55"/>
                <a:gd name="T35" fmla="*/ 72231 h 54"/>
                <a:gd name="T36" fmla="*/ 120217 w 55"/>
                <a:gd name="T37" fmla="*/ 72231 h 54"/>
                <a:gd name="T38" fmla="*/ 120217 w 55"/>
                <a:gd name="T39" fmla="*/ 61912 h 54"/>
                <a:gd name="T40" fmla="*/ 96174 w 55"/>
                <a:gd name="T41" fmla="*/ 51594 h 54"/>
                <a:gd name="T42" fmla="*/ 54957 w 55"/>
                <a:gd name="T43" fmla="*/ 92869 h 54"/>
                <a:gd name="T44" fmla="*/ 96174 w 55"/>
                <a:gd name="T45" fmla="*/ 134143 h 54"/>
                <a:gd name="T46" fmla="*/ 120217 w 55"/>
                <a:gd name="T47" fmla="*/ 123825 h 54"/>
                <a:gd name="T48" fmla="*/ 120217 w 55"/>
                <a:gd name="T49" fmla="*/ 113506 h 54"/>
                <a:gd name="T50" fmla="*/ 123652 w 55"/>
                <a:gd name="T51" fmla="*/ 113506 h 54"/>
                <a:gd name="T52" fmla="*/ 137391 w 55"/>
                <a:gd name="T53" fmla="*/ 113506 h 54"/>
                <a:gd name="T54" fmla="*/ 140826 w 55"/>
                <a:gd name="T55" fmla="*/ 113506 h 54"/>
                <a:gd name="T56" fmla="*/ 140826 w 55"/>
                <a:gd name="T57" fmla="*/ 127264 h 5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55" h="54">
                  <a:moveTo>
                    <a:pt x="27" y="54"/>
                  </a:moveTo>
                  <a:cubicBezTo>
                    <a:pt x="12" y="54"/>
                    <a:pt x="0" y="42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5" y="12"/>
                    <a:pt x="55" y="27"/>
                  </a:cubicBezTo>
                  <a:cubicBezTo>
                    <a:pt x="55" y="42"/>
                    <a:pt x="42" y="54"/>
                    <a:pt x="27" y="54"/>
                  </a:cubicBezTo>
                  <a:close/>
                  <a:moveTo>
                    <a:pt x="4" y="27"/>
                  </a:moveTo>
                  <a:cubicBezTo>
                    <a:pt x="4" y="40"/>
                    <a:pt x="15" y="50"/>
                    <a:pt x="27" y="50"/>
                  </a:cubicBezTo>
                  <a:cubicBezTo>
                    <a:pt x="40" y="50"/>
                    <a:pt x="50" y="40"/>
                    <a:pt x="50" y="27"/>
                  </a:cubicBezTo>
                  <a:cubicBezTo>
                    <a:pt x="50" y="14"/>
                    <a:pt x="40" y="4"/>
                    <a:pt x="27" y="4"/>
                  </a:cubicBezTo>
                  <a:cubicBezTo>
                    <a:pt x="15" y="4"/>
                    <a:pt x="4" y="14"/>
                    <a:pt x="4" y="27"/>
                  </a:cubicBezTo>
                  <a:close/>
                  <a:moveTo>
                    <a:pt x="41" y="37"/>
                  </a:moveTo>
                  <a:cubicBezTo>
                    <a:pt x="41" y="42"/>
                    <a:pt x="33" y="44"/>
                    <a:pt x="28" y="44"/>
                  </a:cubicBezTo>
                  <a:cubicBezTo>
                    <a:pt x="18" y="44"/>
                    <a:pt x="11" y="37"/>
                    <a:pt x="11" y="27"/>
                  </a:cubicBezTo>
                  <a:cubicBezTo>
                    <a:pt x="11" y="17"/>
                    <a:pt x="18" y="10"/>
                    <a:pt x="28" y="10"/>
                  </a:cubicBezTo>
                  <a:cubicBezTo>
                    <a:pt x="31" y="10"/>
                    <a:pt x="40" y="11"/>
                    <a:pt x="40" y="17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6"/>
                    <a:pt x="31" y="15"/>
                    <a:pt x="28" y="15"/>
                  </a:cubicBezTo>
                  <a:cubicBezTo>
                    <a:pt x="21" y="15"/>
                    <a:pt x="16" y="20"/>
                    <a:pt x="16" y="27"/>
                  </a:cubicBezTo>
                  <a:cubicBezTo>
                    <a:pt x="16" y="34"/>
                    <a:pt x="21" y="39"/>
                    <a:pt x="28" y="39"/>
                  </a:cubicBezTo>
                  <a:cubicBezTo>
                    <a:pt x="31" y="39"/>
                    <a:pt x="35" y="38"/>
                    <a:pt x="35" y="36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5" y="33"/>
                    <a:pt x="36" y="33"/>
                    <a:pt x="36" y="33"/>
                  </a:cubicBezTo>
                  <a:cubicBezTo>
                    <a:pt x="40" y="33"/>
                    <a:pt x="40" y="33"/>
                    <a:pt x="40" y="33"/>
                  </a:cubicBezTo>
                  <a:cubicBezTo>
                    <a:pt x="41" y="33"/>
                    <a:pt x="41" y="33"/>
                    <a:pt x="41" y="33"/>
                  </a:cubicBezTo>
                  <a:lnTo>
                    <a:pt x="41" y="3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 b="0" dirty="0">
                <a:solidFill>
                  <a:schemeClr val="bg1">
                    <a:lumMod val="8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9BD7703-0774-4626-B11C-862D04911C97}"/>
                </a:ext>
              </a:extLst>
            </p:cNvPr>
            <p:cNvSpPr txBox="1"/>
            <p:nvPr/>
          </p:nvSpPr>
          <p:spPr>
            <a:xfrm>
              <a:off x="771801" y="6491338"/>
              <a:ext cx="25202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0" spc="300" dirty="0">
                  <a:solidFill>
                    <a:schemeClr val="bg1">
                      <a:lumMod val="85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2019.All Rights Reserved</a:t>
              </a:r>
              <a:endParaRPr lang="id-ID" sz="1000" b="0" spc="300" dirty="0">
                <a:solidFill>
                  <a:schemeClr val="bg1">
                    <a:lumMod val="8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F5D8FF6-B781-45DF-BDD1-38CB13CFA126}"/>
              </a:ext>
            </a:extLst>
          </p:cNvPr>
          <p:cNvSpPr txBox="1"/>
          <p:nvPr userDrawn="1"/>
        </p:nvSpPr>
        <p:spPr>
          <a:xfrm>
            <a:off x="221512" y="6398640"/>
            <a:ext cx="776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coder:</a:t>
            </a:r>
            <a:r>
              <a:rPr lang="en-US" sz="1200" b="1" dirty="0">
                <a:solidFill>
                  <a:schemeClr val="accent4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//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B14675F-4A0F-41DC-9258-343CA49EED42}"/>
              </a:ext>
            </a:extLst>
          </p:cNvPr>
          <p:cNvGrpSpPr/>
          <p:nvPr userDrawn="1"/>
        </p:nvGrpSpPr>
        <p:grpSpPr>
          <a:xfrm>
            <a:off x="11161327" y="6472515"/>
            <a:ext cx="809162" cy="169756"/>
            <a:chOff x="5168894" y="3238491"/>
            <a:chExt cx="1816099" cy="381003"/>
          </a:xfrm>
          <a:solidFill>
            <a:schemeClr val="bg1">
              <a:lumMod val="95000"/>
            </a:schemeClr>
          </a:solidFill>
        </p:grpSpPr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69B216A6-6AA0-447C-82FD-EC37B1657A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6"/>
                </a:ext>
              </a:extLst>
            </a:blip>
            <a:stretch>
              <a:fillRect/>
            </a:stretch>
          </p:blipFill>
          <p:spPr>
            <a:xfrm>
              <a:off x="6603994" y="3238491"/>
              <a:ext cx="380999" cy="380999"/>
            </a:xfrm>
            <a:prstGeom prst="rect">
              <a:avLst/>
            </a:prstGeom>
          </p:spPr>
        </p:pic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4F3F3906-F818-4EAA-A6A4-5C3EED2772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8"/>
                </a:ext>
              </a:extLst>
            </a:blip>
            <a:stretch>
              <a:fillRect/>
            </a:stretch>
          </p:blipFill>
          <p:spPr>
            <a:xfrm>
              <a:off x="5168894" y="3238495"/>
              <a:ext cx="380999" cy="380999"/>
            </a:xfrm>
            <a:prstGeom prst="rect">
              <a:avLst/>
            </a:prstGeom>
          </p:spPr>
        </p:pic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41F9E20-9AA2-4FBB-AFA0-0BEAB41F3287}"/>
                </a:ext>
              </a:extLst>
            </p:cNvPr>
            <p:cNvSpPr/>
            <p:nvPr/>
          </p:nvSpPr>
          <p:spPr>
            <a:xfrm>
              <a:off x="5885616" y="3274545"/>
              <a:ext cx="382667" cy="309564"/>
            </a:xfrm>
            <a:custGeom>
              <a:avLst/>
              <a:gdLst>
                <a:gd name="connsiteX0" fmla="*/ 1178720 w 1403113"/>
                <a:gd name="connsiteY0" fmla="*/ 4 h 1135068"/>
                <a:gd name="connsiteX1" fmla="*/ 1309688 w 1403113"/>
                <a:gd name="connsiteY1" fmla="*/ 130973 h 1135068"/>
                <a:gd name="connsiteX2" fmla="*/ 1178720 w 1403113"/>
                <a:gd name="connsiteY2" fmla="*/ 261942 h 1135068"/>
                <a:gd name="connsiteX3" fmla="*/ 1049061 w 1403113"/>
                <a:gd name="connsiteY3" fmla="*/ 144332 h 1135068"/>
                <a:gd name="connsiteX4" fmla="*/ 835931 w 1403113"/>
                <a:gd name="connsiteY4" fmla="*/ 94564 h 1135068"/>
                <a:gd name="connsiteX5" fmla="*/ 762675 w 1403113"/>
                <a:gd name="connsiteY5" fmla="*/ 266395 h 1135068"/>
                <a:gd name="connsiteX6" fmla="*/ 1123538 w 1403113"/>
                <a:gd name="connsiteY6" fmla="*/ 384616 h 1135068"/>
                <a:gd name="connsiteX7" fmla="*/ 1228488 w 1403113"/>
                <a:gd name="connsiteY7" fmla="*/ 349255 h 1135068"/>
                <a:gd name="connsiteX8" fmla="*/ 1403113 w 1403113"/>
                <a:gd name="connsiteY8" fmla="*/ 523880 h 1135068"/>
                <a:gd name="connsiteX9" fmla="*/ 1308990 w 1403113"/>
                <a:gd name="connsiteY9" fmla="*/ 678248 h 1135068"/>
                <a:gd name="connsiteX10" fmla="*/ 1309688 w 1403113"/>
                <a:gd name="connsiteY10" fmla="*/ 698505 h 1135068"/>
                <a:gd name="connsiteX11" fmla="*/ 698501 w 1403113"/>
                <a:gd name="connsiteY11" fmla="*/ 1135068 h 1135068"/>
                <a:gd name="connsiteX12" fmla="*/ 87313 w 1403113"/>
                <a:gd name="connsiteY12" fmla="*/ 698505 h 1135068"/>
                <a:gd name="connsiteX13" fmla="*/ 88273 w 1403113"/>
                <a:gd name="connsiteY13" fmla="*/ 675018 h 1135068"/>
                <a:gd name="connsiteX14" fmla="*/ 0 w 1403113"/>
                <a:gd name="connsiteY14" fmla="*/ 523880 h 1135068"/>
                <a:gd name="connsiteX15" fmla="*/ 174625 w 1403113"/>
                <a:gd name="connsiteY15" fmla="*/ 349255 h 1135068"/>
                <a:gd name="connsiteX16" fmla="*/ 276955 w 1403113"/>
                <a:gd name="connsiteY16" fmla="*/ 382346 h 1135068"/>
                <a:gd name="connsiteX17" fmla="*/ 668727 w 1403113"/>
                <a:gd name="connsiteY17" fmla="*/ 264038 h 1135068"/>
                <a:gd name="connsiteX18" fmla="*/ 770010 w 1403113"/>
                <a:gd name="connsiteY18" fmla="*/ 26547 h 1135068"/>
                <a:gd name="connsiteX19" fmla="*/ 820214 w 1403113"/>
                <a:gd name="connsiteY19" fmla="*/ 1139 h 1135068"/>
                <a:gd name="connsiteX20" fmla="*/ 1069317 w 1403113"/>
                <a:gd name="connsiteY20" fmla="*/ 59377 h 1135068"/>
                <a:gd name="connsiteX21" fmla="*/ 1178720 w 1403113"/>
                <a:gd name="connsiteY21" fmla="*/ 4 h 1135068"/>
                <a:gd name="connsiteX22" fmla="*/ 1178719 w 1403113"/>
                <a:gd name="connsiteY22" fmla="*/ 87317 h 1135068"/>
                <a:gd name="connsiteX23" fmla="*/ 1135062 w 1403113"/>
                <a:gd name="connsiteY23" fmla="*/ 130973 h 1135068"/>
                <a:gd name="connsiteX24" fmla="*/ 1178719 w 1403113"/>
                <a:gd name="connsiteY24" fmla="*/ 174631 h 1135068"/>
                <a:gd name="connsiteX25" fmla="*/ 1222376 w 1403113"/>
                <a:gd name="connsiteY25" fmla="*/ 130973 h 1135068"/>
                <a:gd name="connsiteX26" fmla="*/ 1178719 w 1403113"/>
                <a:gd name="connsiteY26" fmla="*/ 87317 h 1135068"/>
                <a:gd name="connsiteX27" fmla="*/ 480219 w 1403113"/>
                <a:gd name="connsiteY27" fmla="*/ 567536 h 1135068"/>
                <a:gd name="connsiteX28" fmla="*/ 392906 w 1403113"/>
                <a:gd name="connsiteY28" fmla="*/ 654849 h 1135068"/>
                <a:gd name="connsiteX29" fmla="*/ 480219 w 1403113"/>
                <a:gd name="connsiteY29" fmla="*/ 742161 h 1135068"/>
                <a:gd name="connsiteX30" fmla="*/ 567531 w 1403113"/>
                <a:gd name="connsiteY30" fmla="*/ 654849 h 1135068"/>
                <a:gd name="connsiteX31" fmla="*/ 480219 w 1403113"/>
                <a:gd name="connsiteY31" fmla="*/ 567536 h 1135068"/>
                <a:gd name="connsiteX32" fmla="*/ 916781 w 1403113"/>
                <a:gd name="connsiteY32" fmla="*/ 567536 h 1135068"/>
                <a:gd name="connsiteX33" fmla="*/ 829468 w 1403113"/>
                <a:gd name="connsiteY33" fmla="*/ 654849 h 1135068"/>
                <a:gd name="connsiteX34" fmla="*/ 916781 w 1403113"/>
                <a:gd name="connsiteY34" fmla="*/ 742161 h 1135068"/>
                <a:gd name="connsiteX35" fmla="*/ 1004093 w 1403113"/>
                <a:gd name="connsiteY35" fmla="*/ 654849 h 1135068"/>
                <a:gd name="connsiteX36" fmla="*/ 916781 w 1403113"/>
                <a:gd name="connsiteY36" fmla="*/ 567536 h 1135068"/>
                <a:gd name="connsiteX37" fmla="*/ 881376 w 1403113"/>
                <a:gd name="connsiteY37" fmla="*/ 865992 h 1135068"/>
                <a:gd name="connsiteX38" fmla="*/ 848939 w 1403113"/>
                <a:gd name="connsiteY38" fmla="*/ 873741 h 1135068"/>
                <a:gd name="connsiteX39" fmla="*/ 548060 w 1403113"/>
                <a:gd name="connsiteY39" fmla="*/ 873741 h 1135068"/>
                <a:gd name="connsiteX40" fmla="*/ 487116 w 1403113"/>
                <a:gd name="connsiteY40" fmla="*/ 883520 h 1135068"/>
                <a:gd name="connsiteX41" fmla="*/ 496895 w 1403113"/>
                <a:gd name="connsiteY41" fmla="*/ 944465 h 1135068"/>
                <a:gd name="connsiteX42" fmla="*/ 698499 w 1403113"/>
                <a:gd name="connsiteY42" fmla="*/ 1009862 h 1135068"/>
                <a:gd name="connsiteX43" fmla="*/ 900104 w 1403113"/>
                <a:gd name="connsiteY43" fmla="*/ 944465 h 1135068"/>
                <a:gd name="connsiteX44" fmla="*/ 909883 w 1403113"/>
                <a:gd name="connsiteY44" fmla="*/ 883520 h 1135068"/>
                <a:gd name="connsiteX45" fmla="*/ 881376 w 1403113"/>
                <a:gd name="connsiteY45" fmla="*/ 865992 h 1135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403113" h="1135068">
                  <a:moveTo>
                    <a:pt x="1178720" y="4"/>
                  </a:moveTo>
                  <a:cubicBezTo>
                    <a:pt x="1250927" y="4"/>
                    <a:pt x="1309688" y="58766"/>
                    <a:pt x="1309688" y="130973"/>
                  </a:cubicBezTo>
                  <a:cubicBezTo>
                    <a:pt x="1309688" y="203181"/>
                    <a:pt x="1250927" y="261942"/>
                    <a:pt x="1178720" y="261942"/>
                  </a:cubicBezTo>
                  <a:cubicBezTo>
                    <a:pt x="1111052" y="261942"/>
                    <a:pt x="1055871" y="210253"/>
                    <a:pt x="1049061" y="144332"/>
                  </a:cubicBezTo>
                  <a:lnTo>
                    <a:pt x="835931" y="94564"/>
                  </a:lnTo>
                  <a:lnTo>
                    <a:pt x="762675" y="266395"/>
                  </a:lnTo>
                  <a:cubicBezTo>
                    <a:pt x="898446" y="276610"/>
                    <a:pt x="1026097" y="316949"/>
                    <a:pt x="1123538" y="384616"/>
                  </a:cubicBezTo>
                  <a:cubicBezTo>
                    <a:pt x="1153399" y="361828"/>
                    <a:pt x="1189983" y="349255"/>
                    <a:pt x="1228488" y="349255"/>
                  </a:cubicBezTo>
                  <a:cubicBezTo>
                    <a:pt x="1324794" y="349255"/>
                    <a:pt x="1403113" y="427574"/>
                    <a:pt x="1403113" y="523880"/>
                  </a:cubicBezTo>
                  <a:cubicBezTo>
                    <a:pt x="1403113" y="590150"/>
                    <a:pt x="1365918" y="649261"/>
                    <a:pt x="1308990" y="678248"/>
                  </a:cubicBezTo>
                  <a:cubicBezTo>
                    <a:pt x="1309427" y="684971"/>
                    <a:pt x="1309688" y="691694"/>
                    <a:pt x="1309688" y="698505"/>
                  </a:cubicBezTo>
                  <a:cubicBezTo>
                    <a:pt x="1309688" y="939226"/>
                    <a:pt x="1035440" y="1135068"/>
                    <a:pt x="698501" y="1135068"/>
                  </a:cubicBezTo>
                  <a:cubicBezTo>
                    <a:pt x="361474" y="1135068"/>
                    <a:pt x="87313" y="939226"/>
                    <a:pt x="87313" y="698505"/>
                  </a:cubicBezTo>
                  <a:cubicBezTo>
                    <a:pt x="87313" y="690559"/>
                    <a:pt x="87575" y="682701"/>
                    <a:pt x="88273" y="675018"/>
                  </a:cubicBezTo>
                  <a:cubicBezTo>
                    <a:pt x="34838" y="645419"/>
                    <a:pt x="0" y="587705"/>
                    <a:pt x="0" y="523880"/>
                  </a:cubicBezTo>
                  <a:cubicBezTo>
                    <a:pt x="0" y="427574"/>
                    <a:pt x="78319" y="349255"/>
                    <a:pt x="174625" y="349255"/>
                  </a:cubicBezTo>
                  <a:cubicBezTo>
                    <a:pt x="212606" y="349255"/>
                    <a:pt x="248230" y="361042"/>
                    <a:pt x="276955" y="382346"/>
                  </a:cubicBezTo>
                  <a:cubicBezTo>
                    <a:pt x="382429" y="310400"/>
                    <a:pt x="522129" y="269102"/>
                    <a:pt x="668727" y="264038"/>
                  </a:cubicBezTo>
                  <a:lnTo>
                    <a:pt x="770010" y="26547"/>
                  </a:lnTo>
                  <a:cubicBezTo>
                    <a:pt x="778392" y="7077"/>
                    <a:pt x="799085" y="-3663"/>
                    <a:pt x="820214" y="1139"/>
                  </a:cubicBezTo>
                  <a:lnTo>
                    <a:pt x="1069317" y="59377"/>
                  </a:lnTo>
                  <a:cubicBezTo>
                    <a:pt x="1092717" y="23666"/>
                    <a:pt x="1132968" y="4"/>
                    <a:pt x="1178720" y="4"/>
                  </a:cubicBezTo>
                  <a:close/>
                  <a:moveTo>
                    <a:pt x="1178719" y="87317"/>
                  </a:moveTo>
                  <a:cubicBezTo>
                    <a:pt x="1154608" y="87317"/>
                    <a:pt x="1135062" y="106863"/>
                    <a:pt x="1135062" y="130973"/>
                  </a:cubicBezTo>
                  <a:cubicBezTo>
                    <a:pt x="1135062" y="155085"/>
                    <a:pt x="1154608" y="174631"/>
                    <a:pt x="1178719" y="174631"/>
                  </a:cubicBezTo>
                  <a:cubicBezTo>
                    <a:pt x="1202830" y="174631"/>
                    <a:pt x="1222376" y="155085"/>
                    <a:pt x="1222376" y="130973"/>
                  </a:cubicBezTo>
                  <a:cubicBezTo>
                    <a:pt x="1222376" y="106863"/>
                    <a:pt x="1202830" y="87317"/>
                    <a:pt x="1178719" y="87317"/>
                  </a:cubicBezTo>
                  <a:close/>
                  <a:moveTo>
                    <a:pt x="480219" y="567536"/>
                  </a:moveTo>
                  <a:cubicBezTo>
                    <a:pt x="431997" y="567536"/>
                    <a:pt x="392906" y="606627"/>
                    <a:pt x="392906" y="654849"/>
                  </a:cubicBezTo>
                  <a:cubicBezTo>
                    <a:pt x="392906" y="703070"/>
                    <a:pt x="431997" y="742161"/>
                    <a:pt x="480219" y="742161"/>
                  </a:cubicBezTo>
                  <a:cubicBezTo>
                    <a:pt x="528440" y="742161"/>
                    <a:pt x="567531" y="703070"/>
                    <a:pt x="567531" y="654849"/>
                  </a:cubicBezTo>
                  <a:cubicBezTo>
                    <a:pt x="567531" y="606627"/>
                    <a:pt x="528440" y="567536"/>
                    <a:pt x="480219" y="567536"/>
                  </a:cubicBezTo>
                  <a:close/>
                  <a:moveTo>
                    <a:pt x="916781" y="567536"/>
                  </a:moveTo>
                  <a:cubicBezTo>
                    <a:pt x="868559" y="567536"/>
                    <a:pt x="829468" y="606627"/>
                    <a:pt x="829468" y="654849"/>
                  </a:cubicBezTo>
                  <a:cubicBezTo>
                    <a:pt x="829468" y="703070"/>
                    <a:pt x="868559" y="742161"/>
                    <a:pt x="916781" y="742161"/>
                  </a:cubicBezTo>
                  <a:cubicBezTo>
                    <a:pt x="965002" y="742161"/>
                    <a:pt x="1004093" y="703070"/>
                    <a:pt x="1004093" y="654849"/>
                  </a:cubicBezTo>
                  <a:cubicBezTo>
                    <a:pt x="1004093" y="606627"/>
                    <a:pt x="965002" y="567536"/>
                    <a:pt x="916781" y="567536"/>
                  </a:cubicBezTo>
                  <a:close/>
                  <a:moveTo>
                    <a:pt x="881376" y="865992"/>
                  </a:moveTo>
                  <a:cubicBezTo>
                    <a:pt x="870353" y="864245"/>
                    <a:pt x="858675" y="866712"/>
                    <a:pt x="848939" y="873741"/>
                  </a:cubicBezTo>
                  <a:cubicBezTo>
                    <a:pt x="758920" y="938964"/>
                    <a:pt x="638079" y="938790"/>
                    <a:pt x="548060" y="873741"/>
                  </a:cubicBezTo>
                  <a:cubicBezTo>
                    <a:pt x="528589" y="859683"/>
                    <a:pt x="501260" y="864049"/>
                    <a:pt x="487116" y="883520"/>
                  </a:cubicBezTo>
                  <a:cubicBezTo>
                    <a:pt x="472971" y="902991"/>
                    <a:pt x="477337" y="930320"/>
                    <a:pt x="496895" y="944465"/>
                  </a:cubicBezTo>
                  <a:cubicBezTo>
                    <a:pt x="557140" y="988034"/>
                    <a:pt x="627864" y="1009862"/>
                    <a:pt x="698499" y="1009862"/>
                  </a:cubicBezTo>
                  <a:cubicBezTo>
                    <a:pt x="769135" y="1009862"/>
                    <a:pt x="839859" y="988034"/>
                    <a:pt x="900104" y="944465"/>
                  </a:cubicBezTo>
                  <a:cubicBezTo>
                    <a:pt x="919575" y="930320"/>
                    <a:pt x="924028" y="903078"/>
                    <a:pt x="909883" y="883520"/>
                  </a:cubicBezTo>
                  <a:cubicBezTo>
                    <a:pt x="902767" y="873697"/>
                    <a:pt x="892399" y="867738"/>
                    <a:pt x="881376" y="865992"/>
                  </a:cubicBezTo>
                  <a:close/>
                </a:path>
              </a:pathLst>
            </a:custGeom>
            <a:grpFill/>
            <a:ln w="2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067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6" r:id="rId2"/>
    <p:sldLayoutId id="2147483678" r:id="rId3"/>
    <p:sldLayoutId id="2147483655" r:id="rId4"/>
    <p:sldLayoutId id="2147483680" r:id="rId5"/>
    <p:sldLayoutId id="2147483689" r:id="rId6"/>
    <p:sldLayoutId id="2147483684" r:id="rId7"/>
    <p:sldLayoutId id="2147483654" r:id="rId8"/>
    <p:sldLayoutId id="2147483650" r:id="rId9"/>
    <p:sldLayoutId id="2147483657" r:id="rId10"/>
    <p:sldLayoutId id="2147483675" r:id="rId11"/>
    <p:sldLayoutId id="2147483666" r:id="rId12"/>
    <p:sldLayoutId id="2147483685" r:id="rId13"/>
    <p:sldLayoutId id="2147483662" r:id="rId14"/>
    <p:sldLayoutId id="2147483679" r:id="rId15"/>
    <p:sldLayoutId id="2147483658" r:id="rId16"/>
    <p:sldLayoutId id="2147483661" r:id="rId17"/>
    <p:sldLayoutId id="2147483659" r:id="rId18"/>
    <p:sldLayoutId id="2147483660" r:id="rId19"/>
    <p:sldLayoutId id="2147483665" r:id="rId20"/>
    <p:sldLayoutId id="2147483651" r:id="rId21"/>
    <p:sldLayoutId id="2147483682" r:id="rId22"/>
    <p:sldLayoutId id="2147483677" r:id="rId23"/>
    <p:sldLayoutId id="2147483656" r:id="rId24"/>
    <p:sldLayoutId id="2147483681" r:id="rId25"/>
    <p:sldLayoutId id="2147483670" r:id="rId26"/>
    <p:sldLayoutId id="2147483669" r:id="rId27"/>
    <p:sldLayoutId id="2147483687" r:id="rId28"/>
    <p:sldLayoutId id="2147483667" r:id="rId29"/>
    <p:sldLayoutId id="2147483663" r:id="rId30"/>
    <p:sldLayoutId id="2147483652" r:id="rId31"/>
    <p:sldLayoutId id="2147483653" r:id="rId32"/>
    <p:sldLayoutId id="2147483674" r:id="rId33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" userDrawn="1">
          <p15:clr>
            <a:srgbClr val="A4A3A4"/>
          </p15:clr>
        </p15:guide>
        <p15:guide id="3" pos="1536" userDrawn="1">
          <p15:clr>
            <a:srgbClr val="A4A3A4"/>
          </p15:clr>
        </p15:guide>
        <p15:guide id="4" pos="2688" userDrawn="1">
          <p15:clr>
            <a:srgbClr val="A4A3A4"/>
          </p15:clr>
        </p15:guide>
        <p15:guide id="5" pos="3840" userDrawn="1">
          <p15:clr>
            <a:srgbClr val="A4A3A4"/>
          </p15:clr>
        </p15:guide>
        <p15:guide id="6" pos="4992" userDrawn="1">
          <p15:clr>
            <a:srgbClr val="A4A3A4"/>
          </p15:clr>
        </p15:guide>
        <p15:guide id="7" pos="6144" userDrawn="1">
          <p15:clr>
            <a:srgbClr val="A4A3A4"/>
          </p15:clr>
        </p15:guide>
        <p15:guide id="8" pos="7296" userDrawn="1">
          <p15:clr>
            <a:srgbClr val="A4A3A4"/>
          </p15:clr>
        </p15:guide>
        <p15:guide id="9" pos="960" userDrawn="1">
          <p15:clr>
            <a:srgbClr val="F26B43"/>
          </p15:clr>
        </p15:guide>
        <p15:guide id="10" pos="672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141616-907E-4C24-ACFF-5CC754AF702A}"/>
              </a:ext>
            </a:extLst>
          </p:cNvPr>
          <p:cNvSpPr txBox="1"/>
          <p:nvPr userDrawn="1"/>
        </p:nvSpPr>
        <p:spPr>
          <a:xfrm>
            <a:off x="9753600" y="0"/>
            <a:ext cx="2327275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800" b="1" i="0" spc="0" baseline="30000" dirty="0">
                <a:solidFill>
                  <a:schemeClr val="accent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&lt;</a:t>
            </a:r>
            <a:fld id="{260E2A6B-A809-4840-BF14-8648BC0BDF87}" type="slidenum">
              <a:rPr lang="id-ID" sz="4400" b="1" i="0" spc="0" smtClean="0">
                <a:solidFill>
                  <a:schemeClr val="bg1">
                    <a:lumMod val="95000"/>
                  </a:schemeClr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‹#›</a:t>
            </a:fld>
            <a:r>
              <a:rPr lang="en-US" sz="2400" b="1" i="0" spc="0" baseline="30000" dirty="0">
                <a:solidFill>
                  <a:schemeClr val="accent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/&gt;</a:t>
            </a:r>
            <a:endParaRPr lang="id-ID" sz="4400" b="1" i="0" spc="0" baseline="30000" dirty="0">
              <a:solidFill>
                <a:schemeClr val="accent1"/>
              </a:solidFill>
              <a:latin typeface="Ubuntu" panose="020B050403060203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5CACD29-B312-49E8-980E-8B27F766BD1C}"/>
              </a:ext>
            </a:extLst>
          </p:cNvPr>
          <p:cNvGrpSpPr/>
          <p:nvPr userDrawn="1"/>
        </p:nvGrpSpPr>
        <p:grpSpPr>
          <a:xfrm>
            <a:off x="1342633" y="6429418"/>
            <a:ext cx="2626016" cy="246221"/>
            <a:chOff x="666027" y="6491338"/>
            <a:chExt cx="2626016" cy="246221"/>
          </a:xfrm>
        </p:grpSpPr>
        <p:sp>
          <p:nvSpPr>
            <p:cNvPr id="4" name="Freeform 62">
              <a:extLst>
                <a:ext uri="{FF2B5EF4-FFF2-40B4-BE49-F238E27FC236}">
                  <a16:creationId xmlns:a16="http://schemas.microsoft.com/office/drawing/2014/main" id="{912C9573-6F85-4D79-A6D3-96D403BF5D5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6027" y="6562424"/>
              <a:ext cx="95578" cy="93971"/>
            </a:xfrm>
            <a:custGeom>
              <a:avLst/>
              <a:gdLst>
                <a:gd name="T0" fmla="*/ 92739 w 55"/>
                <a:gd name="T1" fmla="*/ 185737 h 54"/>
                <a:gd name="T2" fmla="*/ 0 w 55"/>
                <a:gd name="T3" fmla="*/ 92869 h 54"/>
                <a:gd name="T4" fmla="*/ 92739 w 55"/>
                <a:gd name="T5" fmla="*/ 0 h 54"/>
                <a:gd name="T6" fmla="*/ 188913 w 55"/>
                <a:gd name="T7" fmla="*/ 92869 h 54"/>
                <a:gd name="T8" fmla="*/ 92739 w 55"/>
                <a:gd name="T9" fmla="*/ 185737 h 54"/>
                <a:gd name="T10" fmla="*/ 13739 w 55"/>
                <a:gd name="T11" fmla="*/ 92869 h 54"/>
                <a:gd name="T12" fmla="*/ 92739 w 55"/>
                <a:gd name="T13" fmla="*/ 171979 h 54"/>
                <a:gd name="T14" fmla="*/ 171739 w 55"/>
                <a:gd name="T15" fmla="*/ 92869 h 54"/>
                <a:gd name="T16" fmla="*/ 92739 w 55"/>
                <a:gd name="T17" fmla="*/ 13758 h 54"/>
                <a:gd name="T18" fmla="*/ 13739 w 55"/>
                <a:gd name="T19" fmla="*/ 92869 h 54"/>
                <a:gd name="T20" fmla="*/ 140826 w 55"/>
                <a:gd name="T21" fmla="*/ 127264 h 54"/>
                <a:gd name="T22" fmla="*/ 96174 w 55"/>
                <a:gd name="T23" fmla="*/ 151341 h 54"/>
                <a:gd name="T24" fmla="*/ 37783 w 55"/>
                <a:gd name="T25" fmla="*/ 92869 h 54"/>
                <a:gd name="T26" fmla="*/ 96174 w 55"/>
                <a:gd name="T27" fmla="*/ 34396 h 54"/>
                <a:gd name="T28" fmla="*/ 137391 w 55"/>
                <a:gd name="T29" fmla="*/ 58473 h 54"/>
                <a:gd name="T30" fmla="*/ 137391 w 55"/>
                <a:gd name="T31" fmla="*/ 72231 h 54"/>
                <a:gd name="T32" fmla="*/ 137391 w 55"/>
                <a:gd name="T33" fmla="*/ 72231 h 54"/>
                <a:gd name="T34" fmla="*/ 123652 w 55"/>
                <a:gd name="T35" fmla="*/ 72231 h 54"/>
                <a:gd name="T36" fmla="*/ 120217 w 55"/>
                <a:gd name="T37" fmla="*/ 72231 h 54"/>
                <a:gd name="T38" fmla="*/ 120217 w 55"/>
                <a:gd name="T39" fmla="*/ 61912 h 54"/>
                <a:gd name="T40" fmla="*/ 96174 w 55"/>
                <a:gd name="T41" fmla="*/ 51594 h 54"/>
                <a:gd name="T42" fmla="*/ 54957 w 55"/>
                <a:gd name="T43" fmla="*/ 92869 h 54"/>
                <a:gd name="T44" fmla="*/ 96174 w 55"/>
                <a:gd name="T45" fmla="*/ 134143 h 54"/>
                <a:gd name="T46" fmla="*/ 120217 w 55"/>
                <a:gd name="T47" fmla="*/ 123825 h 54"/>
                <a:gd name="T48" fmla="*/ 120217 w 55"/>
                <a:gd name="T49" fmla="*/ 113506 h 54"/>
                <a:gd name="T50" fmla="*/ 123652 w 55"/>
                <a:gd name="T51" fmla="*/ 113506 h 54"/>
                <a:gd name="T52" fmla="*/ 137391 w 55"/>
                <a:gd name="T53" fmla="*/ 113506 h 54"/>
                <a:gd name="T54" fmla="*/ 140826 w 55"/>
                <a:gd name="T55" fmla="*/ 113506 h 54"/>
                <a:gd name="T56" fmla="*/ 140826 w 55"/>
                <a:gd name="T57" fmla="*/ 127264 h 5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55" h="54">
                  <a:moveTo>
                    <a:pt x="27" y="54"/>
                  </a:moveTo>
                  <a:cubicBezTo>
                    <a:pt x="12" y="54"/>
                    <a:pt x="0" y="42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5" y="12"/>
                    <a:pt x="55" y="27"/>
                  </a:cubicBezTo>
                  <a:cubicBezTo>
                    <a:pt x="55" y="42"/>
                    <a:pt x="42" y="54"/>
                    <a:pt x="27" y="54"/>
                  </a:cubicBezTo>
                  <a:close/>
                  <a:moveTo>
                    <a:pt x="4" y="27"/>
                  </a:moveTo>
                  <a:cubicBezTo>
                    <a:pt x="4" y="40"/>
                    <a:pt x="15" y="50"/>
                    <a:pt x="27" y="50"/>
                  </a:cubicBezTo>
                  <a:cubicBezTo>
                    <a:pt x="40" y="50"/>
                    <a:pt x="50" y="40"/>
                    <a:pt x="50" y="27"/>
                  </a:cubicBezTo>
                  <a:cubicBezTo>
                    <a:pt x="50" y="14"/>
                    <a:pt x="40" y="4"/>
                    <a:pt x="27" y="4"/>
                  </a:cubicBezTo>
                  <a:cubicBezTo>
                    <a:pt x="15" y="4"/>
                    <a:pt x="4" y="14"/>
                    <a:pt x="4" y="27"/>
                  </a:cubicBezTo>
                  <a:close/>
                  <a:moveTo>
                    <a:pt x="41" y="37"/>
                  </a:moveTo>
                  <a:cubicBezTo>
                    <a:pt x="41" y="42"/>
                    <a:pt x="33" y="44"/>
                    <a:pt x="28" y="44"/>
                  </a:cubicBezTo>
                  <a:cubicBezTo>
                    <a:pt x="18" y="44"/>
                    <a:pt x="11" y="37"/>
                    <a:pt x="11" y="27"/>
                  </a:cubicBezTo>
                  <a:cubicBezTo>
                    <a:pt x="11" y="17"/>
                    <a:pt x="18" y="10"/>
                    <a:pt x="28" y="10"/>
                  </a:cubicBezTo>
                  <a:cubicBezTo>
                    <a:pt x="31" y="10"/>
                    <a:pt x="40" y="11"/>
                    <a:pt x="40" y="17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6"/>
                    <a:pt x="31" y="15"/>
                    <a:pt x="28" y="15"/>
                  </a:cubicBezTo>
                  <a:cubicBezTo>
                    <a:pt x="21" y="15"/>
                    <a:pt x="16" y="20"/>
                    <a:pt x="16" y="27"/>
                  </a:cubicBezTo>
                  <a:cubicBezTo>
                    <a:pt x="16" y="34"/>
                    <a:pt x="21" y="39"/>
                    <a:pt x="28" y="39"/>
                  </a:cubicBezTo>
                  <a:cubicBezTo>
                    <a:pt x="31" y="39"/>
                    <a:pt x="35" y="38"/>
                    <a:pt x="35" y="36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5" y="33"/>
                    <a:pt x="36" y="33"/>
                    <a:pt x="36" y="33"/>
                  </a:cubicBezTo>
                  <a:cubicBezTo>
                    <a:pt x="40" y="33"/>
                    <a:pt x="40" y="33"/>
                    <a:pt x="40" y="33"/>
                  </a:cubicBezTo>
                  <a:cubicBezTo>
                    <a:pt x="41" y="33"/>
                    <a:pt x="41" y="33"/>
                    <a:pt x="41" y="33"/>
                  </a:cubicBezTo>
                  <a:lnTo>
                    <a:pt x="41" y="3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 b="0" dirty="0">
                <a:solidFill>
                  <a:schemeClr val="bg1">
                    <a:lumMod val="8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9BD7703-0774-4626-B11C-862D04911C97}"/>
                </a:ext>
              </a:extLst>
            </p:cNvPr>
            <p:cNvSpPr txBox="1"/>
            <p:nvPr/>
          </p:nvSpPr>
          <p:spPr>
            <a:xfrm>
              <a:off x="771801" y="6491338"/>
              <a:ext cx="25202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0" spc="300" dirty="0">
                  <a:solidFill>
                    <a:schemeClr val="bg1">
                      <a:lumMod val="85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2019.All Rights Reserved</a:t>
              </a:r>
              <a:endParaRPr lang="id-ID" sz="1000" b="0" spc="300" dirty="0">
                <a:solidFill>
                  <a:schemeClr val="bg1">
                    <a:lumMod val="8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F5D8FF6-B781-45DF-BDD1-38CB13CFA126}"/>
              </a:ext>
            </a:extLst>
          </p:cNvPr>
          <p:cNvSpPr txBox="1"/>
          <p:nvPr userDrawn="1"/>
        </p:nvSpPr>
        <p:spPr>
          <a:xfrm>
            <a:off x="221512" y="6398640"/>
            <a:ext cx="776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coder:</a:t>
            </a:r>
            <a:r>
              <a:rPr lang="en-US" sz="1200" b="1" dirty="0">
                <a:solidFill>
                  <a:schemeClr val="accent4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//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B14675F-4A0F-41DC-9258-343CA49EED42}"/>
              </a:ext>
            </a:extLst>
          </p:cNvPr>
          <p:cNvGrpSpPr/>
          <p:nvPr userDrawn="1"/>
        </p:nvGrpSpPr>
        <p:grpSpPr>
          <a:xfrm>
            <a:off x="11161327" y="6472515"/>
            <a:ext cx="809162" cy="169756"/>
            <a:chOff x="5168894" y="3238491"/>
            <a:chExt cx="1816099" cy="381003"/>
          </a:xfrm>
          <a:solidFill>
            <a:schemeClr val="bg1">
              <a:lumMod val="95000"/>
            </a:schemeClr>
          </a:solidFill>
        </p:grpSpPr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69B216A6-6AA0-447C-82FD-EC37B1657A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2"/>
                </a:ext>
              </a:extLst>
            </a:blip>
            <a:stretch>
              <a:fillRect/>
            </a:stretch>
          </p:blipFill>
          <p:spPr>
            <a:xfrm>
              <a:off x="6603994" y="3238491"/>
              <a:ext cx="380999" cy="380999"/>
            </a:xfrm>
            <a:prstGeom prst="rect">
              <a:avLst/>
            </a:prstGeom>
          </p:spPr>
        </p:pic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4F3F3906-F818-4EAA-A6A4-5C3EED2772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4"/>
                </a:ext>
              </a:extLst>
            </a:blip>
            <a:stretch>
              <a:fillRect/>
            </a:stretch>
          </p:blipFill>
          <p:spPr>
            <a:xfrm>
              <a:off x="5168894" y="3238495"/>
              <a:ext cx="380999" cy="380999"/>
            </a:xfrm>
            <a:prstGeom prst="rect">
              <a:avLst/>
            </a:prstGeom>
          </p:spPr>
        </p:pic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41F9E20-9AA2-4FBB-AFA0-0BEAB41F3287}"/>
                </a:ext>
              </a:extLst>
            </p:cNvPr>
            <p:cNvSpPr/>
            <p:nvPr/>
          </p:nvSpPr>
          <p:spPr>
            <a:xfrm>
              <a:off x="5885616" y="3274545"/>
              <a:ext cx="382667" cy="309564"/>
            </a:xfrm>
            <a:custGeom>
              <a:avLst/>
              <a:gdLst>
                <a:gd name="connsiteX0" fmla="*/ 1178720 w 1403113"/>
                <a:gd name="connsiteY0" fmla="*/ 4 h 1135068"/>
                <a:gd name="connsiteX1" fmla="*/ 1309688 w 1403113"/>
                <a:gd name="connsiteY1" fmla="*/ 130973 h 1135068"/>
                <a:gd name="connsiteX2" fmla="*/ 1178720 w 1403113"/>
                <a:gd name="connsiteY2" fmla="*/ 261942 h 1135068"/>
                <a:gd name="connsiteX3" fmla="*/ 1049061 w 1403113"/>
                <a:gd name="connsiteY3" fmla="*/ 144332 h 1135068"/>
                <a:gd name="connsiteX4" fmla="*/ 835931 w 1403113"/>
                <a:gd name="connsiteY4" fmla="*/ 94564 h 1135068"/>
                <a:gd name="connsiteX5" fmla="*/ 762675 w 1403113"/>
                <a:gd name="connsiteY5" fmla="*/ 266395 h 1135068"/>
                <a:gd name="connsiteX6" fmla="*/ 1123538 w 1403113"/>
                <a:gd name="connsiteY6" fmla="*/ 384616 h 1135068"/>
                <a:gd name="connsiteX7" fmla="*/ 1228488 w 1403113"/>
                <a:gd name="connsiteY7" fmla="*/ 349255 h 1135068"/>
                <a:gd name="connsiteX8" fmla="*/ 1403113 w 1403113"/>
                <a:gd name="connsiteY8" fmla="*/ 523880 h 1135068"/>
                <a:gd name="connsiteX9" fmla="*/ 1308990 w 1403113"/>
                <a:gd name="connsiteY9" fmla="*/ 678248 h 1135068"/>
                <a:gd name="connsiteX10" fmla="*/ 1309688 w 1403113"/>
                <a:gd name="connsiteY10" fmla="*/ 698505 h 1135068"/>
                <a:gd name="connsiteX11" fmla="*/ 698501 w 1403113"/>
                <a:gd name="connsiteY11" fmla="*/ 1135068 h 1135068"/>
                <a:gd name="connsiteX12" fmla="*/ 87313 w 1403113"/>
                <a:gd name="connsiteY12" fmla="*/ 698505 h 1135068"/>
                <a:gd name="connsiteX13" fmla="*/ 88273 w 1403113"/>
                <a:gd name="connsiteY13" fmla="*/ 675018 h 1135068"/>
                <a:gd name="connsiteX14" fmla="*/ 0 w 1403113"/>
                <a:gd name="connsiteY14" fmla="*/ 523880 h 1135068"/>
                <a:gd name="connsiteX15" fmla="*/ 174625 w 1403113"/>
                <a:gd name="connsiteY15" fmla="*/ 349255 h 1135068"/>
                <a:gd name="connsiteX16" fmla="*/ 276955 w 1403113"/>
                <a:gd name="connsiteY16" fmla="*/ 382346 h 1135068"/>
                <a:gd name="connsiteX17" fmla="*/ 668727 w 1403113"/>
                <a:gd name="connsiteY17" fmla="*/ 264038 h 1135068"/>
                <a:gd name="connsiteX18" fmla="*/ 770010 w 1403113"/>
                <a:gd name="connsiteY18" fmla="*/ 26547 h 1135068"/>
                <a:gd name="connsiteX19" fmla="*/ 820214 w 1403113"/>
                <a:gd name="connsiteY19" fmla="*/ 1139 h 1135068"/>
                <a:gd name="connsiteX20" fmla="*/ 1069317 w 1403113"/>
                <a:gd name="connsiteY20" fmla="*/ 59377 h 1135068"/>
                <a:gd name="connsiteX21" fmla="*/ 1178720 w 1403113"/>
                <a:gd name="connsiteY21" fmla="*/ 4 h 1135068"/>
                <a:gd name="connsiteX22" fmla="*/ 1178719 w 1403113"/>
                <a:gd name="connsiteY22" fmla="*/ 87317 h 1135068"/>
                <a:gd name="connsiteX23" fmla="*/ 1135062 w 1403113"/>
                <a:gd name="connsiteY23" fmla="*/ 130973 h 1135068"/>
                <a:gd name="connsiteX24" fmla="*/ 1178719 w 1403113"/>
                <a:gd name="connsiteY24" fmla="*/ 174631 h 1135068"/>
                <a:gd name="connsiteX25" fmla="*/ 1222376 w 1403113"/>
                <a:gd name="connsiteY25" fmla="*/ 130973 h 1135068"/>
                <a:gd name="connsiteX26" fmla="*/ 1178719 w 1403113"/>
                <a:gd name="connsiteY26" fmla="*/ 87317 h 1135068"/>
                <a:gd name="connsiteX27" fmla="*/ 480219 w 1403113"/>
                <a:gd name="connsiteY27" fmla="*/ 567536 h 1135068"/>
                <a:gd name="connsiteX28" fmla="*/ 392906 w 1403113"/>
                <a:gd name="connsiteY28" fmla="*/ 654849 h 1135068"/>
                <a:gd name="connsiteX29" fmla="*/ 480219 w 1403113"/>
                <a:gd name="connsiteY29" fmla="*/ 742161 h 1135068"/>
                <a:gd name="connsiteX30" fmla="*/ 567531 w 1403113"/>
                <a:gd name="connsiteY30" fmla="*/ 654849 h 1135068"/>
                <a:gd name="connsiteX31" fmla="*/ 480219 w 1403113"/>
                <a:gd name="connsiteY31" fmla="*/ 567536 h 1135068"/>
                <a:gd name="connsiteX32" fmla="*/ 916781 w 1403113"/>
                <a:gd name="connsiteY32" fmla="*/ 567536 h 1135068"/>
                <a:gd name="connsiteX33" fmla="*/ 829468 w 1403113"/>
                <a:gd name="connsiteY33" fmla="*/ 654849 h 1135068"/>
                <a:gd name="connsiteX34" fmla="*/ 916781 w 1403113"/>
                <a:gd name="connsiteY34" fmla="*/ 742161 h 1135068"/>
                <a:gd name="connsiteX35" fmla="*/ 1004093 w 1403113"/>
                <a:gd name="connsiteY35" fmla="*/ 654849 h 1135068"/>
                <a:gd name="connsiteX36" fmla="*/ 916781 w 1403113"/>
                <a:gd name="connsiteY36" fmla="*/ 567536 h 1135068"/>
                <a:gd name="connsiteX37" fmla="*/ 881376 w 1403113"/>
                <a:gd name="connsiteY37" fmla="*/ 865992 h 1135068"/>
                <a:gd name="connsiteX38" fmla="*/ 848939 w 1403113"/>
                <a:gd name="connsiteY38" fmla="*/ 873741 h 1135068"/>
                <a:gd name="connsiteX39" fmla="*/ 548060 w 1403113"/>
                <a:gd name="connsiteY39" fmla="*/ 873741 h 1135068"/>
                <a:gd name="connsiteX40" fmla="*/ 487116 w 1403113"/>
                <a:gd name="connsiteY40" fmla="*/ 883520 h 1135068"/>
                <a:gd name="connsiteX41" fmla="*/ 496895 w 1403113"/>
                <a:gd name="connsiteY41" fmla="*/ 944465 h 1135068"/>
                <a:gd name="connsiteX42" fmla="*/ 698499 w 1403113"/>
                <a:gd name="connsiteY42" fmla="*/ 1009862 h 1135068"/>
                <a:gd name="connsiteX43" fmla="*/ 900104 w 1403113"/>
                <a:gd name="connsiteY43" fmla="*/ 944465 h 1135068"/>
                <a:gd name="connsiteX44" fmla="*/ 909883 w 1403113"/>
                <a:gd name="connsiteY44" fmla="*/ 883520 h 1135068"/>
                <a:gd name="connsiteX45" fmla="*/ 881376 w 1403113"/>
                <a:gd name="connsiteY45" fmla="*/ 865992 h 1135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403113" h="1135068">
                  <a:moveTo>
                    <a:pt x="1178720" y="4"/>
                  </a:moveTo>
                  <a:cubicBezTo>
                    <a:pt x="1250927" y="4"/>
                    <a:pt x="1309688" y="58766"/>
                    <a:pt x="1309688" y="130973"/>
                  </a:cubicBezTo>
                  <a:cubicBezTo>
                    <a:pt x="1309688" y="203181"/>
                    <a:pt x="1250927" y="261942"/>
                    <a:pt x="1178720" y="261942"/>
                  </a:cubicBezTo>
                  <a:cubicBezTo>
                    <a:pt x="1111052" y="261942"/>
                    <a:pt x="1055871" y="210253"/>
                    <a:pt x="1049061" y="144332"/>
                  </a:cubicBezTo>
                  <a:lnTo>
                    <a:pt x="835931" y="94564"/>
                  </a:lnTo>
                  <a:lnTo>
                    <a:pt x="762675" y="266395"/>
                  </a:lnTo>
                  <a:cubicBezTo>
                    <a:pt x="898446" y="276610"/>
                    <a:pt x="1026097" y="316949"/>
                    <a:pt x="1123538" y="384616"/>
                  </a:cubicBezTo>
                  <a:cubicBezTo>
                    <a:pt x="1153399" y="361828"/>
                    <a:pt x="1189983" y="349255"/>
                    <a:pt x="1228488" y="349255"/>
                  </a:cubicBezTo>
                  <a:cubicBezTo>
                    <a:pt x="1324794" y="349255"/>
                    <a:pt x="1403113" y="427574"/>
                    <a:pt x="1403113" y="523880"/>
                  </a:cubicBezTo>
                  <a:cubicBezTo>
                    <a:pt x="1403113" y="590150"/>
                    <a:pt x="1365918" y="649261"/>
                    <a:pt x="1308990" y="678248"/>
                  </a:cubicBezTo>
                  <a:cubicBezTo>
                    <a:pt x="1309427" y="684971"/>
                    <a:pt x="1309688" y="691694"/>
                    <a:pt x="1309688" y="698505"/>
                  </a:cubicBezTo>
                  <a:cubicBezTo>
                    <a:pt x="1309688" y="939226"/>
                    <a:pt x="1035440" y="1135068"/>
                    <a:pt x="698501" y="1135068"/>
                  </a:cubicBezTo>
                  <a:cubicBezTo>
                    <a:pt x="361474" y="1135068"/>
                    <a:pt x="87313" y="939226"/>
                    <a:pt x="87313" y="698505"/>
                  </a:cubicBezTo>
                  <a:cubicBezTo>
                    <a:pt x="87313" y="690559"/>
                    <a:pt x="87575" y="682701"/>
                    <a:pt x="88273" y="675018"/>
                  </a:cubicBezTo>
                  <a:cubicBezTo>
                    <a:pt x="34838" y="645419"/>
                    <a:pt x="0" y="587705"/>
                    <a:pt x="0" y="523880"/>
                  </a:cubicBezTo>
                  <a:cubicBezTo>
                    <a:pt x="0" y="427574"/>
                    <a:pt x="78319" y="349255"/>
                    <a:pt x="174625" y="349255"/>
                  </a:cubicBezTo>
                  <a:cubicBezTo>
                    <a:pt x="212606" y="349255"/>
                    <a:pt x="248230" y="361042"/>
                    <a:pt x="276955" y="382346"/>
                  </a:cubicBezTo>
                  <a:cubicBezTo>
                    <a:pt x="382429" y="310400"/>
                    <a:pt x="522129" y="269102"/>
                    <a:pt x="668727" y="264038"/>
                  </a:cubicBezTo>
                  <a:lnTo>
                    <a:pt x="770010" y="26547"/>
                  </a:lnTo>
                  <a:cubicBezTo>
                    <a:pt x="778392" y="7077"/>
                    <a:pt x="799085" y="-3663"/>
                    <a:pt x="820214" y="1139"/>
                  </a:cubicBezTo>
                  <a:lnTo>
                    <a:pt x="1069317" y="59377"/>
                  </a:lnTo>
                  <a:cubicBezTo>
                    <a:pt x="1092717" y="23666"/>
                    <a:pt x="1132968" y="4"/>
                    <a:pt x="1178720" y="4"/>
                  </a:cubicBezTo>
                  <a:close/>
                  <a:moveTo>
                    <a:pt x="1178719" y="87317"/>
                  </a:moveTo>
                  <a:cubicBezTo>
                    <a:pt x="1154608" y="87317"/>
                    <a:pt x="1135062" y="106863"/>
                    <a:pt x="1135062" y="130973"/>
                  </a:cubicBezTo>
                  <a:cubicBezTo>
                    <a:pt x="1135062" y="155085"/>
                    <a:pt x="1154608" y="174631"/>
                    <a:pt x="1178719" y="174631"/>
                  </a:cubicBezTo>
                  <a:cubicBezTo>
                    <a:pt x="1202830" y="174631"/>
                    <a:pt x="1222376" y="155085"/>
                    <a:pt x="1222376" y="130973"/>
                  </a:cubicBezTo>
                  <a:cubicBezTo>
                    <a:pt x="1222376" y="106863"/>
                    <a:pt x="1202830" y="87317"/>
                    <a:pt x="1178719" y="87317"/>
                  </a:cubicBezTo>
                  <a:close/>
                  <a:moveTo>
                    <a:pt x="480219" y="567536"/>
                  </a:moveTo>
                  <a:cubicBezTo>
                    <a:pt x="431997" y="567536"/>
                    <a:pt x="392906" y="606627"/>
                    <a:pt x="392906" y="654849"/>
                  </a:cubicBezTo>
                  <a:cubicBezTo>
                    <a:pt x="392906" y="703070"/>
                    <a:pt x="431997" y="742161"/>
                    <a:pt x="480219" y="742161"/>
                  </a:cubicBezTo>
                  <a:cubicBezTo>
                    <a:pt x="528440" y="742161"/>
                    <a:pt x="567531" y="703070"/>
                    <a:pt x="567531" y="654849"/>
                  </a:cubicBezTo>
                  <a:cubicBezTo>
                    <a:pt x="567531" y="606627"/>
                    <a:pt x="528440" y="567536"/>
                    <a:pt x="480219" y="567536"/>
                  </a:cubicBezTo>
                  <a:close/>
                  <a:moveTo>
                    <a:pt x="916781" y="567536"/>
                  </a:moveTo>
                  <a:cubicBezTo>
                    <a:pt x="868559" y="567536"/>
                    <a:pt x="829468" y="606627"/>
                    <a:pt x="829468" y="654849"/>
                  </a:cubicBezTo>
                  <a:cubicBezTo>
                    <a:pt x="829468" y="703070"/>
                    <a:pt x="868559" y="742161"/>
                    <a:pt x="916781" y="742161"/>
                  </a:cubicBezTo>
                  <a:cubicBezTo>
                    <a:pt x="965002" y="742161"/>
                    <a:pt x="1004093" y="703070"/>
                    <a:pt x="1004093" y="654849"/>
                  </a:cubicBezTo>
                  <a:cubicBezTo>
                    <a:pt x="1004093" y="606627"/>
                    <a:pt x="965002" y="567536"/>
                    <a:pt x="916781" y="567536"/>
                  </a:cubicBezTo>
                  <a:close/>
                  <a:moveTo>
                    <a:pt x="881376" y="865992"/>
                  </a:moveTo>
                  <a:cubicBezTo>
                    <a:pt x="870353" y="864245"/>
                    <a:pt x="858675" y="866712"/>
                    <a:pt x="848939" y="873741"/>
                  </a:cubicBezTo>
                  <a:cubicBezTo>
                    <a:pt x="758920" y="938964"/>
                    <a:pt x="638079" y="938790"/>
                    <a:pt x="548060" y="873741"/>
                  </a:cubicBezTo>
                  <a:cubicBezTo>
                    <a:pt x="528589" y="859683"/>
                    <a:pt x="501260" y="864049"/>
                    <a:pt x="487116" y="883520"/>
                  </a:cubicBezTo>
                  <a:cubicBezTo>
                    <a:pt x="472971" y="902991"/>
                    <a:pt x="477337" y="930320"/>
                    <a:pt x="496895" y="944465"/>
                  </a:cubicBezTo>
                  <a:cubicBezTo>
                    <a:pt x="557140" y="988034"/>
                    <a:pt x="627864" y="1009862"/>
                    <a:pt x="698499" y="1009862"/>
                  </a:cubicBezTo>
                  <a:cubicBezTo>
                    <a:pt x="769135" y="1009862"/>
                    <a:pt x="839859" y="988034"/>
                    <a:pt x="900104" y="944465"/>
                  </a:cubicBezTo>
                  <a:cubicBezTo>
                    <a:pt x="919575" y="930320"/>
                    <a:pt x="924028" y="903078"/>
                    <a:pt x="909883" y="883520"/>
                  </a:cubicBezTo>
                  <a:cubicBezTo>
                    <a:pt x="902767" y="873697"/>
                    <a:pt x="892399" y="867738"/>
                    <a:pt x="881376" y="865992"/>
                  </a:cubicBezTo>
                  <a:close/>
                </a:path>
              </a:pathLst>
            </a:custGeom>
            <a:grpFill/>
            <a:ln w="2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85768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  <p:sldLayoutId id="2147483708" r:id="rId18"/>
    <p:sldLayoutId id="2147483709" r:id="rId19"/>
    <p:sldLayoutId id="2147483710" r:id="rId20"/>
    <p:sldLayoutId id="2147483711" r:id="rId21"/>
    <p:sldLayoutId id="2147483712" r:id="rId22"/>
    <p:sldLayoutId id="2147483713" r:id="rId23"/>
    <p:sldLayoutId id="2147483714" r:id="rId24"/>
    <p:sldLayoutId id="2147483715" r:id="rId25"/>
    <p:sldLayoutId id="2147483716" r:id="rId26"/>
    <p:sldLayoutId id="2147483717" r:id="rId27"/>
    <p:sldLayoutId id="2147483718" r:id="rId28"/>
    <p:sldLayoutId id="2147483719" r:id="rId29"/>
    <p:sldLayoutId id="2147483720" r:id="rId30"/>
    <p:sldLayoutId id="2147483721" r:id="rId31"/>
    <p:sldLayoutId id="2147483722" r:id="rId32"/>
    <p:sldLayoutId id="2147483723" r:id="rId33"/>
    <p:sldLayoutId id="2147483724" r:id="rId34"/>
    <p:sldLayoutId id="2147483725" r:id="rId35"/>
    <p:sldLayoutId id="2147483726" r:id="rId36"/>
    <p:sldLayoutId id="2147483727" r:id="rId37"/>
    <p:sldLayoutId id="2147483728" r:id="rId38"/>
    <p:sldLayoutId id="2147483729" r:id="rId39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">
          <p15:clr>
            <a:srgbClr val="A4A3A4"/>
          </p15:clr>
        </p15:guide>
        <p15:guide id="3" pos="1536">
          <p15:clr>
            <a:srgbClr val="A4A3A4"/>
          </p15:clr>
        </p15:guide>
        <p15:guide id="4" pos="2688">
          <p15:clr>
            <a:srgbClr val="A4A3A4"/>
          </p15:clr>
        </p15:guide>
        <p15:guide id="5" pos="3840">
          <p15:clr>
            <a:srgbClr val="A4A3A4"/>
          </p15:clr>
        </p15:guide>
        <p15:guide id="6" pos="4992">
          <p15:clr>
            <a:srgbClr val="A4A3A4"/>
          </p15:clr>
        </p15:guide>
        <p15:guide id="7" pos="6144">
          <p15:clr>
            <a:srgbClr val="A4A3A4"/>
          </p15:clr>
        </p15:guide>
        <p15:guide id="8" pos="7296">
          <p15:clr>
            <a:srgbClr val="A4A3A4"/>
          </p15:clr>
        </p15:guide>
        <p15:guide id="9" pos="960">
          <p15:clr>
            <a:srgbClr val="F26B43"/>
          </p15:clr>
        </p15:guide>
        <p15:guide id="10" pos="672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44DE1411-B836-454B-90FB-03A6191EE255}"/>
              </a:ext>
            </a:extLst>
          </p:cNvPr>
          <p:cNvGrpSpPr/>
          <p:nvPr/>
        </p:nvGrpSpPr>
        <p:grpSpPr>
          <a:xfrm>
            <a:off x="8036707" y="5262855"/>
            <a:ext cx="4155293" cy="1774604"/>
            <a:chOff x="3512828" y="1479894"/>
            <a:chExt cx="6064881" cy="2590133"/>
          </a:xfrm>
          <a:solidFill>
            <a:schemeClr val="tx1">
              <a:lumMod val="50000"/>
              <a:lumOff val="50000"/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FB70F2D-2B7B-4A73-BF0A-12F277ECB464}"/>
                </a:ext>
              </a:extLst>
            </p:cNvPr>
            <p:cNvSpPr/>
            <p:nvPr/>
          </p:nvSpPr>
          <p:spPr>
            <a:xfrm>
              <a:off x="5371012" y="1479894"/>
              <a:ext cx="2349361" cy="2590133"/>
            </a:xfrm>
            <a:custGeom>
              <a:avLst/>
              <a:gdLst/>
              <a:ahLst/>
              <a:cxnLst/>
              <a:rect l="l" t="t" r="r" b="b"/>
              <a:pathLst>
                <a:path w="2349361" h="2590133">
                  <a:moveTo>
                    <a:pt x="1805798" y="0"/>
                  </a:moveTo>
                  <a:lnTo>
                    <a:pt x="2349361" y="0"/>
                  </a:lnTo>
                  <a:lnTo>
                    <a:pt x="539915" y="2590133"/>
                  </a:lnTo>
                  <a:lnTo>
                    <a:pt x="0" y="2590133"/>
                  </a:lnTo>
                  <a:lnTo>
                    <a:pt x="1805798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A8D7841-CB95-43DC-BC37-09D6C43246B8}"/>
                </a:ext>
              </a:extLst>
            </p:cNvPr>
            <p:cNvSpPr/>
            <p:nvPr/>
          </p:nvSpPr>
          <p:spPr>
            <a:xfrm>
              <a:off x="3512828" y="1961901"/>
              <a:ext cx="1539487" cy="2079403"/>
            </a:xfrm>
            <a:custGeom>
              <a:avLst/>
              <a:gdLst/>
              <a:ahLst/>
              <a:cxnLst/>
              <a:rect l="l" t="t" r="r" b="b"/>
              <a:pathLst>
                <a:path w="1539487" h="2079403">
                  <a:moveTo>
                    <a:pt x="1539487" y="0"/>
                  </a:moveTo>
                  <a:lnTo>
                    <a:pt x="1539487" y="518027"/>
                  </a:lnTo>
                  <a:lnTo>
                    <a:pt x="711374" y="1036054"/>
                  </a:lnTo>
                  <a:lnTo>
                    <a:pt x="1539487" y="1532192"/>
                  </a:lnTo>
                  <a:lnTo>
                    <a:pt x="1539487" y="2079403"/>
                  </a:lnTo>
                  <a:lnTo>
                    <a:pt x="0" y="1167384"/>
                  </a:lnTo>
                  <a:lnTo>
                    <a:pt x="0" y="930260"/>
                  </a:lnTo>
                  <a:lnTo>
                    <a:pt x="1539487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E05301A-F9F7-40EA-98A2-B8B7C18314EE}"/>
                </a:ext>
              </a:extLst>
            </p:cNvPr>
            <p:cNvSpPr/>
            <p:nvPr/>
          </p:nvSpPr>
          <p:spPr>
            <a:xfrm>
              <a:off x="8038222" y="1961901"/>
              <a:ext cx="1539487" cy="2079403"/>
            </a:xfrm>
            <a:custGeom>
              <a:avLst/>
              <a:gdLst/>
              <a:ahLst/>
              <a:cxnLst/>
              <a:rect l="l" t="t" r="r" b="b"/>
              <a:pathLst>
                <a:path w="1539487" h="2079403">
                  <a:moveTo>
                    <a:pt x="0" y="0"/>
                  </a:moveTo>
                  <a:lnTo>
                    <a:pt x="1539487" y="930260"/>
                  </a:lnTo>
                  <a:lnTo>
                    <a:pt x="1539487" y="1167384"/>
                  </a:lnTo>
                  <a:lnTo>
                    <a:pt x="0" y="2079403"/>
                  </a:lnTo>
                  <a:lnTo>
                    <a:pt x="0" y="1532192"/>
                  </a:lnTo>
                  <a:lnTo>
                    <a:pt x="828112" y="1036054"/>
                  </a:lnTo>
                  <a:lnTo>
                    <a:pt x="0" y="51802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1DECF699-0960-4E44-86C7-447D7527841E}"/>
              </a:ext>
            </a:extLst>
          </p:cNvPr>
          <p:cNvSpPr txBox="1"/>
          <p:nvPr/>
        </p:nvSpPr>
        <p:spPr>
          <a:xfrm>
            <a:off x="3237213" y="2893760"/>
            <a:ext cx="33938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chemeClr val="accent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GROUP </a:t>
            </a:r>
            <a:r>
              <a:rPr lang="en-US" sz="5400" b="1" spc="-300" dirty="0">
                <a:solidFill>
                  <a:schemeClr val="accent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en-US" sz="5400" b="1" spc="-300" dirty="0">
                <a:solidFill>
                  <a:schemeClr val="accent4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6C9FC7C-13EE-47F5-8ECD-577FBDB2FED5}"/>
              </a:ext>
            </a:extLst>
          </p:cNvPr>
          <p:cNvSpPr txBox="1"/>
          <p:nvPr/>
        </p:nvSpPr>
        <p:spPr>
          <a:xfrm>
            <a:off x="3237213" y="4022692"/>
            <a:ext cx="30187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4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ADBMS Project </a:t>
            </a:r>
            <a:r>
              <a:rPr lang="en-GB" sz="1600" b="1" dirty="0">
                <a:solidFill>
                  <a:schemeClr val="accent4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Presentation</a:t>
            </a:r>
            <a:endParaRPr lang="en-US" sz="1600" b="1" dirty="0">
              <a:solidFill>
                <a:schemeClr val="accent4"/>
              </a:solidFill>
              <a:latin typeface="Ubuntu" panose="020B050403060203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66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9C66AF2A-74A5-4A41-A310-357C3992C27F}"/>
              </a:ext>
            </a:extLst>
          </p:cNvPr>
          <p:cNvGrpSpPr/>
          <p:nvPr/>
        </p:nvGrpSpPr>
        <p:grpSpPr>
          <a:xfrm>
            <a:off x="4279443" y="982844"/>
            <a:ext cx="7302957" cy="4892313"/>
            <a:chOff x="1799303" y="1268361"/>
            <a:chExt cx="1388783" cy="914401"/>
          </a:xfrm>
          <a:solidFill>
            <a:srgbClr val="232A4E"/>
          </a:solidFill>
          <a:effectLst>
            <a:outerShdw blurRad="609600" dist="114300" dir="5400000" algn="t" rotWithShape="0">
              <a:prstClr val="black">
                <a:alpha val="14000"/>
              </a:prstClr>
            </a:outerShdw>
          </a:effectLst>
        </p:grpSpPr>
        <p:sp>
          <p:nvSpPr>
            <p:cNvPr id="13" name="Rectangle: Top Corners Rounded 12">
              <a:extLst>
                <a:ext uri="{FF2B5EF4-FFF2-40B4-BE49-F238E27FC236}">
                  <a16:creationId xmlns:a16="http://schemas.microsoft.com/office/drawing/2014/main" id="{D4B2850F-AB31-41AD-B377-56EB2707DC2B}"/>
                </a:ext>
              </a:extLst>
            </p:cNvPr>
            <p:cNvSpPr/>
            <p:nvPr/>
          </p:nvSpPr>
          <p:spPr>
            <a:xfrm rot="16200000">
              <a:off x="1408586" y="1659078"/>
              <a:ext cx="914400" cy="132966"/>
            </a:xfrm>
            <a:prstGeom prst="round2SameRect">
              <a:avLst>
                <a:gd name="adj1" fmla="val 22155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: Top Corners Rounded 13">
              <a:extLst>
                <a:ext uri="{FF2B5EF4-FFF2-40B4-BE49-F238E27FC236}">
                  <a16:creationId xmlns:a16="http://schemas.microsoft.com/office/drawing/2014/main" id="{F4E29144-2BCF-48FE-93EA-28B05C8E2256}"/>
                </a:ext>
              </a:extLst>
            </p:cNvPr>
            <p:cNvSpPr/>
            <p:nvPr/>
          </p:nvSpPr>
          <p:spPr>
            <a:xfrm rot="5400000">
              <a:off x="2102978" y="1097653"/>
              <a:ext cx="914400" cy="1255817"/>
            </a:xfrm>
            <a:prstGeom prst="round2SameRect">
              <a:avLst>
                <a:gd name="adj1" fmla="val 2989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C50AE8E-B140-49A7-AAF7-D5CCFCD0A8F2}"/>
              </a:ext>
            </a:extLst>
          </p:cNvPr>
          <p:cNvGrpSpPr/>
          <p:nvPr/>
        </p:nvGrpSpPr>
        <p:grpSpPr>
          <a:xfrm>
            <a:off x="621842" y="1377476"/>
            <a:ext cx="5474157" cy="4155643"/>
            <a:chOff x="1799303" y="1268361"/>
            <a:chExt cx="1388783" cy="914401"/>
          </a:xfrm>
          <a:solidFill>
            <a:srgbClr val="232A4E"/>
          </a:solidFill>
          <a:effectLst>
            <a:outerShdw blurRad="609600" dist="114300" dir="5400000" algn="t" rotWithShape="0">
              <a:prstClr val="black">
                <a:alpha val="14000"/>
              </a:prstClr>
            </a:outerShdw>
          </a:effectLst>
        </p:grpSpPr>
        <p:sp>
          <p:nvSpPr>
            <p:cNvPr id="8" name="Rectangle: Top Corners Rounded 7">
              <a:extLst>
                <a:ext uri="{FF2B5EF4-FFF2-40B4-BE49-F238E27FC236}">
                  <a16:creationId xmlns:a16="http://schemas.microsoft.com/office/drawing/2014/main" id="{8731659E-1484-4C7C-82D1-E4F1BC7BA4E4}"/>
                </a:ext>
              </a:extLst>
            </p:cNvPr>
            <p:cNvSpPr/>
            <p:nvPr/>
          </p:nvSpPr>
          <p:spPr>
            <a:xfrm rot="16200000">
              <a:off x="1408586" y="1659078"/>
              <a:ext cx="914400" cy="132966"/>
            </a:xfrm>
            <a:prstGeom prst="round2SameRect">
              <a:avLst>
                <a:gd name="adj1" fmla="val 22155"/>
                <a:gd name="adj2" fmla="val 0"/>
              </a:avLst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Top Corners Rounded 8">
              <a:extLst>
                <a:ext uri="{FF2B5EF4-FFF2-40B4-BE49-F238E27FC236}">
                  <a16:creationId xmlns:a16="http://schemas.microsoft.com/office/drawing/2014/main" id="{4C1668E9-5592-4916-A744-04FAD734D6FE}"/>
                </a:ext>
              </a:extLst>
            </p:cNvPr>
            <p:cNvSpPr/>
            <p:nvPr/>
          </p:nvSpPr>
          <p:spPr>
            <a:xfrm rot="5400000">
              <a:off x="2102978" y="1097653"/>
              <a:ext cx="914400" cy="1255817"/>
            </a:xfrm>
            <a:prstGeom prst="round2SameRect">
              <a:avLst>
                <a:gd name="adj1" fmla="val 2989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2CAE536C-4FA6-4D8F-9933-37ADD417FD66}"/>
              </a:ext>
            </a:extLst>
          </p:cNvPr>
          <p:cNvSpPr/>
          <p:nvPr/>
        </p:nvSpPr>
        <p:spPr>
          <a:xfrm>
            <a:off x="732535" y="1913500"/>
            <a:ext cx="5223203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Clr>
                <a:schemeClr val="bg1">
                  <a:lumMod val="75000"/>
                </a:schemeClr>
              </a:buClr>
              <a:buFont typeface="+mj-lt"/>
              <a:buAutoNum type="arabicPeriod"/>
            </a:pPr>
            <a:r>
              <a:rPr lang="en-IN" sz="1200" dirty="0">
                <a:solidFill>
                  <a:srgbClr val="FF0000"/>
                </a:solidFill>
                <a:latin typeface="Consolas" panose="020B0609020204030204" pitchFamily="49" charset="0"/>
              </a:rPr>
              <a:t>&lt;?</a:t>
            </a:r>
            <a:r>
              <a:rPr lang="en-IN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php</a:t>
            </a:r>
            <a:endParaRPr lang="en-IN" sz="1200" dirty="0"/>
          </a:p>
          <a:p>
            <a:pPr marL="228600" indent="-228600">
              <a:buClr>
                <a:schemeClr val="bg1">
                  <a:lumMod val="75000"/>
                </a:schemeClr>
              </a:buClr>
              <a:buFont typeface="+mj-lt"/>
              <a:buAutoNum type="arabicPeriod"/>
            </a:pP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$</a:t>
            </a:r>
            <a:r>
              <a:rPr lang="en-I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servername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 = 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"localhost"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IN" sz="1200" dirty="0"/>
          </a:p>
          <a:p>
            <a:pPr marL="228600" indent="-228600">
              <a:buClr>
                <a:schemeClr val="bg1">
                  <a:lumMod val="75000"/>
                </a:schemeClr>
              </a:buClr>
              <a:buFont typeface="+mj-lt"/>
              <a:buAutoNum type="arabicPeriod"/>
            </a:pP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$username = 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"username"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IN" sz="1200" dirty="0"/>
          </a:p>
          <a:p>
            <a:pPr marL="228600" indent="-228600">
              <a:buClr>
                <a:schemeClr val="bg1">
                  <a:lumMod val="75000"/>
                </a:schemeClr>
              </a:buClr>
              <a:buFont typeface="+mj-lt"/>
              <a:buAutoNum type="arabicPeriod"/>
            </a:pP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$password = 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"password"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IN" sz="1200" dirty="0"/>
          </a:p>
          <a:p>
            <a:pPr marL="228600" indent="-228600">
              <a:buClr>
                <a:schemeClr val="bg1">
                  <a:lumMod val="75000"/>
                </a:schemeClr>
              </a:buClr>
              <a:buFont typeface="+mj-lt"/>
              <a:buAutoNum type="arabicPeriod"/>
            </a:pPr>
            <a:r>
              <a:rPr lang="en-IN" sz="1200" dirty="0"/>
              <a:t> </a:t>
            </a:r>
          </a:p>
          <a:p>
            <a:pPr marL="228600" indent="-228600">
              <a:buClr>
                <a:schemeClr val="bg1">
                  <a:lumMod val="75000"/>
                </a:schemeClr>
              </a:buClr>
              <a:buFont typeface="+mj-lt"/>
              <a:buAutoNum type="arabicPeriod"/>
            </a:pPr>
            <a:r>
              <a:rPr lang="en-IN" sz="1200" dirty="0">
                <a:solidFill>
                  <a:srgbClr val="008000"/>
                </a:solidFill>
                <a:latin typeface="Consolas" panose="020B0609020204030204" pitchFamily="49" charset="0"/>
              </a:rPr>
              <a:t>// Create connection</a:t>
            </a:r>
          </a:p>
          <a:p>
            <a:pPr marL="228600" indent="-228600">
              <a:buClr>
                <a:schemeClr val="bg1">
                  <a:lumMod val="75000"/>
                </a:schemeClr>
              </a:buClr>
              <a:buFont typeface="+mj-lt"/>
              <a:buAutoNum type="arabicPeriod"/>
            </a:pP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$conn = </a:t>
            </a:r>
            <a:r>
              <a:rPr lang="en-I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mysqli_connect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($</a:t>
            </a:r>
            <a:r>
              <a:rPr lang="en-I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servername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, $</a:t>
            </a:r>
            <a:r>
              <a:rPr lang="en-I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username,$password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IN" sz="1200" dirty="0"/>
          </a:p>
          <a:p>
            <a:pPr marL="228600" indent="-228600">
              <a:buClr>
                <a:schemeClr val="bg1">
                  <a:lumMod val="75000"/>
                </a:schemeClr>
              </a:buClr>
              <a:buFont typeface="+mj-lt"/>
              <a:buAutoNum type="arabicPeriod"/>
            </a:pPr>
            <a:r>
              <a:rPr lang="en-IN" sz="1200" dirty="0"/>
              <a:t> </a:t>
            </a:r>
          </a:p>
          <a:p>
            <a:pPr marL="228600" indent="-228600">
              <a:buClr>
                <a:schemeClr val="bg1">
                  <a:lumMod val="75000"/>
                </a:schemeClr>
              </a:buClr>
              <a:buFont typeface="+mj-lt"/>
              <a:buAutoNum type="arabicPeriod"/>
            </a:pPr>
            <a:r>
              <a:rPr lang="en-IN" sz="1200" dirty="0">
                <a:solidFill>
                  <a:srgbClr val="008000"/>
                </a:solidFill>
                <a:latin typeface="Consolas" panose="020B0609020204030204" pitchFamily="49" charset="0"/>
              </a:rPr>
              <a:t>// Check connection</a:t>
            </a:r>
          </a:p>
          <a:p>
            <a:pPr marL="228600" indent="-228600">
              <a:buClr>
                <a:schemeClr val="bg1">
                  <a:lumMod val="75000"/>
                </a:schemeClr>
              </a:buClr>
              <a:buFont typeface="+mj-lt"/>
              <a:buAutoNum type="arabicPeriod"/>
            </a:pP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if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 (!$conn) {</a:t>
            </a:r>
            <a:endParaRPr lang="en-IN" sz="1200" dirty="0"/>
          </a:p>
          <a:p>
            <a:pPr marL="228600" indent="-228600">
              <a:buClr>
                <a:schemeClr val="bg1">
                  <a:lumMod val="75000"/>
                </a:schemeClr>
              </a:buClr>
              <a:buFont typeface="+mj-lt"/>
              <a:buAutoNum type="arabicPeriod"/>
            </a:pP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die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"Connection failed: "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 .</a:t>
            </a:r>
          </a:p>
          <a:p>
            <a:pPr marL="228600" indent="-228600">
              <a:buClr>
                <a:schemeClr val="bg1">
                  <a:lumMod val="75000"/>
                </a:schemeClr>
              </a:buClr>
              <a:buFont typeface="+mj-lt"/>
              <a:buAutoNum type="arabicPeriod"/>
            </a:pPr>
            <a:r>
              <a:rPr lang="en-I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mysqli_connect_error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  <a:endParaRPr lang="en-IN" sz="1200" dirty="0"/>
          </a:p>
          <a:p>
            <a:pPr marL="228600" indent="-228600">
              <a:buClr>
                <a:schemeClr val="bg1">
                  <a:lumMod val="75000"/>
                </a:schemeClr>
              </a:buClr>
              <a:buFont typeface="+mj-lt"/>
              <a:buAutoNum type="arabicPeriod"/>
            </a:pP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IN" sz="1200" dirty="0"/>
          </a:p>
          <a:p>
            <a:pPr marL="228600" indent="-228600">
              <a:buClr>
                <a:schemeClr val="bg1">
                  <a:lumMod val="75000"/>
                </a:schemeClr>
              </a:buClr>
              <a:buFont typeface="+mj-lt"/>
              <a:buAutoNum type="arabicPeriod"/>
            </a:pP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echo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"Connected successfully"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228600" indent="-228600">
              <a:buClr>
                <a:schemeClr val="bg1">
                  <a:lumMod val="75000"/>
                </a:schemeClr>
              </a:buClr>
              <a:buFont typeface="+mj-lt"/>
              <a:buAutoNum type="arabicPeriod"/>
            </a:pPr>
            <a:r>
              <a:rPr lang="en-GB" sz="1200" dirty="0"/>
              <a:t> </a:t>
            </a:r>
          </a:p>
          <a:p>
            <a:pPr marL="228600" indent="-228600">
              <a:buClr>
                <a:schemeClr val="bg1">
                  <a:lumMod val="75000"/>
                </a:schemeClr>
              </a:buClr>
              <a:buFont typeface="+mj-lt"/>
              <a:buAutoNum type="arabicPeriod"/>
            </a:pPr>
            <a:r>
              <a:rPr lang="en-GB" sz="1200" dirty="0" err="1"/>
              <a:t>mysql_select_db</a:t>
            </a:r>
            <a:r>
              <a:rPr lang="en-GB" sz="1200" dirty="0"/>
              <a:t>( </a:t>
            </a:r>
            <a:r>
              <a:rPr lang="en-GB" sz="1200" dirty="0">
                <a:solidFill>
                  <a:srgbClr val="A52A2A"/>
                </a:solidFill>
              </a:rPr>
              <a:t>'</a:t>
            </a:r>
            <a:r>
              <a:rPr lang="en-GB" sz="1200" dirty="0" err="1">
                <a:solidFill>
                  <a:srgbClr val="A52A2A"/>
                </a:solidFill>
              </a:rPr>
              <a:t>test_db</a:t>
            </a:r>
            <a:r>
              <a:rPr lang="en-GB" sz="1200" dirty="0">
                <a:solidFill>
                  <a:srgbClr val="C00000"/>
                </a:solidFill>
              </a:rPr>
              <a:t>' </a:t>
            </a:r>
            <a:r>
              <a:rPr lang="en-GB" sz="1200" dirty="0"/>
              <a:t>);</a:t>
            </a:r>
          </a:p>
          <a:p>
            <a:pPr marL="228600" indent="-228600">
              <a:buClr>
                <a:schemeClr val="bg1">
                  <a:lumMod val="75000"/>
                </a:schemeClr>
              </a:buClr>
              <a:buFont typeface="+mj-lt"/>
              <a:buAutoNum type="arabicPeriod"/>
            </a:pPr>
            <a:endParaRPr lang="en-GB" sz="1200" dirty="0"/>
          </a:p>
          <a:p>
            <a:pPr marL="228600" indent="-228600">
              <a:buClr>
                <a:schemeClr val="bg1">
                  <a:lumMod val="75000"/>
                </a:schemeClr>
              </a:buClr>
              <a:buFont typeface="+mj-lt"/>
              <a:buAutoNum type="arabicPeriod"/>
            </a:pPr>
            <a:r>
              <a:rPr lang="en-GB" sz="1200" dirty="0" err="1"/>
              <a:t>mysql_close</a:t>
            </a:r>
            <a:r>
              <a:rPr lang="en-GB" sz="1200" dirty="0"/>
              <a:t>($conn);</a:t>
            </a:r>
            <a:endParaRPr lang="en-IN" sz="1200" dirty="0"/>
          </a:p>
          <a:p>
            <a:pPr marL="228600" indent="-228600">
              <a:buClr>
                <a:schemeClr val="bg1">
                  <a:lumMod val="75000"/>
                </a:schemeClr>
              </a:buClr>
              <a:buFont typeface="+mj-lt"/>
              <a:buAutoNum type="arabicPeriod"/>
            </a:pPr>
            <a:r>
              <a:rPr lang="en-IN" sz="1200" dirty="0">
                <a:solidFill>
                  <a:srgbClr val="FF0000"/>
                </a:solidFill>
                <a:latin typeface="Consolas" panose="020B0609020204030204" pitchFamily="49" charset="0"/>
              </a:rPr>
              <a:t>?&gt;</a:t>
            </a:r>
            <a:endParaRPr lang="en-US" sz="1200" dirty="0">
              <a:solidFill>
                <a:srgbClr val="232A4E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51D25C8-5B01-40ED-8562-0D67E4E80CB6}"/>
              </a:ext>
            </a:extLst>
          </p:cNvPr>
          <p:cNvSpPr/>
          <p:nvPr/>
        </p:nvSpPr>
        <p:spPr>
          <a:xfrm>
            <a:off x="1215207" y="1494318"/>
            <a:ext cx="1982871" cy="338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da-DK" sz="1400" b="1" dirty="0">
                <a:solidFill>
                  <a:srgbClr val="232A4E"/>
                </a:solidFill>
                <a:latin typeface="Ubuntu" panose="020B0504030602030204" pitchFamily="34" charset="0"/>
              </a:rPr>
              <a:t>MySQL Select DB: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1C8E65-944B-4904-8119-4FBF5286EAF1}"/>
              </a:ext>
            </a:extLst>
          </p:cNvPr>
          <p:cNvSpPr/>
          <p:nvPr/>
        </p:nvSpPr>
        <p:spPr>
          <a:xfrm>
            <a:off x="6340791" y="1377476"/>
            <a:ext cx="471456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Ubuntu" panose="020B0504030602030204" pitchFamily="34" charset="0"/>
              </a:rPr>
              <a:t>PHP Select a </a:t>
            </a:r>
            <a:r>
              <a:rPr lang="en-US" sz="3600" dirty="0">
                <a:solidFill>
                  <a:schemeClr val="accent4"/>
                </a:solidFill>
                <a:latin typeface="Ubuntu" panose="020B0504030602030204" pitchFamily="34" charset="0"/>
              </a:rPr>
              <a:t>MySQL Database</a:t>
            </a:r>
            <a:endParaRPr lang="en-US" sz="3600" b="0" i="0" dirty="0">
              <a:solidFill>
                <a:schemeClr val="accent4"/>
              </a:solidFill>
              <a:effectLst/>
              <a:latin typeface="Ubuntu" panose="020B050403060203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2BF9ADB-E897-43E2-A87E-80A39F2D05D8}"/>
              </a:ext>
            </a:extLst>
          </p:cNvPr>
          <p:cNvSpPr/>
          <p:nvPr/>
        </p:nvSpPr>
        <p:spPr>
          <a:xfrm>
            <a:off x="6311772" y="2545689"/>
            <a:ext cx="5223616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PHP provides function </a:t>
            </a:r>
            <a:r>
              <a:rPr lang="en-GB" dirty="0" err="1">
                <a:solidFill>
                  <a:schemeClr val="bg1"/>
                </a:solidFill>
              </a:rPr>
              <a:t>mysql_select_db</a:t>
            </a:r>
            <a:r>
              <a:rPr lang="en-GB" dirty="0">
                <a:solidFill>
                  <a:schemeClr val="bg1"/>
                </a:solidFill>
              </a:rPr>
              <a:t> to select a database.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 It returns TRUE on success or FALSE on failure.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7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This function takes two parameters: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700" dirty="0">
              <a:solidFill>
                <a:schemeClr val="bg1"/>
              </a:solidFill>
            </a:endParaRPr>
          </a:p>
          <a:p>
            <a:pPr marL="285750" indent="-285750">
              <a:buFont typeface="+mj-lt"/>
              <a:buAutoNum type="arabicPeriod"/>
            </a:pPr>
            <a:r>
              <a:rPr lang="en-IN" b="1" dirty="0" err="1">
                <a:solidFill>
                  <a:srgbClr val="FFFF00"/>
                </a:solidFill>
              </a:rPr>
              <a:t>db_name</a:t>
            </a:r>
            <a:r>
              <a:rPr lang="en-IN" b="1" dirty="0">
                <a:solidFill>
                  <a:srgbClr val="FFFF00"/>
                </a:solidFill>
              </a:rPr>
              <a:t> </a:t>
            </a:r>
            <a:r>
              <a:rPr lang="en-IN" b="1" dirty="0">
                <a:solidFill>
                  <a:schemeClr val="bg1"/>
                </a:solidFill>
              </a:rPr>
              <a:t>: </a:t>
            </a:r>
            <a:r>
              <a:rPr lang="en-GB" dirty="0">
                <a:solidFill>
                  <a:schemeClr val="bg1"/>
                </a:solidFill>
              </a:rPr>
              <a:t>Database name to be selected.</a:t>
            </a:r>
          </a:p>
          <a:p>
            <a:pPr marL="285750" indent="-285750">
              <a:buFont typeface="+mj-lt"/>
              <a:buAutoNum type="arabicPeriod"/>
            </a:pPr>
            <a:endParaRPr lang="en-IN" sz="700" b="1" dirty="0">
              <a:solidFill>
                <a:schemeClr val="bg1"/>
              </a:solidFill>
            </a:endParaRPr>
          </a:p>
          <a:p>
            <a:pPr marL="285750" indent="-285750">
              <a:buFont typeface="+mj-lt"/>
              <a:buAutoNum type="arabicPeriod"/>
            </a:pPr>
            <a:r>
              <a:rPr lang="en-IN" b="1" dirty="0">
                <a:solidFill>
                  <a:srgbClr val="FFFF00"/>
                </a:solidFill>
              </a:rPr>
              <a:t>connection</a:t>
            </a:r>
            <a:r>
              <a:rPr lang="en-IN" b="1" dirty="0">
                <a:solidFill>
                  <a:schemeClr val="bg1"/>
                </a:solidFill>
              </a:rPr>
              <a:t> : </a:t>
            </a:r>
            <a:r>
              <a:rPr lang="en-GB" dirty="0">
                <a:solidFill>
                  <a:schemeClr val="bg1"/>
                </a:solidFill>
              </a:rPr>
              <a:t>if not specified then last </a:t>
            </a:r>
            <a:r>
              <a:rPr lang="en-GB" dirty="0" err="1">
                <a:solidFill>
                  <a:schemeClr val="bg1"/>
                </a:solidFill>
              </a:rPr>
              <a:t>opend</a:t>
            </a:r>
            <a:r>
              <a:rPr lang="en-GB" dirty="0">
                <a:solidFill>
                  <a:schemeClr val="bg1"/>
                </a:solidFill>
              </a:rPr>
              <a:t> connection by </a:t>
            </a:r>
            <a:r>
              <a:rPr lang="en-GB" dirty="0" err="1">
                <a:solidFill>
                  <a:schemeClr val="bg1"/>
                </a:solidFill>
              </a:rPr>
              <a:t>mysql_connect</a:t>
            </a:r>
            <a:r>
              <a:rPr lang="en-GB" dirty="0">
                <a:solidFill>
                  <a:schemeClr val="bg1"/>
                </a:solidFill>
              </a:rPr>
              <a:t> will be used.</a:t>
            </a:r>
            <a:endParaRPr lang="en-IN" b="1" dirty="0">
              <a:solidFill>
                <a:schemeClr val="bg1"/>
              </a:solidFill>
            </a:endParaRPr>
          </a:p>
          <a:p>
            <a:endParaRPr lang="en-IN" b="1" dirty="0">
              <a:solidFill>
                <a:schemeClr val="bg1"/>
              </a:solidFill>
            </a:endParaRPr>
          </a:p>
          <a:p>
            <a:pPr marL="285750" indent="-285750">
              <a:buFont typeface="+mj-lt"/>
              <a:buAutoNum type="arabicPeriod"/>
            </a:pPr>
            <a:endParaRPr lang="en-GB" sz="1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76032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9C66AF2A-74A5-4A41-A310-357C3992C27F}"/>
              </a:ext>
            </a:extLst>
          </p:cNvPr>
          <p:cNvGrpSpPr/>
          <p:nvPr/>
        </p:nvGrpSpPr>
        <p:grpSpPr>
          <a:xfrm>
            <a:off x="4427975" y="613569"/>
            <a:ext cx="7302957" cy="5963613"/>
            <a:chOff x="1799303" y="1268361"/>
            <a:chExt cx="1388783" cy="914401"/>
          </a:xfrm>
          <a:solidFill>
            <a:srgbClr val="232A4E"/>
          </a:solidFill>
          <a:effectLst>
            <a:outerShdw blurRad="609600" dist="114300" dir="5400000" algn="t" rotWithShape="0">
              <a:prstClr val="black">
                <a:alpha val="14000"/>
              </a:prstClr>
            </a:outerShdw>
          </a:effectLst>
        </p:grpSpPr>
        <p:sp>
          <p:nvSpPr>
            <p:cNvPr id="13" name="Rectangle: Top Corners Rounded 12">
              <a:extLst>
                <a:ext uri="{FF2B5EF4-FFF2-40B4-BE49-F238E27FC236}">
                  <a16:creationId xmlns:a16="http://schemas.microsoft.com/office/drawing/2014/main" id="{D4B2850F-AB31-41AD-B377-56EB2707DC2B}"/>
                </a:ext>
              </a:extLst>
            </p:cNvPr>
            <p:cNvSpPr/>
            <p:nvPr/>
          </p:nvSpPr>
          <p:spPr>
            <a:xfrm rot="16200000">
              <a:off x="1408586" y="1659078"/>
              <a:ext cx="914400" cy="132966"/>
            </a:xfrm>
            <a:prstGeom prst="round2SameRect">
              <a:avLst>
                <a:gd name="adj1" fmla="val 22155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: Top Corners Rounded 13">
              <a:extLst>
                <a:ext uri="{FF2B5EF4-FFF2-40B4-BE49-F238E27FC236}">
                  <a16:creationId xmlns:a16="http://schemas.microsoft.com/office/drawing/2014/main" id="{F4E29144-2BCF-48FE-93EA-28B05C8E2256}"/>
                </a:ext>
              </a:extLst>
            </p:cNvPr>
            <p:cNvSpPr/>
            <p:nvPr/>
          </p:nvSpPr>
          <p:spPr>
            <a:xfrm rot="5400000">
              <a:off x="2102978" y="1097653"/>
              <a:ext cx="914400" cy="1255817"/>
            </a:xfrm>
            <a:prstGeom prst="round2SameRect">
              <a:avLst>
                <a:gd name="adj1" fmla="val 2989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C50AE8E-B140-49A7-AAF7-D5CCFCD0A8F2}"/>
              </a:ext>
            </a:extLst>
          </p:cNvPr>
          <p:cNvGrpSpPr/>
          <p:nvPr/>
        </p:nvGrpSpPr>
        <p:grpSpPr>
          <a:xfrm>
            <a:off x="621843" y="913314"/>
            <a:ext cx="5474157" cy="5319302"/>
            <a:chOff x="1799303" y="1268361"/>
            <a:chExt cx="1388783" cy="914401"/>
          </a:xfrm>
          <a:solidFill>
            <a:srgbClr val="232A4E"/>
          </a:solidFill>
          <a:effectLst>
            <a:outerShdw blurRad="609600" dist="114300" dir="5400000" algn="t" rotWithShape="0">
              <a:prstClr val="black">
                <a:alpha val="14000"/>
              </a:prstClr>
            </a:outerShdw>
          </a:effectLst>
        </p:grpSpPr>
        <p:sp>
          <p:nvSpPr>
            <p:cNvPr id="8" name="Rectangle: Top Corners Rounded 7">
              <a:extLst>
                <a:ext uri="{FF2B5EF4-FFF2-40B4-BE49-F238E27FC236}">
                  <a16:creationId xmlns:a16="http://schemas.microsoft.com/office/drawing/2014/main" id="{8731659E-1484-4C7C-82D1-E4F1BC7BA4E4}"/>
                </a:ext>
              </a:extLst>
            </p:cNvPr>
            <p:cNvSpPr/>
            <p:nvPr/>
          </p:nvSpPr>
          <p:spPr>
            <a:xfrm rot="16200000">
              <a:off x="1408586" y="1659078"/>
              <a:ext cx="914400" cy="132966"/>
            </a:xfrm>
            <a:prstGeom prst="round2SameRect">
              <a:avLst>
                <a:gd name="adj1" fmla="val 22155"/>
                <a:gd name="adj2" fmla="val 0"/>
              </a:avLst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Top Corners Rounded 8">
              <a:extLst>
                <a:ext uri="{FF2B5EF4-FFF2-40B4-BE49-F238E27FC236}">
                  <a16:creationId xmlns:a16="http://schemas.microsoft.com/office/drawing/2014/main" id="{4C1668E9-5592-4916-A744-04FAD734D6FE}"/>
                </a:ext>
              </a:extLst>
            </p:cNvPr>
            <p:cNvSpPr/>
            <p:nvPr/>
          </p:nvSpPr>
          <p:spPr>
            <a:xfrm rot="5400000">
              <a:off x="2102978" y="1097653"/>
              <a:ext cx="914400" cy="1255817"/>
            </a:xfrm>
            <a:prstGeom prst="round2SameRect">
              <a:avLst>
                <a:gd name="adj1" fmla="val 2989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2CAE536C-4FA6-4D8F-9933-37ADD417FD66}"/>
              </a:ext>
            </a:extLst>
          </p:cNvPr>
          <p:cNvSpPr/>
          <p:nvPr/>
        </p:nvSpPr>
        <p:spPr>
          <a:xfrm>
            <a:off x="704686" y="1350783"/>
            <a:ext cx="5223203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Clr>
                <a:schemeClr val="bg1">
                  <a:lumMod val="75000"/>
                </a:schemeClr>
              </a:buClr>
              <a:buFont typeface="+mj-lt"/>
              <a:buAutoNum type="arabicPeriod"/>
            </a:pPr>
            <a:r>
              <a:rPr lang="en-IN" sz="1200" dirty="0">
                <a:solidFill>
                  <a:srgbClr val="FF0000"/>
                </a:solidFill>
                <a:latin typeface="Consolas" panose="020B0609020204030204" pitchFamily="49" charset="0"/>
              </a:rPr>
              <a:t>&lt;?</a:t>
            </a:r>
            <a:r>
              <a:rPr lang="en-IN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php</a:t>
            </a:r>
            <a:endParaRPr lang="en-IN" sz="1200" dirty="0"/>
          </a:p>
          <a:p>
            <a:pPr marL="228600" indent="-228600">
              <a:buClr>
                <a:schemeClr val="bg1">
                  <a:lumMod val="75000"/>
                </a:schemeClr>
              </a:buClr>
              <a:buFont typeface="+mj-lt"/>
              <a:buAutoNum type="arabicPeriod"/>
            </a:pPr>
            <a:r>
              <a:rPr lang="en-IN" sz="1200" dirty="0">
                <a:solidFill>
                  <a:srgbClr val="008000"/>
                </a:solidFill>
                <a:latin typeface="Consolas" panose="020B0609020204030204" pitchFamily="49" charset="0"/>
              </a:rPr>
              <a:t>// Create connection</a:t>
            </a:r>
          </a:p>
          <a:p>
            <a:pPr marL="228600" indent="-228600">
              <a:buClr>
                <a:schemeClr val="bg1">
                  <a:lumMod val="75000"/>
                </a:schemeClr>
              </a:buClr>
              <a:buFont typeface="+mj-lt"/>
              <a:buAutoNum type="arabicPeriod"/>
            </a:pP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$conn = </a:t>
            </a:r>
            <a:r>
              <a:rPr lang="en-I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mysqli_connect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($</a:t>
            </a:r>
            <a:r>
              <a:rPr lang="en-I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servername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, $username, $password, </a:t>
            </a:r>
          </a:p>
          <a:p>
            <a:pPr marL="228600" indent="-228600">
              <a:buClr>
                <a:schemeClr val="bg1">
                  <a:lumMod val="75000"/>
                </a:schemeClr>
              </a:buClr>
              <a:buFont typeface="+mj-lt"/>
              <a:buAutoNum type="arabicPeriod"/>
            </a:pP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$</a:t>
            </a:r>
            <a:r>
              <a:rPr lang="en-I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dbname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IN" sz="1200" dirty="0"/>
          </a:p>
          <a:p>
            <a:pPr marL="228600" indent="-228600">
              <a:buClr>
                <a:schemeClr val="bg1">
                  <a:lumMod val="75000"/>
                </a:schemeClr>
              </a:buClr>
              <a:buFont typeface="+mj-lt"/>
              <a:buAutoNum type="arabicPeriod"/>
            </a:pPr>
            <a:r>
              <a:rPr lang="en-IN" sz="1200" dirty="0"/>
              <a:t> </a:t>
            </a:r>
          </a:p>
          <a:p>
            <a:pPr marL="228600" indent="-228600">
              <a:buClr>
                <a:schemeClr val="bg1">
                  <a:lumMod val="75000"/>
                </a:schemeClr>
              </a:buClr>
              <a:buFont typeface="+mj-lt"/>
              <a:buAutoNum type="arabicPeriod"/>
            </a:pPr>
            <a:r>
              <a:rPr lang="en-IN" sz="1200" dirty="0">
                <a:solidFill>
                  <a:srgbClr val="008000"/>
                </a:solidFill>
                <a:latin typeface="Consolas" panose="020B0609020204030204" pitchFamily="49" charset="0"/>
              </a:rPr>
              <a:t>// Check connection</a:t>
            </a:r>
          </a:p>
          <a:p>
            <a:pPr marL="228600" indent="-228600">
              <a:buClr>
                <a:schemeClr val="bg1">
                  <a:lumMod val="75000"/>
                </a:schemeClr>
              </a:buClr>
              <a:buFont typeface="+mj-lt"/>
              <a:buAutoNum type="arabicPeriod"/>
            </a:pP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if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 (!$conn) {</a:t>
            </a:r>
            <a:endParaRPr lang="en-IN" sz="1200" dirty="0"/>
          </a:p>
          <a:p>
            <a:pPr marL="228600" indent="-228600">
              <a:buClr>
                <a:schemeClr val="bg1">
                  <a:lumMod val="75000"/>
                </a:schemeClr>
              </a:buClr>
              <a:buFont typeface="+mj-lt"/>
              <a:buAutoNum type="arabicPeriod"/>
            </a:pP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die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"Connection failed: "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 . </a:t>
            </a:r>
            <a:r>
              <a:rPr lang="en-I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mysqli_connect_error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());}</a:t>
            </a:r>
            <a:endParaRPr lang="en-IN" sz="1200" dirty="0"/>
          </a:p>
          <a:p>
            <a:pPr marL="228600" indent="-228600">
              <a:buClr>
                <a:schemeClr val="bg1">
                  <a:lumMod val="75000"/>
                </a:schemeClr>
              </a:buClr>
              <a:buFont typeface="+mj-lt"/>
              <a:buAutoNum type="arabicPeriod"/>
            </a:pPr>
            <a:r>
              <a:rPr lang="en-IN" sz="1200" dirty="0"/>
              <a:t> </a:t>
            </a:r>
          </a:p>
          <a:p>
            <a:pPr marL="228600" indent="-228600">
              <a:buClr>
                <a:schemeClr val="bg1">
                  <a:lumMod val="75000"/>
                </a:schemeClr>
              </a:buClr>
              <a:buFont typeface="+mj-lt"/>
              <a:buAutoNum type="arabicPeriod"/>
            </a:pPr>
            <a:r>
              <a:rPr lang="en-IN" sz="12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IN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sql</a:t>
            </a:r>
            <a:r>
              <a:rPr lang="en-IN" sz="1200" dirty="0">
                <a:solidFill>
                  <a:srgbClr val="008000"/>
                </a:solidFill>
                <a:latin typeface="Consolas" panose="020B0609020204030204" pitchFamily="49" charset="0"/>
              </a:rPr>
              <a:t> to create table</a:t>
            </a:r>
          </a:p>
          <a:p>
            <a:pPr marL="228600" indent="-228600">
              <a:buClr>
                <a:schemeClr val="bg1">
                  <a:lumMod val="75000"/>
                </a:schemeClr>
              </a:buClr>
              <a:buFont typeface="+mj-lt"/>
              <a:buAutoNum type="arabicPeriod"/>
            </a:pP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$</a:t>
            </a:r>
            <a:r>
              <a:rPr lang="en-I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sql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 = 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"CREATE TABLE </a:t>
            </a:r>
            <a:r>
              <a:rPr lang="en-IN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MyGuests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 (</a:t>
            </a:r>
          </a:p>
          <a:p>
            <a:pPr marL="228600" indent="-228600">
              <a:buClr>
                <a:schemeClr val="bg1">
                  <a:lumMod val="75000"/>
                </a:schemeClr>
              </a:buClr>
              <a:buFont typeface="+mj-lt"/>
              <a:buAutoNum type="arabicPeriod"/>
            </a:pP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id INT(6) UNSIGNED AUTO_INCREMENT PRIMARY KEY,</a:t>
            </a:r>
          </a:p>
          <a:p>
            <a:pPr marL="228600" indent="-228600">
              <a:buClr>
                <a:schemeClr val="bg1">
                  <a:lumMod val="75000"/>
                </a:schemeClr>
              </a:buClr>
              <a:buFont typeface="+mj-lt"/>
              <a:buAutoNum type="arabicPeriod"/>
            </a:pPr>
            <a:r>
              <a:rPr lang="en-IN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firstname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 VARCHAR(30) NOT NULL,</a:t>
            </a:r>
          </a:p>
          <a:p>
            <a:pPr marL="228600" indent="-228600">
              <a:buClr>
                <a:schemeClr val="bg1">
                  <a:lumMod val="75000"/>
                </a:schemeClr>
              </a:buClr>
              <a:buFont typeface="+mj-lt"/>
              <a:buAutoNum type="arabicPeriod"/>
            </a:pPr>
            <a:r>
              <a:rPr lang="en-IN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lastname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 VARCHAR(30) NOT NULL,</a:t>
            </a:r>
          </a:p>
          <a:p>
            <a:pPr marL="228600" indent="-228600">
              <a:buClr>
                <a:schemeClr val="bg1">
                  <a:lumMod val="75000"/>
                </a:schemeClr>
              </a:buClr>
              <a:buFont typeface="+mj-lt"/>
              <a:buAutoNum type="arabicPeriod"/>
            </a:pP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email VARCHAR(50),</a:t>
            </a:r>
          </a:p>
          <a:p>
            <a:pPr marL="228600" indent="-228600">
              <a:buClr>
                <a:schemeClr val="bg1">
                  <a:lumMod val="75000"/>
                </a:schemeClr>
              </a:buClr>
              <a:buFont typeface="+mj-lt"/>
              <a:buAutoNum type="arabicPeriod"/>
            </a:pPr>
            <a:r>
              <a:rPr lang="en-IN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reg_date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 TIMESTAMP DEFAULT CURRENT_TIMESTAMP ON UPDATE</a:t>
            </a:r>
          </a:p>
          <a:p>
            <a:pPr marL="228600" indent="-228600">
              <a:buClr>
                <a:schemeClr val="bg1">
                  <a:lumMod val="75000"/>
                </a:schemeClr>
              </a:buClr>
              <a:buFont typeface="+mj-lt"/>
              <a:buAutoNum type="arabicPeriod"/>
            </a:pP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CURRENT_TIMESTAMP)"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IN" sz="1200" dirty="0"/>
          </a:p>
          <a:p>
            <a:pPr marL="228600" indent="-228600">
              <a:buClr>
                <a:schemeClr val="bg1">
                  <a:lumMod val="75000"/>
                </a:schemeClr>
              </a:buClr>
              <a:buFont typeface="+mj-lt"/>
              <a:buAutoNum type="arabicPeriod"/>
            </a:pPr>
            <a:r>
              <a:rPr lang="en-IN" sz="1200" dirty="0"/>
              <a:t> </a:t>
            </a:r>
          </a:p>
          <a:p>
            <a:pPr marL="228600" indent="-228600">
              <a:buClr>
                <a:schemeClr val="bg1">
                  <a:lumMod val="75000"/>
                </a:schemeClr>
              </a:buClr>
              <a:buFont typeface="+mj-lt"/>
              <a:buAutoNum type="arabicPeriod"/>
            </a:pP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if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I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mysqli_query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($conn, $</a:t>
            </a:r>
            <a:r>
              <a:rPr lang="en-I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sql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)) {</a:t>
            </a:r>
            <a:endParaRPr lang="en-IN" sz="1200" dirty="0"/>
          </a:p>
          <a:p>
            <a:pPr marL="228600" indent="-228600">
              <a:buClr>
                <a:schemeClr val="bg1">
                  <a:lumMod val="75000"/>
                </a:schemeClr>
              </a:buClr>
              <a:buFont typeface="+mj-lt"/>
              <a:buAutoNum type="arabicPeriod"/>
            </a:pP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echo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"Table </a:t>
            </a:r>
            <a:r>
              <a:rPr lang="en-IN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MyGuests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 created successfully"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IN" sz="1200" dirty="0"/>
          </a:p>
          <a:p>
            <a:pPr marL="228600" indent="-228600">
              <a:buClr>
                <a:schemeClr val="bg1">
                  <a:lumMod val="75000"/>
                </a:schemeClr>
              </a:buClr>
              <a:buFont typeface="+mj-lt"/>
              <a:buAutoNum type="arabicPeriod"/>
            </a:pP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} 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else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  <a:endParaRPr lang="en-IN" sz="1200" dirty="0"/>
          </a:p>
          <a:p>
            <a:pPr marL="228600" indent="-228600">
              <a:buClr>
                <a:schemeClr val="bg1">
                  <a:lumMod val="75000"/>
                </a:schemeClr>
              </a:buClr>
              <a:buFont typeface="+mj-lt"/>
              <a:buAutoNum type="arabicPeriod"/>
            </a:pP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echo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"Error creating table: "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 . </a:t>
            </a:r>
            <a:r>
              <a:rPr lang="en-I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mysqli_error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($conn);</a:t>
            </a:r>
            <a:endParaRPr lang="en-IN" sz="1200" dirty="0"/>
          </a:p>
          <a:p>
            <a:pPr marL="228600" indent="-228600">
              <a:buClr>
                <a:schemeClr val="bg1">
                  <a:lumMod val="75000"/>
                </a:schemeClr>
              </a:buClr>
              <a:buFont typeface="+mj-lt"/>
              <a:buAutoNum type="arabicPeriod"/>
            </a:pP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IN" sz="1200" dirty="0"/>
          </a:p>
          <a:p>
            <a:pPr marL="228600" indent="-228600">
              <a:buClr>
                <a:schemeClr val="bg1">
                  <a:lumMod val="75000"/>
                </a:schemeClr>
              </a:buClr>
              <a:buFont typeface="+mj-lt"/>
              <a:buAutoNum type="arabicPeriod"/>
            </a:pPr>
            <a:r>
              <a:rPr lang="en-IN" sz="1200" dirty="0"/>
              <a:t> </a:t>
            </a:r>
          </a:p>
          <a:p>
            <a:pPr marL="228600" indent="-228600">
              <a:buClr>
                <a:schemeClr val="bg1">
                  <a:lumMod val="75000"/>
                </a:schemeClr>
              </a:buClr>
              <a:buFont typeface="+mj-lt"/>
              <a:buAutoNum type="arabicPeriod"/>
            </a:pPr>
            <a:r>
              <a:rPr lang="en-I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mysqli_close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($conn);</a:t>
            </a:r>
            <a:endParaRPr lang="en-IN" sz="1200" dirty="0"/>
          </a:p>
          <a:p>
            <a:pPr marL="228600" indent="-228600">
              <a:buClr>
                <a:schemeClr val="bg1">
                  <a:lumMod val="75000"/>
                </a:schemeClr>
              </a:buClr>
              <a:buFont typeface="+mj-lt"/>
              <a:buAutoNum type="arabicPeriod"/>
            </a:pPr>
            <a:r>
              <a:rPr lang="en-IN" sz="1200" dirty="0">
                <a:solidFill>
                  <a:srgbClr val="FF0000"/>
                </a:solidFill>
                <a:latin typeface="Consolas" panose="020B0609020204030204" pitchFamily="49" charset="0"/>
              </a:rPr>
              <a:t>?&gt;</a:t>
            </a:r>
            <a:endParaRPr lang="en-US" sz="1200" dirty="0">
              <a:solidFill>
                <a:srgbClr val="232A4E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51D25C8-5B01-40ED-8562-0D67E4E80CB6}"/>
              </a:ext>
            </a:extLst>
          </p:cNvPr>
          <p:cNvSpPr/>
          <p:nvPr/>
        </p:nvSpPr>
        <p:spPr>
          <a:xfrm>
            <a:off x="1145955" y="1012101"/>
            <a:ext cx="2182090" cy="338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da-DK" sz="1400" b="1" dirty="0">
                <a:solidFill>
                  <a:srgbClr val="232A4E"/>
                </a:solidFill>
                <a:latin typeface="Ubuntu" panose="020B0504030602030204" pitchFamily="34" charset="0"/>
              </a:rPr>
              <a:t>MySQL Create Table: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1C8E65-944B-4904-8119-4FBF5286EAF1}"/>
              </a:ext>
            </a:extLst>
          </p:cNvPr>
          <p:cNvSpPr/>
          <p:nvPr/>
        </p:nvSpPr>
        <p:spPr>
          <a:xfrm>
            <a:off x="6398178" y="1181442"/>
            <a:ext cx="471456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Ubuntu" panose="020B0504030602030204" pitchFamily="34" charset="0"/>
              </a:rPr>
              <a:t>PHP MySQL </a:t>
            </a:r>
            <a:r>
              <a:rPr lang="en-US" sz="3600" dirty="0">
                <a:solidFill>
                  <a:schemeClr val="accent4"/>
                </a:solidFill>
                <a:latin typeface="Ubuntu" panose="020B0504030602030204" pitchFamily="34" charset="0"/>
              </a:rPr>
              <a:t>Create Table</a:t>
            </a:r>
            <a:endParaRPr lang="en-US" sz="3600" b="0" i="0" dirty="0">
              <a:solidFill>
                <a:schemeClr val="accent4"/>
              </a:solidFill>
              <a:effectLst/>
              <a:latin typeface="Ubuntu" panose="020B050403060203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2BF9ADB-E897-43E2-A87E-80A39F2D05D8}"/>
              </a:ext>
            </a:extLst>
          </p:cNvPr>
          <p:cNvSpPr/>
          <p:nvPr/>
        </p:nvSpPr>
        <p:spPr>
          <a:xfrm>
            <a:off x="6369159" y="2349655"/>
            <a:ext cx="4714569" cy="40472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To create tables in the new database you need to do the same thing as creating the database.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Create the SQL query to create the tables.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7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Execute the query using </a:t>
            </a:r>
            <a:r>
              <a:rPr lang="en-GB" dirty="0" err="1">
                <a:solidFill>
                  <a:schemeClr val="bg1"/>
                </a:solidFill>
              </a:rPr>
              <a:t>mysql_query</a:t>
            </a:r>
            <a:r>
              <a:rPr lang="en-GB" dirty="0">
                <a:solidFill>
                  <a:schemeClr val="bg1"/>
                </a:solidFill>
              </a:rPr>
              <a:t>() function.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This function takes two parameters: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700" dirty="0">
              <a:solidFill>
                <a:schemeClr val="bg1"/>
              </a:solidFill>
            </a:endParaRPr>
          </a:p>
          <a:p>
            <a:pPr marL="285750" indent="-285750">
              <a:buFont typeface="+mj-lt"/>
              <a:buAutoNum type="arabicPeriod"/>
            </a:pPr>
            <a:r>
              <a:rPr lang="en-IN" b="1" dirty="0" err="1">
                <a:solidFill>
                  <a:srgbClr val="FFFF00"/>
                </a:solidFill>
              </a:rPr>
              <a:t>sql</a:t>
            </a:r>
            <a:r>
              <a:rPr lang="en-IN" b="1" dirty="0">
                <a:solidFill>
                  <a:srgbClr val="FFFF00"/>
                </a:solidFill>
              </a:rPr>
              <a:t> </a:t>
            </a:r>
            <a:r>
              <a:rPr lang="en-IN" b="1" dirty="0">
                <a:solidFill>
                  <a:schemeClr val="bg1"/>
                </a:solidFill>
              </a:rPr>
              <a:t>: </a:t>
            </a:r>
            <a:r>
              <a:rPr lang="en-GB" dirty="0">
                <a:solidFill>
                  <a:schemeClr val="bg1"/>
                </a:solidFill>
              </a:rPr>
              <a:t>Required - SQL query to create a database.</a:t>
            </a:r>
          </a:p>
          <a:p>
            <a:pPr marL="285750" indent="-285750">
              <a:buFont typeface="+mj-lt"/>
              <a:buAutoNum type="arabicPeriod"/>
            </a:pPr>
            <a:endParaRPr lang="en-IN" sz="700" b="1" dirty="0">
              <a:solidFill>
                <a:schemeClr val="bg1"/>
              </a:solidFill>
            </a:endParaRPr>
          </a:p>
          <a:p>
            <a:pPr marL="285750" indent="-285750">
              <a:buFont typeface="+mj-lt"/>
              <a:buAutoNum type="arabicPeriod"/>
            </a:pPr>
            <a:r>
              <a:rPr lang="en-IN" b="1" dirty="0">
                <a:solidFill>
                  <a:srgbClr val="FFFF00"/>
                </a:solidFill>
              </a:rPr>
              <a:t>connection</a:t>
            </a:r>
            <a:r>
              <a:rPr lang="en-IN" b="1" dirty="0">
                <a:solidFill>
                  <a:schemeClr val="bg1"/>
                </a:solidFill>
              </a:rPr>
              <a:t> : </a:t>
            </a:r>
            <a:r>
              <a:rPr lang="en-GB" dirty="0">
                <a:solidFill>
                  <a:schemeClr val="bg1"/>
                </a:solidFill>
              </a:rPr>
              <a:t>if not specified then last </a:t>
            </a:r>
            <a:r>
              <a:rPr lang="en-GB" dirty="0" err="1">
                <a:solidFill>
                  <a:schemeClr val="bg1"/>
                </a:solidFill>
              </a:rPr>
              <a:t>opend</a:t>
            </a:r>
            <a:r>
              <a:rPr lang="en-GB" dirty="0">
                <a:solidFill>
                  <a:schemeClr val="bg1"/>
                </a:solidFill>
              </a:rPr>
              <a:t> connection by </a:t>
            </a:r>
            <a:r>
              <a:rPr lang="en-GB" dirty="0" err="1">
                <a:solidFill>
                  <a:schemeClr val="bg1"/>
                </a:solidFill>
              </a:rPr>
              <a:t>mysql_connect</a:t>
            </a:r>
            <a:r>
              <a:rPr lang="en-GB" dirty="0">
                <a:solidFill>
                  <a:schemeClr val="bg1"/>
                </a:solidFill>
              </a:rPr>
              <a:t> will be used.</a:t>
            </a:r>
            <a:endParaRPr lang="en-IN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>
              <a:solidFill>
                <a:schemeClr val="bg1"/>
              </a:solidFill>
            </a:endParaRPr>
          </a:p>
          <a:p>
            <a:pPr marL="285750" indent="-285750">
              <a:buFont typeface="+mj-lt"/>
              <a:buAutoNum type="arabicPeriod"/>
            </a:pPr>
            <a:endParaRPr lang="en-GB" sz="1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506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8A1FBD5-92EF-4A16-AF13-899B18103121}"/>
              </a:ext>
            </a:extLst>
          </p:cNvPr>
          <p:cNvSpPr/>
          <p:nvPr/>
        </p:nvSpPr>
        <p:spPr>
          <a:xfrm>
            <a:off x="5918273" y="728041"/>
            <a:ext cx="6052497" cy="5715278"/>
          </a:xfrm>
          <a:prstGeom prst="roundRect">
            <a:avLst>
              <a:gd name="adj" fmla="val 4767"/>
            </a:avLst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25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EA6DF27-3F3F-441E-8A36-B0CD1E336D8A}"/>
              </a:ext>
            </a:extLst>
          </p:cNvPr>
          <p:cNvSpPr/>
          <p:nvPr/>
        </p:nvSpPr>
        <p:spPr>
          <a:xfrm>
            <a:off x="669454" y="725982"/>
            <a:ext cx="50165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buntu" panose="020B0504030602030204" pitchFamily="34" charset="0"/>
              </a:rPr>
              <a:t>PHP MySQL </a:t>
            </a:r>
          </a:p>
          <a:p>
            <a:r>
              <a:rPr lang="en-US" sz="36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buntu" panose="020B0504030602030204" pitchFamily="34" charset="0"/>
              </a:rPr>
              <a:t>Insert Data Into Table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B9BAA2-3862-4D76-8ADD-46E79118836C}"/>
              </a:ext>
            </a:extLst>
          </p:cNvPr>
          <p:cNvSpPr/>
          <p:nvPr/>
        </p:nvSpPr>
        <p:spPr>
          <a:xfrm>
            <a:off x="606445" y="1934810"/>
            <a:ext cx="5223616" cy="49053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PHP uses </a:t>
            </a:r>
            <a:r>
              <a:rPr lang="en-GB" dirty="0" err="1"/>
              <a:t>mysql_query</a:t>
            </a:r>
            <a:r>
              <a:rPr lang="en-GB" dirty="0"/>
              <a:t> function to insert data into a MySQL table.</a:t>
            </a:r>
            <a:endParaRPr lang="en-GB" sz="800" dirty="0"/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</a:rPr>
              <a:t>Create the SQL query to insert data into table.</a:t>
            </a:r>
            <a:endParaRPr lang="en-GB" sz="700" dirty="0">
              <a:solidFill>
                <a:srgbClr val="000000"/>
              </a:solidFill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</a:rPr>
              <a:t>Execute the query using </a:t>
            </a:r>
            <a:r>
              <a:rPr lang="en-GB" dirty="0" err="1">
                <a:solidFill>
                  <a:srgbClr val="000000"/>
                </a:solidFill>
              </a:rPr>
              <a:t>mysql_query</a:t>
            </a:r>
            <a:r>
              <a:rPr lang="en-GB" dirty="0">
                <a:solidFill>
                  <a:srgbClr val="000000"/>
                </a:solidFill>
              </a:rPr>
              <a:t>() function.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It returns TRUE on success or FALSE on failure.</a:t>
            </a:r>
            <a:endParaRPr lang="en-GB" dirty="0">
              <a:solidFill>
                <a:srgbClr val="000000"/>
              </a:solidFill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</a:rPr>
              <a:t>This function takes two parameters:</a:t>
            </a:r>
            <a:endParaRPr lang="en-GB" sz="700" dirty="0">
              <a:solidFill>
                <a:srgbClr val="000000"/>
              </a:solidFill>
            </a:endParaRPr>
          </a:p>
          <a:p>
            <a:pPr marL="285750" lvl="0" indent="-285750">
              <a:lnSpc>
                <a:spcPct val="150000"/>
              </a:lnSpc>
              <a:buFont typeface="+mj-lt"/>
              <a:buAutoNum type="arabicPeriod"/>
            </a:pPr>
            <a:r>
              <a:rPr lang="en-IN" b="1" dirty="0" err="1">
                <a:solidFill>
                  <a:srgbClr val="000000"/>
                </a:solidFill>
              </a:rPr>
              <a:t>sql</a:t>
            </a:r>
            <a:r>
              <a:rPr lang="en-IN" b="1" dirty="0">
                <a:solidFill>
                  <a:srgbClr val="000000"/>
                </a:solidFill>
              </a:rPr>
              <a:t> : </a:t>
            </a:r>
            <a:r>
              <a:rPr lang="en-GB" dirty="0">
                <a:solidFill>
                  <a:srgbClr val="000000"/>
                </a:solidFill>
              </a:rPr>
              <a:t>Required - SQL query to create a database.</a:t>
            </a:r>
            <a:endParaRPr lang="en-IN" sz="700" b="1" dirty="0">
              <a:solidFill>
                <a:srgbClr val="000000"/>
              </a:solidFill>
            </a:endParaRPr>
          </a:p>
          <a:p>
            <a:pPr marL="285750" lvl="0" indent="-28575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rgbClr val="000000"/>
                </a:solidFill>
              </a:rPr>
              <a:t>connection : </a:t>
            </a:r>
            <a:r>
              <a:rPr lang="en-GB" dirty="0">
                <a:solidFill>
                  <a:srgbClr val="000000"/>
                </a:solidFill>
              </a:rPr>
              <a:t>if not specified then last </a:t>
            </a:r>
            <a:r>
              <a:rPr lang="en-GB" dirty="0" err="1">
                <a:solidFill>
                  <a:srgbClr val="000000"/>
                </a:solidFill>
              </a:rPr>
              <a:t>opend</a:t>
            </a:r>
            <a:r>
              <a:rPr lang="en-GB" dirty="0">
                <a:solidFill>
                  <a:srgbClr val="000000"/>
                </a:solidFill>
              </a:rPr>
              <a:t> connection by </a:t>
            </a:r>
            <a:r>
              <a:rPr lang="en-GB" dirty="0" err="1">
                <a:solidFill>
                  <a:srgbClr val="000000"/>
                </a:solidFill>
              </a:rPr>
              <a:t>mysql_connect</a:t>
            </a:r>
            <a:r>
              <a:rPr lang="en-GB" dirty="0">
                <a:solidFill>
                  <a:srgbClr val="000000"/>
                </a:solidFill>
              </a:rPr>
              <a:t> will be used.</a:t>
            </a:r>
            <a:endParaRPr lang="en-IN" b="1" dirty="0">
              <a:solidFill>
                <a:srgbClr val="000000"/>
              </a:solidFill>
            </a:endParaRPr>
          </a:p>
          <a:p>
            <a:pPr lvl="0">
              <a:lnSpc>
                <a:spcPct val="150000"/>
              </a:lnSpc>
            </a:pPr>
            <a:endParaRPr lang="en-IN" b="1" dirty="0">
              <a:solidFill>
                <a:srgbClr val="000000"/>
              </a:solidFill>
            </a:endParaRPr>
          </a:p>
          <a:p>
            <a:pPr marL="285750" indent="-285750">
              <a:lnSpc>
                <a:spcPct val="150000"/>
              </a:lnSpc>
              <a:buFont typeface="+mj-lt"/>
              <a:buAutoNum type="arabicPeriod"/>
            </a:pPr>
            <a:endParaRPr lang="en-IN" b="1" dirty="0"/>
          </a:p>
          <a:p>
            <a:pPr marL="285750" indent="-285750">
              <a:lnSpc>
                <a:spcPct val="150000"/>
              </a:lnSpc>
              <a:buFont typeface="+mj-lt"/>
              <a:buAutoNum type="arabicPeriod"/>
            </a:pPr>
            <a:endParaRPr lang="en-GB" sz="1200" dirty="0">
              <a:solidFill>
                <a:srgbClr val="232A4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DD8D0DF-6390-4559-A9E3-3A155AF5F622}"/>
              </a:ext>
            </a:extLst>
          </p:cNvPr>
          <p:cNvSpPr/>
          <p:nvPr/>
        </p:nvSpPr>
        <p:spPr>
          <a:xfrm>
            <a:off x="6273728" y="1203942"/>
            <a:ext cx="5515998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Clr>
                <a:schemeClr val="bg1"/>
              </a:buClr>
              <a:buFont typeface="+mj-lt"/>
              <a:buAutoNum type="arabicPeriod"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&lt;?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php</a:t>
            </a:r>
            <a:endParaRPr lang="en-US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514350" indent="-514350">
              <a:buClr>
                <a:schemeClr val="bg1"/>
              </a:buClr>
              <a:buFont typeface="+mj-lt"/>
              <a:buAutoNum type="arabicPeriod"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$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servername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= "localhost";</a:t>
            </a:r>
          </a:p>
          <a:p>
            <a:pPr marL="514350" indent="-514350">
              <a:buClr>
                <a:schemeClr val="bg1"/>
              </a:buClr>
              <a:buFont typeface="+mj-lt"/>
              <a:buAutoNum type="arabicPeriod"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$username = "username";</a:t>
            </a:r>
          </a:p>
          <a:p>
            <a:pPr marL="514350" indent="-514350">
              <a:buClr>
                <a:schemeClr val="bg1"/>
              </a:buClr>
              <a:buFont typeface="+mj-lt"/>
              <a:buAutoNum type="arabicPeriod"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$password = "password";</a:t>
            </a:r>
          </a:p>
          <a:p>
            <a:pPr marL="514350" indent="-514350">
              <a:buClr>
                <a:schemeClr val="bg1"/>
              </a:buClr>
              <a:buFont typeface="+mj-lt"/>
              <a:buAutoNum type="arabicPeriod"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$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dbname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= "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myDB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";</a:t>
            </a:r>
          </a:p>
          <a:p>
            <a:pPr marL="514350" indent="-514350">
              <a:buClr>
                <a:schemeClr val="bg1"/>
              </a:buClr>
              <a:buFont typeface="+mj-lt"/>
              <a:buAutoNum type="arabicPeriod"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</a:p>
          <a:p>
            <a:pPr marL="514350" indent="-514350">
              <a:buClr>
                <a:schemeClr val="bg1"/>
              </a:buClr>
              <a:buFont typeface="+mj-lt"/>
              <a:buAutoNum type="arabicPeriod"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// Create connection</a:t>
            </a:r>
          </a:p>
          <a:p>
            <a:pPr marL="514350" indent="-514350">
              <a:buClr>
                <a:schemeClr val="bg1"/>
              </a:buClr>
              <a:buFont typeface="+mj-lt"/>
              <a:buAutoNum type="arabicPeriod"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$conn =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mysqli_connect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($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servername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, $username, $password, $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dbname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pPr marL="514350" indent="-514350">
              <a:buClr>
                <a:schemeClr val="bg1"/>
              </a:buClr>
              <a:buFont typeface="+mj-lt"/>
              <a:buAutoNum type="arabicPeriod"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// Check connection</a:t>
            </a:r>
          </a:p>
          <a:p>
            <a:pPr marL="514350" indent="-514350">
              <a:buClr>
                <a:schemeClr val="bg1"/>
              </a:buClr>
              <a:buFont typeface="+mj-lt"/>
              <a:buAutoNum type="arabicPeriod"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if (!$conn) {</a:t>
            </a:r>
          </a:p>
          <a:p>
            <a:pPr marL="514350" indent="-514350">
              <a:buClr>
                <a:schemeClr val="bg1"/>
              </a:buClr>
              <a:buFont typeface="+mj-lt"/>
              <a:buAutoNum type="arabicPeriod"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die("Connection failed: " .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mysqli_connect_error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());</a:t>
            </a:r>
          </a:p>
          <a:p>
            <a:pPr marL="514350" indent="-514350">
              <a:buClr>
                <a:schemeClr val="bg1"/>
              </a:buClr>
              <a:buFont typeface="+mj-lt"/>
              <a:buAutoNum type="arabicPeriod"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514350" indent="-514350">
              <a:buClr>
                <a:schemeClr val="bg1"/>
              </a:buClr>
              <a:buFont typeface="+mj-lt"/>
              <a:buAutoNum type="arabicPeriod"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</a:p>
          <a:p>
            <a:pPr marL="514350" indent="-514350">
              <a:buClr>
                <a:schemeClr val="bg1"/>
              </a:buClr>
              <a:buFont typeface="+mj-lt"/>
              <a:buAutoNum type="arabicPeriod"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$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sql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= "INSERT INTO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MyGuests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firstname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lastname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, email)</a:t>
            </a:r>
          </a:p>
          <a:p>
            <a:pPr marL="514350" indent="-514350">
              <a:buClr>
                <a:schemeClr val="bg1"/>
              </a:buClr>
              <a:buFont typeface="+mj-lt"/>
              <a:buAutoNum type="arabicPeriod"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VALUES ('John', 'Doe', 'john@example.com')";</a:t>
            </a:r>
          </a:p>
          <a:p>
            <a:pPr marL="514350" indent="-514350">
              <a:buClr>
                <a:schemeClr val="bg1"/>
              </a:buClr>
              <a:buFont typeface="+mj-lt"/>
              <a:buAutoNum type="arabicPeriod"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</a:p>
          <a:p>
            <a:pPr marL="514350" indent="-514350">
              <a:buClr>
                <a:schemeClr val="bg1"/>
              </a:buClr>
              <a:buFont typeface="+mj-lt"/>
              <a:buAutoNum type="arabicPeriod"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if (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mysqli_query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($conn, $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sql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)) {</a:t>
            </a:r>
          </a:p>
          <a:p>
            <a:pPr marL="514350" indent="-514350">
              <a:buClr>
                <a:schemeClr val="bg1"/>
              </a:buClr>
              <a:buFont typeface="+mj-lt"/>
              <a:buAutoNum type="arabicPeriod"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echo "New record created successfully";</a:t>
            </a:r>
          </a:p>
          <a:p>
            <a:pPr marL="514350" indent="-514350">
              <a:buClr>
                <a:schemeClr val="bg1"/>
              </a:buClr>
              <a:buFont typeface="+mj-lt"/>
              <a:buAutoNum type="arabicPeriod"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} else {</a:t>
            </a:r>
          </a:p>
          <a:p>
            <a:pPr marL="514350" indent="-514350">
              <a:buClr>
                <a:schemeClr val="bg1"/>
              </a:buClr>
              <a:buFont typeface="+mj-lt"/>
              <a:buAutoNum type="arabicPeriod"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echo "Error: " . $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sql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. "&lt;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br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&gt;" .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mysqli_error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($conn);</a:t>
            </a:r>
          </a:p>
          <a:p>
            <a:pPr marL="514350" indent="-514350">
              <a:buClr>
                <a:schemeClr val="bg1"/>
              </a:buClr>
              <a:buFont typeface="+mj-lt"/>
              <a:buAutoNum type="arabicPeriod"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514350" indent="-514350">
              <a:buClr>
                <a:schemeClr val="bg1"/>
              </a:buClr>
              <a:buFont typeface="+mj-lt"/>
              <a:buAutoNum type="arabicPeriod"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</a:p>
          <a:p>
            <a:pPr marL="514350" indent="-514350">
              <a:buClr>
                <a:schemeClr val="bg1"/>
              </a:buClr>
              <a:buFont typeface="+mj-lt"/>
              <a:buAutoNum type="arabicPeriod"/>
            </a:pP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mysqli_close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($conn);</a:t>
            </a:r>
          </a:p>
          <a:p>
            <a:pPr marL="514350" indent="-514350">
              <a:buClr>
                <a:schemeClr val="bg1"/>
              </a:buClr>
              <a:buFont typeface="+mj-lt"/>
              <a:buAutoNum type="arabicPeriod"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?&gt;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D7E1FEF-4269-483D-A75E-81B01781D78C}"/>
              </a:ext>
            </a:extLst>
          </p:cNvPr>
          <p:cNvSpPr/>
          <p:nvPr/>
        </p:nvSpPr>
        <p:spPr>
          <a:xfrm>
            <a:off x="6214736" y="842350"/>
            <a:ext cx="2937356" cy="338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da-DK" sz="1400" b="1" dirty="0">
                <a:solidFill>
                  <a:srgbClr val="FFFF00"/>
                </a:solidFill>
                <a:latin typeface="Ubuntu" panose="020B0504030602030204" pitchFamily="34" charset="0"/>
              </a:rPr>
              <a:t>MySQL Insert Data:</a:t>
            </a:r>
          </a:p>
        </p:txBody>
      </p:sp>
    </p:spTree>
    <p:extLst>
      <p:ext uri="{BB962C8B-B14F-4D97-AF65-F5344CB8AC3E}">
        <p14:creationId xmlns:p14="http://schemas.microsoft.com/office/powerpoint/2010/main" val="9323777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3" presetClass="entr" presetSubtype="16" fill="hold" grpId="0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4" grpId="0"/>
      <p:bldP spid="16" grpId="0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8A1FBD5-92EF-4A16-AF13-899B18103121}"/>
              </a:ext>
            </a:extLst>
          </p:cNvPr>
          <p:cNvSpPr/>
          <p:nvPr/>
        </p:nvSpPr>
        <p:spPr>
          <a:xfrm>
            <a:off x="5918273" y="728041"/>
            <a:ext cx="6052497" cy="5715278"/>
          </a:xfrm>
          <a:prstGeom prst="roundRect">
            <a:avLst>
              <a:gd name="adj" fmla="val 4767"/>
            </a:avLst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25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EA6DF27-3F3F-441E-8A36-B0CD1E336D8A}"/>
              </a:ext>
            </a:extLst>
          </p:cNvPr>
          <p:cNvSpPr/>
          <p:nvPr/>
        </p:nvSpPr>
        <p:spPr>
          <a:xfrm>
            <a:off x="669454" y="725982"/>
            <a:ext cx="50165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buntu" panose="020B0504030602030204" pitchFamily="34" charset="0"/>
              </a:rPr>
              <a:t>PHP MySQL Get Last Inserted ID</a:t>
            </a:r>
            <a:endParaRPr lang="en-US" sz="3600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Ubuntu" panose="020B0504030602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B9BAA2-3862-4D76-8ADD-46E79118836C}"/>
              </a:ext>
            </a:extLst>
          </p:cNvPr>
          <p:cNvSpPr/>
          <p:nvPr/>
        </p:nvSpPr>
        <p:spPr>
          <a:xfrm>
            <a:off x="606445" y="1934810"/>
            <a:ext cx="5223616" cy="3589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PHP uses </a:t>
            </a:r>
            <a:r>
              <a:rPr lang="en-GB" dirty="0" err="1"/>
              <a:t>mysqli_insert_id</a:t>
            </a:r>
            <a:r>
              <a:rPr lang="en-GB" dirty="0"/>
              <a:t>() function to return the ID of the last inserted/updated record.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800" dirty="0"/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</a:rPr>
              <a:t>This function takes one parameters:</a:t>
            </a:r>
          </a:p>
          <a:p>
            <a:pPr lvl="0">
              <a:lnSpc>
                <a:spcPct val="150000"/>
              </a:lnSpc>
            </a:pPr>
            <a:endParaRPr lang="en-IN" sz="700" b="1" dirty="0">
              <a:solidFill>
                <a:srgbClr val="000000"/>
              </a:solidFill>
            </a:endParaRPr>
          </a:p>
          <a:p>
            <a:pPr marL="285750" lvl="0" indent="-28575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rgbClr val="000000"/>
                </a:solidFill>
              </a:rPr>
              <a:t>connection : </a:t>
            </a:r>
            <a:r>
              <a:rPr lang="en-GB" dirty="0">
                <a:solidFill>
                  <a:srgbClr val="000000"/>
                </a:solidFill>
              </a:rPr>
              <a:t>if not specified then last </a:t>
            </a:r>
            <a:r>
              <a:rPr lang="en-GB" dirty="0" err="1">
                <a:solidFill>
                  <a:srgbClr val="000000"/>
                </a:solidFill>
              </a:rPr>
              <a:t>opend</a:t>
            </a:r>
            <a:r>
              <a:rPr lang="en-GB" dirty="0">
                <a:solidFill>
                  <a:srgbClr val="000000"/>
                </a:solidFill>
              </a:rPr>
              <a:t> connection by </a:t>
            </a:r>
            <a:r>
              <a:rPr lang="en-GB" dirty="0" err="1">
                <a:solidFill>
                  <a:srgbClr val="000000"/>
                </a:solidFill>
              </a:rPr>
              <a:t>mysql_connect</a:t>
            </a:r>
            <a:r>
              <a:rPr lang="en-GB" dirty="0">
                <a:solidFill>
                  <a:srgbClr val="000000"/>
                </a:solidFill>
              </a:rPr>
              <a:t> will be used.</a:t>
            </a:r>
            <a:endParaRPr lang="en-IN" b="1" dirty="0">
              <a:solidFill>
                <a:srgbClr val="000000"/>
              </a:solidFill>
            </a:endParaRPr>
          </a:p>
          <a:p>
            <a:pPr lvl="0">
              <a:lnSpc>
                <a:spcPct val="150000"/>
              </a:lnSpc>
            </a:pPr>
            <a:endParaRPr lang="en-IN" b="1" dirty="0">
              <a:solidFill>
                <a:srgbClr val="000000"/>
              </a:solidFill>
            </a:endParaRPr>
          </a:p>
          <a:p>
            <a:pPr marL="285750" indent="-285750">
              <a:lnSpc>
                <a:spcPct val="150000"/>
              </a:lnSpc>
              <a:buFont typeface="+mj-lt"/>
              <a:buAutoNum type="arabicPeriod"/>
            </a:pPr>
            <a:endParaRPr lang="en-IN" b="1" dirty="0"/>
          </a:p>
          <a:p>
            <a:pPr marL="285750" indent="-285750">
              <a:lnSpc>
                <a:spcPct val="150000"/>
              </a:lnSpc>
              <a:buFont typeface="+mj-lt"/>
              <a:buAutoNum type="arabicPeriod"/>
            </a:pPr>
            <a:endParaRPr lang="en-GB" sz="1200" dirty="0">
              <a:solidFill>
                <a:srgbClr val="232A4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DD8D0DF-6390-4559-A9E3-3A155AF5F622}"/>
              </a:ext>
            </a:extLst>
          </p:cNvPr>
          <p:cNvSpPr/>
          <p:nvPr/>
        </p:nvSpPr>
        <p:spPr>
          <a:xfrm>
            <a:off x="6273728" y="1203942"/>
            <a:ext cx="551599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Clr>
                <a:schemeClr val="bg1"/>
              </a:buClr>
              <a:buFont typeface="+mj-lt"/>
              <a:buAutoNum type="arabicPeriod"/>
            </a:pP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&lt;?</a:t>
            </a:r>
            <a:r>
              <a:rPr lang="en-US" sz="1300" dirty="0" err="1">
                <a:solidFill>
                  <a:schemeClr val="bg1"/>
                </a:solidFill>
                <a:latin typeface="Consolas" panose="020B0609020204030204" pitchFamily="49" charset="0"/>
              </a:rPr>
              <a:t>php</a:t>
            </a:r>
            <a:endParaRPr lang="en-US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514350" indent="-514350">
              <a:buClr>
                <a:schemeClr val="bg1"/>
              </a:buClr>
              <a:buFont typeface="+mj-lt"/>
              <a:buAutoNum type="arabicPeriod"/>
            </a:pP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// Create connection</a:t>
            </a:r>
          </a:p>
          <a:p>
            <a:pPr marL="514350" indent="-514350">
              <a:buClr>
                <a:schemeClr val="bg1"/>
              </a:buClr>
              <a:buFont typeface="+mj-lt"/>
              <a:buAutoNum type="arabicPeriod"/>
            </a:pP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$conn = </a:t>
            </a:r>
            <a:r>
              <a:rPr lang="en-US" sz="1300" dirty="0" err="1">
                <a:solidFill>
                  <a:schemeClr val="bg1"/>
                </a:solidFill>
                <a:latin typeface="Consolas" panose="020B0609020204030204" pitchFamily="49" charset="0"/>
              </a:rPr>
              <a:t>mysqli_connect</a:t>
            </a: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($</a:t>
            </a:r>
            <a:r>
              <a:rPr lang="en-US" sz="1300" dirty="0" err="1">
                <a:solidFill>
                  <a:schemeClr val="bg1"/>
                </a:solidFill>
                <a:latin typeface="Consolas" panose="020B0609020204030204" pitchFamily="49" charset="0"/>
              </a:rPr>
              <a:t>servername</a:t>
            </a: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, $username, $password, $</a:t>
            </a:r>
            <a:r>
              <a:rPr lang="en-US" sz="1300" dirty="0" err="1">
                <a:solidFill>
                  <a:schemeClr val="bg1"/>
                </a:solidFill>
                <a:latin typeface="Consolas" panose="020B0609020204030204" pitchFamily="49" charset="0"/>
              </a:rPr>
              <a:t>dbname</a:t>
            </a: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pPr marL="514350" indent="-514350">
              <a:buClr>
                <a:schemeClr val="bg1"/>
              </a:buClr>
              <a:buFont typeface="+mj-lt"/>
              <a:buAutoNum type="arabicPeriod"/>
            </a:pP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// Check connection</a:t>
            </a:r>
          </a:p>
          <a:p>
            <a:pPr marL="514350" indent="-514350">
              <a:buClr>
                <a:schemeClr val="bg1"/>
              </a:buClr>
              <a:buFont typeface="+mj-lt"/>
              <a:buAutoNum type="arabicPeriod"/>
            </a:pP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if (!$conn) {</a:t>
            </a:r>
          </a:p>
          <a:p>
            <a:pPr marL="514350" indent="-514350">
              <a:buClr>
                <a:schemeClr val="bg1"/>
              </a:buClr>
              <a:buFont typeface="+mj-lt"/>
              <a:buAutoNum type="arabicPeriod"/>
            </a:pP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  die("Connection failed: " . </a:t>
            </a:r>
            <a:r>
              <a:rPr lang="en-US" sz="1300" dirty="0" err="1">
                <a:solidFill>
                  <a:schemeClr val="bg1"/>
                </a:solidFill>
                <a:latin typeface="Consolas" panose="020B0609020204030204" pitchFamily="49" charset="0"/>
              </a:rPr>
              <a:t>mysqli_connect_error</a:t>
            </a: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());</a:t>
            </a:r>
          </a:p>
          <a:p>
            <a:pPr marL="514350" indent="-514350">
              <a:buClr>
                <a:schemeClr val="bg1"/>
              </a:buClr>
              <a:buFont typeface="+mj-lt"/>
              <a:buAutoNum type="arabicPeriod"/>
            </a:pP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514350" indent="-514350">
              <a:buClr>
                <a:schemeClr val="bg1"/>
              </a:buClr>
              <a:buFont typeface="+mj-lt"/>
              <a:buAutoNum type="arabicPeriod"/>
            </a:pP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</a:p>
          <a:p>
            <a:pPr marL="514350" indent="-514350">
              <a:buClr>
                <a:schemeClr val="bg1"/>
              </a:buClr>
              <a:buFont typeface="+mj-lt"/>
              <a:buAutoNum type="arabicPeriod"/>
            </a:pP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$</a:t>
            </a:r>
            <a:r>
              <a:rPr lang="en-US" sz="1300" dirty="0" err="1">
                <a:solidFill>
                  <a:schemeClr val="bg1"/>
                </a:solidFill>
                <a:latin typeface="Consolas" panose="020B0609020204030204" pitchFamily="49" charset="0"/>
              </a:rPr>
              <a:t>sql</a:t>
            </a: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 = "INSERT INTO </a:t>
            </a:r>
            <a:r>
              <a:rPr lang="en-US" sz="1300" dirty="0" err="1">
                <a:solidFill>
                  <a:schemeClr val="bg1"/>
                </a:solidFill>
                <a:latin typeface="Consolas" panose="020B0609020204030204" pitchFamily="49" charset="0"/>
              </a:rPr>
              <a:t>MyGuests</a:t>
            </a: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 (</a:t>
            </a:r>
            <a:r>
              <a:rPr lang="en-US" sz="1300" dirty="0" err="1">
                <a:solidFill>
                  <a:schemeClr val="bg1"/>
                </a:solidFill>
                <a:latin typeface="Consolas" panose="020B0609020204030204" pitchFamily="49" charset="0"/>
              </a:rPr>
              <a:t>firstname</a:t>
            </a: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300" dirty="0" err="1">
                <a:solidFill>
                  <a:schemeClr val="bg1"/>
                </a:solidFill>
                <a:latin typeface="Consolas" panose="020B0609020204030204" pitchFamily="49" charset="0"/>
              </a:rPr>
              <a:t>lastname</a:t>
            </a: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, email)VALUES ('John', 'Doe', 'john@example.com')";</a:t>
            </a:r>
          </a:p>
          <a:p>
            <a:pPr marL="514350" indent="-514350">
              <a:buClr>
                <a:schemeClr val="bg1"/>
              </a:buClr>
              <a:buFont typeface="+mj-lt"/>
              <a:buAutoNum type="arabicPeriod"/>
            </a:pP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</a:p>
          <a:p>
            <a:pPr marL="514350" indent="-514350">
              <a:buClr>
                <a:schemeClr val="bg1"/>
              </a:buClr>
              <a:buFont typeface="+mj-lt"/>
              <a:buAutoNum type="arabicPeriod"/>
            </a:pP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if (</a:t>
            </a:r>
            <a:r>
              <a:rPr lang="en-US" sz="1300" dirty="0" err="1">
                <a:solidFill>
                  <a:schemeClr val="bg1"/>
                </a:solidFill>
                <a:latin typeface="Consolas" panose="020B0609020204030204" pitchFamily="49" charset="0"/>
              </a:rPr>
              <a:t>mysqli_query</a:t>
            </a: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($conn, $</a:t>
            </a:r>
            <a:r>
              <a:rPr lang="en-US" sz="1300" dirty="0" err="1">
                <a:solidFill>
                  <a:schemeClr val="bg1"/>
                </a:solidFill>
                <a:latin typeface="Consolas" panose="020B0609020204030204" pitchFamily="49" charset="0"/>
              </a:rPr>
              <a:t>sql</a:t>
            </a: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)) {</a:t>
            </a:r>
          </a:p>
          <a:p>
            <a:pPr marL="514350" indent="-514350">
              <a:buClr>
                <a:schemeClr val="bg1"/>
              </a:buClr>
              <a:buFont typeface="+mj-lt"/>
              <a:buAutoNum type="arabicPeriod"/>
            </a:pPr>
            <a:r>
              <a:rPr lang="en-US" sz="1300" dirty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en-US" sz="1300" dirty="0">
                <a:solidFill>
                  <a:schemeClr val="accent1"/>
                </a:solidFill>
                <a:latin typeface="Consolas" panose="020B0609020204030204" pitchFamily="49" charset="0"/>
              </a:rPr>
              <a:t>$</a:t>
            </a:r>
            <a:r>
              <a:rPr lang="en-US" sz="1300" dirty="0" err="1">
                <a:solidFill>
                  <a:schemeClr val="accent1"/>
                </a:solidFill>
                <a:latin typeface="Consolas" panose="020B0609020204030204" pitchFamily="49" charset="0"/>
              </a:rPr>
              <a:t>last_id</a:t>
            </a:r>
            <a:r>
              <a:rPr lang="en-US" sz="1300" dirty="0">
                <a:solidFill>
                  <a:schemeClr val="accent1"/>
                </a:solidFill>
                <a:latin typeface="Consolas" panose="020B0609020204030204" pitchFamily="49" charset="0"/>
              </a:rPr>
              <a:t> = </a:t>
            </a:r>
            <a:r>
              <a:rPr lang="en-US" sz="1300" dirty="0" err="1">
                <a:solidFill>
                  <a:schemeClr val="accent1"/>
                </a:solidFill>
                <a:latin typeface="Consolas" panose="020B0609020204030204" pitchFamily="49" charset="0"/>
              </a:rPr>
              <a:t>mysqli_insert_id</a:t>
            </a:r>
            <a:r>
              <a:rPr lang="en-US" sz="1300" dirty="0">
                <a:solidFill>
                  <a:schemeClr val="accent1"/>
                </a:solidFill>
                <a:latin typeface="Consolas" panose="020B0609020204030204" pitchFamily="49" charset="0"/>
              </a:rPr>
              <a:t>($conn);</a:t>
            </a:r>
          </a:p>
          <a:p>
            <a:pPr marL="514350" indent="-514350">
              <a:buClr>
                <a:schemeClr val="bg1"/>
              </a:buClr>
              <a:buFont typeface="+mj-lt"/>
              <a:buAutoNum type="arabicPeriod"/>
            </a:pP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  echo "New record created successfully. Last inserted ID is: " . $</a:t>
            </a:r>
            <a:r>
              <a:rPr lang="en-US" sz="1300" dirty="0" err="1">
                <a:solidFill>
                  <a:schemeClr val="bg1"/>
                </a:solidFill>
                <a:latin typeface="Consolas" panose="020B0609020204030204" pitchFamily="49" charset="0"/>
              </a:rPr>
              <a:t>last_id</a:t>
            </a: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514350" indent="-514350">
              <a:buClr>
                <a:schemeClr val="bg1"/>
              </a:buClr>
              <a:buFont typeface="+mj-lt"/>
              <a:buAutoNum type="arabicPeriod"/>
            </a:pP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} else {</a:t>
            </a:r>
          </a:p>
          <a:p>
            <a:pPr marL="514350" indent="-514350">
              <a:buClr>
                <a:schemeClr val="bg1"/>
              </a:buClr>
              <a:buFont typeface="+mj-lt"/>
              <a:buAutoNum type="arabicPeriod"/>
            </a:pP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  echo "Error: " . $</a:t>
            </a:r>
            <a:r>
              <a:rPr lang="en-US" sz="1300" dirty="0" err="1">
                <a:solidFill>
                  <a:schemeClr val="bg1"/>
                </a:solidFill>
                <a:latin typeface="Consolas" panose="020B0609020204030204" pitchFamily="49" charset="0"/>
              </a:rPr>
              <a:t>sql</a:t>
            </a: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 . "&lt;</a:t>
            </a:r>
            <a:r>
              <a:rPr lang="en-US" sz="1300" dirty="0" err="1">
                <a:solidFill>
                  <a:schemeClr val="bg1"/>
                </a:solidFill>
                <a:latin typeface="Consolas" panose="020B0609020204030204" pitchFamily="49" charset="0"/>
              </a:rPr>
              <a:t>br</a:t>
            </a: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&gt;" . </a:t>
            </a:r>
            <a:r>
              <a:rPr lang="en-US" sz="1300" dirty="0" err="1">
                <a:solidFill>
                  <a:schemeClr val="bg1"/>
                </a:solidFill>
                <a:latin typeface="Consolas" panose="020B0609020204030204" pitchFamily="49" charset="0"/>
              </a:rPr>
              <a:t>mysqli_error</a:t>
            </a: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($conn);</a:t>
            </a:r>
          </a:p>
          <a:p>
            <a:pPr marL="514350" indent="-514350">
              <a:buClr>
                <a:schemeClr val="bg1"/>
              </a:buClr>
              <a:buFont typeface="+mj-lt"/>
              <a:buAutoNum type="arabicPeriod"/>
            </a:pP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514350" indent="-514350">
              <a:buClr>
                <a:schemeClr val="bg1"/>
              </a:buClr>
              <a:buFont typeface="+mj-lt"/>
              <a:buAutoNum type="arabicPeriod"/>
            </a:pP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</a:p>
          <a:p>
            <a:pPr marL="514350" indent="-514350">
              <a:buClr>
                <a:schemeClr val="bg1"/>
              </a:buClr>
              <a:buFont typeface="+mj-lt"/>
              <a:buAutoNum type="arabicPeriod"/>
            </a:pPr>
            <a:r>
              <a:rPr lang="en-US" sz="1300" dirty="0" err="1">
                <a:solidFill>
                  <a:schemeClr val="bg1"/>
                </a:solidFill>
                <a:latin typeface="Consolas" panose="020B0609020204030204" pitchFamily="49" charset="0"/>
              </a:rPr>
              <a:t>mysqli_close</a:t>
            </a: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($conn);</a:t>
            </a:r>
          </a:p>
          <a:p>
            <a:pPr marL="514350" indent="-514350">
              <a:buClr>
                <a:schemeClr val="bg1"/>
              </a:buClr>
              <a:buFont typeface="+mj-lt"/>
              <a:buAutoNum type="arabicPeriod"/>
            </a:pP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?&gt;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D7E1FEF-4269-483D-A75E-81B01781D78C}"/>
              </a:ext>
            </a:extLst>
          </p:cNvPr>
          <p:cNvSpPr/>
          <p:nvPr/>
        </p:nvSpPr>
        <p:spPr>
          <a:xfrm>
            <a:off x="6214736" y="842350"/>
            <a:ext cx="2937356" cy="338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da-DK" sz="1400" b="1" dirty="0">
                <a:solidFill>
                  <a:srgbClr val="FFFF00"/>
                </a:solidFill>
                <a:latin typeface="Ubuntu" panose="020B0504030602030204" pitchFamily="34" charset="0"/>
              </a:rPr>
              <a:t>MySQL Get Last ID:</a:t>
            </a:r>
          </a:p>
        </p:txBody>
      </p:sp>
    </p:spTree>
    <p:extLst>
      <p:ext uri="{BB962C8B-B14F-4D97-AF65-F5344CB8AC3E}">
        <p14:creationId xmlns:p14="http://schemas.microsoft.com/office/powerpoint/2010/main" val="2642413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3" presetClass="entr" presetSubtype="16" fill="hold" grpId="0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4" grpId="0"/>
      <p:bldP spid="16" grpId="0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9C66AF2A-74A5-4A41-A310-357C3992C27F}"/>
              </a:ext>
            </a:extLst>
          </p:cNvPr>
          <p:cNvGrpSpPr/>
          <p:nvPr/>
        </p:nvGrpSpPr>
        <p:grpSpPr>
          <a:xfrm>
            <a:off x="4427975" y="613569"/>
            <a:ext cx="7302957" cy="5963613"/>
            <a:chOff x="1799303" y="1268361"/>
            <a:chExt cx="1388783" cy="914401"/>
          </a:xfrm>
          <a:solidFill>
            <a:srgbClr val="232A4E"/>
          </a:solidFill>
          <a:effectLst>
            <a:outerShdw blurRad="609600" dist="114300" dir="5400000" algn="t" rotWithShape="0">
              <a:prstClr val="black">
                <a:alpha val="14000"/>
              </a:prstClr>
            </a:outerShdw>
          </a:effectLst>
        </p:grpSpPr>
        <p:sp>
          <p:nvSpPr>
            <p:cNvPr id="13" name="Rectangle: Top Corners Rounded 12">
              <a:extLst>
                <a:ext uri="{FF2B5EF4-FFF2-40B4-BE49-F238E27FC236}">
                  <a16:creationId xmlns:a16="http://schemas.microsoft.com/office/drawing/2014/main" id="{D4B2850F-AB31-41AD-B377-56EB2707DC2B}"/>
                </a:ext>
              </a:extLst>
            </p:cNvPr>
            <p:cNvSpPr/>
            <p:nvPr/>
          </p:nvSpPr>
          <p:spPr>
            <a:xfrm rot="16200000">
              <a:off x="1408586" y="1659078"/>
              <a:ext cx="914400" cy="132966"/>
            </a:xfrm>
            <a:prstGeom prst="round2SameRect">
              <a:avLst>
                <a:gd name="adj1" fmla="val 22155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: Top Corners Rounded 13">
              <a:extLst>
                <a:ext uri="{FF2B5EF4-FFF2-40B4-BE49-F238E27FC236}">
                  <a16:creationId xmlns:a16="http://schemas.microsoft.com/office/drawing/2014/main" id="{F4E29144-2BCF-48FE-93EA-28B05C8E2256}"/>
                </a:ext>
              </a:extLst>
            </p:cNvPr>
            <p:cNvSpPr/>
            <p:nvPr/>
          </p:nvSpPr>
          <p:spPr>
            <a:xfrm rot="5400000">
              <a:off x="2102978" y="1097653"/>
              <a:ext cx="914400" cy="1255817"/>
            </a:xfrm>
            <a:prstGeom prst="round2SameRect">
              <a:avLst>
                <a:gd name="adj1" fmla="val 2989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C50AE8E-B140-49A7-AAF7-D5CCFCD0A8F2}"/>
              </a:ext>
            </a:extLst>
          </p:cNvPr>
          <p:cNvGrpSpPr/>
          <p:nvPr/>
        </p:nvGrpSpPr>
        <p:grpSpPr>
          <a:xfrm>
            <a:off x="621843" y="913314"/>
            <a:ext cx="5474157" cy="5319302"/>
            <a:chOff x="1799303" y="1268361"/>
            <a:chExt cx="1388783" cy="914401"/>
          </a:xfrm>
          <a:solidFill>
            <a:srgbClr val="232A4E"/>
          </a:solidFill>
          <a:effectLst>
            <a:outerShdw blurRad="609600" dist="114300" dir="5400000" algn="t" rotWithShape="0">
              <a:prstClr val="black">
                <a:alpha val="14000"/>
              </a:prstClr>
            </a:outerShdw>
          </a:effectLst>
        </p:grpSpPr>
        <p:sp>
          <p:nvSpPr>
            <p:cNvPr id="8" name="Rectangle: Top Corners Rounded 7">
              <a:extLst>
                <a:ext uri="{FF2B5EF4-FFF2-40B4-BE49-F238E27FC236}">
                  <a16:creationId xmlns:a16="http://schemas.microsoft.com/office/drawing/2014/main" id="{8731659E-1484-4C7C-82D1-E4F1BC7BA4E4}"/>
                </a:ext>
              </a:extLst>
            </p:cNvPr>
            <p:cNvSpPr/>
            <p:nvPr/>
          </p:nvSpPr>
          <p:spPr>
            <a:xfrm rot="16200000">
              <a:off x="1408586" y="1659078"/>
              <a:ext cx="914400" cy="132966"/>
            </a:xfrm>
            <a:prstGeom prst="round2SameRect">
              <a:avLst>
                <a:gd name="adj1" fmla="val 22155"/>
                <a:gd name="adj2" fmla="val 0"/>
              </a:avLst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Top Corners Rounded 8">
              <a:extLst>
                <a:ext uri="{FF2B5EF4-FFF2-40B4-BE49-F238E27FC236}">
                  <a16:creationId xmlns:a16="http://schemas.microsoft.com/office/drawing/2014/main" id="{4C1668E9-5592-4916-A744-04FAD734D6FE}"/>
                </a:ext>
              </a:extLst>
            </p:cNvPr>
            <p:cNvSpPr/>
            <p:nvPr/>
          </p:nvSpPr>
          <p:spPr>
            <a:xfrm rot="5400000">
              <a:off x="2102978" y="1097653"/>
              <a:ext cx="914400" cy="1255817"/>
            </a:xfrm>
            <a:prstGeom prst="round2SameRect">
              <a:avLst>
                <a:gd name="adj1" fmla="val 2989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2CAE536C-4FA6-4D8F-9933-37ADD417FD66}"/>
              </a:ext>
            </a:extLst>
          </p:cNvPr>
          <p:cNvSpPr/>
          <p:nvPr/>
        </p:nvSpPr>
        <p:spPr>
          <a:xfrm>
            <a:off x="716443" y="1420368"/>
            <a:ext cx="522320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Clr>
                <a:schemeClr val="bg1">
                  <a:lumMod val="75000"/>
                </a:schemeClr>
              </a:buClr>
              <a:buFont typeface="+mj-lt"/>
              <a:buAutoNum type="arabicPeriod"/>
            </a:pPr>
            <a:r>
              <a:rPr lang="en-IN" sz="1200" dirty="0">
                <a:solidFill>
                  <a:srgbClr val="FF0000"/>
                </a:solidFill>
                <a:latin typeface="Consolas" panose="020B0609020204030204" pitchFamily="49" charset="0"/>
              </a:rPr>
              <a:t>&lt;?</a:t>
            </a:r>
            <a:r>
              <a:rPr lang="en-IN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php</a:t>
            </a:r>
            <a:endParaRPr lang="en-IN" sz="1200" dirty="0"/>
          </a:p>
          <a:p>
            <a:pPr marL="228600" indent="-228600">
              <a:buClr>
                <a:schemeClr val="bg1">
                  <a:lumMod val="75000"/>
                </a:schemeClr>
              </a:buClr>
              <a:buFont typeface="+mj-lt"/>
              <a:buAutoNum type="arabicPeriod"/>
            </a:pPr>
            <a:r>
              <a:rPr lang="en-IN" sz="1200" dirty="0">
                <a:solidFill>
                  <a:srgbClr val="008000"/>
                </a:solidFill>
                <a:latin typeface="Consolas" panose="020B0609020204030204" pitchFamily="49" charset="0"/>
              </a:rPr>
              <a:t>// Create connection</a:t>
            </a:r>
          </a:p>
          <a:p>
            <a:pPr marL="228600" indent="-228600">
              <a:buClr>
                <a:schemeClr val="bg1">
                  <a:lumMod val="75000"/>
                </a:schemeClr>
              </a:buClr>
              <a:buFont typeface="+mj-lt"/>
              <a:buAutoNum type="arabicPeriod"/>
            </a:pP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$conn = </a:t>
            </a:r>
            <a:r>
              <a:rPr lang="en-I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mysqli_connect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($</a:t>
            </a:r>
            <a:r>
              <a:rPr lang="en-I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servername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, $username, $password,$</a:t>
            </a:r>
            <a:r>
              <a:rPr lang="en-I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dbname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IN" sz="1200" dirty="0"/>
          </a:p>
          <a:p>
            <a:pPr marL="228600" indent="-228600">
              <a:buClr>
                <a:schemeClr val="bg1">
                  <a:lumMod val="75000"/>
                </a:schemeClr>
              </a:buClr>
              <a:buFont typeface="+mj-lt"/>
              <a:buAutoNum type="arabicPeriod"/>
            </a:pPr>
            <a:r>
              <a:rPr lang="en-IN" sz="1200" dirty="0">
                <a:solidFill>
                  <a:srgbClr val="008000"/>
                </a:solidFill>
                <a:latin typeface="Consolas" panose="020B0609020204030204" pitchFamily="49" charset="0"/>
              </a:rPr>
              <a:t>// Check connection</a:t>
            </a:r>
          </a:p>
          <a:p>
            <a:pPr marL="228600" indent="-228600">
              <a:buClr>
                <a:schemeClr val="bg1">
                  <a:lumMod val="75000"/>
                </a:schemeClr>
              </a:buClr>
              <a:buFont typeface="+mj-lt"/>
              <a:buAutoNum type="arabicPeriod"/>
            </a:pP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if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 (!$conn) {</a:t>
            </a:r>
            <a:endParaRPr lang="en-IN" sz="1200" dirty="0"/>
          </a:p>
          <a:p>
            <a:pPr marL="228600" indent="-228600">
              <a:buClr>
                <a:schemeClr val="bg1">
                  <a:lumMod val="75000"/>
                </a:schemeClr>
              </a:buClr>
              <a:buFont typeface="+mj-lt"/>
              <a:buAutoNum type="arabicPeriod"/>
            </a:pP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die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"Connection failed: "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 . </a:t>
            </a:r>
            <a:r>
              <a:rPr lang="en-I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mysqli_connect_error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  <a:endParaRPr lang="en-IN" sz="1200" dirty="0"/>
          </a:p>
          <a:p>
            <a:pPr marL="228600" indent="-228600">
              <a:buClr>
                <a:schemeClr val="bg1">
                  <a:lumMod val="75000"/>
                </a:schemeClr>
              </a:buClr>
              <a:buFont typeface="+mj-lt"/>
              <a:buAutoNum type="arabicPeriod"/>
            </a:pP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IN" sz="1200" dirty="0"/>
            </a:br>
            <a:endParaRPr lang="en-IN" sz="1200" dirty="0"/>
          </a:p>
          <a:p>
            <a:pPr marL="228600" indent="-228600">
              <a:buClr>
                <a:schemeClr val="bg1">
                  <a:lumMod val="75000"/>
                </a:schemeClr>
              </a:buClr>
              <a:buFont typeface="+mj-lt"/>
              <a:buAutoNum type="arabicPeriod"/>
            </a:pP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$</a:t>
            </a:r>
            <a:r>
              <a:rPr lang="en-I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sql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 = 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"INSERT INTO </a:t>
            </a:r>
            <a:r>
              <a:rPr lang="en-IN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MyGuests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 (</a:t>
            </a:r>
            <a:r>
              <a:rPr lang="en-IN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firstname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, </a:t>
            </a:r>
            <a:r>
              <a:rPr lang="en-IN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lastname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, email)VALUES ('John', 'Doe', 'john@example.com');"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IN" sz="1200" dirty="0"/>
          </a:p>
          <a:p>
            <a:pPr marL="228600" indent="-228600">
              <a:buClr>
                <a:schemeClr val="bg1">
                  <a:lumMod val="75000"/>
                </a:schemeClr>
              </a:buClr>
              <a:buFont typeface="+mj-lt"/>
              <a:buAutoNum type="arabicPeriod"/>
            </a:pP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$</a:t>
            </a:r>
            <a:r>
              <a:rPr lang="en-I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sql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 .= 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"INSERT INTO </a:t>
            </a:r>
            <a:r>
              <a:rPr lang="en-IN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MyGuests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 (</a:t>
            </a:r>
            <a:r>
              <a:rPr lang="en-IN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firstname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, </a:t>
            </a:r>
            <a:r>
              <a:rPr lang="en-IN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lastname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, email)VALUES ('Mary', 'Moe', 'mary@example.com');"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IN" sz="1200" dirty="0"/>
          </a:p>
          <a:p>
            <a:pPr marL="228600" indent="-228600">
              <a:buClr>
                <a:schemeClr val="bg1">
                  <a:lumMod val="75000"/>
                </a:schemeClr>
              </a:buClr>
              <a:buFont typeface="+mj-lt"/>
              <a:buAutoNum type="arabicPeriod"/>
            </a:pP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$</a:t>
            </a:r>
            <a:r>
              <a:rPr lang="en-I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sql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 .= 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"INSERT INTO </a:t>
            </a:r>
            <a:r>
              <a:rPr lang="en-IN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MyGuests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 (</a:t>
            </a:r>
            <a:r>
              <a:rPr lang="en-IN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firstname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, </a:t>
            </a:r>
            <a:r>
              <a:rPr lang="en-IN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lastname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, email)VALUES ('Julie', 'Dooley', 'julie@example.com’)”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IN" sz="1200" dirty="0"/>
          </a:p>
          <a:p>
            <a:pPr marL="228600" indent="-228600">
              <a:buClr>
                <a:schemeClr val="bg1">
                  <a:lumMod val="75000"/>
                </a:schemeClr>
              </a:buClr>
              <a:buFont typeface="+mj-lt"/>
              <a:buAutoNum type="arabicPeriod"/>
            </a:pPr>
            <a:r>
              <a:rPr lang="en-IN" sz="1200" dirty="0"/>
              <a:t> </a:t>
            </a:r>
          </a:p>
          <a:p>
            <a:pPr marL="228600" indent="-228600">
              <a:buClr>
                <a:schemeClr val="bg1">
                  <a:lumMod val="75000"/>
                </a:schemeClr>
              </a:buClr>
              <a:buFont typeface="+mj-lt"/>
              <a:buAutoNum type="arabicPeriod"/>
            </a:pP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if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I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mysqli_multi_query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($conn, $</a:t>
            </a:r>
            <a:r>
              <a:rPr lang="en-I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sql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)) {</a:t>
            </a:r>
            <a:endParaRPr lang="en-IN" sz="1200" dirty="0"/>
          </a:p>
          <a:p>
            <a:pPr marL="228600" indent="-228600">
              <a:buClr>
                <a:schemeClr val="bg1">
                  <a:lumMod val="75000"/>
                </a:schemeClr>
              </a:buClr>
              <a:buFont typeface="+mj-lt"/>
              <a:buAutoNum type="arabicPeriod"/>
            </a:pP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echo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"New records created successfully"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IN" sz="1200" dirty="0"/>
          </a:p>
          <a:p>
            <a:pPr marL="228600" indent="-228600">
              <a:buClr>
                <a:schemeClr val="bg1">
                  <a:lumMod val="75000"/>
                </a:schemeClr>
              </a:buClr>
              <a:buFont typeface="+mj-lt"/>
              <a:buAutoNum type="arabicPeriod"/>
            </a:pP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} 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else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  <a:endParaRPr lang="en-IN" sz="1200" dirty="0"/>
          </a:p>
          <a:p>
            <a:pPr marL="228600" indent="-228600">
              <a:buClr>
                <a:schemeClr val="bg1">
                  <a:lumMod val="75000"/>
                </a:schemeClr>
              </a:buClr>
              <a:buFont typeface="+mj-lt"/>
              <a:buAutoNum type="arabicPeriod"/>
            </a:pP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echo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"Error: "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 . $</a:t>
            </a:r>
            <a:r>
              <a:rPr lang="en-I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sql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 . 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"&lt;</a:t>
            </a:r>
            <a:r>
              <a:rPr lang="en-IN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br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&gt;"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 . </a:t>
            </a:r>
            <a:r>
              <a:rPr lang="en-I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mysqli_error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($conn);</a:t>
            </a:r>
            <a:endParaRPr lang="en-IN" sz="1200" dirty="0"/>
          </a:p>
          <a:p>
            <a:pPr marL="228600" indent="-228600">
              <a:buClr>
                <a:schemeClr val="bg1">
                  <a:lumMod val="75000"/>
                </a:schemeClr>
              </a:buClr>
              <a:buFont typeface="+mj-lt"/>
              <a:buAutoNum type="arabicPeriod"/>
            </a:pP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IN" sz="1200" dirty="0"/>
          </a:p>
          <a:p>
            <a:pPr marL="228600" indent="-228600">
              <a:buClr>
                <a:schemeClr val="bg1">
                  <a:lumMod val="75000"/>
                </a:schemeClr>
              </a:buClr>
              <a:buFont typeface="+mj-lt"/>
              <a:buAutoNum type="arabicPeriod"/>
            </a:pPr>
            <a:r>
              <a:rPr lang="en-IN" sz="1200" dirty="0"/>
              <a:t> </a:t>
            </a:r>
          </a:p>
          <a:p>
            <a:pPr marL="228600" indent="-228600">
              <a:buClr>
                <a:schemeClr val="bg1">
                  <a:lumMod val="75000"/>
                </a:schemeClr>
              </a:buClr>
              <a:buFont typeface="+mj-lt"/>
              <a:buAutoNum type="arabicPeriod"/>
            </a:pPr>
            <a:r>
              <a:rPr lang="en-I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mysqli_close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($conn);</a:t>
            </a:r>
            <a:endParaRPr lang="en-IN" sz="1200" dirty="0"/>
          </a:p>
          <a:p>
            <a:pPr marL="228600" indent="-228600">
              <a:buClr>
                <a:schemeClr val="bg1">
                  <a:lumMod val="75000"/>
                </a:schemeClr>
              </a:buClr>
              <a:buFont typeface="+mj-lt"/>
              <a:buAutoNum type="arabicPeriod"/>
            </a:pPr>
            <a:r>
              <a:rPr lang="en-IN" sz="1200" dirty="0">
                <a:solidFill>
                  <a:srgbClr val="FF0000"/>
                </a:solidFill>
                <a:latin typeface="Consolas" panose="020B0609020204030204" pitchFamily="49" charset="0"/>
              </a:rPr>
              <a:t>?&gt;</a:t>
            </a:r>
            <a:endParaRPr lang="en-US" sz="1200" dirty="0">
              <a:solidFill>
                <a:srgbClr val="232A4E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51D25C8-5B01-40ED-8562-0D67E4E80CB6}"/>
              </a:ext>
            </a:extLst>
          </p:cNvPr>
          <p:cNvSpPr/>
          <p:nvPr/>
        </p:nvSpPr>
        <p:spPr>
          <a:xfrm>
            <a:off x="1145955" y="1012101"/>
            <a:ext cx="2182090" cy="338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da-DK" sz="1400" b="1" dirty="0">
                <a:solidFill>
                  <a:srgbClr val="232A4E"/>
                </a:solidFill>
                <a:latin typeface="Ubuntu" panose="020B0504030602030204" pitchFamily="34" charset="0"/>
              </a:rPr>
              <a:t>MySQL Insert  </a:t>
            </a:r>
            <a:r>
              <a:rPr lang="en-GB" sz="1400" b="1" dirty="0">
                <a:solidFill>
                  <a:srgbClr val="232A4E"/>
                </a:solidFill>
                <a:latin typeface="Ubuntu" panose="020B0504030602030204" pitchFamily="34" charset="0"/>
              </a:rPr>
              <a:t>Multiple</a:t>
            </a:r>
            <a:r>
              <a:rPr lang="da-DK" sz="1400" b="1" dirty="0">
                <a:solidFill>
                  <a:srgbClr val="232A4E"/>
                </a:solidFill>
                <a:latin typeface="Ubuntu" panose="020B0504030602030204" pitchFamily="34" charset="0"/>
              </a:rPr>
              <a:t>: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1C8E65-944B-4904-8119-4FBF5286EAF1}"/>
              </a:ext>
            </a:extLst>
          </p:cNvPr>
          <p:cNvSpPr/>
          <p:nvPr/>
        </p:nvSpPr>
        <p:spPr>
          <a:xfrm>
            <a:off x="6398178" y="1181442"/>
            <a:ext cx="471456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Ubuntu" panose="020B0504030602030204" pitchFamily="34" charset="0"/>
              </a:rPr>
              <a:t>PHP MySQL </a:t>
            </a:r>
            <a:r>
              <a:rPr lang="en-US" sz="3600" dirty="0">
                <a:solidFill>
                  <a:schemeClr val="accent4"/>
                </a:solidFill>
                <a:latin typeface="Ubuntu" panose="020B0504030602030204" pitchFamily="34" charset="0"/>
              </a:rPr>
              <a:t>Insert Multiple Records</a:t>
            </a:r>
            <a:endParaRPr lang="en-US" sz="3600" b="0" i="0" dirty="0">
              <a:solidFill>
                <a:schemeClr val="accent4"/>
              </a:solidFill>
              <a:effectLst/>
              <a:latin typeface="Ubuntu" panose="020B050403060203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2BF9ADB-E897-43E2-A87E-80A39F2D05D8}"/>
              </a:ext>
            </a:extLst>
          </p:cNvPr>
          <p:cNvSpPr/>
          <p:nvPr/>
        </p:nvSpPr>
        <p:spPr>
          <a:xfrm>
            <a:off x="6369159" y="2349655"/>
            <a:ext cx="4821797" cy="40472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PHP uses </a:t>
            </a:r>
            <a:r>
              <a:rPr lang="en-GB" dirty="0" err="1">
                <a:solidFill>
                  <a:schemeClr val="bg1"/>
                </a:solidFill>
              </a:rPr>
              <a:t>mysqli_multi_query</a:t>
            </a:r>
            <a:r>
              <a:rPr lang="en-GB" dirty="0">
                <a:solidFill>
                  <a:schemeClr val="bg1"/>
                </a:solidFill>
              </a:rPr>
              <a:t>() function to insert multiple records into a MySQL table.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Create the SQL queries separated by semicolon or append with dot symbol.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7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Execute the query using </a:t>
            </a:r>
            <a:r>
              <a:rPr lang="en-GB" dirty="0" err="1">
                <a:solidFill>
                  <a:schemeClr val="bg1"/>
                </a:solidFill>
              </a:rPr>
              <a:t>mysqli_multi_query</a:t>
            </a:r>
            <a:r>
              <a:rPr lang="en-GB" dirty="0">
                <a:solidFill>
                  <a:schemeClr val="bg1"/>
                </a:solidFill>
              </a:rPr>
              <a:t>() function.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This function takes two parameters: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700" dirty="0">
              <a:solidFill>
                <a:schemeClr val="bg1"/>
              </a:solidFill>
            </a:endParaRPr>
          </a:p>
          <a:p>
            <a:pPr marL="285750" indent="-285750">
              <a:buFont typeface="+mj-lt"/>
              <a:buAutoNum type="arabicPeriod"/>
            </a:pPr>
            <a:r>
              <a:rPr lang="en-IN" b="1" dirty="0" err="1">
                <a:solidFill>
                  <a:srgbClr val="FFFF00"/>
                </a:solidFill>
              </a:rPr>
              <a:t>sql</a:t>
            </a:r>
            <a:r>
              <a:rPr lang="en-IN" b="1" dirty="0">
                <a:solidFill>
                  <a:srgbClr val="FFFF00"/>
                </a:solidFill>
              </a:rPr>
              <a:t> </a:t>
            </a:r>
            <a:r>
              <a:rPr lang="en-IN" b="1" dirty="0">
                <a:solidFill>
                  <a:schemeClr val="bg1"/>
                </a:solidFill>
              </a:rPr>
              <a:t>: </a:t>
            </a:r>
            <a:r>
              <a:rPr lang="en-GB" dirty="0">
                <a:solidFill>
                  <a:schemeClr val="bg1"/>
                </a:solidFill>
              </a:rPr>
              <a:t>One or more queries separated by semicolons.</a:t>
            </a:r>
          </a:p>
          <a:p>
            <a:pPr marL="285750" indent="-285750">
              <a:buFont typeface="+mj-lt"/>
              <a:buAutoNum type="arabicPeriod"/>
            </a:pPr>
            <a:endParaRPr lang="en-IN" sz="700" b="1" dirty="0">
              <a:solidFill>
                <a:schemeClr val="bg1"/>
              </a:solidFill>
            </a:endParaRPr>
          </a:p>
          <a:p>
            <a:pPr marL="285750" indent="-285750">
              <a:buFont typeface="+mj-lt"/>
              <a:buAutoNum type="arabicPeriod"/>
            </a:pPr>
            <a:r>
              <a:rPr lang="en-IN" b="1" dirty="0">
                <a:solidFill>
                  <a:srgbClr val="FFFF00"/>
                </a:solidFill>
              </a:rPr>
              <a:t>connection</a:t>
            </a:r>
            <a:r>
              <a:rPr lang="en-IN" b="1" dirty="0">
                <a:solidFill>
                  <a:schemeClr val="bg1"/>
                </a:solidFill>
              </a:rPr>
              <a:t> : </a:t>
            </a:r>
            <a:r>
              <a:rPr lang="en-GB" dirty="0">
                <a:solidFill>
                  <a:schemeClr val="bg1"/>
                </a:solidFill>
              </a:rPr>
              <a:t>It specifies the </a:t>
            </a:r>
            <a:r>
              <a:rPr lang="en-GB" dirty="0" err="1">
                <a:solidFill>
                  <a:schemeClr val="bg1"/>
                </a:solidFill>
              </a:rPr>
              <a:t>mySql</a:t>
            </a:r>
            <a:r>
              <a:rPr lang="en-GB" dirty="0">
                <a:solidFill>
                  <a:schemeClr val="bg1"/>
                </a:solidFill>
              </a:rPr>
              <a:t> connection to use.</a:t>
            </a:r>
            <a:endParaRPr lang="en-IN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>
              <a:solidFill>
                <a:schemeClr val="bg1"/>
              </a:solidFill>
            </a:endParaRPr>
          </a:p>
          <a:p>
            <a:pPr marL="285750" indent="-285750">
              <a:buFont typeface="+mj-lt"/>
              <a:buAutoNum type="arabicPeriod"/>
            </a:pPr>
            <a:endParaRPr lang="en-GB" sz="1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70820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9C66AF2A-74A5-4A41-A310-357C3992C27F}"/>
              </a:ext>
            </a:extLst>
          </p:cNvPr>
          <p:cNvGrpSpPr/>
          <p:nvPr/>
        </p:nvGrpSpPr>
        <p:grpSpPr>
          <a:xfrm>
            <a:off x="4527987" y="401634"/>
            <a:ext cx="7473513" cy="5963613"/>
            <a:chOff x="1799303" y="1268361"/>
            <a:chExt cx="1388783" cy="914401"/>
          </a:xfrm>
          <a:solidFill>
            <a:srgbClr val="232A4E"/>
          </a:solidFill>
          <a:effectLst>
            <a:outerShdw blurRad="609600" dist="114300" dir="5400000" algn="t" rotWithShape="0">
              <a:prstClr val="black">
                <a:alpha val="14000"/>
              </a:prstClr>
            </a:outerShdw>
          </a:effectLst>
        </p:grpSpPr>
        <p:sp>
          <p:nvSpPr>
            <p:cNvPr id="13" name="Rectangle: Top Corners Rounded 12">
              <a:extLst>
                <a:ext uri="{FF2B5EF4-FFF2-40B4-BE49-F238E27FC236}">
                  <a16:creationId xmlns:a16="http://schemas.microsoft.com/office/drawing/2014/main" id="{D4B2850F-AB31-41AD-B377-56EB2707DC2B}"/>
                </a:ext>
              </a:extLst>
            </p:cNvPr>
            <p:cNvSpPr/>
            <p:nvPr/>
          </p:nvSpPr>
          <p:spPr>
            <a:xfrm rot="16200000">
              <a:off x="1408586" y="1659078"/>
              <a:ext cx="914400" cy="132966"/>
            </a:xfrm>
            <a:prstGeom prst="round2SameRect">
              <a:avLst>
                <a:gd name="adj1" fmla="val 22155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: Top Corners Rounded 13">
              <a:extLst>
                <a:ext uri="{FF2B5EF4-FFF2-40B4-BE49-F238E27FC236}">
                  <a16:creationId xmlns:a16="http://schemas.microsoft.com/office/drawing/2014/main" id="{F4E29144-2BCF-48FE-93EA-28B05C8E2256}"/>
                </a:ext>
              </a:extLst>
            </p:cNvPr>
            <p:cNvSpPr/>
            <p:nvPr/>
          </p:nvSpPr>
          <p:spPr>
            <a:xfrm rot="5400000">
              <a:off x="2102978" y="1097653"/>
              <a:ext cx="914400" cy="1255817"/>
            </a:xfrm>
            <a:prstGeom prst="round2SameRect">
              <a:avLst>
                <a:gd name="adj1" fmla="val 2989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C50AE8E-B140-49A7-AAF7-D5CCFCD0A8F2}"/>
              </a:ext>
            </a:extLst>
          </p:cNvPr>
          <p:cNvGrpSpPr/>
          <p:nvPr/>
        </p:nvGrpSpPr>
        <p:grpSpPr>
          <a:xfrm>
            <a:off x="612318" y="544899"/>
            <a:ext cx="5474157" cy="5594843"/>
            <a:chOff x="1799303" y="1268361"/>
            <a:chExt cx="1388783" cy="914401"/>
          </a:xfrm>
          <a:solidFill>
            <a:srgbClr val="232A4E"/>
          </a:solidFill>
          <a:effectLst>
            <a:outerShdw blurRad="609600" dist="114300" dir="5400000" algn="t" rotWithShape="0">
              <a:prstClr val="black">
                <a:alpha val="14000"/>
              </a:prstClr>
            </a:outerShdw>
          </a:effectLst>
        </p:grpSpPr>
        <p:sp>
          <p:nvSpPr>
            <p:cNvPr id="8" name="Rectangle: Top Corners Rounded 7">
              <a:extLst>
                <a:ext uri="{FF2B5EF4-FFF2-40B4-BE49-F238E27FC236}">
                  <a16:creationId xmlns:a16="http://schemas.microsoft.com/office/drawing/2014/main" id="{8731659E-1484-4C7C-82D1-E4F1BC7BA4E4}"/>
                </a:ext>
              </a:extLst>
            </p:cNvPr>
            <p:cNvSpPr/>
            <p:nvPr/>
          </p:nvSpPr>
          <p:spPr>
            <a:xfrm rot="16200000">
              <a:off x="1408586" y="1659078"/>
              <a:ext cx="914400" cy="132966"/>
            </a:xfrm>
            <a:prstGeom prst="round2SameRect">
              <a:avLst>
                <a:gd name="adj1" fmla="val 22155"/>
                <a:gd name="adj2" fmla="val 0"/>
              </a:avLst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Top Corners Rounded 8">
              <a:extLst>
                <a:ext uri="{FF2B5EF4-FFF2-40B4-BE49-F238E27FC236}">
                  <a16:creationId xmlns:a16="http://schemas.microsoft.com/office/drawing/2014/main" id="{4C1668E9-5592-4916-A744-04FAD734D6FE}"/>
                </a:ext>
              </a:extLst>
            </p:cNvPr>
            <p:cNvSpPr/>
            <p:nvPr/>
          </p:nvSpPr>
          <p:spPr>
            <a:xfrm rot="5400000">
              <a:off x="2102978" y="1097653"/>
              <a:ext cx="914400" cy="1255817"/>
            </a:xfrm>
            <a:prstGeom prst="round2SameRect">
              <a:avLst>
                <a:gd name="adj1" fmla="val 2989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2CAE536C-4FA6-4D8F-9933-37ADD417FD66}"/>
              </a:ext>
            </a:extLst>
          </p:cNvPr>
          <p:cNvSpPr/>
          <p:nvPr/>
        </p:nvSpPr>
        <p:spPr>
          <a:xfrm>
            <a:off x="706918" y="1051954"/>
            <a:ext cx="5223203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Clr>
                <a:schemeClr val="bg1">
                  <a:lumMod val="75000"/>
                </a:schemeClr>
              </a:buClr>
              <a:buFont typeface="+mj-lt"/>
              <a:buAutoNum type="arabicPeriod"/>
            </a:pPr>
            <a:r>
              <a:rPr lang="en-IN" sz="1200" dirty="0">
                <a:solidFill>
                  <a:srgbClr val="FF0000"/>
                </a:solidFill>
                <a:latin typeface="Consolas" panose="020B0609020204030204" pitchFamily="49" charset="0"/>
              </a:rPr>
              <a:t>&lt;?</a:t>
            </a:r>
            <a:r>
              <a:rPr lang="en-IN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php</a:t>
            </a:r>
            <a:endParaRPr lang="en-IN" sz="1200" dirty="0">
              <a:latin typeface="Consolas" panose="020B0609020204030204" pitchFamily="49" charset="0"/>
            </a:endParaRPr>
          </a:p>
          <a:p>
            <a:pPr marL="228600" indent="-228600">
              <a:buClr>
                <a:schemeClr val="bg1">
                  <a:lumMod val="75000"/>
                </a:schemeClr>
              </a:buClr>
              <a:buFont typeface="+mj-lt"/>
              <a:buAutoNum type="arabicPeriod"/>
            </a:pP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$conn = </a:t>
            </a:r>
            <a:r>
              <a:rPr lang="en-I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mysqli_connect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($</a:t>
            </a:r>
            <a:r>
              <a:rPr lang="en-I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servername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, $username, $password,$</a:t>
            </a:r>
            <a:r>
              <a:rPr lang="en-I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dbname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IN" sz="1200" dirty="0">
              <a:latin typeface="Consolas" panose="020B0609020204030204" pitchFamily="49" charset="0"/>
            </a:endParaRPr>
          </a:p>
          <a:p>
            <a:pPr marL="228600" indent="-228600">
              <a:buClr>
                <a:schemeClr val="bg1">
                  <a:lumMod val="75000"/>
                </a:schemeClr>
              </a:buClr>
              <a:buFont typeface="+mj-lt"/>
              <a:buAutoNum type="arabicPeriod"/>
            </a:pP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if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 (!$conn) {</a:t>
            </a:r>
            <a:endParaRPr lang="en-IN" sz="1200" dirty="0">
              <a:latin typeface="Consolas" panose="020B0609020204030204" pitchFamily="49" charset="0"/>
            </a:endParaRPr>
          </a:p>
          <a:p>
            <a:pPr marL="228600" indent="-228600">
              <a:buClr>
                <a:schemeClr val="bg1">
                  <a:lumMod val="75000"/>
                </a:schemeClr>
              </a:buClr>
              <a:buFont typeface="+mj-lt"/>
              <a:buAutoNum type="arabicPeriod"/>
            </a:pP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die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"Connection failed: "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 . </a:t>
            </a:r>
            <a:r>
              <a:rPr lang="en-I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mysqli_connect_error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());}</a:t>
            </a:r>
            <a:endParaRPr lang="en-IN" sz="1200" dirty="0">
              <a:latin typeface="Consolas" panose="020B0609020204030204" pitchFamily="49" charset="0"/>
            </a:endParaRPr>
          </a:p>
          <a:p>
            <a:pPr marL="228600" indent="-228600">
              <a:buClr>
                <a:schemeClr val="bg1">
                  <a:lumMod val="75000"/>
                </a:schemeClr>
              </a:buClr>
              <a:buFont typeface="+mj-lt"/>
              <a:buAutoNum type="arabicPeriod"/>
            </a:pPr>
            <a:r>
              <a:rPr lang="en-IN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</a:p>
          <a:p>
            <a:pPr marL="228600" indent="-228600">
              <a:buClr>
                <a:schemeClr val="bg1">
                  <a:lumMod val="75000"/>
                </a:schemeClr>
              </a:buClr>
              <a:buFont typeface="+mj-lt"/>
              <a:buAutoNum type="arabicPeriod"/>
            </a:pPr>
            <a:r>
              <a:rPr lang="en-IN" sz="1200" dirty="0">
                <a:solidFill>
                  <a:srgbClr val="008000"/>
                </a:solidFill>
                <a:latin typeface="Consolas" panose="020B0609020204030204" pitchFamily="49" charset="0"/>
              </a:rPr>
              <a:t>// Prepare an insert statement</a:t>
            </a:r>
          </a:p>
          <a:p>
            <a:pPr marL="228600" indent="-228600">
              <a:buClr>
                <a:schemeClr val="bg1">
                  <a:lumMod val="75000"/>
                </a:schemeClr>
              </a:buClr>
              <a:buFont typeface="+mj-lt"/>
              <a:buAutoNum type="arabicPeriod"/>
            </a:pP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$</a:t>
            </a:r>
            <a:r>
              <a:rPr lang="en-I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stmt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I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mysqli_prepare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"INSERT INTO </a:t>
            </a:r>
            <a:r>
              <a:rPr lang="en-IN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MyGuests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 (</a:t>
            </a:r>
            <a:r>
              <a:rPr lang="en-IN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firstname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,</a:t>
            </a:r>
          </a:p>
          <a:p>
            <a:pPr marL="228600" indent="-228600">
              <a:buClr>
                <a:schemeClr val="bg1">
                  <a:lumMod val="75000"/>
                </a:schemeClr>
              </a:buClr>
              <a:buFont typeface="+mj-lt"/>
              <a:buAutoNum type="arabicPeriod"/>
            </a:pPr>
            <a:r>
              <a:rPr lang="en-IN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lastname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, email) VALUES (?, ?, ?)"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228600" indent="-228600">
              <a:buClr>
                <a:schemeClr val="bg1">
                  <a:lumMod val="75000"/>
                </a:schemeClr>
              </a:buClr>
              <a:buFont typeface="+mj-lt"/>
              <a:buAutoNum type="arabicPeriod"/>
            </a:pPr>
            <a:r>
              <a:rPr lang="en-GB" sz="1200" dirty="0">
                <a:solidFill>
                  <a:srgbClr val="008000"/>
                </a:solidFill>
                <a:latin typeface="Consolas" panose="020B0609020204030204" pitchFamily="49" charset="0"/>
              </a:rPr>
              <a:t>// Bind variables to the prepared statement as parameters</a:t>
            </a:r>
            <a:endParaRPr lang="en-IN" sz="12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228600" indent="-228600">
              <a:buClr>
                <a:schemeClr val="bg1">
                  <a:lumMod val="75000"/>
                </a:schemeClr>
              </a:buClr>
              <a:buFont typeface="+mj-lt"/>
              <a:buAutoNum type="arabicPeriod"/>
            </a:pPr>
            <a:r>
              <a:rPr lang="en-I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mysqli_stmt_bind_param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($</a:t>
            </a:r>
            <a:r>
              <a:rPr lang="en-I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stmt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 ,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en-IN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sss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, $</a:t>
            </a:r>
            <a:r>
              <a:rPr lang="en-I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, $</a:t>
            </a:r>
            <a:r>
              <a:rPr lang="en-I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, $email);</a:t>
            </a:r>
            <a:endParaRPr lang="en-IN" sz="1200" dirty="0">
              <a:latin typeface="Consolas" panose="020B0609020204030204" pitchFamily="49" charset="0"/>
            </a:endParaRPr>
          </a:p>
          <a:p>
            <a:pPr marL="228600" indent="-228600">
              <a:buClr>
                <a:schemeClr val="bg1">
                  <a:lumMod val="75000"/>
                </a:schemeClr>
              </a:buClr>
              <a:buFont typeface="+mj-lt"/>
              <a:buAutoNum type="arabicPeriod"/>
            </a:pPr>
            <a:r>
              <a:rPr lang="en-IN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</a:p>
          <a:p>
            <a:pPr marL="228600" indent="-228600">
              <a:buClr>
                <a:schemeClr val="bg1">
                  <a:lumMod val="75000"/>
                </a:schemeClr>
              </a:buClr>
              <a:buFont typeface="+mj-lt"/>
              <a:buAutoNum type="arabicPeriod"/>
            </a:pPr>
            <a:r>
              <a:rPr lang="en-IN" sz="1200" dirty="0">
                <a:solidFill>
                  <a:srgbClr val="008000"/>
                </a:solidFill>
                <a:latin typeface="Consolas" panose="020B0609020204030204" pitchFamily="49" charset="0"/>
              </a:rPr>
              <a:t>// set parameters and execute</a:t>
            </a:r>
          </a:p>
          <a:p>
            <a:pPr marL="228600" indent="-228600">
              <a:buClr>
                <a:schemeClr val="bg1">
                  <a:lumMod val="75000"/>
                </a:schemeClr>
              </a:buClr>
              <a:buFont typeface="+mj-lt"/>
              <a:buAutoNum type="arabicPeriod"/>
            </a:pP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$</a:t>
            </a:r>
            <a:r>
              <a:rPr lang="en-I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 = 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"John"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IN" sz="1200" dirty="0">
              <a:latin typeface="Consolas" panose="020B0609020204030204" pitchFamily="49" charset="0"/>
            </a:endParaRPr>
          </a:p>
          <a:p>
            <a:pPr marL="228600" indent="-228600">
              <a:buClr>
                <a:schemeClr val="bg1">
                  <a:lumMod val="75000"/>
                </a:schemeClr>
              </a:buClr>
              <a:buFont typeface="+mj-lt"/>
              <a:buAutoNum type="arabicPeriod"/>
            </a:pP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$</a:t>
            </a:r>
            <a:r>
              <a:rPr lang="en-I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 = 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"Doe"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IN" sz="1200" dirty="0">
              <a:latin typeface="Consolas" panose="020B0609020204030204" pitchFamily="49" charset="0"/>
            </a:endParaRPr>
          </a:p>
          <a:p>
            <a:pPr marL="228600" indent="-228600">
              <a:buClr>
                <a:schemeClr val="bg1">
                  <a:lumMod val="75000"/>
                </a:schemeClr>
              </a:buClr>
              <a:buFont typeface="+mj-lt"/>
              <a:buAutoNum type="arabicPeriod"/>
            </a:pP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$email = 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"john@example.com"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IN" sz="1200" dirty="0">
              <a:latin typeface="Consolas" panose="020B0609020204030204" pitchFamily="49" charset="0"/>
            </a:endParaRPr>
          </a:p>
          <a:p>
            <a:pPr marL="228600" indent="-228600">
              <a:buClr>
                <a:schemeClr val="bg1">
                  <a:lumMod val="75000"/>
                </a:schemeClr>
              </a:buClr>
              <a:buFont typeface="+mj-lt"/>
              <a:buAutoNum type="arabicPeriod"/>
            </a:pPr>
            <a:r>
              <a:rPr lang="en-I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mysqli_stmt_execute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($</a:t>
            </a:r>
            <a:r>
              <a:rPr lang="en-I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stmt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IN" sz="1200" dirty="0">
              <a:latin typeface="Consolas" panose="020B0609020204030204" pitchFamily="49" charset="0"/>
            </a:endParaRPr>
          </a:p>
          <a:p>
            <a:pPr marL="228600" indent="-228600">
              <a:buClr>
                <a:schemeClr val="bg1">
                  <a:lumMod val="75000"/>
                </a:schemeClr>
              </a:buClr>
              <a:buFont typeface="+mj-lt"/>
              <a:buAutoNum type="arabicPeriod"/>
            </a:pPr>
            <a:r>
              <a:rPr lang="en-IN" sz="1200" dirty="0">
                <a:latin typeface="Consolas" panose="020B0609020204030204" pitchFamily="49" charset="0"/>
              </a:rPr>
              <a:t> </a:t>
            </a:r>
          </a:p>
          <a:p>
            <a:pPr marL="228600" indent="-228600">
              <a:buClr>
                <a:schemeClr val="bg1">
                  <a:lumMod val="75000"/>
                </a:schemeClr>
              </a:buClr>
              <a:buFont typeface="+mj-lt"/>
              <a:buAutoNum type="arabicPeriod"/>
            </a:pP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$</a:t>
            </a:r>
            <a:r>
              <a:rPr lang="en-I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 = 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"Julie"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IN" sz="1200" dirty="0">
              <a:latin typeface="Consolas" panose="020B0609020204030204" pitchFamily="49" charset="0"/>
            </a:endParaRPr>
          </a:p>
          <a:p>
            <a:pPr marL="228600" indent="-228600">
              <a:buClr>
                <a:schemeClr val="bg1">
                  <a:lumMod val="75000"/>
                </a:schemeClr>
              </a:buClr>
              <a:buFont typeface="+mj-lt"/>
              <a:buAutoNum type="arabicPeriod"/>
            </a:pP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$</a:t>
            </a:r>
            <a:r>
              <a:rPr lang="en-I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 = 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"Dooley"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IN" sz="1200" dirty="0">
              <a:latin typeface="Consolas" panose="020B0609020204030204" pitchFamily="49" charset="0"/>
            </a:endParaRPr>
          </a:p>
          <a:p>
            <a:pPr marL="228600" indent="-228600">
              <a:buClr>
                <a:schemeClr val="bg1">
                  <a:lumMod val="75000"/>
                </a:schemeClr>
              </a:buClr>
              <a:buFont typeface="+mj-lt"/>
              <a:buAutoNum type="arabicPeriod"/>
            </a:pP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$email = 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"julie@example.com"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pPr marL="228600" indent="-228600">
              <a:buClr>
                <a:schemeClr val="bg1">
                  <a:lumMod val="75000"/>
                </a:schemeClr>
              </a:buClr>
              <a:buFont typeface="+mj-lt"/>
              <a:buAutoNum type="arabicPeriod"/>
            </a:pPr>
            <a:r>
              <a:rPr lang="en-I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mysqli_stmt_execute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($</a:t>
            </a:r>
            <a:r>
              <a:rPr lang="en-I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stmt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228600" indent="-228600">
              <a:buClr>
                <a:schemeClr val="bg1">
                  <a:lumMod val="75000"/>
                </a:schemeClr>
              </a:buClr>
              <a:buFont typeface="+mj-lt"/>
              <a:buAutoNum type="arabicPeriod"/>
            </a:pPr>
            <a:endParaRPr lang="en-IN" sz="1200" dirty="0">
              <a:latin typeface="Consolas" panose="020B0609020204030204" pitchFamily="49" charset="0"/>
            </a:endParaRPr>
          </a:p>
          <a:p>
            <a:pPr marL="228600" indent="-228600">
              <a:buClr>
                <a:schemeClr val="bg1">
                  <a:lumMod val="75000"/>
                </a:schemeClr>
              </a:buClr>
              <a:buFont typeface="+mj-lt"/>
              <a:buAutoNum type="arabicPeriod"/>
            </a:pP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echo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"New records created successfully"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IN" sz="1200" dirty="0">
                <a:latin typeface="Consolas" panose="020B0609020204030204" pitchFamily="49" charset="0"/>
              </a:rPr>
              <a:t> </a:t>
            </a:r>
          </a:p>
          <a:p>
            <a:pPr marL="228600" indent="-228600">
              <a:buClr>
                <a:schemeClr val="bg1">
                  <a:lumMod val="75000"/>
                </a:schemeClr>
              </a:buClr>
              <a:buFont typeface="+mj-lt"/>
              <a:buAutoNum type="arabicPeriod"/>
            </a:pPr>
            <a:r>
              <a:rPr lang="en-I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mysqli_close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($conn);</a:t>
            </a:r>
            <a:endParaRPr lang="en-IN" sz="1200" dirty="0">
              <a:latin typeface="Consolas" panose="020B0609020204030204" pitchFamily="49" charset="0"/>
            </a:endParaRPr>
          </a:p>
          <a:p>
            <a:pPr marL="228600" indent="-228600">
              <a:buClr>
                <a:schemeClr val="bg1">
                  <a:lumMod val="75000"/>
                </a:schemeClr>
              </a:buClr>
              <a:buFont typeface="+mj-lt"/>
              <a:buAutoNum type="arabicPeriod"/>
            </a:pPr>
            <a:r>
              <a:rPr lang="en-IN" sz="1200" dirty="0">
                <a:solidFill>
                  <a:srgbClr val="FF0000"/>
                </a:solidFill>
                <a:latin typeface="Consolas" panose="020B0609020204030204" pitchFamily="49" charset="0"/>
              </a:rPr>
              <a:t>?&gt;</a:t>
            </a:r>
            <a:endParaRPr lang="en-US" sz="1200" dirty="0">
              <a:solidFill>
                <a:srgbClr val="232A4E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51D25C8-5B01-40ED-8562-0D67E4E80CB6}"/>
              </a:ext>
            </a:extLst>
          </p:cNvPr>
          <p:cNvSpPr/>
          <p:nvPr/>
        </p:nvSpPr>
        <p:spPr>
          <a:xfrm>
            <a:off x="1136430" y="643687"/>
            <a:ext cx="2182090" cy="338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da-DK" sz="1400" b="1" dirty="0">
                <a:solidFill>
                  <a:srgbClr val="232A4E"/>
                </a:solidFill>
                <a:latin typeface="Ubuntu" panose="020B0504030602030204" pitchFamily="34" charset="0"/>
              </a:rPr>
              <a:t>MySQL </a:t>
            </a:r>
            <a:r>
              <a:rPr lang="en-GB" sz="1400" b="1" dirty="0">
                <a:solidFill>
                  <a:srgbClr val="232A4E"/>
                </a:solidFill>
                <a:latin typeface="Ubuntu" panose="020B0504030602030204" pitchFamily="34" charset="0"/>
              </a:rPr>
              <a:t>Prepared</a:t>
            </a:r>
            <a:r>
              <a:rPr lang="da-DK" sz="1400" b="1" dirty="0">
                <a:solidFill>
                  <a:srgbClr val="232A4E"/>
                </a:solidFill>
                <a:latin typeface="Ubuntu" panose="020B0504030602030204" pitchFamily="34" charset="0"/>
              </a:rPr>
              <a:t>: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1C8E65-944B-4904-8119-4FBF5286EAF1}"/>
              </a:ext>
            </a:extLst>
          </p:cNvPr>
          <p:cNvSpPr/>
          <p:nvPr/>
        </p:nvSpPr>
        <p:spPr>
          <a:xfrm>
            <a:off x="6341000" y="544899"/>
            <a:ext cx="471456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Ubuntu" panose="020B0504030602030204" pitchFamily="34" charset="0"/>
              </a:rPr>
              <a:t>PHP MySQL </a:t>
            </a:r>
            <a:r>
              <a:rPr lang="en-US" sz="3200" dirty="0">
                <a:solidFill>
                  <a:schemeClr val="accent4"/>
                </a:solidFill>
                <a:latin typeface="Ubuntu" panose="020B0504030602030204" pitchFamily="34" charset="0"/>
              </a:rPr>
              <a:t>Prepared Statements</a:t>
            </a:r>
            <a:endParaRPr lang="en-US" sz="3200" b="0" i="0" dirty="0">
              <a:solidFill>
                <a:schemeClr val="accent4"/>
              </a:solidFill>
              <a:effectLst/>
              <a:latin typeface="Ubuntu" panose="020B050403060203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2BF9ADB-E897-43E2-A87E-80A39F2D05D8}"/>
              </a:ext>
            </a:extLst>
          </p:cNvPr>
          <p:cNvSpPr/>
          <p:nvPr/>
        </p:nvSpPr>
        <p:spPr>
          <a:xfrm>
            <a:off x="6276978" y="1615836"/>
            <a:ext cx="572452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A prepared statement is a feature used to execute the same (or similar) SQL statements repeatedly with high efficiency.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9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00"/>
                </a:solidFill>
              </a:rPr>
              <a:t>Prepare: </a:t>
            </a:r>
            <a:r>
              <a:rPr lang="en-GB" dirty="0">
                <a:solidFill>
                  <a:schemeClr val="bg1"/>
                </a:solidFill>
              </a:rPr>
              <a:t>An SQL statement template is created and sent to the database. Certain values are left unspecified, called parameters (</a:t>
            </a:r>
            <a:r>
              <a:rPr lang="en-GB" dirty="0" err="1">
                <a:solidFill>
                  <a:schemeClr val="bg1"/>
                </a:solidFill>
              </a:rPr>
              <a:t>labeled</a:t>
            </a:r>
            <a:r>
              <a:rPr lang="en-GB" dirty="0">
                <a:solidFill>
                  <a:schemeClr val="bg1"/>
                </a:solidFill>
              </a:rPr>
              <a:t> "?").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9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00"/>
                </a:solidFill>
              </a:rPr>
              <a:t>Bind: </a:t>
            </a:r>
            <a:r>
              <a:rPr lang="en-GB" dirty="0">
                <a:solidFill>
                  <a:schemeClr val="bg1"/>
                </a:solidFill>
              </a:rPr>
              <a:t>The database parses, compiles, and performs query optimization on the SQL statement template, and stores the result without executing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9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00"/>
                </a:solidFill>
              </a:rPr>
              <a:t>Execute: </a:t>
            </a:r>
            <a:r>
              <a:rPr lang="en-GB" dirty="0">
                <a:solidFill>
                  <a:schemeClr val="bg1"/>
                </a:solidFill>
              </a:rPr>
              <a:t>At a later time, the application binds the values to the parameters, and the database executes the statement.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9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The application may execute the statement as many times as it wants with different values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9482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8A1FBD5-92EF-4A16-AF13-899B18103121}"/>
              </a:ext>
            </a:extLst>
          </p:cNvPr>
          <p:cNvSpPr/>
          <p:nvPr/>
        </p:nvSpPr>
        <p:spPr>
          <a:xfrm>
            <a:off x="5830061" y="725982"/>
            <a:ext cx="6052497" cy="5455743"/>
          </a:xfrm>
          <a:prstGeom prst="roundRect">
            <a:avLst>
              <a:gd name="adj" fmla="val 4767"/>
            </a:avLst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25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EA6DF27-3F3F-441E-8A36-B0CD1E336D8A}"/>
              </a:ext>
            </a:extLst>
          </p:cNvPr>
          <p:cNvSpPr/>
          <p:nvPr/>
        </p:nvSpPr>
        <p:spPr>
          <a:xfrm>
            <a:off x="669454" y="725982"/>
            <a:ext cx="50165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buntu" panose="020B0504030602030204" pitchFamily="34" charset="0"/>
              </a:rPr>
              <a:t>PHP MySQL Select Data</a:t>
            </a:r>
            <a:endParaRPr lang="en-US" sz="3600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Ubuntu" panose="020B0504030602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B9BAA2-3862-4D76-8ADD-46E79118836C}"/>
              </a:ext>
            </a:extLst>
          </p:cNvPr>
          <p:cNvSpPr/>
          <p:nvPr/>
        </p:nvSpPr>
        <p:spPr>
          <a:xfrm>
            <a:off x="606445" y="1934810"/>
            <a:ext cx="5189518" cy="4308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SELECT statement is used to select data from one or more tables.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SQL query that selects the id, </a:t>
            </a:r>
            <a:r>
              <a:rPr lang="en-GB" dirty="0" err="1"/>
              <a:t>firstname</a:t>
            </a:r>
            <a:r>
              <a:rPr lang="en-GB" dirty="0"/>
              <a:t> and </a:t>
            </a:r>
            <a:r>
              <a:rPr lang="en-GB" dirty="0" err="1"/>
              <a:t>lastname</a:t>
            </a:r>
            <a:r>
              <a:rPr lang="en-GB" dirty="0"/>
              <a:t> columns.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8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</a:rPr>
              <a:t>Run the query and puts the resulting data into a variable called $result.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GB" sz="800" dirty="0">
              <a:solidFill>
                <a:srgbClr val="000000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rgbClr val="000000"/>
                </a:solidFill>
              </a:rPr>
              <a:t>num_rows</a:t>
            </a:r>
            <a:r>
              <a:rPr lang="en-GB" dirty="0">
                <a:solidFill>
                  <a:srgbClr val="000000"/>
                </a:solidFill>
              </a:rPr>
              <a:t>() checks if there are more than zero rows returned.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GB" sz="800" dirty="0">
              <a:solidFill>
                <a:srgbClr val="000000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rgbClr val="000000"/>
                </a:solidFill>
              </a:rPr>
              <a:t>fetch_assoc</a:t>
            </a:r>
            <a:r>
              <a:rPr lang="en-GB" dirty="0">
                <a:solidFill>
                  <a:srgbClr val="000000"/>
                </a:solidFill>
              </a:rPr>
              <a:t>() puts all the results into an associative array.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GB" sz="800" dirty="0">
              <a:solidFill>
                <a:srgbClr val="000000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</a:rPr>
              <a:t>The while() loop loops through the result set and outputs the data from the id, </a:t>
            </a:r>
            <a:r>
              <a:rPr lang="en-GB" dirty="0" err="1">
                <a:solidFill>
                  <a:srgbClr val="000000"/>
                </a:solidFill>
              </a:rPr>
              <a:t>firstname</a:t>
            </a:r>
            <a:r>
              <a:rPr lang="en-GB" dirty="0">
                <a:solidFill>
                  <a:srgbClr val="000000"/>
                </a:solidFill>
              </a:rPr>
              <a:t> and </a:t>
            </a:r>
            <a:r>
              <a:rPr lang="en-GB" dirty="0" err="1">
                <a:solidFill>
                  <a:srgbClr val="000000"/>
                </a:solidFill>
              </a:rPr>
              <a:t>lastname</a:t>
            </a:r>
            <a:r>
              <a:rPr lang="en-GB" dirty="0">
                <a:solidFill>
                  <a:srgbClr val="000000"/>
                </a:solidFill>
              </a:rPr>
              <a:t> columns.</a:t>
            </a:r>
            <a:endParaRPr lang="en-IN" dirty="0">
              <a:solidFill>
                <a:srgbClr val="00000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DD8D0DF-6390-4559-A9E3-3A155AF5F622}"/>
              </a:ext>
            </a:extLst>
          </p:cNvPr>
          <p:cNvSpPr/>
          <p:nvPr/>
        </p:nvSpPr>
        <p:spPr>
          <a:xfrm>
            <a:off x="5974132" y="1164268"/>
            <a:ext cx="5908426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Clr>
                <a:schemeClr val="bg1"/>
              </a:buClr>
              <a:buFont typeface="+mj-lt"/>
              <a:buAutoNum type="arabicPeriod"/>
            </a:pP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&lt;?</a:t>
            </a:r>
            <a:r>
              <a:rPr lang="en-US" sz="1300" dirty="0" err="1">
                <a:solidFill>
                  <a:schemeClr val="bg1"/>
                </a:solidFill>
                <a:latin typeface="Consolas" panose="020B0609020204030204" pitchFamily="49" charset="0"/>
              </a:rPr>
              <a:t>php</a:t>
            </a:r>
            <a:endParaRPr lang="en-US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514350" indent="-514350">
              <a:buClr>
                <a:schemeClr val="bg1"/>
              </a:buClr>
              <a:buFont typeface="+mj-lt"/>
              <a:buAutoNum type="arabicPeriod"/>
            </a:pPr>
            <a:r>
              <a:rPr lang="en-US" sz="1300" dirty="0">
                <a:solidFill>
                  <a:srgbClr val="92D050"/>
                </a:solidFill>
                <a:latin typeface="Consolas" panose="020B0609020204030204" pitchFamily="49" charset="0"/>
              </a:rPr>
              <a:t>// Create connection</a:t>
            </a:r>
          </a:p>
          <a:p>
            <a:pPr marL="514350" indent="-514350">
              <a:buClr>
                <a:schemeClr val="bg1"/>
              </a:buClr>
              <a:buFont typeface="+mj-lt"/>
              <a:buAutoNum type="arabicPeriod"/>
            </a:pP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$conn = </a:t>
            </a:r>
            <a:r>
              <a:rPr lang="en-US" sz="1300" dirty="0" err="1">
                <a:solidFill>
                  <a:schemeClr val="bg1"/>
                </a:solidFill>
                <a:latin typeface="Consolas" panose="020B0609020204030204" pitchFamily="49" charset="0"/>
              </a:rPr>
              <a:t>mysqli_connect</a:t>
            </a: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($</a:t>
            </a:r>
            <a:r>
              <a:rPr lang="en-US" sz="1300" dirty="0" err="1">
                <a:solidFill>
                  <a:schemeClr val="bg1"/>
                </a:solidFill>
                <a:latin typeface="Consolas" panose="020B0609020204030204" pitchFamily="49" charset="0"/>
              </a:rPr>
              <a:t>servername</a:t>
            </a: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, $username, $password, $</a:t>
            </a:r>
            <a:r>
              <a:rPr lang="en-US" sz="1300" dirty="0" err="1">
                <a:solidFill>
                  <a:schemeClr val="bg1"/>
                </a:solidFill>
                <a:latin typeface="Consolas" panose="020B0609020204030204" pitchFamily="49" charset="0"/>
              </a:rPr>
              <a:t>dbname</a:t>
            </a: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pPr marL="514350" indent="-514350">
              <a:buClr>
                <a:schemeClr val="bg1"/>
              </a:buClr>
              <a:buFont typeface="+mj-lt"/>
              <a:buAutoNum type="arabicPeriod"/>
            </a:pPr>
            <a:r>
              <a:rPr lang="en-US" sz="1300" dirty="0">
                <a:solidFill>
                  <a:srgbClr val="92D050"/>
                </a:solidFill>
                <a:latin typeface="Consolas" panose="020B0609020204030204" pitchFamily="49" charset="0"/>
              </a:rPr>
              <a:t>// Check connection</a:t>
            </a:r>
          </a:p>
          <a:p>
            <a:pPr marL="514350" indent="-514350">
              <a:buClr>
                <a:schemeClr val="bg1"/>
              </a:buClr>
              <a:buFont typeface="+mj-lt"/>
              <a:buAutoNum type="arabicPeriod"/>
            </a:pP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if (!$conn) {</a:t>
            </a:r>
          </a:p>
          <a:p>
            <a:pPr marL="514350" indent="-514350">
              <a:buClr>
                <a:schemeClr val="bg1"/>
              </a:buClr>
              <a:buFont typeface="+mj-lt"/>
              <a:buAutoNum type="arabicPeriod"/>
            </a:pP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  die("Connection failed: " . </a:t>
            </a:r>
            <a:r>
              <a:rPr lang="en-US" sz="1300" dirty="0" err="1">
                <a:solidFill>
                  <a:schemeClr val="bg1"/>
                </a:solidFill>
                <a:latin typeface="Consolas" panose="020B0609020204030204" pitchFamily="49" charset="0"/>
              </a:rPr>
              <a:t>mysqli_connect_error</a:t>
            </a: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());</a:t>
            </a:r>
          </a:p>
          <a:p>
            <a:pPr marL="514350" indent="-514350">
              <a:buClr>
                <a:schemeClr val="bg1"/>
              </a:buClr>
              <a:buFont typeface="+mj-lt"/>
              <a:buAutoNum type="arabicPeriod"/>
            </a:pP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514350" indent="-514350">
              <a:buClr>
                <a:schemeClr val="bg1"/>
              </a:buClr>
              <a:buFont typeface="+mj-lt"/>
              <a:buAutoNum type="arabicPeriod"/>
            </a:pP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</a:p>
          <a:p>
            <a:pPr marL="514350" indent="-514350">
              <a:buClr>
                <a:schemeClr val="bg1"/>
              </a:buClr>
              <a:buFont typeface="+mj-lt"/>
              <a:buAutoNum type="arabicPeriod"/>
            </a:pP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$</a:t>
            </a:r>
            <a:r>
              <a:rPr lang="en-US" sz="1300" dirty="0" err="1">
                <a:solidFill>
                  <a:schemeClr val="bg1"/>
                </a:solidFill>
                <a:latin typeface="Consolas" panose="020B0609020204030204" pitchFamily="49" charset="0"/>
              </a:rPr>
              <a:t>sql</a:t>
            </a: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 = "SELECT id, </a:t>
            </a:r>
            <a:r>
              <a:rPr lang="en-US" sz="1300" dirty="0" err="1">
                <a:solidFill>
                  <a:schemeClr val="bg1"/>
                </a:solidFill>
                <a:latin typeface="Consolas" panose="020B0609020204030204" pitchFamily="49" charset="0"/>
              </a:rPr>
              <a:t>firstname</a:t>
            </a: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300" dirty="0" err="1">
                <a:solidFill>
                  <a:schemeClr val="bg1"/>
                </a:solidFill>
                <a:latin typeface="Consolas" panose="020B0609020204030204" pitchFamily="49" charset="0"/>
              </a:rPr>
              <a:t>lastname</a:t>
            </a: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 FROM </a:t>
            </a:r>
            <a:r>
              <a:rPr lang="en-US" sz="1300" dirty="0" err="1">
                <a:solidFill>
                  <a:schemeClr val="bg1"/>
                </a:solidFill>
                <a:latin typeface="Consolas" panose="020B0609020204030204" pitchFamily="49" charset="0"/>
              </a:rPr>
              <a:t>MyGuests</a:t>
            </a: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";</a:t>
            </a:r>
          </a:p>
          <a:p>
            <a:pPr marL="514350" indent="-514350">
              <a:buClr>
                <a:schemeClr val="bg1"/>
              </a:buClr>
              <a:buFont typeface="+mj-lt"/>
              <a:buAutoNum type="arabicPeriod"/>
            </a:pP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$result = </a:t>
            </a:r>
            <a:r>
              <a:rPr lang="en-US" sz="1300" dirty="0" err="1">
                <a:solidFill>
                  <a:schemeClr val="bg1"/>
                </a:solidFill>
                <a:latin typeface="Consolas" panose="020B0609020204030204" pitchFamily="49" charset="0"/>
              </a:rPr>
              <a:t>mysqli_query</a:t>
            </a: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($conn, $</a:t>
            </a:r>
            <a:r>
              <a:rPr lang="en-US" sz="1300" dirty="0" err="1">
                <a:solidFill>
                  <a:schemeClr val="bg1"/>
                </a:solidFill>
                <a:latin typeface="Consolas" panose="020B0609020204030204" pitchFamily="49" charset="0"/>
              </a:rPr>
              <a:t>sql</a:t>
            </a: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pPr marL="514350" indent="-514350">
              <a:buClr>
                <a:schemeClr val="bg1"/>
              </a:buClr>
              <a:buFont typeface="+mj-lt"/>
              <a:buAutoNum type="arabicPeriod"/>
            </a:pP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</a:p>
          <a:p>
            <a:pPr marL="514350" indent="-514350">
              <a:buClr>
                <a:schemeClr val="bg1"/>
              </a:buClr>
              <a:buFont typeface="+mj-lt"/>
              <a:buAutoNum type="arabicPeriod"/>
            </a:pP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if (</a:t>
            </a:r>
            <a:r>
              <a:rPr lang="en-US" sz="1300" dirty="0" err="1">
                <a:solidFill>
                  <a:schemeClr val="bg1"/>
                </a:solidFill>
                <a:latin typeface="Consolas" panose="020B0609020204030204" pitchFamily="49" charset="0"/>
              </a:rPr>
              <a:t>mysqli_num_rows</a:t>
            </a: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($result) &gt; 0) </a:t>
            </a:r>
          </a:p>
          <a:p>
            <a:pPr marL="514350" indent="-514350">
              <a:buClr>
                <a:schemeClr val="bg1"/>
              </a:buClr>
              <a:buFont typeface="+mj-lt"/>
              <a:buAutoNum type="arabicPeriod"/>
            </a:pP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r>
              <a:rPr lang="en-US" sz="1300" dirty="0">
                <a:solidFill>
                  <a:srgbClr val="92D050"/>
                </a:solidFill>
                <a:latin typeface="Consolas" panose="020B0609020204030204" pitchFamily="49" charset="0"/>
              </a:rPr>
              <a:t>  // output data of each row</a:t>
            </a:r>
          </a:p>
          <a:p>
            <a:pPr marL="514350" indent="-514350">
              <a:buClr>
                <a:schemeClr val="bg1"/>
              </a:buClr>
              <a:buFont typeface="+mj-lt"/>
              <a:buAutoNum type="arabicPeriod"/>
            </a:pP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  while($row = </a:t>
            </a:r>
            <a:r>
              <a:rPr lang="en-US" sz="1300" dirty="0" err="1">
                <a:solidFill>
                  <a:schemeClr val="bg1"/>
                </a:solidFill>
                <a:latin typeface="Consolas" panose="020B0609020204030204" pitchFamily="49" charset="0"/>
              </a:rPr>
              <a:t>mysqli_fetch_assoc</a:t>
            </a: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($result))</a:t>
            </a:r>
          </a:p>
          <a:p>
            <a:pPr marL="514350" indent="-514350">
              <a:buClr>
                <a:schemeClr val="bg1"/>
              </a:buClr>
              <a:buFont typeface="+mj-lt"/>
              <a:buAutoNum type="arabicPeriod"/>
            </a:pP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   { echo "id: " . $row["id"]. " - Name: " .    </a:t>
            </a:r>
          </a:p>
          <a:p>
            <a:pPr marL="514350" indent="-514350">
              <a:buClr>
                <a:schemeClr val="bg1"/>
              </a:buClr>
              <a:buFont typeface="+mj-lt"/>
              <a:buAutoNum type="arabicPeriod"/>
            </a:pP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     $row["</a:t>
            </a:r>
            <a:r>
              <a:rPr lang="en-US" sz="1300" dirty="0" err="1">
                <a:solidFill>
                  <a:schemeClr val="bg1"/>
                </a:solidFill>
                <a:latin typeface="Consolas" panose="020B0609020204030204" pitchFamily="49" charset="0"/>
              </a:rPr>
              <a:t>firstname</a:t>
            </a: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"]. " " . $row["</a:t>
            </a:r>
            <a:r>
              <a:rPr lang="en-US" sz="1300" dirty="0" err="1">
                <a:solidFill>
                  <a:schemeClr val="bg1"/>
                </a:solidFill>
                <a:latin typeface="Consolas" panose="020B0609020204030204" pitchFamily="49" charset="0"/>
              </a:rPr>
              <a:t>lastname</a:t>
            </a: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"]. "&lt;</a:t>
            </a:r>
            <a:r>
              <a:rPr lang="en-US" sz="1300" dirty="0" err="1">
                <a:solidFill>
                  <a:schemeClr val="bg1"/>
                </a:solidFill>
                <a:latin typeface="Consolas" panose="020B0609020204030204" pitchFamily="49" charset="0"/>
              </a:rPr>
              <a:t>br</a:t>
            </a: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&gt;";</a:t>
            </a:r>
          </a:p>
          <a:p>
            <a:pPr marL="514350" indent="-514350">
              <a:buClr>
                <a:schemeClr val="bg1"/>
              </a:buClr>
              <a:buFont typeface="+mj-lt"/>
              <a:buAutoNum type="arabicPeriod"/>
            </a:pP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   }</a:t>
            </a:r>
          </a:p>
          <a:p>
            <a:pPr marL="514350" indent="-514350">
              <a:buClr>
                <a:schemeClr val="bg1"/>
              </a:buClr>
              <a:buFont typeface="+mj-lt"/>
              <a:buAutoNum type="arabicPeriod"/>
            </a:pP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} </a:t>
            </a:r>
          </a:p>
          <a:p>
            <a:pPr marL="514350" indent="-514350">
              <a:buClr>
                <a:schemeClr val="bg1"/>
              </a:buClr>
              <a:buFont typeface="+mj-lt"/>
              <a:buAutoNum type="arabicPeriod"/>
            </a:pP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else</a:t>
            </a:r>
          </a:p>
          <a:p>
            <a:pPr marL="514350" indent="-514350">
              <a:buClr>
                <a:schemeClr val="bg1"/>
              </a:buClr>
              <a:buFont typeface="+mj-lt"/>
              <a:buAutoNum type="arabicPeriod"/>
            </a:pP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{  echo "0 results";}</a:t>
            </a:r>
          </a:p>
          <a:p>
            <a:pPr marL="514350" indent="-514350">
              <a:buClr>
                <a:schemeClr val="bg1"/>
              </a:buClr>
              <a:buFont typeface="+mj-lt"/>
              <a:buAutoNum type="arabicPeriod"/>
            </a:pP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</a:p>
          <a:p>
            <a:pPr marL="514350" indent="-514350">
              <a:buClr>
                <a:schemeClr val="bg1"/>
              </a:buClr>
              <a:buFont typeface="+mj-lt"/>
              <a:buAutoNum type="arabicPeriod"/>
            </a:pPr>
            <a:r>
              <a:rPr lang="en-US" sz="1300" dirty="0" err="1">
                <a:solidFill>
                  <a:schemeClr val="bg1"/>
                </a:solidFill>
                <a:latin typeface="Consolas" panose="020B0609020204030204" pitchFamily="49" charset="0"/>
              </a:rPr>
              <a:t>mysqli_close</a:t>
            </a: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($conn);</a:t>
            </a:r>
          </a:p>
          <a:p>
            <a:pPr marL="514350" indent="-514350">
              <a:buClr>
                <a:schemeClr val="bg1"/>
              </a:buClr>
              <a:buFont typeface="+mj-lt"/>
              <a:buAutoNum type="arabicPeriod"/>
            </a:pP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?&gt;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D7E1FEF-4269-483D-A75E-81B01781D78C}"/>
              </a:ext>
            </a:extLst>
          </p:cNvPr>
          <p:cNvSpPr/>
          <p:nvPr/>
        </p:nvSpPr>
        <p:spPr>
          <a:xfrm>
            <a:off x="6214736" y="842350"/>
            <a:ext cx="2937356" cy="338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da-DK" sz="1400" b="1" dirty="0">
                <a:solidFill>
                  <a:srgbClr val="FFFF00"/>
                </a:solidFill>
                <a:latin typeface="Ubuntu" panose="020B0504030602030204" pitchFamily="34" charset="0"/>
              </a:rPr>
              <a:t>MySQL Select Data:</a:t>
            </a:r>
          </a:p>
        </p:txBody>
      </p:sp>
    </p:spTree>
    <p:extLst>
      <p:ext uri="{BB962C8B-B14F-4D97-AF65-F5344CB8AC3E}">
        <p14:creationId xmlns:p14="http://schemas.microsoft.com/office/powerpoint/2010/main" val="1224197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3" presetClass="entr" presetSubtype="16" fill="hold" grpId="0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4" grpId="0"/>
      <p:bldP spid="16" grpId="0"/>
      <p:bldP spid="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8A1FBD5-92EF-4A16-AF13-899B18103121}"/>
              </a:ext>
            </a:extLst>
          </p:cNvPr>
          <p:cNvSpPr/>
          <p:nvPr/>
        </p:nvSpPr>
        <p:spPr>
          <a:xfrm>
            <a:off x="5830061" y="802227"/>
            <a:ext cx="6052497" cy="5455743"/>
          </a:xfrm>
          <a:prstGeom prst="roundRect">
            <a:avLst>
              <a:gd name="adj" fmla="val 4767"/>
            </a:avLst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25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EA6DF27-3F3F-441E-8A36-B0CD1E336D8A}"/>
              </a:ext>
            </a:extLst>
          </p:cNvPr>
          <p:cNvSpPr/>
          <p:nvPr/>
        </p:nvSpPr>
        <p:spPr>
          <a:xfrm>
            <a:off x="669454" y="725982"/>
            <a:ext cx="50165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buntu" panose="020B0504030602030204" pitchFamily="34" charset="0"/>
              </a:rPr>
              <a:t>PHP MySQL WHERE Clause</a:t>
            </a:r>
            <a:endParaRPr lang="en-US" sz="3600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Ubuntu" panose="020B0504030602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B9BAA2-3862-4D76-8ADD-46E79118836C}"/>
              </a:ext>
            </a:extLst>
          </p:cNvPr>
          <p:cNvSpPr/>
          <p:nvPr/>
        </p:nvSpPr>
        <p:spPr>
          <a:xfrm>
            <a:off x="606445" y="1934810"/>
            <a:ext cx="5223616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WHERE clause is used to extract only those records that </a:t>
            </a:r>
            <a:r>
              <a:rPr lang="en-GB" dirty="0" err="1"/>
              <a:t>fulfill</a:t>
            </a:r>
            <a:r>
              <a:rPr lang="en-GB" dirty="0"/>
              <a:t> a specified condition.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SQL query that selects the id, </a:t>
            </a:r>
            <a:r>
              <a:rPr lang="en-GB" dirty="0" err="1"/>
              <a:t>firstname</a:t>
            </a:r>
            <a:r>
              <a:rPr lang="en-GB" dirty="0"/>
              <a:t> and </a:t>
            </a:r>
            <a:r>
              <a:rPr lang="en-GB" dirty="0" err="1"/>
              <a:t>lastname</a:t>
            </a:r>
            <a:r>
              <a:rPr lang="en-GB" dirty="0"/>
              <a:t> columns and Where </a:t>
            </a:r>
            <a:r>
              <a:rPr lang="en-GB" dirty="0" err="1"/>
              <a:t>Lastname</a:t>
            </a:r>
            <a:r>
              <a:rPr lang="en-GB" dirty="0"/>
              <a:t> is ‘Doe’.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8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</a:rPr>
              <a:t>Run the query and puts the resulting data into a variable called $result.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GB" sz="800" dirty="0">
              <a:solidFill>
                <a:srgbClr val="000000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rgbClr val="000000"/>
                </a:solidFill>
              </a:rPr>
              <a:t>num_rows</a:t>
            </a:r>
            <a:r>
              <a:rPr lang="en-GB" dirty="0">
                <a:solidFill>
                  <a:srgbClr val="000000"/>
                </a:solidFill>
              </a:rPr>
              <a:t>() checks if there are more than zero rows returned.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GB" sz="800" dirty="0">
              <a:solidFill>
                <a:srgbClr val="000000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rgbClr val="000000"/>
                </a:solidFill>
              </a:rPr>
              <a:t>fetch_assoc</a:t>
            </a:r>
            <a:r>
              <a:rPr lang="en-GB" dirty="0">
                <a:solidFill>
                  <a:srgbClr val="000000"/>
                </a:solidFill>
              </a:rPr>
              <a:t>() puts all the results into an associative array.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GB" sz="800" dirty="0">
              <a:solidFill>
                <a:srgbClr val="000000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</a:rPr>
              <a:t>The while() loop loops through the result set and outputs the data from the id, </a:t>
            </a:r>
            <a:r>
              <a:rPr lang="en-GB" dirty="0" err="1">
                <a:solidFill>
                  <a:srgbClr val="000000"/>
                </a:solidFill>
              </a:rPr>
              <a:t>firstname</a:t>
            </a:r>
            <a:r>
              <a:rPr lang="en-GB" dirty="0">
                <a:solidFill>
                  <a:srgbClr val="000000"/>
                </a:solidFill>
              </a:rPr>
              <a:t> and </a:t>
            </a:r>
            <a:r>
              <a:rPr lang="en-GB" dirty="0" err="1">
                <a:solidFill>
                  <a:srgbClr val="000000"/>
                </a:solidFill>
              </a:rPr>
              <a:t>lastname</a:t>
            </a:r>
            <a:r>
              <a:rPr lang="en-GB" dirty="0">
                <a:solidFill>
                  <a:srgbClr val="000000"/>
                </a:solidFill>
              </a:rPr>
              <a:t> columns.</a:t>
            </a:r>
            <a:endParaRPr lang="en-IN" dirty="0">
              <a:solidFill>
                <a:srgbClr val="00000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DD8D0DF-6390-4559-A9E3-3A155AF5F622}"/>
              </a:ext>
            </a:extLst>
          </p:cNvPr>
          <p:cNvSpPr/>
          <p:nvPr/>
        </p:nvSpPr>
        <p:spPr>
          <a:xfrm>
            <a:off x="5974132" y="1164268"/>
            <a:ext cx="5908426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Clr>
                <a:schemeClr val="bg1"/>
              </a:buClr>
              <a:buFont typeface="+mj-lt"/>
              <a:buAutoNum type="arabicPeriod"/>
            </a:pP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&lt;?</a:t>
            </a:r>
            <a:r>
              <a:rPr lang="en-US" sz="1300" dirty="0" err="1">
                <a:solidFill>
                  <a:schemeClr val="bg1"/>
                </a:solidFill>
                <a:latin typeface="Consolas" panose="020B0609020204030204" pitchFamily="49" charset="0"/>
              </a:rPr>
              <a:t>php</a:t>
            </a:r>
            <a:endParaRPr lang="en-US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514350" indent="-514350">
              <a:buClr>
                <a:schemeClr val="bg1"/>
              </a:buClr>
              <a:buFont typeface="+mj-lt"/>
              <a:buAutoNum type="arabicPeriod"/>
            </a:pPr>
            <a:r>
              <a:rPr lang="en-US" sz="1300" dirty="0">
                <a:solidFill>
                  <a:srgbClr val="92D050"/>
                </a:solidFill>
                <a:latin typeface="Consolas" panose="020B0609020204030204" pitchFamily="49" charset="0"/>
              </a:rPr>
              <a:t>// Create connection</a:t>
            </a:r>
          </a:p>
          <a:p>
            <a:pPr marL="514350" indent="-514350">
              <a:buClr>
                <a:schemeClr val="bg1"/>
              </a:buClr>
              <a:buFont typeface="+mj-lt"/>
              <a:buAutoNum type="arabicPeriod"/>
            </a:pP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$conn = </a:t>
            </a:r>
            <a:r>
              <a:rPr lang="en-US" sz="1300" dirty="0" err="1">
                <a:solidFill>
                  <a:schemeClr val="bg1"/>
                </a:solidFill>
                <a:latin typeface="Consolas" panose="020B0609020204030204" pitchFamily="49" charset="0"/>
              </a:rPr>
              <a:t>mysqli_connect</a:t>
            </a: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($</a:t>
            </a:r>
            <a:r>
              <a:rPr lang="en-US" sz="1300" dirty="0" err="1">
                <a:solidFill>
                  <a:schemeClr val="bg1"/>
                </a:solidFill>
                <a:latin typeface="Consolas" panose="020B0609020204030204" pitchFamily="49" charset="0"/>
              </a:rPr>
              <a:t>servername</a:t>
            </a: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, $username, $password, $</a:t>
            </a:r>
            <a:r>
              <a:rPr lang="en-US" sz="1300" dirty="0" err="1">
                <a:solidFill>
                  <a:schemeClr val="bg1"/>
                </a:solidFill>
                <a:latin typeface="Consolas" panose="020B0609020204030204" pitchFamily="49" charset="0"/>
              </a:rPr>
              <a:t>dbname</a:t>
            </a: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pPr marL="514350" indent="-514350">
              <a:buClr>
                <a:schemeClr val="bg1"/>
              </a:buClr>
              <a:buFont typeface="+mj-lt"/>
              <a:buAutoNum type="arabicPeriod"/>
            </a:pPr>
            <a:r>
              <a:rPr lang="en-US" sz="1300" dirty="0">
                <a:solidFill>
                  <a:srgbClr val="92D050"/>
                </a:solidFill>
                <a:latin typeface="Consolas" panose="020B0609020204030204" pitchFamily="49" charset="0"/>
              </a:rPr>
              <a:t>// Check connection</a:t>
            </a:r>
          </a:p>
          <a:p>
            <a:pPr marL="514350" indent="-514350">
              <a:buClr>
                <a:schemeClr val="bg1"/>
              </a:buClr>
              <a:buFont typeface="+mj-lt"/>
              <a:buAutoNum type="arabicPeriod"/>
            </a:pP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if (!$conn) {</a:t>
            </a:r>
          </a:p>
          <a:p>
            <a:pPr marL="514350" indent="-514350">
              <a:buClr>
                <a:schemeClr val="bg1"/>
              </a:buClr>
              <a:buFont typeface="+mj-lt"/>
              <a:buAutoNum type="arabicPeriod"/>
            </a:pP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  die("Connection failed: " . </a:t>
            </a:r>
            <a:r>
              <a:rPr lang="en-US" sz="1300" dirty="0" err="1">
                <a:solidFill>
                  <a:schemeClr val="bg1"/>
                </a:solidFill>
                <a:latin typeface="Consolas" panose="020B0609020204030204" pitchFamily="49" charset="0"/>
              </a:rPr>
              <a:t>mysqli_connect_error</a:t>
            </a: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());</a:t>
            </a:r>
          </a:p>
          <a:p>
            <a:pPr marL="514350" indent="-514350">
              <a:buClr>
                <a:schemeClr val="bg1"/>
              </a:buClr>
              <a:buFont typeface="+mj-lt"/>
              <a:buAutoNum type="arabicPeriod"/>
            </a:pP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514350" indent="-514350">
              <a:buClr>
                <a:schemeClr val="bg1"/>
              </a:buClr>
              <a:buFont typeface="+mj-lt"/>
              <a:buAutoNum type="arabicPeriod"/>
            </a:pP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</a:p>
          <a:p>
            <a:pPr marL="514350" indent="-514350">
              <a:buClr>
                <a:schemeClr val="bg1"/>
              </a:buClr>
              <a:buFont typeface="+mj-lt"/>
              <a:buAutoNum type="arabicPeriod"/>
            </a:pP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$</a:t>
            </a:r>
            <a:r>
              <a:rPr lang="en-US" sz="1300" dirty="0" err="1">
                <a:solidFill>
                  <a:schemeClr val="bg1"/>
                </a:solidFill>
                <a:latin typeface="Consolas" panose="020B0609020204030204" pitchFamily="49" charset="0"/>
              </a:rPr>
              <a:t>sql</a:t>
            </a: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 = "SELECT id, </a:t>
            </a:r>
            <a:r>
              <a:rPr lang="en-US" sz="1300" dirty="0" err="1">
                <a:solidFill>
                  <a:schemeClr val="bg1"/>
                </a:solidFill>
                <a:latin typeface="Consolas" panose="020B0609020204030204" pitchFamily="49" charset="0"/>
              </a:rPr>
              <a:t>firstname</a:t>
            </a: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300" dirty="0" err="1">
                <a:solidFill>
                  <a:schemeClr val="bg1"/>
                </a:solidFill>
                <a:latin typeface="Consolas" panose="020B0609020204030204" pitchFamily="49" charset="0"/>
              </a:rPr>
              <a:t>lastname</a:t>
            </a: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 FROM </a:t>
            </a:r>
            <a:r>
              <a:rPr lang="en-US" sz="1300" dirty="0" err="1">
                <a:solidFill>
                  <a:schemeClr val="bg1"/>
                </a:solidFill>
                <a:latin typeface="Consolas" panose="020B0609020204030204" pitchFamily="49" charset="0"/>
              </a:rPr>
              <a:t>MyGuests</a:t>
            </a: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 WHERE </a:t>
            </a:r>
            <a:r>
              <a:rPr lang="en-US" sz="1300" dirty="0" err="1">
                <a:solidFill>
                  <a:schemeClr val="bg1"/>
                </a:solidFill>
                <a:latin typeface="Consolas" panose="020B0609020204030204" pitchFamily="49" charset="0"/>
              </a:rPr>
              <a:t>lastname</a:t>
            </a: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='Doe'";</a:t>
            </a:r>
          </a:p>
          <a:p>
            <a:pPr marL="514350" indent="-514350">
              <a:buClr>
                <a:schemeClr val="bg1"/>
              </a:buClr>
              <a:buFont typeface="+mj-lt"/>
              <a:buAutoNum type="arabicPeriod"/>
            </a:pP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$result = </a:t>
            </a:r>
            <a:r>
              <a:rPr lang="en-US" sz="1300" dirty="0" err="1">
                <a:solidFill>
                  <a:schemeClr val="bg1"/>
                </a:solidFill>
                <a:latin typeface="Consolas" panose="020B0609020204030204" pitchFamily="49" charset="0"/>
              </a:rPr>
              <a:t>mysqli_query</a:t>
            </a: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($conn, $</a:t>
            </a:r>
            <a:r>
              <a:rPr lang="en-US" sz="1300" dirty="0" err="1">
                <a:solidFill>
                  <a:schemeClr val="bg1"/>
                </a:solidFill>
                <a:latin typeface="Consolas" panose="020B0609020204030204" pitchFamily="49" charset="0"/>
              </a:rPr>
              <a:t>sql</a:t>
            </a: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pPr marL="514350" indent="-514350">
              <a:buClr>
                <a:schemeClr val="bg1"/>
              </a:buClr>
              <a:buFont typeface="+mj-lt"/>
              <a:buAutoNum type="arabicPeriod"/>
            </a:pPr>
            <a:endParaRPr lang="en-US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514350" indent="-514350">
              <a:buClr>
                <a:schemeClr val="bg1"/>
              </a:buClr>
              <a:buFont typeface="+mj-lt"/>
              <a:buAutoNum type="arabicPeriod"/>
            </a:pP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if (</a:t>
            </a:r>
            <a:r>
              <a:rPr lang="en-US" sz="1300" dirty="0" err="1">
                <a:solidFill>
                  <a:schemeClr val="bg1"/>
                </a:solidFill>
                <a:latin typeface="Consolas" panose="020B0609020204030204" pitchFamily="49" charset="0"/>
              </a:rPr>
              <a:t>mysqli_num_rows</a:t>
            </a: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($result) &gt; 0) </a:t>
            </a:r>
          </a:p>
          <a:p>
            <a:pPr marL="514350" indent="-514350">
              <a:buClr>
                <a:schemeClr val="bg1"/>
              </a:buClr>
              <a:buFont typeface="+mj-lt"/>
              <a:buAutoNum type="arabicPeriod"/>
            </a:pP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r>
              <a:rPr lang="en-US" sz="1300" dirty="0">
                <a:solidFill>
                  <a:srgbClr val="92D050"/>
                </a:solidFill>
                <a:latin typeface="Consolas" panose="020B0609020204030204" pitchFamily="49" charset="0"/>
              </a:rPr>
              <a:t>  // output data of each row</a:t>
            </a:r>
          </a:p>
          <a:p>
            <a:pPr marL="514350" indent="-514350">
              <a:buClr>
                <a:schemeClr val="bg1"/>
              </a:buClr>
              <a:buFont typeface="+mj-lt"/>
              <a:buAutoNum type="arabicPeriod"/>
            </a:pP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  while($row = </a:t>
            </a:r>
            <a:r>
              <a:rPr lang="en-US" sz="1300" dirty="0" err="1">
                <a:solidFill>
                  <a:schemeClr val="bg1"/>
                </a:solidFill>
                <a:latin typeface="Consolas" panose="020B0609020204030204" pitchFamily="49" charset="0"/>
              </a:rPr>
              <a:t>mysqli_fetch_assoc</a:t>
            </a: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($result))</a:t>
            </a:r>
          </a:p>
          <a:p>
            <a:pPr marL="514350" indent="-514350">
              <a:buClr>
                <a:schemeClr val="bg1"/>
              </a:buClr>
              <a:buFont typeface="+mj-lt"/>
              <a:buAutoNum type="arabicPeriod"/>
            </a:pP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   { echo "id: " . $row["id"]. " - Name: " .    </a:t>
            </a:r>
          </a:p>
          <a:p>
            <a:pPr marL="514350" indent="-514350">
              <a:buClr>
                <a:schemeClr val="bg1"/>
              </a:buClr>
              <a:buFont typeface="+mj-lt"/>
              <a:buAutoNum type="arabicPeriod"/>
            </a:pP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     $row["</a:t>
            </a:r>
            <a:r>
              <a:rPr lang="en-US" sz="1300" dirty="0" err="1">
                <a:solidFill>
                  <a:schemeClr val="bg1"/>
                </a:solidFill>
                <a:latin typeface="Consolas" panose="020B0609020204030204" pitchFamily="49" charset="0"/>
              </a:rPr>
              <a:t>firstname</a:t>
            </a: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"]. " " . $row["</a:t>
            </a:r>
            <a:r>
              <a:rPr lang="en-US" sz="1300" dirty="0" err="1">
                <a:solidFill>
                  <a:schemeClr val="bg1"/>
                </a:solidFill>
                <a:latin typeface="Consolas" panose="020B0609020204030204" pitchFamily="49" charset="0"/>
              </a:rPr>
              <a:t>lastname</a:t>
            </a: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"]. "&lt;</a:t>
            </a:r>
            <a:r>
              <a:rPr lang="en-US" sz="1300" dirty="0" err="1">
                <a:solidFill>
                  <a:schemeClr val="bg1"/>
                </a:solidFill>
                <a:latin typeface="Consolas" panose="020B0609020204030204" pitchFamily="49" charset="0"/>
              </a:rPr>
              <a:t>br</a:t>
            </a: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&gt;";</a:t>
            </a:r>
          </a:p>
          <a:p>
            <a:pPr marL="514350" indent="-514350">
              <a:buClr>
                <a:schemeClr val="bg1"/>
              </a:buClr>
              <a:buFont typeface="+mj-lt"/>
              <a:buAutoNum type="arabicPeriod"/>
            </a:pP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   }</a:t>
            </a:r>
          </a:p>
          <a:p>
            <a:pPr marL="514350" indent="-514350">
              <a:buClr>
                <a:schemeClr val="bg1"/>
              </a:buClr>
              <a:buFont typeface="+mj-lt"/>
              <a:buAutoNum type="arabicPeriod"/>
            </a:pP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} </a:t>
            </a:r>
          </a:p>
          <a:p>
            <a:pPr marL="514350" indent="-514350">
              <a:buClr>
                <a:schemeClr val="bg1"/>
              </a:buClr>
              <a:buFont typeface="+mj-lt"/>
              <a:buAutoNum type="arabicPeriod"/>
            </a:pP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else</a:t>
            </a:r>
          </a:p>
          <a:p>
            <a:pPr marL="514350" indent="-514350">
              <a:buClr>
                <a:schemeClr val="bg1"/>
              </a:buClr>
              <a:buFont typeface="+mj-lt"/>
              <a:buAutoNum type="arabicPeriod"/>
            </a:pP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{  echo "0 results";}</a:t>
            </a:r>
          </a:p>
          <a:p>
            <a:pPr marL="514350" indent="-514350">
              <a:buClr>
                <a:schemeClr val="bg1"/>
              </a:buClr>
              <a:buFont typeface="+mj-lt"/>
              <a:buAutoNum type="arabicPeriod"/>
            </a:pP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</a:p>
          <a:p>
            <a:pPr marL="514350" indent="-514350">
              <a:buClr>
                <a:schemeClr val="bg1"/>
              </a:buClr>
              <a:buFont typeface="+mj-lt"/>
              <a:buAutoNum type="arabicPeriod"/>
            </a:pPr>
            <a:r>
              <a:rPr lang="en-US" sz="1300" dirty="0" err="1">
                <a:solidFill>
                  <a:schemeClr val="bg1"/>
                </a:solidFill>
                <a:latin typeface="Consolas" panose="020B0609020204030204" pitchFamily="49" charset="0"/>
              </a:rPr>
              <a:t>mysqli_close</a:t>
            </a: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($conn);</a:t>
            </a:r>
          </a:p>
          <a:p>
            <a:pPr marL="514350" indent="-514350">
              <a:buClr>
                <a:schemeClr val="bg1"/>
              </a:buClr>
              <a:buFont typeface="+mj-lt"/>
              <a:buAutoNum type="arabicPeriod"/>
            </a:pP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?&gt;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D7E1FEF-4269-483D-A75E-81B01781D78C}"/>
              </a:ext>
            </a:extLst>
          </p:cNvPr>
          <p:cNvSpPr/>
          <p:nvPr/>
        </p:nvSpPr>
        <p:spPr>
          <a:xfrm>
            <a:off x="6214736" y="842350"/>
            <a:ext cx="2937356" cy="338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da-DK" sz="1400" b="1" dirty="0">
                <a:solidFill>
                  <a:srgbClr val="FFFF00"/>
                </a:solidFill>
                <a:latin typeface="Ubuntu" panose="020B0504030602030204" pitchFamily="34" charset="0"/>
              </a:rPr>
              <a:t>MySQL WHERE :</a:t>
            </a:r>
          </a:p>
        </p:txBody>
      </p:sp>
    </p:spTree>
    <p:extLst>
      <p:ext uri="{BB962C8B-B14F-4D97-AF65-F5344CB8AC3E}">
        <p14:creationId xmlns:p14="http://schemas.microsoft.com/office/powerpoint/2010/main" val="31558200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3" presetClass="entr" presetSubtype="16" fill="hold" grpId="0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4" grpId="0"/>
      <p:bldP spid="16" grpId="0"/>
      <p:bldP spid="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9C66AF2A-74A5-4A41-A310-357C3992C27F}"/>
              </a:ext>
            </a:extLst>
          </p:cNvPr>
          <p:cNvGrpSpPr/>
          <p:nvPr/>
        </p:nvGrpSpPr>
        <p:grpSpPr>
          <a:xfrm>
            <a:off x="4527990" y="360510"/>
            <a:ext cx="7473513" cy="5963613"/>
            <a:chOff x="1799303" y="1268361"/>
            <a:chExt cx="1388783" cy="914401"/>
          </a:xfrm>
          <a:solidFill>
            <a:srgbClr val="232A4E"/>
          </a:solidFill>
          <a:effectLst>
            <a:outerShdw blurRad="609600" dist="114300" dir="5400000" algn="t" rotWithShape="0">
              <a:prstClr val="black">
                <a:alpha val="14000"/>
              </a:prstClr>
            </a:outerShdw>
          </a:effectLst>
        </p:grpSpPr>
        <p:sp>
          <p:nvSpPr>
            <p:cNvPr id="13" name="Rectangle: Top Corners Rounded 12">
              <a:extLst>
                <a:ext uri="{FF2B5EF4-FFF2-40B4-BE49-F238E27FC236}">
                  <a16:creationId xmlns:a16="http://schemas.microsoft.com/office/drawing/2014/main" id="{D4B2850F-AB31-41AD-B377-56EB2707DC2B}"/>
                </a:ext>
              </a:extLst>
            </p:cNvPr>
            <p:cNvSpPr/>
            <p:nvPr/>
          </p:nvSpPr>
          <p:spPr>
            <a:xfrm rot="16200000">
              <a:off x="1408586" y="1659078"/>
              <a:ext cx="914400" cy="132966"/>
            </a:xfrm>
            <a:prstGeom prst="round2SameRect">
              <a:avLst>
                <a:gd name="adj1" fmla="val 22155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: Top Corners Rounded 13">
              <a:extLst>
                <a:ext uri="{FF2B5EF4-FFF2-40B4-BE49-F238E27FC236}">
                  <a16:creationId xmlns:a16="http://schemas.microsoft.com/office/drawing/2014/main" id="{F4E29144-2BCF-48FE-93EA-28B05C8E2256}"/>
                </a:ext>
              </a:extLst>
            </p:cNvPr>
            <p:cNvSpPr/>
            <p:nvPr/>
          </p:nvSpPr>
          <p:spPr>
            <a:xfrm rot="5400000">
              <a:off x="2102978" y="1097653"/>
              <a:ext cx="914400" cy="1255817"/>
            </a:xfrm>
            <a:prstGeom prst="round2SameRect">
              <a:avLst>
                <a:gd name="adj1" fmla="val 2989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C50AE8E-B140-49A7-AAF7-D5CCFCD0A8F2}"/>
              </a:ext>
            </a:extLst>
          </p:cNvPr>
          <p:cNvGrpSpPr/>
          <p:nvPr/>
        </p:nvGrpSpPr>
        <p:grpSpPr>
          <a:xfrm>
            <a:off x="612318" y="544899"/>
            <a:ext cx="5474157" cy="5594843"/>
            <a:chOff x="1799303" y="1268361"/>
            <a:chExt cx="1388783" cy="914401"/>
          </a:xfrm>
          <a:solidFill>
            <a:srgbClr val="232A4E"/>
          </a:solidFill>
          <a:effectLst>
            <a:outerShdw blurRad="609600" dist="114300" dir="5400000" algn="t" rotWithShape="0">
              <a:prstClr val="black">
                <a:alpha val="14000"/>
              </a:prstClr>
            </a:outerShdw>
          </a:effectLst>
        </p:grpSpPr>
        <p:sp>
          <p:nvSpPr>
            <p:cNvPr id="8" name="Rectangle: Top Corners Rounded 7">
              <a:extLst>
                <a:ext uri="{FF2B5EF4-FFF2-40B4-BE49-F238E27FC236}">
                  <a16:creationId xmlns:a16="http://schemas.microsoft.com/office/drawing/2014/main" id="{8731659E-1484-4C7C-82D1-E4F1BC7BA4E4}"/>
                </a:ext>
              </a:extLst>
            </p:cNvPr>
            <p:cNvSpPr/>
            <p:nvPr/>
          </p:nvSpPr>
          <p:spPr>
            <a:xfrm rot="16200000">
              <a:off x="1408586" y="1659078"/>
              <a:ext cx="914400" cy="132966"/>
            </a:xfrm>
            <a:prstGeom prst="round2SameRect">
              <a:avLst>
                <a:gd name="adj1" fmla="val 22155"/>
                <a:gd name="adj2" fmla="val 0"/>
              </a:avLst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Top Corners Rounded 8">
              <a:extLst>
                <a:ext uri="{FF2B5EF4-FFF2-40B4-BE49-F238E27FC236}">
                  <a16:creationId xmlns:a16="http://schemas.microsoft.com/office/drawing/2014/main" id="{4C1668E9-5592-4916-A744-04FAD734D6FE}"/>
                </a:ext>
              </a:extLst>
            </p:cNvPr>
            <p:cNvSpPr/>
            <p:nvPr/>
          </p:nvSpPr>
          <p:spPr>
            <a:xfrm rot="5400000">
              <a:off x="2102978" y="1097653"/>
              <a:ext cx="914400" cy="1255817"/>
            </a:xfrm>
            <a:prstGeom prst="round2SameRect">
              <a:avLst>
                <a:gd name="adj1" fmla="val 2989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2CAE536C-4FA6-4D8F-9933-37ADD417FD66}"/>
              </a:ext>
            </a:extLst>
          </p:cNvPr>
          <p:cNvSpPr/>
          <p:nvPr/>
        </p:nvSpPr>
        <p:spPr>
          <a:xfrm>
            <a:off x="706918" y="1051954"/>
            <a:ext cx="5223203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Clr>
                <a:schemeClr val="bg1">
                  <a:lumMod val="75000"/>
                </a:schemeClr>
              </a:buClr>
              <a:buFont typeface="+mj-lt"/>
              <a:buAutoNum type="arabicPeriod"/>
            </a:pPr>
            <a:r>
              <a:rPr lang="en-IN" sz="1200" dirty="0">
                <a:solidFill>
                  <a:srgbClr val="FF0000"/>
                </a:solidFill>
                <a:latin typeface="Consolas" panose="020B0609020204030204" pitchFamily="49" charset="0"/>
              </a:rPr>
              <a:t>&lt;?</a:t>
            </a:r>
            <a:r>
              <a:rPr lang="en-IN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php</a:t>
            </a:r>
            <a:endParaRPr lang="en-IN" sz="1200" dirty="0">
              <a:latin typeface="Consolas" panose="020B0609020204030204" pitchFamily="49" charset="0"/>
            </a:endParaRPr>
          </a:p>
          <a:p>
            <a:pPr marL="228600" indent="-228600">
              <a:buClr>
                <a:schemeClr val="bg1">
                  <a:lumMod val="75000"/>
                </a:schemeClr>
              </a:buClr>
              <a:buFont typeface="+mj-lt"/>
              <a:buAutoNum type="arabicPeriod"/>
            </a:pPr>
            <a:r>
              <a:rPr lang="en-IN" sz="1200" dirty="0">
                <a:solidFill>
                  <a:srgbClr val="008000"/>
                </a:solidFill>
                <a:latin typeface="Consolas" panose="020B0609020204030204" pitchFamily="49" charset="0"/>
              </a:rPr>
              <a:t>// Create connection</a:t>
            </a:r>
          </a:p>
          <a:p>
            <a:pPr marL="228600" indent="-228600">
              <a:buClr>
                <a:schemeClr val="bg1">
                  <a:lumMod val="75000"/>
                </a:schemeClr>
              </a:buClr>
              <a:buFont typeface="+mj-lt"/>
              <a:buAutoNum type="arabicPeriod"/>
            </a:pP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$conn = </a:t>
            </a:r>
            <a:r>
              <a:rPr lang="en-I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mysqli_connect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($</a:t>
            </a:r>
            <a:r>
              <a:rPr lang="en-I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servername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, $username, $password,$</a:t>
            </a:r>
            <a:r>
              <a:rPr lang="en-I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dbname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IN" sz="1200" dirty="0"/>
          </a:p>
          <a:p>
            <a:pPr marL="228600" indent="-228600">
              <a:buClr>
                <a:schemeClr val="bg1">
                  <a:lumMod val="75000"/>
                </a:schemeClr>
              </a:buClr>
              <a:buFont typeface="+mj-lt"/>
              <a:buAutoNum type="arabicPeriod"/>
            </a:pPr>
            <a:r>
              <a:rPr lang="en-IN" sz="1200" dirty="0">
                <a:solidFill>
                  <a:srgbClr val="008000"/>
                </a:solidFill>
                <a:latin typeface="Consolas" panose="020B0609020204030204" pitchFamily="49" charset="0"/>
              </a:rPr>
              <a:t>// Check connection</a:t>
            </a:r>
          </a:p>
          <a:p>
            <a:pPr marL="228600" indent="-228600">
              <a:buClr>
                <a:schemeClr val="bg1">
                  <a:lumMod val="75000"/>
                </a:schemeClr>
              </a:buClr>
              <a:buFont typeface="+mj-lt"/>
              <a:buAutoNum type="arabicPeriod"/>
            </a:pP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if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 (!$conn) {</a:t>
            </a:r>
            <a:endParaRPr lang="en-IN" sz="1200" dirty="0"/>
          </a:p>
          <a:p>
            <a:pPr marL="228600" indent="-228600">
              <a:buClr>
                <a:schemeClr val="bg1">
                  <a:lumMod val="75000"/>
                </a:schemeClr>
              </a:buClr>
              <a:buFont typeface="+mj-lt"/>
              <a:buAutoNum type="arabicPeriod"/>
            </a:pP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die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"Connection failed: "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 . </a:t>
            </a:r>
            <a:r>
              <a:rPr lang="en-I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mysqli_connect_error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());}</a:t>
            </a:r>
            <a:br>
              <a:rPr lang="en-IN" sz="1200" dirty="0"/>
            </a:br>
            <a:endParaRPr lang="en-IN" sz="1200" dirty="0"/>
          </a:p>
          <a:p>
            <a:pPr marL="228600" indent="-228600">
              <a:buClr>
                <a:schemeClr val="bg1">
                  <a:lumMod val="75000"/>
                </a:schemeClr>
              </a:buClr>
              <a:buFont typeface="+mj-lt"/>
              <a:buAutoNum type="arabicPeriod"/>
            </a:pP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$</a:t>
            </a:r>
            <a:r>
              <a:rPr lang="en-I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sql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 = 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"SELECT id, </a:t>
            </a:r>
            <a:r>
              <a:rPr lang="en-IN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firstname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, </a:t>
            </a:r>
            <a:r>
              <a:rPr lang="en-IN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lastname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 FROM </a:t>
            </a:r>
            <a:r>
              <a:rPr lang="en-IN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MyGuests</a:t>
            </a:r>
            <a:endParaRPr lang="en-IN" sz="1200" dirty="0">
              <a:solidFill>
                <a:srgbClr val="A52A2A"/>
              </a:solidFill>
              <a:latin typeface="Consolas" panose="020B0609020204030204" pitchFamily="49" charset="0"/>
            </a:endParaRPr>
          </a:p>
          <a:p>
            <a:pPr marL="228600" indent="-228600">
              <a:buClr>
                <a:schemeClr val="bg1">
                  <a:lumMod val="75000"/>
                </a:schemeClr>
              </a:buClr>
              <a:buFont typeface="+mj-lt"/>
              <a:buAutoNum type="arabicPeriod"/>
            </a:pP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ORDER BY </a:t>
            </a:r>
            <a:r>
              <a:rPr lang="en-IN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lastname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IN" sz="1200" dirty="0"/>
          </a:p>
          <a:p>
            <a:pPr marL="228600" indent="-228600">
              <a:buClr>
                <a:schemeClr val="bg1">
                  <a:lumMod val="75000"/>
                </a:schemeClr>
              </a:buClr>
              <a:buFont typeface="+mj-lt"/>
              <a:buAutoNum type="arabicPeriod"/>
            </a:pP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$result = $conn-&gt;query($</a:t>
            </a:r>
            <a:r>
              <a:rPr lang="en-I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sql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IN" sz="1200" dirty="0"/>
          </a:p>
          <a:p>
            <a:pPr marL="228600" indent="-228600">
              <a:buClr>
                <a:schemeClr val="bg1">
                  <a:lumMod val="75000"/>
                </a:schemeClr>
              </a:buClr>
              <a:buFont typeface="+mj-lt"/>
              <a:buAutoNum type="arabicPeriod"/>
            </a:pPr>
            <a:r>
              <a:rPr lang="en-IN" sz="1200" dirty="0"/>
              <a:t> </a:t>
            </a:r>
          </a:p>
          <a:p>
            <a:pPr marL="228600" indent="-228600">
              <a:buClr>
                <a:schemeClr val="bg1">
                  <a:lumMod val="75000"/>
                </a:schemeClr>
              </a:buClr>
              <a:buFont typeface="+mj-lt"/>
              <a:buAutoNum type="arabicPeriod"/>
            </a:pP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if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 ($result-&gt;</a:t>
            </a:r>
            <a:r>
              <a:rPr lang="en-I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num_rows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 &gt; </a:t>
            </a:r>
            <a:r>
              <a:rPr lang="en-IN" sz="1200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228600" indent="-228600">
              <a:buClr>
                <a:schemeClr val="bg1">
                  <a:lumMod val="75000"/>
                </a:schemeClr>
              </a:buClr>
              <a:buFont typeface="+mj-lt"/>
              <a:buAutoNum type="arabicPeriod"/>
            </a:pP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 {  </a:t>
            </a:r>
          </a:p>
          <a:p>
            <a:pPr marL="228600" indent="-228600">
              <a:buClr>
                <a:schemeClr val="bg1">
                  <a:lumMod val="75000"/>
                </a:schemeClr>
              </a:buClr>
              <a:buFont typeface="+mj-lt"/>
              <a:buAutoNum type="arabicPeriod"/>
            </a:pPr>
            <a:r>
              <a:rPr lang="en-IN" sz="1200" dirty="0">
                <a:solidFill>
                  <a:srgbClr val="008000"/>
                </a:solidFill>
                <a:latin typeface="Consolas" panose="020B0609020204030204" pitchFamily="49" charset="0"/>
              </a:rPr>
              <a:t>   // output data of each row</a:t>
            </a:r>
          </a:p>
          <a:p>
            <a:pPr marL="228600" indent="-228600">
              <a:buClr>
                <a:schemeClr val="bg1">
                  <a:lumMod val="75000"/>
                </a:schemeClr>
              </a:buClr>
              <a:buFont typeface="+mj-lt"/>
              <a:buAutoNum type="arabicPeriod"/>
            </a:pP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while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($row = $result-&gt;</a:t>
            </a:r>
            <a:r>
              <a:rPr lang="en-I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fetch_assoc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pPr marL="228600" indent="-228600">
              <a:buClr>
                <a:schemeClr val="bg1">
                  <a:lumMod val="75000"/>
                </a:schemeClr>
              </a:buClr>
              <a:buFont typeface="+mj-lt"/>
              <a:buAutoNum type="arabicPeriod"/>
            </a:pP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{ </a:t>
            </a:r>
          </a:p>
          <a:p>
            <a:pPr marL="228600" indent="-228600">
              <a:buClr>
                <a:schemeClr val="bg1">
                  <a:lumMod val="75000"/>
                </a:schemeClr>
              </a:buClr>
              <a:buFont typeface="+mj-lt"/>
              <a:buAutoNum type="arabicPeriod"/>
            </a:pP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echo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"id: "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 . $row[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"id"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]. 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" - Name: "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 .</a:t>
            </a:r>
          </a:p>
          <a:p>
            <a:pPr marL="228600" indent="-228600">
              <a:buClr>
                <a:schemeClr val="bg1">
                  <a:lumMod val="75000"/>
                </a:schemeClr>
              </a:buClr>
              <a:buFont typeface="+mj-lt"/>
              <a:buAutoNum type="arabicPeriod"/>
            </a:pP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$row[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en-IN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firstname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]. 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" "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 . $row[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en-IN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lastname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]. 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"&lt;</a:t>
            </a:r>
            <a:r>
              <a:rPr lang="en-IN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br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&gt;"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IN" sz="1200" dirty="0"/>
          </a:p>
          <a:p>
            <a:pPr marL="228600" indent="-228600">
              <a:buClr>
                <a:schemeClr val="bg1">
                  <a:lumMod val="75000"/>
                </a:schemeClr>
              </a:buClr>
              <a:buFont typeface="+mj-lt"/>
              <a:buAutoNum type="arabicPeriod"/>
            </a:pP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   }</a:t>
            </a:r>
            <a:endParaRPr lang="en-IN" sz="1200" dirty="0"/>
          </a:p>
          <a:p>
            <a:pPr marL="228600" indent="-228600">
              <a:buClr>
                <a:schemeClr val="bg1">
                  <a:lumMod val="75000"/>
                </a:schemeClr>
              </a:buClr>
              <a:buFont typeface="+mj-lt"/>
              <a:buAutoNum type="arabicPeriod"/>
            </a:pP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  <a:p>
            <a:pPr marL="228600" indent="-228600">
              <a:buClr>
                <a:schemeClr val="bg1">
                  <a:lumMod val="75000"/>
                </a:schemeClr>
              </a:buClr>
              <a:buFont typeface="+mj-lt"/>
              <a:buAutoNum type="arabicPeriod"/>
            </a:pP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else</a:t>
            </a:r>
          </a:p>
          <a:p>
            <a:pPr marL="228600" indent="-228600">
              <a:buClr>
                <a:schemeClr val="bg1">
                  <a:lumMod val="75000"/>
                </a:schemeClr>
              </a:buClr>
              <a:buFont typeface="+mj-lt"/>
              <a:buAutoNum type="arabicPeriod"/>
            </a:pP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 { 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echo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"0 results"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;}</a:t>
            </a:r>
          </a:p>
          <a:p>
            <a:pPr marL="228600" indent="-228600">
              <a:buClr>
                <a:schemeClr val="bg1">
                  <a:lumMod val="75000"/>
                </a:schemeClr>
              </a:buClr>
              <a:buFont typeface="+mj-lt"/>
              <a:buAutoNum type="arabicPeriod"/>
            </a:pP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228600" indent="-228600">
              <a:buClr>
                <a:schemeClr val="bg1">
                  <a:lumMod val="75000"/>
                </a:schemeClr>
              </a:buClr>
              <a:buFont typeface="+mj-lt"/>
              <a:buAutoNum type="arabicPeriod"/>
            </a:pPr>
            <a:r>
              <a:rPr lang="en-I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mysqli_close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($conn);</a:t>
            </a:r>
            <a:endParaRPr lang="en-IN" sz="1200" dirty="0">
              <a:latin typeface="Consolas" panose="020B0609020204030204" pitchFamily="49" charset="0"/>
            </a:endParaRPr>
          </a:p>
          <a:p>
            <a:pPr marL="228600" indent="-228600">
              <a:buClr>
                <a:schemeClr val="bg1">
                  <a:lumMod val="75000"/>
                </a:schemeClr>
              </a:buClr>
              <a:buFont typeface="+mj-lt"/>
              <a:buAutoNum type="arabicPeriod"/>
            </a:pPr>
            <a:r>
              <a:rPr lang="en-IN" sz="1200" dirty="0">
                <a:solidFill>
                  <a:srgbClr val="FF0000"/>
                </a:solidFill>
                <a:latin typeface="Consolas" panose="020B0609020204030204" pitchFamily="49" charset="0"/>
              </a:rPr>
              <a:t>?&gt;</a:t>
            </a:r>
            <a:endParaRPr lang="en-US" sz="1200" dirty="0">
              <a:solidFill>
                <a:srgbClr val="232A4E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51D25C8-5B01-40ED-8562-0D67E4E80CB6}"/>
              </a:ext>
            </a:extLst>
          </p:cNvPr>
          <p:cNvSpPr/>
          <p:nvPr/>
        </p:nvSpPr>
        <p:spPr>
          <a:xfrm>
            <a:off x="1136430" y="643687"/>
            <a:ext cx="2182090" cy="338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da-DK" sz="1400" b="1" dirty="0">
                <a:solidFill>
                  <a:srgbClr val="232A4E"/>
                </a:solidFill>
                <a:latin typeface="Ubuntu" panose="020B0504030602030204" pitchFamily="34" charset="0"/>
              </a:rPr>
              <a:t>MySQL </a:t>
            </a:r>
            <a:r>
              <a:rPr lang="en-GB" sz="1400" b="1" dirty="0">
                <a:solidFill>
                  <a:srgbClr val="232A4E"/>
                </a:solidFill>
                <a:latin typeface="Ubuntu" panose="020B0504030602030204" pitchFamily="34" charset="0"/>
              </a:rPr>
              <a:t>ORDER BY </a:t>
            </a:r>
            <a:r>
              <a:rPr lang="da-DK" sz="1400" b="1" dirty="0">
                <a:solidFill>
                  <a:srgbClr val="232A4E"/>
                </a:solidFill>
                <a:latin typeface="Ubuntu" panose="020B0504030602030204" pitchFamily="34" charset="0"/>
              </a:rPr>
              <a:t>: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1C8E65-944B-4904-8119-4FBF5286EAF1}"/>
              </a:ext>
            </a:extLst>
          </p:cNvPr>
          <p:cNvSpPr/>
          <p:nvPr/>
        </p:nvSpPr>
        <p:spPr>
          <a:xfrm>
            <a:off x="6341000" y="544899"/>
            <a:ext cx="471456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Ubuntu" panose="020B0504030602030204" pitchFamily="34" charset="0"/>
              </a:rPr>
              <a:t>PHP MySQL</a:t>
            </a:r>
            <a:r>
              <a:rPr lang="en-US" sz="3200" dirty="0">
                <a:solidFill>
                  <a:schemeClr val="accent4"/>
                </a:solidFill>
                <a:latin typeface="Ubuntu" panose="020B0504030602030204" pitchFamily="34" charset="0"/>
              </a:rPr>
              <a:t> ORDER BY Clause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2BF9ADB-E897-43E2-A87E-80A39F2D05D8}"/>
              </a:ext>
            </a:extLst>
          </p:cNvPr>
          <p:cNvSpPr/>
          <p:nvPr/>
        </p:nvSpPr>
        <p:spPr>
          <a:xfrm>
            <a:off x="6276981" y="1615421"/>
            <a:ext cx="572452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The ORDER BY clause is used to sort the result-set in ascending or descending order.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9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The ORDER BY clause sorts in ascending order by default. Use the DESC keyword for descending order</a:t>
            </a:r>
            <a:r>
              <a:rPr lang="en-GB" dirty="0">
                <a:solidFill>
                  <a:srgbClr val="FFFF00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9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SQL query that selects the id, </a:t>
            </a:r>
            <a:r>
              <a:rPr lang="en-GB" dirty="0" err="1">
                <a:solidFill>
                  <a:schemeClr val="bg1"/>
                </a:solidFill>
              </a:rPr>
              <a:t>firstname</a:t>
            </a:r>
            <a:r>
              <a:rPr lang="en-GB" dirty="0">
                <a:solidFill>
                  <a:schemeClr val="bg1"/>
                </a:solidFill>
              </a:rPr>
              <a:t> and </a:t>
            </a:r>
            <a:r>
              <a:rPr lang="en-GB" dirty="0" err="1">
                <a:solidFill>
                  <a:schemeClr val="bg1"/>
                </a:solidFill>
              </a:rPr>
              <a:t>lastname</a:t>
            </a:r>
            <a:r>
              <a:rPr lang="en-GB" dirty="0">
                <a:solidFill>
                  <a:schemeClr val="bg1"/>
                </a:solidFill>
              </a:rPr>
              <a:t> columns and ORDER BY </a:t>
            </a:r>
            <a:r>
              <a:rPr lang="en-GB" dirty="0" err="1">
                <a:solidFill>
                  <a:schemeClr val="bg1"/>
                </a:solidFill>
              </a:rPr>
              <a:t>lastname</a:t>
            </a:r>
            <a:r>
              <a:rPr lang="en-GB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Run the query and puts the resulting data into a variable called $result.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chemeClr val="bg1"/>
                </a:solidFill>
              </a:rPr>
              <a:t>num_rows</a:t>
            </a:r>
            <a:r>
              <a:rPr lang="en-GB" dirty="0">
                <a:solidFill>
                  <a:schemeClr val="bg1"/>
                </a:solidFill>
              </a:rPr>
              <a:t>() checks if there are more than zero rows returned.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chemeClr val="bg1"/>
                </a:solidFill>
              </a:rPr>
              <a:t>fetch_assoc</a:t>
            </a:r>
            <a:r>
              <a:rPr lang="en-GB" dirty="0">
                <a:solidFill>
                  <a:schemeClr val="bg1"/>
                </a:solidFill>
              </a:rPr>
              <a:t>() puts all the results into an associative array.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The while() loop loops through the result set and outputs the data from the id, </a:t>
            </a:r>
            <a:r>
              <a:rPr lang="en-GB" dirty="0" err="1">
                <a:solidFill>
                  <a:schemeClr val="bg1"/>
                </a:solidFill>
              </a:rPr>
              <a:t>firstname</a:t>
            </a:r>
            <a:r>
              <a:rPr lang="en-GB" dirty="0">
                <a:solidFill>
                  <a:schemeClr val="bg1"/>
                </a:solidFill>
              </a:rPr>
              <a:t> and </a:t>
            </a:r>
            <a:r>
              <a:rPr lang="en-GB" dirty="0" err="1">
                <a:solidFill>
                  <a:schemeClr val="bg1"/>
                </a:solidFill>
              </a:rPr>
              <a:t>lastname</a:t>
            </a:r>
            <a:r>
              <a:rPr lang="en-GB" dirty="0">
                <a:solidFill>
                  <a:schemeClr val="bg1"/>
                </a:solidFill>
              </a:rPr>
              <a:t> columns.</a:t>
            </a:r>
          </a:p>
        </p:txBody>
      </p:sp>
    </p:spTree>
    <p:extLst>
      <p:ext uri="{BB962C8B-B14F-4D97-AF65-F5344CB8AC3E}">
        <p14:creationId xmlns:p14="http://schemas.microsoft.com/office/powerpoint/2010/main" val="7353816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9C66AF2A-74A5-4A41-A310-357C3992C27F}"/>
              </a:ext>
            </a:extLst>
          </p:cNvPr>
          <p:cNvGrpSpPr/>
          <p:nvPr/>
        </p:nvGrpSpPr>
        <p:grpSpPr>
          <a:xfrm>
            <a:off x="4451790" y="539434"/>
            <a:ext cx="7473513" cy="5635478"/>
            <a:chOff x="1799303" y="1268361"/>
            <a:chExt cx="1388783" cy="914401"/>
          </a:xfrm>
          <a:solidFill>
            <a:srgbClr val="232A4E"/>
          </a:solidFill>
          <a:effectLst>
            <a:outerShdw blurRad="609600" dist="114300" dir="5400000" algn="t" rotWithShape="0">
              <a:prstClr val="black">
                <a:alpha val="14000"/>
              </a:prstClr>
            </a:outerShdw>
          </a:effectLst>
        </p:grpSpPr>
        <p:sp>
          <p:nvSpPr>
            <p:cNvPr id="13" name="Rectangle: Top Corners Rounded 12">
              <a:extLst>
                <a:ext uri="{FF2B5EF4-FFF2-40B4-BE49-F238E27FC236}">
                  <a16:creationId xmlns:a16="http://schemas.microsoft.com/office/drawing/2014/main" id="{D4B2850F-AB31-41AD-B377-56EB2707DC2B}"/>
                </a:ext>
              </a:extLst>
            </p:cNvPr>
            <p:cNvSpPr/>
            <p:nvPr/>
          </p:nvSpPr>
          <p:spPr>
            <a:xfrm rot="16200000">
              <a:off x="1408586" y="1659078"/>
              <a:ext cx="914400" cy="132966"/>
            </a:xfrm>
            <a:prstGeom prst="round2SameRect">
              <a:avLst>
                <a:gd name="adj1" fmla="val 22155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: Top Corners Rounded 13">
              <a:extLst>
                <a:ext uri="{FF2B5EF4-FFF2-40B4-BE49-F238E27FC236}">
                  <a16:creationId xmlns:a16="http://schemas.microsoft.com/office/drawing/2014/main" id="{F4E29144-2BCF-48FE-93EA-28B05C8E2256}"/>
                </a:ext>
              </a:extLst>
            </p:cNvPr>
            <p:cNvSpPr/>
            <p:nvPr/>
          </p:nvSpPr>
          <p:spPr>
            <a:xfrm rot="5400000">
              <a:off x="2102978" y="1097653"/>
              <a:ext cx="914400" cy="1255817"/>
            </a:xfrm>
            <a:prstGeom prst="round2SameRect">
              <a:avLst>
                <a:gd name="adj1" fmla="val 2989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C50AE8E-B140-49A7-AAF7-D5CCFCD0A8F2}"/>
              </a:ext>
            </a:extLst>
          </p:cNvPr>
          <p:cNvGrpSpPr/>
          <p:nvPr/>
        </p:nvGrpSpPr>
        <p:grpSpPr>
          <a:xfrm>
            <a:off x="559931" y="1121453"/>
            <a:ext cx="5474157" cy="4412864"/>
            <a:chOff x="1799303" y="1268361"/>
            <a:chExt cx="1388783" cy="914401"/>
          </a:xfrm>
          <a:solidFill>
            <a:srgbClr val="232A4E"/>
          </a:solidFill>
          <a:effectLst>
            <a:outerShdw blurRad="609600" dist="114300" dir="5400000" algn="t" rotWithShape="0">
              <a:prstClr val="black">
                <a:alpha val="14000"/>
              </a:prstClr>
            </a:outerShdw>
          </a:effectLst>
        </p:grpSpPr>
        <p:sp>
          <p:nvSpPr>
            <p:cNvPr id="8" name="Rectangle: Top Corners Rounded 7">
              <a:extLst>
                <a:ext uri="{FF2B5EF4-FFF2-40B4-BE49-F238E27FC236}">
                  <a16:creationId xmlns:a16="http://schemas.microsoft.com/office/drawing/2014/main" id="{8731659E-1484-4C7C-82D1-E4F1BC7BA4E4}"/>
                </a:ext>
              </a:extLst>
            </p:cNvPr>
            <p:cNvSpPr/>
            <p:nvPr/>
          </p:nvSpPr>
          <p:spPr>
            <a:xfrm rot="16200000">
              <a:off x="1408586" y="1659078"/>
              <a:ext cx="914400" cy="132966"/>
            </a:xfrm>
            <a:prstGeom prst="round2SameRect">
              <a:avLst>
                <a:gd name="adj1" fmla="val 22155"/>
                <a:gd name="adj2" fmla="val 0"/>
              </a:avLst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Top Corners Rounded 8">
              <a:extLst>
                <a:ext uri="{FF2B5EF4-FFF2-40B4-BE49-F238E27FC236}">
                  <a16:creationId xmlns:a16="http://schemas.microsoft.com/office/drawing/2014/main" id="{4C1668E9-5592-4916-A744-04FAD734D6FE}"/>
                </a:ext>
              </a:extLst>
            </p:cNvPr>
            <p:cNvSpPr/>
            <p:nvPr/>
          </p:nvSpPr>
          <p:spPr>
            <a:xfrm rot="5400000">
              <a:off x="2102978" y="1097653"/>
              <a:ext cx="914400" cy="1255817"/>
            </a:xfrm>
            <a:prstGeom prst="round2SameRect">
              <a:avLst>
                <a:gd name="adj1" fmla="val 2989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2CAE536C-4FA6-4D8F-9933-37ADD417FD66}"/>
              </a:ext>
            </a:extLst>
          </p:cNvPr>
          <p:cNvSpPr/>
          <p:nvPr/>
        </p:nvSpPr>
        <p:spPr>
          <a:xfrm>
            <a:off x="654531" y="1628507"/>
            <a:ext cx="5223203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Clr>
                <a:schemeClr val="bg1">
                  <a:lumMod val="75000"/>
                </a:schemeClr>
              </a:buClr>
              <a:buFont typeface="+mj-lt"/>
              <a:buAutoNum type="arabicPeriod"/>
            </a:pPr>
            <a:r>
              <a:rPr lang="en-IN" sz="1200" dirty="0">
                <a:solidFill>
                  <a:srgbClr val="FF0000"/>
                </a:solidFill>
                <a:latin typeface="Consolas" panose="020B0609020204030204" pitchFamily="49" charset="0"/>
              </a:rPr>
              <a:t>&lt;?</a:t>
            </a:r>
            <a:r>
              <a:rPr lang="en-IN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php</a:t>
            </a:r>
            <a:endParaRPr lang="en-IN" sz="1200" dirty="0">
              <a:latin typeface="Consolas" panose="020B0609020204030204" pitchFamily="49" charset="0"/>
            </a:endParaRPr>
          </a:p>
          <a:p>
            <a:pPr marL="228600" indent="-228600">
              <a:buClr>
                <a:schemeClr val="bg1">
                  <a:lumMod val="75000"/>
                </a:schemeClr>
              </a:buClr>
              <a:buFont typeface="+mj-lt"/>
              <a:buAutoNum type="arabicPeriod"/>
            </a:pPr>
            <a:r>
              <a:rPr lang="en-IN" sz="1200" dirty="0">
                <a:solidFill>
                  <a:srgbClr val="008000"/>
                </a:solidFill>
                <a:latin typeface="Consolas" panose="020B0609020204030204" pitchFamily="49" charset="0"/>
              </a:rPr>
              <a:t>// Create connection</a:t>
            </a:r>
          </a:p>
          <a:p>
            <a:pPr marL="228600" indent="-228600">
              <a:buClr>
                <a:schemeClr val="bg1">
                  <a:lumMod val="75000"/>
                </a:schemeClr>
              </a:buClr>
              <a:buFont typeface="+mj-lt"/>
              <a:buAutoNum type="arabicPeriod"/>
            </a:pP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$conn = </a:t>
            </a:r>
            <a:r>
              <a:rPr lang="en-I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mysqli_connect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($</a:t>
            </a:r>
            <a:r>
              <a:rPr lang="en-I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servername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, $username, $password,$</a:t>
            </a:r>
            <a:r>
              <a:rPr lang="en-I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dbname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IN" sz="1200" dirty="0"/>
          </a:p>
          <a:p>
            <a:pPr marL="228600" indent="-228600">
              <a:buClr>
                <a:schemeClr val="bg1">
                  <a:lumMod val="75000"/>
                </a:schemeClr>
              </a:buClr>
              <a:buFont typeface="+mj-lt"/>
              <a:buAutoNum type="arabicPeriod"/>
            </a:pPr>
            <a:r>
              <a:rPr lang="en-IN" sz="1200" dirty="0">
                <a:solidFill>
                  <a:srgbClr val="008000"/>
                </a:solidFill>
                <a:latin typeface="Consolas" panose="020B0609020204030204" pitchFamily="49" charset="0"/>
              </a:rPr>
              <a:t>// Check connection</a:t>
            </a:r>
          </a:p>
          <a:p>
            <a:pPr marL="228600" indent="-228600">
              <a:buClr>
                <a:schemeClr val="bg1">
                  <a:lumMod val="75000"/>
                </a:schemeClr>
              </a:buClr>
              <a:buFont typeface="+mj-lt"/>
              <a:buAutoNum type="arabicPeriod"/>
            </a:pP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if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 (!$conn) {</a:t>
            </a:r>
            <a:endParaRPr lang="en-IN" sz="1200" dirty="0"/>
          </a:p>
          <a:p>
            <a:pPr marL="228600" indent="-228600">
              <a:buClr>
                <a:schemeClr val="bg1">
                  <a:lumMod val="75000"/>
                </a:schemeClr>
              </a:buClr>
              <a:buFont typeface="+mj-lt"/>
              <a:buAutoNum type="arabicPeriod"/>
            </a:pP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die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"Connection failed: "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 . </a:t>
            </a:r>
            <a:r>
              <a:rPr lang="en-I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mysqli_connect_error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());}</a:t>
            </a:r>
            <a:br>
              <a:rPr lang="en-IN" sz="1200" dirty="0"/>
            </a:br>
            <a:endParaRPr lang="en-IN" sz="1200" dirty="0"/>
          </a:p>
          <a:p>
            <a:pPr marL="228600" indent="-228600">
              <a:buClr>
                <a:schemeClr val="bg1">
                  <a:lumMod val="75000"/>
                </a:schemeClr>
              </a:buClr>
              <a:buFont typeface="+mj-lt"/>
              <a:buAutoNum type="arabicPeriod"/>
            </a:pPr>
            <a:r>
              <a:rPr lang="en-IN" sz="12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IN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sql</a:t>
            </a:r>
            <a:r>
              <a:rPr lang="en-IN" sz="1200" dirty="0">
                <a:solidFill>
                  <a:srgbClr val="008000"/>
                </a:solidFill>
                <a:latin typeface="Consolas" panose="020B0609020204030204" pitchFamily="49" charset="0"/>
              </a:rPr>
              <a:t> to delete a record</a:t>
            </a:r>
          </a:p>
          <a:p>
            <a:pPr marL="228600" indent="-228600">
              <a:buClr>
                <a:schemeClr val="bg1">
                  <a:lumMod val="75000"/>
                </a:schemeClr>
              </a:buClr>
              <a:buFont typeface="+mj-lt"/>
              <a:buAutoNum type="arabicPeriod"/>
            </a:pP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$</a:t>
            </a:r>
            <a:r>
              <a:rPr lang="en-I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sql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 = 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"DELETE FROM </a:t>
            </a:r>
            <a:r>
              <a:rPr lang="en-IN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MyGuests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 WHERE id=3"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IN" sz="1200" dirty="0"/>
          </a:p>
          <a:p>
            <a:pPr marL="228600" indent="-228600">
              <a:buClr>
                <a:schemeClr val="bg1">
                  <a:lumMod val="75000"/>
                </a:schemeClr>
              </a:buClr>
              <a:buFont typeface="+mj-lt"/>
              <a:buAutoNum type="arabicPeriod"/>
            </a:pPr>
            <a:r>
              <a:rPr lang="en-IN" sz="1200" dirty="0"/>
              <a:t> </a:t>
            </a:r>
          </a:p>
          <a:p>
            <a:pPr marL="228600" indent="-228600">
              <a:buClr>
                <a:schemeClr val="bg1">
                  <a:lumMod val="75000"/>
                </a:schemeClr>
              </a:buClr>
              <a:buFont typeface="+mj-lt"/>
              <a:buAutoNum type="arabicPeriod"/>
            </a:pP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if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I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mysqli_query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($conn, $</a:t>
            </a:r>
            <a:r>
              <a:rPr lang="en-I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sql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)) {</a:t>
            </a:r>
            <a:endParaRPr lang="en-IN" sz="1200" dirty="0"/>
          </a:p>
          <a:p>
            <a:pPr marL="228600" indent="-228600">
              <a:buClr>
                <a:schemeClr val="bg1">
                  <a:lumMod val="75000"/>
                </a:schemeClr>
              </a:buClr>
              <a:buFont typeface="+mj-lt"/>
              <a:buAutoNum type="arabicPeriod"/>
            </a:pP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echo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"Record deleted successfully"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IN" sz="1200" dirty="0"/>
          </a:p>
          <a:p>
            <a:pPr marL="228600" indent="-228600">
              <a:buClr>
                <a:schemeClr val="bg1">
                  <a:lumMod val="75000"/>
                </a:schemeClr>
              </a:buClr>
              <a:buFont typeface="+mj-lt"/>
              <a:buAutoNum type="arabicPeriod"/>
            </a:pP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} 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else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  <a:endParaRPr lang="en-IN" sz="1200" dirty="0"/>
          </a:p>
          <a:p>
            <a:pPr marL="228600" indent="-228600">
              <a:buClr>
                <a:schemeClr val="bg1">
                  <a:lumMod val="75000"/>
                </a:schemeClr>
              </a:buClr>
              <a:buFont typeface="+mj-lt"/>
              <a:buAutoNum type="arabicPeriod"/>
            </a:pP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</a:rPr>
              <a:t>echo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"Error deleting record: "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 . </a:t>
            </a:r>
            <a:r>
              <a:rPr lang="en-I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mysqli_error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($conn);</a:t>
            </a:r>
            <a:endParaRPr lang="en-IN" sz="1200" dirty="0"/>
          </a:p>
          <a:p>
            <a:pPr marL="228600" indent="-228600">
              <a:buClr>
                <a:schemeClr val="bg1">
                  <a:lumMod val="75000"/>
                </a:schemeClr>
              </a:buClr>
              <a:buFont typeface="+mj-lt"/>
              <a:buAutoNum type="arabicPeriod"/>
            </a:pP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228600" indent="-228600">
              <a:buClr>
                <a:schemeClr val="bg1">
                  <a:lumMod val="75000"/>
                </a:schemeClr>
              </a:buClr>
              <a:buFont typeface="+mj-lt"/>
              <a:buAutoNum type="arabicPeriod"/>
            </a:pP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228600" indent="-228600">
              <a:buClr>
                <a:schemeClr val="bg1">
                  <a:lumMod val="75000"/>
                </a:schemeClr>
              </a:buClr>
              <a:buFont typeface="+mj-lt"/>
              <a:buAutoNum type="arabicPeriod"/>
            </a:pPr>
            <a:r>
              <a:rPr lang="en-I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mysqli_close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($conn);</a:t>
            </a:r>
            <a:endParaRPr lang="en-IN" sz="1200" dirty="0">
              <a:latin typeface="Consolas" panose="020B0609020204030204" pitchFamily="49" charset="0"/>
            </a:endParaRPr>
          </a:p>
          <a:p>
            <a:pPr marL="228600" indent="-228600">
              <a:buClr>
                <a:schemeClr val="bg1">
                  <a:lumMod val="75000"/>
                </a:schemeClr>
              </a:buClr>
              <a:buFont typeface="+mj-lt"/>
              <a:buAutoNum type="arabicPeriod"/>
            </a:pPr>
            <a:r>
              <a:rPr lang="en-IN" sz="1200" dirty="0">
                <a:solidFill>
                  <a:srgbClr val="FF0000"/>
                </a:solidFill>
                <a:latin typeface="Consolas" panose="020B0609020204030204" pitchFamily="49" charset="0"/>
              </a:rPr>
              <a:t>?&gt;</a:t>
            </a:r>
            <a:endParaRPr lang="en-US" sz="1200" dirty="0">
              <a:solidFill>
                <a:srgbClr val="232A4E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51D25C8-5B01-40ED-8562-0D67E4E80CB6}"/>
              </a:ext>
            </a:extLst>
          </p:cNvPr>
          <p:cNvSpPr/>
          <p:nvPr/>
        </p:nvSpPr>
        <p:spPr>
          <a:xfrm>
            <a:off x="1084043" y="1220240"/>
            <a:ext cx="2182090" cy="338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da-DK" sz="1400" b="1" dirty="0">
                <a:solidFill>
                  <a:srgbClr val="232A4E"/>
                </a:solidFill>
                <a:latin typeface="Ubuntu" panose="020B0504030602030204" pitchFamily="34" charset="0"/>
              </a:rPr>
              <a:t>MySQL </a:t>
            </a:r>
            <a:r>
              <a:rPr lang="en-GB" sz="1400" b="1" dirty="0">
                <a:solidFill>
                  <a:srgbClr val="232A4E"/>
                </a:solidFill>
                <a:latin typeface="Ubuntu" panose="020B0504030602030204" pitchFamily="34" charset="0"/>
              </a:rPr>
              <a:t>Delete Data</a:t>
            </a:r>
            <a:r>
              <a:rPr lang="da-DK" sz="1400" b="1" dirty="0">
                <a:solidFill>
                  <a:srgbClr val="232A4E"/>
                </a:solidFill>
                <a:latin typeface="Ubuntu" panose="020B0504030602030204" pitchFamily="34" charset="0"/>
              </a:rPr>
              <a:t>: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1C8E65-944B-4904-8119-4FBF5286EAF1}"/>
              </a:ext>
            </a:extLst>
          </p:cNvPr>
          <p:cNvSpPr/>
          <p:nvPr/>
        </p:nvSpPr>
        <p:spPr>
          <a:xfrm>
            <a:off x="6264800" y="938489"/>
            <a:ext cx="471456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Ubuntu" panose="020B0504030602030204" pitchFamily="34" charset="0"/>
              </a:rPr>
              <a:t>PHP MySQL</a:t>
            </a:r>
            <a:r>
              <a:rPr lang="en-US" sz="3200" dirty="0">
                <a:solidFill>
                  <a:schemeClr val="accent4"/>
                </a:solidFill>
                <a:latin typeface="Ubuntu" panose="020B0504030602030204" pitchFamily="34" charset="0"/>
              </a:rPr>
              <a:t> Delete Data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2BF9ADB-E897-43E2-A87E-80A39F2D05D8}"/>
              </a:ext>
            </a:extLst>
          </p:cNvPr>
          <p:cNvSpPr/>
          <p:nvPr/>
        </p:nvSpPr>
        <p:spPr>
          <a:xfrm>
            <a:off x="6200778" y="1690710"/>
            <a:ext cx="5724525" cy="4204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The DELETE statement is used to delete records from a table.</a:t>
            </a:r>
            <a:endParaRPr lang="en-GB" sz="9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PHP uses </a:t>
            </a:r>
            <a:r>
              <a:rPr lang="en-GB" dirty="0" err="1">
                <a:solidFill>
                  <a:schemeClr val="bg1"/>
                </a:solidFill>
              </a:rPr>
              <a:t>mysql_query</a:t>
            </a:r>
            <a:r>
              <a:rPr lang="en-GB" dirty="0">
                <a:solidFill>
                  <a:schemeClr val="bg1"/>
                </a:solidFill>
              </a:rPr>
              <a:t> function to DELETE data into a MySQL table.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Create the SQL query to delete data into table.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Execute the query using </a:t>
            </a:r>
            <a:r>
              <a:rPr lang="en-GB" dirty="0" err="1">
                <a:solidFill>
                  <a:schemeClr val="bg1"/>
                </a:solidFill>
              </a:rPr>
              <a:t>mysql_query</a:t>
            </a:r>
            <a:r>
              <a:rPr lang="en-GB" dirty="0">
                <a:solidFill>
                  <a:schemeClr val="bg1"/>
                </a:solidFill>
              </a:rPr>
              <a:t>() function.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It returns TRUE on success or FALSE on failure.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This function takes two parameters: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rgbClr val="FFFF00"/>
                </a:solidFill>
              </a:rPr>
              <a:t>sql</a:t>
            </a:r>
            <a:r>
              <a:rPr lang="en-GB" dirty="0">
                <a:solidFill>
                  <a:srgbClr val="FFFF00"/>
                </a:solidFill>
              </a:rPr>
              <a:t> : </a:t>
            </a:r>
            <a:r>
              <a:rPr lang="en-GB" dirty="0">
                <a:solidFill>
                  <a:schemeClr val="bg1"/>
                </a:solidFill>
              </a:rPr>
              <a:t>Required - SQL query to create a database.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00"/>
                </a:solidFill>
              </a:rPr>
              <a:t>connection : </a:t>
            </a:r>
            <a:r>
              <a:rPr lang="en-GB" dirty="0">
                <a:solidFill>
                  <a:schemeClr val="bg1"/>
                </a:solidFill>
              </a:rPr>
              <a:t>It specifies the </a:t>
            </a:r>
            <a:r>
              <a:rPr lang="en-GB" dirty="0" err="1">
                <a:solidFill>
                  <a:schemeClr val="bg1"/>
                </a:solidFill>
              </a:rPr>
              <a:t>mySql</a:t>
            </a:r>
            <a:r>
              <a:rPr lang="en-GB" dirty="0">
                <a:solidFill>
                  <a:schemeClr val="bg1"/>
                </a:solidFill>
              </a:rPr>
              <a:t> connection to use.</a:t>
            </a:r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0402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>
            <a:extLst>
              <a:ext uri="{FF2B5EF4-FFF2-40B4-BE49-F238E27FC236}">
                <a16:creationId xmlns:a16="http://schemas.microsoft.com/office/drawing/2014/main" id="{F0D76638-1AA4-49CA-BC06-A225F362F334}"/>
              </a:ext>
            </a:extLst>
          </p:cNvPr>
          <p:cNvGrpSpPr/>
          <p:nvPr/>
        </p:nvGrpSpPr>
        <p:grpSpPr>
          <a:xfrm>
            <a:off x="1159735" y="740423"/>
            <a:ext cx="9160818" cy="6291943"/>
            <a:chOff x="592782" y="566057"/>
            <a:chExt cx="9160818" cy="6291943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04FF3E0-038D-46E4-BC83-168B4A2DD51A}"/>
                </a:ext>
              </a:extLst>
            </p:cNvPr>
            <p:cNvSpPr/>
            <p:nvPr/>
          </p:nvSpPr>
          <p:spPr>
            <a:xfrm>
              <a:off x="1117600" y="566057"/>
              <a:ext cx="8636000" cy="6291943"/>
            </a:xfrm>
            <a:prstGeom prst="rect">
              <a:avLst/>
            </a:prstGeom>
            <a:solidFill>
              <a:schemeClr val="bg1">
                <a:alpha val="9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Ubuntu" panose="020B0504030602030204" pitchFamily="34" charset="0"/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884D98AF-9A78-47CE-9CBC-CBEF70057691}"/>
                </a:ext>
              </a:extLst>
            </p:cNvPr>
            <p:cNvSpPr/>
            <p:nvPr/>
          </p:nvSpPr>
          <p:spPr>
            <a:xfrm flipH="1">
              <a:off x="592782" y="566057"/>
              <a:ext cx="524818" cy="6291943"/>
            </a:xfrm>
            <a:prstGeom prst="rect">
              <a:avLst/>
            </a:prstGeom>
            <a:solidFill>
              <a:schemeClr val="bg1">
                <a:alpha val="8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Ubuntu" panose="020B0504030602030204" pitchFamily="34" charset="0"/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919936A1-A01B-4FE0-8C2A-94AA52556397}"/>
              </a:ext>
            </a:extLst>
          </p:cNvPr>
          <p:cNvGrpSpPr/>
          <p:nvPr/>
        </p:nvGrpSpPr>
        <p:grpSpPr>
          <a:xfrm>
            <a:off x="4774711" y="-1951498"/>
            <a:ext cx="8954736" cy="8954736"/>
            <a:chOff x="2333740" y="1009033"/>
            <a:chExt cx="8954736" cy="8954736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57382CF3-49E3-4300-AE5B-2C880C979941}"/>
                </a:ext>
              </a:extLst>
            </p:cNvPr>
            <p:cNvSpPr/>
            <p:nvPr/>
          </p:nvSpPr>
          <p:spPr>
            <a:xfrm>
              <a:off x="2333740" y="1009033"/>
              <a:ext cx="8954736" cy="8954736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6350">
              <a:solidFill>
                <a:schemeClr val="bg1">
                  <a:lumMod val="75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CD226468-F849-44C8-8C69-293914BE9105}"/>
                </a:ext>
              </a:extLst>
            </p:cNvPr>
            <p:cNvSpPr/>
            <p:nvPr/>
          </p:nvSpPr>
          <p:spPr>
            <a:xfrm>
              <a:off x="9257577" y="1704342"/>
              <a:ext cx="143892" cy="143892"/>
            </a:xfrm>
            <a:prstGeom prst="ellipse">
              <a:avLst/>
            </a:prstGeom>
            <a:solidFill>
              <a:schemeClr val="accent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1E23E282-E1F4-4D45-91C6-445178FB9262}"/>
                </a:ext>
              </a:extLst>
            </p:cNvPr>
            <p:cNvSpPr/>
            <p:nvPr/>
          </p:nvSpPr>
          <p:spPr>
            <a:xfrm>
              <a:off x="9046288" y="9256329"/>
              <a:ext cx="143892" cy="143892"/>
            </a:xfrm>
            <a:prstGeom prst="ellipse">
              <a:avLst/>
            </a:prstGeom>
            <a:solidFill>
              <a:schemeClr val="accent5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0793B679-8E08-4878-A539-3DEB40F63451}"/>
              </a:ext>
            </a:extLst>
          </p:cNvPr>
          <p:cNvGrpSpPr/>
          <p:nvPr/>
        </p:nvGrpSpPr>
        <p:grpSpPr>
          <a:xfrm>
            <a:off x="5677221" y="-896610"/>
            <a:ext cx="6984161" cy="6860310"/>
            <a:chOff x="3257102" y="2056246"/>
            <a:chExt cx="6984161" cy="6860310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8B71D103-D8CA-4001-8A0B-B676B2D044B5}"/>
                </a:ext>
              </a:extLst>
            </p:cNvPr>
            <p:cNvSpPr/>
            <p:nvPr/>
          </p:nvSpPr>
          <p:spPr>
            <a:xfrm>
              <a:off x="3380953" y="2056246"/>
              <a:ext cx="6860310" cy="6860310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6350">
              <a:solidFill>
                <a:schemeClr val="bg1">
                  <a:lumMod val="75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3E57DE06-5BE1-4952-8157-91FE6225380F}"/>
                </a:ext>
              </a:extLst>
            </p:cNvPr>
            <p:cNvSpPr/>
            <p:nvPr/>
          </p:nvSpPr>
          <p:spPr>
            <a:xfrm>
              <a:off x="3257102" y="5770878"/>
              <a:ext cx="289696" cy="289696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AF7676C9-1255-44B4-9194-5A3EF51C986F}"/>
              </a:ext>
            </a:extLst>
          </p:cNvPr>
          <p:cNvGrpSpPr/>
          <p:nvPr/>
        </p:nvGrpSpPr>
        <p:grpSpPr>
          <a:xfrm>
            <a:off x="6802436" y="76227"/>
            <a:ext cx="4899287" cy="4899287"/>
            <a:chOff x="4361465" y="3036758"/>
            <a:chExt cx="4899287" cy="4899287"/>
          </a:xfrm>
        </p:grpSpPr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BAB5D676-2A0D-4D99-AE7F-8CEE9FFD514C}"/>
                </a:ext>
              </a:extLst>
            </p:cNvPr>
            <p:cNvSpPr/>
            <p:nvPr/>
          </p:nvSpPr>
          <p:spPr>
            <a:xfrm>
              <a:off x="4361465" y="3036758"/>
              <a:ext cx="4899287" cy="4899287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6350">
              <a:solidFill>
                <a:schemeClr val="bg1">
                  <a:lumMod val="75000"/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569F8879-AFA9-4984-A4A0-39E29F02627B}"/>
                </a:ext>
              </a:extLst>
            </p:cNvPr>
            <p:cNvSpPr/>
            <p:nvPr/>
          </p:nvSpPr>
          <p:spPr>
            <a:xfrm>
              <a:off x="5054276" y="7180266"/>
              <a:ext cx="255250" cy="255250"/>
            </a:xfrm>
            <a:prstGeom prst="ellipse">
              <a:avLst/>
            </a:prstGeom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1BF73B0D-F095-4281-8CC6-A416C1CB1487}"/>
              </a:ext>
            </a:extLst>
          </p:cNvPr>
          <p:cNvGrpSpPr/>
          <p:nvPr/>
        </p:nvGrpSpPr>
        <p:grpSpPr>
          <a:xfrm>
            <a:off x="7652064" y="925855"/>
            <a:ext cx="3200029" cy="3200029"/>
            <a:chOff x="5211093" y="3886386"/>
            <a:chExt cx="3200029" cy="3200029"/>
          </a:xfrm>
        </p:grpSpPr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EDEE9A0D-37A9-43DC-9599-03ABCAF35020}"/>
                </a:ext>
              </a:extLst>
            </p:cNvPr>
            <p:cNvSpPr/>
            <p:nvPr/>
          </p:nvSpPr>
          <p:spPr>
            <a:xfrm>
              <a:off x="5211093" y="3886386"/>
              <a:ext cx="3200029" cy="3200029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6350">
              <a:solidFill>
                <a:schemeClr val="bg1">
                  <a:lumMod val="75000"/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11D9BFB3-38A0-4795-AF37-607FCFD42BBF}"/>
                </a:ext>
              </a:extLst>
            </p:cNvPr>
            <p:cNvSpPr/>
            <p:nvPr/>
          </p:nvSpPr>
          <p:spPr>
            <a:xfrm>
              <a:off x="7621751" y="4071297"/>
              <a:ext cx="160174" cy="16017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2" name="Oval 51">
            <a:extLst>
              <a:ext uri="{FF2B5EF4-FFF2-40B4-BE49-F238E27FC236}">
                <a16:creationId xmlns:a16="http://schemas.microsoft.com/office/drawing/2014/main" id="{B456235A-FC7F-44F6-AB58-1EF27776A455}"/>
              </a:ext>
            </a:extLst>
          </p:cNvPr>
          <p:cNvSpPr/>
          <p:nvPr/>
        </p:nvSpPr>
        <p:spPr>
          <a:xfrm>
            <a:off x="6933769" y="-658381"/>
            <a:ext cx="3159200" cy="315920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586E2ABF-AB49-427F-892C-77914221262A}"/>
              </a:ext>
            </a:extLst>
          </p:cNvPr>
          <p:cNvSpPr/>
          <p:nvPr/>
        </p:nvSpPr>
        <p:spPr>
          <a:xfrm>
            <a:off x="9492477" y="4736091"/>
            <a:ext cx="522246" cy="52224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87A18B5-F91E-4A08-950C-1F1CA99D1670}"/>
              </a:ext>
            </a:extLst>
          </p:cNvPr>
          <p:cNvSpPr/>
          <p:nvPr/>
        </p:nvSpPr>
        <p:spPr>
          <a:xfrm>
            <a:off x="979048" y="746527"/>
            <a:ext cx="4988866" cy="830997"/>
          </a:xfrm>
          <a:prstGeom prst="rect">
            <a:avLst/>
          </a:prstGeom>
          <a:effectLst>
            <a:outerShdw blurRad="228600" dist="38100" dir="5400000" algn="t" rotWithShape="0">
              <a:schemeClr val="accent1">
                <a:alpha val="40000"/>
              </a:schemeClr>
            </a:outerShdw>
          </a:effectLst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chemeClr val="accent1"/>
                </a:solidFill>
                <a:latin typeface="Ubuntu" panose="020B0504030602030204" pitchFamily="34" charset="0"/>
              </a:rPr>
              <a:t>CSE-S511</a:t>
            </a:r>
            <a:r>
              <a:rPr lang="en-US" sz="4800" b="1" dirty="0">
                <a:solidFill>
                  <a:schemeClr val="accent1"/>
                </a:solidFill>
                <a:latin typeface="Ubuntu" panose="020B0504030602030204" pitchFamily="34" charset="0"/>
              </a:rPr>
              <a:t>  </a:t>
            </a:r>
            <a:r>
              <a:rPr lang="en-US" sz="4800" b="1" dirty="0">
                <a:solidFill>
                  <a:schemeClr val="accent3">
                    <a:lumMod val="50000"/>
                  </a:schemeClr>
                </a:solidFill>
                <a:latin typeface="Ubuntu" panose="020B0504030602030204" pitchFamily="34" charset="0"/>
              </a:rPr>
              <a:t>ADBMS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AEE296B-C133-4B3A-AA41-B24F58CF1EF4}"/>
              </a:ext>
            </a:extLst>
          </p:cNvPr>
          <p:cNvSpPr/>
          <p:nvPr/>
        </p:nvSpPr>
        <p:spPr>
          <a:xfrm>
            <a:off x="3808856" y="1485640"/>
            <a:ext cx="19944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accent3"/>
                </a:solidFill>
                <a:effectLst>
                  <a:outerShdw blurRad="368300" dist="38100" dir="5400000" algn="t" rotWithShape="0">
                    <a:schemeClr val="accent3">
                      <a:alpha val="40000"/>
                    </a:schemeClr>
                  </a:outerShdw>
                </a:effectLst>
                <a:latin typeface="Ubuntu" panose="020B0504030602030204" pitchFamily="34" charset="0"/>
              </a:rPr>
              <a:t>Project Report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99165B2-F1B4-47A5-ACF2-B5170A7DCA31}"/>
              </a:ext>
            </a:extLst>
          </p:cNvPr>
          <p:cNvSpPr/>
          <p:nvPr/>
        </p:nvSpPr>
        <p:spPr>
          <a:xfrm>
            <a:off x="7343336" y="3269744"/>
            <a:ext cx="4300002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b="1" dirty="0">
                <a:solidFill>
                  <a:schemeClr val="accent5"/>
                </a:solidFill>
                <a:effectLst>
                  <a:outerShdw blurRad="368300" dist="38100" dir="5400000" algn="t" rotWithShape="0">
                    <a:schemeClr val="accent5">
                      <a:alpha val="40000"/>
                    </a:schemeClr>
                  </a:outerShdw>
                </a:effectLst>
                <a:latin typeface="Ubuntu" panose="020B0504030602030204" pitchFamily="34" charset="0"/>
              </a:rPr>
              <a:t>Submitted By</a:t>
            </a:r>
          </a:p>
          <a:p>
            <a:pPr algn="r"/>
            <a:endParaRPr lang="en-US" sz="800" b="1" dirty="0">
              <a:solidFill>
                <a:schemeClr val="accent5"/>
              </a:solidFill>
              <a:effectLst>
                <a:outerShdw blurRad="368300" dist="38100" dir="5400000" algn="t" rotWithShape="0">
                  <a:schemeClr val="accent5">
                    <a:alpha val="40000"/>
                  </a:schemeClr>
                </a:outerShdw>
              </a:effectLst>
              <a:latin typeface="Ubuntu" panose="020B0504030602030204" pitchFamily="34" charset="0"/>
            </a:endParaRPr>
          </a:p>
          <a:p>
            <a:pPr algn="r"/>
            <a:r>
              <a:rPr lang="en-US" sz="2400" b="1" dirty="0">
                <a:solidFill>
                  <a:schemeClr val="accent5"/>
                </a:solidFill>
                <a:effectLst>
                  <a:outerShdw blurRad="368300" dist="38100" dir="5400000" algn="t" rotWithShape="0">
                    <a:schemeClr val="accent5">
                      <a:alpha val="40000"/>
                    </a:schemeClr>
                  </a:outerShdw>
                </a:effectLst>
                <a:latin typeface="Ubuntu" panose="020B0504030602030204" pitchFamily="34" charset="0"/>
              </a:rPr>
              <a:t>004    Adarsh Kr. Nishad</a:t>
            </a:r>
          </a:p>
          <a:p>
            <a:pPr algn="r"/>
            <a:r>
              <a:rPr lang="en-US" sz="2400" b="1" dirty="0">
                <a:solidFill>
                  <a:schemeClr val="accent5"/>
                </a:solidFill>
                <a:effectLst>
                  <a:outerShdw blurRad="368300" dist="38100" dir="5400000" algn="t" rotWithShape="0">
                    <a:schemeClr val="accent5">
                      <a:alpha val="40000"/>
                    </a:schemeClr>
                  </a:outerShdw>
                </a:effectLst>
                <a:latin typeface="Ubuntu" panose="020B0504030602030204" pitchFamily="34" charset="0"/>
              </a:rPr>
              <a:t>007       </a:t>
            </a:r>
            <a:r>
              <a:rPr lang="en-US" sz="2400" b="1" dirty="0" err="1">
                <a:solidFill>
                  <a:schemeClr val="accent5"/>
                </a:solidFill>
                <a:effectLst>
                  <a:outerShdw blurRad="368300" dist="38100" dir="5400000" algn="t" rotWithShape="0">
                    <a:schemeClr val="accent5">
                      <a:alpha val="40000"/>
                    </a:schemeClr>
                  </a:outerShdw>
                </a:effectLst>
                <a:latin typeface="Ubuntu" panose="020B0504030602030204" pitchFamily="34" charset="0"/>
              </a:rPr>
              <a:t>Aishwary</a:t>
            </a:r>
            <a:r>
              <a:rPr lang="en-US" sz="2400" b="1" dirty="0">
                <a:solidFill>
                  <a:schemeClr val="accent5"/>
                </a:solidFill>
                <a:effectLst>
                  <a:outerShdw blurRad="368300" dist="38100" dir="5400000" algn="t" rotWithShape="0">
                    <a:schemeClr val="accent5">
                      <a:alpha val="40000"/>
                    </a:schemeClr>
                  </a:outerShdw>
                </a:effectLst>
                <a:latin typeface="Ubuntu" panose="020B0504030602030204" pitchFamily="34" charset="0"/>
              </a:rPr>
              <a:t> Bajpai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32A2774-C434-4415-B3B8-7C77901960DC}"/>
              </a:ext>
            </a:extLst>
          </p:cNvPr>
          <p:cNvSpPr/>
          <p:nvPr/>
        </p:nvSpPr>
        <p:spPr>
          <a:xfrm>
            <a:off x="7455878" y="1300975"/>
            <a:ext cx="20564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68300" dist="38100" dir="5400000" algn="t" rotWithShape="0">
                    <a:schemeClr val="accent3">
                      <a:alpha val="40000"/>
                    </a:schemeClr>
                  </a:outerShdw>
                </a:effectLst>
                <a:latin typeface="Ubuntu" panose="020B0504030602030204" pitchFamily="34" charset="0"/>
              </a:rPr>
              <a:t>GROUP-5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F2EE89E-4A86-4C0C-89A5-A28ADEE92F8C}"/>
              </a:ext>
            </a:extLst>
          </p:cNvPr>
          <p:cNvSpPr txBox="1"/>
          <p:nvPr/>
        </p:nvSpPr>
        <p:spPr>
          <a:xfrm>
            <a:off x="9109139" y="4551666"/>
            <a:ext cx="24228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buntu" panose="020B0504030602030204" pitchFamily="34" charset="0"/>
              </a:rPr>
              <a:t>CSE – 2K18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97C47EA-5BAD-489D-A707-FDCDBAE72A02}"/>
              </a:ext>
            </a:extLst>
          </p:cNvPr>
          <p:cNvSpPr/>
          <p:nvPr/>
        </p:nvSpPr>
        <p:spPr>
          <a:xfrm>
            <a:off x="604603" y="3310276"/>
            <a:ext cx="430000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buClr>
                <a:srgbClr val="383838"/>
              </a:buClr>
            </a:pPr>
            <a:r>
              <a:rPr lang="en-US" sz="2000" b="1" kern="0" dirty="0">
                <a:solidFill>
                  <a:srgbClr val="25C2E3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buntu" panose="020B0504030602030204" pitchFamily="34" charset="0"/>
                <a:cs typeface="Calibri" panose="020F0502020204030204" pitchFamily="34" charset="0"/>
              </a:rPr>
              <a:t>Submitted To</a:t>
            </a:r>
          </a:p>
          <a:p>
            <a:pPr lvl="0" algn="r">
              <a:buClr>
                <a:srgbClr val="383838"/>
              </a:buClr>
            </a:pPr>
            <a:r>
              <a:rPr lang="en-US" sz="2400" b="1" kern="0" spc="110" dirty="0">
                <a:solidFill>
                  <a:srgbClr val="25C2E3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buntu" panose="020B0504030602030204" pitchFamily="34" charset="0"/>
                <a:cs typeface="Calibri" panose="020F0502020204030204" pitchFamily="34" charset="0"/>
              </a:rPr>
              <a:t>Dr. Deepak Verma</a:t>
            </a:r>
          </a:p>
          <a:p>
            <a:pPr lvl="0" algn="r">
              <a:buClr>
                <a:srgbClr val="383838"/>
              </a:buClr>
            </a:pPr>
            <a:r>
              <a:rPr lang="en-US" sz="2000" b="1" kern="0" dirty="0">
                <a:solidFill>
                  <a:srgbClr val="25C2E3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buntu" panose="020B0504030602030204" pitchFamily="34" charset="0"/>
                <a:cs typeface="Calibri" panose="020F0502020204030204" pitchFamily="34" charset="0"/>
              </a:rPr>
              <a:t>(HOD)</a:t>
            </a:r>
          </a:p>
          <a:p>
            <a:pPr lvl="0" algn="r">
              <a:buClr>
                <a:srgbClr val="383838"/>
              </a:buClr>
            </a:pPr>
            <a:r>
              <a:rPr lang="en-US" kern="0" dirty="0">
                <a:solidFill>
                  <a:srgbClr val="25C2E3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buntu" panose="020B0504030602030204" pitchFamily="34" charset="0"/>
                <a:cs typeface="Calibri" panose="020F0502020204030204" pitchFamily="34" charset="0"/>
              </a:rPr>
              <a:t>Dept. of computer science and Engineering, UIET, CSJMU</a:t>
            </a:r>
          </a:p>
        </p:txBody>
      </p:sp>
    </p:spTree>
    <p:extLst>
      <p:ext uri="{BB962C8B-B14F-4D97-AF65-F5344CB8AC3E}">
        <p14:creationId xmlns:p14="http://schemas.microsoft.com/office/powerpoint/2010/main" val="3402917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Rot by="-21600000">
                                      <p:cBhvr>
                                        <p:cTn id="12" dur="19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49" presetClass="entr" presetSubtype="0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mph" presetSubtype="0" repeatCount="indefinite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-21600000">
                                      <p:cBhvr>
                                        <p:cTn id="20" dur="29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49" presetClass="entr" presetSubtype="0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8" presetClass="emph" presetSubtype="0" repeatCount="indefinite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Rot by="-21600000">
                                      <p:cBhvr>
                                        <p:cTn id="28" dur="39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8" presetClass="emph" presetSubtype="0" repeatCount="indefinite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Rot by="-21600000">
                                      <p:cBhvr>
                                        <p:cTn id="36" dur="49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16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6" grpId="0" animBg="1"/>
      <p:bldP spid="57" grpId="0"/>
      <p:bldP spid="58" grpId="0"/>
      <p:bldP spid="59" grpId="0"/>
      <p:bldP spid="60" grpId="0"/>
      <p:bldP spid="70" grpId="0"/>
      <p:bldP spid="3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8A1FBD5-92EF-4A16-AF13-899B18103121}"/>
              </a:ext>
            </a:extLst>
          </p:cNvPr>
          <p:cNvSpPr/>
          <p:nvPr/>
        </p:nvSpPr>
        <p:spPr>
          <a:xfrm>
            <a:off x="5918273" y="728041"/>
            <a:ext cx="6052497" cy="5769658"/>
          </a:xfrm>
          <a:prstGeom prst="roundRect">
            <a:avLst>
              <a:gd name="adj" fmla="val 4767"/>
            </a:avLst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25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EA6DF27-3F3F-441E-8A36-B0CD1E336D8A}"/>
              </a:ext>
            </a:extLst>
          </p:cNvPr>
          <p:cNvSpPr/>
          <p:nvPr/>
        </p:nvSpPr>
        <p:spPr>
          <a:xfrm>
            <a:off x="669454" y="725982"/>
            <a:ext cx="50165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buntu" panose="020B0504030602030204" pitchFamily="34" charset="0"/>
              </a:rPr>
              <a:t>PHP MySQL Update Data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B9BAA2-3862-4D76-8ADD-46E79118836C}"/>
              </a:ext>
            </a:extLst>
          </p:cNvPr>
          <p:cNvSpPr/>
          <p:nvPr/>
        </p:nvSpPr>
        <p:spPr>
          <a:xfrm>
            <a:off x="482619" y="1872897"/>
            <a:ext cx="5560993" cy="4204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The UPDATE statement is used to update existing records in a table.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PHP uses </a:t>
            </a:r>
            <a:r>
              <a:rPr lang="en-GB" dirty="0" err="1"/>
              <a:t>mysql_query</a:t>
            </a:r>
            <a:r>
              <a:rPr lang="en-GB" dirty="0"/>
              <a:t> function to update data into a MySQL table.</a:t>
            </a:r>
            <a:endParaRPr lang="en-GB" sz="800" dirty="0"/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</a:rPr>
              <a:t>Create the SQL query to update data into table.</a:t>
            </a:r>
            <a:endParaRPr lang="en-GB" sz="700" dirty="0">
              <a:solidFill>
                <a:srgbClr val="000000"/>
              </a:solidFill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</a:rPr>
              <a:t>Execute the query using </a:t>
            </a:r>
            <a:r>
              <a:rPr lang="en-GB" dirty="0" err="1">
                <a:solidFill>
                  <a:srgbClr val="000000"/>
                </a:solidFill>
              </a:rPr>
              <a:t>mysql_query</a:t>
            </a:r>
            <a:r>
              <a:rPr lang="en-GB" dirty="0">
                <a:solidFill>
                  <a:srgbClr val="000000"/>
                </a:solidFill>
              </a:rPr>
              <a:t>() function.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It returns TRUE on success or FALSE on failure.</a:t>
            </a:r>
            <a:endParaRPr lang="en-GB" dirty="0">
              <a:solidFill>
                <a:srgbClr val="000000"/>
              </a:solidFill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</a:rPr>
              <a:t>This function takes two parameters:</a:t>
            </a:r>
            <a:endParaRPr lang="en-GB" sz="700" dirty="0">
              <a:solidFill>
                <a:srgbClr val="000000"/>
              </a:solidFill>
            </a:endParaRPr>
          </a:p>
          <a:p>
            <a:pPr marL="285750" lvl="0" indent="-285750">
              <a:lnSpc>
                <a:spcPct val="150000"/>
              </a:lnSpc>
              <a:buFont typeface="+mj-lt"/>
              <a:buAutoNum type="arabicPeriod"/>
            </a:pPr>
            <a:r>
              <a:rPr lang="en-IN" b="1" dirty="0" err="1">
                <a:solidFill>
                  <a:srgbClr val="000000"/>
                </a:solidFill>
              </a:rPr>
              <a:t>sql</a:t>
            </a:r>
            <a:r>
              <a:rPr lang="en-IN" b="1" dirty="0">
                <a:solidFill>
                  <a:srgbClr val="000000"/>
                </a:solidFill>
              </a:rPr>
              <a:t> : </a:t>
            </a:r>
            <a:r>
              <a:rPr lang="en-GB" dirty="0">
                <a:solidFill>
                  <a:srgbClr val="000000"/>
                </a:solidFill>
              </a:rPr>
              <a:t>Required - SQL query to create a database.</a:t>
            </a:r>
            <a:endParaRPr lang="en-IN" sz="700" b="1" dirty="0">
              <a:solidFill>
                <a:srgbClr val="000000"/>
              </a:solidFill>
            </a:endParaRPr>
          </a:p>
          <a:p>
            <a:pPr marL="285750" lvl="0" indent="-28575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rgbClr val="000000"/>
                </a:solidFill>
              </a:rPr>
              <a:t>connection : </a:t>
            </a:r>
            <a:r>
              <a:rPr lang="en-GB" dirty="0">
                <a:solidFill>
                  <a:srgbClr val="000000"/>
                </a:solidFill>
              </a:rPr>
              <a:t>It specifies the </a:t>
            </a:r>
            <a:r>
              <a:rPr lang="en-GB" dirty="0" err="1">
                <a:solidFill>
                  <a:srgbClr val="000000"/>
                </a:solidFill>
              </a:rPr>
              <a:t>mySql</a:t>
            </a:r>
            <a:r>
              <a:rPr lang="en-GB" dirty="0">
                <a:solidFill>
                  <a:srgbClr val="000000"/>
                </a:solidFill>
              </a:rPr>
              <a:t> connection to use</a:t>
            </a:r>
            <a:endParaRPr lang="en-IN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DD8D0DF-6390-4559-A9E3-3A155AF5F622}"/>
              </a:ext>
            </a:extLst>
          </p:cNvPr>
          <p:cNvSpPr/>
          <p:nvPr/>
        </p:nvSpPr>
        <p:spPr>
          <a:xfrm>
            <a:off x="6124255" y="1295341"/>
            <a:ext cx="5765872" cy="46935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Clr>
                <a:schemeClr val="bg1"/>
              </a:buClr>
              <a:buFont typeface="+mj-lt"/>
              <a:buAutoNum type="arabicPeriod"/>
            </a:pP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&lt;?</a:t>
            </a:r>
            <a:r>
              <a:rPr lang="en-US" sz="1300" dirty="0" err="1">
                <a:solidFill>
                  <a:schemeClr val="bg1"/>
                </a:solidFill>
                <a:latin typeface="Consolas" panose="020B0609020204030204" pitchFamily="49" charset="0"/>
              </a:rPr>
              <a:t>php</a:t>
            </a:r>
            <a:endParaRPr lang="en-US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514350" indent="-514350">
              <a:buClr>
                <a:schemeClr val="bg1"/>
              </a:buClr>
              <a:buFont typeface="+mj-lt"/>
              <a:buAutoNum type="arabicPeriod"/>
            </a:pP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$</a:t>
            </a:r>
            <a:r>
              <a:rPr lang="en-US" sz="1300" dirty="0" err="1">
                <a:solidFill>
                  <a:schemeClr val="bg1"/>
                </a:solidFill>
                <a:latin typeface="Consolas" panose="020B0609020204030204" pitchFamily="49" charset="0"/>
              </a:rPr>
              <a:t>servername</a:t>
            </a: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 = "localhost";</a:t>
            </a:r>
          </a:p>
          <a:p>
            <a:pPr marL="514350" indent="-514350">
              <a:buClr>
                <a:schemeClr val="bg1"/>
              </a:buClr>
              <a:buFont typeface="+mj-lt"/>
              <a:buAutoNum type="arabicPeriod"/>
            </a:pP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$username = "username";</a:t>
            </a:r>
          </a:p>
          <a:p>
            <a:pPr marL="514350" indent="-514350">
              <a:buClr>
                <a:schemeClr val="bg1"/>
              </a:buClr>
              <a:buFont typeface="+mj-lt"/>
              <a:buAutoNum type="arabicPeriod"/>
            </a:pP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$password = "password";</a:t>
            </a:r>
          </a:p>
          <a:p>
            <a:pPr marL="514350" indent="-514350">
              <a:buClr>
                <a:schemeClr val="bg1"/>
              </a:buClr>
              <a:buFont typeface="+mj-lt"/>
              <a:buAutoNum type="arabicPeriod"/>
            </a:pP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$</a:t>
            </a:r>
            <a:r>
              <a:rPr lang="en-US" sz="1300" dirty="0" err="1">
                <a:solidFill>
                  <a:schemeClr val="bg1"/>
                </a:solidFill>
                <a:latin typeface="Consolas" panose="020B0609020204030204" pitchFamily="49" charset="0"/>
              </a:rPr>
              <a:t>dbname</a:t>
            </a: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 = "</a:t>
            </a:r>
            <a:r>
              <a:rPr lang="en-US" sz="1300" dirty="0" err="1">
                <a:solidFill>
                  <a:schemeClr val="bg1"/>
                </a:solidFill>
                <a:latin typeface="Consolas" panose="020B0609020204030204" pitchFamily="49" charset="0"/>
              </a:rPr>
              <a:t>myDB</a:t>
            </a: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";</a:t>
            </a:r>
          </a:p>
          <a:p>
            <a:pPr marL="514350" indent="-514350">
              <a:buClr>
                <a:schemeClr val="bg1"/>
              </a:buClr>
              <a:buFont typeface="+mj-lt"/>
              <a:buAutoNum type="arabicPeriod"/>
            </a:pP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</a:p>
          <a:p>
            <a:pPr marL="514350" indent="-514350">
              <a:buClr>
                <a:schemeClr val="bg1"/>
              </a:buClr>
              <a:buFont typeface="+mj-lt"/>
              <a:buAutoNum type="arabicPeriod"/>
            </a:pP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// Create connection</a:t>
            </a:r>
          </a:p>
          <a:p>
            <a:pPr marL="514350" indent="-514350">
              <a:buClr>
                <a:schemeClr val="bg1"/>
              </a:buClr>
              <a:buFont typeface="+mj-lt"/>
              <a:buAutoNum type="arabicPeriod"/>
            </a:pP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$conn = </a:t>
            </a:r>
            <a:r>
              <a:rPr lang="en-US" sz="1300" dirty="0" err="1">
                <a:solidFill>
                  <a:schemeClr val="bg1"/>
                </a:solidFill>
                <a:latin typeface="Consolas" panose="020B0609020204030204" pitchFamily="49" charset="0"/>
              </a:rPr>
              <a:t>mysqli_connect</a:t>
            </a: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($</a:t>
            </a:r>
            <a:r>
              <a:rPr lang="en-US" sz="1300" dirty="0" err="1">
                <a:solidFill>
                  <a:schemeClr val="bg1"/>
                </a:solidFill>
                <a:latin typeface="Consolas" panose="020B0609020204030204" pitchFamily="49" charset="0"/>
              </a:rPr>
              <a:t>servername</a:t>
            </a: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, $username, $password, $</a:t>
            </a:r>
            <a:r>
              <a:rPr lang="en-US" sz="1300" dirty="0" err="1">
                <a:solidFill>
                  <a:schemeClr val="bg1"/>
                </a:solidFill>
                <a:latin typeface="Consolas" panose="020B0609020204030204" pitchFamily="49" charset="0"/>
              </a:rPr>
              <a:t>dbname</a:t>
            </a: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pPr marL="514350" indent="-514350">
              <a:buClr>
                <a:schemeClr val="bg1"/>
              </a:buClr>
              <a:buFont typeface="+mj-lt"/>
              <a:buAutoNum type="arabicPeriod"/>
            </a:pP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// Check connection</a:t>
            </a:r>
          </a:p>
          <a:p>
            <a:pPr marL="514350" indent="-514350">
              <a:buClr>
                <a:schemeClr val="bg1"/>
              </a:buClr>
              <a:buFont typeface="+mj-lt"/>
              <a:buAutoNum type="arabicPeriod"/>
            </a:pP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if (!$conn) {</a:t>
            </a:r>
          </a:p>
          <a:p>
            <a:pPr marL="514350" indent="-514350">
              <a:buClr>
                <a:schemeClr val="bg1"/>
              </a:buClr>
              <a:buFont typeface="+mj-lt"/>
              <a:buAutoNum type="arabicPeriod"/>
            </a:pP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  die("Connection failed: " . </a:t>
            </a:r>
            <a:r>
              <a:rPr lang="en-US" sz="1300" dirty="0" err="1">
                <a:solidFill>
                  <a:schemeClr val="bg1"/>
                </a:solidFill>
                <a:latin typeface="Consolas" panose="020B0609020204030204" pitchFamily="49" charset="0"/>
              </a:rPr>
              <a:t>mysqli_connect_error</a:t>
            </a: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());</a:t>
            </a:r>
          </a:p>
          <a:p>
            <a:pPr marL="514350" indent="-514350">
              <a:buClr>
                <a:schemeClr val="bg1"/>
              </a:buClr>
              <a:buFont typeface="+mj-lt"/>
              <a:buAutoNum type="arabicPeriod"/>
            </a:pP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514350" indent="-514350">
              <a:buClr>
                <a:schemeClr val="bg1"/>
              </a:buClr>
              <a:buFont typeface="+mj-lt"/>
              <a:buAutoNum type="arabicPeriod"/>
            </a:pP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</a:p>
          <a:p>
            <a:pPr marL="514350" indent="-514350">
              <a:buClr>
                <a:schemeClr val="bg1"/>
              </a:buClr>
              <a:buFont typeface="+mj-lt"/>
              <a:buAutoNum type="arabicPeriod"/>
            </a:pP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$</a:t>
            </a:r>
            <a:r>
              <a:rPr lang="en-US" sz="1300" dirty="0" err="1">
                <a:solidFill>
                  <a:schemeClr val="bg1"/>
                </a:solidFill>
                <a:latin typeface="Consolas" panose="020B0609020204030204" pitchFamily="49" charset="0"/>
              </a:rPr>
              <a:t>sql</a:t>
            </a: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 = "UPDATE </a:t>
            </a:r>
            <a:r>
              <a:rPr lang="en-US" sz="1300" dirty="0" err="1">
                <a:solidFill>
                  <a:schemeClr val="bg1"/>
                </a:solidFill>
                <a:latin typeface="Consolas" panose="020B0609020204030204" pitchFamily="49" charset="0"/>
              </a:rPr>
              <a:t>MyGuests</a:t>
            </a: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 SET </a:t>
            </a:r>
            <a:r>
              <a:rPr lang="en-US" sz="1300" dirty="0" err="1">
                <a:solidFill>
                  <a:schemeClr val="bg1"/>
                </a:solidFill>
                <a:latin typeface="Consolas" panose="020B0609020204030204" pitchFamily="49" charset="0"/>
              </a:rPr>
              <a:t>lastname</a:t>
            </a: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='Doe' WHERE id=2";</a:t>
            </a:r>
          </a:p>
          <a:p>
            <a:pPr marL="514350" indent="-514350">
              <a:buClr>
                <a:schemeClr val="bg1"/>
              </a:buClr>
              <a:buFont typeface="+mj-lt"/>
              <a:buAutoNum type="arabicPeriod"/>
            </a:pPr>
            <a:endParaRPr lang="en-US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514350" indent="-514350">
              <a:buClr>
                <a:schemeClr val="bg1"/>
              </a:buClr>
              <a:buFont typeface="+mj-lt"/>
              <a:buAutoNum type="arabicPeriod"/>
            </a:pP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if (</a:t>
            </a:r>
            <a:r>
              <a:rPr lang="en-US" sz="1300" dirty="0" err="1">
                <a:solidFill>
                  <a:schemeClr val="bg1"/>
                </a:solidFill>
                <a:latin typeface="Consolas" panose="020B0609020204030204" pitchFamily="49" charset="0"/>
              </a:rPr>
              <a:t>mysqli_query</a:t>
            </a: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($conn, $</a:t>
            </a:r>
            <a:r>
              <a:rPr lang="en-US" sz="1300" dirty="0" err="1">
                <a:solidFill>
                  <a:schemeClr val="bg1"/>
                </a:solidFill>
                <a:latin typeface="Consolas" panose="020B0609020204030204" pitchFamily="49" charset="0"/>
              </a:rPr>
              <a:t>sql</a:t>
            </a: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)) {</a:t>
            </a:r>
          </a:p>
          <a:p>
            <a:pPr marL="514350" indent="-514350">
              <a:buClr>
                <a:schemeClr val="bg1"/>
              </a:buClr>
              <a:buFont typeface="+mj-lt"/>
              <a:buAutoNum type="arabicPeriod"/>
            </a:pP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  echo "Record updated successfully";</a:t>
            </a:r>
          </a:p>
          <a:p>
            <a:pPr marL="514350" indent="-514350">
              <a:buClr>
                <a:schemeClr val="bg1"/>
              </a:buClr>
              <a:buFont typeface="+mj-lt"/>
              <a:buAutoNum type="arabicPeriod"/>
            </a:pP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} else {</a:t>
            </a:r>
          </a:p>
          <a:p>
            <a:pPr marL="514350" indent="-514350">
              <a:buClr>
                <a:schemeClr val="bg1"/>
              </a:buClr>
              <a:buFont typeface="+mj-lt"/>
              <a:buAutoNum type="arabicPeriod"/>
            </a:pP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  echo "Error updating record: " . </a:t>
            </a:r>
            <a:r>
              <a:rPr lang="en-US" sz="1300" dirty="0" err="1">
                <a:solidFill>
                  <a:schemeClr val="bg1"/>
                </a:solidFill>
                <a:latin typeface="Consolas" panose="020B0609020204030204" pitchFamily="49" charset="0"/>
              </a:rPr>
              <a:t>mysqli_error</a:t>
            </a: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($conn);</a:t>
            </a:r>
          </a:p>
          <a:p>
            <a:pPr marL="514350" indent="-514350">
              <a:buClr>
                <a:schemeClr val="bg1"/>
              </a:buClr>
              <a:buFont typeface="+mj-lt"/>
              <a:buAutoNum type="arabicPeriod"/>
            </a:pP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} </a:t>
            </a:r>
          </a:p>
          <a:p>
            <a:pPr marL="514350" indent="-514350">
              <a:buClr>
                <a:schemeClr val="bg1"/>
              </a:buClr>
              <a:buFont typeface="+mj-lt"/>
              <a:buAutoNum type="arabicPeriod"/>
            </a:pPr>
            <a:r>
              <a:rPr lang="en-US" sz="1300" dirty="0" err="1">
                <a:solidFill>
                  <a:schemeClr val="bg1"/>
                </a:solidFill>
                <a:latin typeface="Consolas" panose="020B0609020204030204" pitchFamily="49" charset="0"/>
              </a:rPr>
              <a:t>mysqli_close</a:t>
            </a: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($conn);</a:t>
            </a:r>
          </a:p>
          <a:p>
            <a:pPr marL="514350" indent="-514350">
              <a:buClr>
                <a:schemeClr val="bg1"/>
              </a:buClr>
              <a:buFont typeface="+mj-lt"/>
              <a:buAutoNum type="arabicPeriod"/>
            </a:pP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?&gt;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D7E1FEF-4269-483D-A75E-81B01781D78C}"/>
              </a:ext>
            </a:extLst>
          </p:cNvPr>
          <p:cNvSpPr/>
          <p:nvPr/>
        </p:nvSpPr>
        <p:spPr>
          <a:xfrm>
            <a:off x="6214736" y="918550"/>
            <a:ext cx="2937356" cy="338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da-DK" sz="1400" b="1" dirty="0">
                <a:solidFill>
                  <a:srgbClr val="FFFF00"/>
                </a:solidFill>
                <a:latin typeface="Ubuntu" panose="020B0504030602030204" pitchFamily="34" charset="0"/>
              </a:rPr>
              <a:t>MySQL Update Data:</a:t>
            </a:r>
          </a:p>
        </p:txBody>
      </p:sp>
    </p:spTree>
    <p:extLst>
      <p:ext uri="{BB962C8B-B14F-4D97-AF65-F5344CB8AC3E}">
        <p14:creationId xmlns:p14="http://schemas.microsoft.com/office/powerpoint/2010/main" val="5387509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3" presetClass="entr" presetSubtype="16" fill="hold" grpId="0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4" grpId="0"/>
      <p:bldP spid="16" grpId="0"/>
      <p:bldP spid="1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8A1FBD5-92EF-4A16-AF13-899B18103121}"/>
              </a:ext>
            </a:extLst>
          </p:cNvPr>
          <p:cNvSpPr/>
          <p:nvPr/>
        </p:nvSpPr>
        <p:spPr>
          <a:xfrm>
            <a:off x="5918273" y="728041"/>
            <a:ext cx="6052497" cy="5769658"/>
          </a:xfrm>
          <a:prstGeom prst="roundRect">
            <a:avLst>
              <a:gd name="adj" fmla="val 4767"/>
            </a:avLst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25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EA6DF27-3F3F-441E-8A36-B0CD1E336D8A}"/>
              </a:ext>
            </a:extLst>
          </p:cNvPr>
          <p:cNvSpPr/>
          <p:nvPr/>
        </p:nvSpPr>
        <p:spPr>
          <a:xfrm>
            <a:off x="669454" y="725982"/>
            <a:ext cx="50165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buntu" panose="020B0504030602030204" pitchFamily="34" charset="0"/>
              </a:rPr>
              <a:t>PHP MySQL Update Data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B9BAA2-3862-4D76-8ADD-46E79118836C}"/>
              </a:ext>
            </a:extLst>
          </p:cNvPr>
          <p:cNvSpPr/>
          <p:nvPr/>
        </p:nvSpPr>
        <p:spPr>
          <a:xfrm>
            <a:off x="482619" y="1872897"/>
            <a:ext cx="5560993" cy="4204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The UPDATE statement is used to update existing records in a table.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PHP uses </a:t>
            </a:r>
            <a:r>
              <a:rPr lang="en-GB" dirty="0" err="1"/>
              <a:t>mysql_query</a:t>
            </a:r>
            <a:r>
              <a:rPr lang="en-GB" dirty="0"/>
              <a:t> function to update data into a MySQL table.</a:t>
            </a:r>
            <a:endParaRPr lang="en-GB" sz="800" dirty="0"/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</a:rPr>
              <a:t>Create the SQL query to update data into table.</a:t>
            </a:r>
            <a:endParaRPr lang="en-GB" sz="700" dirty="0">
              <a:solidFill>
                <a:srgbClr val="000000"/>
              </a:solidFill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</a:rPr>
              <a:t>Execute the query using </a:t>
            </a:r>
            <a:r>
              <a:rPr lang="en-GB" dirty="0" err="1">
                <a:solidFill>
                  <a:srgbClr val="000000"/>
                </a:solidFill>
              </a:rPr>
              <a:t>mysql_query</a:t>
            </a:r>
            <a:r>
              <a:rPr lang="en-GB" dirty="0">
                <a:solidFill>
                  <a:srgbClr val="000000"/>
                </a:solidFill>
              </a:rPr>
              <a:t>() function.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It returns TRUE on success or FALSE on failure.</a:t>
            </a:r>
            <a:endParaRPr lang="en-GB" dirty="0">
              <a:solidFill>
                <a:srgbClr val="000000"/>
              </a:solidFill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</a:rPr>
              <a:t>This function takes two parameters:</a:t>
            </a:r>
            <a:endParaRPr lang="en-GB" sz="700" dirty="0">
              <a:solidFill>
                <a:srgbClr val="000000"/>
              </a:solidFill>
            </a:endParaRPr>
          </a:p>
          <a:p>
            <a:pPr marL="285750" lvl="0" indent="-285750">
              <a:lnSpc>
                <a:spcPct val="150000"/>
              </a:lnSpc>
              <a:buFont typeface="+mj-lt"/>
              <a:buAutoNum type="arabicPeriod"/>
            </a:pPr>
            <a:r>
              <a:rPr lang="en-IN" b="1" dirty="0" err="1">
                <a:solidFill>
                  <a:srgbClr val="000000"/>
                </a:solidFill>
              </a:rPr>
              <a:t>sql</a:t>
            </a:r>
            <a:r>
              <a:rPr lang="en-IN" b="1" dirty="0">
                <a:solidFill>
                  <a:srgbClr val="000000"/>
                </a:solidFill>
              </a:rPr>
              <a:t> : </a:t>
            </a:r>
            <a:r>
              <a:rPr lang="en-GB" dirty="0">
                <a:solidFill>
                  <a:srgbClr val="000000"/>
                </a:solidFill>
              </a:rPr>
              <a:t>Required - SQL query to create a database.</a:t>
            </a:r>
            <a:endParaRPr lang="en-IN" sz="700" b="1" dirty="0">
              <a:solidFill>
                <a:srgbClr val="000000"/>
              </a:solidFill>
            </a:endParaRPr>
          </a:p>
          <a:p>
            <a:pPr marL="285750" lvl="0" indent="-28575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rgbClr val="000000"/>
                </a:solidFill>
              </a:rPr>
              <a:t>connection : </a:t>
            </a:r>
            <a:r>
              <a:rPr lang="en-GB" dirty="0">
                <a:solidFill>
                  <a:srgbClr val="000000"/>
                </a:solidFill>
              </a:rPr>
              <a:t>It specifies the </a:t>
            </a:r>
            <a:r>
              <a:rPr lang="en-GB" dirty="0" err="1">
                <a:solidFill>
                  <a:srgbClr val="000000"/>
                </a:solidFill>
              </a:rPr>
              <a:t>mySql</a:t>
            </a:r>
            <a:r>
              <a:rPr lang="en-GB" dirty="0">
                <a:solidFill>
                  <a:srgbClr val="000000"/>
                </a:solidFill>
              </a:rPr>
              <a:t> connection to use</a:t>
            </a:r>
            <a:endParaRPr lang="en-IN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DD8D0DF-6390-4559-A9E3-3A155AF5F622}"/>
              </a:ext>
            </a:extLst>
          </p:cNvPr>
          <p:cNvSpPr/>
          <p:nvPr/>
        </p:nvSpPr>
        <p:spPr>
          <a:xfrm>
            <a:off x="6124255" y="1295341"/>
            <a:ext cx="5765872" cy="46935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Clr>
                <a:schemeClr val="bg1"/>
              </a:buClr>
              <a:buFont typeface="+mj-lt"/>
              <a:buAutoNum type="arabicPeriod"/>
            </a:pP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&lt;?</a:t>
            </a:r>
            <a:r>
              <a:rPr lang="en-US" sz="1300" dirty="0" err="1">
                <a:solidFill>
                  <a:schemeClr val="bg1"/>
                </a:solidFill>
                <a:latin typeface="Consolas" panose="020B0609020204030204" pitchFamily="49" charset="0"/>
              </a:rPr>
              <a:t>php</a:t>
            </a:r>
            <a:endParaRPr lang="en-US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514350" indent="-514350">
              <a:buClr>
                <a:schemeClr val="bg1"/>
              </a:buClr>
              <a:buFont typeface="+mj-lt"/>
              <a:buAutoNum type="arabicPeriod"/>
            </a:pP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$</a:t>
            </a:r>
            <a:r>
              <a:rPr lang="en-US" sz="1300" dirty="0" err="1">
                <a:solidFill>
                  <a:schemeClr val="bg1"/>
                </a:solidFill>
                <a:latin typeface="Consolas" panose="020B0609020204030204" pitchFamily="49" charset="0"/>
              </a:rPr>
              <a:t>servername</a:t>
            </a: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 = "localhost";</a:t>
            </a:r>
          </a:p>
          <a:p>
            <a:pPr marL="514350" indent="-514350">
              <a:buClr>
                <a:schemeClr val="bg1"/>
              </a:buClr>
              <a:buFont typeface="+mj-lt"/>
              <a:buAutoNum type="arabicPeriod"/>
            </a:pP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$username = "username";</a:t>
            </a:r>
          </a:p>
          <a:p>
            <a:pPr marL="514350" indent="-514350">
              <a:buClr>
                <a:schemeClr val="bg1"/>
              </a:buClr>
              <a:buFont typeface="+mj-lt"/>
              <a:buAutoNum type="arabicPeriod"/>
            </a:pP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$password = "password";</a:t>
            </a:r>
          </a:p>
          <a:p>
            <a:pPr marL="514350" indent="-514350">
              <a:buClr>
                <a:schemeClr val="bg1"/>
              </a:buClr>
              <a:buFont typeface="+mj-lt"/>
              <a:buAutoNum type="arabicPeriod"/>
            </a:pP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$</a:t>
            </a:r>
            <a:r>
              <a:rPr lang="en-US" sz="1300" dirty="0" err="1">
                <a:solidFill>
                  <a:schemeClr val="bg1"/>
                </a:solidFill>
                <a:latin typeface="Consolas" panose="020B0609020204030204" pitchFamily="49" charset="0"/>
              </a:rPr>
              <a:t>dbname</a:t>
            </a: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 = "</a:t>
            </a:r>
            <a:r>
              <a:rPr lang="en-US" sz="1300" dirty="0" err="1">
                <a:solidFill>
                  <a:schemeClr val="bg1"/>
                </a:solidFill>
                <a:latin typeface="Consolas" panose="020B0609020204030204" pitchFamily="49" charset="0"/>
              </a:rPr>
              <a:t>myDB</a:t>
            </a: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";</a:t>
            </a:r>
          </a:p>
          <a:p>
            <a:pPr marL="514350" indent="-514350">
              <a:buClr>
                <a:schemeClr val="bg1"/>
              </a:buClr>
              <a:buFont typeface="+mj-lt"/>
              <a:buAutoNum type="arabicPeriod"/>
            </a:pP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</a:p>
          <a:p>
            <a:pPr marL="514350" indent="-514350">
              <a:buClr>
                <a:schemeClr val="bg1"/>
              </a:buClr>
              <a:buFont typeface="+mj-lt"/>
              <a:buAutoNum type="arabicPeriod"/>
            </a:pP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// Create connection</a:t>
            </a:r>
          </a:p>
          <a:p>
            <a:pPr marL="514350" indent="-514350">
              <a:buClr>
                <a:schemeClr val="bg1"/>
              </a:buClr>
              <a:buFont typeface="+mj-lt"/>
              <a:buAutoNum type="arabicPeriod"/>
            </a:pP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$conn = </a:t>
            </a:r>
            <a:r>
              <a:rPr lang="en-US" sz="1300" dirty="0" err="1">
                <a:solidFill>
                  <a:schemeClr val="bg1"/>
                </a:solidFill>
                <a:latin typeface="Consolas" panose="020B0609020204030204" pitchFamily="49" charset="0"/>
              </a:rPr>
              <a:t>mysqli_connect</a:t>
            </a: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($</a:t>
            </a:r>
            <a:r>
              <a:rPr lang="en-US" sz="1300" dirty="0" err="1">
                <a:solidFill>
                  <a:schemeClr val="bg1"/>
                </a:solidFill>
                <a:latin typeface="Consolas" panose="020B0609020204030204" pitchFamily="49" charset="0"/>
              </a:rPr>
              <a:t>servername</a:t>
            </a: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, $username, $password, $</a:t>
            </a:r>
            <a:r>
              <a:rPr lang="en-US" sz="1300" dirty="0" err="1">
                <a:solidFill>
                  <a:schemeClr val="bg1"/>
                </a:solidFill>
                <a:latin typeface="Consolas" panose="020B0609020204030204" pitchFamily="49" charset="0"/>
              </a:rPr>
              <a:t>dbname</a:t>
            </a: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pPr marL="514350" indent="-514350">
              <a:buClr>
                <a:schemeClr val="bg1"/>
              </a:buClr>
              <a:buFont typeface="+mj-lt"/>
              <a:buAutoNum type="arabicPeriod"/>
            </a:pP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// Check connection</a:t>
            </a:r>
          </a:p>
          <a:p>
            <a:pPr marL="514350" indent="-514350">
              <a:buClr>
                <a:schemeClr val="bg1"/>
              </a:buClr>
              <a:buFont typeface="+mj-lt"/>
              <a:buAutoNum type="arabicPeriod"/>
            </a:pP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if (!$conn) {</a:t>
            </a:r>
          </a:p>
          <a:p>
            <a:pPr marL="514350" indent="-514350">
              <a:buClr>
                <a:schemeClr val="bg1"/>
              </a:buClr>
              <a:buFont typeface="+mj-lt"/>
              <a:buAutoNum type="arabicPeriod"/>
            </a:pP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  die("Connection failed: " . </a:t>
            </a:r>
            <a:r>
              <a:rPr lang="en-US" sz="1300" dirty="0" err="1">
                <a:solidFill>
                  <a:schemeClr val="bg1"/>
                </a:solidFill>
                <a:latin typeface="Consolas" panose="020B0609020204030204" pitchFamily="49" charset="0"/>
              </a:rPr>
              <a:t>mysqli_connect_error</a:t>
            </a: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());</a:t>
            </a:r>
          </a:p>
          <a:p>
            <a:pPr marL="514350" indent="-514350">
              <a:buClr>
                <a:schemeClr val="bg1"/>
              </a:buClr>
              <a:buFont typeface="+mj-lt"/>
              <a:buAutoNum type="arabicPeriod"/>
            </a:pP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514350" indent="-514350">
              <a:buClr>
                <a:schemeClr val="bg1"/>
              </a:buClr>
              <a:buFont typeface="+mj-lt"/>
              <a:buAutoNum type="arabicPeriod"/>
            </a:pP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</a:p>
          <a:p>
            <a:pPr marL="514350" indent="-514350">
              <a:buClr>
                <a:schemeClr val="bg1"/>
              </a:buClr>
              <a:buFont typeface="+mj-lt"/>
              <a:buAutoNum type="arabicPeriod"/>
            </a:pP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$</a:t>
            </a:r>
            <a:r>
              <a:rPr lang="en-US" sz="1300" dirty="0" err="1">
                <a:solidFill>
                  <a:schemeClr val="bg1"/>
                </a:solidFill>
                <a:latin typeface="Consolas" panose="020B0609020204030204" pitchFamily="49" charset="0"/>
              </a:rPr>
              <a:t>sql</a:t>
            </a: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 = "UPDATE </a:t>
            </a:r>
            <a:r>
              <a:rPr lang="en-US" sz="1300" dirty="0" err="1">
                <a:solidFill>
                  <a:schemeClr val="bg1"/>
                </a:solidFill>
                <a:latin typeface="Consolas" panose="020B0609020204030204" pitchFamily="49" charset="0"/>
              </a:rPr>
              <a:t>MyGuests</a:t>
            </a: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 SET </a:t>
            </a:r>
            <a:r>
              <a:rPr lang="en-US" sz="1300" dirty="0" err="1">
                <a:solidFill>
                  <a:schemeClr val="bg1"/>
                </a:solidFill>
                <a:latin typeface="Consolas" panose="020B0609020204030204" pitchFamily="49" charset="0"/>
              </a:rPr>
              <a:t>lastname</a:t>
            </a: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='Doe' WHERE id=2";</a:t>
            </a:r>
          </a:p>
          <a:p>
            <a:pPr marL="514350" indent="-514350">
              <a:buClr>
                <a:schemeClr val="bg1"/>
              </a:buClr>
              <a:buFont typeface="+mj-lt"/>
              <a:buAutoNum type="arabicPeriod"/>
            </a:pPr>
            <a:endParaRPr lang="en-US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514350" indent="-514350">
              <a:buClr>
                <a:schemeClr val="bg1"/>
              </a:buClr>
              <a:buFont typeface="+mj-lt"/>
              <a:buAutoNum type="arabicPeriod"/>
            </a:pP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if (</a:t>
            </a:r>
            <a:r>
              <a:rPr lang="en-US" sz="1300" dirty="0" err="1">
                <a:solidFill>
                  <a:schemeClr val="bg1"/>
                </a:solidFill>
                <a:latin typeface="Consolas" panose="020B0609020204030204" pitchFamily="49" charset="0"/>
              </a:rPr>
              <a:t>mysqli_query</a:t>
            </a: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($conn, $</a:t>
            </a:r>
            <a:r>
              <a:rPr lang="en-US" sz="1300" dirty="0" err="1">
                <a:solidFill>
                  <a:schemeClr val="bg1"/>
                </a:solidFill>
                <a:latin typeface="Consolas" panose="020B0609020204030204" pitchFamily="49" charset="0"/>
              </a:rPr>
              <a:t>sql</a:t>
            </a: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)) {</a:t>
            </a:r>
          </a:p>
          <a:p>
            <a:pPr marL="514350" indent="-514350">
              <a:buClr>
                <a:schemeClr val="bg1"/>
              </a:buClr>
              <a:buFont typeface="+mj-lt"/>
              <a:buAutoNum type="arabicPeriod"/>
            </a:pP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  echo "Record updated successfully";</a:t>
            </a:r>
          </a:p>
          <a:p>
            <a:pPr marL="514350" indent="-514350">
              <a:buClr>
                <a:schemeClr val="bg1"/>
              </a:buClr>
              <a:buFont typeface="+mj-lt"/>
              <a:buAutoNum type="arabicPeriod"/>
            </a:pP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} else {</a:t>
            </a:r>
          </a:p>
          <a:p>
            <a:pPr marL="514350" indent="-514350">
              <a:buClr>
                <a:schemeClr val="bg1"/>
              </a:buClr>
              <a:buFont typeface="+mj-lt"/>
              <a:buAutoNum type="arabicPeriod"/>
            </a:pP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  echo "Error updating record: " . </a:t>
            </a:r>
            <a:r>
              <a:rPr lang="en-US" sz="1300" dirty="0" err="1">
                <a:solidFill>
                  <a:schemeClr val="bg1"/>
                </a:solidFill>
                <a:latin typeface="Consolas" panose="020B0609020204030204" pitchFamily="49" charset="0"/>
              </a:rPr>
              <a:t>mysqli_error</a:t>
            </a: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($conn);</a:t>
            </a:r>
          </a:p>
          <a:p>
            <a:pPr marL="514350" indent="-514350">
              <a:buClr>
                <a:schemeClr val="bg1"/>
              </a:buClr>
              <a:buFont typeface="+mj-lt"/>
              <a:buAutoNum type="arabicPeriod"/>
            </a:pP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} </a:t>
            </a:r>
          </a:p>
          <a:p>
            <a:pPr marL="514350" indent="-514350">
              <a:buClr>
                <a:schemeClr val="bg1"/>
              </a:buClr>
              <a:buFont typeface="+mj-lt"/>
              <a:buAutoNum type="arabicPeriod"/>
            </a:pPr>
            <a:r>
              <a:rPr lang="en-US" sz="1300" dirty="0" err="1">
                <a:solidFill>
                  <a:schemeClr val="bg1"/>
                </a:solidFill>
                <a:latin typeface="Consolas" panose="020B0609020204030204" pitchFamily="49" charset="0"/>
              </a:rPr>
              <a:t>mysqli_close</a:t>
            </a: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($conn);</a:t>
            </a:r>
          </a:p>
          <a:p>
            <a:pPr marL="514350" indent="-514350">
              <a:buClr>
                <a:schemeClr val="bg1"/>
              </a:buClr>
              <a:buFont typeface="+mj-lt"/>
              <a:buAutoNum type="arabicPeriod"/>
            </a:pP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?&gt;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D7E1FEF-4269-483D-A75E-81B01781D78C}"/>
              </a:ext>
            </a:extLst>
          </p:cNvPr>
          <p:cNvSpPr/>
          <p:nvPr/>
        </p:nvSpPr>
        <p:spPr>
          <a:xfrm>
            <a:off x="6214736" y="918550"/>
            <a:ext cx="2937356" cy="338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da-DK" sz="1400" b="1" dirty="0">
                <a:solidFill>
                  <a:srgbClr val="FFFF00"/>
                </a:solidFill>
                <a:latin typeface="Ubuntu" panose="020B0504030602030204" pitchFamily="34" charset="0"/>
              </a:rPr>
              <a:t>MySQL Update Data:</a:t>
            </a:r>
          </a:p>
        </p:txBody>
      </p:sp>
    </p:spTree>
    <p:extLst>
      <p:ext uri="{BB962C8B-B14F-4D97-AF65-F5344CB8AC3E}">
        <p14:creationId xmlns:p14="http://schemas.microsoft.com/office/powerpoint/2010/main" val="31922772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3" presetClass="entr" presetSubtype="16" fill="hold" grpId="0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4" grpId="0"/>
      <p:bldP spid="16" grpId="0"/>
      <p:bldP spid="1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5" name="Group 284">
            <a:extLst>
              <a:ext uri="{FF2B5EF4-FFF2-40B4-BE49-F238E27FC236}">
                <a16:creationId xmlns:a16="http://schemas.microsoft.com/office/drawing/2014/main" id="{14FADB48-B8E4-4F41-BDB7-5FBB734E6DE0}"/>
              </a:ext>
            </a:extLst>
          </p:cNvPr>
          <p:cNvGrpSpPr/>
          <p:nvPr/>
        </p:nvGrpSpPr>
        <p:grpSpPr>
          <a:xfrm>
            <a:off x="2601968" y="4434779"/>
            <a:ext cx="5674051" cy="2423221"/>
            <a:chOff x="3512828" y="1479894"/>
            <a:chExt cx="6064881" cy="2590133"/>
          </a:xfrm>
          <a:solidFill>
            <a:schemeClr val="tx1">
              <a:lumMod val="50000"/>
              <a:lumOff val="50000"/>
              <a:alpha val="10000"/>
            </a:schemeClr>
          </a:solidFill>
        </p:grpSpPr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B4E8E8FF-111A-49FE-8D9C-FB9495470BDF}"/>
                </a:ext>
              </a:extLst>
            </p:cNvPr>
            <p:cNvSpPr/>
            <p:nvPr/>
          </p:nvSpPr>
          <p:spPr>
            <a:xfrm>
              <a:off x="5371012" y="1479894"/>
              <a:ext cx="2349361" cy="2590133"/>
            </a:xfrm>
            <a:custGeom>
              <a:avLst/>
              <a:gdLst/>
              <a:ahLst/>
              <a:cxnLst/>
              <a:rect l="l" t="t" r="r" b="b"/>
              <a:pathLst>
                <a:path w="2349361" h="2590133">
                  <a:moveTo>
                    <a:pt x="1805798" y="0"/>
                  </a:moveTo>
                  <a:lnTo>
                    <a:pt x="2349361" y="0"/>
                  </a:lnTo>
                  <a:lnTo>
                    <a:pt x="539915" y="2590133"/>
                  </a:lnTo>
                  <a:lnTo>
                    <a:pt x="0" y="2590133"/>
                  </a:lnTo>
                  <a:lnTo>
                    <a:pt x="1805798" y="0"/>
                  </a:lnTo>
                  <a:close/>
                </a:path>
              </a:pathLst>
            </a:custGeom>
            <a:solidFill>
              <a:schemeClr val="bg1">
                <a:lumMod val="9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2975B2BF-9777-4662-97C7-382910C50AB9}"/>
                </a:ext>
              </a:extLst>
            </p:cNvPr>
            <p:cNvSpPr/>
            <p:nvPr/>
          </p:nvSpPr>
          <p:spPr>
            <a:xfrm>
              <a:off x="3512828" y="1961901"/>
              <a:ext cx="1539487" cy="2079403"/>
            </a:xfrm>
            <a:custGeom>
              <a:avLst/>
              <a:gdLst/>
              <a:ahLst/>
              <a:cxnLst/>
              <a:rect l="l" t="t" r="r" b="b"/>
              <a:pathLst>
                <a:path w="1539487" h="2079403">
                  <a:moveTo>
                    <a:pt x="1539487" y="0"/>
                  </a:moveTo>
                  <a:lnTo>
                    <a:pt x="1539487" y="518027"/>
                  </a:lnTo>
                  <a:lnTo>
                    <a:pt x="711374" y="1036054"/>
                  </a:lnTo>
                  <a:lnTo>
                    <a:pt x="1539487" y="1532192"/>
                  </a:lnTo>
                  <a:lnTo>
                    <a:pt x="1539487" y="2079403"/>
                  </a:lnTo>
                  <a:lnTo>
                    <a:pt x="0" y="1167384"/>
                  </a:lnTo>
                  <a:lnTo>
                    <a:pt x="0" y="930260"/>
                  </a:lnTo>
                  <a:lnTo>
                    <a:pt x="1539487" y="0"/>
                  </a:lnTo>
                  <a:close/>
                </a:path>
              </a:pathLst>
            </a:custGeom>
            <a:solidFill>
              <a:schemeClr val="bg1">
                <a:lumMod val="9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EA105E14-2FAB-4739-9987-6CF4EA65510B}"/>
                </a:ext>
              </a:extLst>
            </p:cNvPr>
            <p:cNvSpPr/>
            <p:nvPr/>
          </p:nvSpPr>
          <p:spPr>
            <a:xfrm>
              <a:off x="8038222" y="1961901"/>
              <a:ext cx="1539487" cy="2079403"/>
            </a:xfrm>
            <a:custGeom>
              <a:avLst/>
              <a:gdLst/>
              <a:ahLst/>
              <a:cxnLst/>
              <a:rect l="l" t="t" r="r" b="b"/>
              <a:pathLst>
                <a:path w="1539487" h="2079403">
                  <a:moveTo>
                    <a:pt x="0" y="0"/>
                  </a:moveTo>
                  <a:lnTo>
                    <a:pt x="1539487" y="930260"/>
                  </a:lnTo>
                  <a:lnTo>
                    <a:pt x="1539487" y="1167384"/>
                  </a:lnTo>
                  <a:lnTo>
                    <a:pt x="0" y="2079403"/>
                  </a:lnTo>
                  <a:lnTo>
                    <a:pt x="0" y="1532192"/>
                  </a:lnTo>
                  <a:lnTo>
                    <a:pt x="828112" y="1036054"/>
                  </a:lnTo>
                  <a:lnTo>
                    <a:pt x="0" y="5180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41" name="Freeform: Shape 240">
            <a:extLst>
              <a:ext uri="{FF2B5EF4-FFF2-40B4-BE49-F238E27FC236}">
                <a16:creationId xmlns:a16="http://schemas.microsoft.com/office/drawing/2014/main" id="{D59F4398-E0D7-4508-92B1-24DDE33EF8B7}"/>
              </a:ext>
            </a:extLst>
          </p:cNvPr>
          <p:cNvSpPr/>
          <p:nvPr/>
        </p:nvSpPr>
        <p:spPr>
          <a:xfrm>
            <a:off x="7629304" y="2317673"/>
            <a:ext cx="4672441" cy="4560435"/>
          </a:xfrm>
          <a:custGeom>
            <a:avLst/>
            <a:gdLst>
              <a:gd name="connsiteX0" fmla="*/ 8072818 w 8072818"/>
              <a:gd name="connsiteY0" fmla="*/ 0 h 7995861"/>
              <a:gd name="connsiteX1" fmla="*/ 8072818 w 8072818"/>
              <a:gd name="connsiteY1" fmla="*/ 7995861 h 7995861"/>
              <a:gd name="connsiteX2" fmla="*/ 0 w 8072818"/>
              <a:gd name="connsiteY2" fmla="*/ 7995861 h 7995861"/>
              <a:gd name="connsiteX3" fmla="*/ 100589 w 8072818"/>
              <a:gd name="connsiteY3" fmla="*/ 7967904 h 7995861"/>
              <a:gd name="connsiteX4" fmla="*/ 5094712 w 8072818"/>
              <a:gd name="connsiteY4" fmla="*/ 4967192 h 7995861"/>
              <a:gd name="connsiteX5" fmla="*/ 7900924 w 8072818"/>
              <a:gd name="connsiteY5" fmla="*/ 522728 h 7995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72818" h="7995861">
                <a:moveTo>
                  <a:pt x="8072818" y="0"/>
                </a:moveTo>
                <a:lnTo>
                  <a:pt x="8072818" y="7995861"/>
                </a:lnTo>
                <a:lnTo>
                  <a:pt x="0" y="7995861"/>
                </a:lnTo>
                <a:lnTo>
                  <a:pt x="100589" y="7967904"/>
                </a:lnTo>
                <a:cubicBezTo>
                  <a:pt x="1969845" y="7398755"/>
                  <a:pt x="3689359" y="6375780"/>
                  <a:pt x="5094712" y="4967192"/>
                </a:cubicBezTo>
                <a:cubicBezTo>
                  <a:pt x="6359530" y="3699465"/>
                  <a:pt x="7311420" y="2177985"/>
                  <a:pt x="7900924" y="522728"/>
                </a:cubicBezTo>
                <a:close/>
              </a:path>
            </a:pathLst>
          </a:custGeom>
          <a:gradFill>
            <a:gsLst>
              <a:gs pos="0">
                <a:schemeClr val="accent2">
                  <a:lumMod val="75000"/>
                </a:schemeClr>
              </a:gs>
              <a:gs pos="99000">
                <a:schemeClr val="accent2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125" dirty="0"/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9A01F3AD-738C-4B7A-9628-DF406D3E5DF1}"/>
              </a:ext>
            </a:extLst>
          </p:cNvPr>
          <p:cNvSpPr/>
          <p:nvPr/>
        </p:nvSpPr>
        <p:spPr>
          <a:xfrm>
            <a:off x="1057274" y="1372313"/>
            <a:ext cx="8105776" cy="4260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232A4E"/>
                </a:solidFill>
                <a:cs typeface="Segoe UI Light" panose="020B0502040204020203" pitchFamily="34" charset="0"/>
              </a:rPr>
              <a:t>MySQL provides a LIMIT clause that is used to specify the number of records to return.</a:t>
            </a:r>
          </a:p>
          <a:p>
            <a:pPr>
              <a:lnSpc>
                <a:spcPct val="150000"/>
              </a:lnSpc>
            </a:pPr>
            <a:endParaRPr lang="en-GB" sz="1400" dirty="0">
              <a:solidFill>
                <a:srgbClr val="232A4E"/>
              </a:solidFill>
              <a:cs typeface="Segoe UI Light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232A4E"/>
                </a:solidFill>
                <a:cs typeface="Segoe UI Light" panose="020B0502040204020203" pitchFamily="34" charset="0"/>
              </a:rPr>
              <a:t>Assume we wish to select all records from 1 - 30 (inclusive) from a table called "Orders". </a:t>
            </a:r>
          </a:p>
          <a:p>
            <a:pPr>
              <a:lnSpc>
                <a:spcPct val="150000"/>
              </a:lnSpc>
            </a:pPr>
            <a:r>
              <a:rPr lang="en-GB" sz="1400" dirty="0">
                <a:solidFill>
                  <a:srgbClr val="232A4E"/>
                </a:solidFill>
                <a:cs typeface="Segoe UI Light" panose="020B0502040204020203" pitchFamily="34" charset="0"/>
              </a:rPr>
              <a:t>        </a:t>
            </a:r>
            <a:r>
              <a:rPr lang="en-GB" sz="1400" dirty="0">
                <a:solidFill>
                  <a:srgbClr val="008000"/>
                </a:solidFill>
                <a:cs typeface="Segoe UI Light" panose="020B0502040204020203" pitchFamily="34" charset="0"/>
              </a:rPr>
              <a:t>$</a:t>
            </a:r>
            <a:r>
              <a:rPr lang="en-GB" sz="1400" dirty="0" err="1">
                <a:solidFill>
                  <a:srgbClr val="008000"/>
                </a:solidFill>
                <a:cs typeface="Segoe UI Light" panose="020B0502040204020203" pitchFamily="34" charset="0"/>
              </a:rPr>
              <a:t>sql</a:t>
            </a:r>
            <a:r>
              <a:rPr lang="en-GB" sz="1400" dirty="0">
                <a:solidFill>
                  <a:srgbClr val="008000"/>
                </a:solidFill>
                <a:cs typeface="Segoe UI Light" panose="020B0502040204020203" pitchFamily="34" charset="0"/>
              </a:rPr>
              <a:t> = "SELECT * FROM Orders LIMIT 30";</a:t>
            </a:r>
          </a:p>
          <a:p>
            <a:pPr>
              <a:lnSpc>
                <a:spcPct val="150000"/>
              </a:lnSpc>
            </a:pPr>
            <a:r>
              <a:rPr lang="en-GB" sz="1400" dirty="0">
                <a:solidFill>
                  <a:srgbClr val="232A4E"/>
                </a:solidFill>
                <a:cs typeface="Segoe UI Light" panose="020B0502040204020203" pitchFamily="34" charset="0"/>
              </a:rPr>
              <a:t>        When the SQL query above is run, it will return the first 30 records.</a:t>
            </a:r>
          </a:p>
          <a:p>
            <a:pPr>
              <a:lnSpc>
                <a:spcPct val="150000"/>
              </a:lnSpc>
            </a:pPr>
            <a:endParaRPr lang="en-GB" sz="1400" dirty="0">
              <a:solidFill>
                <a:srgbClr val="232A4E"/>
              </a:solidFill>
              <a:cs typeface="Segoe UI Light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232A4E"/>
                </a:solidFill>
                <a:cs typeface="Segoe UI Light" panose="020B0502040204020203" pitchFamily="34" charset="0"/>
              </a:rPr>
              <a:t>By using OFFSET we ca to select records 16 - 25 (inclusive).</a:t>
            </a:r>
          </a:p>
          <a:p>
            <a:pPr>
              <a:lnSpc>
                <a:spcPct val="150000"/>
              </a:lnSpc>
            </a:pPr>
            <a:r>
              <a:rPr lang="en-GB" sz="1400" dirty="0">
                <a:solidFill>
                  <a:srgbClr val="232A4E"/>
                </a:solidFill>
                <a:cs typeface="Segoe UI Light" panose="020B0502040204020203" pitchFamily="34" charset="0"/>
              </a:rPr>
              <a:t>        The SQL query below says "return only 10 records, start on record 16 (OFFSET 15)":</a:t>
            </a:r>
          </a:p>
          <a:p>
            <a:pPr>
              <a:lnSpc>
                <a:spcPct val="150000"/>
              </a:lnSpc>
            </a:pPr>
            <a:r>
              <a:rPr lang="en-GB" sz="1400" dirty="0">
                <a:solidFill>
                  <a:srgbClr val="232A4E"/>
                </a:solidFill>
                <a:cs typeface="Segoe UI Light" panose="020B0502040204020203" pitchFamily="34" charset="0"/>
              </a:rPr>
              <a:t>       </a:t>
            </a:r>
            <a:r>
              <a:rPr lang="en-GB" sz="1400" dirty="0">
                <a:solidFill>
                  <a:srgbClr val="008000"/>
                </a:solidFill>
                <a:cs typeface="Segoe UI Light" panose="020B0502040204020203" pitchFamily="34" charset="0"/>
              </a:rPr>
              <a:t>$</a:t>
            </a:r>
            <a:r>
              <a:rPr lang="en-GB" sz="1400" dirty="0" err="1">
                <a:solidFill>
                  <a:srgbClr val="008000"/>
                </a:solidFill>
                <a:cs typeface="Segoe UI Light" panose="020B0502040204020203" pitchFamily="34" charset="0"/>
              </a:rPr>
              <a:t>sql</a:t>
            </a:r>
            <a:r>
              <a:rPr lang="en-GB" sz="1400" dirty="0">
                <a:solidFill>
                  <a:srgbClr val="008000"/>
                </a:solidFill>
                <a:cs typeface="Segoe UI Light" panose="020B0502040204020203" pitchFamily="34" charset="0"/>
              </a:rPr>
              <a:t> = "SELECT * FROM Orders LIMIT 10 OFFSET 15";</a:t>
            </a:r>
          </a:p>
          <a:p>
            <a:pPr>
              <a:lnSpc>
                <a:spcPct val="150000"/>
              </a:lnSpc>
            </a:pPr>
            <a:endParaRPr lang="en-GB" sz="1400" dirty="0">
              <a:solidFill>
                <a:srgbClr val="232A4E"/>
              </a:solidFill>
              <a:cs typeface="Segoe UI Light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232A4E"/>
                </a:solidFill>
                <a:cs typeface="Segoe UI Light" panose="020B0502040204020203" pitchFamily="34" charset="0"/>
              </a:rPr>
              <a:t>shorter syntax to achieve the same result:</a:t>
            </a:r>
          </a:p>
          <a:p>
            <a:pPr>
              <a:lnSpc>
                <a:spcPct val="150000"/>
              </a:lnSpc>
            </a:pPr>
            <a:r>
              <a:rPr lang="en-GB" sz="1400" dirty="0">
                <a:solidFill>
                  <a:srgbClr val="232A4E"/>
                </a:solidFill>
                <a:cs typeface="Segoe UI Light" panose="020B0502040204020203" pitchFamily="34" charset="0"/>
              </a:rPr>
              <a:t>        </a:t>
            </a:r>
            <a:r>
              <a:rPr lang="en-GB" sz="1400" dirty="0">
                <a:solidFill>
                  <a:srgbClr val="008000"/>
                </a:solidFill>
                <a:cs typeface="Segoe UI Light" panose="020B0502040204020203" pitchFamily="34" charset="0"/>
              </a:rPr>
              <a:t>$</a:t>
            </a:r>
            <a:r>
              <a:rPr lang="en-GB" sz="1400" dirty="0" err="1">
                <a:solidFill>
                  <a:srgbClr val="008000"/>
                </a:solidFill>
                <a:cs typeface="Segoe UI Light" panose="020B0502040204020203" pitchFamily="34" charset="0"/>
              </a:rPr>
              <a:t>sql</a:t>
            </a:r>
            <a:r>
              <a:rPr lang="en-GB" sz="1400" dirty="0">
                <a:solidFill>
                  <a:srgbClr val="008000"/>
                </a:solidFill>
                <a:cs typeface="Segoe UI Light" panose="020B0502040204020203" pitchFamily="34" charset="0"/>
              </a:rPr>
              <a:t> = "SELECT * FROM Orders LIMIT 15, 10";</a:t>
            </a:r>
          </a:p>
          <a:p>
            <a:pPr>
              <a:lnSpc>
                <a:spcPct val="150000"/>
              </a:lnSpc>
            </a:pPr>
            <a:r>
              <a:rPr lang="en-GB" sz="1400" dirty="0">
                <a:solidFill>
                  <a:srgbClr val="232A4E"/>
                </a:solidFill>
                <a:cs typeface="Segoe UI Light" panose="020B0502040204020203" pitchFamily="34" charset="0"/>
              </a:rPr>
              <a:t>       Notice that the numbers are reversed when you use a comma.</a:t>
            </a:r>
            <a:endParaRPr lang="en-US" sz="1400" dirty="0">
              <a:solidFill>
                <a:srgbClr val="232A4E"/>
              </a:solidFill>
              <a:cs typeface="Segoe UI Light" panose="020B0502040204020203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3C78058-7285-4752-AD74-3E30B3A6AD86}"/>
              </a:ext>
            </a:extLst>
          </p:cNvPr>
          <p:cNvSpPr/>
          <p:nvPr/>
        </p:nvSpPr>
        <p:spPr>
          <a:xfrm>
            <a:off x="659928" y="710482"/>
            <a:ext cx="87650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buntu" panose="020B0504030602030204" pitchFamily="34" charset="0"/>
              </a:rPr>
              <a:t>PHP MySQL Limit Data Selections</a:t>
            </a:r>
          </a:p>
        </p:txBody>
      </p:sp>
    </p:spTree>
    <p:extLst>
      <p:ext uri="{BB962C8B-B14F-4D97-AF65-F5344CB8AC3E}">
        <p14:creationId xmlns:p14="http://schemas.microsoft.com/office/powerpoint/2010/main" val="26653325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3" presetClass="entr" presetSubtype="16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" grpId="0" animBg="1"/>
      <p:bldP spid="22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6A508F6-BABD-4A8D-9D39-D8DFBD686FA2}"/>
              </a:ext>
            </a:extLst>
          </p:cNvPr>
          <p:cNvSpPr txBox="1"/>
          <p:nvPr/>
        </p:nvSpPr>
        <p:spPr>
          <a:xfrm>
            <a:off x="3926977" y="2690336"/>
            <a:ext cx="433804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accent1"/>
                </a:solidFill>
                <a:effectLst>
                  <a:outerShdw blurRad="317500" dist="38100" dir="5400000" algn="t" rotWithShape="0">
                    <a:prstClr val="black">
                      <a:alpha val="29000"/>
                    </a:prstClr>
                  </a:outerShdw>
                </a:effectLst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Thank you</a:t>
            </a:r>
            <a:endParaRPr lang="en-US" sz="6600" b="1" spc="-300" dirty="0">
              <a:solidFill>
                <a:schemeClr val="accent4"/>
              </a:solidFill>
              <a:effectLst>
                <a:outerShdw blurRad="317500" dist="38100" dir="5400000" algn="t" rotWithShape="0">
                  <a:prstClr val="black">
                    <a:alpha val="29000"/>
                  </a:prstClr>
                </a:outerShdw>
              </a:effectLst>
              <a:latin typeface="Ubuntu" panose="020B050403060203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726918-86C1-4314-B220-6337792AC10C}"/>
              </a:ext>
            </a:extLst>
          </p:cNvPr>
          <p:cNvSpPr txBox="1"/>
          <p:nvPr/>
        </p:nvSpPr>
        <p:spPr>
          <a:xfrm>
            <a:off x="4959314" y="3798332"/>
            <a:ext cx="2273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4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your attention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BB463A48-095E-4F55-8338-E64489EB50E1}"/>
              </a:ext>
            </a:extLst>
          </p:cNvPr>
          <p:cNvSpPr/>
          <p:nvPr/>
        </p:nvSpPr>
        <p:spPr>
          <a:xfrm>
            <a:off x="2785042" y="2952829"/>
            <a:ext cx="434930" cy="1206188"/>
          </a:xfrm>
          <a:custGeom>
            <a:avLst/>
            <a:gdLst/>
            <a:ahLst/>
            <a:cxnLst/>
            <a:rect l="l" t="t" r="r" b="b"/>
            <a:pathLst>
              <a:path w="1650336" h="4576865">
                <a:moveTo>
                  <a:pt x="1650336" y="0"/>
                </a:moveTo>
                <a:lnTo>
                  <a:pt x="1650336" y="356206"/>
                </a:lnTo>
                <a:cubicBezTo>
                  <a:pt x="1257399" y="366457"/>
                  <a:pt x="1060931" y="536445"/>
                  <a:pt x="1060931" y="866170"/>
                </a:cubicBezTo>
                <a:lnTo>
                  <a:pt x="1060931" y="1622147"/>
                </a:lnTo>
                <a:cubicBezTo>
                  <a:pt x="1060931" y="1989458"/>
                  <a:pt x="870441" y="2206428"/>
                  <a:pt x="489463" y="2273057"/>
                </a:cubicBezTo>
                <a:lnTo>
                  <a:pt x="489463" y="2303808"/>
                </a:lnTo>
                <a:cubicBezTo>
                  <a:pt x="870441" y="2370436"/>
                  <a:pt x="1060931" y="2587406"/>
                  <a:pt x="1060931" y="2954717"/>
                </a:cubicBezTo>
                <a:lnTo>
                  <a:pt x="1060931" y="3715820"/>
                </a:lnTo>
                <a:cubicBezTo>
                  <a:pt x="1060931" y="3890079"/>
                  <a:pt x="1110902" y="4016502"/>
                  <a:pt x="1210845" y="4095089"/>
                </a:cubicBezTo>
                <a:cubicBezTo>
                  <a:pt x="1310787" y="4173677"/>
                  <a:pt x="1457285" y="4214679"/>
                  <a:pt x="1650336" y="4218096"/>
                </a:cubicBezTo>
                <a:lnTo>
                  <a:pt x="1650336" y="4576865"/>
                </a:lnTo>
                <a:cubicBezTo>
                  <a:pt x="1325736" y="4573448"/>
                  <a:pt x="1074598" y="4499132"/>
                  <a:pt x="896922" y="4353915"/>
                </a:cubicBezTo>
                <a:cubicBezTo>
                  <a:pt x="719246" y="4208700"/>
                  <a:pt x="630408" y="4004543"/>
                  <a:pt x="630408" y="3741446"/>
                </a:cubicBezTo>
                <a:lnTo>
                  <a:pt x="630408" y="2964968"/>
                </a:lnTo>
                <a:cubicBezTo>
                  <a:pt x="630408" y="2787292"/>
                  <a:pt x="576592" y="2660441"/>
                  <a:pt x="468962" y="2584416"/>
                </a:cubicBezTo>
                <a:cubicBezTo>
                  <a:pt x="361331" y="2508392"/>
                  <a:pt x="205011" y="2470379"/>
                  <a:pt x="0" y="2470379"/>
                </a:cubicBezTo>
                <a:lnTo>
                  <a:pt x="0" y="2109048"/>
                </a:lnTo>
                <a:cubicBezTo>
                  <a:pt x="222095" y="2105631"/>
                  <a:pt x="382687" y="2064629"/>
                  <a:pt x="481775" y="1986041"/>
                </a:cubicBezTo>
                <a:cubicBezTo>
                  <a:pt x="580864" y="1907454"/>
                  <a:pt x="630408" y="1786156"/>
                  <a:pt x="630408" y="1622147"/>
                </a:cubicBezTo>
                <a:lnTo>
                  <a:pt x="630408" y="837981"/>
                </a:lnTo>
                <a:cubicBezTo>
                  <a:pt x="630408" y="573176"/>
                  <a:pt x="722663" y="367311"/>
                  <a:pt x="907172" y="220386"/>
                </a:cubicBezTo>
                <a:cubicBezTo>
                  <a:pt x="1091682" y="73462"/>
                  <a:pt x="1339404" y="0"/>
                  <a:pt x="1650336" y="0"/>
                </a:cubicBezTo>
                <a:close/>
              </a:path>
            </a:pathLst>
          </a:custGeom>
          <a:solidFill>
            <a:srgbClr val="232A4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Ubuntu" panose="020B0504030602030204" pitchFamily="34" charset="0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9EFF964-1826-4DEC-8AB7-349034A6B1BD}"/>
              </a:ext>
            </a:extLst>
          </p:cNvPr>
          <p:cNvSpPr/>
          <p:nvPr/>
        </p:nvSpPr>
        <p:spPr>
          <a:xfrm flipH="1">
            <a:off x="8972029" y="2952829"/>
            <a:ext cx="434930" cy="1206188"/>
          </a:xfrm>
          <a:custGeom>
            <a:avLst/>
            <a:gdLst/>
            <a:ahLst/>
            <a:cxnLst/>
            <a:rect l="l" t="t" r="r" b="b"/>
            <a:pathLst>
              <a:path w="1650336" h="4576865">
                <a:moveTo>
                  <a:pt x="1650336" y="0"/>
                </a:moveTo>
                <a:lnTo>
                  <a:pt x="1650336" y="356206"/>
                </a:lnTo>
                <a:cubicBezTo>
                  <a:pt x="1257399" y="366457"/>
                  <a:pt x="1060931" y="536445"/>
                  <a:pt x="1060931" y="866170"/>
                </a:cubicBezTo>
                <a:lnTo>
                  <a:pt x="1060931" y="1622147"/>
                </a:lnTo>
                <a:cubicBezTo>
                  <a:pt x="1060931" y="1989458"/>
                  <a:pt x="870441" y="2206428"/>
                  <a:pt x="489463" y="2273057"/>
                </a:cubicBezTo>
                <a:lnTo>
                  <a:pt x="489463" y="2303808"/>
                </a:lnTo>
                <a:cubicBezTo>
                  <a:pt x="870441" y="2370436"/>
                  <a:pt x="1060931" y="2587406"/>
                  <a:pt x="1060931" y="2954717"/>
                </a:cubicBezTo>
                <a:lnTo>
                  <a:pt x="1060931" y="3715820"/>
                </a:lnTo>
                <a:cubicBezTo>
                  <a:pt x="1060931" y="3890079"/>
                  <a:pt x="1110902" y="4016502"/>
                  <a:pt x="1210845" y="4095089"/>
                </a:cubicBezTo>
                <a:cubicBezTo>
                  <a:pt x="1310787" y="4173677"/>
                  <a:pt x="1457285" y="4214679"/>
                  <a:pt x="1650336" y="4218096"/>
                </a:cubicBezTo>
                <a:lnTo>
                  <a:pt x="1650336" y="4576865"/>
                </a:lnTo>
                <a:cubicBezTo>
                  <a:pt x="1325736" y="4573448"/>
                  <a:pt x="1074598" y="4499132"/>
                  <a:pt x="896922" y="4353915"/>
                </a:cubicBezTo>
                <a:cubicBezTo>
                  <a:pt x="719246" y="4208700"/>
                  <a:pt x="630408" y="4004543"/>
                  <a:pt x="630408" y="3741446"/>
                </a:cubicBezTo>
                <a:lnTo>
                  <a:pt x="630408" y="2964968"/>
                </a:lnTo>
                <a:cubicBezTo>
                  <a:pt x="630408" y="2787292"/>
                  <a:pt x="576592" y="2660441"/>
                  <a:pt x="468962" y="2584416"/>
                </a:cubicBezTo>
                <a:cubicBezTo>
                  <a:pt x="361331" y="2508392"/>
                  <a:pt x="205011" y="2470379"/>
                  <a:pt x="0" y="2470379"/>
                </a:cubicBezTo>
                <a:lnTo>
                  <a:pt x="0" y="2109048"/>
                </a:lnTo>
                <a:cubicBezTo>
                  <a:pt x="222095" y="2105631"/>
                  <a:pt x="382687" y="2064629"/>
                  <a:pt x="481775" y="1986041"/>
                </a:cubicBezTo>
                <a:cubicBezTo>
                  <a:pt x="580864" y="1907454"/>
                  <a:pt x="630408" y="1786156"/>
                  <a:pt x="630408" y="1622147"/>
                </a:cubicBezTo>
                <a:lnTo>
                  <a:pt x="630408" y="837981"/>
                </a:lnTo>
                <a:cubicBezTo>
                  <a:pt x="630408" y="573176"/>
                  <a:pt x="722663" y="367311"/>
                  <a:pt x="907172" y="220386"/>
                </a:cubicBezTo>
                <a:cubicBezTo>
                  <a:pt x="1091682" y="73462"/>
                  <a:pt x="1339404" y="0"/>
                  <a:pt x="1650336" y="0"/>
                </a:cubicBezTo>
                <a:close/>
              </a:path>
            </a:pathLst>
          </a:custGeom>
          <a:solidFill>
            <a:srgbClr val="232A4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Ubuntu" panose="020B0504030602030204" pitchFamily="34" charset="0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6E9601C-A209-4B75-96EB-287B9494F5B7}"/>
              </a:ext>
            </a:extLst>
          </p:cNvPr>
          <p:cNvSpPr/>
          <p:nvPr/>
        </p:nvSpPr>
        <p:spPr>
          <a:xfrm>
            <a:off x="7629304" y="2317673"/>
            <a:ext cx="4672441" cy="4560435"/>
          </a:xfrm>
          <a:custGeom>
            <a:avLst/>
            <a:gdLst>
              <a:gd name="connsiteX0" fmla="*/ 8072818 w 8072818"/>
              <a:gd name="connsiteY0" fmla="*/ 0 h 7995861"/>
              <a:gd name="connsiteX1" fmla="*/ 8072818 w 8072818"/>
              <a:gd name="connsiteY1" fmla="*/ 7995861 h 7995861"/>
              <a:gd name="connsiteX2" fmla="*/ 0 w 8072818"/>
              <a:gd name="connsiteY2" fmla="*/ 7995861 h 7995861"/>
              <a:gd name="connsiteX3" fmla="*/ 100589 w 8072818"/>
              <a:gd name="connsiteY3" fmla="*/ 7967904 h 7995861"/>
              <a:gd name="connsiteX4" fmla="*/ 5094712 w 8072818"/>
              <a:gd name="connsiteY4" fmla="*/ 4967192 h 7995861"/>
              <a:gd name="connsiteX5" fmla="*/ 7900924 w 8072818"/>
              <a:gd name="connsiteY5" fmla="*/ 522728 h 7995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72818" h="7995861">
                <a:moveTo>
                  <a:pt x="8072818" y="0"/>
                </a:moveTo>
                <a:lnTo>
                  <a:pt x="8072818" y="7995861"/>
                </a:lnTo>
                <a:lnTo>
                  <a:pt x="0" y="7995861"/>
                </a:lnTo>
                <a:lnTo>
                  <a:pt x="100589" y="7967904"/>
                </a:lnTo>
                <a:cubicBezTo>
                  <a:pt x="1969845" y="7398755"/>
                  <a:pt x="3689359" y="6375780"/>
                  <a:pt x="5094712" y="4967192"/>
                </a:cubicBezTo>
                <a:cubicBezTo>
                  <a:pt x="6359530" y="3699465"/>
                  <a:pt x="7311420" y="2177985"/>
                  <a:pt x="7900924" y="522728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99000">
                <a:schemeClr val="accent1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125" dirty="0"/>
          </a:p>
        </p:txBody>
      </p:sp>
    </p:spTree>
    <p:extLst>
      <p:ext uri="{BB962C8B-B14F-4D97-AF65-F5344CB8AC3E}">
        <p14:creationId xmlns:p14="http://schemas.microsoft.com/office/powerpoint/2010/main" val="18236969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 dir="out"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accel="50000" fill="hold" grpId="0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accel="50000" fill="hold" grpId="0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"/>
                                      </p:iterate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"/>
                                      </p:iterate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42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10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4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  <p:bldP spid="8" grpId="0"/>
          <p:bldP spid="5" grpId="0" animBg="1"/>
          <p:bldP spid="6" grpId="0" animBg="1"/>
          <p:bldP spid="9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accel="5000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accel="5000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"/>
                                      </p:iterate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"/>
                                      </p:iterate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42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10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4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  <p:bldP spid="8" grpId="0"/>
          <p:bldP spid="5" grpId="0" animBg="1"/>
          <p:bldP spid="6" grpId="0" animBg="1"/>
          <p:bldP spid="9" grpId="0" animBg="1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/>
            </a:gs>
            <a:gs pos="99000">
              <a:schemeClr val="accent1">
                <a:lumMod val="60000"/>
                <a:lumOff val="40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Rectangle 237">
            <a:extLst>
              <a:ext uri="{FF2B5EF4-FFF2-40B4-BE49-F238E27FC236}">
                <a16:creationId xmlns:a16="http://schemas.microsoft.com/office/drawing/2014/main" id="{001A2DFA-E085-445F-ACBE-C318F4EB1F49}"/>
              </a:ext>
            </a:extLst>
          </p:cNvPr>
          <p:cNvSpPr/>
          <p:nvPr/>
        </p:nvSpPr>
        <p:spPr>
          <a:xfrm>
            <a:off x="-49176" y="-33804"/>
            <a:ext cx="12206515" cy="5624172"/>
          </a:xfrm>
          <a:custGeom>
            <a:avLst/>
            <a:gdLst>
              <a:gd name="connsiteX0" fmla="*/ 0 w 12192000"/>
              <a:gd name="connsiteY0" fmla="*/ 0 h 5624172"/>
              <a:gd name="connsiteX1" fmla="*/ 12192000 w 12192000"/>
              <a:gd name="connsiteY1" fmla="*/ 0 h 5624172"/>
              <a:gd name="connsiteX2" fmla="*/ 12192000 w 12192000"/>
              <a:gd name="connsiteY2" fmla="*/ 5624172 h 5624172"/>
              <a:gd name="connsiteX3" fmla="*/ 0 w 12192000"/>
              <a:gd name="connsiteY3" fmla="*/ 5624172 h 5624172"/>
              <a:gd name="connsiteX4" fmla="*/ 0 w 12192000"/>
              <a:gd name="connsiteY4" fmla="*/ 0 h 5624172"/>
              <a:gd name="connsiteX0" fmla="*/ 0 w 12192000"/>
              <a:gd name="connsiteY0" fmla="*/ 0 h 5624172"/>
              <a:gd name="connsiteX1" fmla="*/ 12192000 w 12192000"/>
              <a:gd name="connsiteY1" fmla="*/ 0 h 5624172"/>
              <a:gd name="connsiteX2" fmla="*/ 12177486 w 12192000"/>
              <a:gd name="connsiteY2" fmla="*/ 2126229 h 5624172"/>
              <a:gd name="connsiteX3" fmla="*/ 0 w 12192000"/>
              <a:gd name="connsiteY3" fmla="*/ 5624172 h 5624172"/>
              <a:gd name="connsiteX4" fmla="*/ 0 w 12192000"/>
              <a:gd name="connsiteY4" fmla="*/ 0 h 5624172"/>
              <a:gd name="connsiteX0" fmla="*/ 0 w 12192000"/>
              <a:gd name="connsiteY0" fmla="*/ 0 h 5624172"/>
              <a:gd name="connsiteX1" fmla="*/ 12192000 w 12192000"/>
              <a:gd name="connsiteY1" fmla="*/ 0 h 5624172"/>
              <a:gd name="connsiteX2" fmla="*/ 12177486 w 12192000"/>
              <a:gd name="connsiteY2" fmla="*/ 2126229 h 5624172"/>
              <a:gd name="connsiteX3" fmla="*/ 0 w 12192000"/>
              <a:gd name="connsiteY3" fmla="*/ 5624172 h 5624172"/>
              <a:gd name="connsiteX4" fmla="*/ 0 w 12192000"/>
              <a:gd name="connsiteY4" fmla="*/ 0 h 5624172"/>
              <a:gd name="connsiteX0" fmla="*/ 0 w 12192000"/>
              <a:gd name="connsiteY0" fmla="*/ 0 h 5624172"/>
              <a:gd name="connsiteX1" fmla="*/ 12192000 w 12192000"/>
              <a:gd name="connsiteY1" fmla="*/ 0 h 5624172"/>
              <a:gd name="connsiteX2" fmla="*/ 12177486 w 12192000"/>
              <a:gd name="connsiteY2" fmla="*/ 2126229 h 5624172"/>
              <a:gd name="connsiteX3" fmla="*/ 0 w 12192000"/>
              <a:gd name="connsiteY3" fmla="*/ 5624172 h 5624172"/>
              <a:gd name="connsiteX4" fmla="*/ 0 w 12192000"/>
              <a:gd name="connsiteY4" fmla="*/ 0 h 5624172"/>
              <a:gd name="connsiteX0" fmla="*/ 0 w 12192000"/>
              <a:gd name="connsiteY0" fmla="*/ 0 h 5624172"/>
              <a:gd name="connsiteX1" fmla="*/ 12192000 w 12192000"/>
              <a:gd name="connsiteY1" fmla="*/ 0 h 5624172"/>
              <a:gd name="connsiteX2" fmla="*/ 12177486 w 12192000"/>
              <a:gd name="connsiteY2" fmla="*/ 2126229 h 5624172"/>
              <a:gd name="connsiteX3" fmla="*/ 0 w 12192000"/>
              <a:gd name="connsiteY3" fmla="*/ 5624172 h 5624172"/>
              <a:gd name="connsiteX4" fmla="*/ 0 w 12192000"/>
              <a:gd name="connsiteY4" fmla="*/ 0 h 5624172"/>
              <a:gd name="connsiteX0" fmla="*/ 0 w 12192000"/>
              <a:gd name="connsiteY0" fmla="*/ 0 h 5624172"/>
              <a:gd name="connsiteX1" fmla="*/ 12192000 w 12192000"/>
              <a:gd name="connsiteY1" fmla="*/ 0 h 5624172"/>
              <a:gd name="connsiteX2" fmla="*/ 12177486 w 12192000"/>
              <a:gd name="connsiteY2" fmla="*/ 2126229 h 5624172"/>
              <a:gd name="connsiteX3" fmla="*/ 0 w 12192000"/>
              <a:gd name="connsiteY3" fmla="*/ 5624172 h 5624172"/>
              <a:gd name="connsiteX4" fmla="*/ 0 w 12192000"/>
              <a:gd name="connsiteY4" fmla="*/ 0 h 5624172"/>
              <a:gd name="connsiteX0" fmla="*/ 0 w 12206515"/>
              <a:gd name="connsiteY0" fmla="*/ 0 h 5624172"/>
              <a:gd name="connsiteX1" fmla="*/ 12192000 w 12206515"/>
              <a:gd name="connsiteY1" fmla="*/ 0 h 5624172"/>
              <a:gd name="connsiteX2" fmla="*/ 12206515 w 12206515"/>
              <a:gd name="connsiteY2" fmla="*/ 2126229 h 5624172"/>
              <a:gd name="connsiteX3" fmla="*/ 0 w 12206515"/>
              <a:gd name="connsiteY3" fmla="*/ 5624172 h 5624172"/>
              <a:gd name="connsiteX4" fmla="*/ 0 w 12206515"/>
              <a:gd name="connsiteY4" fmla="*/ 0 h 5624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6515" h="5624172">
                <a:moveTo>
                  <a:pt x="0" y="0"/>
                </a:moveTo>
                <a:lnTo>
                  <a:pt x="12192000" y="0"/>
                </a:lnTo>
                <a:cubicBezTo>
                  <a:pt x="12196838" y="708743"/>
                  <a:pt x="12201677" y="1417486"/>
                  <a:pt x="12206515" y="2126229"/>
                </a:cubicBezTo>
                <a:cubicBezTo>
                  <a:pt x="9177867" y="7138496"/>
                  <a:pt x="2970591" y="-99294"/>
                  <a:pt x="0" y="5624172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" name="Graphic 1">
            <a:extLst>
              <a:ext uri="{FF2B5EF4-FFF2-40B4-BE49-F238E27FC236}">
                <a16:creationId xmlns:a16="http://schemas.microsoft.com/office/drawing/2014/main" id="{4CA4F9B4-9DF4-4725-9B11-6677776D1D46}"/>
              </a:ext>
            </a:extLst>
          </p:cNvPr>
          <p:cNvGrpSpPr/>
          <p:nvPr/>
        </p:nvGrpSpPr>
        <p:grpSpPr>
          <a:xfrm>
            <a:off x="4596408" y="2269241"/>
            <a:ext cx="7526646" cy="3354931"/>
            <a:chOff x="3538537" y="2366962"/>
            <a:chExt cx="5114925" cy="2116455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7601FA9C-FFF4-4538-A66A-1A5CA01CDED5}"/>
                </a:ext>
              </a:extLst>
            </p:cNvPr>
            <p:cNvSpPr/>
            <p:nvPr/>
          </p:nvSpPr>
          <p:spPr>
            <a:xfrm>
              <a:off x="3538537" y="4245292"/>
              <a:ext cx="5114925" cy="238125"/>
            </a:xfrm>
            <a:custGeom>
              <a:avLst/>
              <a:gdLst>
                <a:gd name="connsiteX0" fmla="*/ 2557463 w 5114925"/>
                <a:gd name="connsiteY0" fmla="*/ 0 h 238125"/>
                <a:gd name="connsiteX1" fmla="*/ 0 w 5114925"/>
                <a:gd name="connsiteY1" fmla="*/ 120967 h 238125"/>
                <a:gd name="connsiteX2" fmla="*/ 2557463 w 5114925"/>
                <a:gd name="connsiteY2" fmla="*/ 241935 h 238125"/>
                <a:gd name="connsiteX3" fmla="*/ 5114925 w 5114925"/>
                <a:gd name="connsiteY3" fmla="*/ 120967 h 238125"/>
                <a:gd name="connsiteX4" fmla="*/ 2557463 w 5114925"/>
                <a:gd name="connsiteY4" fmla="*/ 0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14925" h="238125">
                  <a:moveTo>
                    <a:pt x="2557463" y="0"/>
                  </a:moveTo>
                  <a:cubicBezTo>
                    <a:pt x="1144905" y="0"/>
                    <a:pt x="0" y="54292"/>
                    <a:pt x="0" y="120967"/>
                  </a:cubicBezTo>
                  <a:cubicBezTo>
                    <a:pt x="0" y="187642"/>
                    <a:pt x="1144905" y="241935"/>
                    <a:pt x="2557463" y="241935"/>
                  </a:cubicBezTo>
                  <a:cubicBezTo>
                    <a:pt x="3970020" y="241935"/>
                    <a:pt x="5114925" y="187642"/>
                    <a:pt x="5114925" y="120967"/>
                  </a:cubicBezTo>
                  <a:cubicBezTo>
                    <a:pt x="5114925" y="54292"/>
                    <a:pt x="3970020" y="0"/>
                    <a:pt x="2557463" y="0"/>
                  </a:cubicBezTo>
                  <a:close/>
                </a:path>
              </a:pathLst>
            </a:custGeom>
            <a:solidFill>
              <a:srgbClr val="2D34A8">
                <a:alpha val="3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EE4D0E98-8AC1-4297-A7C4-DD25B5C0D3FB}"/>
                </a:ext>
              </a:extLst>
            </p:cNvPr>
            <p:cNvSpPr/>
            <p:nvPr/>
          </p:nvSpPr>
          <p:spPr>
            <a:xfrm>
              <a:off x="3814762" y="3638006"/>
              <a:ext cx="76200" cy="552450"/>
            </a:xfrm>
            <a:custGeom>
              <a:avLst/>
              <a:gdLst>
                <a:gd name="connsiteX0" fmla="*/ 56198 w 76200"/>
                <a:gd name="connsiteY0" fmla="*/ 32385 h 552450"/>
                <a:gd name="connsiteX1" fmla="*/ 55245 w 76200"/>
                <a:gd name="connsiteY1" fmla="*/ 84772 h 552450"/>
                <a:gd name="connsiteX2" fmla="*/ 29527 w 76200"/>
                <a:gd name="connsiteY2" fmla="*/ 124777 h 552450"/>
                <a:gd name="connsiteX3" fmla="*/ 18097 w 76200"/>
                <a:gd name="connsiteY3" fmla="*/ 195263 h 552450"/>
                <a:gd name="connsiteX4" fmla="*/ 29527 w 76200"/>
                <a:gd name="connsiteY4" fmla="*/ 238125 h 552450"/>
                <a:gd name="connsiteX5" fmla="*/ 32385 w 76200"/>
                <a:gd name="connsiteY5" fmla="*/ 284797 h 552450"/>
                <a:gd name="connsiteX6" fmla="*/ 0 w 76200"/>
                <a:gd name="connsiteY6" fmla="*/ 419100 h 552450"/>
                <a:gd name="connsiteX7" fmla="*/ 79057 w 76200"/>
                <a:gd name="connsiteY7" fmla="*/ 561022 h 552450"/>
                <a:gd name="connsiteX8" fmla="*/ 79057 w 76200"/>
                <a:gd name="connsiteY8" fmla="*/ 0 h 552450"/>
                <a:gd name="connsiteX9" fmla="*/ 71438 w 76200"/>
                <a:gd name="connsiteY9" fmla="*/ 7620 h 552450"/>
                <a:gd name="connsiteX10" fmla="*/ 56198 w 76200"/>
                <a:gd name="connsiteY10" fmla="*/ 32385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6200" h="552450">
                  <a:moveTo>
                    <a:pt x="56198" y="32385"/>
                  </a:moveTo>
                  <a:cubicBezTo>
                    <a:pt x="52388" y="48577"/>
                    <a:pt x="58102" y="68580"/>
                    <a:pt x="55245" y="84772"/>
                  </a:cubicBezTo>
                  <a:cubicBezTo>
                    <a:pt x="51435" y="105727"/>
                    <a:pt x="38100" y="111442"/>
                    <a:pt x="29527" y="124777"/>
                  </a:cubicBezTo>
                  <a:cubicBezTo>
                    <a:pt x="19050" y="140970"/>
                    <a:pt x="14288" y="169545"/>
                    <a:pt x="18097" y="195263"/>
                  </a:cubicBezTo>
                  <a:cubicBezTo>
                    <a:pt x="20955" y="210502"/>
                    <a:pt x="25718" y="223838"/>
                    <a:pt x="29527" y="238125"/>
                  </a:cubicBezTo>
                  <a:cubicBezTo>
                    <a:pt x="33338" y="252413"/>
                    <a:pt x="36195" y="269558"/>
                    <a:pt x="32385" y="284797"/>
                  </a:cubicBezTo>
                  <a:cubicBezTo>
                    <a:pt x="27622" y="306705"/>
                    <a:pt x="0" y="324802"/>
                    <a:pt x="0" y="419100"/>
                  </a:cubicBezTo>
                  <a:cubicBezTo>
                    <a:pt x="0" y="505777"/>
                    <a:pt x="61913" y="539115"/>
                    <a:pt x="79057" y="561022"/>
                  </a:cubicBezTo>
                  <a:lnTo>
                    <a:pt x="79057" y="0"/>
                  </a:lnTo>
                  <a:lnTo>
                    <a:pt x="71438" y="7620"/>
                  </a:lnTo>
                  <a:cubicBezTo>
                    <a:pt x="65723" y="14288"/>
                    <a:pt x="59055" y="20955"/>
                    <a:pt x="56198" y="32385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99000">
                  <a:schemeClr val="accent4">
                    <a:lumMod val="60000"/>
                    <a:lumOff val="40000"/>
                  </a:schemeClr>
                </a:gs>
              </a:gsLst>
              <a:path path="circle">
                <a:fillToRect l="100000" t="100000"/>
              </a:path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557C1B22-CE2D-4CEF-8472-17263C74B4E5}"/>
                </a:ext>
              </a:extLst>
            </p:cNvPr>
            <p:cNvSpPr/>
            <p:nvPr/>
          </p:nvSpPr>
          <p:spPr>
            <a:xfrm>
              <a:off x="3893819" y="3638958"/>
              <a:ext cx="76200" cy="552450"/>
            </a:xfrm>
            <a:custGeom>
              <a:avLst/>
              <a:gdLst>
                <a:gd name="connsiteX0" fmla="*/ 49530 w 76200"/>
                <a:gd name="connsiteY0" fmla="*/ 238125 h 552450"/>
                <a:gd name="connsiteX1" fmla="*/ 60960 w 76200"/>
                <a:gd name="connsiteY1" fmla="*/ 195263 h 552450"/>
                <a:gd name="connsiteX2" fmla="*/ 49530 w 76200"/>
                <a:gd name="connsiteY2" fmla="*/ 124778 h 552450"/>
                <a:gd name="connsiteX3" fmla="*/ 23813 w 76200"/>
                <a:gd name="connsiteY3" fmla="*/ 84773 h 552450"/>
                <a:gd name="connsiteX4" fmla="*/ 22860 w 76200"/>
                <a:gd name="connsiteY4" fmla="*/ 32385 h 552450"/>
                <a:gd name="connsiteX5" fmla="*/ 7620 w 76200"/>
                <a:gd name="connsiteY5" fmla="*/ 7620 h 552450"/>
                <a:gd name="connsiteX6" fmla="*/ 0 w 76200"/>
                <a:gd name="connsiteY6" fmla="*/ 0 h 552450"/>
                <a:gd name="connsiteX7" fmla="*/ 0 w 76200"/>
                <a:gd name="connsiteY7" fmla="*/ 561023 h 552450"/>
                <a:gd name="connsiteX8" fmla="*/ 79057 w 76200"/>
                <a:gd name="connsiteY8" fmla="*/ 419100 h 552450"/>
                <a:gd name="connsiteX9" fmla="*/ 46673 w 76200"/>
                <a:gd name="connsiteY9" fmla="*/ 284798 h 552450"/>
                <a:gd name="connsiteX10" fmla="*/ 49530 w 76200"/>
                <a:gd name="connsiteY10" fmla="*/ 238125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6200" h="552450">
                  <a:moveTo>
                    <a:pt x="49530" y="238125"/>
                  </a:moveTo>
                  <a:cubicBezTo>
                    <a:pt x="53340" y="223838"/>
                    <a:pt x="59055" y="210503"/>
                    <a:pt x="60960" y="195263"/>
                  </a:cubicBezTo>
                  <a:cubicBezTo>
                    <a:pt x="64770" y="170498"/>
                    <a:pt x="60007" y="140970"/>
                    <a:pt x="49530" y="124778"/>
                  </a:cubicBezTo>
                  <a:cubicBezTo>
                    <a:pt x="40005" y="111443"/>
                    <a:pt x="26670" y="105728"/>
                    <a:pt x="23813" y="84773"/>
                  </a:cubicBezTo>
                  <a:cubicBezTo>
                    <a:pt x="20955" y="67628"/>
                    <a:pt x="25718" y="48578"/>
                    <a:pt x="22860" y="32385"/>
                  </a:cubicBezTo>
                  <a:cubicBezTo>
                    <a:pt x="20003" y="20003"/>
                    <a:pt x="14288" y="13335"/>
                    <a:pt x="7620" y="7620"/>
                  </a:cubicBezTo>
                  <a:lnTo>
                    <a:pt x="0" y="0"/>
                  </a:lnTo>
                  <a:lnTo>
                    <a:pt x="0" y="561023"/>
                  </a:lnTo>
                  <a:cubicBezTo>
                    <a:pt x="17145" y="540068"/>
                    <a:pt x="79057" y="505778"/>
                    <a:pt x="79057" y="419100"/>
                  </a:cubicBezTo>
                  <a:cubicBezTo>
                    <a:pt x="79057" y="323850"/>
                    <a:pt x="51435" y="306705"/>
                    <a:pt x="46673" y="284798"/>
                  </a:cubicBezTo>
                  <a:cubicBezTo>
                    <a:pt x="42863" y="269558"/>
                    <a:pt x="45720" y="252413"/>
                    <a:pt x="49530" y="238125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99000">
                  <a:schemeClr val="accent4">
                    <a:lumMod val="60000"/>
                    <a:lumOff val="40000"/>
                  </a:schemeClr>
                </a:gs>
              </a:gsLst>
              <a:path path="circle">
                <a:fillToRect l="100000" t="100000"/>
              </a:path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AB81E013-019B-49F9-A7D1-1F0A2E5F61AA}"/>
                </a:ext>
              </a:extLst>
            </p:cNvPr>
            <p:cNvSpPr/>
            <p:nvPr/>
          </p:nvSpPr>
          <p:spPr>
            <a:xfrm>
              <a:off x="3883997" y="3977640"/>
              <a:ext cx="104775" cy="228600"/>
            </a:xfrm>
            <a:custGeom>
              <a:avLst/>
              <a:gdLst>
                <a:gd name="connsiteX0" fmla="*/ 90785 w 104775"/>
                <a:gd name="connsiteY0" fmla="*/ 9525 h 228600"/>
                <a:gd name="connsiteX1" fmla="*/ 84118 w 104775"/>
                <a:gd name="connsiteY1" fmla="*/ 31432 h 228600"/>
                <a:gd name="connsiteX2" fmla="*/ 58400 w 104775"/>
                <a:gd name="connsiteY2" fmla="*/ 42863 h 228600"/>
                <a:gd name="connsiteX3" fmla="*/ 41255 w 104775"/>
                <a:gd name="connsiteY3" fmla="*/ 69532 h 228600"/>
                <a:gd name="connsiteX4" fmla="*/ 46018 w 104775"/>
                <a:gd name="connsiteY4" fmla="*/ 90488 h 228600"/>
                <a:gd name="connsiteX5" fmla="*/ 43160 w 104775"/>
                <a:gd name="connsiteY5" fmla="*/ 110490 h 228600"/>
                <a:gd name="connsiteX6" fmla="*/ 1250 w 104775"/>
                <a:gd name="connsiteY6" fmla="*/ 160020 h 228600"/>
                <a:gd name="connsiteX7" fmla="*/ 51733 w 104775"/>
                <a:gd name="connsiteY7" fmla="*/ 237172 h 228600"/>
                <a:gd name="connsiteX8" fmla="*/ 113645 w 104775"/>
                <a:gd name="connsiteY8" fmla="*/ 0 h 228600"/>
                <a:gd name="connsiteX9" fmla="*/ 106025 w 104775"/>
                <a:gd name="connsiteY9" fmla="*/ 1905 h 228600"/>
                <a:gd name="connsiteX10" fmla="*/ 90785 w 104775"/>
                <a:gd name="connsiteY10" fmla="*/ 9525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775" h="228600">
                  <a:moveTo>
                    <a:pt x="90785" y="9525"/>
                  </a:moveTo>
                  <a:cubicBezTo>
                    <a:pt x="86023" y="15240"/>
                    <a:pt x="87928" y="24765"/>
                    <a:pt x="84118" y="31432"/>
                  </a:cubicBezTo>
                  <a:cubicBezTo>
                    <a:pt x="78403" y="40005"/>
                    <a:pt x="66973" y="39052"/>
                    <a:pt x="58400" y="42863"/>
                  </a:cubicBezTo>
                  <a:cubicBezTo>
                    <a:pt x="47923" y="47625"/>
                    <a:pt x="40303" y="58102"/>
                    <a:pt x="41255" y="69532"/>
                  </a:cubicBezTo>
                  <a:cubicBezTo>
                    <a:pt x="41255" y="76200"/>
                    <a:pt x="44113" y="82867"/>
                    <a:pt x="46018" y="90488"/>
                  </a:cubicBezTo>
                  <a:cubicBezTo>
                    <a:pt x="47923" y="97155"/>
                    <a:pt x="47923" y="105727"/>
                    <a:pt x="43160" y="110490"/>
                  </a:cubicBezTo>
                  <a:cubicBezTo>
                    <a:pt x="36493" y="119063"/>
                    <a:pt x="11728" y="120015"/>
                    <a:pt x="1250" y="160020"/>
                  </a:cubicBezTo>
                  <a:cubicBezTo>
                    <a:pt x="-8275" y="196215"/>
                    <a:pt x="39350" y="223838"/>
                    <a:pt x="51733" y="237172"/>
                  </a:cubicBezTo>
                  <a:lnTo>
                    <a:pt x="113645" y="0"/>
                  </a:lnTo>
                  <a:lnTo>
                    <a:pt x="106025" y="1905"/>
                  </a:lnTo>
                  <a:cubicBezTo>
                    <a:pt x="100310" y="3810"/>
                    <a:pt x="94595" y="4763"/>
                    <a:pt x="90785" y="9525"/>
                  </a:cubicBezTo>
                  <a:close/>
                </a:path>
              </a:pathLst>
            </a:custGeom>
            <a:solidFill>
              <a:srgbClr val="8EDE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FF5BA2F7-541E-4148-8DCC-CD1A4B5DB8C3}"/>
                </a:ext>
              </a:extLst>
            </p:cNvPr>
            <p:cNvSpPr/>
            <p:nvPr/>
          </p:nvSpPr>
          <p:spPr>
            <a:xfrm>
              <a:off x="3934777" y="3978592"/>
              <a:ext cx="85725" cy="228600"/>
            </a:xfrm>
            <a:custGeom>
              <a:avLst/>
              <a:gdLst>
                <a:gd name="connsiteX0" fmla="*/ 72390 w 85725"/>
                <a:gd name="connsiteY0" fmla="*/ 40958 h 228600"/>
                <a:gd name="connsiteX1" fmla="*/ 77153 w 85725"/>
                <a:gd name="connsiteY1" fmla="*/ 18098 h 228600"/>
                <a:gd name="connsiteX2" fmla="*/ 67628 w 85725"/>
                <a:gd name="connsiteY2" fmla="*/ 4763 h 228600"/>
                <a:gd name="connsiteX3" fmla="*/ 61913 w 85725"/>
                <a:gd name="connsiteY3" fmla="*/ 0 h 228600"/>
                <a:gd name="connsiteX4" fmla="*/ 0 w 85725"/>
                <a:gd name="connsiteY4" fmla="*/ 236220 h 228600"/>
                <a:gd name="connsiteX5" fmla="*/ 80963 w 85725"/>
                <a:gd name="connsiteY5" fmla="*/ 193358 h 228600"/>
                <a:gd name="connsiteX6" fmla="*/ 68580 w 85725"/>
                <a:gd name="connsiteY6" fmla="*/ 129540 h 228600"/>
                <a:gd name="connsiteX7" fmla="*/ 76200 w 85725"/>
                <a:gd name="connsiteY7" fmla="*/ 110490 h 228600"/>
                <a:gd name="connsiteX8" fmla="*/ 90488 w 85725"/>
                <a:gd name="connsiteY8" fmla="*/ 95250 h 228600"/>
                <a:gd name="connsiteX9" fmla="*/ 88583 w 85725"/>
                <a:gd name="connsiteY9" fmla="*/ 62865 h 228600"/>
                <a:gd name="connsiteX10" fmla="*/ 72390 w 85725"/>
                <a:gd name="connsiteY10" fmla="*/ 40958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5725" h="228600">
                  <a:moveTo>
                    <a:pt x="72390" y="40958"/>
                  </a:moveTo>
                  <a:cubicBezTo>
                    <a:pt x="71438" y="33338"/>
                    <a:pt x="78105" y="25717"/>
                    <a:pt x="77153" y="18098"/>
                  </a:cubicBezTo>
                  <a:cubicBezTo>
                    <a:pt x="76200" y="12383"/>
                    <a:pt x="71438" y="8573"/>
                    <a:pt x="67628" y="4763"/>
                  </a:cubicBezTo>
                  <a:lnTo>
                    <a:pt x="61913" y="0"/>
                  </a:lnTo>
                  <a:lnTo>
                    <a:pt x="0" y="236220"/>
                  </a:lnTo>
                  <a:cubicBezTo>
                    <a:pt x="17145" y="231458"/>
                    <a:pt x="71438" y="230505"/>
                    <a:pt x="80963" y="193358"/>
                  </a:cubicBezTo>
                  <a:cubicBezTo>
                    <a:pt x="91440" y="153353"/>
                    <a:pt x="70485" y="140017"/>
                    <a:pt x="68580" y="129540"/>
                  </a:cubicBezTo>
                  <a:cubicBezTo>
                    <a:pt x="67628" y="122873"/>
                    <a:pt x="71438" y="116205"/>
                    <a:pt x="76200" y="110490"/>
                  </a:cubicBezTo>
                  <a:cubicBezTo>
                    <a:pt x="80963" y="105728"/>
                    <a:pt x="86678" y="100965"/>
                    <a:pt x="90488" y="95250"/>
                  </a:cubicBezTo>
                  <a:cubicBezTo>
                    <a:pt x="96203" y="85725"/>
                    <a:pt x="95250" y="72390"/>
                    <a:pt x="88583" y="62865"/>
                  </a:cubicBezTo>
                  <a:cubicBezTo>
                    <a:pt x="83820" y="55245"/>
                    <a:pt x="73343" y="50483"/>
                    <a:pt x="72390" y="40958"/>
                  </a:cubicBezTo>
                  <a:close/>
                </a:path>
              </a:pathLst>
            </a:custGeom>
            <a:solidFill>
              <a:srgbClr val="8EDE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D574E62-C395-47EC-8A2B-D557593BAA34}"/>
                </a:ext>
              </a:extLst>
            </p:cNvPr>
            <p:cNvSpPr/>
            <p:nvPr/>
          </p:nvSpPr>
          <p:spPr>
            <a:xfrm>
              <a:off x="3791902" y="4189095"/>
              <a:ext cx="276225" cy="180975"/>
            </a:xfrm>
            <a:custGeom>
              <a:avLst/>
              <a:gdLst>
                <a:gd name="connsiteX0" fmla="*/ 0 w 276225"/>
                <a:gd name="connsiteY0" fmla="*/ 0 h 180975"/>
                <a:gd name="connsiteX1" fmla="*/ 38100 w 276225"/>
                <a:gd name="connsiteY1" fmla="*/ 69533 h 180975"/>
                <a:gd name="connsiteX2" fmla="*/ 31432 w 276225"/>
                <a:gd name="connsiteY2" fmla="*/ 100965 h 180975"/>
                <a:gd name="connsiteX3" fmla="*/ 91440 w 276225"/>
                <a:gd name="connsiteY3" fmla="*/ 182880 h 180975"/>
                <a:gd name="connsiteX4" fmla="*/ 193358 w 276225"/>
                <a:gd name="connsiteY4" fmla="*/ 182880 h 180975"/>
                <a:gd name="connsiteX5" fmla="*/ 253365 w 276225"/>
                <a:gd name="connsiteY5" fmla="*/ 100965 h 180975"/>
                <a:gd name="connsiteX6" fmla="*/ 246698 w 276225"/>
                <a:gd name="connsiteY6" fmla="*/ 69533 h 180975"/>
                <a:gd name="connsiteX7" fmla="*/ 284798 w 276225"/>
                <a:gd name="connsiteY7" fmla="*/ 0 h 180975"/>
                <a:gd name="connsiteX8" fmla="*/ 0 w 276225"/>
                <a:gd name="connsiteY8" fmla="*/ 0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225" h="180975">
                  <a:moveTo>
                    <a:pt x="0" y="0"/>
                  </a:moveTo>
                  <a:cubicBezTo>
                    <a:pt x="0" y="0"/>
                    <a:pt x="38100" y="40958"/>
                    <a:pt x="38100" y="69533"/>
                  </a:cubicBezTo>
                  <a:cubicBezTo>
                    <a:pt x="38100" y="77152"/>
                    <a:pt x="35242" y="88583"/>
                    <a:pt x="31432" y="100965"/>
                  </a:cubicBezTo>
                  <a:cubicBezTo>
                    <a:pt x="19050" y="140970"/>
                    <a:pt x="48578" y="182880"/>
                    <a:pt x="91440" y="182880"/>
                  </a:cubicBezTo>
                  <a:lnTo>
                    <a:pt x="193358" y="182880"/>
                  </a:lnTo>
                  <a:cubicBezTo>
                    <a:pt x="235267" y="182880"/>
                    <a:pt x="265748" y="141922"/>
                    <a:pt x="253365" y="100965"/>
                  </a:cubicBezTo>
                  <a:cubicBezTo>
                    <a:pt x="249555" y="88583"/>
                    <a:pt x="246698" y="77152"/>
                    <a:pt x="246698" y="69533"/>
                  </a:cubicBezTo>
                  <a:cubicBezTo>
                    <a:pt x="246698" y="41910"/>
                    <a:pt x="284798" y="0"/>
                    <a:pt x="28479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62D03C3-8ED1-4894-85A6-7761A35FB12B}"/>
                </a:ext>
              </a:extLst>
            </p:cNvPr>
            <p:cNvSpPr/>
            <p:nvPr/>
          </p:nvSpPr>
          <p:spPr>
            <a:xfrm>
              <a:off x="5526404" y="3960495"/>
              <a:ext cx="152400" cy="400050"/>
            </a:xfrm>
            <a:custGeom>
              <a:avLst/>
              <a:gdLst>
                <a:gd name="connsiteX0" fmla="*/ 0 w 152400"/>
                <a:gd name="connsiteY0" fmla="*/ 407670 h 400050"/>
                <a:gd name="connsiteX1" fmla="*/ 16192 w 152400"/>
                <a:gd name="connsiteY1" fmla="*/ 407670 h 400050"/>
                <a:gd name="connsiteX2" fmla="*/ 156210 w 152400"/>
                <a:gd name="connsiteY2" fmla="*/ 0 h 400050"/>
                <a:gd name="connsiteX3" fmla="*/ 140017 w 152400"/>
                <a:gd name="connsiteY3" fmla="*/ 0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" h="400050">
                  <a:moveTo>
                    <a:pt x="0" y="407670"/>
                  </a:moveTo>
                  <a:lnTo>
                    <a:pt x="16192" y="407670"/>
                  </a:lnTo>
                  <a:lnTo>
                    <a:pt x="156210" y="0"/>
                  </a:lnTo>
                  <a:lnTo>
                    <a:pt x="140017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99000">
                  <a:schemeClr val="accent1">
                    <a:lumMod val="60000"/>
                    <a:lumOff val="40000"/>
                  </a:schemeClr>
                </a:gs>
              </a:gsLst>
              <a:path path="circle">
                <a:fillToRect l="100000" t="100000"/>
              </a:path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5C20D17-7E33-4120-8415-BAD182828142}"/>
                </a:ext>
              </a:extLst>
            </p:cNvPr>
            <p:cNvSpPr/>
            <p:nvPr/>
          </p:nvSpPr>
          <p:spPr>
            <a:xfrm>
              <a:off x="5762625" y="3960495"/>
              <a:ext cx="152400" cy="400050"/>
            </a:xfrm>
            <a:custGeom>
              <a:avLst/>
              <a:gdLst>
                <a:gd name="connsiteX0" fmla="*/ 0 w 152400"/>
                <a:gd name="connsiteY0" fmla="*/ 407670 h 400050"/>
                <a:gd name="connsiteX1" fmla="*/ 16192 w 152400"/>
                <a:gd name="connsiteY1" fmla="*/ 407670 h 400050"/>
                <a:gd name="connsiteX2" fmla="*/ 156210 w 152400"/>
                <a:gd name="connsiteY2" fmla="*/ 0 h 400050"/>
                <a:gd name="connsiteX3" fmla="*/ 140017 w 152400"/>
                <a:gd name="connsiteY3" fmla="*/ 0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" h="400050">
                  <a:moveTo>
                    <a:pt x="0" y="407670"/>
                  </a:moveTo>
                  <a:lnTo>
                    <a:pt x="16192" y="407670"/>
                  </a:lnTo>
                  <a:lnTo>
                    <a:pt x="156210" y="0"/>
                  </a:lnTo>
                  <a:lnTo>
                    <a:pt x="140017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99000">
                  <a:schemeClr val="accent1">
                    <a:lumMod val="60000"/>
                    <a:lumOff val="40000"/>
                  </a:schemeClr>
                </a:gs>
              </a:gsLst>
              <a:path path="circle">
                <a:fillToRect l="100000" t="100000"/>
              </a:path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4183EB-01C7-4F36-9804-2FBBF567F7BA}"/>
                </a:ext>
              </a:extLst>
            </p:cNvPr>
            <p:cNvSpPr/>
            <p:nvPr/>
          </p:nvSpPr>
          <p:spPr>
            <a:xfrm>
              <a:off x="5504982" y="3360420"/>
              <a:ext cx="714375" cy="600075"/>
            </a:xfrm>
            <a:custGeom>
              <a:avLst/>
              <a:gdLst>
                <a:gd name="connsiteX0" fmla="*/ 678648 w 714375"/>
                <a:gd name="connsiteY0" fmla="*/ 530543 h 600075"/>
                <a:gd name="connsiteX1" fmla="*/ 551013 w 714375"/>
                <a:gd name="connsiteY1" fmla="*/ 530543 h 600075"/>
                <a:gd name="connsiteX2" fmla="*/ 418615 w 714375"/>
                <a:gd name="connsiteY2" fmla="*/ 431483 h 600075"/>
                <a:gd name="connsiteX3" fmla="*/ 357655 w 714375"/>
                <a:gd name="connsiteY3" fmla="*/ 177165 h 600075"/>
                <a:gd name="connsiteX4" fmla="*/ 147153 w 714375"/>
                <a:gd name="connsiteY4" fmla="*/ 0 h 600075"/>
                <a:gd name="connsiteX5" fmla="*/ 3325 w 714375"/>
                <a:gd name="connsiteY5" fmla="*/ 177165 h 600075"/>
                <a:gd name="connsiteX6" fmla="*/ 103338 w 714375"/>
                <a:gd name="connsiteY6" fmla="*/ 560070 h 600075"/>
                <a:gd name="connsiteX7" fmla="*/ 153820 w 714375"/>
                <a:gd name="connsiteY7" fmla="*/ 601027 h 600075"/>
                <a:gd name="connsiteX8" fmla="*/ 679600 w 714375"/>
                <a:gd name="connsiteY8" fmla="*/ 600075 h 600075"/>
                <a:gd name="connsiteX9" fmla="*/ 714843 w 714375"/>
                <a:gd name="connsiteY9" fmla="*/ 564833 h 600075"/>
                <a:gd name="connsiteX10" fmla="*/ 678648 w 714375"/>
                <a:gd name="connsiteY10" fmla="*/ 530543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14375" h="600075">
                  <a:moveTo>
                    <a:pt x="678648" y="530543"/>
                  </a:moveTo>
                  <a:lnTo>
                    <a:pt x="551013" y="530543"/>
                  </a:lnTo>
                  <a:cubicBezTo>
                    <a:pt x="491958" y="530543"/>
                    <a:pt x="429093" y="488633"/>
                    <a:pt x="418615" y="431483"/>
                  </a:cubicBezTo>
                  <a:lnTo>
                    <a:pt x="357655" y="177165"/>
                  </a:lnTo>
                  <a:cubicBezTo>
                    <a:pt x="339558" y="79057"/>
                    <a:pt x="245260" y="0"/>
                    <a:pt x="147153" y="0"/>
                  </a:cubicBezTo>
                  <a:cubicBezTo>
                    <a:pt x="49045" y="0"/>
                    <a:pt x="-15725" y="79057"/>
                    <a:pt x="3325" y="177165"/>
                  </a:cubicBezTo>
                  <a:lnTo>
                    <a:pt x="103338" y="560070"/>
                  </a:lnTo>
                  <a:cubicBezTo>
                    <a:pt x="108100" y="583883"/>
                    <a:pt x="129055" y="601027"/>
                    <a:pt x="153820" y="601027"/>
                  </a:cubicBezTo>
                  <a:lnTo>
                    <a:pt x="679600" y="600075"/>
                  </a:lnTo>
                  <a:cubicBezTo>
                    <a:pt x="698650" y="600075"/>
                    <a:pt x="714843" y="584835"/>
                    <a:pt x="714843" y="564833"/>
                  </a:cubicBezTo>
                  <a:cubicBezTo>
                    <a:pt x="712938" y="545783"/>
                    <a:pt x="697698" y="530543"/>
                    <a:pt x="678648" y="530543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80F1EE4-F4FA-4A17-BEEA-297B57104A36}"/>
                </a:ext>
              </a:extLst>
            </p:cNvPr>
            <p:cNvSpPr/>
            <p:nvPr/>
          </p:nvSpPr>
          <p:spPr>
            <a:xfrm>
              <a:off x="5504029" y="3359467"/>
              <a:ext cx="200025" cy="600075"/>
            </a:xfrm>
            <a:custGeom>
              <a:avLst/>
              <a:gdLst>
                <a:gd name="connsiteX0" fmla="*/ 153820 w 200025"/>
                <a:gd name="connsiteY0" fmla="*/ 560070 h 600075"/>
                <a:gd name="connsiteX1" fmla="*/ 53808 w 200025"/>
                <a:gd name="connsiteY1" fmla="*/ 177165 h 600075"/>
                <a:gd name="connsiteX2" fmla="*/ 172870 w 200025"/>
                <a:gd name="connsiteY2" fmla="*/ 1905 h 600075"/>
                <a:gd name="connsiteX3" fmla="*/ 147153 w 200025"/>
                <a:gd name="connsiteY3" fmla="*/ 0 h 600075"/>
                <a:gd name="connsiteX4" fmla="*/ 3325 w 200025"/>
                <a:gd name="connsiteY4" fmla="*/ 177165 h 600075"/>
                <a:gd name="connsiteX5" fmla="*/ 103338 w 200025"/>
                <a:gd name="connsiteY5" fmla="*/ 560070 h 600075"/>
                <a:gd name="connsiteX6" fmla="*/ 153820 w 200025"/>
                <a:gd name="connsiteY6" fmla="*/ 601028 h 600075"/>
                <a:gd name="connsiteX7" fmla="*/ 204303 w 200025"/>
                <a:gd name="connsiteY7" fmla="*/ 601028 h 600075"/>
                <a:gd name="connsiteX8" fmla="*/ 153820 w 200025"/>
                <a:gd name="connsiteY8" fmla="*/ 560070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0025" h="600075">
                  <a:moveTo>
                    <a:pt x="153820" y="560070"/>
                  </a:moveTo>
                  <a:lnTo>
                    <a:pt x="53808" y="177165"/>
                  </a:lnTo>
                  <a:cubicBezTo>
                    <a:pt x="36663" y="87630"/>
                    <a:pt x="89050" y="14288"/>
                    <a:pt x="172870" y="1905"/>
                  </a:cubicBezTo>
                  <a:cubicBezTo>
                    <a:pt x="164298" y="953"/>
                    <a:pt x="155725" y="0"/>
                    <a:pt x="147153" y="0"/>
                  </a:cubicBezTo>
                  <a:cubicBezTo>
                    <a:pt x="49045" y="0"/>
                    <a:pt x="-15725" y="79058"/>
                    <a:pt x="3325" y="177165"/>
                  </a:cubicBezTo>
                  <a:lnTo>
                    <a:pt x="103338" y="560070"/>
                  </a:lnTo>
                  <a:cubicBezTo>
                    <a:pt x="108100" y="583883"/>
                    <a:pt x="129055" y="601028"/>
                    <a:pt x="153820" y="601028"/>
                  </a:cubicBezTo>
                  <a:lnTo>
                    <a:pt x="204303" y="601028"/>
                  </a:lnTo>
                  <a:cubicBezTo>
                    <a:pt x="178585" y="601028"/>
                    <a:pt x="158583" y="583883"/>
                    <a:pt x="153820" y="56007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99000">
                  <a:schemeClr val="accent1">
                    <a:lumMod val="60000"/>
                    <a:lumOff val="40000"/>
                  </a:schemeClr>
                </a:gs>
              </a:gsLst>
              <a:path path="circle">
                <a:fillToRect l="100000" t="100000"/>
              </a:path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799715B-D013-41E4-ACCB-19171366D6E8}"/>
                </a:ext>
              </a:extLst>
            </p:cNvPr>
            <p:cNvSpPr/>
            <p:nvPr/>
          </p:nvSpPr>
          <p:spPr>
            <a:xfrm>
              <a:off x="6070282" y="3960495"/>
              <a:ext cx="152400" cy="400050"/>
            </a:xfrm>
            <a:custGeom>
              <a:avLst/>
              <a:gdLst>
                <a:gd name="connsiteX0" fmla="*/ 0 w 152400"/>
                <a:gd name="connsiteY0" fmla="*/ 0 h 400050"/>
                <a:gd name="connsiteX1" fmla="*/ 139065 w 152400"/>
                <a:gd name="connsiteY1" fmla="*/ 407670 h 400050"/>
                <a:gd name="connsiteX2" fmla="*/ 155258 w 152400"/>
                <a:gd name="connsiteY2" fmla="*/ 407670 h 400050"/>
                <a:gd name="connsiteX3" fmla="*/ 15240 w 152400"/>
                <a:gd name="connsiteY3" fmla="*/ 0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" h="400050">
                  <a:moveTo>
                    <a:pt x="0" y="0"/>
                  </a:moveTo>
                  <a:lnTo>
                    <a:pt x="139065" y="407670"/>
                  </a:lnTo>
                  <a:lnTo>
                    <a:pt x="155258" y="407670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D770FE0-AE0F-4E95-81FC-7AC98AD2F47C}"/>
                </a:ext>
              </a:extLst>
            </p:cNvPr>
            <p:cNvSpPr/>
            <p:nvPr/>
          </p:nvSpPr>
          <p:spPr>
            <a:xfrm>
              <a:off x="5834062" y="3960495"/>
              <a:ext cx="152400" cy="400050"/>
            </a:xfrm>
            <a:custGeom>
              <a:avLst/>
              <a:gdLst>
                <a:gd name="connsiteX0" fmla="*/ 0 w 152400"/>
                <a:gd name="connsiteY0" fmla="*/ 0 h 400050"/>
                <a:gd name="connsiteX1" fmla="*/ 139065 w 152400"/>
                <a:gd name="connsiteY1" fmla="*/ 407670 h 400050"/>
                <a:gd name="connsiteX2" fmla="*/ 155257 w 152400"/>
                <a:gd name="connsiteY2" fmla="*/ 407670 h 400050"/>
                <a:gd name="connsiteX3" fmla="*/ 15240 w 152400"/>
                <a:gd name="connsiteY3" fmla="*/ 0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" h="400050">
                  <a:moveTo>
                    <a:pt x="0" y="0"/>
                  </a:moveTo>
                  <a:lnTo>
                    <a:pt x="139065" y="407670"/>
                  </a:lnTo>
                  <a:lnTo>
                    <a:pt x="155257" y="407670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2ED3EF0-ADE0-4F23-B163-E1C4C920245B}"/>
                </a:ext>
              </a:extLst>
            </p:cNvPr>
            <p:cNvSpPr/>
            <p:nvPr/>
          </p:nvSpPr>
          <p:spPr>
            <a:xfrm>
              <a:off x="6096000" y="4262437"/>
              <a:ext cx="76200" cy="76200"/>
            </a:xfrm>
            <a:custGeom>
              <a:avLst/>
              <a:gdLst>
                <a:gd name="connsiteX0" fmla="*/ 50482 w 76200"/>
                <a:gd name="connsiteY0" fmla="*/ 953 h 76200"/>
                <a:gd name="connsiteX1" fmla="*/ 16193 w 76200"/>
                <a:gd name="connsiteY1" fmla="*/ 0 h 76200"/>
                <a:gd name="connsiteX2" fmla="*/ 8572 w 76200"/>
                <a:gd name="connsiteY2" fmla="*/ 10478 h 76200"/>
                <a:gd name="connsiteX3" fmla="*/ 0 w 76200"/>
                <a:gd name="connsiteY3" fmla="*/ 27622 h 76200"/>
                <a:gd name="connsiteX4" fmla="*/ 19050 w 76200"/>
                <a:gd name="connsiteY4" fmla="*/ 57150 h 76200"/>
                <a:gd name="connsiteX5" fmla="*/ 46672 w 76200"/>
                <a:gd name="connsiteY5" fmla="*/ 79058 h 76200"/>
                <a:gd name="connsiteX6" fmla="*/ 82868 w 76200"/>
                <a:gd name="connsiteY6" fmla="*/ 80963 h 76200"/>
                <a:gd name="connsiteX7" fmla="*/ 51435 w 76200"/>
                <a:gd name="connsiteY7" fmla="*/ 19050 h 76200"/>
                <a:gd name="connsiteX8" fmla="*/ 50482 w 76200"/>
                <a:gd name="connsiteY8" fmla="*/ 953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200" h="76200">
                  <a:moveTo>
                    <a:pt x="50482" y="953"/>
                  </a:moveTo>
                  <a:lnTo>
                    <a:pt x="16193" y="0"/>
                  </a:lnTo>
                  <a:cubicBezTo>
                    <a:pt x="16193" y="0"/>
                    <a:pt x="12382" y="1905"/>
                    <a:pt x="8572" y="10478"/>
                  </a:cubicBezTo>
                  <a:cubicBezTo>
                    <a:pt x="8572" y="10478"/>
                    <a:pt x="0" y="17145"/>
                    <a:pt x="0" y="27622"/>
                  </a:cubicBezTo>
                  <a:cubicBezTo>
                    <a:pt x="0" y="33338"/>
                    <a:pt x="13335" y="47625"/>
                    <a:pt x="19050" y="57150"/>
                  </a:cubicBezTo>
                  <a:cubicBezTo>
                    <a:pt x="23813" y="64770"/>
                    <a:pt x="34290" y="72390"/>
                    <a:pt x="46672" y="79058"/>
                  </a:cubicBezTo>
                  <a:cubicBezTo>
                    <a:pt x="60007" y="85725"/>
                    <a:pt x="79057" y="88583"/>
                    <a:pt x="82868" y="80963"/>
                  </a:cubicBezTo>
                  <a:cubicBezTo>
                    <a:pt x="91440" y="66675"/>
                    <a:pt x="54293" y="34290"/>
                    <a:pt x="51435" y="19050"/>
                  </a:cubicBezTo>
                  <a:cubicBezTo>
                    <a:pt x="50482" y="12383"/>
                    <a:pt x="50482" y="953"/>
                    <a:pt x="50482" y="953"/>
                  </a:cubicBezTo>
                  <a:close/>
                </a:path>
              </a:pathLst>
            </a:custGeom>
            <a:solidFill>
              <a:srgbClr val="121F5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B3C3380-FD73-45DD-B355-53441BA9E632}"/>
                </a:ext>
              </a:extLst>
            </p:cNvPr>
            <p:cNvSpPr/>
            <p:nvPr/>
          </p:nvSpPr>
          <p:spPr>
            <a:xfrm>
              <a:off x="6105525" y="4258627"/>
              <a:ext cx="38100" cy="28575"/>
            </a:xfrm>
            <a:custGeom>
              <a:avLst/>
              <a:gdLst>
                <a:gd name="connsiteX0" fmla="*/ 42863 w 38100"/>
                <a:gd name="connsiteY0" fmla="*/ 3810 h 28575"/>
                <a:gd name="connsiteX1" fmla="*/ 5715 w 38100"/>
                <a:gd name="connsiteY1" fmla="*/ 0 h 28575"/>
                <a:gd name="connsiteX2" fmla="*/ 0 w 38100"/>
                <a:gd name="connsiteY2" fmla="*/ 14288 h 28575"/>
                <a:gd name="connsiteX3" fmla="*/ 20003 w 38100"/>
                <a:gd name="connsiteY3" fmla="*/ 29527 h 28575"/>
                <a:gd name="connsiteX4" fmla="*/ 42863 w 38100"/>
                <a:gd name="connsiteY4" fmla="*/ 23813 h 28575"/>
                <a:gd name="connsiteX5" fmla="*/ 42863 w 38100"/>
                <a:gd name="connsiteY5" fmla="*/ 381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100" h="28575">
                  <a:moveTo>
                    <a:pt x="42863" y="3810"/>
                  </a:moveTo>
                  <a:lnTo>
                    <a:pt x="5715" y="0"/>
                  </a:lnTo>
                  <a:cubicBezTo>
                    <a:pt x="5715" y="0"/>
                    <a:pt x="2857" y="5715"/>
                    <a:pt x="0" y="14288"/>
                  </a:cubicBezTo>
                  <a:cubicBezTo>
                    <a:pt x="0" y="14288"/>
                    <a:pt x="5715" y="25717"/>
                    <a:pt x="20003" y="29527"/>
                  </a:cubicBezTo>
                  <a:cubicBezTo>
                    <a:pt x="32385" y="32385"/>
                    <a:pt x="42863" y="23813"/>
                    <a:pt x="42863" y="23813"/>
                  </a:cubicBezTo>
                  <a:cubicBezTo>
                    <a:pt x="40957" y="12382"/>
                    <a:pt x="42863" y="3810"/>
                    <a:pt x="42863" y="3810"/>
                  </a:cubicBezTo>
                  <a:close/>
                </a:path>
              </a:pathLst>
            </a:custGeom>
            <a:solidFill>
              <a:srgbClr val="F7BED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03C86CD-36B2-4CD6-81FF-FEF3E70B1D95}"/>
                </a:ext>
              </a:extLst>
            </p:cNvPr>
            <p:cNvSpPr/>
            <p:nvPr/>
          </p:nvSpPr>
          <p:spPr>
            <a:xfrm>
              <a:off x="5656406" y="3669022"/>
              <a:ext cx="666750" cy="257175"/>
            </a:xfrm>
            <a:custGeom>
              <a:avLst/>
              <a:gdLst>
                <a:gd name="connsiteX0" fmla="*/ 632951 w 666750"/>
                <a:gd name="connsiteY0" fmla="*/ 162885 h 257175"/>
                <a:gd name="connsiteX1" fmla="*/ 50022 w 666750"/>
                <a:gd name="connsiteY1" fmla="*/ 7 h 257175"/>
                <a:gd name="connsiteX2" fmla="*/ 89074 w 666750"/>
                <a:gd name="connsiteY2" fmla="*/ 214320 h 257175"/>
                <a:gd name="connsiteX3" fmla="*/ 611044 w 666750"/>
                <a:gd name="connsiteY3" fmla="*/ 254325 h 257175"/>
                <a:gd name="connsiteX4" fmla="*/ 632951 w 666750"/>
                <a:gd name="connsiteY4" fmla="*/ 16288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0" h="257175">
                  <a:moveTo>
                    <a:pt x="632951" y="162885"/>
                  </a:moveTo>
                  <a:cubicBezTo>
                    <a:pt x="495791" y="94305"/>
                    <a:pt x="111934" y="-945"/>
                    <a:pt x="50022" y="7"/>
                  </a:cubicBezTo>
                  <a:cubicBezTo>
                    <a:pt x="50022" y="7"/>
                    <a:pt x="-85234" y="107640"/>
                    <a:pt x="89074" y="214320"/>
                  </a:cubicBezTo>
                  <a:cubicBezTo>
                    <a:pt x="198611" y="280995"/>
                    <a:pt x="432926" y="257182"/>
                    <a:pt x="611044" y="254325"/>
                  </a:cubicBezTo>
                  <a:cubicBezTo>
                    <a:pt x="672956" y="253372"/>
                    <a:pt x="691054" y="192412"/>
                    <a:pt x="632951" y="162885"/>
                  </a:cubicBezTo>
                  <a:close/>
                </a:path>
              </a:pathLst>
            </a:custGeom>
            <a:solidFill>
              <a:srgbClr val="8EDE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C351934-87F9-4F3F-B762-AC71FEBE3FA6}"/>
                </a:ext>
              </a:extLst>
            </p:cNvPr>
            <p:cNvSpPr/>
            <p:nvPr/>
          </p:nvSpPr>
          <p:spPr>
            <a:xfrm>
              <a:off x="5932017" y="3707904"/>
              <a:ext cx="342900" cy="142875"/>
            </a:xfrm>
            <a:custGeom>
              <a:avLst/>
              <a:gdLst>
                <a:gd name="connsiteX0" fmla="*/ 317335 w 342900"/>
                <a:gd name="connsiteY0" fmla="*/ 10655 h 142875"/>
                <a:gd name="connsiteX1" fmla="*/ 90640 w 342900"/>
                <a:gd name="connsiteY1" fmla="*/ 8750 h 142875"/>
                <a:gd name="connsiteX2" fmla="*/ 23013 w 342900"/>
                <a:gd name="connsiteY2" fmla="*/ 91618 h 142875"/>
                <a:gd name="connsiteX3" fmla="*/ 268758 w 342900"/>
                <a:gd name="connsiteY3" fmla="*/ 124955 h 142875"/>
                <a:gd name="connsiteX4" fmla="*/ 317335 w 342900"/>
                <a:gd name="connsiteY4" fmla="*/ 10655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0" h="142875">
                  <a:moveTo>
                    <a:pt x="317335" y="10655"/>
                  </a:moveTo>
                  <a:cubicBezTo>
                    <a:pt x="251613" y="-13157"/>
                    <a:pt x="152553" y="10655"/>
                    <a:pt x="90640" y="8750"/>
                  </a:cubicBezTo>
                  <a:cubicBezTo>
                    <a:pt x="63970" y="7798"/>
                    <a:pt x="-47472" y="36373"/>
                    <a:pt x="23013" y="91618"/>
                  </a:cubicBezTo>
                  <a:cubicBezTo>
                    <a:pt x="123978" y="171628"/>
                    <a:pt x="214465" y="140195"/>
                    <a:pt x="268758" y="124955"/>
                  </a:cubicBezTo>
                  <a:cubicBezTo>
                    <a:pt x="327813" y="108763"/>
                    <a:pt x="378295" y="32563"/>
                    <a:pt x="317335" y="10655"/>
                  </a:cubicBezTo>
                  <a:close/>
                </a:path>
              </a:pathLst>
            </a:custGeom>
            <a:solidFill>
              <a:srgbClr val="8EDE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488FE09-67AA-4110-A8A5-F06F83A8579D}"/>
                </a:ext>
              </a:extLst>
            </p:cNvPr>
            <p:cNvSpPr/>
            <p:nvPr/>
          </p:nvSpPr>
          <p:spPr>
            <a:xfrm>
              <a:off x="6104572" y="3833343"/>
              <a:ext cx="219075" cy="438150"/>
            </a:xfrm>
            <a:custGeom>
              <a:avLst/>
              <a:gdLst>
                <a:gd name="connsiteX0" fmla="*/ 99060 w 219075"/>
                <a:gd name="connsiteY0" fmla="*/ 70001 h 438150"/>
                <a:gd name="connsiteX1" fmla="*/ 0 w 219075"/>
                <a:gd name="connsiteY1" fmla="*/ 432904 h 438150"/>
                <a:gd name="connsiteX2" fmla="*/ 48578 w 219075"/>
                <a:gd name="connsiteY2" fmla="*/ 447191 h 438150"/>
                <a:gd name="connsiteX3" fmla="*/ 215265 w 219075"/>
                <a:gd name="connsiteY3" fmla="*/ 89051 h 438150"/>
                <a:gd name="connsiteX4" fmla="*/ 99060 w 219075"/>
                <a:gd name="connsiteY4" fmla="*/ 70001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9075" h="438150">
                  <a:moveTo>
                    <a:pt x="99060" y="70001"/>
                  </a:moveTo>
                  <a:cubicBezTo>
                    <a:pt x="50483" y="257644"/>
                    <a:pt x="0" y="432904"/>
                    <a:pt x="0" y="432904"/>
                  </a:cubicBezTo>
                  <a:cubicBezTo>
                    <a:pt x="16193" y="427189"/>
                    <a:pt x="40958" y="434809"/>
                    <a:pt x="48578" y="447191"/>
                  </a:cubicBezTo>
                  <a:cubicBezTo>
                    <a:pt x="48578" y="447191"/>
                    <a:pt x="123825" y="289076"/>
                    <a:pt x="215265" y="89051"/>
                  </a:cubicBezTo>
                  <a:cubicBezTo>
                    <a:pt x="253365" y="7136"/>
                    <a:pt x="131445" y="-52871"/>
                    <a:pt x="99060" y="70001"/>
                  </a:cubicBezTo>
                  <a:close/>
                </a:path>
              </a:pathLst>
            </a:custGeom>
            <a:solidFill>
              <a:srgbClr val="8EDE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98D524C-D9DF-4E00-A897-32FAC9F1E2DD}"/>
                </a:ext>
              </a:extLst>
            </p:cNvPr>
            <p:cNvSpPr/>
            <p:nvPr/>
          </p:nvSpPr>
          <p:spPr>
            <a:xfrm>
              <a:off x="6049366" y="4136707"/>
              <a:ext cx="57150" cy="104775"/>
            </a:xfrm>
            <a:custGeom>
              <a:avLst/>
              <a:gdLst>
                <a:gd name="connsiteX0" fmla="*/ 58063 w 57150"/>
                <a:gd name="connsiteY0" fmla="*/ 17145 h 104775"/>
                <a:gd name="connsiteX1" fmla="*/ 28536 w 57150"/>
                <a:gd name="connsiteY1" fmla="*/ 0 h 104775"/>
                <a:gd name="connsiteX2" fmla="*/ 17105 w 57150"/>
                <a:gd name="connsiteY2" fmla="*/ 5715 h 104775"/>
                <a:gd name="connsiteX3" fmla="*/ 913 w 57150"/>
                <a:gd name="connsiteY3" fmla="*/ 16192 h 104775"/>
                <a:gd name="connsiteX4" fmla="*/ 2818 w 57150"/>
                <a:gd name="connsiteY4" fmla="*/ 51435 h 104775"/>
                <a:gd name="connsiteX5" fmla="*/ 16153 w 57150"/>
                <a:gd name="connsiteY5" fmla="*/ 84772 h 104775"/>
                <a:gd name="connsiteX6" fmla="*/ 46633 w 57150"/>
                <a:gd name="connsiteY6" fmla="*/ 104775 h 104775"/>
                <a:gd name="connsiteX7" fmla="*/ 50443 w 57150"/>
                <a:gd name="connsiteY7" fmla="*/ 36195 h 104775"/>
                <a:gd name="connsiteX8" fmla="*/ 58063 w 57150"/>
                <a:gd name="connsiteY8" fmla="*/ 17145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150" h="104775">
                  <a:moveTo>
                    <a:pt x="58063" y="17145"/>
                  </a:moveTo>
                  <a:lnTo>
                    <a:pt x="28536" y="0"/>
                  </a:lnTo>
                  <a:cubicBezTo>
                    <a:pt x="28536" y="0"/>
                    <a:pt x="24726" y="0"/>
                    <a:pt x="17105" y="5715"/>
                  </a:cubicBezTo>
                  <a:cubicBezTo>
                    <a:pt x="17105" y="5715"/>
                    <a:pt x="5676" y="7620"/>
                    <a:pt x="913" y="16192"/>
                  </a:cubicBezTo>
                  <a:cubicBezTo>
                    <a:pt x="-1945" y="21908"/>
                    <a:pt x="2818" y="40005"/>
                    <a:pt x="2818" y="51435"/>
                  </a:cubicBezTo>
                  <a:cubicBezTo>
                    <a:pt x="2818" y="60960"/>
                    <a:pt x="8533" y="72390"/>
                    <a:pt x="16153" y="84772"/>
                  </a:cubicBezTo>
                  <a:cubicBezTo>
                    <a:pt x="23773" y="97155"/>
                    <a:pt x="39013" y="108585"/>
                    <a:pt x="46633" y="104775"/>
                  </a:cubicBezTo>
                  <a:cubicBezTo>
                    <a:pt x="60921" y="96202"/>
                    <a:pt x="44728" y="50483"/>
                    <a:pt x="50443" y="36195"/>
                  </a:cubicBezTo>
                  <a:cubicBezTo>
                    <a:pt x="53301" y="27622"/>
                    <a:pt x="58063" y="17145"/>
                    <a:pt x="58063" y="17145"/>
                  </a:cubicBezTo>
                  <a:close/>
                </a:path>
              </a:pathLst>
            </a:custGeom>
            <a:solidFill>
              <a:srgbClr val="121F5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1253154-6BCA-4966-87F2-CCDD92D101BF}"/>
                </a:ext>
              </a:extLst>
            </p:cNvPr>
            <p:cNvSpPr/>
            <p:nvPr/>
          </p:nvSpPr>
          <p:spPr>
            <a:xfrm>
              <a:off x="6067402" y="4130992"/>
              <a:ext cx="38100" cy="38100"/>
            </a:xfrm>
            <a:custGeom>
              <a:avLst/>
              <a:gdLst>
                <a:gd name="connsiteX0" fmla="*/ 23 w 38100"/>
                <a:gd name="connsiteY0" fmla="*/ 10478 h 38100"/>
                <a:gd name="connsiteX1" fmla="*/ 9548 w 38100"/>
                <a:gd name="connsiteY1" fmla="*/ 33338 h 38100"/>
                <a:gd name="connsiteX2" fmla="*/ 32407 w 38100"/>
                <a:gd name="connsiteY2" fmla="*/ 40005 h 38100"/>
                <a:gd name="connsiteX3" fmla="*/ 41932 w 38100"/>
                <a:gd name="connsiteY3" fmla="*/ 21908 h 38100"/>
                <a:gd name="connsiteX4" fmla="*/ 12405 w 38100"/>
                <a:gd name="connsiteY4" fmla="*/ 0 h 38100"/>
                <a:gd name="connsiteX5" fmla="*/ 23 w 38100"/>
                <a:gd name="connsiteY5" fmla="*/ 1047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100" h="38100">
                  <a:moveTo>
                    <a:pt x="23" y="10478"/>
                  </a:moveTo>
                  <a:cubicBezTo>
                    <a:pt x="23" y="10478"/>
                    <a:pt x="-930" y="23813"/>
                    <a:pt x="9548" y="33338"/>
                  </a:cubicBezTo>
                  <a:cubicBezTo>
                    <a:pt x="19073" y="41910"/>
                    <a:pt x="32407" y="40005"/>
                    <a:pt x="32407" y="40005"/>
                  </a:cubicBezTo>
                  <a:cubicBezTo>
                    <a:pt x="37170" y="28575"/>
                    <a:pt x="41932" y="21908"/>
                    <a:pt x="41932" y="21908"/>
                  </a:cubicBezTo>
                  <a:lnTo>
                    <a:pt x="12405" y="0"/>
                  </a:lnTo>
                  <a:cubicBezTo>
                    <a:pt x="12405" y="953"/>
                    <a:pt x="6690" y="4763"/>
                    <a:pt x="23" y="10478"/>
                  </a:cubicBezTo>
                  <a:close/>
                </a:path>
              </a:pathLst>
            </a:custGeom>
            <a:solidFill>
              <a:srgbClr val="F7BED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F55F9E1-974D-4E5D-B7AF-693079EB2C3E}"/>
                </a:ext>
              </a:extLst>
            </p:cNvPr>
            <p:cNvSpPr/>
            <p:nvPr/>
          </p:nvSpPr>
          <p:spPr>
            <a:xfrm>
              <a:off x="6061709" y="3713873"/>
              <a:ext cx="219075" cy="438150"/>
            </a:xfrm>
            <a:custGeom>
              <a:avLst/>
              <a:gdLst>
                <a:gd name="connsiteX0" fmla="*/ 99060 w 219075"/>
                <a:gd name="connsiteY0" fmla="*/ 70409 h 438150"/>
                <a:gd name="connsiteX1" fmla="*/ 0 w 219075"/>
                <a:gd name="connsiteY1" fmla="*/ 433312 h 438150"/>
                <a:gd name="connsiteX2" fmla="*/ 48578 w 219075"/>
                <a:gd name="connsiteY2" fmla="*/ 447599 h 438150"/>
                <a:gd name="connsiteX3" fmla="*/ 215265 w 219075"/>
                <a:gd name="connsiteY3" fmla="*/ 89459 h 438150"/>
                <a:gd name="connsiteX4" fmla="*/ 99060 w 219075"/>
                <a:gd name="connsiteY4" fmla="*/ 70409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9075" h="438150">
                  <a:moveTo>
                    <a:pt x="99060" y="70409"/>
                  </a:moveTo>
                  <a:cubicBezTo>
                    <a:pt x="50483" y="258052"/>
                    <a:pt x="0" y="433312"/>
                    <a:pt x="0" y="433312"/>
                  </a:cubicBezTo>
                  <a:cubicBezTo>
                    <a:pt x="16193" y="427597"/>
                    <a:pt x="40958" y="435217"/>
                    <a:pt x="48578" y="447599"/>
                  </a:cubicBezTo>
                  <a:cubicBezTo>
                    <a:pt x="48578" y="447599"/>
                    <a:pt x="123825" y="289484"/>
                    <a:pt x="215265" y="89459"/>
                  </a:cubicBezTo>
                  <a:cubicBezTo>
                    <a:pt x="253365" y="7544"/>
                    <a:pt x="131445" y="-53416"/>
                    <a:pt x="99060" y="70409"/>
                  </a:cubicBezTo>
                  <a:close/>
                </a:path>
              </a:pathLst>
            </a:custGeom>
            <a:solidFill>
              <a:srgbClr val="8EDE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8EFF9E3-A63B-447F-9B05-2F93CBFDFB08}"/>
                </a:ext>
              </a:extLst>
            </p:cNvPr>
            <p:cNvSpPr/>
            <p:nvPr/>
          </p:nvSpPr>
          <p:spPr>
            <a:xfrm>
              <a:off x="6375082" y="3431812"/>
              <a:ext cx="19050" cy="19050"/>
            </a:xfrm>
            <a:custGeom>
              <a:avLst/>
              <a:gdLst>
                <a:gd name="connsiteX0" fmla="*/ 16193 w 19050"/>
                <a:gd name="connsiteY0" fmla="*/ 5760 h 19050"/>
                <a:gd name="connsiteX1" fmla="*/ 0 w 19050"/>
                <a:gd name="connsiteY1" fmla="*/ 21953 h 19050"/>
                <a:gd name="connsiteX2" fmla="*/ 18098 w 19050"/>
                <a:gd name="connsiteY2" fmla="*/ 20048 h 19050"/>
                <a:gd name="connsiteX3" fmla="*/ 23813 w 19050"/>
                <a:gd name="connsiteY3" fmla="*/ 998 h 19050"/>
                <a:gd name="connsiteX4" fmla="*/ 16193 w 19050"/>
                <a:gd name="connsiteY4" fmla="*/ 576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6193" y="5760"/>
                  </a:moveTo>
                  <a:cubicBezTo>
                    <a:pt x="11430" y="11475"/>
                    <a:pt x="6668" y="18143"/>
                    <a:pt x="0" y="21953"/>
                  </a:cubicBezTo>
                  <a:cubicBezTo>
                    <a:pt x="7620" y="18143"/>
                    <a:pt x="9525" y="22905"/>
                    <a:pt x="18098" y="20048"/>
                  </a:cubicBezTo>
                  <a:cubicBezTo>
                    <a:pt x="20955" y="18143"/>
                    <a:pt x="27623" y="2903"/>
                    <a:pt x="23813" y="998"/>
                  </a:cubicBezTo>
                  <a:cubicBezTo>
                    <a:pt x="20003" y="-1860"/>
                    <a:pt x="18098" y="1950"/>
                    <a:pt x="16193" y="5760"/>
                  </a:cubicBezTo>
                  <a:close/>
                </a:path>
              </a:pathLst>
            </a:custGeom>
            <a:solidFill>
              <a:srgbClr val="F7BED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F9B73CFD-66CF-4252-9596-11A2D0D3E449}"/>
                </a:ext>
              </a:extLst>
            </p:cNvPr>
            <p:cNvSpPr/>
            <p:nvPr/>
          </p:nvSpPr>
          <p:spPr>
            <a:xfrm>
              <a:off x="6364605" y="3442140"/>
              <a:ext cx="76200" cy="47625"/>
            </a:xfrm>
            <a:custGeom>
              <a:avLst/>
              <a:gdLst>
                <a:gd name="connsiteX0" fmla="*/ 76200 w 76200"/>
                <a:gd name="connsiteY0" fmla="*/ 6862 h 47625"/>
                <a:gd name="connsiteX1" fmla="*/ 66675 w 76200"/>
                <a:gd name="connsiteY1" fmla="*/ 194 h 47625"/>
                <a:gd name="connsiteX2" fmla="*/ 49530 w 76200"/>
                <a:gd name="connsiteY2" fmla="*/ 2099 h 47625"/>
                <a:gd name="connsiteX3" fmla="*/ 20002 w 76200"/>
                <a:gd name="connsiteY3" fmla="*/ 8767 h 47625"/>
                <a:gd name="connsiteX4" fmla="*/ 0 w 76200"/>
                <a:gd name="connsiteY4" fmla="*/ 16387 h 47625"/>
                <a:gd name="connsiteX5" fmla="*/ 9525 w 76200"/>
                <a:gd name="connsiteY5" fmla="*/ 52582 h 47625"/>
                <a:gd name="connsiteX6" fmla="*/ 58102 w 76200"/>
                <a:gd name="connsiteY6" fmla="*/ 35437 h 47625"/>
                <a:gd name="connsiteX7" fmla="*/ 71438 w 76200"/>
                <a:gd name="connsiteY7" fmla="*/ 24007 h 47625"/>
                <a:gd name="connsiteX8" fmla="*/ 76200 w 76200"/>
                <a:gd name="connsiteY8" fmla="*/ 13529 h 47625"/>
                <a:gd name="connsiteX9" fmla="*/ 76200 w 76200"/>
                <a:gd name="connsiteY9" fmla="*/ 6862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47625">
                  <a:moveTo>
                    <a:pt x="76200" y="6862"/>
                  </a:moveTo>
                  <a:cubicBezTo>
                    <a:pt x="74295" y="4004"/>
                    <a:pt x="68580" y="194"/>
                    <a:pt x="66675" y="194"/>
                  </a:cubicBezTo>
                  <a:cubicBezTo>
                    <a:pt x="63817" y="-758"/>
                    <a:pt x="53340" y="2099"/>
                    <a:pt x="49530" y="2099"/>
                  </a:cubicBezTo>
                  <a:cubicBezTo>
                    <a:pt x="48577" y="2099"/>
                    <a:pt x="28575" y="5909"/>
                    <a:pt x="20002" y="8767"/>
                  </a:cubicBezTo>
                  <a:cubicBezTo>
                    <a:pt x="13335" y="10672"/>
                    <a:pt x="5715" y="13529"/>
                    <a:pt x="0" y="16387"/>
                  </a:cubicBezTo>
                  <a:cubicBezTo>
                    <a:pt x="0" y="16387"/>
                    <a:pt x="5715" y="44009"/>
                    <a:pt x="9525" y="52582"/>
                  </a:cubicBezTo>
                  <a:cubicBezTo>
                    <a:pt x="20955" y="48772"/>
                    <a:pt x="57150" y="35437"/>
                    <a:pt x="58102" y="35437"/>
                  </a:cubicBezTo>
                  <a:cubicBezTo>
                    <a:pt x="73342" y="33532"/>
                    <a:pt x="75247" y="26864"/>
                    <a:pt x="71438" y="24007"/>
                  </a:cubicBezTo>
                  <a:cubicBezTo>
                    <a:pt x="70485" y="23054"/>
                    <a:pt x="79057" y="17339"/>
                    <a:pt x="76200" y="13529"/>
                  </a:cubicBezTo>
                  <a:cubicBezTo>
                    <a:pt x="76200" y="12577"/>
                    <a:pt x="79057" y="9719"/>
                    <a:pt x="76200" y="6862"/>
                  </a:cubicBezTo>
                  <a:close/>
                </a:path>
              </a:pathLst>
            </a:custGeom>
            <a:solidFill>
              <a:srgbClr val="F7BED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DB21B6C-1F93-4A69-8D8B-5E83475DD0D2}"/>
                </a:ext>
              </a:extLst>
            </p:cNvPr>
            <p:cNvSpPr/>
            <p:nvPr/>
          </p:nvSpPr>
          <p:spPr>
            <a:xfrm>
              <a:off x="5937610" y="3270428"/>
              <a:ext cx="209550" cy="276225"/>
            </a:xfrm>
            <a:custGeom>
              <a:avLst/>
              <a:gdLst>
                <a:gd name="connsiteX0" fmla="*/ 86952 w 209550"/>
                <a:gd name="connsiteY0" fmla="*/ 457 h 276225"/>
                <a:gd name="connsiteX1" fmla="*/ 2180 w 209550"/>
                <a:gd name="connsiteY1" fmla="*/ 57607 h 276225"/>
                <a:gd name="connsiteX2" fmla="*/ 157437 w 209550"/>
                <a:gd name="connsiteY2" fmla="*/ 274777 h 276225"/>
                <a:gd name="connsiteX3" fmla="*/ 197442 w 209550"/>
                <a:gd name="connsiteY3" fmla="*/ 216674 h 276225"/>
                <a:gd name="connsiteX4" fmla="*/ 86952 w 209550"/>
                <a:gd name="connsiteY4" fmla="*/ 457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9550" h="276225">
                  <a:moveTo>
                    <a:pt x="86952" y="457"/>
                  </a:moveTo>
                  <a:cubicBezTo>
                    <a:pt x="82190" y="-5258"/>
                    <a:pt x="10752" y="44272"/>
                    <a:pt x="2180" y="57607"/>
                  </a:cubicBezTo>
                  <a:cubicBezTo>
                    <a:pt x="-17823" y="87134"/>
                    <a:pt x="105050" y="231914"/>
                    <a:pt x="157437" y="274777"/>
                  </a:cubicBezTo>
                  <a:cubicBezTo>
                    <a:pt x="177440" y="290969"/>
                    <a:pt x="240305" y="285254"/>
                    <a:pt x="197442" y="216674"/>
                  </a:cubicBezTo>
                  <a:cubicBezTo>
                    <a:pt x="162200" y="160477"/>
                    <a:pt x="111717" y="34747"/>
                    <a:pt x="86952" y="457"/>
                  </a:cubicBezTo>
                  <a:close/>
                </a:path>
              </a:pathLst>
            </a:custGeom>
            <a:solidFill>
              <a:srgbClr val="F7BED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DB896E3-44F7-4560-800C-46578E47F96A}"/>
                </a:ext>
              </a:extLst>
            </p:cNvPr>
            <p:cNvSpPr/>
            <p:nvPr/>
          </p:nvSpPr>
          <p:spPr>
            <a:xfrm>
              <a:off x="5937004" y="3270428"/>
              <a:ext cx="171450" cy="209550"/>
            </a:xfrm>
            <a:custGeom>
              <a:avLst/>
              <a:gdLst>
                <a:gd name="connsiteX0" fmla="*/ 2785 w 171450"/>
                <a:gd name="connsiteY0" fmla="*/ 57607 h 209550"/>
                <a:gd name="connsiteX1" fmla="*/ 76128 w 171450"/>
                <a:gd name="connsiteY1" fmla="*/ 216674 h 209550"/>
                <a:gd name="connsiteX2" fmla="*/ 113276 w 171450"/>
                <a:gd name="connsiteY2" fmla="*/ 192862 h 209550"/>
                <a:gd name="connsiteX3" fmla="*/ 172330 w 171450"/>
                <a:gd name="connsiteY3" fmla="*/ 149047 h 209550"/>
                <a:gd name="connsiteX4" fmla="*/ 87558 w 171450"/>
                <a:gd name="connsiteY4" fmla="*/ 457 h 209550"/>
                <a:gd name="connsiteX5" fmla="*/ 2785 w 171450"/>
                <a:gd name="connsiteY5" fmla="*/ 57607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1450" h="209550">
                  <a:moveTo>
                    <a:pt x="2785" y="57607"/>
                  </a:moveTo>
                  <a:cubicBezTo>
                    <a:pt x="-10550" y="77609"/>
                    <a:pt x="25645" y="158572"/>
                    <a:pt x="76128" y="216674"/>
                  </a:cubicBezTo>
                  <a:cubicBezTo>
                    <a:pt x="83748" y="212864"/>
                    <a:pt x="105655" y="197624"/>
                    <a:pt x="113276" y="192862"/>
                  </a:cubicBezTo>
                  <a:cubicBezTo>
                    <a:pt x="131373" y="181432"/>
                    <a:pt x="156138" y="163334"/>
                    <a:pt x="172330" y="149047"/>
                  </a:cubicBezTo>
                  <a:cubicBezTo>
                    <a:pt x="138040" y="93802"/>
                    <a:pt x="105655" y="24269"/>
                    <a:pt x="87558" y="457"/>
                  </a:cubicBezTo>
                  <a:cubicBezTo>
                    <a:pt x="82795" y="-5258"/>
                    <a:pt x="11358" y="44272"/>
                    <a:pt x="2785" y="57607"/>
                  </a:cubicBezTo>
                  <a:close/>
                </a:path>
              </a:pathLst>
            </a:custGeom>
            <a:solidFill>
              <a:srgbClr val="3441B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52E7641A-241D-42D0-88B8-E60159B38F4B}"/>
                </a:ext>
              </a:extLst>
            </p:cNvPr>
            <p:cNvSpPr/>
            <p:nvPr/>
          </p:nvSpPr>
          <p:spPr>
            <a:xfrm>
              <a:off x="6089208" y="3456622"/>
              <a:ext cx="285750" cy="95250"/>
            </a:xfrm>
            <a:custGeom>
              <a:avLst/>
              <a:gdLst>
                <a:gd name="connsiteX0" fmla="*/ 22984 w 285750"/>
                <a:gd name="connsiteY0" fmla="*/ 37148 h 95250"/>
                <a:gd name="connsiteX1" fmla="*/ 15364 w 285750"/>
                <a:gd name="connsiteY1" fmla="*/ 40957 h 95250"/>
                <a:gd name="connsiteX2" fmla="*/ 8696 w 285750"/>
                <a:gd name="connsiteY2" fmla="*/ 89535 h 95250"/>
                <a:gd name="connsiteX3" fmla="*/ 293494 w 285750"/>
                <a:gd name="connsiteY3" fmla="*/ 37148 h 95250"/>
                <a:gd name="connsiteX4" fmla="*/ 283016 w 285750"/>
                <a:gd name="connsiteY4" fmla="*/ 0 h 95250"/>
                <a:gd name="connsiteX5" fmla="*/ 22984 w 285750"/>
                <a:gd name="connsiteY5" fmla="*/ 37148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5750" h="95250">
                  <a:moveTo>
                    <a:pt x="22984" y="37148"/>
                  </a:moveTo>
                  <a:cubicBezTo>
                    <a:pt x="20126" y="38100"/>
                    <a:pt x="18221" y="39052"/>
                    <a:pt x="15364" y="40957"/>
                  </a:cubicBezTo>
                  <a:cubicBezTo>
                    <a:pt x="2981" y="48577"/>
                    <a:pt x="-8449" y="66675"/>
                    <a:pt x="8696" y="89535"/>
                  </a:cubicBezTo>
                  <a:cubicBezTo>
                    <a:pt x="27746" y="114300"/>
                    <a:pt x="219199" y="64770"/>
                    <a:pt x="293494" y="37148"/>
                  </a:cubicBezTo>
                  <a:cubicBezTo>
                    <a:pt x="288731" y="28575"/>
                    <a:pt x="285874" y="15240"/>
                    <a:pt x="283016" y="0"/>
                  </a:cubicBezTo>
                  <a:cubicBezTo>
                    <a:pt x="238249" y="17145"/>
                    <a:pt x="66799" y="26670"/>
                    <a:pt x="22984" y="37148"/>
                  </a:cubicBezTo>
                  <a:close/>
                </a:path>
              </a:pathLst>
            </a:custGeom>
            <a:solidFill>
              <a:srgbClr val="F7BED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6F9379B-1950-45EE-8E36-A7CE0EF90B5A}"/>
                </a:ext>
              </a:extLst>
            </p:cNvPr>
            <p:cNvSpPr/>
            <p:nvPr/>
          </p:nvSpPr>
          <p:spPr>
            <a:xfrm>
              <a:off x="5661347" y="3609975"/>
              <a:ext cx="400050" cy="133350"/>
            </a:xfrm>
            <a:custGeom>
              <a:avLst/>
              <a:gdLst>
                <a:gd name="connsiteX0" fmla="*/ 12695 w 400050"/>
                <a:gd name="connsiteY0" fmla="*/ 0 h 133350"/>
                <a:gd name="connsiteX1" fmla="*/ 2217 w 400050"/>
                <a:gd name="connsiteY1" fmla="*/ 124778 h 133350"/>
                <a:gd name="connsiteX2" fmla="*/ 206052 w 400050"/>
                <a:gd name="connsiteY2" fmla="*/ 137160 h 133350"/>
                <a:gd name="connsiteX3" fmla="*/ 400362 w 400050"/>
                <a:gd name="connsiteY3" fmla="*/ 109538 h 133350"/>
                <a:gd name="connsiteX4" fmla="*/ 384170 w 400050"/>
                <a:gd name="connsiteY4" fmla="*/ 28575 h 133350"/>
                <a:gd name="connsiteX5" fmla="*/ 12695 w 400050"/>
                <a:gd name="connsiteY5" fmla="*/ 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0050" h="133350">
                  <a:moveTo>
                    <a:pt x="12695" y="0"/>
                  </a:moveTo>
                  <a:cubicBezTo>
                    <a:pt x="12695" y="0"/>
                    <a:pt x="-6355" y="85725"/>
                    <a:pt x="2217" y="124778"/>
                  </a:cubicBezTo>
                  <a:cubicBezTo>
                    <a:pt x="5075" y="139065"/>
                    <a:pt x="135567" y="127635"/>
                    <a:pt x="206052" y="137160"/>
                  </a:cubicBezTo>
                  <a:cubicBezTo>
                    <a:pt x="276537" y="146685"/>
                    <a:pt x="375597" y="130492"/>
                    <a:pt x="400362" y="109538"/>
                  </a:cubicBezTo>
                  <a:cubicBezTo>
                    <a:pt x="411792" y="100013"/>
                    <a:pt x="384170" y="28575"/>
                    <a:pt x="384170" y="28575"/>
                  </a:cubicBezTo>
                  <a:lnTo>
                    <a:pt x="12695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99000">
                  <a:schemeClr val="accent1">
                    <a:lumMod val="60000"/>
                    <a:lumOff val="40000"/>
                  </a:schemeClr>
                </a:gs>
              </a:gsLst>
              <a:path path="circle">
                <a:fillToRect l="100000" t="100000"/>
              </a:path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60CFCCCC-B502-473F-B689-A0C3CBD1F190}"/>
                </a:ext>
              </a:extLst>
            </p:cNvPr>
            <p:cNvSpPr/>
            <p:nvPr/>
          </p:nvSpPr>
          <p:spPr>
            <a:xfrm>
              <a:off x="5859779" y="3126104"/>
              <a:ext cx="76200" cy="114300"/>
            </a:xfrm>
            <a:custGeom>
              <a:avLst/>
              <a:gdLst>
                <a:gd name="connsiteX0" fmla="*/ 11430 w 76200"/>
                <a:gd name="connsiteY0" fmla="*/ 0 h 114300"/>
                <a:gd name="connsiteX1" fmla="*/ 0 w 76200"/>
                <a:gd name="connsiteY1" fmla="*/ 85725 h 114300"/>
                <a:gd name="connsiteX2" fmla="*/ 80010 w 76200"/>
                <a:gd name="connsiteY2" fmla="*/ 101918 h 114300"/>
                <a:gd name="connsiteX3" fmla="*/ 81915 w 76200"/>
                <a:gd name="connsiteY3" fmla="*/ 31433 h 114300"/>
                <a:gd name="connsiteX4" fmla="*/ 11430 w 76200"/>
                <a:gd name="connsiteY4" fmla="*/ 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114300">
                  <a:moveTo>
                    <a:pt x="11430" y="0"/>
                  </a:moveTo>
                  <a:cubicBezTo>
                    <a:pt x="14288" y="20003"/>
                    <a:pt x="7620" y="75248"/>
                    <a:pt x="0" y="85725"/>
                  </a:cubicBezTo>
                  <a:cubicBezTo>
                    <a:pt x="16192" y="122873"/>
                    <a:pt x="76200" y="123825"/>
                    <a:pt x="80010" y="101918"/>
                  </a:cubicBezTo>
                  <a:cubicBezTo>
                    <a:pt x="70485" y="78105"/>
                    <a:pt x="81915" y="35243"/>
                    <a:pt x="81915" y="31433"/>
                  </a:cubicBezTo>
                  <a:cubicBezTo>
                    <a:pt x="67628" y="33338"/>
                    <a:pt x="16192" y="3810"/>
                    <a:pt x="11430" y="0"/>
                  </a:cubicBezTo>
                  <a:close/>
                </a:path>
              </a:pathLst>
            </a:custGeom>
            <a:solidFill>
              <a:srgbClr val="F7BED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83104B5C-00D4-4280-BB00-9326A1A59889}"/>
                </a:ext>
              </a:extLst>
            </p:cNvPr>
            <p:cNvSpPr/>
            <p:nvPr/>
          </p:nvSpPr>
          <p:spPr>
            <a:xfrm>
              <a:off x="5880597" y="3055316"/>
              <a:ext cx="104775" cy="133350"/>
            </a:xfrm>
            <a:custGeom>
              <a:avLst/>
              <a:gdLst>
                <a:gd name="connsiteX0" fmla="*/ 45857 w 104775"/>
                <a:gd name="connsiteY0" fmla="*/ 303 h 133350"/>
                <a:gd name="connsiteX1" fmla="*/ 137 w 104775"/>
                <a:gd name="connsiteY1" fmla="*/ 55548 h 133350"/>
                <a:gd name="connsiteX2" fmla="*/ 2042 w 104775"/>
                <a:gd name="connsiteY2" fmla="*/ 86028 h 133350"/>
                <a:gd name="connsiteX3" fmla="*/ 57287 w 104775"/>
                <a:gd name="connsiteY3" fmla="*/ 135558 h 133350"/>
                <a:gd name="connsiteX4" fmla="*/ 104912 w 104775"/>
                <a:gd name="connsiteY4" fmla="*/ 31736 h 133350"/>
                <a:gd name="connsiteX5" fmla="*/ 45857 w 104775"/>
                <a:gd name="connsiteY5" fmla="*/ 303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4775" h="133350">
                  <a:moveTo>
                    <a:pt x="45857" y="303"/>
                  </a:moveTo>
                  <a:cubicBezTo>
                    <a:pt x="16330" y="2208"/>
                    <a:pt x="-1768" y="26973"/>
                    <a:pt x="137" y="55548"/>
                  </a:cubicBezTo>
                  <a:cubicBezTo>
                    <a:pt x="137" y="55548"/>
                    <a:pt x="2042" y="86028"/>
                    <a:pt x="2042" y="86028"/>
                  </a:cubicBezTo>
                  <a:cubicBezTo>
                    <a:pt x="2995" y="107936"/>
                    <a:pt x="38237" y="140321"/>
                    <a:pt x="57287" y="135558"/>
                  </a:cubicBezTo>
                  <a:cubicBezTo>
                    <a:pt x="102055" y="124128"/>
                    <a:pt x="106817" y="41261"/>
                    <a:pt x="104912" y="31736"/>
                  </a:cubicBezTo>
                  <a:cubicBezTo>
                    <a:pt x="99197" y="5066"/>
                    <a:pt x="73480" y="-1602"/>
                    <a:pt x="45857" y="303"/>
                  </a:cubicBezTo>
                  <a:close/>
                </a:path>
              </a:pathLst>
            </a:custGeom>
            <a:solidFill>
              <a:srgbClr val="F7BED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92FCB64-717E-495A-885A-E00CD0CEAABA}"/>
                </a:ext>
              </a:extLst>
            </p:cNvPr>
            <p:cNvSpPr/>
            <p:nvPr/>
          </p:nvSpPr>
          <p:spPr>
            <a:xfrm>
              <a:off x="5660595" y="3210877"/>
              <a:ext cx="400050" cy="504825"/>
            </a:xfrm>
            <a:custGeom>
              <a:avLst/>
              <a:gdLst>
                <a:gd name="connsiteX0" fmla="*/ 341108 w 400050"/>
                <a:gd name="connsiteY0" fmla="*/ 39052 h 504825"/>
                <a:gd name="connsiteX1" fmla="*/ 279195 w 400050"/>
                <a:gd name="connsiteY1" fmla="*/ 16193 h 504825"/>
                <a:gd name="connsiteX2" fmla="*/ 251572 w 400050"/>
                <a:gd name="connsiteY2" fmla="*/ 30480 h 504825"/>
                <a:gd name="connsiteX3" fmla="*/ 198233 w 400050"/>
                <a:gd name="connsiteY3" fmla="*/ 0 h 504825"/>
                <a:gd name="connsiteX4" fmla="*/ 159180 w 400050"/>
                <a:gd name="connsiteY4" fmla="*/ 10477 h 504825"/>
                <a:gd name="connsiteX5" fmla="*/ 65835 w 400050"/>
                <a:gd name="connsiteY5" fmla="*/ 113348 h 504825"/>
                <a:gd name="connsiteX6" fmla="*/ 112 w 400050"/>
                <a:gd name="connsiteY6" fmla="*/ 444818 h 504825"/>
                <a:gd name="connsiteX7" fmla="*/ 397305 w 400050"/>
                <a:gd name="connsiteY7" fmla="*/ 488632 h 504825"/>
                <a:gd name="connsiteX8" fmla="*/ 378255 w 400050"/>
                <a:gd name="connsiteY8" fmla="*/ 127635 h 504825"/>
                <a:gd name="connsiteX9" fmla="*/ 341108 w 400050"/>
                <a:gd name="connsiteY9" fmla="*/ 39052 h 50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0050" h="504825">
                  <a:moveTo>
                    <a:pt x="341108" y="39052"/>
                  </a:moveTo>
                  <a:cubicBezTo>
                    <a:pt x="331583" y="33338"/>
                    <a:pt x="279195" y="16193"/>
                    <a:pt x="279195" y="16193"/>
                  </a:cubicBezTo>
                  <a:cubicBezTo>
                    <a:pt x="279195" y="16193"/>
                    <a:pt x="266813" y="31433"/>
                    <a:pt x="251572" y="30480"/>
                  </a:cubicBezTo>
                  <a:cubicBezTo>
                    <a:pt x="230617" y="28575"/>
                    <a:pt x="198233" y="0"/>
                    <a:pt x="198233" y="0"/>
                  </a:cubicBezTo>
                  <a:cubicBezTo>
                    <a:pt x="198233" y="0"/>
                    <a:pt x="174420" y="7620"/>
                    <a:pt x="159180" y="10477"/>
                  </a:cubicBezTo>
                  <a:cubicBezTo>
                    <a:pt x="113460" y="20955"/>
                    <a:pt x="83933" y="68580"/>
                    <a:pt x="65835" y="113348"/>
                  </a:cubicBezTo>
                  <a:cubicBezTo>
                    <a:pt x="60120" y="127635"/>
                    <a:pt x="26783" y="277178"/>
                    <a:pt x="112" y="444818"/>
                  </a:cubicBezTo>
                  <a:cubicBezTo>
                    <a:pt x="-7508" y="495300"/>
                    <a:pt x="374445" y="528638"/>
                    <a:pt x="397305" y="488632"/>
                  </a:cubicBezTo>
                  <a:cubicBezTo>
                    <a:pt x="406830" y="472440"/>
                    <a:pt x="394448" y="427673"/>
                    <a:pt x="378255" y="127635"/>
                  </a:cubicBezTo>
                  <a:cubicBezTo>
                    <a:pt x="378255" y="98108"/>
                    <a:pt x="378255" y="61913"/>
                    <a:pt x="341108" y="39052"/>
                  </a:cubicBezTo>
                  <a:close/>
                </a:path>
              </a:pathLst>
            </a:custGeom>
            <a:solidFill>
              <a:srgbClr val="121F5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B2FA710-A27E-4924-B18C-E28793E09D35}"/>
                </a:ext>
              </a:extLst>
            </p:cNvPr>
            <p:cNvSpPr/>
            <p:nvPr/>
          </p:nvSpPr>
          <p:spPr>
            <a:xfrm>
              <a:off x="6052184" y="3688079"/>
              <a:ext cx="28575" cy="9525"/>
            </a:xfrm>
            <a:custGeom>
              <a:avLst/>
              <a:gdLst>
                <a:gd name="connsiteX0" fmla="*/ 22860 w 28575"/>
                <a:gd name="connsiteY0" fmla="*/ 953 h 9525"/>
                <a:gd name="connsiteX1" fmla="*/ 0 w 28575"/>
                <a:gd name="connsiteY1" fmla="*/ 0 h 9525"/>
                <a:gd name="connsiteX2" fmla="*/ 13335 w 28575"/>
                <a:gd name="connsiteY2" fmla="*/ 12383 h 9525"/>
                <a:gd name="connsiteX3" fmla="*/ 31433 w 28575"/>
                <a:gd name="connsiteY3" fmla="*/ 4763 h 9525"/>
                <a:gd name="connsiteX4" fmla="*/ 22860 w 28575"/>
                <a:gd name="connsiteY4" fmla="*/ 95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9525">
                  <a:moveTo>
                    <a:pt x="22860" y="953"/>
                  </a:moveTo>
                  <a:cubicBezTo>
                    <a:pt x="15240" y="1905"/>
                    <a:pt x="7620" y="1905"/>
                    <a:pt x="0" y="0"/>
                  </a:cubicBezTo>
                  <a:cubicBezTo>
                    <a:pt x="7620" y="2858"/>
                    <a:pt x="5715" y="7620"/>
                    <a:pt x="13335" y="12383"/>
                  </a:cubicBezTo>
                  <a:cubicBezTo>
                    <a:pt x="17145" y="13335"/>
                    <a:pt x="32385" y="7620"/>
                    <a:pt x="31433" y="4763"/>
                  </a:cubicBezTo>
                  <a:cubicBezTo>
                    <a:pt x="31433" y="-952"/>
                    <a:pt x="26670" y="953"/>
                    <a:pt x="22860" y="953"/>
                  </a:cubicBezTo>
                  <a:close/>
                </a:path>
              </a:pathLst>
            </a:custGeom>
            <a:solidFill>
              <a:srgbClr val="F7BED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E56CF6F5-CFA3-447A-8C47-0A3D322829CB}"/>
                </a:ext>
              </a:extLst>
            </p:cNvPr>
            <p:cNvSpPr/>
            <p:nvPr/>
          </p:nvSpPr>
          <p:spPr>
            <a:xfrm>
              <a:off x="6022657" y="3685222"/>
              <a:ext cx="95250" cy="57150"/>
            </a:xfrm>
            <a:custGeom>
              <a:avLst/>
              <a:gdLst>
                <a:gd name="connsiteX0" fmla="*/ 78105 w 95250"/>
                <a:gd name="connsiteY0" fmla="*/ 31433 h 57150"/>
                <a:gd name="connsiteX1" fmla="*/ 47625 w 95250"/>
                <a:gd name="connsiteY1" fmla="*/ 11430 h 57150"/>
                <a:gd name="connsiteX2" fmla="*/ 23813 w 95250"/>
                <a:gd name="connsiteY2" fmla="*/ 0 h 57150"/>
                <a:gd name="connsiteX3" fmla="*/ 0 w 95250"/>
                <a:gd name="connsiteY3" fmla="*/ 30480 h 57150"/>
                <a:gd name="connsiteX4" fmla="*/ 57150 w 95250"/>
                <a:gd name="connsiteY4" fmla="*/ 58103 h 57150"/>
                <a:gd name="connsiteX5" fmla="*/ 79058 w 95250"/>
                <a:gd name="connsiteY5" fmla="*/ 61913 h 57150"/>
                <a:gd name="connsiteX6" fmla="*/ 92393 w 95250"/>
                <a:gd name="connsiteY6" fmla="*/ 59055 h 57150"/>
                <a:gd name="connsiteX7" fmla="*/ 98108 w 95250"/>
                <a:gd name="connsiteY7" fmla="*/ 55245 h 57150"/>
                <a:gd name="connsiteX8" fmla="*/ 96203 w 95250"/>
                <a:gd name="connsiteY8" fmla="*/ 42863 h 57150"/>
                <a:gd name="connsiteX9" fmla="*/ 78105 w 95250"/>
                <a:gd name="connsiteY9" fmla="*/ 31433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5250" h="57150">
                  <a:moveTo>
                    <a:pt x="78105" y="31433"/>
                  </a:moveTo>
                  <a:cubicBezTo>
                    <a:pt x="77153" y="30480"/>
                    <a:pt x="57150" y="17145"/>
                    <a:pt x="47625" y="11430"/>
                  </a:cubicBezTo>
                  <a:cubicBezTo>
                    <a:pt x="40005" y="6668"/>
                    <a:pt x="31433" y="2858"/>
                    <a:pt x="23813" y="0"/>
                  </a:cubicBezTo>
                  <a:cubicBezTo>
                    <a:pt x="23813" y="0"/>
                    <a:pt x="3810" y="21908"/>
                    <a:pt x="0" y="30480"/>
                  </a:cubicBezTo>
                  <a:cubicBezTo>
                    <a:pt x="13335" y="38100"/>
                    <a:pt x="56198" y="58103"/>
                    <a:pt x="57150" y="58103"/>
                  </a:cubicBezTo>
                  <a:cubicBezTo>
                    <a:pt x="72390" y="69533"/>
                    <a:pt x="79058" y="66675"/>
                    <a:pt x="79058" y="61913"/>
                  </a:cubicBezTo>
                  <a:cubicBezTo>
                    <a:pt x="79058" y="60960"/>
                    <a:pt x="91440" y="64770"/>
                    <a:pt x="92393" y="59055"/>
                  </a:cubicBezTo>
                  <a:cubicBezTo>
                    <a:pt x="92393" y="59055"/>
                    <a:pt x="97155" y="59055"/>
                    <a:pt x="98108" y="55245"/>
                  </a:cubicBezTo>
                  <a:cubicBezTo>
                    <a:pt x="99060" y="52388"/>
                    <a:pt x="97155" y="45720"/>
                    <a:pt x="96203" y="42863"/>
                  </a:cubicBezTo>
                  <a:cubicBezTo>
                    <a:pt x="92393" y="40958"/>
                    <a:pt x="81915" y="35243"/>
                    <a:pt x="78105" y="31433"/>
                  </a:cubicBezTo>
                  <a:close/>
                </a:path>
              </a:pathLst>
            </a:custGeom>
            <a:solidFill>
              <a:srgbClr val="F7BED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EAA2A28D-64F0-4452-981C-DAFEDF8CDDD5}"/>
                </a:ext>
              </a:extLst>
            </p:cNvPr>
            <p:cNvSpPr/>
            <p:nvPr/>
          </p:nvSpPr>
          <p:spPr>
            <a:xfrm>
              <a:off x="5760093" y="3274583"/>
              <a:ext cx="114300" cy="295275"/>
            </a:xfrm>
            <a:custGeom>
              <a:avLst/>
              <a:gdLst>
                <a:gd name="connsiteX0" fmla="*/ 113974 w 114300"/>
                <a:gd name="connsiteY0" fmla="*/ 2969 h 295275"/>
                <a:gd name="connsiteX1" fmla="*/ 12057 w 114300"/>
                <a:gd name="connsiteY1" fmla="*/ 11542 h 295275"/>
                <a:gd name="connsiteX2" fmla="*/ 42537 w 114300"/>
                <a:gd name="connsiteY2" fmla="*/ 277289 h 295275"/>
                <a:gd name="connsiteX3" fmla="*/ 105402 w 114300"/>
                <a:gd name="connsiteY3" fmla="*/ 245857 h 295275"/>
                <a:gd name="connsiteX4" fmla="*/ 113974 w 114300"/>
                <a:gd name="connsiteY4" fmla="*/ 2969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295275">
                  <a:moveTo>
                    <a:pt x="113974" y="2969"/>
                  </a:moveTo>
                  <a:cubicBezTo>
                    <a:pt x="113022" y="-4651"/>
                    <a:pt x="25392" y="3922"/>
                    <a:pt x="12057" y="11542"/>
                  </a:cubicBezTo>
                  <a:cubicBezTo>
                    <a:pt x="-19376" y="27734"/>
                    <a:pt x="17772" y="213472"/>
                    <a:pt x="42537" y="277289"/>
                  </a:cubicBezTo>
                  <a:cubicBezTo>
                    <a:pt x="52062" y="301102"/>
                    <a:pt x="110164" y="326819"/>
                    <a:pt x="105402" y="245857"/>
                  </a:cubicBezTo>
                  <a:cubicBezTo>
                    <a:pt x="101592" y="180134"/>
                    <a:pt x="119689" y="44879"/>
                    <a:pt x="113974" y="2969"/>
                  </a:cubicBezTo>
                  <a:close/>
                </a:path>
              </a:pathLst>
            </a:custGeom>
            <a:solidFill>
              <a:srgbClr val="F7BED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DB7C435E-D7B7-4E9C-B5D8-798F37059CF9}"/>
                </a:ext>
              </a:extLst>
            </p:cNvPr>
            <p:cNvSpPr/>
            <p:nvPr/>
          </p:nvSpPr>
          <p:spPr>
            <a:xfrm>
              <a:off x="5746068" y="3251699"/>
              <a:ext cx="133350" cy="209550"/>
            </a:xfrm>
            <a:custGeom>
              <a:avLst/>
              <a:gdLst>
                <a:gd name="connsiteX0" fmla="*/ 127999 w 133350"/>
                <a:gd name="connsiteY0" fmla="*/ 25852 h 209550"/>
                <a:gd name="connsiteX1" fmla="*/ 6079 w 133350"/>
                <a:gd name="connsiteY1" fmla="*/ 42998 h 209550"/>
                <a:gd name="connsiteX2" fmla="*/ 12746 w 133350"/>
                <a:gd name="connsiteY2" fmla="*/ 208733 h 209550"/>
                <a:gd name="connsiteX3" fmla="*/ 129904 w 133350"/>
                <a:gd name="connsiteY3" fmla="*/ 197302 h 209550"/>
                <a:gd name="connsiteX4" fmla="*/ 127999 w 133350"/>
                <a:gd name="connsiteY4" fmla="*/ 25852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0" h="209550">
                  <a:moveTo>
                    <a:pt x="127999" y="25852"/>
                  </a:moveTo>
                  <a:cubicBezTo>
                    <a:pt x="109901" y="-8437"/>
                    <a:pt x="27034" y="-14152"/>
                    <a:pt x="6079" y="42998"/>
                  </a:cubicBezTo>
                  <a:cubicBezTo>
                    <a:pt x="-2494" y="64905"/>
                    <a:pt x="-3446" y="134438"/>
                    <a:pt x="12746" y="208733"/>
                  </a:cubicBezTo>
                  <a:cubicBezTo>
                    <a:pt x="51799" y="216352"/>
                    <a:pt x="102281" y="209685"/>
                    <a:pt x="129904" y="197302"/>
                  </a:cubicBezTo>
                  <a:cubicBezTo>
                    <a:pt x="127046" y="132533"/>
                    <a:pt x="142286" y="52523"/>
                    <a:pt x="127999" y="2585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99000">
                  <a:schemeClr val="accent1">
                    <a:lumMod val="60000"/>
                    <a:lumOff val="40000"/>
                  </a:schemeClr>
                </a:gs>
              </a:gsLst>
              <a:path path="circle">
                <a:fillToRect l="100000" t="100000"/>
              </a:path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540CD2DD-513C-4CB8-94E3-9DC511FD150B}"/>
                </a:ext>
              </a:extLst>
            </p:cNvPr>
            <p:cNvSpPr/>
            <p:nvPr/>
          </p:nvSpPr>
          <p:spPr>
            <a:xfrm>
              <a:off x="5798674" y="3513371"/>
              <a:ext cx="247650" cy="200025"/>
            </a:xfrm>
            <a:custGeom>
              <a:avLst/>
              <a:gdLst>
                <a:gd name="connsiteX0" fmla="*/ 41103 w 247650"/>
                <a:gd name="connsiteY0" fmla="*/ 1354 h 200025"/>
                <a:gd name="connsiteX1" fmla="*/ 146 w 247650"/>
                <a:gd name="connsiteY1" fmla="*/ 28024 h 200025"/>
                <a:gd name="connsiteX2" fmla="*/ 228746 w 247650"/>
                <a:gd name="connsiteY2" fmla="*/ 206141 h 200025"/>
                <a:gd name="connsiteX3" fmla="*/ 249701 w 247650"/>
                <a:gd name="connsiteY3" fmla="*/ 173756 h 200025"/>
                <a:gd name="connsiteX4" fmla="*/ 48723 w 247650"/>
                <a:gd name="connsiteY4" fmla="*/ 4211 h 200025"/>
                <a:gd name="connsiteX5" fmla="*/ 41103 w 247650"/>
                <a:gd name="connsiteY5" fmla="*/ 1354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7650" h="200025">
                  <a:moveTo>
                    <a:pt x="41103" y="1354"/>
                  </a:moveTo>
                  <a:cubicBezTo>
                    <a:pt x="27768" y="-2456"/>
                    <a:pt x="5861" y="401"/>
                    <a:pt x="146" y="28024"/>
                  </a:cubicBezTo>
                  <a:cubicBezTo>
                    <a:pt x="-5569" y="59456"/>
                    <a:pt x="158261" y="169946"/>
                    <a:pt x="228746" y="206141"/>
                  </a:cubicBezTo>
                  <a:cubicBezTo>
                    <a:pt x="232556" y="196616"/>
                    <a:pt x="240176" y="186139"/>
                    <a:pt x="249701" y="173756"/>
                  </a:cubicBezTo>
                  <a:cubicBezTo>
                    <a:pt x="206838" y="152801"/>
                    <a:pt x="85871" y="30881"/>
                    <a:pt x="48723" y="4211"/>
                  </a:cubicBezTo>
                  <a:cubicBezTo>
                    <a:pt x="46818" y="3259"/>
                    <a:pt x="43961" y="2306"/>
                    <a:pt x="41103" y="1354"/>
                  </a:cubicBezTo>
                  <a:close/>
                </a:path>
              </a:pathLst>
            </a:custGeom>
            <a:solidFill>
              <a:srgbClr val="F7BED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1103082-B022-44A9-BB14-095D5D4038AD}"/>
                </a:ext>
              </a:extLst>
            </p:cNvPr>
            <p:cNvSpPr/>
            <p:nvPr/>
          </p:nvSpPr>
          <p:spPr>
            <a:xfrm>
              <a:off x="5840458" y="3025646"/>
              <a:ext cx="152400" cy="123825"/>
            </a:xfrm>
            <a:custGeom>
              <a:avLst/>
              <a:gdLst>
                <a:gd name="connsiteX0" fmla="*/ 126001 w 152400"/>
                <a:gd name="connsiteY0" fmla="*/ 18543 h 123825"/>
                <a:gd name="connsiteX1" fmla="*/ 25037 w 152400"/>
                <a:gd name="connsiteY1" fmla="*/ 14733 h 123825"/>
                <a:gd name="connsiteX2" fmla="*/ 33609 w 152400"/>
                <a:gd name="connsiteY2" fmla="*/ 131891 h 123825"/>
                <a:gd name="connsiteX3" fmla="*/ 116476 w 152400"/>
                <a:gd name="connsiteY3" fmla="*/ 39498 h 123825"/>
                <a:gd name="connsiteX4" fmla="*/ 139336 w 152400"/>
                <a:gd name="connsiteY4" fmla="*/ 106173 h 123825"/>
                <a:gd name="connsiteX5" fmla="*/ 126001 w 152400"/>
                <a:gd name="connsiteY5" fmla="*/ 18543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2400" h="123825">
                  <a:moveTo>
                    <a:pt x="126001" y="18543"/>
                  </a:moveTo>
                  <a:cubicBezTo>
                    <a:pt x="126001" y="18543"/>
                    <a:pt x="65041" y="-20509"/>
                    <a:pt x="25037" y="14733"/>
                  </a:cubicBezTo>
                  <a:cubicBezTo>
                    <a:pt x="-35924" y="68073"/>
                    <a:pt x="33609" y="131891"/>
                    <a:pt x="33609" y="131891"/>
                  </a:cubicBezTo>
                  <a:cubicBezTo>
                    <a:pt x="29799" y="111888"/>
                    <a:pt x="52659" y="37593"/>
                    <a:pt x="116476" y="39498"/>
                  </a:cubicBezTo>
                  <a:cubicBezTo>
                    <a:pt x="116476" y="39498"/>
                    <a:pt x="150766" y="56643"/>
                    <a:pt x="139336" y="106173"/>
                  </a:cubicBezTo>
                  <a:cubicBezTo>
                    <a:pt x="161244" y="96648"/>
                    <a:pt x="172674" y="29021"/>
                    <a:pt x="126001" y="18543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99000">
                  <a:schemeClr val="accent4">
                    <a:lumMod val="60000"/>
                    <a:lumOff val="40000"/>
                  </a:schemeClr>
                </a:gs>
              </a:gsLst>
              <a:path path="circle">
                <a:fillToRect l="100000" t="100000"/>
              </a:path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3E304624-E542-4DB0-BB0E-46472F105934}"/>
                </a:ext>
              </a:extLst>
            </p:cNvPr>
            <p:cNvSpPr/>
            <p:nvPr/>
          </p:nvSpPr>
          <p:spPr>
            <a:xfrm>
              <a:off x="5866447" y="3098482"/>
              <a:ext cx="19050" cy="38100"/>
            </a:xfrm>
            <a:custGeom>
              <a:avLst/>
              <a:gdLst>
                <a:gd name="connsiteX0" fmla="*/ 0 w 19050"/>
                <a:gd name="connsiteY0" fmla="*/ 17145 h 38100"/>
                <a:gd name="connsiteX1" fmla="*/ 14288 w 19050"/>
                <a:gd name="connsiteY1" fmla="*/ 38100 h 38100"/>
                <a:gd name="connsiteX2" fmla="*/ 27623 w 19050"/>
                <a:gd name="connsiteY2" fmla="*/ 4763 h 38100"/>
                <a:gd name="connsiteX3" fmla="*/ 15240 w 19050"/>
                <a:gd name="connsiteY3" fmla="*/ 0 h 38100"/>
                <a:gd name="connsiteX4" fmla="*/ 0 w 19050"/>
                <a:gd name="connsiteY4" fmla="*/ 17145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38100">
                  <a:moveTo>
                    <a:pt x="0" y="17145"/>
                  </a:moveTo>
                  <a:cubicBezTo>
                    <a:pt x="0" y="23813"/>
                    <a:pt x="7620" y="35242"/>
                    <a:pt x="14288" y="38100"/>
                  </a:cubicBezTo>
                  <a:cubicBezTo>
                    <a:pt x="18098" y="30480"/>
                    <a:pt x="24765" y="15240"/>
                    <a:pt x="27623" y="4763"/>
                  </a:cubicBezTo>
                  <a:cubicBezTo>
                    <a:pt x="23813" y="1905"/>
                    <a:pt x="18098" y="952"/>
                    <a:pt x="15240" y="0"/>
                  </a:cubicBezTo>
                  <a:cubicBezTo>
                    <a:pt x="7620" y="0"/>
                    <a:pt x="0" y="10477"/>
                    <a:pt x="0" y="17145"/>
                  </a:cubicBezTo>
                  <a:close/>
                </a:path>
              </a:pathLst>
            </a:custGeom>
            <a:solidFill>
              <a:srgbClr val="F7BED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DCE1D4B2-A074-4461-B7E1-48776E5126AE}"/>
                </a:ext>
              </a:extLst>
            </p:cNvPr>
            <p:cNvSpPr/>
            <p:nvPr/>
          </p:nvSpPr>
          <p:spPr>
            <a:xfrm>
              <a:off x="5655988" y="2968325"/>
              <a:ext cx="209550" cy="352425"/>
            </a:xfrm>
            <a:custGeom>
              <a:avLst/>
              <a:gdLst>
                <a:gd name="connsiteX0" fmla="*/ 58059 w 209550"/>
                <a:gd name="connsiteY0" fmla="*/ 114917 h 352425"/>
                <a:gd name="connsiteX1" fmla="*/ 23769 w 209550"/>
                <a:gd name="connsiteY1" fmla="*/ 192070 h 352425"/>
                <a:gd name="connsiteX2" fmla="*/ 101874 w 209550"/>
                <a:gd name="connsiteY2" fmla="*/ 346375 h 352425"/>
                <a:gd name="connsiteX3" fmla="*/ 120924 w 209550"/>
                <a:gd name="connsiteY3" fmla="*/ 257792 h 352425"/>
                <a:gd name="connsiteX4" fmla="*/ 159024 w 209550"/>
                <a:gd name="connsiteY4" fmla="*/ 137777 h 352425"/>
                <a:gd name="connsiteX5" fmla="*/ 200934 w 209550"/>
                <a:gd name="connsiteY5" fmla="*/ 66340 h 352425"/>
                <a:gd name="connsiteX6" fmla="*/ 218079 w 209550"/>
                <a:gd name="connsiteY6" fmla="*/ 60625 h 352425"/>
                <a:gd name="connsiteX7" fmla="*/ 58059 w 209550"/>
                <a:gd name="connsiteY7" fmla="*/ 114917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550" h="352425">
                  <a:moveTo>
                    <a:pt x="58059" y="114917"/>
                  </a:moveTo>
                  <a:cubicBezTo>
                    <a:pt x="53297" y="170162"/>
                    <a:pt x="39962" y="174925"/>
                    <a:pt x="23769" y="192070"/>
                  </a:cubicBezTo>
                  <a:cubicBezTo>
                    <a:pt x="-56241" y="276842"/>
                    <a:pt x="90444" y="403525"/>
                    <a:pt x="101874" y="346375"/>
                  </a:cubicBezTo>
                  <a:cubicBezTo>
                    <a:pt x="106637" y="324467"/>
                    <a:pt x="44724" y="304465"/>
                    <a:pt x="120924" y="257792"/>
                  </a:cubicBezTo>
                  <a:cubicBezTo>
                    <a:pt x="205697" y="205405"/>
                    <a:pt x="167597" y="167305"/>
                    <a:pt x="159024" y="137777"/>
                  </a:cubicBezTo>
                  <a:cubicBezTo>
                    <a:pt x="126640" y="25382"/>
                    <a:pt x="185694" y="45385"/>
                    <a:pt x="200934" y="66340"/>
                  </a:cubicBezTo>
                  <a:cubicBezTo>
                    <a:pt x="210459" y="78722"/>
                    <a:pt x="217127" y="72054"/>
                    <a:pt x="218079" y="60625"/>
                  </a:cubicBezTo>
                  <a:cubicBezTo>
                    <a:pt x="222842" y="11095"/>
                    <a:pt x="74252" y="-68915"/>
                    <a:pt x="58059" y="114917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99000">
                  <a:schemeClr val="accent4">
                    <a:lumMod val="60000"/>
                    <a:lumOff val="40000"/>
                  </a:schemeClr>
                </a:gs>
              </a:gsLst>
              <a:path path="circle">
                <a:fillToRect l="100000" t="100000"/>
              </a:path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D470496F-F785-4052-BBA8-80D9945D6388}"/>
                </a:ext>
              </a:extLst>
            </p:cNvPr>
            <p:cNvSpPr/>
            <p:nvPr/>
          </p:nvSpPr>
          <p:spPr>
            <a:xfrm>
              <a:off x="5852150" y="3021329"/>
              <a:ext cx="28575" cy="28575"/>
            </a:xfrm>
            <a:custGeom>
              <a:avLst/>
              <a:gdLst>
                <a:gd name="connsiteX0" fmla="*/ 23822 w 28575"/>
                <a:gd name="connsiteY0" fmla="*/ 0 h 28575"/>
                <a:gd name="connsiteX1" fmla="*/ 13345 w 28575"/>
                <a:gd name="connsiteY1" fmla="*/ 2858 h 28575"/>
                <a:gd name="connsiteX2" fmla="*/ 1915 w 28575"/>
                <a:gd name="connsiteY2" fmla="*/ 30480 h 28575"/>
                <a:gd name="connsiteX3" fmla="*/ 37158 w 28575"/>
                <a:gd name="connsiteY3" fmla="*/ 6668 h 28575"/>
                <a:gd name="connsiteX4" fmla="*/ 23822 w 28575"/>
                <a:gd name="connsiteY4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3822" y="0"/>
                  </a:moveTo>
                  <a:cubicBezTo>
                    <a:pt x="20965" y="0"/>
                    <a:pt x="17155" y="0"/>
                    <a:pt x="13345" y="2858"/>
                  </a:cubicBezTo>
                  <a:cubicBezTo>
                    <a:pt x="-942" y="11430"/>
                    <a:pt x="-1895" y="21908"/>
                    <a:pt x="1915" y="30480"/>
                  </a:cubicBezTo>
                  <a:cubicBezTo>
                    <a:pt x="1915" y="30480"/>
                    <a:pt x="18108" y="13335"/>
                    <a:pt x="37158" y="6668"/>
                  </a:cubicBezTo>
                  <a:cubicBezTo>
                    <a:pt x="38110" y="6668"/>
                    <a:pt x="32395" y="953"/>
                    <a:pt x="23822" y="0"/>
                  </a:cubicBezTo>
                  <a:close/>
                </a:path>
              </a:pathLst>
            </a:custGeom>
            <a:solidFill>
              <a:srgbClr val="121F5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B0A843C7-7944-4BC7-95EA-6F49C9F9DCAA}"/>
                </a:ext>
              </a:extLst>
            </p:cNvPr>
            <p:cNvSpPr/>
            <p:nvPr/>
          </p:nvSpPr>
          <p:spPr>
            <a:xfrm>
              <a:off x="7459362" y="3496627"/>
              <a:ext cx="28575" cy="19050"/>
            </a:xfrm>
            <a:custGeom>
              <a:avLst/>
              <a:gdLst>
                <a:gd name="connsiteX0" fmla="*/ 617 w 28575"/>
                <a:gd name="connsiteY0" fmla="*/ 20002 h 19050"/>
                <a:gd name="connsiteX1" fmla="*/ 25382 w 28575"/>
                <a:gd name="connsiteY1" fmla="*/ 17145 h 19050"/>
                <a:gd name="connsiteX2" fmla="*/ 31097 w 28575"/>
                <a:gd name="connsiteY2" fmla="*/ 0 h 19050"/>
                <a:gd name="connsiteX3" fmla="*/ 12047 w 28575"/>
                <a:gd name="connsiteY3" fmla="*/ 12383 h 19050"/>
                <a:gd name="connsiteX4" fmla="*/ 617 w 28575"/>
                <a:gd name="connsiteY4" fmla="*/ 2000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19050">
                  <a:moveTo>
                    <a:pt x="617" y="20002"/>
                  </a:moveTo>
                  <a:cubicBezTo>
                    <a:pt x="2522" y="22860"/>
                    <a:pt x="23477" y="19050"/>
                    <a:pt x="25382" y="17145"/>
                  </a:cubicBezTo>
                  <a:cubicBezTo>
                    <a:pt x="30145" y="9525"/>
                    <a:pt x="30145" y="6668"/>
                    <a:pt x="31097" y="0"/>
                  </a:cubicBezTo>
                  <a:cubicBezTo>
                    <a:pt x="25382" y="4763"/>
                    <a:pt x="18715" y="9525"/>
                    <a:pt x="12047" y="12383"/>
                  </a:cubicBezTo>
                  <a:cubicBezTo>
                    <a:pt x="5380" y="15240"/>
                    <a:pt x="-2240" y="15240"/>
                    <a:pt x="617" y="20002"/>
                  </a:cubicBezTo>
                  <a:close/>
                </a:path>
              </a:pathLst>
            </a:custGeom>
            <a:solidFill>
              <a:srgbClr val="F7BED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76956C95-95CE-4C67-AAFC-4988BABAEF7D}"/>
                </a:ext>
              </a:extLst>
            </p:cNvPr>
            <p:cNvSpPr/>
            <p:nvPr/>
          </p:nvSpPr>
          <p:spPr>
            <a:xfrm>
              <a:off x="7469486" y="3497579"/>
              <a:ext cx="47625" cy="47625"/>
            </a:xfrm>
            <a:custGeom>
              <a:avLst/>
              <a:gdLst>
                <a:gd name="connsiteX0" fmla="*/ 19 w 47625"/>
                <a:gd name="connsiteY0" fmla="*/ 35243 h 47625"/>
                <a:gd name="connsiteX1" fmla="*/ 42881 w 47625"/>
                <a:gd name="connsiteY1" fmla="*/ 41910 h 47625"/>
                <a:gd name="connsiteX2" fmla="*/ 55264 w 47625"/>
                <a:gd name="connsiteY2" fmla="*/ 17145 h 47625"/>
                <a:gd name="connsiteX3" fmla="*/ 20974 w 47625"/>
                <a:gd name="connsiteY3" fmla="*/ 0 h 47625"/>
                <a:gd name="connsiteX4" fmla="*/ 19 w 47625"/>
                <a:gd name="connsiteY4" fmla="*/ 35243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19" y="35243"/>
                  </a:moveTo>
                  <a:cubicBezTo>
                    <a:pt x="-934" y="39053"/>
                    <a:pt x="34309" y="58103"/>
                    <a:pt x="42881" y="41910"/>
                  </a:cubicBezTo>
                  <a:cubicBezTo>
                    <a:pt x="43834" y="40958"/>
                    <a:pt x="48596" y="29528"/>
                    <a:pt x="55264" y="17145"/>
                  </a:cubicBezTo>
                  <a:cubicBezTo>
                    <a:pt x="47644" y="11430"/>
                    <a:pt x="20974" y="0"/>
                    <a:pt x="20974" y="0"/>
                  </a:cubicBezTo>
                  <a:cubicBezTo>
                    <a:pt x="10496" y="19050"/>
                    <a:pt x="971" y="24765"/>
                    <a:pt x="19" y="35243"/>
                  </a:cubicBezTo>
                  <a:close/>
                </a:path>
              </a:pathLst>
            </a:custGeom>
            <a:solidFill>
              <a:srgbClr val="F7BED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0847EB8-FA79-4DA5-89A6-38837C65E4B9}"/>
                </a:ext>
              </a:extLst>
            </p:cNvPr>
            <p:cNvSpPr/>
            <p:nvPr/>
          </p:nvSpPr>
          <p:spPr>
            <a:xfrm>
              <a:off x="7315058" y="3004946"/>
              <a:ext cx="219075" cy="266700"/>
            </a:xfrm>
            <a:custGeom>
              <a:avLst/>
              <a:gdLst>
                <a:gd name="connsiteX0" fmla="*/ 85866 w 219075"/>
                <a:gd name="connsiteY0" fmla="*/ 191 h 266700"/>
                <a:gd name="connsiteX1" fmla="*/ 141 w 219075"/>
                <a:gd name="connsiteY1" fmla="*/ 56389 h 266700"/>
                <a:gd name="connsiteX2" fmla="*/ 156351 w 219075"/>
                <a:gd name="connsiteY2" fmla="*/ 242126 h 266700"/>
                <a:gd name="connsiteX3" fmla="*/ 224932 w 219075"/>
                <a:gd name="connsiteY3" fmla="*/ 227839 h 266700"/>
                <a:gd name="connsiteX4" fmla="*/ 85866 w 219075"/>
                <a:gd name="connsiteY4" fmla="*/ 191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9075" h="266700">
                  <a:moveTo>
                    <a:pt x="85866" y="191"/>
                  </a:moveTo>
                  <a:cubicBezTo>
                    <a:pt x="70626" y="3049"/>
                    <a:pt x="-3668" y="49721"/>
                    <a:pt x="141" y="56389"/>
                  </a:cubicBezTo>
                  <a:cubicBezTo>
                    <a:pt x="22049" y="92584"/>
                    <a:pt x="119204" y="187834"/>
                    <a:pt x="156351" y="242126"/>
                  </a:cubicBezTo>
                  <a:cubicBezTo>
                    <a:pt x="203024" y="308801"/>
                    <a:pt x="232551" y="252604"/>
                    <a:pt x="224932" y="227839"/>
                  </a:cubicBezTo>
                  <a:cubicBezTo>
                    <a:pt x="205882" y="163069"/>
                    <a:pt x="121109" y="-6476"/>
                    <a:pt x="85866" y="191"/>
                  </a:cubicBezTo>
                  <a:close/>
                </a:path>
              </a:pathLst>
            </a:custGeom>
            <a:solidFill>
              <a:srgbClr val="F7BED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5689501D-7342-472E-80F5-202B359C7FFD}"/>
                </a:ext>
              </a:extLst>
            </p:cNvPr>
            <p:cNvSpPr/>
            <p:nvPr/>
          </p:nvSpPr>
          <p:spPr>
            <a:xfrm>
              <a:off x="7483481" y="3214117"/>
              <a:ext cx="57150" cy="295275"/>
            </a:xfrm>
            <a:custGeom>
              <a:avLst/>
              <a:gdLst>
                <a:gd name="connsiteX0" fmla="*/ 48888 w 57150"/>
                <a:gd name="connsiteY0" fmla="*/ 5332 h 295275"/>
                <a:gd name="connsiteX1" fmla="*/ 2215 w 57150"/>
                <a:gd name="connsiteY1" fmla="*/ 19620 h 295275"/>
                <a:gd name="connsiteX2" fmla="*/ 311 w 57150"/>
                <a:gd name="connsiteY2" fmla="*/ 28192 h 295275"/>
                <a:gd name="connsiteX3" fmla="*/ 4121 w 57150"/>
                <a:gd name="connsiteY3" fmla="*/ 291082 h 295275"/>
                <a:gd name="connsiteX4" fmla="*/ 40315 w 57150"/>
                <a:gd name="connsiteY4" fmla="*/ 299655 h 295275"/>
                <a:gd name="connsiteX5" fmla="*/ 48888 w 57150"/>
                <a:gd name="connsiteY5" fmla="*/ 5332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150" h="295275">
                  <a:moveTo>
                    <a:pt x="48888" y="5332"/>
                  </a:moveTo>
                  <a:cubicBezTo>
                    <a:pt x="23171" y="-8003"/>
                    <a:pt x="7931" y="6285"/>
                    <a:pt x="2215" y="19620"/>
                  </a:cubicBezTo>
                  <a:cubicBezTo>
                    <a:pt x="1263" y="22477"/>
                    <a:pt x="311" y="25335"/>
                    <a:pt x="311" y="28192"/>
                  </a:cubicBezTo>
                  <a:cubicBezTo>
                    <a:pt x="-2547" y="73912"/>
                    <a:pt x="15550" y="243457"/>
                    <a:pt x="4121" y="291082"/>
                  </a:cubicBezTo>
                  <a:cubicBezTo>
                    <a:pt x="19361" y="291082"/>
                    <a:pt x="30790" y="296797"/>
                    <a:pt x="40315" y="299655"/>
                  </a:cubicBezTo>
                  <a:cubicBezTo>
                    <a:pt x="50793" y="274890"/>
                    <a:pt x="77463" y="20572"/>
                    <a:pt x="48888" y="5332"/>
                  </a:cubicBezTo>
                  <a:close/>
                </a:path>
              </a:pathLst>
            </a:custGeom>
            <a:solidFill>
              <a:srgbClr val="F7BED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2E517D3-5803-4945-92B0-754058978E97}"/>
                </a:ext>
              </a:extLst>
            </p:cNvPr>
            <p:cNvSpPr/>
            <p:nvPr/>
          </p:nvSpPr>
          <p:spPr>
            <a:xfrm>
              <a:off x="7295189" y="2973380"/>
              <a:ext cx="257175" cy="514350"/>
            </a:xfrm>
            <a:custGeom>
              <a:avLst/>
              <a:gdLst>
                <a:gd name="connsiteX0" fmla="*/ 101925 w 257175"/>
                <a:gd name="connsiteY0" fmla="*/ 325 h 514350"/>
                <a:gd name="connsiteX1" fmla="*/ 8 w 257175"/>
                <a:gd name="connsiteY1" fmla="*/ 87002 h 514350"/>
                <a:gd name="connsiteX2" fmla="*/ 180983 w 257175"/>
                <a:gd name="connsiteY2" fmla="*/ 281312 h 514350"/>
                <a:gd name="connsiteX3" fmla="*/ 185745 w 257175"/>
                <a:gd name="connsiteY3" fmla="*/ 352750 h 514350"/>
                <a:gd name="connsiteX4" fmla="*/ 189555 w 257175"/>
                <a:gd name="connsiteY4" fmla="*/ 511817 h 514350"/>
                <a:gd name="connsiteX5" fmla="*/ 244800 w 257175"/>
                <a:gd name="connsiteY5" fmla="*/ 519437 h 514350"/>
                <a:gd name="connsiteX6" fmla="*/ 254325 w 257175"/>
                <a:gd name="connsiteY6" fmla="*/ 245117 h 514350"/>
                <a:gd name="connsiteX7" fmla="*/ 101925 w 257175"/>
                <a:gd name="connsiteY7" fmla="*/ 325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7175" h="514350">
                  <a:moveTo>
                    <a:pt x="101925" y="325"/>
                  </a:moveTo>
                  <a:cubicBezTo>
                    <a:pt x="86685" y="3182"/>
                    <a:pt x="-945" y="84145"/>
                    <a:pt x="8" y="87002"/>
                  </a:cubicBezTo>
                  <a:cubicBezTo>
                    <a:pt x="11438" y="105100"/>
                    <a:pt x="177173" y="277502"/>
                    <a:pt x="180983" y="281312"/>
                  </a:cubicBezTo>
                  <a:cubicBezTo>
                    <a:pt x="181935" y="300362"/>
                    <a:pt x="183840" y="326080"/>
                    <a:pt x="185745" y="352750"/>
                  </a:cubicBezTo>
                  <a:cubicBezTo>
                    <a:pt x="189555" y="411805"/>
                    <a:pt x="195270" y="486100"/>
                    <a:pt x="189555" y="511817"/>
                  </a:cubicBezTo>
                  <a:lnTo>
                    <a:pt x="244800" y="519437"/>
                  </a:lnTo>
                  <a:cubicBezTo>
                    <a:pt x="257183" y="452762"/>
                    <a:pt x="271470" y="293695"/>
                    <a:pt x="254325" y="245117"/>
                  </a:cubicBezTo>
                  <a:cubicBezTo>
                    <a:pt x="238133" y="193682"/>
                    <a:pt x="147645" y="-9200"/>
                    <a:pt x="101925" y="32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99000">
                  <a:schemeClr val="accent1">
                    <a:lumMod val="60000"/>
                    <a:lumOff val="40000"/>
                  </a:schemeClr>
                </a:gs>
              </a:gsLst>
              <a:path path="circle">
                <a:fillToRect l="100000" t="100000"/>
              </a:path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3938717-4BB1-4393-91F1-2441D6AFA04E}"/>
                </a:ext>
              </a:extLst>
            </p:cNvPr>
            <p:cNvSpPr/>
            <p:nvPr/>
          </p:nvSpPr>
          <p:spPr>
            <a:xfrm>
              <a:off x="7135484" y="3723322"/>
              <a:ext cx="114300" cy="590550"/>
            </a:xfrm>
            <a:custGeom>
              <a:avLst/>
              <a:gdLst>
                <a:gd name="connsiteX0" fmla="*/ 646 w 114300"/>
                <a:gd name="connsiteY0" fmla="*/ 0 h 590550"/>
                <a:gd name="connsiteX1" fmla="*/ 11123 w 114300"/>
                <a:gd name="connsiteY1" fmla="*/ 594360 h 590550"/>
                <a:gd name="connsiteX2" fmla="*/ 47319 w 114300"/>
                <a:gd name="connsiteY2" fmla="*/ 588645 h 590550"/>
                <a:gd name="connsiteX3" fmla="*/ 114946 w 114300"/>
                <a:gd name="connsiteY3" fmla="*/ 24765 h 590550"/>
                <a:gd name="connsiteX4" fmla="*/ 646 w 114300"/>
                <a:gd name="connsiteY4" fmla="*/ 0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590550">
                  <a:moveTo>
                    <a:pt x="646" y="0"/>
                  </a:moveTo>
                  <a:cubicBezTo>
                    <a:pt x="-3164" y="25718"/>
                    <a:pt x="11123" y="594360"/>
                    <a:pt x="11123" y="594360"/>
                  </a:cubicBezTo>
                  <a:cubicBezTo>
                    <a:pt x="11123" y="595313"/>
                    <a:pt x="33031" y="599123"/>
                    <a:pt x="47319" y="588645"/>
                  </a:cubicBezTo>
                  <a:cubicBezTo>
                    <a:pt x="47319" y="588645"/>
                    <a:pt x="113041" y="36195"/>
                    <a:pt x="114946" y="24765"/>
                  </a:cubicBezTo>
                  <a:cubicBezTo>
                    <a:pt x="105421" y="34290"/>
                    <a:pt x="14934" y="12383"/>
                    <a:pt x="646" y="0"/>
                  </a:cubicBezTo>
                  <a:close/>
                </a:path>
              </a:pathLst>
            </a:custGeom>
            <a:solidFill>
              <a:srgbClr val="F7BED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A77CEE6-FA0F-4FBF-BCB4-C03D1E2E6F27}"/>
                </a:ext>
              </a:extLst>
            </p:cNvPr>
            <p:cNvSpPr/>
            <p:nvPr/>
          </p:nvSpPr>
          <p:spPr>
            <a:xfrm>
              <a:off x="7145443" y="4295775"/>
              <a:ext cx="95250" cy="66675"/>
            </a:xfrm>
            <a:custGeom>
              <a:avLst/>
              <a:gdLst>
                <a:gd name="connsiteX0" fmla="*/ 44979 w 95250"/>
                <a:gd name="connsiteY0" fmla="*/ 16192 h 66675"/>
                <a:gd name="connsiteX1" fmla="*/ 34502 w 95250"/>
                <a:gd name="connsiteY1" fmla="*/ 0 h 66675"/>
                <a:gd name="connsiteX2" fmla="*/ 4022 w 95250"/>
                <a:gd name="connsiteY2" fmla="*/ 14288 h 66675"/>
                <a:gd name="connsiteX3" fmla="*/ 2117 w 95250"/>
                <a:gd name="connsiteY3" fmla="*/ 26670 h 66675"/>
                <a:gd name="connsiteX4" fmla="*/ 2117 w 95250"/>
                <a:gd name="connsiteY4" fmla="*/ 46672 h 66675"/>
                <a:gd name="connsiteX5" fmla="*/ 32597 w 95250"/>
                <a:gd name="connsiteY5" fmla="*/ 64770 h 66675"/>
                <a:gd name="connsiteX6" fmla="*/ 67839 w 95250"/>
                <a:gd name="connsiteY6" fmla="*/ 71438 h 66675"/>
                <a:gd name="connsiteX7" fmla="*/ 101177 w 95250"/>
                <a:gd name="connsiteY7" fmla="*/ 57150 h 66675"/>
                <a:gd name="connsiteX8" fmla="*/ 44979 w 95250"/>
                <a:gd name="connsiteY8" fmla="*/ 16192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250" h="66675">
                  <a:moveTo>
                    <a:pt x="44979" y="16192"/>
                  </a:moveTo>
                  <a:cubicBezTo>
                    <a:pt x="40217" y="9525"/>
                    <a:pt x="34502" y="0"/>
                    <a:pt x="34502" y="0"/>
                  </a:cubicBezTo>
                  <a:lnTo>
                    <a:pt x="4022" y="14288"/>
                  </a:lnTo>
                  <a:cubicBezTo>
                    <a:pt x="4022" y="14288"/>
                    <a:pt x="1164" y="17145"/>
                    <a:pt x="2117" y="26670"/>
                  </a:cubicBezTo>
                  <a:cubicBezTo>
                    <a:pt x="2117" y="26670"/>
                    <a:pt x="-2646" y="37147"/>
                    <a:pt x="2117" y="46672"/>
                  </a:cubicBezTo>
                  <a:cubicBezTo>
                    <a:pt x="4974" y="52388"/>
                    <a:pt x="24024" y="60960"/>
                    <a:pt x="32597" y="64770"/>
                  </a:cubicBezTo>
                  <a:cubicBezTo>
                    <a:pt x="41169" y="68580"/>
                    <a:pt x="52599" y="71438"/>
                    <a:pt x="67839" y="71438"/>
                  </a:cubicBezTo>
                  <a:cubicBezTo>
                    <a:pt x="82127" y="71438"/>
                    <a:pt x="101177" y="65722"/>
                    <a:pt x="101177" y="57150"/>
                  </a:cubicBezTo>
                  <a:cubicBezTo>
                    <a:pt x="102129" y="40005"/>
                    <a:pt x="54504" y="28575"/>
                    <a:pt x="44979" y="16192"/>
                  </a:cubicBezTo>
                  <a:close/>
                </a:path>
              </a:pathLst>
            </a:custGeom>
            <a:solidFill>
              <a:srgbClr val="3441B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EB668D8F-05A0-46D0-8C59-7AF865E8ED1D}"/>
                </a:ext>
              </a:extLst>
            </p:cNvPr>
            <p:cNvSpPr/>
            <p:nvPr/>
          </p:nvSpPr>
          <p:spPr>
            <a:xfrm>
              <a:off x="7253892" y="4261484"/>
              <a:ext cx="66675" cy="95250"/>
            </a:xfrm>
            <a:custGeom>
              <a:avLst/>
              <a:gdLst>
                <a:gd name="connsiteX0" fmla="*/ 55593 w 66675"/>
                <a:gd name="connsiteY0" fmla="*/ 8573 h 95250"/>
                <a:gd name="connsiteX1" fmla="*/ 46068 w 66675"/>
                <a:gd name="connsiteY1" fmla="*/ 0 h 95250"/>
                <a:gd name="connsiteX2" fmla="*/ 13683 w 66675"/>
                <a:gd name="connsiteY2" fmla="*/ 9525 h 95250"/>
                <a:gd name="connsiteX3" fmla="*/ 16540 w 66675"/>
                <a:gd name="connsiteY3" fmla="*/ 28575 h 95250"/>
                <a:gd name="connsiteX4" fmla="*/ 3205 w 66675"/>
                <a:gd name="connsiteY4" fmla="*/ 96203 h 95250"/>
                <a:gd name="connsiteX5" fmla="*/ 37495 w 66675"/>
                <a:gd name="connsiteY5" fmla="*/ 84773 h 95250"/>
                <a:gd name="connsiteX6" fmla="*/ 58450 w 66675"/>
                <a:gd name="connsiteY6" fmla="*/ 56198 h 95250"/>
                <a:gd name="connsiteX7" fmla="*/ 68927 w 66675"/>
                <a:gd name="connsiteY7" fmla="*/ 22860 h 95250"/>
                <a:gd name="connsiteX8" fmla="*/ 55593 w 66675"/>
                <a:gd name="connsiteY8" fmla="*/ 8573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675" h="95250">
                  <a:moveTo>
                    <a:pt x="55593" y="8573"/>
                  </a:moveTo>
                  <a:cubicBezTo>
                    <a:pt x="49877" y="953"/>
                    <a:pt x="46068" y="0"/>
                    <a:pt x="46068" y="0"/>
                  </a:cubicBezTo>
                  <a:lnTo>
                    <a:pt x="13683" y="9525"/>
                  </a:lnTo>
                  <a:cubicBezTo>
                    <a:pt x="13683" y="9525"/>
                    <a:pt x="16540" y="20955"/>
                    <a:pt x="16540" y="28575"/>
                  </a:cubicBezTo>
                  <a:cubicBezTo>
                    <a:pt x="18445" y="43815"/>
                    <a:pt x="-9177" y="84773"/>
                    <a:pt x="3205" y="96203"/>
                  </a:cubicBezTo>
                  <a:cubicBezTo>
                    <a:pt x="8920" y="101918"/>
                    <a:pt x="27018" y="94298"/>
                    <a:pt x="37495" y="84773"/>
                  </a:cubicBezTo>
                  <a:cubicBezTo>
                    <a:pt x="47973" y="74295"/>
                    <a:pt x="56545" y="64770"/>
                    <a:pt x="58450" y="56198"/>
                  </a:cubicBezTo>
                  <a:cubicBezTo>
                    <a:pt x="61308" y="44768"/>
                    <a:pt x="70833" y="28575"/>
                    <a:pt x="68927" y="22860"/>
                  </a:cubicBezTo>
                  <a:cubicBezTo>
                    <a:pt x="66070" y="13335"/>
                    <a:pt x="55593" y="8573"/>
                    <a:pt x="55593" y="8573"/>
                  </a:cubicBezTo>
                  <a:close/>
                </a:path>
              </a:pathLst>
            </a:custGeom>
            <a:solidFill>
              <a:srgbClr val="3441B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199F12C6-D8D1-4A53-9F87-D73A1B33E491}"/>
                </a:ext>
              </a:extLst>
            </p:cNvPr>
            <p:cNvSpPr/>
            <p:nvPr/>
          </p:nvSpPr>
          <p:spPr>
            <a:xfrm>
              <a:off x="7265669" y="4257675"/>
              <a:ext cx="38100" cy="28575"/>
            </a:xfrm>
            <a:custGeom>
              <a:avLst/>
              <a:gdLst>
                <a:gd name="connsiteX0" fmla="*/ 0 w 38100"/>
                <a:gd name="connsiteY0" fmla="*/ 13335 h 28575"/>
                <a:gd name="connsiteX1" fmla="*/ 4763 w 38100"/>
                <a:gd name="connsiteY1" fmla="*/ 33338 h 28575"/>
                <a:gd name="connsiteX2" fmla="*/ 28575 w 38100"/>
                <a:gd name="connsiteY2" fmla="*/ 32385 h 28575"/>
                <a:gd name="connsiteX3" fmla="*/ 43815 w 38100"/>
                <a:gd name="connsiteY3" fmla="*/ 12383 h 28575"/>
                <a:gd name="connsiteX4" fmla="*/ 34290 w 38100"/>
                <a:gd name="connsiteY4" fmla="*/ 0 h 28575"/>
                <a:gd name="connsiteX5" fmla="*/ 0 w 38100"/>
                <a:gd name="connsiteY5" fmla="*/ 13335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100" h="28575">
                  <a:moveTo>
                    <a:pt x="0" y="13335"/>
                  </a:moveTo>
                  <a:cubicBezTo>
                    <a:pt x="0" y="13335"/>
                    <a:pt x="3810" y="20955"/>
                    <a:pt x="4763" y="33338"/>
                  </a:cubicBezTo>
                  <a:cubicBezTo>
                    <a:pt x="4763" y="33338"/>
                    <a:pt x="16193" y="36195"/>
                    <a:pt x="28575" y="32385"/>
                  </a:cubicBezTo>
                  <a:cubicBezTo>
                    <a:pt x="35243" y="30480"/>
                    <a:pt x="43815" y="12383"/>
                    <a:pt x="43815" y="12383"/>
                  </a:cubicBezTo>
                  <a:cubicBezTo>
                    <a:pt x="38100" y="4763"/>
                    <a:pt x="34290" y="0"/>
                    <a:pt x="34290" y="0"/>
                  </a:cubicBezTo>
                  <a:lnTo>
                    <a:pt x="0" y="13335"/>
                  </a:lnTo>
                  <a:close/>
                </a:path>
              </a:pathLst>
            </a:custGeom>
            <a:solidFill>
              <a:srgbClr val="F7BED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EAFC3570-D22E-4E28-8315-CA21B399F03C}"/>
                </a:ext>
              </a:extLst>
            </p:cNvPr>
            <p:cNvSpPr/>
            <p:nvPr/>
          </p:nvSpPr>
          <p:spPr>
            <a:xfrm>
              <a:off x="6977911" y="3368992"/>
              <a:ext cx="323850" cy="904875"/>
            </a:xfrm>
            <a:custGeom>
              <a:avLst/>
              <a:gdLst>
                <a:gd name="connsiteX0" fmla="*/ 188698 w 323850"/>
                <a:gd name="connsiteY0" fmla="*/ 5715 h 904875"/>
                <a:gd name="connsiteX1" fmla="*/ 103 w 323850"/>
                <a:gd name="connsiteY1" fmla="*/ 0 h 904875"/>
                <a:gd name="connsiteX2" fmla="*/ 52491 w 323850"/>
                <a:gd name="connsiteY2" fmla="*/ 525780 h 904875"/>
                <a:gd name="connsiteX3" fmla="*/ 289663 w 323850"/>
                <a:gd name="connsiteY3" fmla="*/ 910590 h 904875"/>
                <a:gd name="connsiteX4" fmla="*/ 328716 w 323850"/>
                <a:gd name="connsiteY4" fmla="*/ 898208 h 904875"/>
                <a:gd name="connsiteX5" fmla="*/ 181078 w 323850"/>
                <a:gd name="connsiteY5" fmla="*/ 520065 h 904875"/>
                <a:gd name="connsiteX6" fmla="*/ 188698 w 323850"/>
                <a:gd name="connsiteY6" fmla="*/ 5715 h 904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3850" h="904875">
                  <a:moveTo>
                    <a:pt x="188698" y="5715"/>
                  </a:moveTo>
                  <a:cubicBezTo>
                    <a:pt x="117260" y="14288"/>
                    <a:pt x="23916" y="9525"/>
                    <a:pt x="103" y="0"/>
                  </a:cubicBezTo>
                  <a:cubicBezTo>
                    <a:pt x="-1802" y="20003"/>
                    <a:pt x="22963" y="277178"/>
                    <a:pt x="52491" y="525780"/>
                  </a:cubicBezTo>
                  <a:cubicBezTo>
                    <a:pt x="66778" y="644843"/>
                    <a:pt x="289663" y="910590"/>
                    <a:pt x="289663" y="910590"/>
                  </a:cubicBezTo>
                  <a:cubicBezTo>
                    <a:pt x="290616" y="912495"/>
                    <a:pt x="315381" y="915353"/>
                    <a:pt x="328716" y="898208"/>
                  </a:cubicBezTo>
                  <a:cubicBezTo>
                    <a:pt x="328716" y="898208"/>
                    <a:pt x="177268" y="596265"/>
                    <a:pt x="181078" y="520065"/>
                  </a:cubicBezTo>
                  <a:cubicBezTo>
                    <a:pt x="189651" y="348615"/>
                    <a:pt x="209653" y="130493"/>
                    <a:pt x="188698" y="571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2620BBC9-7780-4D13-B4C7-5D73564F367C}"/>
                </a:ext>
              </a:extLst>
            </p:cNvPr>
            <p:cNvSpPr/>
            <p:nvPr/>
          </p:nvSpPr>
          <p:spPr>
            <a:xfrm>
              <a:off x="7146607" y="4294822"/>
              <a:ext cx="38100" cy="28575"/>
            </a:xfrm>
            <a:custGeom>
              <a:avLst/>
              <a:gdLst>
                <a:gd name="connsiteX0" fmla="*/ 0 w 38100"/>
                <a:gd name="connsiteY0" fmla="*/ 12383 h 28575"/>
                <a:gd name="connsiteX1" fmla="*/ 953 w 38100"/>
                <a:gd name="connsiteY1" fmla="*/ 28575 h 28575"/>
                <a:gd name="connsiteX2" fmla="*/ 25718 w 38100"/>
                <a:gd name="connsiteY2" fmla="*/ 33338 h 28575"/>
                <a:gd name="connsiteX3" fmla="*/ 43815 w 38100"/>
                <a:gd name="connsiteY3" fmla="*/ 18098 h 28575"/>
                <a:gd name="connsiteX4" fmla="*/ 34290 w 38100"/>
                <a:gd name="connsiteY4" fmla="*/ 0 h 28575"/>
                <a:gd name="connsiteX5" fmla="*/ 0 w 38100"/>
                <a:gd name="connsiteY5" fmla="*/ 12383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100" h="28575">
                  <a:moveTo>
                    <a:pt x="0" y="12383"/>
                  </a:moveTo>
                  <a:cubicBezTo>
                    <a:pt x="0" y="12383"/>
                    <a:pt x="0" y="19050"/>
                    <a:pt x="953" y="28575"/>
                  </a:cubicBezTo>
                  <a:cubicBezTo>
                    <a:pt x="953" y="28575"/>
                    <a:pt x="19050" y="36195"/>
                    <a:pt x="25718" y="33338"/>
                  </a:cubicBezTo>
                  <a:cubicBezTo>
                    <a:pt x="37148" y="27623"/>
                    <a:pt x="43815" y="18098"/>
                    <a:pt x="43815" y="18098"/>
                  </a:cubicBezTo>
                  <a:cubicBezTo>
                    <a:pt x="37148" y="8573"/>
                    <a:pt x="34290" y="0"/>
                    <a:pt x="34290" y="0"/>
                  </a:cubicBezTo>
                  <a:lnTo>
                    <a:pt x="0" y="12383"/>
                  </a:lnTo>
                  <a:close/>
                </a:path>
              </a:pathLst>
            </a:custGeom>
            <a:solidFill>
              <a:srgbClr val="F7BED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616C6C3B-C844-439B-A738-A0ADB8C5D485}"/>
                </a:ext>
              </a:extLst>
            </p:cNvPr>
            <p:cNvSpPr/>
            <p:nvPr/>
          </p:nvSpPr>
          <p:spPr>
            <a:xfrm>
              <a:off x="7121907" y="3332797"/>
              <a:ext cx="209550" cy="971550"/>
            </a:xfrm>
            <a:custGeom>
              <a:avLst/>
              <a:gdLst>
                <a:gd name="connsiteX0" fmla="*/ 13270 w 209550"/>
                <a:gd name="connsiteY0" fmla="*/ 2857 h 971550"/>
                <a:gd name="connsiteX1" fmla="*/ 4698 w 209550"/>
                <a:gd name="connsiteY1" fmla="*/ 544830 h 971550"/>
                <a:gd name="connsiteX2" fmla="*/ 21843 w 209550"/>
                <a:gd name="connsiteY2" fmla="*/ 967740 h 971550"/>
                <a:gd name="connsiteX3" fmla="*/ 65658 w 209550"/>
                <a:gd name="connsiteY3" fmla="*/ 969645 h 971550"/>
                <a:gd name="connsiteX4" fmla="*/ 212343 w 209550"/>
                <a:gd name="connsiteY4" fmla="*/ 0 h 971550"/>
                <a:gd name="connsiteX5" fmla="*/ 13270 w 209550"/>
                <a:gd name="connsiteY5" fmla="*/ 2857 h 971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9550" h="971550">
                  <a:moveTo>
                    <a:pt x="13270" y="2857"/>
                  </a:moveTo>
                  <a:cubicBezTo>
                    <a:pt x="13270" y="2857"/>
                    <a:pt x="-9590" y="367665"/>
                    <a:pt x="4698" y="544830"/>
                  </a:cubicBezTo>
                  <a:cubicBezTo>
                    <a:pt x="20890" y="750570"/>
                    <a:pt x="21843" y="967740"/>
                    <a:pt x="21843" y="967740"/>
                  </a:cubicBezTo>
                  <a:cubicBezTo>
                    <a:pt x="35178" y="984885"/>
                    <a:pt x="64705" y="970598"/>
                    <a:pt x="65658" y="969645"/>
                  </a:cubicBezTo>
                  <a:cubicBezTo>
                    <a:pt x="65658" y="969645"/>
                    <a:pt x="215200" y="38100"/>
                    <a:pt x="212343" y="0"/>
                  </a:cubicBezTo>
                  <a:cubicBezTo>
                    <a:pt x="188530" y="7620"/>
                    <a:pt x="84708" y="12382"/>
                    <a:pt x="13270" y="2857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73CD5ADB-C894-4E51-B55E-B5FC17807B60}"/>
                </a:ext>
              </a:extLst>
            </p:cNvPr>
            <p:cNvSpPr/>
            <p:nvPr/>
          </p:nvSpPr>
          <p:spPr>
            <a:xfrm>
              <a:off x="6948487" y="3259454"/>
              <a:ext cx="371475" cy="228600"/>
            </a:xfrm>
            <a:custGeom>
              <a:avLst/>
              <a:gdLst>
                <a:gd name="connsiteX0" fmla="*/ 0 w 371475"/>
                <a:gd name="connsiteY0" fmla="*/ 135255 h 228600"/>
                <a:gd name="connsiteX1" fmla="*/ 135255 w 371475"/>
                <a:gd name="connsiteY1" fmla="*/ 199073 h 228600"/>
                <a:gd name="connsiteX2" fmla="*/ 173355 w 371475"/>
                <a:gd name="connsiteY2" fmla="*/ 140970 h 228600"/>
                <a:gd name="connsiteX3" fmla="*/ 197168 w 371475"/>
                <a:gd name="connsiteY3" fmla="*/ 215265 h 228600"/>
                <a:gd name="connsiteX4" fmla="*/ 375285 w 371475"/>
                <a:gd name="connsiteY4" fmla="*/ 227648 h 228600"/>
                <a:gd name="connsiteX5" fmla="*/ 376238 w 371475"/>
                <a:gd name="connsiteY5" fmla="*/ 125730 h 228600"/>
                <a:gd name="connsiteX6" fmla="*/ 41910 w 371475"/>
                <a:gd name="connsiteY6" fmla="*/ 0 h 228600"/>
                <a:gd name="connsiteX7" fmla="*/ 0 w 371475"/>
                <a:gd name="connsiteY7" fmla="*/ 135255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1475" h="228600">
                  <a:moveTo>
                    <a:pt x="0" y="135255"/>
                  </a:moveTo>
                  <a:cubicBezTo>
                    <a:pt x="0" y="135255"/>
                    <a:pt x="59055" y="179070"/>
                    <a:pt x="135255" y="199073"/>
                  </a:cubicBezTo>
                  <a:lnTo>
                    <a:pt x="173355" y="140970"/>
                  </a:lnTo>
                  <a:cubicBezTo>
                    <a:pt x="173355" y="140970"/>
                    <a:pt x="186690" y="212408"/>
                    <a:pt x="197168" y="215265"/>
                  </a:cubicBezTo>
                  <a:cubicBezTo>
                    <a:pt x="260032" y="233363"/>
                    <a:pt x="325755" y="242888"/>
                    <a:pt x="375285" y="227648"/>
                  </a:cubicBezTo>
                  <a:lnTo>
                    <a:pt x="376238" y="125730"/>
                  </a:lnTo>
                  <a:lnTo>
                    <a:pt x="41910" y="0"/>
                  </a:lnTo>
                  <a:cubicBezTo>
                    <a:pt x="41910" y="953"/>
                    <a:pt x="16193" y="72390"/>
                    <a:pt x="0" y="135255"/>
                  </a:cubicBezTo>
                  <a:close/>
                </a:path>
              </a:pathLst>
            </a:custGeom>
            <a:solidFill>
              <a:srgbClr val="8EDE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FD459583-EF6F-47CC-9E9C-A06005A70602}"/>
                </a:ext>
              </a:extLst>
            </p:cNvPr>
            <p:cNvSpPr/>
            <p:nvPr/>
          </p:nvSpPr>
          <p:spPr>
            <a:xfrm>
              <a:off x="7275194" y="2814637"/>
              <a:ext cx="85725" cy="123825"/>
            </a:xfrm>
            <a:custGeom>
              <a:avLst/>
              <a:gdLst>
                <a:gd name="connsiteX0" fmla="*/ 33338 w 85725"/>
                <a:gd name="connsiteY0" fmla="*/ 0 h 123825"/>
                <a:gd name="connsiteX1" fmla="*/ 0 w 85725"/>
                <a:gd name="connsiteY1" fmla="*/ 79057 h 123825"/>
                <a:gd name="connsiteX2" fmla="*/ 73343 w 85725"/>
                <a:gd name="connsiteY2" fmla="*/ 116205 h 123825"/>
                <a:gd name="connsiteX3" fmla="*/ 94298 w 85725"/>
                <a:gd name="connsiteY3" fmla="*/ 48577 h 123825"/>
                <a:gd name="connsiteX4" fmla="*/ 33338 w 85725"/>
                <a:gd name="connsiteY4" fmla="*/ 0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123825">
                  <a:moveTo>
                    <a:pt x="33338" y="0"/>
                  </a:moveTo>
                  <a:cubicBezTo>
                    <a:pt x="30480" y="20002"/>
                    <a:pt x="9525" y="71438"/>
                    <a:pt x="0" y="79057"/>
                  </a:cubicBezTo>
                  <a:cubicBezTo>
                    <a:pt x="5715" y="119063"/>
                    <a:pt x="62865" y="136208"/>
                    <a:pt x="73343" y="116205"/>
                  </a:cubicBezTo>
                  <a:cubicBezTo>
                    <a:pt x="70485" y="91440"/>
                    <a:pt x="92393" y="52388"/>
                    <a:pt x="94298" y="48577"/>
                  </a:cubicBezTo>
                  <a:cubicBezTo>
                    <a:pt x="78105" y="47625"/>
                    <a:pt x="37148" y="5715"/>
                    <a:pt x="33338" y="0"/>
                  </a:cubicBezTo>
                  <a:close/>
                </a:path>
              </a:pathLst>
            </a:custGeom>
            <a:solidFill>
              <a:srgbClr val="F7BED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E9F3AAB-6A6F-4909-B26D-C5E4E4939A08}"/>
                </a:ext>
              </a:extLst>
            </p:cNvPr>
            <p:cNvSpPr/>
            <p:nvPr/>
          </p:nvSpPr>
          <p:spPr>
            <a:xfrm>
              <a:off x="6974797" y="2892575"/>
              <a:ext cx="447675" cy="514350"/>
            </a:xfrm>
            <a:custGeom>
              <a:avLst/>
              <a:gdLst>
                <a:gd name="connsiteX0" fmla="*/ 372788 w 447675"/>
                <a:gd name="connsiteY0" fmla="*/ 39220 h 514350"/>
                <a:gd name="connsiteX1" fmla="*/ 342308 w 447675"/>
                <a:gd name="connsiteY1" fmla="*/ 45887 h 514350"/>
                <a:gd name="connsiteX2" fmla="*/ 299445 w 447675"/>
                <a:gd name="connsiteY2" fmla="*/ 2072 h 514350"/>
                <a:gd name="connsiteX3" fmla="*/ 236580 w 447675"/>
                <a:gd name="connsiteY3" fmla="*/ 167 h 514350"/>
                <a:gd name="connsiteX4" fmla="*/ 135615 w 447675"/>
                <a:gd name="connsiteY4" fmla="*/ 65890 h 514350"/>
                <a:gd name="connsiteX5" fmla="*/ 1313 w 447675"/>
                <a:gd name="connsiteY5" fmla="*/ 377357 h 514350"/>
                <a:gd name="connsiteX6" fmla="*/ 6075 w 447675"/>
                <a:gd name="connsiteY6" fmla="*/ 401170 h 514350"/>
                <a:gd name="connsiteX7" fmla="*/ 343260 w 447675"/>
                <a:gd name="connsiteY7" fmla="*/ 517375 h 514350"/>
                <a:gd name="connsiteX8" fmla="*/ 438510 w 447675"/>
                <a:gd name="connsiteY8" fmla="*/ 172570 h 514350"/>
                <a:gd name="connsiteX9" fmla="*/ 425175 w 447675"/>
                <a:gd name="connsiteY9" fmla="*/ 77320 h 514350"/>
                <a:gd name="connsiteX10" fmla="*/ 372788 w 447675"/>
                <a:gd name="connsiteY10" fmla="*/ 39220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47675" h="514350">
                  <a:moveTo>
                    <a:pt x="372788" y="39220"/>
                  </a:moveTo>
                  <a:cubicBezTo>
                    <a:pt x="372788" y="39220"/>
                    <a:pt x="356595" y="50650"/>
                    <a:pt x="342308" y="45887"/>
                  </a:cubicBezTo>
                  <a:cubicBezTo>
                    <a:pt x="322305" y="38267"/>
                    <a:pt x="299445" y="2072"/>
                    <a:pt x="299445" y="2072"/>
                  </a:cubicBezTo>
                  <a:cubicBezTo>
                    <a:pt x="299445" y="2072"/>
                    <a:pt x="252773" y="1120"/>
                    <a:pt x="236580" y="167"/>
                  </a:cubicBezTo>
                  <a:cubicBezTo>
                    <a:pt x="188955" y="-2690"/>
                    <a:pt x="157523" y="31600"/>
                    <a:pt x="135615" y="65890"/>
                  </a:cubicBezTo>
                  <a:cubicBezTo>
                    <a:pt x="87990" y="142090"/>
                    <a:pt x="19410" y="327827"/>
                    <a:pt x="1313" y="377357"/>
                  </a:cubicBezTo>
                  <a:cubicBezTo>
                    <a:pt x="-1545" y="385930"/>
                    <a:pt x="360" y="394502"/>
                    <a:pt x="6075" y="401170"/>
                  </a:cubicBezTo>
                  <a:cubicBezTo>
                    <a:pt x="76560" y="478322"/>
                    <a:pt x="299445" y="524042"/>
                    <a:pt x="343260" y="517375"/>
                  </a:cubicBezTo>
                  <a:cubicBezTo>
                    <a:pt x="376598" y="511660"/>
                    <a:pt x="391838" y="266867"/>
                    <a:pt x="438510" y="172570"/>
                  </a:cubicBezTo>
                  <a:cubicBezTo>
                    <a:pt x="451845" y="145900"/>
                    <a:pt x="454703" y="107800"/>
                    <a:pt x="425175" y="77320"/>
                  </a:cubicBezTo>
                  <a:cubicBezTo>
                    <a:pt x="418508" y="69700"/>
                    <a:pt x="372788" y="39220"/>
                    <a:pt x="372788" y="3922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99000">
                  <a:schemeClr val="accent1">
                    <a:lumMod val="60000"/>
                    <a:lumOff val="40000"/>
                  </a:schemeClr>
                </a:gs>
              </a:gsLst>
              <a:path path="circle">
                <a:fillToRect l="100000" t="100000"/>
              </a:path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D8A72C28-85F7-4E10-A1E6-F2F8BFFB3414}"/>
                </a:ext>
              </a:extLst>
            </p:cNvPr>
            <p:cNvSpPr/>
            <p:nvPr/>
          </p:nvSpPr>
          <p:spPr>
            <a:xfrm>
              <a:off x="6572704" y="2824162"/>
              <a:ext cx="76200" cy="76200"/>
            </a:xfrm>
            <a:custGeom>
              <a:avLst/>
              <a:gdLst>
                <a:gd name="connsiteX0" fmla="*/ 31930 w 76200"/>
                <a:gd name="connsiteY0" fmla="*/ 10477 h 76200"/>
                <a:gd name="connsiteX1" fmla="*/ 13833 w 76200"/>
                <a:gd name="connsiteY1" fmla="*/ 0 h 76200"/>
                <a:gd name="connsiteX2" fmla="*/ 2403 w 76200"/>
                <a:gd name="connsiteY2" fmla="*/ 2857 h 76200"/>
                <a:gd name="connsiteX3" fmla="*/ 1450 w 76200"/>
                <a:gd name="connsiteY3" fmla="*/ 9525 h 76200"/>
                <a:gd name="connsiteX4" fmla="*/ 4308 w 76200"/>
                <a:gd name="connsiteY4" fmla="*/ 22860 h 76200"/>
                <a:gd name="connsiteX5" fmla="*/ 16690 w 76200"/>
                <a:gd name="connsiteY5" fmla="*/ 40957 h 76200"/>
                <a:gd name="connsiteX6" fmla="*/ 65268 w 76200"/>
                <a:gd name="connsiteY6" fmla="*/ 80963 h 76200"/>
                <a:gd name="connsiteX7" fmla="*/ 83365 w 76200"/>
                <a:gd name="connsiteY7" fmla="*/ 46673 h 76200"/>
                <a:gd name="connsiteX8" fmla="*/ 63363 w 76200"/>
                <a:gd name="connsiteY8" fmla="*/ 29527 h 76200"/>
                <a:gd name="connsiteX9" fmla="*/ 31930 w 76200"/>
                <a:gd name="connsiteY9" fmla="*/ 10477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31930" y="10477"/>
                  </a:moveTo>
                  <a:cubicBezTo>
                    <a:pt x="27168" y="8573"/>
                    <a:pt x="17643" y="952"/>
                    <a:pt x="13833" y="0"/>
                  </a:cubicBezTo>
                  <a:cubicBezTo>
                    <a:pt x="10975" y="0"/>
                    <a:pt x="4308" y="952"/>
                    <a:pt x="2403" y="2857"/>
                  </a:cubicBezTo>
                  <a:cubicBezTo>
                    <a:pt x="-455" y="5715"/>
                    <a:pt x="1450" y="9525"/>
                    <a:pt x="1450" y="9525"/>
                  </a:cubicBezTo>
                  <a:cubicBezTo>
                    <a:pt x="-3312" y="12382"/>
                    <a:pt x="5260" y="21907"/>
                    <a:pt x="4308" y="22860"/>
                  </a:cubicBezTo>
                  <a:cubicBezTo>
                    <a:pt x="-455" y="24765"/>
                    <a:pt x="-455" y="32385"/>
                    <a:pt x="16690" y="40957"/>
                  </a:cubicBezTo>
                  <a:cubicBezTo>
                    <a:pt x="17643" y="41910"/>
                    <a:pt x="52885" y="72390"/>
                    <a:pt x="65268" y="80963"/>
                  </a:cubicBezTo>
                  <a:cubicBezTo>
                    <a:pt x="70983" y="74295"/>
                    <a:pt x="83365" y="47625"/>
                    <a:pt x="83365" y="46673"/>
                  </a:cubicBezTo>
                  <a:cubicBezTo>
                    <a:pt x="77650" y="40957"/>
                    <a:pt x="70030" y="34290"/>
                    <a:pt x="63363" y="29527"/>
                  </a:cubicBezTo>
                  <a:cubicBezTo>
                    <a:pt x="53838" y="23813"/>
                    <a:pt x="32883" y="11430"/>
                    <a:pt x="31930" y="10477"/>
                  </a:cubicBezTo>
                  <a:close/>
                </a:path>
              </a:pathLst>
            </a:custGeom>
            <a:solidFill>
              <a:srgbClr val="F7BED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7C40F98B-D8B6-4496-AD8D-18E5BC4B4EDD}"/>
                </a:ext>
              </a:extLst>
            </p:cNvPr>
            <p:cNvSpPr/>
            <p:nvPr/>
          </p:nvSpPr>
          <p:spPr>
            <a:xfrm>
              <a:off x="6841407" y="2912737"/>
              <a:ext cx="295275" cy="123825"/>
            </a:xfrm>
            <a:custGeom>
              <a:avLst/>
              <a:gdLst>
                <a:gd name="connsiteX0" fmla="*/ 285198 w 295275"/>
                <a:gd name="connsiteY0" fmla="*/ 8 h 123825"/>
                <a:gd name="connsiteX1" fmla="*/ 48978 w 295275"/>
                <a:gd name="connsiteY1" fmla="*/ 57158 h 123825"/>
                <a:gd name="connsiteX2" fmla="*/ 30880 w 295275"/>
                <a:gd name="connsiteY2" fmla="*/ 124785 h 123825"/>
                <a:gd name="connsiteX3" fmla="*/ 296628 w 295275"/>
                <a:gd name="connsiteY3" fmla="*/ 100973 h 123825"/>
                <a:gd name="connsiteX4" fmla="*/ 285198 w 295275"/>
                <a:gd name="connsiteY4" fmla="*/ 8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275" h="123825">
                  <a:moveTo>
                    <a:pt x="285198" y="8"/>
                  </a:moveTo>
                  <a:cubicBezTo>
                    <a:pt x="243288" y="2865"/>
                    <a:pt x="114700" y="47633"/>
                    <a:pt x="48978" y="57158"/>
                  </a:cubicBezTo>
                  <a:cubicBezTo>
                    <a:pt x="-31032" y="68588"/>
                    <a:pt x="5163" y="120975"/>
                    <a:pt x="30880" y="124785"/>
                  </a:cubicBezTo>
                  <a:cubicBezTo>
                    <a:pt x="98508" y="136215"/>
                    <a:pt x="288055" y="135263"/>
                    <a:pt x="296628" y="100973"/>
                  </a:cubicBezTo>
                  <a:cubicBezTo>
                    <a:pt x="302343" y="86685"/>
                    <a:pt x="292818" y="-945"/>
                    <a:pt x="285198" y="8"/>
                  </a:cubicBezTo>
                  <a:close/>
                </a:path>
              </a:pathLst>
            </a:custGeom>
            <a:solidFill>
              <a:srgbClr val="F7BED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22811875-8160-4F8C-8237-811FD2EF316A}"/>
                </a:ext>
              </a:extLst>
            </p:cNvPr>
            <p:cNvSpPr/>
            <p:nvPr/>
          </p:nvSpPr>
          <p:spPr>
            <a:xfrm>
              <a:off x="6632257" y="2869882"/>
              <a:ext cx="266700" cy="161925"/>
            </a:xfrm>
            <a:custGeom>
              <a:avLst/>
              <a:gdLst>
                <a:gd name="connsiteX0" fmla="*/ 258128 w 266700"/>
                <a:gd name="connsiteY0" fmla="*/ 113347 h 161925"/>
                <a:gd name="connsiteX1" fmla="*/ 20955 w 266700"/>
                <a:gd name="connsiteY1" fmla="*/ 0 h 161925"/>
                <a:gd name="connsiteX2" fmla="*/ 0 w 266700"/>
                <a:gd name="connsiteY2" fmla="*/ 32385 h 161925"/>
                <a:gd name="connsiteX3" fmla="*/ 256223 w 266700"/>
                <a:gd name="connsiteY3" fmla="*/ 166688 h 161925"/>
                <a:gd name="connsiteX4" fmla="*/ 263843 w 266700"/>
                <a:gd name="connsiteY4" fmla="*/ 118110 h 161925"/>
                <a:gd name="connsiteX5" fmla="*/ 258128 w 266700"/>
                <a:gd name="connsiteY5" fmla="*/ 113347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6700" h="161925">
                  <a:moveTo>
                    <a:pt x="258128" y="113347"/>
                  </a:moveTo>
                  <a:cubicBezTo>
                    <a:pt x="219075" y="90488"/>
                    <a:pt x="58103" y="30480"/>
                    <a:pt x="20955" y="0"/>
                  </a:cubicBezTo>
                  <a:cubicBezTo>
                    <a:pt x="13335" y="14288"/>
                    <a:pt x="6668" y="24765"/>
                    <a:pt x="0" y="32385"/>
                  </a:cubicBezTo>
                  <a:cubicBezTo>
                    <a:pt x="61913" y="80963"/>
                    <a:pt x="230505" y="185738"/>
                    <a:pt x="256223" y="166688"/>
                  </a:cubicBezTo>
                  <a:cubicBezTo>
                    <a:pt x="280035" y="149543"/>
                    <a:pt x="273368" y="129540"/>
                    <a:pt x="263843" y="118110"/>
                  </a:cubicBezTo>
                  <a:cubicBezTo>
                    <a:pt x="261938" y="116205"/>
                    <a:pt x="260033" y="114300"/>
                    <a:pt x="258128" y="113347"/>
                  </a:cubicBezTo>
                  <a:close/>
                </a:path>
              </a:pathLst>
            </a:custGeom>
            <a:solidFill>
              <a:srgbClr val="F7BED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DE08D0A8-E6BD-4885-92D5-9D594FD4718A}"/>
                </a:ext>
              </a:extLst>
            </p:cNvPr>
            <p:cNvSpPr/>
            <p:nvPr/>
          </p:nvSpPr>
          <p:spPr>
            <a:xfrm>
              <a:off x="6639877" y="2874644"/>
              <a:ext cx="552450" cy="180975"/>
            </a:xfrm>
            <a:custGeom>
              <a:avLst/>
              <a:gdLst>
                <a:gd name="connsiteX0" fmla="*/ 551497 w 552450"/>
                <a:gd name="connsiteY0" fmla="*/ 19050 h 180975"/>
                <a:gd name="connsiteX1" fmla="*/ 242888 w 552450"/>
                <a:gd name="connsiteY1" fmla="*/ 96203 h 180975"/>
                <a:gd name="connsiteX2" fmla="*/ 176213 w 552450"/>
                <a:gd name="connsiteY2" fmla="*/ 67628 h 180975"/>
                <a:gd name="connsiteX3" fmla="*/ 31432 w 552450"/>
                <a:gd name="connsiteY3" fmla="*/ 0 h 180975"/>
                <a:gd name="connsiteX4" fmla="*/ 0 w 552450"/>
                <a:gd name="connsiteY4" fmla="*/ 46673 h 180975"/>
                <a:gd name="connsiteX5" fmla="*/ 241935 w 552450"/>
                <a:gd name="connsiteY5" fmla="*/ 178118 h 180975"/>
                <a:gd name="connsiteX6" fmla="*/ 503872 w 552450"/>
                <a:gd name="connsiteY6" fmla="*/ 141922 h 180975"/>
                <a:gd name="connsiteX7" fmla="*/ 551497 w 552450"/>
                <a:gd name="connsiteY7" fmla="*/ 19050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52450" h="180975">
                  <a:moveTo>
                    <a:pt x="551497" y="19050"/>
                  </a:moveTo>
                  <a:cubicBezTo>
                    <a:pt x="416242" y="32385"/>
                    <a:pt x="247650" y="94298"/>
                    <a:pt x="242888" y="96203"/>
                  </a:cubicBezTo>
                  <a:cubicBezTo>
                    <a:pt x="225742" y="88582"/>
                    <a:pt x="201930" y="78105"/>
                    <a:pt x="176213" y="67628"/>
                  </a:cubicBezTo>
                  <a:cubicBezTo>
                    <a:pt x="120967" y="44768"/>
                    <a:pt x="53340" y="17145"/>
                    <a:pt x="31432" y="0"/>
                  </a:cubicBezTo>
                  <a:lnTo>
                    <a:pt x="0" y="46673"/>
                  </a:lnTo>
                  <a:cubicBezTo>
                    <a:pt x="54292" y="87630"/>
                    <a:pt x="189547" y="170497"/>
                    <a:pt x="241935" y="178118"/>
                  </a:cubicBezTo>
                  <a:cubicBezTo>
                    <a:pt x="295275" y="185738"/>
                    <a:pt x="492442" y="186690"/>
                    <a:pt x="503872" y="141922"/>
                  </a:cubicBezTo>
                  <a:cubicBezTo>
                    <a:pt x="507682" y="125730"/>
                    <a:pt x="566738" y="18098"/>
                    <a:pt x="551497" y="1905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99000">
                  <a:schemeClr val="accent1">
                    <a:lumMod val="60000"/>
                    <a:lumOff val="40000"/>
                  </a:schemeClr>
                </a:gs>
              </a:gsLst>
              <a:path path="circle">
                <a:fillToRect l="100000" t="100000"/>
              </a:path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B87B613D-5257-4D5C-8C08-0B33A1ACABBB}"/>
                </a:ext>
              </a:extLst>
            </p:cNvPr>
            <p:cNvSpPr/>
            <p:nvPr/>
          </p:nvSpPr>
          <p:spPr>
            <a:xfrm>
              <a:off x="7282336" y="2822171"/>
              <a:ext cx="133350" cy="361950"/>
            </a:xfrm>
            <a:custGeom>
              <a:avLst/>
              <a:gdLst>
                <a:gd name="connsiteX0" fmla="*/ 86204 w 133350"/>
                <a:gd name="connsiteY0" fmla="*/ 16279 h 361950"/>
                <a:gd name="connsiteX1" fmla="*/ 69058 w 133350"/>
                <a:gd name="connsiteY1" fmla="*/ 84859 h 361950"/>
                <a:gd name="connsiteX2" fmla="*/ 49056 w 133350"/>
                <a:gd name="connsiteY2" fmla="*/ 186776 h 361950"/>
                <a:gd name="connsiteX3" fmla="*/ 2383 w 133350"/>
                <a:gd name="connsiteY3" fmla="*/ 360131 h 361950"/>
                <a:gd name="connsiteX4" fmla="*/ 106206 w 133350"/>
                <a:gd name="connsiteY4" fmla="*/ 255356 h 361950"/>
                <a:gd name="connsiteX5" fmla="*/ 110969 w 133350"/>
                <a:gd name="connsiteY5" fmla="*/ 182014 h 361950"/>
                <a:gd name="connsiteX6" fmla="*/ 124304 w 133350"/>
                <a:gd name="connsiteY6" fmla="*/ 90574 h 361950"/>
                <a:gd name="connsiteX7" fmla="*/ 140496 w 133350"/>
                <a:gd name="connsiteY7" fmla="*/ 8659 h 361950"/>
                <a:gd name="connsiteX8" fmla="*/ 86204 w 133350"/>
                <a:gd name="connsiteY8" fmla="*/ 16279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350" h="361950">
                  <a:moveTo>
                    <a:pt x="86204" y="16279"/>
                  </a:moveTo>
                  <a:cubicBezTo>
                    <a:pt x="88108" y="37234"/>
                    <a:pt x="79536" y="61046"/>
                    <a:pt x="69058" y="84859"/>
                  </a:cubicBezTo>
                  <a:cubicBezTo>
                    <a:pt x="59533" y="107719"/>
                    <a:pt x="48104" y="127721"/>
                    <a:pt x="49056" y="186776"/>
                  </a:cubicBezTo>
                  <a:cubicBezTo>
                    <a:pt x="50008" y="271549"/>
                    <a:pt x="-12856" y="346796"/>
                    <a:pt x="2383" y="360131"/>
                  </a:cubicBezTo>
                  <a:cubicBezTo>
                    <a:pt x="15719" y="372514"/>
                    <a:pt x="77631" y="342034"/>
                    <a:pt x="106206" y="255356"/>
                  </a:cubicBezTo>
                  <a:cubicBezTo>
                    <a:pt x="110969" y="240116"/>
                    <a:pt x="117636" y="208684"/>
                    <a:pt x="110969" y="182014"/>
                  </a:cubicBezTo>
                  <a:cubicBezTo>
                    <a:pt x="107158" y="165821"/>
                    <a:pt x="103349" y="130579"/>
                    <a:pt x="124304" y="90574"/>
                  </a:cubicBezTo>
                  <a:cubicBezTo>
                    <a:pt x="138591" y="62951"/>
                    <a:pt x="142401" y="34376"/>
                    <a:pt x="140496" y="8659"/>
                  </a:cubicBezTo>
                  <a:cubicBezTo>
                    <a:pt x="130971" y="-14201"/>
                    <a:pt x="86204" y="15326"/>
                    <a:pt x="86204" y="16279"/>
                  </a:cubicBezTo>
                  <a:close/>
                </a:path>
              </a:pathLst>
            </a:custGeom>
            <a:solidFill>
              <a:srgbClr val="121F5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FAA18E89-9F03-4094-8CBB-D3096283D2C3}"/>
                </a:ext>
              </a:extLst>
            </p:cNvPr>
            <p:cNvSpPr/>
            <p:nvPr/>
          </p:nvSpPr>
          <p:spPr>
            <a:xfrm>
              <a:off x="7314622" y="2757273"/>
              <a:ext cx="114300" cy="133350"/>
            </a:xfrm>
            <a:custGeom>
              <a:avLst/>
              <a:gdLst>
                <a:gd name="connsiteX0" fmla="*/ 72015 w 114300"/>
                <a:gd name="connsiteY0" fmla="*/ 1166 h 133350"/>
                <a:gd name="connsiteX1" fmla="*/ 7245 w 114300"/>
                <a:gd name="connsiteY1" fmla="*/ 45934 h 133350"/>
                <a:gd name="connsiteX2" fmla="*/ 577 w 114300"/>
                <a:gd name="connsiteY2" fmla="*/ 75461 h 133350"/>
                <a:gd name="connsiteX3" fmla="*/ 40582 w 114300"/>
                <a:gd name="connsiteY3" fmla="*/ 137374 h 133350"/>
                <a:gd name="connsiteX4" fmla="*/ 114877 w 114300"/>
                <a:gd name="connsiteY4" fmla="*/ 50696 h 133350"/>
                <a:gd name="connsiteX5" fmla="*/ 72015 w 114300"/>
                <a:gd name="connsiteY5" fmla="*/ 1166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300" h="133350">
                  <a:moveTo>
                    <a:pt x="72015" y="1166"/>
                  </a:moveTo>
                  <a:cubicBezTo>
                    <a:pt x="43440" y="-5501"/>
                    <a:pt x="13912" y="17359"/>
                    <a:pt x="7245" y="45934"/>
                  </a:cubicBezTo>
                  <a:cubicBezTo>
                    <a:pt x="7245" y="45934"/>
                    <a:pt x="577" y="75461"/>
                    <a:pt x="577" y="75461"/>
                  </a:cubicBezTo>
                  <a:cubicBezTo>
                    <a:pt x="-4185" y="96416"/>
                    <a:pt x="21532" y="137374"/>
                    <a:pt x="40582" y="137374"/>
                  </a:cubicBezTo>
                  <a:cubicBezTo>
                    <a:pt x="86302" y="138326"/>
                    <a:pt x="113925" y="59269"/>
                    <a:pt x="114877" y="50696"/>
                  </a:cubicBezTo>
                  <a:cubicBezTo>
                    <a:pt x="115830" y="24026"/>
                    <a:pt x="98685" y="6881"/>
                    <a:pt x="72015" y="1166"/>
                  </a:cubicBezTo>
                  <a:close/>
                </a:path>
              </a:pathLst>
            </a:custGeom>
            <a:solidFill>
              <a:srgbClr val="F7BED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AF5B74A-B8AD-4154-8197-E746843D1E14}"/>
                </a:ext>
              </a:extLst>
            </p:cNvPr>
            <p:cNvSpPr/>
            <p:nvPr/>
          </p:nvSpPr>
          <p:spPr>
            <a:xfrm>
              <a:off x="7154900" y="2697247"/>
              <a:ext cx="285750" cy="476250"/>
            </a:xfrm>
            <a:custGeom>
              <a:avLst/>
              <a:gdLst>
                <a:gd name="connsiteX0" fmla="*/ 251740 w 285750"/>
                <a:gd name="connsiteY0" fmla="*/ 39285 h 476250"/>
                <a:gd name="connsiteX1" fmla="*/ 232690 w 285750"/>
                <a:gd name="connsiteY1" fmla="*/ 9758 h 476250"/>
                <a:gd name="connsiteX2" fmla="*/ 140297 w 285750"/>
                <a:gd name="connsiteY2" fmla="*/ 18330 h 476250"/>
                <a:gd name="connsiteX3" fmla="*/ 80290 w 285750"/>
                <a:gd name="connsiteY3" fmla="*/ 136440 h 476250"/>
                <a:gd name="connsiteX4" fmla="*/ 41237 w 285750"/>
                <a:gd name="connsiteY4" fmla="*/ 234548 h 476250"/>
                <a:gd name="connsiteX5" fmla="*/ 2185 w 285750"/>
                <a:gd name="connsiteY5" fmla="*/ 309795 h 476250"/>
                <a:gd name="connsiteX6" fmla="*/ 81242 w 285750"/>
                <a:gd name="connsiteY6" fmla="*/ 478388 h 476250"/>
                <a:gd name="connsiteX7" fmla="*/ 124105 w 285750"/>
                <a:gd name="connsiteY7" fmla="*/ 278363 h 476250"/>
                <a:gd name="connsiteX8" fmla="*/ 146965 w 285750"/>
                <a:gd name="connsiteY8" fmla="*/ 167873 h 476250"/>
                <a:gd name="connsiteX9" fmla="*/ 192685 w 285750"/>
                <a:gd name="connsiteY9" fmla="*/ 75480 h 476250"/>
                <a:gd name="connsiteX10" fmla="*/ 246977 w 285750"/>
                <a:gd name="connsiteY10" fmla="*/ 65955 h 476250"/>
                <a:gd name="connsiteX11" fmla="*/ 255550 w 285750"/>
                <a:gd name="connsiteY11" fmla="*/ 159300 h 476250"/>
                <a:gd name="connsiteX12" fmla="*/ 279362 w 285750"/>
                <a:gd name="connsiteY12" fmla="*/ 51668 h 476250"/>
                <a:gd name="connsiteX13" fmla="*/ 251740 w 285750"/>
                <a:gd name="connsiteY13" fmla="*/ 39285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5750" h="476250">
                  <a:moveTo>
                    <a:pt x="251740" y="39285"/>
                  </a:moveTo>
                  <a:cubicBezTo>
                    <a:pt x="251740" y="39285"/>
                    <a:pt x="254597" y="26903"/>
                    <a:pt x="232690" y="9758"/>
                  </a:cubicBezTo>
                  <a:cubicBezTo>
                    <a:pt x="214592" y="-3577"/>
                    <a:pt x="175540" y="-5482"/>
                    <a:pt x="140297" y="18330"/>
                  </a:cubicBezTo>
                  <a:cubicBezTo>
                    <a:pt x="105055" y="42143"/>
                    <a:pt x="76480" y="84053"/>
                    <a:pt x="80290" y="136440"/>
                  </a:cubicBezTo>
                  <a:cubicBezTo>
                    <a:pt x="84100" y="188828"/>
                    <a:pt x="56477" y="221213"/>
                    <a:pt x="41237" y="234548"/>
                  </a:cubicBezTo>
                  <a:cubicBezTo>
                    <a:pt x="15520" y="256455"/>
                    <a:pt x="5042" y="291698"/>
                    <a:pt x="2185" y="309795"/>
                  </a:cubicBezTo>
                  <a:cubicBezTo>
                    <a:pt x="-13055" y="412665"/>
                    <a:pt x="55525" y="481245"/>
                    <a:pt x="81242" y="478388"/>
                  </a:cubicBezTo>
                  <a:cubicBezTo>
                    <a:pt x="109817" y="474578"/>
                    <a:pt x="69812" y="361230"/>
                    <a:pt x="124105" y="278363"/>
                  </a:cubicBezTo>
                  <a:cubicBezTo>
                    <a:pt x="162205" y="221213"/>
                    <a:pt x="146012" y="196448"/>
                    <a:pt x="146965" y="167873"/>
                  </a:cubicBezTo>
                  <a:cubicBezTo>
                    <a:pt x="146965" y="130725"/>
                    <a:pt x="173635" y="88815"/>
                    <a:pt x="192685" y="75480"/>
                  </a:cubicBezTo>
                  <a:cubicBezTo>
                    <a:pt x="213640" y="61193"/>
                    <a:pt x="246977" y="65955"/>
                    <a:pt x="246977" y="65955"/>
                  </a:cubicBezTo>
                  <a:cubicBezTo>
                    <a:pt x="246977" y="65955"/>
                    <a:pt x="290792" y="89768"/>
                    <a:pt x="255550" y="159300"/>
                  </a:cubicBezTo>
                  <a:cubicBezTo>
                    <a:pt x="285077" y="144060"/>
                    <a:pt x="305080" y="75480"/>
                    <a:pt x="279362" y="51668"/>
                  </a:cubicBezTo>
                  <a:cubicBezTo>
                    <a:pt x="265075" y="39285"/>
                    <a:pt x="251740" y="39285"/>
                    <a:pt x="251740" y="39285"/>
                  </a:cubicBezTo>
                  <a:close/>
                </a:path>
              </a:pathLst>
            </a:custGeom>
            <a:solidFill>
              <a:srgbClr val="121F5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C2EFCB9A-61AE-424E-B6BA-41C562DB7379}"/>
                </a:ext>
              </a:extLst>
            </p:cNvPr>
            <p:cNvSpPr/>
            <p:nvPr/>
          </p:nvSpPr>
          <p:spPr>
            <a:xfrm>
              <a:off x="7306137" y="2792115"/>
              <a:ext cx="28575" cy="28575"/>
            </a:xfrm>
            <a:custGeom>
              <a:avLst/>
              <a:gdLst>
                <a:gd name="connsiteX0" fmla="*/ 20493 w 28575"/>
                <a:gd name="connsiteY0" fmla="*/ 614 h 28575"/>
                <a:gd name="connsiteX1" fmla="*/ 490 w 28575"/>
                <a:gd name="connsiteY1" fmla="*/ 12997 h 28575"/>
                <a:gd name="connsiteX2" fmla="*/ 9063 w 28575"/>
                <a:gd name="connsiteY2" fmla="*/ 36809 h 28575"/>
                <a:gd name="connsiteX3" fmla="*/ 30970 w 28575"/>
                <a:gd name="connsiteY3" fmla="*/ 8234 h 28575"/>
                <a:gd name="connsiteX4" fmla="*/ 20493 w 28575"/>
                <a:gd name="connsiteY4" fmla="*/ 61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0493" y="614"/>
                  </a:moveTo>
                  <a:cubicBezTo>
                    <a:pt x="13825" y="-2243"/>
                    <a:pt x="3348" y="5377"/>
                    <a:pt x="490" y="12997"/>
                  </a:cubicBezTo>
                  <a:cubicBezTo>
                    <a:pt x="-1415" y="19664"/>
                    <a:pt x="2395" y="32999"/>
                    <a:pt x="9063" y="36809"/>
                  </a:cubicBezTo>
                  <a:cubicBezTo>
                    <a:pt x="14778" y="30142"/>
                    <a:pt x="25255" y="16807"/>
                    <a:pt x="30970" y="8234"/>
                  </a:cubicBezTo>
                  <a:cubicBezTo>
                    <a:pt x="28113" y="3472"/>
                    <a:pt x="23350" y="614"/>
                    <a:pt x="20493" y="614"/>
                  </a:cubicBezTo>
                  <a:close/>
                </a:path>
              </a:pathLst>
            </a:custGeom>
            <a:solidFill>
              <a:srgbClr val="F7BED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5ED78837-69F7-4E0A-8625-63EDBE34A3B4}"/>
                </a:ext>
              </a:extLst>
            </p:cNvPr>
            <p:cNvSpPr/>
            <p:nvPr/>
          </p:nvSpPr>
          <p:spPr>
            <a:xfrm>
              <a:off x="7294244" y="2366962"/>
              <a:ext cx="400050" cy="361950"/>
            </a:xfrm>
            <a:custGeom>
              <a:avLst/>
              <a:gdLst>
                <a:gd name="connsiteX0" fmla="*/ 337185 w 400050"/>
                <a:gd name="connsiteY0" fmla="*/ 0 h 361950"/>
                <a:gd name="connsiteX1" fmla="*/ 68580 w 400050"/>
                <a:gd name="connsiteY1" fmla="*/ 0 h 361950"/>
                <a:gd name="connsiteX2" fmla="*/ 0 w 400050"/>
                <a:gd name="connsiteY2" fmla="*/ 68580 h 361950"/>
                <a:gd name="connsiteX3" fmla="*/ 0 w 400050"/>
                <a:gd name="connsiteY3" fmla="*/ 194310 h 361950"/>
                <a:gd name="connsiteX4" fmla="*/ 68580 w 400050"/>
                <a:gd name="connsiteY4" fmla="*/ 262890 h 361950"/>
                <a:gd name="connsiteX5" fmla="*/ 215265 w 400050"/>
                <a:gd name="connsiteY5" fmla="*/ 262890 h 361950"/>
                <a:gd name="connsiteX6" fmla="*/ 215265 w 400050"/>
                <a:gd name="connsiteY6" fmla="*/ 363855 h 361950"/>
                <a:gd name="connsiteX7" fmla="*/ 314325 w 400050"/>
                <a:gd name="connsiteY7" fmla="*/ 262890 h 361950"/>
                <a:gd name="connsiteX8" fmla="*/ 338138 w 400050"/>
                <a:gd name="connsiteY8" fmla="*/ 262890 h 361950"/>
                <a:gd name="connsiteX9" fmla="*/ 406718 w 400050"/>
                <a:gd name="connsiteY9" fmla="*/ 194310 h 361950"/>
                <a:gd name="connsiteX10" fmla="*/ 406718 w 400050"/>
                <a:gd name="connsiteY10" fmla="*/ 68580 h 361950"/>
                <a:gd name="connsiteX11" fmla="*/ 337185 w 400050"/>
                <a:gd name="connsiteY11" fmla="*/ 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00050" h="361950">
                  <a:moveTo>
                    <a:pt x="337185" y="0"/>
                  </a:moveTo>
                  <a:lnTo>
                    <a:pt x="68580" y="0"/>
                  </a:lnTo>
                  <a:cubicBezTo>
                    <a:pt x="30480" y="0"/>
                    <a:pt x="0" y="30480"/>
                    <a:pt x="0" y="68580"/>
                  </a:cubicBezTo>
                  <a:lnTo>
                    <a:pt x="0" y="194310"/>
                  </a:lnTo>
                  <a:cubicBezTo>
                    <a:pt x="0" y="232410"/>
                    <a:pt x="30480" y="262890"/>
                    <a:pt x="68580" y="262890"/>
                  </a:cubicBezTo>
                  <a:lnTo>
                    <a:pt x="215265" y="262890"/>
                  </a:lnTo>
                  <a:lnTo>
                    <a:pt x="215265" y="363855"/>
                  </a:lnTo>
                  <a:lnTo>
                    <a:pt x="314325" y="262890"/>
                  </a:lnTo>
                  <a:lnTo>
                    <a:pt x="338138" y="262890"/>
                  </a:lnTo>
                  <a:cubicBezTo>
                    <a:pt x="376238" y="262890"/>
                    <a:pt x="406718" y="232410"/>
                    <a:pt x="406718" y="194310"/>
                  </a:cubicBezTo>
                  <a:lnTo>
                    <a:pt x="406718" y="68580"/>
                  </a:lnTo>
                  <a:cubicBezTo>
                    <a:pt x="405765" y="30480"/>
                    <a:pt x="375285" y="0"/>
                    <a:pt x="337185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99000">
                  <a:schemeClr val="accent4">
                    <a:lumMod val="60000"/>
                    <a:lumOff val="40000"/>
                  </a:schemeClr>
                </a:gs>
              </a:gsLst>
              <a:path path="circle">
                <a:fillToRect l="100000" t="100000"/>
              </a:path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8727DAD8-B72B-495E-8C14-60EDDDF6AD41}"/>
                </a:ext>
              </a:extLst>
            </p:cNvPr>
            <p:cNvSpPr/>
            <p:nvPr/>
          </p:nvSpPr>
          <p:spPr>
            <a:xfrm>
              <a:off x="7368301" y="2443162"/>
              <a:ext cx="57150" cy="95250"/>
            </a:xfrm>
            <a:custGeom>
              <a:avLst/>
              <a:gdLst>
                <a:gd name="connsiteX0" fmla="*/ 57388 w 57150"/>
                <a:gd name="connsiteY0" fmla="*/ 9525 h 95250"/>
                <a:gd name="connsiteX1" fmla="*/ 47863 w 57150"/>
                <a:gd name="connsiteY1" fmla="*/ 0 h 95250"/>
                <a:gd name="connsiteX2" fmla="*/ 2143 w 57150"/>
                <a:gd name="connsiteY2" fmla="*/ 45720 h 95250"/>
                <a:gd name="connsiteX3" fmla="*/ 2143 w 57150"/>
                <a:gd name="connsiteY3" fmla="*/ 55245 h 95250"/>
                <a:gd name="connsiteX4" fmla="*/ 48816 w 57150"/>
                <a:gd name="connsiteY4" fmla="*/ 101918 h 95250"/>
                <a:gd name="connsiteX5" fmla="*/ 58341 w 57150"/>
                <a:gd name="connsiteY5" fmla="*/ 92393 h 95250"/>
                <a:gd name="connsiteX6" fmla="*/ 16431 w 57150"/>
                <a:gd name="connsiteY6" fmla="*/ 50483 h 95250"/>
                <a:gd name="connsiteX7" fmla="*/ 57388 w 57150"/>
                <a:gd name="connsiteY7" fmla="*/ 9525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150" h="95250">
                  <a:moveTo>
                    <a:pt x="57388" y="9525"/>
                  </a:moveTo>
                  <a:lnTo>
                    <a:pt x="47863" y="0"/>
                  </a:lnTo>
                  <a:lnTo>
                    <a:pt x="2143" y="45720"/>
                  </a:lnTo>
                  <a:cubicBezTo>
                    <a:pt x="-714" y="48578"/>
                    <a:pt x="-714" y="52388"/>
                    <a:pt x="2143" y="55245"/>
                  </a:cubicBezTo>
                  <a:lnTo>
                    <a:pt x="48816" y="101918"/>
                  </a:lnTo>
                  <a:lnTo>
                    <a:pt x="58341" y="92393"/>
                  </a:lnTo>
                  <a:lnTo>
                    <a:pt x="16431" y="50483"/>
                  </a:lnTo>
                  <a:lnTo>
                    <a:pt x="57388" y="952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233FC04B-D042-4B19-9729-83385A03F63A}"/>
                </a:ext>
              </a:extLst>
            </p:cNvPr>
            <p:cNvSpPr/>
            <p:nvPr/>
          </p:nvSpPr>
          <p:spPr>
            <a:xfrm>
              <a:off x="7573327" y="2442210"/>
              <a:ext cx="57150" cy="95250"/>
            </a:xfrm>
            <a:custGeom>
              <a:avLst/>
              <a:gdLst>
                <a:gd name="connsiteX0" fmla="*/ 9525 w 57150"/>
                <a:gd name="connsiteY0" fmla="*/ 0 h 95250"/>
                <a:gd name="connsiteX1" fmla="*/ 0 w 57150"/>
                <a:gd name="connsiteY1" fmla="*/ 9525 h 95250"/>
                <a:gd name="connsiteX2" fmla="*/ 42863 w 57150"/>
                <a:gd name="connsiteY2" fmla="*/ 52387 h 95250"/>
                <a:gd name="connsiteX3" fmla="*/ 0 w 57150"/>
                <a:gd name="connsiteY3" fmla="*/ 95250 h 95250"/>
                <a:gd name="connsiteX4" fmla="*/ 9525 w 57150"/>
                <a:gd name="connsiteY4" fmla="*/ 104775 h 95250"/>
                <a:gd name="connsiteX5" fmla="*/ 57150 w 57150"/>
                <a:gd name="connsiteY5" fmla="*/ 57150 h 95250"/>
                <a:gd name="connsiteX6" fmla="*/ 59055 w 57150"/>
                <a:gd name="connsiteY6" fmla="*/ 52387 h 95250"/>
                <a:gd name="connsiteX7" fmla="*/ 57150 w 57150"/>
                <a:gd name="connsiteY7" fmla="*/ 47625 h 95250"/>
                <a:gd name="connsiteX8" fmla="*/ 9525 w 57150"/>
                <a:gd name="connsiteY8" fmla="*/ 0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150" h="95250">
                  <a:moveTo>
                    <a:pt x="9525" y="0"/>
                  </a:moveTo>
                  <a:lnTo>
                    <a:pt x="0" y="9525"/>
                  </a:lnTo>
                  <a:lnTo>
                    <a:pt x="42863" y="52387"/>
                  </a:lnTo>
                  <a:lnTo>
                    <a:pt x="0" y="95250"/>
                  </a:lnTo>
                  <a:lnTo>
                    <a:pt x="9525" y="104775"/>
                  </a:lnTo>
                  <a:lnTo>
                    <a:pt x="57150" y="57150"/>
                  </a:lnTo>
                  <a:cubicBezTo>
                    <a:pt x="58103" y="56198"/>
                    <a:pt x="59055" y="54293"/>
                    <a:pt x="59055" y="52387"/>
                  </a:cubicBezTo>
                  <a:cubicBezTo>
                    <a:pt x="59055" y="50482"/>
                    <a:pt x="58103" y="48578"/>
                    <a:pt x="57150" y="47625"/>
                  </a:cubicBez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96FAF892-C433-4382-83C5-4D609466F908}"/>
                </a:ext>
              </a:extLst>
            </p:cNvPr>
            <p:cNvSpPr/>
            <p:nvPr/>
          </p:nvSpPr>
          <p:spPr>
            <a:xfrm>
              <a:off x="7459585" y="2407131"/>
              <a:ext cx="85725" cy="171450"/>
            </a:xfrm>
            <a:custGeom>
              <a:avLst/>
              <a:gdLst>
                <a:gd name="connsiteX0" fmla="*/ 0 w 85725"/>
                <a:gd name="connsiteY0" fmla="*/ 167152 h 171450"/>
                <a:gd name="connsiteX1" fmla="*/ 74195 w 85725"/>
                <a:gd name="connsiteY1" fmla="*/ 0 h 171450"/>
                <a:gd name="connsiteX2" fmla="*/ 86383 w 85725"/>
                <a:gd name="connsiteY2" fmla="*/ 5410 h 171450"/>
                <a:gd name="connsiteX3" fmla="*/ 12188 w 85725"/>
                <a:gd name="connsiteY3" fmla="*/ 172562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5" h="171450">
                  <a:moveTo>
                    <a:pt x="0" y="167152"/>
                  </a:moveTo>
                  <a:lnTo>
                    <a:pt x="74195" y="0"/>
                  </a:lnTo>
                  <a:lnTo>
                    <a:pt x="86383" y="5410"/>
                  </a:lnTo>
                  <a:lnTo>
                    <a:pt x="12188" y="172562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3A000FBE-D7CF-444E-B54A-758C18A4A0E9}"/>
                </a:ext>
              </a:extLst>
            </p:cNvPr>
            <p:cNvSpPr/>
            <p:nvPr/>
          </p:nvSpPr>
          <p:spPr>
            <a:xfrm>
              <a:off x="7617142" y="3429000"/>
              <a:ext cx="238125" cy="104775"/>
            </a:xfrm>
            <a:custGeom>
              <a:avLst/>
              <a:gdLst>
                <a:gd name="connsiteX0" fmla="*/ 0 w 238125"/>
                <a:gd name="connsiteY0" fmla="*/ 0 h 104775"/>
                <a:gd name="connsiteX1" fmla="*/ 238125 w 238125"/>
                <a:gd name="connsiteY1" fmla="*/ 0 h 104775"/>
                <a:gd name="connsiteX2" fmla="*/ 238125 w 238125"/>
                <a:gd name="connsiteY2" fmla="*/ 108585 h 104775"/>
                <a:gd name="connsiteX3" fmla="*/ 0 w 238125"/>
                <a:gd name="connsiteY3" fmla="*/ 108585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8125" h="104775">
                  <a:moveTo>
                    <a:pt x="0" y="0"/>
                  </a:moveTo>
                  <a:lnTo>
                    <a:pt x="238125" y="0"/>
                  </a:lnTo>
                  <a:lnTo>
                    <a:pt x="238125" y="108585"/>
                  </a:lnTo>
                  <a:lnTo>
                    <a:pt x="0" y="108585"/>
                  </a:lnTo>
                  <a:close/>
                </a:path>
              </a:pathLst>
            </a:custGeom>
            <a:solidFill>
              <a:srgbClr val="5580F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F620B2CF-D2CD-47AC-8BC8-D6953DF04682}"/>
                </a:ext>
              </a:extLst>
            </p:cNvPr>
            <p:cNvSpPr/>
            <p:nvPr/>
          </p:nvSpPr>
          <p:spPr>
            <a:xfrm>
              <a:off x="7316152" y="2949892"/>
              <a:ext cx="838200" cy="485775"/>
            </a:xfrm>
            <a:custGeom>
              <a:avLst/>
              <a:gdLst>
                <a:gd name="connsiteX0" fmla="*/ 804863 w 838200"/>
                <a:gd name="connsiteY0" fmla="*/ 0 h 485775"/>
                <a:gd name="connsiteX1" fmla="*/ 39053 w 838200"/>
                <a:gd name="connsiteY1" fmla="*/ 0 h 485775"/>
                <a:gd name="connsiteX2" fmla="*/ 0 w 838200"/>
                <a:gd name="connsiteY2" fmla="*/ 39053 h 485775"/>
                <a:gd name="connsiteX3" fmla="*/ 0 w 838200"/>
                <a:gd name="connsiteY3" fmla="*/ 456247 h 485775"/>
                <a:gd name="connsiteX4" fmla="*/ 39053 w 838200"/>
                <a:gd name="connsiteY4" fmla="*/ 495300 h 485775"/>
                <a:gd name="connsiteX5" fmla="*/ 804863 w 838200"/>
                <a:gd name="connsiteY5" fmla="*/ 495300 h 485775"/>
                <a:gd name="connsiteX6" fmla="*/ 843915 w 838200"/>
                <a:gd name="connsiteY6" fmla="*/ 456247 h 485775"/>
                <a:gd name="connsiteX7" fmla="*/ 843915 w 838200"/>
                <a:gd name="connsiteY7" fmla="*/ 39053 h 485775"/>
                <a:gd name="connsiteX8" fmla="*/ 804863 w 838200"/>
                <a:gd name="connsiteY8" fmla="*/ 0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38200" h="485775">
                  <a:moveTo>
                    <a:pt x="804863" y="0"/>
                  </a:moveTo>
                  <a:lnTo>
                    <a:pt x="39053" y="0"/>
                  </a:lnTo>
                  <a:cubicBezTo>
                    <a:pt x="17145" y="0"/>
                    <a:pt x="0" y="18097"/>
                    <a:pt x="0" y="39053"/>
                  </a:cubicBezTo>
                  <a:lnTo>
                    <a:pt x="0" y="456247"/>
                  </a:lnTo>
                  <a:cubicBezTo>
                    <a:pt x="0" y="478155"/>
                    <a:pt x="18097" y="495300"/>
                    <a:pt x="39053" y="495300"/>
                  </a:cubicBezTo>
                  <a:lnTo>
                    <a:pt x="804863" y="495300"/>
                  </a:lnTo>
                  <a:cubicBezTo>
                    <a:pt x="826770" y="495300"/>
                    <a:pt x="843915" y="477203"/>
                    <a:pt x="843915" y="456247"/>
                  </a:cubicBezTo>
                  <a:lnTo>
                    <a:pt x="843915" y="39053"/>
                  </a:lnTo>
                  <a:cubicBezTo>
                    <a:pt x="843915" y="18097"/>
                    <a:pt x="826770" y="0"/>
                    <a:pt x="804863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1D7525FA-1AED-4321-9B4A-CB52AC1852D2}"/>
                </a:ext>
              </a:extLst>
            </p:cNvPr>
            <p:cNvSpPr/>
            <p:nvPr/>
          </p:nvSpPr>
          <p:spPr>
            <a:xfrm>
              <a:off x="7341870" y="2972752"/>
              <a:ext cx="790575" cy="400050"/>
            </a:xfrm>
            <a:custGeom>
              <a:avLst/>
              <a:gdLst>
                <a:gd name="connsiteX0" fmla="*/ 0 w 790575"/>
                <a:gd name="connsiteY0" fmla="*/ 0 h 400050"/>
                <a:gd name="connsiteX1" fmla="*/ 792480 w 790575"/>
                <a:gd name="connsiteY1" fmla="*/ 0 h 400050"/>
                <a:gd name="connsiteX2" fmla="*/ 792480 w 790575"/>
                <a:gd name="connsiteY2" fmla="*/ 401955 h 400050"/>
                <a:gd name="connsiteX3" fmla="*/ 0 w 790575"/>
                <a:gd name="connsiteY3" fmla="*/ 401955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0575" h="400050">
                  <a:moveTo>
                    <a:pt x="0" y="0"/>
                  </a:moveTo>
                  <a:lnTo>
                    <a:pt x="792480" y="0"/>
                  </a:lnTo>
                  <a:lnTo>
                    <a:pt x="792480" y="401955"/>
                  </a:lnTo>
                  <a:lnTo>
                    <a:pt x="0" y="401955"/>
                  </a:lnTo>
                  <a:close/>
                </a:path>
              </a:pathLst>
            </a:custGeom>
            <a:solidFill>
              <a:srgbClr val="8EDE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D520C424-D54E-4ECC-8FD6-C5EE55F485DD}"/>
                </a:ext>
              </a:extLst>
            </p:cNvPr>
            <p:cNvSpPr/>
            <p:nvPr/>
          </p:nvSpPr>
          <p:spPr>
            <a:xfrm>
              <a:off x="7519987" y="3522345"/>
              <a:ext cx="409575" cy="28575"/>
            </a:xfrm>
            <a:custGeom>
              <a:avLst/>
              <a:gdLst>
                <a:gd name="connsiteX0" fmla="*/ 401955 w 409575"/>
                <a:gd name="connsiteY0" fmla="*/ 0 h 28575"/>
                <a:gd name="connsiteX1" fmla="*/ 15240 w 409575"/>
                <a:gd name="connsiteY1" fmla="*/ 0 h 28575"/>
                <a:gd name="connsiteX2" fmla="*/ 0 w 409575"/>
                <a:gd name="connsiteY2" fmla="*/ 15240 h 28575"/>
                <a:gd name="connsiteX3" fmla="*/ 15240 w 409575"/>
                <a:gd name="connsiteY3" fmla="*/ 30480 h 28575"/>
                <a:gd name="connsiteX4" fmla="*/ 401955 w 409575"/>
                <a:gd name="connsiteY4" fmla="*/ 30480 h 28575"/>
                <a:gd name="connsiteX5" fmla="*/ 417195 w 409575"/>
                <a:gd name="connsiteY5" fmla="*/ 15240 h 28575"/>
                <a:gd name="connsiteX6" fmla="*/ 401955 w 409575"/>
                <a:gd name="connsiteY6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9575" h="28575">
                  <a:moveTo>
                    <a:pt x="401955" y="0"/>
                  </a:moveTo>
                  <a:lnTo>
                    <a:pt x="15240" y="0"/>
                  </a:lnTo>
                  <a:cubicBezTo>
                    <a:pt x="6668" y="0"/>
                    <a:pt x="0" y="6667"/>
                    <a:pt x="0" y="15240"/>
                  </a:cubicBezTo>
                  <a:cubicBezTo>
                    <a:pt x="0" y="23813"/>
                    <a:pt x="6668" y="30480"/>
                    <a:pt x="15240" y="30480"/>
                  </a:cubicBezTo>
                  <a:lnTo>
                    <a:pt x="401955" y="30480"/>
                  </a:lnTo>
                  <a:cubicBezTo>
                    <a:pt x="410528" y="30480"/>
                    <a:pt x="417195" y="23813"/>
                    <a:pt x="417195" y="15240"/>
                  </a:cubicBezTo>
                  <a:cubicBezTo>
                    <a:pt x="417195" y="6667"/>
                    <a:pt x="410528" y="0"/>
                    <a:pt x="401955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42A3DABC-4B09-494E-ADA6-D5A71181D260}"/>
                </a:ext>
              </a:extLst>
            </p:cNvPr>
            <p:cNvSpPr/>
            <p:nvPr/>
          </p:nvSpPr>
          <p:spPr>
            <a:xfrm>
              <a:off x="7609522" y="3091174"/>
              <a:ext cx="66675" cy="209550"/>
            </a:xfrm>
            <a:custGeom>
              <a:avLst/>
              <a:gdLst>
                <a:gd name="connsiteX0" fmla="*/ 50483 w 66675"/>
                <a:gd name="connsiteY0" fmla="*/ 2546 h 209550"/>
                <a:gd name="connsiteX1" fmla="*/ 25718 w 66675"/>
                <a:gd name="connsiteY1" fmla="*/ 30168 h 209550"/>
                <a:gd name="connsiteX2" fmla="*/ 23813 w 66675"/>
                <a:gd name="connsiteY2" fmla="*/ 71126 h 209550"/>
                <a:gd name="connsiteX3" fmla="*/ 18097 w 66675"/>
                <a:gd name="connsiteY3" fmla="*/ 87318 h 209550"/>
                <a:gd name="connsiteX4" fmla="*/ 0 w 66675"/>
                <a:gd name="connsiteY4" fmla="*/ 95891 h 209550"/>
                <a:gd name="connsiteX5" fmla="*/ 0 w 66675"/>
                <a:gd name="connsiteY5" fmla="*/ 121608 h 209550"/>
                <a:gd name="connsiteX6" fmla="*/ 8572 w 66675"/>
                <a:gd name="connsiteY6" fmla="*/ 123513 h 209550"/>
                <a:gd name="connsiteX7" fmla="*/ 22860 w 66675"/>
                <a:gd name="connsiteY7" fmla="*/ 139706 h 209550"/>
                <a:gd name="connsiteX8" fmla="*/ 36195 w 66675"/>
                <a:gd name="connsiteY8" fmla="*/ 208286 h 209550"/>
                <a:gd name="connsiteX9" fmla="*/ 75247 w 66675"/>
                <a:gd name="connsiteY9" fmla="*/ 217811 h 209550"/>
                <a:gd name="connsiteX10" fmla="*/ 75247 w 66675"/>
                <a:gd name="connsiteY10" fmla="*/ 190188 h 209550"/>
                <a:gd name="connsiteX11" fmla="*/ 61913 w 66675"/>
                <a:gd name="connsiteY11" fmla="*/ 189236 h 209550"/>
                <a:gd name="connsiteX12" fmla="*/ 53340 w 66675"/>
                <a:gd name="connsiteY12" fmla="*/ 177806 h 209550"/>
                <a:gd name="connsiteX13" fmla="*/ 32385 w 66675"/>
                <a:gd name="connsiteY13" fmla="*/ 109226 h 209550"/>
                <a:gd name="connsiteX14" fmla="*/ 52388 w 66675"/>
                <a:gd name="connsiteY14" fmla="*/ 74936 h 209550"/>
                <a:gd name="connsiteX15" fmla="*/ 53340 w 66675"/>
                <a:gd name="connsiteY15" fmla="*/ 52076 h 209550"/>
                <a:gd name="connsiteX16" fmla="*/ 54293 w 66675"/>
                <a:gd name="connsiteY16" fmla="*/ 35883 h 209550"/>
                <a:gd name="connsiteX17" fmla="*/ 64770 w 66675"/>
                <a:gd name="connsiteY17" fmla="*/ 27311 h 209550"/>
                <a:gd name="connsiteX18" fmla="*/ 74295 w 66675"/>
                <a:gd name="connsiteY18" fmla="*/ 27311 h 209550"/>
                <a:gd name="connsiteX19" fmla="*/ 74295 w 66675"/>
                <a:gd name="connsiteY19" fmla="*/ 27311 h 209550"/>
                <a:gd name="connsiteX20" fmla="*/ 74295 w 66675"/>
                <a:gd name="connsiteY20" fmla="*/ 641 h 209550"/>
                <a:gd name="connsiteX21" fmla="*/ 50483 w 66675"/>
                <a:gd name="connsiteY21" fmla="*/ 2546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6675" h="209550">
                  <a:moveTo>
                    <a:pt x="50483" y="2546"/>
                  </a:moveTo>
                  <a:cubicBezTo>
                    <a:pt x="36195" y="6356"/>
                    <a:pt x="27622" y="15881"/>
                    <a:pt x="25718" y="30168"/>
                  </a:cubicBezTo>
                  <a:cubicBezTo>
                    <a:pt x="23813" y="43503"/>
                    <a:pt x="25718" y="57791"/>
                    <a:pt x="23813" y="71126"/>
                  </a:cubicBezTo>
                  <a:cubicBezTo>
                    <a:pt x="22860" y="76841"/>
                    <a:pt x="21908" y="82556"/>
                    <a:pt x="18097" y="87318"/>
                  </a:cubicBezTo>
                  <a:cubicBezTo>
                    <a:pt x="13335" y="93986"/>
                    <a:pt x="0" y="95891"/>
                    <a:pt x="0" y="95891"/>
                  </a:cubicBezTo>
                  <a:lnTo>
                    <a:pt x="0" y="121608"/>
                  </a:lnTo>
                  <a:cubicBezTo>
                    <a:pt x="0" y="121608"/>
                    <a:pt x="2858" y="121608"/>
                    <a:pt x="8572" y="123513"/>
                  </a:cubicBezTo>
                  <a:cubicBezTo>
                    <a:pt x="16193" y="126371"/>
                    <a:pt x="20003" y="132086"/>
                    <a:pt x="22860" y="139706"/>
                  </a:cubicBezTo>
                  <a:cubicBezTo>
                    <a:pt x="28575" y="161613"/>
                    <a:pt x="16193" y="192093"/>
                    <a:pt x="36195" y="208286"/>
                  </a:cubicBezTo>
                  <a:cubicBezTo>
                    <a:pt x="44768" y="215906"/>
                    <a:pt x="60008" y="217811"/>
                    <a:pt x="75247" y="217811"/>
                  </a:cubicBezTo>
                  <a:lnTo>
                    <a:pt x="75247" y="190188"/>
                  </a:lnTo>
                  <a:cubicBezTo>
                    <a:pt x="72390" y="190188"/>
                    <a:pt x="64770" y="190188"/>
                    <a:pt x="61913" y="189236"/>
                  </a:cubicBezTo>
                  <a:cubicBezTo>
                    <a:pt x="56197" y="187331"/>
                    <a:pt x="54293" y="183521"/>
                    <a:pt x="53340" y="177806"/>
                  </a:cubicBezTo>
                  <a:cubicBezTo>
                    <a:pt x="51435" y="153041"/>
                    <a:pt x="57150" y="123513"/>
                    <a:pt x="32385" y="109226"/>
                  </a:cubicBezTo>
                  <a:cubicBezTo>
                    <a:pt x="44768" y="100653"/>
                    <a:pt x="50483" y="90176"/>
                    <a:pt x="52388" y="74936"/>
                  </a:cubicBezTo>
                  <a:cubicBezTo>
                    <a:pt x="53340" y="67316"/>
                    <a:pt x="53340" y="59696"/>
                    <a:pt x="53340" y="52076"/>
                  </a:cubicBezTo>
                  <a:cubicBezTo>
                    <a:pt x="53340" y="47313"/>
                    <a:pt x="52388" y="40646"/>
                    <a:pt x="54293" y="35883"/>
                  </a:cubicBezTo>
                  <a:cubicBezTo>
                    <a:pt x="56197" y="30168"/>
                    <a:pt x="60008" y="28263"/>
                    <a:pt x="64770" y="27311"/>
                  </a:cubicBezTo>
                  <a:cubicBezTo>
                    <a:pt x="67628" y="27311"/>
                    <a:pt x="72390" y="28263"/>
                    <a:pt x="74295" y="27311"/>
                  </a:cubicBezTo>
                  <a:cubicBezTo>
                    <a:pt x="74295" y="27311"/>
                    <a:pt x="74295" y="27311"/>
                    <a:pt x="74295" y="27311"/>
                  </a:cubicBezTo>
                  <a:lnTo>
                    <a:pt x="74295" y="641"/>
                  </a:lnTo>
                  <a:cubicBezTo>
                    <a:pt x="69533" y="-1264"/>
                    <a:pt x="55245" y="1593"/>
                    <a:pt x="50483" y="2546"/>
                  </a:cubicBezTo>
                  <a:close/>
                </a:path>
              </a:pathLst>
            </a:custGeom>
            <a:solidFill>
              <a:srgbClr val="121F5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96A0E76D-538D-4E42-81B6-7FEF835F2679}"/>
                </a:ext>
              </a:extLst>
            </p:cNvPr>
            <p:cNvSpPr/>
            <p:nvPr/>
          </p:nvSpPr>
          <p:spPr>
            <a:xfrm>
              <a:off x="7791450" y="3091814"/>
              <a:ext cx="66675" cy="209550"/>
            </a:xfrm>
            <a:custGeom>
              <a:avLst/>
              <a:gdLst>
                <a:gd name="connsiteX0" fmla="*/ 51435 w 66675"/>
                <a:gd name="connsiteY0" fmla="*/ 60960 h 209550"/>
                <a:gd name="connsiteX1" fmla="*/ 48578 w 66675"/>
                <a:gd name="connsiteY1" fmla="*/ 21908 h 209550"/>
                <a:gd name="connsiteX2" fmla="*/ 20955 w 66675"/>
                <a:gd name="connsiteY2" fmla="*/ 952 h 209550"/>
                <a:gd name="connsiteX3" fmla="*/ 3810 w 66675"/>
                <a:gd name="connsiteY3" fmla="*/ 0 h 209550"/>
                <a:gd name="connsiteX4" fmla="*/ 0 w 66675"/>
                <a:gd name="connsiteY4" fmla="*/ 0 h 209550"/>
                <a:gd name="connsiteX5" fmla="*/ 0 w 66675"/>
                <a:gd name="connsiteY5" fmla="*/ 27623 h 209550"/>
                <a:gd name="connsiteX6" fmla="*/ 8572 w 66675"/>
                <a:gd name="connsiteY6" fmla="*/ 27623 h 209550"/>
                <a:gd name="connsiteX7" fmla="*/ 20955 w 66675"/>
                <a:gd name="connsiteY7" fmla="*/ 34290 h 209550"/>
                <a:gd name="connsiteX8" fmla="*/ 22860 w 66675"/>
                <a:gd name="connsiteY8" fmla="*/ 56198 h 209550"/>
                <a:gd name="connsiteX9" fmla="*/ 23813 w 66675"/>
                <a:gd name="connsiteY9" fmla="*/ 74295 h 209550"/>
                <a:gd name="connsiteX10" fmla="*/ 43815 w 66675"/>
                <a:gd name="connsiteY10" fmla="*/ 108585 h 209550"/>
                <a:gd name="connsiteX11" fmla="*/ 22860 w 66675"/>
                <a:gd name="connsiteY11" fmla="*/ 154305 h 209550"/>
                <a:gd name="connsiteX12" fmla="*/ 8572 w 66675"/>
                <a:gd name="connsiteY12" fmla="*/ 189548 h 209550"/>
                <a:gd name="connsiteX13" fmla="*/ 0 w 66675"/>
                <a:gd name="connsiteY13" fmla="*/ 190500 h 209550"/>
                <a:gd name="connsiteX14" fmla="*/ 0 w 66675"/>
                <a:gd name="connsiteY14" fmla="*/ 216218 h 209550"/>
                <a:gd name="connsiteX15" fmla="*/ 2857 w 66675"/>
                <a:gd name="connsiteY15" fmla="*/ 216218 h 209550"/>
                <a:gd name="connsiteX16" fmla="*/ 26670 w 66675"/>
                <a:gd name="connsiteY16" fmla="*/ 214313 h 209550"/>
                <a:gd name="connsiteX17" fmla="*/ 51435 w 66675"/>
                <a:gd name="connsiteY17" fmla="*/ 166688 h 209550"/>
                <a:gd name="connsiteX18" fmla="*/ 75247 w 66675"/>
                <a:gd name="connsiteY18" fmla="*/ 121920 h 209550"/>
                <a:gd name="connsiteX19" fmla="*/ 75247 w 66675"/>
                <a:gd name="connsiteY19" fmla="*/ 95250 h 209550"/>
                <a:gd name="connsiteX20" fmla="*/ 61913 w 66675"/>
                <a:gd name="connsiteY20" fmla="*/ 91440 h 209550"/>
                <a:gd name="connsiteX21" fmla="*/ 51435 w 66675"/>
                <a:gd name="connsiteY21" fmla="*/ 60960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6675" h="209550">
                  <a:moveTo>
                    <a:pt x="51435" y="60960"/>
                  </a:moveTo>
                  <a:cubicBezTo>
                    <a:pt x="51435" y="48577"/>
                    <a:pt x="52388" y="34290"/>
                    <a:pt x="48578" y="21908"/>
                  </a:cubicBezTo>
                  <a:cubicBezTo>
                    <a:pt x="44768" y="9525"/>
                    <a:pt x="33338" y="2858"/>
                    <a:pt x="20955" y="952"/>
                  </a:cubicBezTo>
                  <a:cubicBezTo>
                    <a:pt x="15240" y="0"/>
                    <a:pt x="9525" y="0"/>
                    <a:pt x="3810" y="0"/>
                  </a:cubicBezTo>
                  <a:cubicBezTo>
                    <a:pt x="953" y="0"/>
                    <a:pt x="953" y="0"/>
                    <a:pt x="0" y="0"/>
                  </a:cubicBezTo>
                  <a:lnTo>
                    <a:pt x="0" y="27623"/>
                  </a:lnTo>
                  <a:cubicBezTo>
                    <a:pt x="1905" y="27623"/>
                    <a:pt x="6668" y="27623"/>
                    <a:pt x="8572" y="27623"/>
                  </a:cubicBezTo>
                  <a:cubicBezTo>
                    <a:pt x="13335" y="27623"/>
                    <a:pt x="19050" y="28575"/>
                    <a:pt x="20955" y="34290"/>
                  </a:cubicBezTo>
                  <a:cubicBezTo>
                    <a:pt x="23813" y="40005"/>
                    <a:pt x="21907" y="49530"/>
                    <a:pt x="22860" y="56198"/>
                  </a:cubicBezTo>
                  <a:cubicBezTo>
                    <a:pt x="22860" y="62865"/>
                    <a:pt x="22860" y="68580"/>
                    <a:pt x="23813" y="74295"/>
                  </a:cubicBezTo>
                  <a:cubicBezTo>
                    <a:pt x="24765" y="89535"/>
                    <a:pt x="31432" y="100013"/>
                    <a:pt x="43815" y="108585"/>
                  </a:cubicBezTo>
                  <a:cubicBezTo>
                    <a:pt x="26670" y="118110"/>
                    <a:pt x="23813" y="136208"/>
                    <a:pt x="22860" y="154305"/>
                  </a:cubicBezTo>
                  <a:cubicBezTo>
                    <a:pt x="21907" y="167640"/>
                    <a:pt x="26670" y="187643"/>
                    <a:pt x="8572" y="189548"/>
                  </a:cubicBezTo>
                  <a:cubicBezTo>
                    <a:pt x="3810" y="190500"/>
                    <a:pt x="953" y="188595"/>
                    <a:pt x="0" y="190500"/>
                  </a:cubicBezTo>
                  <a:lnTo>
                    <a:pt x="0" y="216218"/>
                  </a:lnTo>
                  <a:cubicBezTo>
                    <a:pt x="953" y="216218"/>
                    <a:pt x="1905" y="216218"/>
                    <a:pt x="2857" y="216218"/>
                  </a:cubicBezTo>
                  <a:cubicBezTo>
                    <a:pt x="10478" y="217170"/>
                    <a:pt x="20003" y="216218"/>
                    <a:pt x="26670" y="214313"/>
                  </a:cubicBezTo>
                  <a:cubicBezTo>
                    <a:pt x="49530" y="207645"/>
                    <a:pt x="51435" y="187643"/>
                    <a:pt x="51435" y="166688"/>
                  </a:cubicBezTo>
                  <a:cubicBezTo>
                    <a:pt x="51435" y="147638"/>
                    <a:pt x="50482" y="123825"/>
                    <a:pt x="75247" y="121920"/>
                  </a:cubicBezTo>
                  <a:lnTo>
                    <a:pt x="75247" y="95250"/>
                  </a:lnTo>
                  <a:cubicBezTo>
                    <a:pt x="75247" y="95250"/>
                    <a:pt x="64770" y="93345"/>
                    <a:pt x="61913" y="91440"/>
                  </a:cubicBezTo>
                  <a:cubicBezTo>
                    <a:pt x="51435" y="84773"/>
                    <a:pt x="51435" y="71438"/>
                    <a:pt x="51435" y="60960"/>
                  </a:cubicBezTo>
                  <a:close/>
                </a:path>
              </a:pathLst>
            </a:custGeom>
            <a:solidFill>
              <a:srgbClr val="121F5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0ABD4354-CB99-4770-B0FD-D2E592C69F9A}"/>
                </a:ext>
              </a:extLst>
            </p:cNvPr>
            <p:cNvSpPr/>
            <p:nvPr/>
          </p:nvSpPr>
          <p:spPr>
            <a:xfrm>
              <a:off x="7692390" y="3154680"/>
              <a:ext cx="85725" cy="19050"/>
            </a:xfrm>
            <a:custGeom>
              <a:avLst/>
              <a:gdLst>
                <a:gd name="connsiteX0" fmla="*/ 0 w 85725"/>
                <a:gd name="connsiteY0" fmla="*/ 0 h 19050"/>
                <a:gd name="connsiteX1" fmla="*/ 91440 w 85725"/>
                <a:gd name="connsiteY1" fmla="*/ 0 h 19050"/>
                <a:gd name="connsiteX2" fmla="*/ 91440 w 85725"/>
                <a:gd name="connsiteY2" fmla="*/ 24765 h 19050"/>
                <a:gd name="connsiteX3" fmla="*/ 0 w 85725"/>
                <a:gd name="connsiteY3" fmla="*/ 2476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5" h="19050">
                  <a:moveTo>
                    <a:pt x="0" y="0"/>
                  </a:moveTo>
                  <a:lnTo>
                    <a:pt x="91440" y="0"/>
                  </a:lnTo>
                  <a:lnTo>
                    <a:pt x="91440" y="24765"/>
                  </a:lnTo>
                  <a:lnTo>
                    <a:pt x="0" y="24765"/>
                  </a:lnTo>
                  <a:close/>
                </a:path>
              </a:pathLst>
            </a:custGeom>
            <a:solidFill>
              <a:srgbClr val="121F5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C1A985F3-E4C5-47BC-9609-18C5EE88EB80}"/>
                </a:ext>
              </a:extLst>
            </p:cNvPr>
            <p:cNvSpPr/>
            <p:nvPr/>
          </p:nvSpPr>
          <p:spPr>
            <a:xfrm>
              <a:off x="7692390" y="3188970"/>
              <a:ext cx="85725" cy="19050"/>
            </a:xfrm>
            <a:custGeom>
              <a:avLst/>
              <a:gdLst>
                <a:gd name="connsiteX0" fmla="*/ 0 w 85725"/>
                <a:gd name="connsiteY0" fmla="*/ 0 h 19050"/>
                <a:gd name="connsiteX1" fmla="*/ 91440 w 85725"/>
                <a:gd name="connsiteY1" fmla="*/ 0 h 19050"/>
                <a:gd name="connsiteX2" fmla="*/ 91440 w 85725"/>
                <a:gd name="connsiteY2" fmla="*/ 24765 h 19050"/>
                <a:gd name="connsiteX3" fmla="*/ 0 w 85725"/>
                <a:gd name="connsiteY3" fmla="*/ 2476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5" h="19050">
                  <a:moveTo>
                    <a:pt x="0" y="0"/>
                  </a:moveTo>
                  <a:lnTo>
                    <a:pt x="91440" y="0"/>
                  </a:lnTo>
                  <a:lnTo>
                    <a:pt x="91440" y="24765"/>
                  </a:lnTo>
                  <a:lnTo>
                    <a:pt x="0" y="24765"/>
                  </a:lnTo>
                  <a:close/>
                </a:path>
              </a:pathLst>
            </a:custGeom>
            <a:solidFill>
              <a:srgbClr val="121F5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977D31F-0ABF-4045-AF6B-EFCA16F0C795}"/>
                </a:ext>
              </a:extLst>
            </p:cNvPr>
            <p:cNvSpPr/>
            <p:nvPr/>
          </p:nvSpPr>
          <p:spPr>
            <a:xfrm>
              <a:off x="7692390" y="3223260"/>
              <a:ext cx="47625" cy="19050"/>
            </a:xfrm>
            <a:custGeom>
              <a:avLst/>
              <a:gdLst>
                <a:gd name="connsiteX0" fmla="*/ 0 w 47625"/>
                <a:gd name="connsiteY0" fmla="*/ 0 h 19050"/>
                <a:gd name="connsiteX1" fmla="*/ 53340 w 47625"/>
                <a:gd name="connsiteY1" fmla="*/ 0 h 19050"/>
                <a:gd name="connsiteX2" fmla="*/ 53340 w 47625"/>
                <a:gd name="connsiteY2" fmla="*/ 24765 h 19050"/>
                <a:gd name="connsiteX3" fmla="*/ 0 w 47625"/>
                <a:gd name="connsiteY3" fmla="*/ 2476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19050">
                  <a:moveTo>
                    <a:pt x="0" y="0"/>
                  </a:moveTo>
                  <a:lnTo>
                    <a:pt x="53340" y="0"/>
                  </a:lnTo>
                  <a:lnTo>
                    <a:pt x="53340" y="24765"/>
                  </a:lnTo>
                  <a:lnTo>
                    <a:pt x="0" y="24765"/>
                  </a:lnTo>
                  <a:close/>
                </a:path>
              </a:pathLst>
            </a:custGeom>
            <a:solidFill>
              <a:srgbClr val="121F5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1CB51ABE-C76A-4F6C-BF34-31DB35FA3552}"/>
                </a:ext>
              </a:extLst>
            </p:cNvPr>
            <p:cNvSpPr/>
            <p:nvPr/>
          </p:nvSpPr>
          <p:spPr>
            <a:xfrm>
              <a:off x="7341870" y="2972752"/>
              <a:ext cx="95250" cy="400050"/>
            </a:xfrm>
            <a:custGeom>
              <a:avLst/>
              <a:gdLst>
                <a:gd name="connsiteX0" fmla="*/ 0 w 95250"/>
                <a:gd name="connsiteY0" fmla="*/ 0 h 400050"/>
                <a:gd name="connsiteX1" fmla="*/ 98107 w 95250"/>
                <a:gd name="connsiteY1" fmla="*/ 0 h 400050"/>
                <a:gd name="connsiteX2" fmla="*/ 98107 w 95250"/>
                <a:gd name="connsiteY2" fmla="*/ 402908 h 400050"/>
                <a:gd name="connsiteX3" fmla="*/ 0 w 95250"/>
                <a:gd name="connsiteY3" fmla="*/ 402908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400050">
                  <a:moveTo>
                    <a:pt x="0" y="0"/>
                  </a:moveTo>
                  <a:lnTo>
                    <a:pt x="98107" y="0"/>
                  </a:lnTo>
                  <a:lnTo>
                    <a:pt x="98107" y="402908"/>
                  </a:lnTo>
                  <a:lnTo>
                    <a:pt x="0" y="402908"/>
                  </a:lnTo>
                  <a:close/>
                </a:path>
              </a:pathLst>
            </a:custGeom>
            <a:solidFill>
              <a:srgbClr val="8EDE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8081E980-CF26-4D8D-8C9A-FF1551D7E7CD}"/>
                </a:ext>
              </a:extLst>
            </p:cNvPr>
            <p:cNvSpPr/>
            <p:nvPr/>
          </p:nvSpPr>
          <p:spPr>
            <a:xfrm>
              <a:off x="8081962" y="2972752"/>
              <a:ext cx="47625" cy="400050"/>
            </a:xfrm>
            <a:custGeom>
              <a:avLst/>
              <a:gdLst>
                <a:gd name="connsiteX0" fmla="*/ 0 w 47625"/>
                <a:gd name="connsiteY0" fmla="*/ 0 h 400050"/>
                <a:gd name="connsiteX1" fmla="*/ 52388 w 47625"/>
                <a:gd name="connsiteY1" fmla="*/ 0 h 400050"/>
                <a:gd name="connsiteX2" fmla="*/ 52388 w 47625"/>
                <a:gd name="connsiteY2" fmla="*/ 402908 h 400050"/>
                <a:gd name="connsiteX3" fmla="*/ 0 w 47625"/>
                <a:gd name="connsiteY3" fmla="*/ 402908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400050">
                  <a:moveTo>
                    <a:pt x="0" y="0"/>
                  </a:moveTo>
                  <a:lnTo>
                    <a:pt x="52388" y="0"/>
                  </a:lnTo>
                  <a:lnTo>
                    <a:pt x="52388" y="402908"/>
                  </a:lnTo>
                  <a:lnTo>
                    <a:pt x="0" y="402908"/>
                  </a:lnTo>
                  <a:close/>
                </a:path>
              </a:pathLst>
            </a:custGeom>
            <a:solidFill>
              <a:srgbClr val="8EDE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991F3EC6-D2D7-4FCF-91AF-F5D0225D94B5}"/>
                </a:ext>
              </a:extLst>
            </p:cNvPr>
            <p:cNvSpPr/>
            <p:nvPr/>
          </p:nvSpPr>
          <p:spPr>
            <a:xfrm>
              <a:off x="7352347" y="3037522"/>
              <a:ext cx="28575" cy="19050"/>
            </a:xfrm>
            <a:custGeom>
              <a:avLst/>
              <a:gdLst>
                <a:gd name="connsiteX0" fmla="*/ 0 w 28575"/>
                <a:gd name="connsiteY0" fmla="*/ 0 h 19050"/>
                <a:gd name="connsiteX1" fmla="*/ 31432 w 28575"/>
                <a:gd name="connsiteY1" fmla="*/ 0 h 19050"/>
                <a:gd name="connsiteX2" fmla="*/ 31432 w 28575"/>
                <a:gd name="connsiteY2" fmla="*/ 27623 h 19050"/>
                <a:gd name="connsiteX3" fmla="*/ 0 w 28575"/>
                <a:gd name="connsiteY3" fmla="*/ 2762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19050">
                  <a:moveTo>
                    <a:pt x="0" y="0"/>
                  </a:moveTo>
                  <a:lnTo>
                    <a:pt x="31432" y="0"/>
                  </a:lnTo>
                  <a:lnTo>
                    <a:pt x="31432" y="27623"/>
                  </a:lnTo>
                  <a:lnTo>
                    <a:pt x="0" y="2762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4A07BE17-3DF0-424B-AC54-AB33BB328D4E}"/>
                </a:ext>
              </a:extLst>
            </p:cNvPr>
            <p:cNvSpPr/>
            <p:nvPr/>
          </p:nvSpPr>
          <p:spPr>
            <a:xfrm>
              <a:off x="7397115" y="3037522"/>
              <a:ext cx="28575" cy="19050"/>
            </a:xfrm>
            <a:custGeom>
              <a:avLst/>
              <a:gdLst>
                <a:gd name="connsiteX0" fmla="*/ 0 w 28575"/>
                <a:gd name="connsiteY0" fmla="*/ 0 h 19050"/>
                <a:gd name="connsiteX1" fmla="*/ 31432 w 28575"/>
                <a:gd name="connsiteY1" fmla="*/ 0 h 19050"/>
                <a:gd name="connsiteX2" fmla="*/ 31432 w 28575"/>
                <a:gd name="connsiteY2" fmla="*/ 27623 h 19050"/>
                <a:gd name="connsiteX3" fmla="*/ 0 w 28575"/>
                <a:gd name="connsiteY3" fmla="*/ 2762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19050">
                  <a:moveTo>
                    <a:pt x="0" y="0"/>
                  </a:moveTo>
                  <a:lnTo>
                    <a:pt x="31432" y="0"/>
                  </a:lnTo>
                  <a:lnTo>
                    <a:pt x="31432" y="27623"/>
                  </a:lnTo>
                  <a:lnTo>
                    <a:pt x="0" y="2762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C89AE824-C865-4499-BE00-30308FC8A20C}"/>
                </a:ext>
              </a:extLst>
            </p:cNvPr>
            <p:cNvSpPr/>
            <p:nvPr/>
          </p:nvSpPr>
          <p:spPr>
            <a:xfrm>
              <a:off x="7352347" y="3076575"/>
              <a:ext cx="28575" cy="19050"/>
            </a:xfrm>
            <a:custGeom>
              <a:avLst/>
              <a:gdLst>
                <a:gd name="connsiteX0" fmla="*/ 0 w 28575"/>
                <a:gd name="connsiteY0" fmla="*/ 0 h 19050"/>
                <a:gd name="connsiteX1" fmla="*/ 31432 w 28575"/>
                <a:gd name="connsiteY1" fmla="*/ 0 h 19050"/>
                <a:gd name="connsiteX2" fmla="*/ 31432 w 28575"/>
                <a:gd name="connsiteY2" fmla="*/ 27623 h 19050"/>
                <a:gd name="connsiteX3" fmla="*/ 0 w 28575"/>
                <a:gd name="connsiteY3" fmla="*/ 2762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19050">
                  <a:moveTo>
                    <a:pt x="0" y="0"/>
                  </a:moveTo>
                  <a:lnTo>
                    <a:pt x="31432" y="0"/>
                  </a:lnTo>
                  <a:lnTo>
                    <a:pt x="31432" y="27623"/>
                  </a:lnTo>
                  <a:lnTo>
                    <a:pt x="0" y="2762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477479E-4A29-439F-9035-525EEC574CF0}"/>
                </a:ext>
              </a:extLst>
            </p:cNvPr>
            <p:cNvSpPr/>
            <p:nvPr/>
          </p:nvSpPr>
          <p:spPr>
            <a:xfrm>
              <a:off x="7397115" y="3076575"/>
              <a:ext cx="28575" cy="19050"/>
            </a:xfrm>
            <a:custGeom>
              <a:avLst/>
              <a:gdLst>
                <a:gd name="connsiteX0" fmla="*/ 0 w 28575"/>
                <a:gd name="connsiteY0" fmla="*/ 0 h 19050"/>
                <a:gd name="connsiteX1" fmla="*/ 31432 w 28575"/>
                <a:gd name="connsiteY1" fmla="*/ 0 h 19050"/>
                <a:gd name="connsiteX2" fmla="*/ 31432 w 28575"/>
                <a:gd name="connsiteY2" fmla="*/ 27623 h 19050"/>
                <a:gd name="connsiteX3" fmla="*/ 0 w 28575"/>
                <a:gd name="connsiteY3" fmla="*/ 2762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19050">
                  <a:moveTo>
                    <a:pt x="0" y="0"/>
                  </a:moveTo>
                  <a:lnTo>
                    <a:pt x="31432" y="0"/>
                  </a:lnTo>
                  <a:lnTo>
                    <a:pt x="31432" y="27623"/>
                  </a:lnTo>
                  <a:lnTo>
                    <a:pt x="0" y="2762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385FEA18-4120-4B3E-ACBB-F05C3D49BA9F}"/>
                </a:ext>
              </a:extLst>
            </p:cNvPr>
            <p:cNvSpPr/>
            <p:nvPr/>
          </p:nvSpPr>
          <p:spPr>
            <a:xfrm>
              <a:off x="7352347" y="3116580"/>
              <a:ext cx="28575" cy="19050"/>
            </a:xfrm>
            <a:custGeom>
              <a:avLst/>
              <a:gdLst>
                <a:gd name="connsiteX0" fmla="*/ 0 w 28575"/>
                <a:gd name="connsiteY0" fmla="*/ 0 h 19050"/>
                <a:gd name="connsiteX1" fmla="*/ 31432 w 28575"/>
                <a:gd name="connsiteY1" fmla="*/ 0 h 19050"/>
                <a:gd name="connsiteX2" fmla="*/ 31432 w 28575"/>
                <a:gd name="connsiteY2" fmla="*/ 27622 h 19050"/>
                <a:gd name="connsiteX3" fmla="*/ 0 w 28575"/>
                <a:gd name="connsiteY3" fmla="*/ 2762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19050">
                  <a:moveTo>
                    <a:pt x="0" y="0"/>
                  </a:moveTo>
                  <a:lnTo>
                    <a:pt x="31432" y="0"/>
                  </a:lnTo>
                  <a:lnTo>
                    <a:pt x="31432" y="27622"/>
                  </a:lnTo>
                  <a:lnTo>
                    <a:pt x="0" y="27622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B46D724D-CD54-4932-84E1-FCFEC242784B}"/>
                </a:ext>
              </a:extLst>
            </p:cNvPr>
            <p:cNvSpPr/>
            <p:nvPr/>
          </p:nvSpPr>
          <p:spPr>
            <a:xfrm>
              <a:off x="7397115" y="3116580"/>
              <a:ext cx="28575" cy="19050"/>
            </a:xfrm>
            <a:custGeom>
              <a:avLst/>
              <a:gdLst>
                <a:gd name="connsiteX0" fmla="*/ 0 w 28575"/>
                <a:gd name="connsiteY0" fmla="*/ 0 h 19050"/>
                <a:gd name="connsiteX1" fmla="*/ 31432 w 28575"/>
                <a:gd name="connsiteY1" fmla="*/ 0 h 19050"/>
                <a:gd name="connsiteX2" fmla="*/ 31432 w 28575"/>
                <a:gd name="connsiteY2" fmla="*/ 27622 h 19050"/>
                <a:gd name="connsiteX3" fmla="*/ 0 w 28575"/>
                <a:gd name="connsiteY3" fmla="*/ 2762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19050">
                  <a:moveTo>
                    <a:pt x="0" y="0"/>
                  </a:moveTo>
                  <a:lnTo>
                    <a:pt x="31432" y="0"/>
                  </a:lnTo>
                  <a:lnTo>
                    <a:pt x="31432" y="27622"/>
                  </a:lnTo>
                  <a:lnTo>
                    <a:pt x="0" y="27622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8345343F-AAC8-44F6-BD12-4F4AB4DB0076}"/>
                </a:ext>
              </a:extLst>
            </p:cNvPr>
            <p:cNvSpPr/>
            <p:nvPr/>
          </p:nvSpPr>
          <p:spPr>
            <a:xfrm>
              <a:off x="7352347" y="3156585"/>
              <a:ext cx="28575" cy="19050"/>
            </a:xfrm>
            <a:custGeom>
              <a:avLst/>
              <a:gdLst>
                <a:gd name="connsiteX0" fmla="*/ 0 w 28575"/>
                <a:gd name="connsiteY0" fmla="*/ 0 h 19050"/>
                <a:gd name="connsiteX1" fmla="*/ 31432 w 28575"/>
                <a:gd name="connsiteY1" fmla="*/ 0 h 19050"/>
                <a:gd name="connsiteX2" fmla="*/ 31432 w 28575"/>
                <a:gd name="connsiteY2" fmla="*/ 27623 h 19050"/>
                <a:gd name="connsiteX3" fmla="*/ 0 w 28575"/>
                <a:gd name="connsiteY3" fmla="*/ 2762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19050">
                  <a:moveTo>
                    <a:pt x="0" y="0"/>
                  </a:moveTo>
                  <a:lnTo>
                    <a:pt x="31432" y="0"/>
                  </a:lnTo>
                  <a:lnTo>
                    <a:pt x="31432" y="27623"/>
                  </a:lnTo>
                  <a:lnTo>
                    <a:pt x="0" y="2762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13C11A12-B121-4ED1-B182-C68089B87351}"/>
                </a:ext>
              </a:extLst>
            </p:cNvPr>
            <p:cNvSpPr/>
            <p:nvPr/>
          </p:nvSpPr>
          <p:spPr>
            <a:xfrm>
              <a:off x="7397115" y="3156585"/>
              <a:ext cx="28575" cy="19050"/>
            </a:xfrm>
            <a:custGeom>
              <a:avLst/>
              <a:gdLst>
                <a:gd name="connsiteX0" fmla="*/ 0 w 28575"/>
                <a:gd name="connsiteY0" fmla="*/ 0 h 19050"/>
                <a:gd name="connsiteX1" fmla="*/ 31432 w 28575"/>
                <a:gd name="connsiteY1" fmla="*/ 0 h 19050"/>
                <a:gd name="connsiteX2" fmla="*/ 31432 w 28575"/>
                <a:gd name="connsiteY2" fmla="*/ 27623 h 19050"/>
                <a:gd name="connsiteX3" fmla="*/ 0 w 28575"/>
                <a:gd name="connsiteY3" fmla="*/ 2762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19050">
                  <a:moveTo>
                    <a:pt x="0" y="0"/>
                  </a:moveTo>
                  <a:lnTo>
                    <a:pt x="31432" y="0"/>
                  </a:lnTo>
                  <a:lnTo>
                    <a:pt x="31432" y="27623"/>
                  </a:lnTo>
                  <a:lnTo>
                    <a:pt x="0" y="2762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500E7264-D6C7-4353-AAF5-F7990B0A89D7}"/>
                </a:ext>
              </a:extLst>
            </p:cNvPr>
            <p:cNvSpPr/>
            <p:nvPr/>
          </p:nvSpPr>
          <p:spPr>
            <a:xfrm>
              <a:off x="7352347" y="3196590"/>
              <a:ext cx="28575" cy="19050"/>
            </a:xfrm>
            <a:custGeom>
              <a:avLst/>
              <a:gdLst>
                <a:gd name="connsiteX0" fmla="*/ 0 w 28575"/>
                <a:gd name="connsiteY0" fmla="*/ 0 h 19050"/>
                <a:gd name="connsiteX1" fmla="*/ 31432 w 28575"/>
                <a:gd name="connsiteY1" fmla="*/ 0 h 19050"/>
                <a:gd name="connsiteX2" fmla="*/ 31432 w 28575"/>
                <a:gd name="connsiteY2" fmla="*/ 27623 h 19050"/>
                <a:gd name="connsiteX3" fmla="*/ 0 w 28575"/>
                <a:gd name="connsiteY3" fmla="*/ 2762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19050">
                  <a:moveTo>
                    <a:pt x="0" y="0"/>
                  </a:moveTo>
                  <a:lnTo>
                    <a:pt x="31432" y="0"/>
                  </a:lnTo>
                  <a:lnTo>
                    <a:pt x="31432" y="27623"/>
                  </a:lnTo>
                  <a:lnTo>
                    <a:pt x="0" y="2762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C8ADBF7-3F34-47D7-8A17-9BD0C157449A}"/>
                </a:ext>
              </a:extLst>
            </p:cNvPr>
            <p:cNvSpPr/>
            <p:nvPr/>
          </p:nvSpPr>
          <p:spPr>
            <a:xfrm>
              <a:off x="7397115" y="3196590"/>
              <a:ext cx="28575" cy="19050"/>
            </a:xfrm>
            <a:custGeom>
              <a:avLst/>
              <a:gdLst>
                <a:gd name="connsiteX0" fmla="*/ 0 w 28575"/>
                <a:gd name="connsiteY0" fmla="*/ 0 h 19050"/>
                <a:gd name="connsiteX1" fmla="*/ 31432 w 28575"/>
                <a:gd name="connsiteY1" fmla="*/ 0 h 19050"/>
                <a:gd name="connsiteX2" fmla="*/ 31432 w 28575"/>
                <a:gd name="connsiteY2" fmla="*/ 27623 h 19050"/>
                <a:gd name="connsiteX3" fmla="*/ 0 w 28575"/>
                <a:gd name="connsiteY3" fmla="*/ 2762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19050">
                  <a:moveTo>
                    <a:pt x="0" y="0"/>
                  </a:moveTo>
                  <a:lnTo>
                    <a:pt x="31432" y="0"/>
                  </a:lnTo>
                  <a:lnTo>
                    <a:pt x="31432" y="27623"/>
                  </a:lnTo>
                  <a:lnTo>
                    <a:pt x="0" y="2762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13C53129-C72E-4AA6-A873-8B78C26BDD7E}"/>
                </a:ext>
              </a:extLst>
            </p:cNvPr>
            <p:cNvSpPr/>
            <p:nvPr/>
          </p:nvSpPr>
          <p:spPr>
            <a:xfrm>
              <a:off x="7352347" y="3236595"/>
              <a:ext cx="28575" cy="19050"/>
            </a:xfrm>
            <a:custGeom>
              <a:avLst/>
              <a:gdLst>
                <a:gd name="connsiteX0" fmla="*/ 0 w 28575"/>
                <a:gd name="connsiteY0" fmla="*/ 0 h 19050"/>
                <a:gd name="connsiteX1" fmla="*/ 31432 w 28575"/>
                <a:gd name="connsiteY1" fmla="*/ 0 h 19050"/>
                <a:gd name="connsiteX2" fmla="*/ 31432 w 28575"/>
                <a:gd name="connsiteY2" fmla="*/ 27623 h 19050"/>
                <a:gd name="connsiteX3" fmla="*/ 0 w 28575"/>
                <a:gd name="connsiteY3" fmla="*/ 2762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19050">
                  <a:moveTo>
                    <a:pt x="0" y="0"/>
                  </a:moveTo>
                  <a:lnTo>
                    <a:pt x="31432" y="0"/>
                  </a:lnTo>
                  <a:lnTo>
                    <a:pt x="31432" y="27623"/>
                  </a:lnTo>
                  <a:lnTo>
                    <a:pt x="0" y="2762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00B04200-F443-41FC-8ACD-0EBB99CB6906}"/>
                </a:ext>
              </a:extLst>
            </p:cNvPr>
            <p:cNvSpPr/>
            <p:nvPr/>
          </p:nvSpPr>
          <p:spPr>
            <a:xfrm>
              <a:off x="7397115" y="3236595"/>
              <a:ext cx="28575" cy="19050"/>
            </a:xfrm>
            <a:custGeom>
              <a:avLst/>
              <a:gdLst>
                <a:gd name="connsiteX0" fmla="*/ 0 w 28575"/>
                <a:gd name="connsiteY0" fmla="*/ 0 h 19050"/>
                <a:gd name="connsiteX1" fmla="*/ 31432 w 28575"/>
                <a:gd name="connsiteY1" fmla="*/ 0 h 19050"/>
                <a:gd name="connsiteX2" fmla="*/ 31432 w 28575"/>
                <a:gd name="connsiteY2" fmla="*/ 27623 h 19050"/>
                <a:gd name="connsiteX3" fmla="*/ 0 w 28575"/>
                <a:gd name="connsiteY3" fmla="*/ 2762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19050">
                  <a:moveTo>
                    <a:pt x="0" y="0"/>
                  </a:moveTo>
                  <a:lnTo>
                    <a:pt x="31432" y="0"/>
                  </a:lnTo>
                  <a:lnTo>
                    <a:pt x="31432" y="27623"/>
                  </a:lnTo>
                  <a:lnTo>
                    <a:pt x="0" y="2762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C2D0135E-8A50-4BC4-8CC4-3AF25DFA5E73}"/>
                </a:ext>
              </a:extLst>
            </p:cNvPr>
            <p:cNvSpPr/>
            <p:nvPr/>
          </p:nvSpPr>
          <p:spPr>
            <a:xfrm>
              <a:off x="7352347" y="3294697"/>
              <a:ext cx="28575" cy="57150"/>
            </a:xfrm>
            <a:custGeom>
              <a:avLst/>
              <a:gdLst>
                <a:gd name="connsiteX0" fmla="*/ 0 w 28575"/>
                <a:gd name="connsiteY0" fmla="*/ 0 h 57150"/>
                <a:gd name="connsiteX1" fmla="*/ 31432 w 28575"/>
                <a:gd name="connsiteY1" fmla="*/ 0 h 57150"/>
                <a:gd name="connsiteX2" fmla="*/ 31432 w 28575"/>
                <a:gd name="connsiteY2" fmla="*/ 59055 h 57150"/>
                <a:gd name="connsiteX3" fmla="*/ 0 w 28575"/>
                <a:gd name="connsiteY3" fmla="*/ 59055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57150">
                  <a:moveTo>
                    <a:pt x="0" y="0"/>
                  </a:moveTo>
                  <a:lnTo>
                    <a:pt x="31432" y="0"/>
                  </a:lnTo>
                  <a:lnTo>
                    <a:pt x="31432" y="59055"/>
                  </a:lnTo>
                  <a:lnTo>
                    <a:pt x="0" y="5905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A2932D01-8FBF-46D6-94E8-7EFF39F404AE}"/>
                </a:ext>
              </a:extLst>
            </p:cNvPr>
            <p:cNvSpPr/>
            <p:nvPr/>
          </p:nvSpPr>
          <p:spPr>
            <a:xfrm>
              <a:off x="7397115" y="3294697"/>
              <a:ext cx="28575" cy="57150"/>
            </a:xfrm>
            <a:custGeom>
              <a:avLst/>
              <a:gdLst>
                <a:gd name="connsiteX0" fmla="*/ 0 w 28575"/>
                <a:gd name="connsiteY0" fmla="*/ 0 h 57150"/>
                <a:gd name="connsiteX1" fmla="*/ 31432 w 28575"/>
                <a:gd name="connsiteY1" fmla="*/ 0 h 57150"/>
                <a:gd name="connsiteX2" fmla="*/ 31432 w 28575"/>
                <a:gd name="connsiteY2" fmla="*/ 59055 h 57150"/>
                <a:gd name="connsiteX3" fmla="*/ 0 w 28575"/>
                <a:gd name="connsiteY3" fmla="*/ 59055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57150">
                  <a:moveTo>
                    <a:pt x="0" y="0"/>
                  </a:moveTo>
                  <a:lnTo>
                    <a:pt x="31432" y="0"/>
                  </a:lnTo>
                  <a:lnTo>
                    <a:pt x="31432" y="59055"/>
                  </a:lnTo>
                  <a:lnTo>
                    <a:pt x="0" y="5905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00271240-51D0-4552-95DE-A4176C6CA6DB}"/>
                </a:ext>
              </a:extLst>
            </p:cNvPr>
            <p:cNvSpPr/>
            <p:nvPr/>
          </p:nvSpPr>
          <p:spPr>
            <a:xfrm>
              <a:off x="8092440" y="3317557"/>
              <a:ext cx="28575" cy="28575"/>
            </a:xfrm>
            <a:custGeom>
              <a:avLst/>
              <a:gdLst>
                <a:gd name="connsiteX0" fmla="*/ 0 w 28575"/>
                <a:gd name="connsiteY0" fmla="*/ 0 h 28575"/>
                <a:gd name="connsiteX1" fmla="*/ 31432 w 28575"/>
                <a:gd name="connsiteY1" fmla="*/ 0 h 28575"/>
                <a:gd name="connsiteX2" fmla="*/ 31432 w 28575"/>
                <a:gd name="connsiteY2" fmla="*/ 36195 h 28575"/>
                <a:gd name="connsiteX3" fmla="*/ 0 w 28575"/>
                <a:gd name="connsiteY3" fmla="*/ 36195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28575">
                  <a:moveTo>
                    <a:pt x="0" y="0"/>
                  </a:moveTo>
                  <a:lnTo>
                    <a:pt x="31432" y="0"/>
                  </a:lnTo>
                  <a:lnTo>
                    <a:pt x="31432" y="36195"/>
                  </a:lnTo>
                  <a:lnTo>
                    <a:pt x="0" y="3619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0BF8F4B5-2D99-402A-A96A-D0335A64F38A}"/>
                </a:ext>
              </a:extLst>
            </p:cNvPr>
            <p:cNvSpPr/>
            <p:nvPr/>
          </p:nvSpPr>
          <p:spPr>
            <a:xfrm>
              <a:off x="8092440" y="3249930"/>
              <a:ext cx="28575" cy="28575"/>
            </a:xfrm>
            <a:custGeom>
              <a:avLst/>
              <a:gdLst>
                <a:gd name="connsiteX0" fmla="*/ 0 w 28575"/>
                <a:gd name="connsiteY0" fmla="*/ 0 h 28575"/>
                <a:gd name="connsiteX1" fmla="*/ 31432 w 28575"/>
                <a:gd name="connsiteY1" fmla="*/ 0 h 28575"/>
                <a:gd name="connsiteX2" fmla="*/ 31432 w 28575"/>
                <a:gd name="connsiteY2" fmla="*/ 36195 h 28575"/>
                <a:gd name="connsiteX3" fmla="*/ 0 w 28575"/>
                <a:gd name="connsiteY3" fmla="*/ 36195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28575">
                  <a:moveTo>
                    <a:pt x="0" y="0"/>
                  </a:moveTo>
                  <a:lnTo>
                    <a:pt x="31432" y="0"/>
                  </a:lnTo>
                  <a:lnTo>
                    <a:pt x="31432" y="36195"/>
                  </a:lnTo>
                  <a:lnTo>
                    <a:pt x="0" y="3619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F1D15A22-774B-47FB-9DBB-72BBD30CB8F7}"/>
                </a:ext>
              </a:extLst>
            </p:cNvPr>
            <p:cNvSpPr/>
            <p:nvPr/>
          </p:nvSpPr>
          <p:spPr>
            <a:xfrm>
              <a:off x="8092440" y="3182302"/>
              <a:ext cx="28575" cy="28575"/>
            </a:xfrm>
            <a:custGeom>
              <a:avLst/>
              <a:gdLst>
                <a:gd name="connsiteX0" fmla="*/ 0 w 28575"/>
                <a:gd name="connsiteY0" fmla="*/ 0 h 28575"/>
                <a:gd name="connsiteX1" fmla="*/ 31432 w 28575"/>
                <a:gd name="connsiteY1" fmla="*/ 0 h 28575"/>
                <a:gd name="connsiteX2" fmla="*/ 31432 w 28575"/>
                <a:gd name="connsiteY2" fmla="*/ 36195 h 28575"/>
                <a:gd name="connsiteX3" fmla="*/ 0 w 28575"/>
                <a:gd name="connsiteY3" fmla="*/ 36195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28575">
                  <a:moveTo>
                    <a:pt x="0" y="0"/>
                  </a:moveTo>
                  <a:lnTo>
                    <a:pt x="31432" y="0"/>
                  </a:lnTo>
                  <a:lnTo>
                    <a:pt x="31432" y="36195"/>
                  </a:lnTo>
                  <a:lnTo>
                    <a:pt x="0" y="3619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A7F22655-3F63-4808-9C1E-BEEB9424B63F}"/>
                </a:ext>
              </a:extLst>
            </p:cNvPr>
            <p:cNvSpPr/>
            <p:nvPr/>
          </p:nvSpPr>
          <p:spPr>
            <a:xfrm>
              <a:off x="8092440" y="3115627"/>
              <a:ext cx="28575" cy="28575"/>
            </a:xfrm>
            <a:custGeom>
              <a:avLst/>
              <a:gdLst>
                <a:gd name="connsiteX0" fmla="*/ 0 w 28575"/>
                <a:gd name="connsiteY0" fmla="*/ 0 h 28575"/>
                <a:gd name="connsiteX1" fmla="*/ 31432 w 28575"/>
                <a:gd name="connsiteY1" fmla="*/ 0 h 28575"/>
                <a:gd name="connsiteX2" fmla="*/ 31432 w 28575"/>
                <a:gd name="connsiteY2" fmla="*/ 36195 h 28575"/>
                <a:gd name="connsiteX3" fmla="*/ 0 w 28575"/>
                <a:gd name="connsiteY3" fmla="*/ 36195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28575">
                  <a:moveTo>
                    <a:pt x="0" y="0"/>
                  </a:moveTo>
                  <a:lnTo>
                    <a:pt x="31432" y="0"/>
                  </a:lnTo>
                  <a:lnTo>
                    <a:pt x="31432" y="36195"/>
                  </a:lnTo>
                  <a:lnTo>
                    <a:pt x="0" y="3619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EFD063AC-0DD7-410B-82D1-F571A0037E13}"/>
                </a:ext>
              </a:extLst>
            </p:cNvPr>
            <p:cNvSpPr/>
            <p:nvPr/>
          </p:nvSpPr>
          <p:spPr>
            <a:xfrm>
              <a:off x="8092440" y="3048000"/>
              <a:ext cx="28575" cy="28575"/>
            </a:xfrm>
            <a:custGeom>
              <a:avLst/>
              <a:gdLst>
                <a:gd name="connsiteX0" fmla="*/ 0 w 28575"/>
                <a:gd name="connsiteY0" fmla="*/ 0 h 28575"/>
                <a:gd name="connsiteX1" fmla="*/ 31432 w 28575"/>
                <a:gd name="connsiteY1" fmla="*/ 0 h 28575"/>
                <a:gd name="connsiteX2" fmla="*/ 31432 w 28575"/>
                <a:gd name="connsiteY2" fmla="*/ 36195 h 28575"/>
                <a:gd name="connsiteX3" fmla="*/ 0 w 28575"/>
                <a:gd name="connsiteY3" fmla="*/ 36195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28575">
                  <a:moveTo>
                    <a:pt x="0" y="0"/>
                  </a:moveTo>
                  <a:lnTo>
                    <a:pt x="31432" y="0"/>
                  </a:lnTo>
                  <a:lnTo>
                    <a:pt x="31432" y="36195"/>
                  </a:lnTo>
                  <a:lnTo>
                    <a:pt x="0" y="3619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1C3EB0E5-AEA9-457B-A95E-3F57E4C10E16}"/>
                </a:ext>
              </a:extLst>
            </p:cNvPr>
            <p:cNvSpPr/>
            <p:nvPr/>
          </p:nvSpPr>
          <p:spPr>
            <a:xfrm>
              <a:off x="7341870" y="2972752"/>
              <a:ext cx="790575" cy="47625"/>
            </a:xfrm>
            <a:custGeom>
              <a:avLst/>
              <a:gdLst>
                <a:gd name="connsiteX0" fmla="*/ 0 w 790575"/>
                <a:gd name="connsiteY0" fmla="*/ 0 h 47625"/>
                <a:gd name="connsiteX1" fmla="*/ 792480 w 790575"/>
                <a:gd name="connsiteY1" fmla="*/ 0 h 47625"/>
                <a:gd name="connsiteX2" fmla="*/ 792480 w 790575"/>
                <a:gd name="connsiteY2" fmla="*/ 52387 h 47625"/>
                <a:gd name="connsiteX3" fmla="*/ 0 w 790575"/>
                <a:gd name="connsiteY3" fmla="*/ 52387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0575" h="47625">
                  <a:moveTo>
                    <a:pt x="0" y="0"/>
                  </a:moveTo>
                  <a:lnTo>
                    <a:pt x="792480" y="0"/>
                  </a:lnTo>
                  <a:lnTo>
                    <a:pt x="792480" y="52387"/>
                  </a:lnTo>
                  <a:lnTo>
                    <a:pt x="0" y="5238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99000">
                  <a:schemeClr val="accent1">
                    <a:lumMod val="60000"/>
                    <a:lumOff val="40000"/>
                  </a:schemeClr>
                </a:gs>
              </a:gsLst>
              <a:path path="circle">
                <a:fillToRect l="100000" t="100000"/>
              </a:path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4D263223-B0FE-4422-AF92-44404CF04C16}"/>
                </a:ext>
              </a:extLst>
            </p:cNvPr>
            <p:cNvSpPr/>
            <p:nvPr/>
          </p:nvSpPr>
          <p:spPr>
            <a:xfrm>
              <a:off x="7376159" y="2987039"/>
              <a:ext cx="95250" cy="19050"/>
            </a:xfrm>
            <a:custGeom>
              <a:avLst/>
              <a:gdLst>
                <a:gd name="connsiteX0" fmla="*/ 89535 w 95250"/>
                <a:gd name="connsiteY0" fmla="*/ 0 h 19050"/>
                <a:gd name="connsiteX1" fmla="*/ 12383 w 95250"/>
                <a:gd name="connsiteY1" fmla="*/ 0 h 19050"/>
                <a:gd name="connsiteX2" fmla="*/ 0 w 95250"/>
                <a:gd name="connsiteY2" fmla="*/ 12383 h 19050"/>
                <a:gd name="connsiteX3" fmla="*/ 12383 w 95250"/>
                <a:gd name="connsiteY3" fmla="*/ 24765 h 19050"/>
                <a:gd name="connsiteX4" fmla="*/ 89535 w 95250"/>
                <a:gd name="connsiteY4" fmla="*/ 24765 h 19050"/>
                <a:gd name="connsiteX5" fmla="*/ 101918 w 95250"/>
                <a:gd name="connsiteY5" fmla="*/ 12383 h 19050"/>
                <a:gd name="connsiteX6" fmla="*/ 89535 w 95250"/>
                <a:gd name="connsiteY6" fmla="*/ 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250" h="19050">
                  <a:moveTo>
                    <a:pt x="89535" y="0"/>
                  </a:moveTo>
                  <a:lnTo>
                    <a:pt x="12383" y="0"/>
                  </a:lnTo>
                  <a:cubicBezTo>
                    <a:pt x="5715" y="0"/>
                    <a:pt x="0" y="5715"/>
                    <a:pt x="0" y="12383"/>
                  </a:cubicBezTo>
                  <a:cubicBezTo>
                    <a:pt x="0" y="19050"/>
                    <a:pt x="5715" y="24765"/>
                    <a:pt x="12383" y="24765"/>
                  </a:cubicBezTo>
                  <a:lnTo>
                    <a:pt x="89535" y="24765"/>
                  </a:lnTo>
                  <a:cubicBezTo>
                    <a:pt x="96203" y="24765"/>
                    <a:pt x="101918" y="19050"/>
                    <a:pt x="101918" y="12383"/>
                  </a:cubicBezTo>
                  <a:cubicBezTo>
                    <a:pt x="100965" y="5715"/>
                    <a:pt x="96203" y="0"/>
                    <a:pt x="89535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B411CE3F-8BAD-4C2B-976A-F215BF82AD91}"/>
                </a:ext>
              </a:extLst>
            </p:cNvPr>
            <p:cNvSpPr/>
            <p:nvPr/>
          </p:nvSpPr>
          <p:spPr>
            <a:xfrm>
              <a:off x="7494269" y="2987039"/>
              <a:ext cx="95250" cy="19050"/>
            </a:xfrm>
            <a:custGeom>
              <a:avLst/>
              <a:gdLst>
                <a:gd name="connsiteX0" fmla="*/ 89535 w 95250"/>
                <a:gd name="connsiteY0" fmla="*/ 0 h 19050"/>
                <a:gd name="connsiteX1" fmla="*/ 12383 w 95250"/>
                <a:gd name="connsiteY1" fmla="*/ 0 h 19050"/>
                <a:gd name="connsiteX2" fmla="*/ 0 w 95250"/>
                <a:gd name="connsiteY2" fmla="*/ 12383 h 19050"/>
                <a:gd name="connsiteX3" fmla="*/ 12383 w 95250"/>
                <a:gd name="connsiteY3" fmla="*/ 24765 h 19050"/>
                <a:gd name="connsiteX4" fmla="*/ 89535 w 95250"/>
                <a:gd name="connsiteY4" fmla="*/ 24765 h 19050"/>
                <a:gd name="connsiteX5" fmla="*/ 101918 w 95250"/>
                <a:gd name="connsiteY5" fmla="*/ 12383 h 19050"/>
                <a:gd name="connsiteX6" fmla="*/ 89535 w 95250"/>
                <a:gd name="connsiteY6" fmla="*/ 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250" h="19050">
                  <a:moveTo>
                    <a:pt x="89535" y="0"/>
                  </a:moveTo>
                  <a:lnTo>
                    <a:pt x="12383" y="0"/>
                  </a:lnTo>
                  <a:cubicBezTo>
                    <a:pt x="5715" y="0"/>
                    <a:pt x="0" y="5715"/>
                    <a:pt x="0" y="12383"/>
                  </a:cubicBezTo>
                  <a:cubicBezTo>
                    <a:pt x="0" y="19050"/>
                    <a:pt x="5715" y="24765"/>
                    <a:pt x="12383" y="24765"/>
                  </a:cubicBezTo>
                  <a:lnTo>
                    <a:pt x="89535" y="24765"/>
                  </a:lnTo>
                  <a:cubicBezTo>
                    <a:pt x="96203" y="24765"/>
                    <a:pt x="101918" y="19050"/>
                    <a:pt x="101918" y="12383"/>
                  </a:cubicBezTo>
                  <a:cubicBezTo>
                    <a:pt x="100965" y="5715"/>
                    <a:pt x="96203" y="0"/>
                    <a:pt x="89535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ED285ABA-4957-4F22-9070-030F36CB0F54}"/>
                </a:ext>
              </a:extLst>
            </p:cNvPr>
            <p:cNvSpPr/>
            <p:nvPr/>
          </p:nvSpPr>
          <p:spPr>
            <a:xfrm>
              <a:off x="7612380" y="2987039"/>
              <a:ext cx="95250" cy="19050"/>
            </a:xfrm>
            <a:custGeom>
              <a:avLst/>
              <a:gdLst>
                <a:gd name="connsiteX0" fmla="*/ 89535 w 95250"/>
                <a:gd name="connsiteY0" fmla="*/ 0 h 19050"/>
                <a:gd name="connsiteX1" fmla="*/ 12382 w 95250"/>
                <a:gd name="connsiteY1" fmla="*/ 0 h 19050"/>
                <a:gd name="connsiteX2" fmla="*/ 0 w 95250"/>
                <a:gd name="connsiteY2" fmla="*/ 12383 h 19050"/>
                <a:gd name="connsiteX3" fmla="*/ 12382 w 95250"/>
                <a:gd name="connsiteY3" fmla="*/ 24765 h 19050"/>
                <a:gd name="connsiteX4" fmla="*/ 89535 w 95250"/>
                <a:gd name="connsiteY4" fmla="*/ 24765 h 19050"/>
                <a:gd name="connsiteX5" fmla="*/ 101917 w 95250"/>
                <a:gd name="connsiteY5" fmla="*/ 12383 h 19050"/>
                <a:gd name="connsiteX6" fmla="*/ 89535 w 95250"/>
                <a:gd name="connsiteY6" fmla="*/ 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250" h="19050">
                  <a:moveTo>
                    <a:pt x="89535" y="0"/>
                  </a:moveTo>
                  <a:lnTo>
                    <a:pt x="12382" y="0"/>
                  </a:lnTo>
                  <a:cubicBezTo>
                    <a:pt x="5715" y="0"/>
                    <a:pt x="0" y="5715"/>
                    <a:pt x="0" y="12383"/>
                  </a:cubicBezTo>
                  <a:cubicBezTo>
                    <a:pt x="0" y="19050"/>
                    <a:pt x="5715" y="24765"/>
                    <a:pt x="12382" y="24765"/>
                  </a:cubicBezTo>
                  <a:lnTo>
                    <a:pt x="89535" y="24765"/>
                  </a:lnTo>
                  <a:cubicBezTo>
                    <a:pt x="96202" y="24765"/>
                    <a:pt x="101917" y="19050"/>
                    <a:pt x="101917" y="12383"/>
                  </a:cubicBezTo>
                  <a:cubicBezTo>
                    <a:pt x="100965" y="5715"/>
                    <a:pt x="96202" y="0"/>
                    <a:pt x="89535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F0020B4F-A542-43DB-B7C6-2D592C4B6427}"/>
                </a:ext>
              </a:extLst>
            </p:cNvPr>
            <p:cNvSpPr/>
            <p:nvPr/>
          </p:nvSpPr>
          <p:spPr>
            <a:xfrm>
              <a:off x="7730490" y="2987039"/>
              <a:ext cx="95250" cy="19050"/>
            </a:xfrm>
            <a:custGeom>
              <a:avLst/>
              <a:gdLst>
                <a:gd name="connsiteX0" fmla="*/ 89535 w 95250"/>
                <a:gd name="connsiteY0" fmla="*/ 0 h 19050"/>
                <a:gd name="connsiteX1" fmla="*/ 12382 w 95250"/>
                <a:gd name="connsiteY1" fmla="*/ 0 h 19050"/>
                <a:gd name="connsiteX2" fmla="*/ 0 w 95250"/>
                <a:gd name="connsiteY2" fmla="*/ 12383 h 19050"/>
                <a:gd name="connsiteX3" fmla="*/ 12382 w 95250"/>
                <a:gd name="connsiteY3" fmla="*/ 24765 h 19050"/>
                <a:gd name="connsiteX4" fmla="*/ 89535 w 95250"/>
                <a:gd name="connsiteY4" fmla="*/ 24765 h 19050"/>
                <a:gd name="connsiteX5" fmla="*/ 101917 w 95250"/>
                <a:gd name="connsiteY5" fmla="*/ 12383 h 19050"/>
                <a:gd name="connsiteX6" fmla="*/ 89535 w 95250"/>
                <a:gd name="connsiteY6" fmla="*/ 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250" h="19050">
                  <a:moveTo>
                    <a:pt x="89535" y="0"/>
                  </a:moveTo>
                  <a:lnTo>
                    <a:pt x="12382" y="0"/>
                  </a:lnTo>
                  <a:cubicBezTo>
                    <a:pt x="5715" y="0"/>
                    <a:pt x="0" y="5715"/>
                    <a:pt x="0" y="12383"/>
                  </a:cubicBezTo>
                  <a:cubicBezTo>
                    <a:pt x="0" y="19050"/>
                    <a:pt x="5715" y="24765"/>
                    <a:pt x="12382" y="24765"/>
                  </a:cubicBezTo>
                  <a:lnTo>
                    <a:pt x="89535" y="24765"/>
                  </a:lnTo>
                  <a:cubicBezTo>
                    <a:pt x="96203" y="24765"/>
                    <a:pt x="101917" y="19050"/>
                    <a:pt x="101917" y="12383"/>
                  </a:cubicBezTo>
                  <a:cubicBezTo>
                    <a:pt x="100965" y="5715"/>
                    <a:pt x="96203" y="0"/>
                    <a:pt x="89535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8FE85A64-D770-4E07-931E-7279E275039B}"/>
                </a:ext>
              </a:extLst>
            </p:cNvPr>
            <p:cNvSpPr/>
            <p:nvPr/>
          </p:nvSpPr>
          <p:spPr>
            <a:xfrm>
              <a:off x="7848600" y="2987039"/>
              <a:ext cx="95250" cy="19050"/>
            </a:xfrm>
            <a:custGeom>
              <a:avLst/>
              <a:gdLst>
                <a:gd name="connsiteX0" fmla="*/ 89535 w 95250"/>
                <a:gd name="connsiteY0" fmla="*/ 0 h 19050"/>
                <a:gd name="connsiteX1" fmla="*/ 12382 w 95250"/>
                <a:gd name="connsiteY1" fmla="*/ 0 h 19050"/>
                <a:gd name="connsiteX2" fmla="*/ 0 w 95250"/>
                <a:gd name="connsiteY2" fmla="*/ 12383 h 19050"/>
                <a:gd name="connsiteX3" fmla="*/ 12382 w 95250"/>
                <a:gd name="connsiteY3" fmla="*/ 24765 h 19050"/>
                <a:gd name="connsiteX4" fmla="*/ 89535 w 95250"/>
                <a:gd name="connsiteY4" fmla="*/ 24765 h 19050"/>
                <a:gd name="connsiteX5" fmla="*/ 101918 w 95250"/>
                <a:gd name="connsiteY5" fmla="*/ 12383 h 19050"/>
                <a:gd name="connsiteX6" fmla="*/ 89535 w 95250"/>
                <a:gd name="connsiteY6" fmla="*/ 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250" h="19050">
                  <a:moveTo>
                    <a:pt x="89535" y="0"/>
                  </a:moveTo>
                  <a:lnTo>
                    <a:pt x="12382" y="0"/>
                  </a:lnTo>
                  <a:cubicBezTo>
                    <a:pt x="5715" y="0"/>
                    <a:pt x="0" y="5715"/>
                    <a:pt x="0" y="12383"/>
                  </a:cubicBezTo>
                  <a:cubicBezTo>
                    <a:pt x="0" y="19050"/>
                    <a:pt x="5715" y="24765"/>
                    <a:pt x="12382" y="24765"/>
                  </a:cubicBezTo>
                  <a:lnTo>
                    <a:pt x="89535" y="24765"/>
                  </a:lnTo>
                  <a:cubicBezTo>
                    <a:pt x="96203" y="24765"/>
                    <a:pt x="101918" y="19050"/>
                    <a:pt x="101918" y="12383"/>
                  </a:cubicBezTo>
                  <a:cubicBezTo>
                    <a:pt x="100965" y="5715"/>
                    <a:pt x="96203" y="0"/>
                    <a:pt x="89535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977238B8-DE56-4E58-BCE2-927CB935EEE2}"/>
                </a:ext>
              </a:extLst>
            </p:cNvPr>
            <p:cNvSpPr/>
            <p:nvPr/>
          </p:nvSpPr>
          <p:spPr>
            <a:xfrm>
              <a:off x="6532245" y="3165157"/>
              <a:ext cx="123825" cy="381000"/>
            </a:xfrm>
            <a:custGeom>
              <a:avLst/>
              <a:gdLst>
                <a:gd name="connsiteX0" fmla="*/ 0 w 123825"/>
                <a:gd name="connsiteY0" fmla="*/ 0 h 381000"/>
                <a:gd name="connsiteX1" fmla="*/ 124777 w 123825"/>
                <a:gd name="connsiteY1" fmla="*/ 0 h 381000"/>
                <a:gd name="connsiteX2" fmla="*/ 124777 w 123825"/>
                <a:gd name="connsiteY2" fmla="*/ 387668 h 381000"/>
                <a:gd name="connsiteX3" fmla="*/ 0 w 123825"/>
                <a:gd name="connsiteY3" fmla="*/ 387668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25" h="381000">
                  <a:moveTo>
                    <a:pt x="0" y="0"/>
                  </a:moveTo>
                  <a:lnTo>
                    <a:pt x="124777" y="0"/>
                  </a:lnTo>
                  <a:lnTo>
                    <a:pt x="124777" y="387668"/>
                  </a:lnTo>
                  <a:lnTo>
                    <a:pt x="0" y="38766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99000">
                  <a:schemeClr val="accent1">
                    <a:lumMod val="60000"/>
                    <a:lumOff val="40000"/>
                  </a:schemeClr>
                </a:gs>
              </a:gsLst>
              <a:path path="circle">
                <a:fillToRect l="100000" t="100000"/>
              </a:path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5C2F2359-B51A-4F24-A078-4BEFF83B0EBA}"/>
                </a:ext>
              </a:extLst>
            </p:cNvPr>
            <p:cNvSpPr/>
            <p:nvPr/>
          </p:nvSpPr>
          <p:spPr>
            <a:xfrm>
              <a:off x="6656070" y="3165157"/>
              <a:ext cx="266700" cy="381000"/>
            </a:xfrm>
            <a:custGeom>
              <a:avLst/>
              <a:gdLst>
                <a:gd name="connsiteX0" fmla="*/ 0 w 266700"/>
                <a:gd name="connsiteY0" fmla="*/ 0 h 381000"/>
                <a:gd name="connsiteX1" fmla="*/ 269557 w 266700"/>
                <a:gd name="connsiteY1" fmla="*/ 0 h 381000"/>
                <a:gd name="connsiteX2" fmla="*/ 269557 w 266700"/>
                <a:gd name="connsiteY2" fmla="*/ 387668 h 381000"/>
                <a:gd name="connsiteX3" fmla="*/ 0 w 266700"/>
                <a:gd name="connsiteY3" fmla="*/ 387668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700" h="381000">
                  <a:moveTo>
                    <a:pt x="0" y="0"/>
                  </a:moveTo>
                  <a:lnTo>
                    <a:pt x="269557" y="0"/>
                  </a:lnTo>
                  <a:lnTo>
                    <a:pt x="269557" y="387668"/>
                  </a:lnTo>
                  <a:lnTo>
                    <a:pt x="0" y="387668"/>
                  </a:lnTo>
                  <a:close/>
                </a:path>
              </a:pathLst>
            </a:custGeom>
            <a:solidFill>
              <a:srgbClr val="8EDE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52680EE9-DC94-4E2D-8E78-7876BAD2546D}"/>
                </a:ext>
              </a:extLst>
            </p:cNvPr>
            <p:cNvSpPr/>
            <p:nvPr/>
          </p:nvSpPr>
          <p:spPr>
            <a:xfrm>
              <a:off x="6266497" y="3429000"/>
              <a:ext cx="238125" cy="104775"/>
            </a:xfrm>
            <a:custGeom>
              <a:avLst/>
              <a:gdLst>
                <a:gd name="connsiteX0" fmla="*/ 0 w 238125"/>
                <a:gd name="connsiteY0" fmla="*/ 0 h 104775"/>
                <a:gd name="connsiteX1" fmla="*/ 238125 w 238125"/>
                <a:gd name="connsiteY1" fmla="*/ 0 h 104775"/>
                <a:gd name="connsiteX2" fmla="*/ 238125 w 238125"/>
                <a:gd name="connsiteY2" fmla="*/ 108585 h 104775"/>
                <a:gd name="connsiteX3" fmla="*/ 0 w 238125"/>
                <a:gd name="connsiteY3" fmla="*/ 108585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8125" h="104775">
                  <a:moveTo>
                    <a:pt x="0" y="0"/>
                  </a:moveTo>
                  <a:lnTo>
                    <a:pt x="238125" y="0"/>
                  </a:lnTo>
                  <a:lnTo>
                    <a:pt x="238125" y="108585"/>
                  </a:lnTo>
                  <a:lnTo>
                    <a:pt x="0" y="108585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99000">
                  <a:schemeClr val="accent1">
                    <a:lumMod val="60000"/>
                    <a:lumOff val="40000"/>
                  </a:schemeClr>
                </a:gs>
              </a:gsLst>
              <a:path path="circle">
                <a:fillToRect l="100000" t="100000"/>
              </a:path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E67E82F3-A4A3-4177-A49E-2D19F3A1BB86}"/>
                </a:ext>
              </a:extLst>
            </p:cNvPr>
            <p:cNvSpPr/>
            <p:nvPr/>
          </p:nvSpPr>
          <p:spPr>
            <a:xfrm>
              <a:off x="5965507" y="2949892"/>
              <a:ext cx="838200" cy="485775"/>
            </a:xfrm>
            <a:custGeom>
              <a:avLst/>
              <a:gdLst>
                <a:gd name="connsiteX0" fmla="*/ 804862 w 838200"/>
                <a:gd name="connsiteY0" fmla="*/ 0 h 485775"/>
                <a:gd name="connsiteX1" fmla="*/ 39052 w 838200"/>
                <a:gd name="connsiteY1" fmla="*/ 0 h 485775"/>
                <a:gd name="connsiteX2" fmla="*/ 0 w 838200"/>
                <a:gd name="connsiteY2" fmla="*/ 39053 h 485775"/>
                <a:gd name="connsiteX3" fmla="*/ 0 w 838200"/>
                <a:gd name="connsiteY3" fmla="*/ 456247 h 485775"/>
                <a:gd name="connsiteX4" fmla="*/ 39052 w 838200"/>
                <a:gd name="connsiteY4" fmla="*/ 495300 h 485775"/>
                <a:gd name="connsiteX5" fmla="*/ 804862 w 838200"/>
                <a:gd name="connsiteY5" fmla="*/ 495300 h 485775"/>
                <a:gd name="connsiteX6" fmla="*/ 843915 w 838200"/>
                <a:gd name="connsiteY6" fmla="*/ 456247 h 485775"/>
                <a:gd name="connsiteX7" fmla="*/ 843915 w 838200"/>
                <a:gd name="connsiteY7" fmla="*/ 39053 h 485775"/>
                <a:gd name="connsiteX8" fmla="*/ 804862 w 838200"/>
                <a:gd name="connsiteY8" fmla="*/ 0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38200" h="485775">
                  <a:moveTo>
                    <a:pt x="804862" y="0"/>
                  </a:moveTo>
                  <a:lnTo>
                    <a:pt x="39052" y="0"/>
                  </a:lnTo>
                  <a:cubicBezTo>
                    <a:pt x="17145" y="0"/>
                    <a:pt x="0" y="18097"/>
                    <a:pt x="0" y="39053"/>
                  </a:cubicBezTo>
                  <a:lnTo>
                    <a:pt x="0" y="456247"/>
                  </a:lnTo>
                  <a:cubicBezTo>
                    <a:pt x="0" y="478155"/>
                    <a:pt x="18098" y="495300"/>
                    <a:pt x="39052" y="495300"/>
                  </a:cubicBezTo>
                  <a:lnTo>
                    <a:pt x="804862" y="495300"/>
                  </a:lnTo>
                  <a:cubicBezTo>
                    <a:pt x="826770" y="495300"/>
                    <a:pt x="843915" y="477203"/>
                    <a:pt x="843915" y="456247"/>
                  </a:cubicBezTo>
                  <a:lnTo>
                    <a:pt x="843915" y="39053"/>
                  </a:lnTo>
                  <a:cubicBezTo>
                    <a:pt x="843915" y="18097"/>
                    <a:pt x="826770" y="0"/>
                    <a:pt x="804862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236D5FF6-7FAC-447C-89F8-8B3604769C1F}"/>
                </a:ext>
              </a:extLst>
            </p:cNvPr>
            <p:cNvSpPr/>
            <p:nvPr/>
          </p:nvSpPr>
          <p:spPr>
            <a:xfrm>
              <a:off x="6199822" y="3011804"/>
              <a:ext cx="514350" cy="295275"/>
            </a:xfrm>
            <a:custGeom>
              <a:avLst/>
              <a:gdLst>
                <a:gd name="connsiteX0" fmla="*/ 493395 w 514350"/>
                <a:gd name="connsiteY0" fmla="*/ 0 h 295275"/>
                <a:gd name="connsiteX1" fmla="*/ 23813 w 514350"/>
                <a:gd name="connsiteY1" fmla="*/ 0 h 295275"/>
                <a:gd name="connsiteX2" fmla="*/ 0 w 514350"/>
                <a:gd name="connsiteY2" fmla="*/ 23813 h 295275"/>
                <a:gd name="connsiteX3" fmla="*/ 0 w 514350"/>
                <a:gd name="connsiteY3" fmla="*/ 279083 h 295275"/>
                <a:gd name="connsiteX4" fmla="*/ 23813 w 514350"/>
                <a:gd name="connsiteY4" fmla="*/ 302895 h 295275"/>
                <a:gd name="connsiteX5" fmla="*/ 493395 w 514350"/>
                <a:gd name="connsiteY5" fmla="*/ 302895 h 295275"/>
                <a:gd name="connsiteX6" fmla="*/ 517208 w 514350"/>
                <a:gd name="connsiteY6" fmla="*/ 279083 h 295275"/>
                <a:gd name="connsiteX7" fmla="*/ 517208 w 514350"/>
                <a:gd name="connsiteY7" fmla="*/ 24765 h 295275"/>
                <a:gd name="connsiteX8" fmla="*/ 493395 w 514350"/>
                <a:gd name="connsiteY8" fmla="*/ 0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4350" h="295275">
                  <a:moveTo>
                    <a:pt x="493395" y="0"/>
                  </a:moveTo>
                  <a:lnTo>
                    <a:pt x="23813" y="0"/>
                  </a:lnTo>
                  <a:cubicBezTo>
                    <a:pt x="10478" y="0"/>
                    <a:pt x="0" y="10478"/>
                    <a:pt x="0" y="23813"/>
                  </a:cubicBezTo>
                  <a:lnTo>
                    <a:pt x="0" y="279083"/>
                  </a:lnTo>
                  <a:cubicBezTo>
                    <a:pt x="0" y="292418"/>
                    <a:pt x="10478" y="302895"/>
                    <a:pt x="23813" y="302895"/>
                  </a:cubicBezTo>
                  <a:lnTo>
                    <a:pt x="493395" y="302895"/>
                  </a:lnTo>
                  <a:cubicBezTo>
                    <a:pt x="506730" y="302895"/>
                    <a:pt x="517208" y="292418"/>
                    <a:pt x="517208" y="279083"/>
                  </a:cubicBezTo>
                  <a:lnTo>
                    <a:pt x="517208" y="24765"/>
                  </a:lnTo>
                  <a:cubicBezTo>
                    <a:pt x="517208" y="11430"/>
                    <a:pt x="506730" y="0"/>
                    <a:pt x="493395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99000">
                  <a:schemeClr val="accent4">
                    <a:lumMod val="60000"/>
                    <a:lumOff val="40000"/>
                  </a:schemeClr>
                </a:gs>
              </a:gsLst>
              <a:path path="circle">
                <a:fillToRect l="100000" t="100000"/>
              </a:path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B1D5A388-6BAD-4582-9571-82D8F45BD79E}"/>
                </a:ext>
              </a:extLst>
            </p:cNvPr>
            <p:cNvSpPr/>
            <p:nvPr/>
          </p:nvSpPr>
          <p:spPr>
            <a:xfrm>
              <a:off x="6169342" y="3522345"/>
              <a:ext cx="409575" cy="28575"/>
            </a:xfrm>
            <a:custGeom>
              <a:avLst/>
              <a:gdLst>
                <a:gd name="connsiteX0" fmla="*/ 401955 w 409575"/>
                <a:gd name="connsiteY0" fmla="*/ 0 h 28575"/>
                <a:gd name="connsiteX1" fmla="*/ 15240 w 409575"/>
                <a:gd name="connsiteY1" fmla="*/ 0 h 28575"/>
                <a:gd name="connsiteX2" fmla="*/ 0 w 409575"/>
                <a:gd name="connsiteY2" fmla="*/ 15240 h 28575"/>
                <a:gd name="connsiteX3" fmla="*/ 15240 w 409575"/>
                <a:gd name="connsiteY3" fmla="*/ 30480 h 28575"/>
                <a:gd name="connsiteX4" fmla="*/ 401955 w 409575"/>
                <a:gd name="connsiteY4" fmla="*/ 30480 h 28575"/>
                <a:gd name="connsiteX5" fmla="*/ 417195 w 409575"/>
                <a:gd name="connsiteY5" fmla="*/ 15240 h 28575"/>
                <a:gd name="connsiteX6" fmla="*/ 401955 w 409575"/>
                <a:gd name="connsiteY6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9575" h="28575">
                  <a:moveTo>
                    <a:pt x="401955" y="0"/>
                  </a:moveTo>
                  <a:lnTo>
                    <a:pt x="15240" y="0"/>
                  </a:lnTo>
                  <a:cubicBezTo>
                    <a:pt x="6667" y="0"/>
                    <a:pt x="0" y="6667"/>
                    <a:pt x="0" y="15240"/>
                  </a:cubicBezTo>
                  <a:cubicBezTo>
                    <a:pt x="0" y="23813"/>
                    <a:pt x="6667" y="30480"/>
                    <a:pt x="15240" y="30480"/>
                  </a:cubicBezTo>
                  <a:lnTo>
                    <a:pt x="401955" y="30480"/>
                  </a:lnTo>
                  <a:cubicBezTo>
                    <a:pt x="410527" y="30480"/>
                    <a:pt x="417195" y="23813"/>
                    <a:pt x="417195" y="15240"/>
                  </a:cubicBezTo>
                  <a:cubicBezTo>
                    <a:pt x="417195" y="6667"/>
                    <a:pt x="410527" y="0"/>
                    <a:pt x="401955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7BD97861-4987-4F08-A38E-E1F5B3A26DA9}"/>
                </a:ext>
              </a:extLst>
            </p:cNvPr>
            <p:cNvSpPr/>
            <p:nvPr/>
          </p:nvSpPr>
          <p:spPr>
            <a:xfrm>
              <a:off x="7230427" y="3633787"/>
              <a:ext cx="19050" cy="733425"/>
            </a:xfrm>
            <a:custGeom>
              <a:avLst/>
              <a:gdLst>
                <a:gd name="connsiteX0" fmla="*/ 0 w 19050"/>
                <a:gd name="connsiteY0" fmla="*/ 0 h 733425"/>
                <a:gd name="connsiteX1" fmla="*/ 21907 w 19050"/>
                <a:gd name="connsiteY1" fmla="*/ 0 h 733425"/>
                <a:gd name="connsiteX2" fmla="*/ 21907 w 19050"/>
                <a:gd name="connsiteY2" fmla="*/ 734378 h 733425"/>
                <a:gd name="connsiteX3" fmla="*/ 0 w 19050"/>
                <a:gd name="connsiteY3" fmla="*/ 734378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733425">
                  <a:moveTo>
                    <a:pt x="0" y="0"/>
                  </a:moveTo>
                  <a:lnTo>
                    <a:pt x="21907" y="0"/>
                  </a:lnTo>
                  <a:lnTo>
                    <a:pt x="21907" y="734378"/>
                  </a:lnTo>
                  <a:lnTo>
                    <a:pt x="0" y="734378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3937F0F4-AC42-4521-B257-9754267DA7A5}"/>
                </a:ext>
              </a:extLst>
            </p:cNvPr>
            <p:cNvSpPr/>
            <p:nvPr/>
          </p:nvSpPr>
          <p:spPr>
            <a:xfrm>
              <a:off x="7515225" y="3633787"/>
              <a:ext cx="19050" cy="733425"/>
            </a:xfrm>
            <a:custGeom>
              <a:avLst/>
              <a:gdLst>
                <a:gd name="connsiteX0" fmla="*/ 0 w 19050"/>
                <a:gd name="connsiteY0" fmla="*/ 0 h 733425"/>
                <a:gd name="connsiteX1" fmla="*/ 21907 w 19050"/>
                <a:gd name="connsiteY1" fmla="*/ 0 h 733425"/>
                <a:gd name="connsiteX2" fmla="*/ 21907 w 19050"/>
                <a:gd name="connsiteY2" fmla="*/ 734378 h 733425"/>
                <a:gd name="connsiteX3" fmla="*/ 0 w 19050"/>
                <a:gd name="connsiteY3" fmla="*/ 734378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733425">
                  <a:moveTo>
                    <a:pt x="0" y="0"/>
                  </a:moveTo>
                  <a:lnTo>
                    <a:pt x="21907" y="0"/>
                  </a:lnTo>
                  <a:lnTo>
                    <a:pt x="21907" y="734378"/>
                  </a:lnTo>
                  <a:lnTo>
                    <a:pt x="0" y="734378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8BE99E79-B718-49FB-8946-283301291291}"/>
                </a:ext>
              </a:extLst>
            </p:cNvPr>
            <p:cNvSpPr/>
            <p:nvPr/>
          </p:nvSpPr>
          <p:spPr>
            <a:xfrm>
              <a:off x="8298180" y="3633787"/>
              <a:ext cx="19050" cy="733425"/>
            </a:xfrm>
            <a:custGeom>
              <a:avLst/>
              <a:gdLst>
                <a:gd name="connsiteX0" fmla="*/ 0 w 19050"/>
                <a:gd name="connsiteY0" fmla="*/ 0 h 733425"/>
                <a:gd name="connsiteX1" fmla="*/ 21908 w 19050"/>
                <a:gd name="connsiteY1" fmla="*/ 0 h 733425"/>
                <a:gd name="connsiteX2" fmla="*/ 21908 w 19050"/>
                <a:gd name="connsiteY2" fmla="*/ 734378 h 733425"/>
                <a:gd name="connsiteX3" fmla="*/ 0 w 19050"/>
                <a:gd name="connsiteY3" fmla="*/ 734378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733425">
                  <a:moveTo>
                    <a:pt x="0" y="0"/>
                  </a:moveTo>
                  <a:lnTo>
                    <a:pt x="21908" y="0"/>
                  </a:lnTo>
                  <a:lnTo>
                    <a:pt x="21908" y="734378"/>
                  </a:lnTo>
                  <a:lnTo>
                    <a:pt x="0" y="734378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4A8E9E84-A325-4700-B8CB-4170404E5D86}"/>
                </a:ext>
              </a:extLst>
            </p:cNvPr>
            <p:cNvSpPr/>
            <p:nvPr/>
          </p:nvSpPr>
          <p:spPr>
            <a:xfrm>
              <a:off x="8583930" y="3633787"/>
              <a:ext cx="19050" cy="733425"/>
            </a:xfrm>
            <a:custGeom>
              <a:avLst/>
              <a:gdLst>
                <a:gd name="connsiteX0" fmla="*/ 0 w 19050"/>
                <a:gd name="connsiteY0" fmla="*/ 0 h 733425"/>
                <a:gd name="connsiteX1" fmla="*/ 21908 w 19050"/>
                <a:gd name="connsiteY1" fmla="*/ 0 h 733425"/>
                <a:gd name="connsiteX2" fmla="*/ 21908 w 19050"/>
                <a:gd name="connsiteY2" fmla="*/ 734378 h 733425"/>
                <a:gd name="connsiteX3" fmla="*/ 0 w 19050"/>
                <a:gd name="connsiteY3" fmla="*/ 734378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733425">
                  <a:moveTo>
                    <a:pt x="0" y="0"/>
                  </a:moveTo>
                  <a:lnTo>
                    <a:pt x="21908" y="0"/>
                  </a:lnTo>
                  <a:lnTo>
                    <a:pt x="21908" y="734378"/>
                  </a:lnTo>
                  <a:lnTo>
                    <a:pt x="0" y="734378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0B762DD5-DCAB-408F-9CB0-97B1434FD4F3}"/>
                </a:ext>
              </a:extLst>
            </p:cNvPr>
            <p:cNvSpPr/>
            <p:nvPr/>
          </p:nvSpPr>
          <p:spPr>
            <a:xfrm>
              <a:off x="5808345" y="3633787"/>
              <a:ext cx="19050" cy="733425"/>
            </a:xfrm>
            <a:custGeom>
              <a:avLst/>
              <a:gdLst>
                <a:gd name="connsiteX0" fmla="*/ 0 w 19050"/>
                <a:gd name="connsiteY0" fmla="*/ 0 h 733425"/>
                <a:gd name="connsiteX1" fmla="*/ 21908 w 19050"/>
                <a:gd name="connsiteY1" fmla="*/ 0 h 733425"/>
                <a:gd name="connsiteX2" fmla="*/ 21908 w 19050"/>
                <a:gd name="connsiteY2" fmla="*/ 734378 h 733425"/>
                <a:gd name="connsiteX3" fmla="*/ 0 w 19050"/>
                <a:gd name="connsiteY3" fmla="*/ 734378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733425">
                  <a:moveTo>
                    <a:pt x="0" y="0"/>
                  </a:moveTo>
                  <a:lnTo>
                    <a:pt x="21908" y="0"/>
                  </a:lnTo>
                  <a:lnTo>
                    <a:pt x="21908" y="734378"/>
                  </a:lnTo>
                  <a:lnTo>
                    <a:pt x="0" y="734378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B205495A-1000-4101-9F46-C52B54ADB680}"/>
                </a:ext>
              </a:extLst>
            </p:cNvPr>
            <p:cNvSpPr/>
            <p:nvPr/>
          </p:nvSpPr>
          <p:spPr>
            <a:xfrm>
              <a:off x="6093142" y="3633787"/>
              <a:ext cx="19050" cy="733425"/>
            </a:xfrm>
            <a:custGeom>
              <a:avLst/>
              <a:gdLst>
                <a:gd name="connsiteX0" fmla="*/ 0 w 19050"/>
                <a:gd name="connsiteY0" fmla="*/ 0 h 733425"/>
                <a:gd name="connsiteX1" fmla="*/ 21908 w 19050"/>
                <a:gd name="connsiteY1" fmla="*/ 0 h 733425"/>
                <a:gd name="connsiteX2" fmla="*/ 21908 w 19050"/>
                <a:gd name="connsiteY2" fmla="*/ 734378 h 733425"/>
                <a:gd name="connsiteX3" fmla="*/ 0 w 19050"/>
                <a:gd name="connsiteY3" fmla="*/ 734378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733425">
                  <a:moveTo>
                    <a:pt x="0" y="0"/>
                  </a:moveTo>
                  <a:lnTo>
                    <a:pt x="21908" y="0"/>
                  </a:lnTo>
                  <a:lnTo>
                    <a:pt x="21908" y="734378"/>
                  </a:lnTo>
                  <a:lnTo>
                    <a:pt x="0" y="734378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711181A1-3368-414D-9D6A-A0B7B191E2B2}"/>
                </a:ext>
              </a:extLst>
            </p:cNvPr>
            <p:cNvSpPr/>
            <p:nvPr/>
          </p:nvSpPr>
          <p:spPr>
            <a:xfrm>
              <a:off x="6549390" y="3633787"/>
              <a:ext cx="19050" cy="733425"/>
            </a:xfrm>
            <a:custGeom>
              <a:avLst/>
              <a:gdLst>
                <a:gd name="connsiteX0" fmla="*/ 0 w 19050"/>
                <a:gd name="connsiteY0" fmla="*/ 0 h 733425"/>
                <a:gd name="connsiteX1" fmla="*/ 21907 w 19050"/>
                <a:gd name="connsiteY1" fmla="*/ 0 h 733425"/>
                <a:gd name="connsiteX2" fmla="*/ 21907 w 19050"/>
                <a:gd name="connsiteY2" fmla="*/ 734378 h 733425"/>
                <a:gd name="connsiteX3" fmla="*/ 0 w 19050"/>
                <a:gd name="connsiteY3" fmla="*/ 734378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733425">
                  <a:moveTo>
                    <a:pt x="0" y="0"/>
                  </a:moveTo>
                  <a:lnTo>
                    <a:pt x="21907" y="0"/>
                  </a:lnTo>
                  <a:lnTo>
                    <a:pt x="21907" y="734378"/>
                  </a:lnTo>
                  <a:lnTo>
                    <a:pt x="0" y="734378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71DFA830-5633-4136-AFF7-9004A024BBD4}"/>
                </a:ext>
              </a:extLst>
            </p:cNvPr>
            <p:cNvSpPr/>
            <p:nvPr/>
          </p:nvSpPr>
          <p:spPr>
            <a:xfrm>
              <a:off x="6892290" y="3633787"/>
              <a:ext cx="19050" cy="733425"/>
            </a:xfrm>
            <a:custGeom>
              <a:avLst/>
              <a:gdLst>
                <a:gd name="connsiteX0" fmla="*/ 0 w 19050"/>
                <a:gd name="connsiteY0" fmla="*/ 0 h 733425"/>
                <a:gd name="connsiteX1" fmla="*/ 21907 w 19050"/>
                <a:gd name="connsiteY1" fmla="*/ 0 h 733425"/>
                <a:gd name="connsiteX2" fmla="*/ 21907 w 19050"/>
                <a:gd name="connsiteY2" fmla="*/ 734378 h 733425"/>
                <a:gd name="connsiteX3" fmla="*/ 0 w 19050"/>
                <a:gd name="connsiteY3" fmla="*/ 734378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733425">
                  <a:moveTo>
                    <a:pt x="0" y="0"/>
                  </a:moveTo>
                  <a:lnTo>
                    <a:pt x="21907" y="0"/>
                  </a:lnTo>
                  <a:lnTo>
                    <a:pt x="21907" y="734378"/>
                  </a:lnTo>
                  <a:lnTo>
                    <a:pt x="0" y="734378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7568E5C5-8986-4315-93B7-76EA85AF6077}"/>
                </a:ext>
              </a:extLst>
            </p:cNvPr>
            <p:cNvSpPr/>
            <p:nvPr/>
          </p:nvSpPr>
          <p:spPr>
            <a:xfrm>
              <a:off x="7171372" y="3551872"/>
              <a:ext cx="419100" cy="76200"/>
            </a:xfrm>
            <a:custGeom>
              <a:avLst/>
              <a:gdLst>
                <a:gd name="connsiteX0" fmla="*/ 0 w 419100"/>
                <a:gd name="connsiteY0" fmla="*/ 0 h 76200"/>
                <a:gd name="connsiteX1" fmla="*/ 427672 w 419100"/>
                <a:gd name="connsiteY1" fmla="*/ 0 h 76200"/>
                <a:gd name="connsiteX2" fmla="*/ 427672 w 419100"/>
                <a:gd name="connsiteY2" fmla="*/ 81915 h 76200"/>
                <a:gd name="connsiteX3" fmla="*/ 0 w 419100"/>
                <a:gd name="connsiteY3" fmla="*/ 81915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9100" h="76200">
                  <a:moveTo>
                    <a:pt x="0" y="0"/>
                  </a:moveTo>
                  <a:lnTo>
                    <a:pt x="427672" y="0"/>
                  </a:lnTo>
                  <a:lnTo>
                    <a:pt x="427672" y="81915"/>
                  </a:lnTo>
                  <a:lnTo>
                    <a:pt x="0" y="81915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99000">
                  <a:schemeClr val="accent1">
                    <a:lumMod val="60000"/>
                    <a:lumOff val="40000"/>
                  </a:schemeClr>
                </a:gs>
              </a:gsLst>
              <a:path path="circle">
                <a:fillToRect l="100000" t="100000"/>
              </a:path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9FCF7435-B7E1-4DAF-AF9C-A9ECE5DF3B3E}"/>
                </a:ext>
              </a:extLst>
            </p:cNvPr>
            <p:cNvSpPr/>
            <p:nvPr/>
          </p:nvSpPr>
          <p:spPr>
            <a:xfrm>
              <a:off x="7599045" y="3551872"/>
              <a:ext cx="1038225" cy="76200"/>
            </a:xfrm>
            <a:custGeom>
              <a:avLst/>
              <a:gdLst>
                <a:gd name="connsiteX0" fmla="*/ 0 w 1038225"/>
                <a:gd name="connsiteY0" fmla="*/ 0 h 76200"/>
                <a:gd name="connsiteX1" fmla="*/ 1043940 w 1038225"/>
                <a:gd name="connsiteY1" fmla="*/ 0 h 76200"/>
                <a:gd name="connsiteX2" fmla="*/ 1043940 w 1038225"/>
                <a:gd name="connsiteY2" fmla="*/ 81915 h 76200"/>
                <a:gd name="connsiteX3" fmla="*/ 0 w 1038225"/>
                <a:gd name="connsiteY3" fmla="*/ 81915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38225" h="76200">
                  <a:moveTo>
                    <a:pt x="0" y="0"/>
                  </a:moveTo>
                  <a:lnTo>
                    <a:pt x="1043940" y="0"/>
                  </a:lnTo>
                  <a:lnTo>
                    <a:pt x="1043940" y="81915"/>
                  </a:lnTo>
                  <a:lnTo>
                    <a:pt x="0" y="81915"/>
                  </a:lnTo>
                  <a:close/>
                </a:path>
              </a:pathLst>
            </a:custGeom>
            <a:solidFill>
              <a:srgbClr val="8EDE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58CF9DC6-FEEF-4516-BA29-9BC563F78031}"/>
                </a:ext>
              </a:extLst>
            </p:cNvPr>
            <p:cNvSpPr/>
            <p:nvPr/>
          </p:nvSpPr>
          <p:spPr>
            <a:xfrm>
              <a:off x="5628322" y="3551872"/>
              <a:ext cx="390525" cy="76200"/>
            </a:xfrm>
            <a:custGeom>
              <a:avLst/>
              <a:gdLst>
                <a:gd name="connsiteX0" fmla="*/ 0 w 390525"/>
                <a:gd name="connsiteY0" fmla="*/ 0 h 76200"/>
                <a:gd name="connsiteX1" fmla="*/ 399097 w 390525"/>
                <a:gd name="connsiteY1" fmla="*/ 0 h 76200"/>
                <a:gd name="connsiteX2" fmla="*/ 399097 w 390525"/>
                <a:gd name="connsiteY2" fmla="*/ 81915 h 76200"/>
                <a:gd name="connsiteX3" fmla="*/ 0 w 390525"/>
                <a:gd name="connsiteY3" fmla="*/ 81915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0525" h="76200">
                  <a:moveTo>
                    <a:pt x="0" y="0"/>
                  </a:moveTo>
                  <a:lnTo>
                    <a:pt x="399097" y="0"/>
                  </a:lnTo>
                  <a:lnTo>
                    <a:pt x="399097" y="81915"/>
                  </a:lnTo>
                  <a:lnTo>
                    <a:pt x="0" y="81915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99000">
                  <a:schemeClr val="accent1">
                    <a:lumMod val="60000"/>
                    <a:lumOff val="40000"/>
                  </a:schemeClr>
                </a:gs>
              </a:gsLst>
              <a:path path="circle">
                <a:fillToRect l="100000" t="100000"/>
              </a:path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ABD4D80F-7BED-4B39-AF0A-AF24EF5DD4F5}"/>
                </a:ext>
              </a:extLst>
            </p:cNvPr>
            <p:cNvSpPr/>
            <p:nvPr/>
          </p:nvSpPr>
          <p:spPr>
            <a:xfrm>
              <a:off x="6027420" y="3551872"/>
              <a:ext cx="971550" cy="76200"/>
            </a:xfrm>
            <a:custGeom>
              <a:avLst/>
              <a:gdLst>
                <a:gd name="connsiteX0" fmla="*/ 0 w 971550"/>
                <a:gd name="connsiteY0" fmla="*/ 0 h 76200"/>
                <a:gd name="connsiteX1" fmla="*/ 974407 w 971550"/>
                <a:gd name="connsiteY1" fmla="*/ 0 h 76200"/>
                <a:gd name="connsiteX2" fmla="*/ 974407 w 971550"/>
                <a:gd name="connsiteY2" fmla="*/ 81915 h 76200"/>
                <a:gd name="connsiteX3" fmla="*/ 0 w 971550"/>
                <a:gd name="connsiteY3" fmla="*/ 81915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1550" h="76200">
                  <a:moveTo>
                    <a:pt x="0" y="0"/>
                  </a:moveTo>
                  <a:lnTo>
                    <a:pt x="974407" y="0"/>
                  </a:lnTo>
                  <a:lnTo>
                    <a:pt x="974407" y="81915"/>
                  </a:lnTo>
                  <a:lnTo>
                    <a:pt x="0" y="81915"/>
                  </a:lnTo>
                  <a:close/>
                </a:path>
              </a:pathLst>
            </a:custGeom>
            <a:solidFill>
              <a:srgbClr val="8EDE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607D4D80-EDA9-4AD2-BDE8-5442B45C3A30}"/>
                </a:ext>
              </a:extLst>
            </p:cNvPr>
            <p:cNvSpPr/>
            <p:nvPr/>
          </p:nvSpPr>
          <p:spPr>
            <a:xfrm>
              <a:off x="8375332" y="3152775"/>
              <a:ext cx="171450" cy="390525"/>
            </a:xfrm>
            <a:custGeom>
              <a:avLst/>
              <a:gdLst>
                <a:gd name="connsiteX0" fmla="*/ 0 w 171450"/>
                <a:gd name="connsiteY0" fmla="*/ 0 h 390525"/>
                <a:gd name="connsiteX1" fmla="*/ 175260 w 171450"/>
                <a:gd name="connsiteY1" fmla="*/ 0 h 390525"/>
                <a:gd name="connsiteX2" fmla="*/ 175260 w 171450"/>
                <a:gd name="connsiteY2" fmla="*/ 394335 h 390525"/>
                <a:gd name="connsiteX3" fmla="*/ 0 w 171450"/>
                <a:gd name="connsiteY3" fmla="*/ 394335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450" h="390525">
                  <a:moveTo>
                    <a:pt x="0" y="0"/>
                  </a:moveTo>
                  <a:lnTo>
                    <a:pt x="175260" y="0"/>
                  </a:lnTo>
                  <a:lnTo>
                    <a:pt x="175260" y="394335"/>
                  </a:lnTo>
                  <a:lnTo>
                    <a:pt x="0" y="394335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99000">
                  <a:schemeClr val="accent1">
                    <a:lumMod val="60000"/>
                    <a:lumOff val="40000"/>
                  </a:schemeClr>
                </a:gs>
              </a:gsLst>
              <a:path path="circle">
                <a:fillToRect l="100000" t="100000"/>
              </a:path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C5AABA23-FA55-48F3-B5B9-9806797CA980}"/>
                </a:ext>
              </a:extLst>
            </p:cNvPr>
            <p:cNvSpPr/>
            <p:nvPr/>
          </p:nvSpPr>
          <p:spPr>
            <a:xfrm>
              <a:off x="8391525" y="3188017"/>
              <a:ext cx="142875" cy="57150"/>
            </a:xfrm>
            <a:custGeom>
              <a:avLst/>
              <a:gdLst>
                <a:gd name="connsiteX0" fmla="*/ 0 w 142875"/>
                <a:gd name="connsiteY0" fmla="*/ 0 h 57150"/>
                <a:gd name="connsiteX1" fmla="*/ 143827 w 142875"/>
                <a:gd name="connsiteY1" fmla="*/ 0 h 57150"/>
                <a:gd name="connsiteX2" fmla="*/ 143827 w 142875"/>
                <a:gd name="connsiteY2" fmla="*/ 60008 h 57150"/>
                <a:gd name="connsiteX3" fmla="*/ 0 w 142875"/>
                <a:gd name="connsiteY3" fmla="*/ 6000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2875" h="57150">
                  <a:moveTo>
                    <a:pt x="0" y="0"/>
                  </a:moveTo>
                  <a:lnTo>
                    <a:pt x="143827" y="0"/>
                  </a:lnTo>
                  <a:lnTo>
                    <a:pt x="143827" y="60008"/>
                  </a:lnTo>
                  <a:lnTo>
                    <a:pt x="0" y="60008"/>
                  </a:lnTo>
                  <a:close/>
                </a:path>
              </a:pathLst>
            </a:custGeom>
            <a:solidFill>
              <a:srgbClr val="3441B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66EE0DCE-D32D-4043-8249-02DB455BB65C}"/>
                </a:ext>
              </a:extLst>
            </p:cNvPr>
            <p:cNvSpPr/>
            <p:nvPr/>
          </p:nvSpPr>
          <p:spPr>
            <a:xfrm>
              <a:off x="8391525" y="3263265"/>
              <a:ext cx="142875" cy="28575"/>
            </a:xfrm>
            <a:custGeom>
              <a:avLst/>
              <a:gdLst>
                <a:gd name="connsiteX0" fmla="*/ 0 w 142875"/>
                <a:gd name="connsiteY0" fmla="*/ 0 h 28575"/>
                <a:gd name="connsiteX1" fmla="*/ 143827 w 142875"/>
                <a:gd name="connsiteY1" fmla="*/ 0 h 28575"/>
                <a:gd name="connsiteX2" fmla="*/ 143827 w 142875"/>
                <a:gd name="connsiteY2" fmla="*/ 35242 h 28575"/>
                <a:gd name="connsiteX3" fmla="*/ 0 w 142875"/>
                <a:gd name="connsiteY3" fmla="*/ 3524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2875" h="28575">
                  <a:moveTo>
                    <a:pt x="0" y="0"/>
                  </a:moveTo>
                  <a:lnTo>
                    <a:pt x="143827" y="0"/>
                  </a:lnTo>
                  <a:lnTo>
                    <a:pt x="143827" y="35242"/>
                  </a:lnTo>
                  <a:lnTo>
                    <a:pt x="0" y="35242"/>
                  </a:lnTo>
                  <a:close/>
                </a:path>
              </a:pathLst>
            </a:custGeom>
            <a:solidFill>
              <a:srgbClr val="3441B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CA3D6DE3-8D62-4E76-9B5B-4D2D2DCC134A}"/>
                </a:ext>
              </a:extLst>
            </p:cNvPr>
            <p:cNvSpPr/>
            <p:nvPr/>
          </p:nvSpPr>
          <p:spPr>
            <a:xfrm>
              <a:off x="8105775" y="3152775"/>
              <a:ext cx="266700" cy="390525"/>
            </a:xfrm>
            <a:custGeom>
              <a:avLst/>
              <a:gdLst>
                <a:gd name="connsiteX0" fmla="*/ 0 w 266700"/>
                <a:gd name="connsiteY0" fmla="*/ 0 h 390525"/>
                <a:gd name="connsiteX1" fmla="*/ 269557 w 266700"/>
                <a:gd name="connsiteY1" fmla="*/ 0 h 390525"/>
                <a:gd name="connsiteX2" fmla="*/ 269557 w 266700"/>
                <a:gd name="connsiteY2" fmla="*/ 394335 h 390525"/>
                <a:gd name="connsiteX3" fmla="*/ 0 w 266700"/>
                <a:gd name="connsiteY3" fmla="*/ 394335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700" h="390525">
                  <a:moveTo>
                    <a:pt x="0" y="0"/>
                  </a:moveTo>
                  <a:lnTo>
                    <a:pt x="269557" y="0"/>
                  </a:lnTo>
                  <a:lnTo>
                    <a:pt x="269557" y="394335"/>
                  </a:lnTo>
                  <a:lnTo>
                    <a:pt x="0" y="394335"/>
                  </a:lnTo>
                  <a:close/>
                </a:path>
              </a:pathLst>
            </a:custGeom>
            <a:solidFill>
              <a:srgbClr val="8EDE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0EEB6669-D397-4DAB-8905-2D59A79F14B9}"/>
                </a:ext>
              </a:extLst>
            </p:cNvPr>
            <p:cNvSpPr/>
            <p:nvPr/>
          </p:nvSpPr>
          <p:spPr>
            <a:xfrm>
              <a:off x="8427719" y="3411854"/>
              <a:ext cx="66675" cy="66675"/>
            </a:xfrm>
            <a:custGeom>
              <a:avLst/>
              <a:gdLst>
                <a:gd name="connsiteX0" fmla="*/ 35243 w 66675"/>
                <a:gd name="connsiteY0" fmla="*/ 0 h 66675"/>
                <a:gd name="connsiteX1" fmla="*/ 0 w 66675"/>
                <a:gd name="connsiteY1" fmla="*/ 35243 h 66675"/>
                <a:gd name="connsiteX2" fmla="*/ 35243 w 66675"/>
                <a:gd name="connsiteY2" fmla="*/ 70485 h 66675"/>
                <a:gd name="connsiteX3" fmla="*/ 70485 w 66675"/>
                <a:gd name="connsiteY3" fmla="*/ 35243 h 66675"/>
                <a:gd name="connsiteX4" fmla="*/ 35243 w 66675"/>
                <a:gd name="connsiteY4" fmla="*/ 0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35243" y="0"/>
                  </a:moveTo>
                  <a:cubicBezTo>
                    <a:pt x="16193" y="0"/>
                    <a:pt x="0" y="16193"/>
                    <a:pt x="0" y="35243"/>
                  </a:cubicBezTo>
                  <a:cubicBezTo>
                    <a:pt x="0" y="54293"/>
                    <a:pt x="16193" y="70485"/>
                    <a:pt x="35243" y="70485"/>
                  </a:cubicBezTo>
                  <a:cubicBezTo>
                    <a:pt x="54293" y="70485"/>
                    <a:pt x="70485" y="54293"/>
                    <a:pt x="70485" y="35243"/>
                  </a:cubicBezTo>
                  <a:cubicBezTo>
                    <a:pt x="70485" y="15240"/>
                    <a:pt x="54293" y="0"/>
                    <a:pt x="35243" y="0"/>
                  </a:cubicBezTo>
                  <a:close/>
                </a:path>
              </a:pathLst>
            </a:custGeom>
            <a:solidFill>
              <a:srgbClr val="8EDE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9B7EE031-BCEC-4F78-AD70-D59FF51524AC}"/>
                </a:ext>
              </a:extLst>
            </p:cNvPr>
            <p:cNvSpPr/>
            <p:nvPr/>
          </p:nvSpPr>
          <p:spPr>
            <a:xfrm>
              <a:off x="7824735" y="3514206"/>
              <a:ext cx="28575" cy="9525"/>
            </a:xfrm>
            <a:custGeom>
              <a:avLst/>
              <a:gdLst>
                <a:gd name="connsiteX0" fmla="*/ 52 w 28575"/>
                <a:gd name="connsiteY0" fmla="*/ 3376 h 9525"/>
                <a:gd name="connsiteX1" fmla="*/ 15292 w 28575"/>
                <a:gd name="connsiteY1" fmla="*/ 15759 h 9525"/>
                <a:gd name="connsiteX2" fmla="*/ 31484 w 28575"/>
                <a:gd name="connsiteY2" fmla="*/ 8139 h 9525"/>
                <a:gd name="connsiteX3" fmla="*/ 9577 w 28575"/>
                <a:gd name="connsiteY3" fmla="*/ 2424 h 9525"/>
                <a:gd name="connsiteX4" fmla="*/ 52 w 28575"/>
                <a:gd name="connsiteY4" fmla="*/ 337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9525">
                  <a:moveTo>
                    <a:pt x="52" y="3376"/>
                  </a:moveTo>
                  <a:cubicBezTo>
                    <a:pt x="-900" y="7186"/>
                    <a:pt x="11482" y="15759"/>
                    <a:pt x="15292" y="15759"/>
                  </a:cubicBezTo>
                  <a:cubicBezTo>
                    <a:pt x="23865" y="13854"/>
                    <a:pt x="22912" y="9091"/>
                    <a:pt x="31484" y="8139"/>
                  </a:cubicBezTo>
                  <a:cubicBezTo>
                    <a:pt x="23865" y="7186"/>
                    <a:pt x="16245" y="5281"/>
                    <a:pt x="9577" y="2424"/>
                  </a:cubicBezTo>
                  <a:cubicBezTo>
                    <a:pt x="4815" y="519"/>
                    <a:pt x="1005" y="-2339"/>
                    <a:pt x="52" y="3376"/>
                  </a:cubicBezTo>
                  <a:close/>
                </a:path>
              </a:pathLst>
            </a:custGeom>
            <a:solidFill>
              <a:srgbClr val="F7BED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90485029-16A3-4A60-A78C-D49EB345FFED}"/>
                </a:ext>
              </a:extLst>
            </p:cNvPr>
            <p:cNvSpPr/>
            <p:nvPr/>
          </p:nvSpPr>
          <p:spPr>
            <a:xfrm>
              <a:off x="7775257" y="3522345"/>
              <a:ext cx="95250" cy="47625"/>
            </a:xfrm>
            <a:custGeom>
              <a:avLst/>
              <a:gdLst>
                <a:gd name="connsiteX0" fmla="*/ 60960 w 95250"/>
                <a:gd name="connsiteY0" fmla="*/ 3810 h 47625"/>
                <a:gd name="connsiteX1" fmla="*/ 25718 w 95250"/>
                <a:gd name="connsiteY1" fmla="*/ 14288 h 47625"/>
                <a:gd name="connsiteX2" fmla="*/ 5715 w 95250"/>
                <a:gd name="connsiteY2" fmla="*/ 21907 h 47625"/>
                <a:gd name="connsiteX3" fmla="*/ 0 w 95250"/>
                <a:gd name="connsiteY3" fmla="*/ 32385 h 47625"/>
                <a:gd name="connsiteX4" fmla="*/ 4763 w 95250"/>
                <a:gd name="connsiteY4" fmla="*/ 38100 h 47625"/>
                <a:gd name="connsiteX5" fmla="*/ 16193 w 95250"/>
                <a:gd name="connsiteY5" fmla="*/ 43815 h 47625"/>
                <a:gd name="connsiteX6" fmla="*/ 38100 w 95250"/>
                <a:gd name="connsiteY6" fmla="*/ 46672 h 47625"/>
                <a:gd name="connsiteX7" fmla="*/ 100965 w 95250"/>
                <a:gd name="connsiteY7" fmla="*/ 36195 h 47625"/>
                <a:gd name="connsiteX8" fmla="*/ 86678 w 95250"/>
                <a:gd name="connsiteY8" fmla="*/ 0 h 47625"/>
                <a:gd name="connsiteX9" fmla="*/ 60960 w 95250"/>
                <a:gd name="connsiteY9" fmla="*/ 381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5250" h="47625">
                  <a:moveTo>
                    <a:pt x="60960" y="3810"/>
                  </a:moveTo>
                  <a:cubicBezTo>
                    <a:pt x="50483" y="5715"/>
                    <a:pt x="27623" y="13335"/>
                    <a:pt x="25718" y="14288"/>
                  </a:cubicBezTo>
                  <a:cubicBezTo>
                    <a:pt x="20955" y="16192"/>
                    <a:pt x="9525" y="19050"/>
                    <a:pt x="5715" y="21907"/>
                  </a:cubicBezTo>
                  <a:cubicBezTo>
                    <a:pt x="3810" y="23813"/>
                    <a:pt x="0" y="29527"/>
                    <a:pt x="0" y="32385"/>
                  </a:cubicBezTo>
                  <a:cubicBezTo>
                    <a:pt x="0" y="36195"/>
                    <a:pt x="4763" y="38100"/>
                    <a:pt x="4763" y="38100"/>
                  </a:cubicBezTo>
                  <a:cubicBezTo>
                    <a:pt x="3810" y="42863"/>
                    <a:pt x="17145" y="42863"/>
                    <a:pt x="16193" y="43815"/>
                  </a:cubicBezTo>
                  <a:cubicBezTo>
                    <a:pt x="14288" y="48577"/>
                    <a:pt x="20003" y="53340"/>
                    <a:pt x="38100" y="46672"/>
                  </a:cubicBezTo>
                  <a:cubicBezTo>
                    <a:pt x="39053" y="46672"/>
                    <a:pt x="85725" y="39052"/>
                    <a:pt x="100965" y="36195"/>
                  </a:cubicBezTo>
                  <a:cubicBezTo>
                    <a:pt x="100013" y="26670"/>
                    <a:pt x="87630" y="0"/>
                    <a:pt x="86678" y="0"/>
                  </a:cubicBezTo>
                  <a:cubicBezTo>
                    <a:pt x="78105" y="0"/>
                    <a:pt x="69533" y="1905"/>
                    <a:pt x="60960" y="3810"/>
                  </a:cubicBezTo>
                  <a:close/>
                </a:path>
              </a:pathLst>
            </a:custGeom>
            <a:solidFill>
              <a:srgbClr val="F7BED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61FA3DEF-2A64-4FB2-A37A-B4F537E25C7D}"/>
                </a:ext>
              </a:extLst>
            </p:cNvPr>
            <p:cNvSpPr/>
            <p:nvPr/>
          </p:nvSpPr>
          <p:spPr>
            <a:xfrm>
              <a:off x="7860030" y="3415664"/>
              <a:ext cx="276225" cy="142875"/>
            </a:xfrm>
            <a:custGeom>
              <a:avLst/>
              <a:gdLst>
                <a:gd name="connsiteX0" fmla="*/ 248602 w 276225"/>
                <a:gd name="connsiteY0" fmla="*/ 0 h 142875"/>
                <a:gd name="connsiteX1" fmla="*/ 240030 w 276225"/>
                <a:gd name="connsiteY1" fmla="*/ 952 h 142875"/>
                <a:gd name="connsiteX2" fmla="*/ 0 w 276225"/>
                <a:gd name="connsiteY2" fmla="*/ 106680 h 142875"/>
                <a:gd name="connsiteX3" fmla="*/ 10477 w 276225"/>
                <a:gd name="connsiteY3" fmla="*/ 143827 h 142875"/>
                <a:gd name="connsiteX4" fmla="*/ 280035 w 276225"/>
                <a:gd name="connsiteY4" fmla="*/ 38100 h 142875"/>
                <a:gd name="connsiteX5" fmla="*/ 248602 w 276225"/>
                <a:gd name="connsiteY5" fmla="*/ 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6225" h="142875">
                  <a:moveTo>
                    <a:pt x="248602" y="0"/>
                  </a:moveTo>
                  <a:cubicBezTo>
                    <a:pt x="245745" y="0"/>
                    <a:pt x="241935" y="952"/>
                    <a:pt x="240030" y="952"/>
                  </a:cubicBezTo>
                  <a:cubicBezTo>
                    <a:pt x="197167" y="15240"/>
                    <a:pt x="46672" y="98108"/>
                    <a:pt x="0" y="106680"/>
                  </a:cubicBezTo>
                  <a:cubicBezTo>
                    <a:pt x="5715" y="120968"/>
                    <a:pt x="9525" y="133350"/>
                    <a:pt x="10477" y="143827"/>
                  </a:cubicBezTo>
                  <a:cubicBezTo>
                    <a:pt x="87630" y="128588"/>
                    <a:pt x="277177" y="69533"/>
                    <a:pt x="280035" y="38100"/>
                  </a:cubicBezTo>
                  <a:cubicBezTo>
                    <a:pt x="282892" y="8573"/>
                    <a:pt x="262890" y="0"/>
                    <a:pt x="248602" y="0"/>
                  </a:cubicBezTo>
                  <a:close/>
                </a:path>
              </a:pathLst>
            </a:custGeom>
            <a:solidFill>
              <a:srgbClr val="F7BED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F14FE11A-4A4F-463E-BAD5-0B9E51DE0DAD}"/>
                </a:ext>
              </a:extLst>
            </p:cNvPr>
            <p:cNvSpPr/>
            <p:nvPr/>
          </p:nvSpPr>
          <p:spPr>
            <a:xfrm>
              <a:off x="8076437" y="3191223"/>
              <a:ext cx="209550" cy="276225"/>
            </a:xfrm>
            <a:custGeom>
              <a:avLst/>
              <a:gdLst>
                <a:gd name="connsiteX0" fmla="*/ 125540 w 209550"/>
                <a:gd name="connsiteY0" fmla="*/ 604 h 276225"/>
                <a:gd name="connsiteX1" fmla="*/ 15050 w 209550"/>
                <a:gd name="connsiteY1" fmla="*/ 216821 h 276225"/>
                <a:gd name="connsiteX2" fmla="*/ 55055 w 209550"/>
                <a:gd name="connsiteY2" fmla="*/ 274924 h 276225"/>
                <a:gd name="connsiteX3" fmla="*/ 211265 w 209550"/>
                <a:gd name="connsiteY3" fmla="*/ 57754 h 276225"/>
                <a:gd name="connsiteX4" fmla="*/ 125540 w 209550"/>
                <a:gd name="connsiteY4" fmla="*/ 604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9550" h="276225">
                  <a:moveTo>
                    <a:pt x="125540" y="604"/>
                  </a:moveTo>
                  <a:cubicBezTo>
                    <a:pt x="100775" y="33941"/>
                    <a:pt x="50292" y="160624"/>
                    <a:pt x="15050" y="216821"/>
                  </a:cubicBezTo>
                  <a:cubicBezTo>
                    <a:pt x="-28765" y="285401"/>
                    <a:pt x="35052" y="291116"/>
                    <a:pt x="55055" y="274924"/>
                  </a:cubicBezTo>
                  <a:cubicBezTo>
                    <a:pt x="107442" y="231109"/>
                    <a:pt x="230315" y="87281"/>
                    <a:pt x="211265" y="57754"/>
                  </a:cubicBezTo>
                  <a:cubicBezTo>
                    <a:pt x="201740" y="44419"/>
                    <a:pt x="129350" y="-6064"/>
                    <a:pt x="125540" y="604"/>
                  </a:cubicBezTo>
                  <a:close/>
                </a:path>
              </a:pathLst>
            </a:custGeom>
            <a:solidFill>
              <a:srgbClr val="F7BED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6B6CFFEF-5256-47AE-B325-7E94ED7EBE67}"/>
                </a:ext>
              </a:extLst>
            </p:cNvPr>
            <p:cNvSpPr/>
            <p:nvPr/>
          </p:nvSpPr>
          <p:spPr>
            <a:xfrm>
              <a:off x="7857172" y="3167407"/>
              <a:ext cx="428625" cy="400050"/>
            </a:xfrm>
            <a:custGeom>
              <a:avLst/>
              <a:gdLst>
                <a:gd name="connsiteX0" fmla="*/ 336233 w 428625"/>
                <a:gd name="connsiteY0" fmla="*/ 608 h 400050"/>
                <a:gd name="connsiteX1" fmla="*/ 283845 w 428625"/>
                <a:gd name="connsiteY1" fmla="*/ 120623 h 400050"/>
                <a:gd name="connsiteX2" fmla="*/ 224790 w 428625"/>
                <a:gd name="connsiteY2" fmla="*/ 235875 h 400050"/>
                <a:gd name="connsiteX3" fmla="*/ 217170 w 428625"/>
                <a:gd name="connsiteY3" fmla="*/ 250163 h 400050"/>
                <a:gd name="connsiteX4" fmla="*/ 150495 w 428625"/>
                <a:gd name="connsiteY4" fmla="*/ 281595 h 400050"/>
                <a:gd name="connsiteX5" fmla="*/ 0 w 428625"/>
                <a:gd name="connsiteY5" fmla="*/ 346365 h 400050"/>
                <a:gd name="connsiteX6" fmla="*/ 14288 w 428625"/>
                <a:gd name="connsiteY6" fmla="*/ 401610 h 400050"/>
                <a:gd name="connsiteX7" fmla="*/ 279083 w 428625"/>
                <a:gd name="connsiteY7" fmla="*/ 306360 h 400050"/>
                <a:gd name="connsiteX8" fmla="*/ 431483 w 428625"/>
                <a:gd name="connsiteY8" fmla="*/ 87285 h 400050"/>
                <a:gd name="connsiteX9" fmla="*/ 336233 w 428625"/>
                <a:gd name="connsiteY9" fmla="*/ 608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8625" h="400050">
                  <a:moveTo>
                    <a:pt x="336233" y="608"/>
                  </a:moveTo>
                  <a:cubicBezTo>
                    <a:pt x="320040" y="40613"/>
                    <a:pt x="304800" y="76808"/>
                    <a:pt x="283845" y="120623"/>
                  </a:cubicBezTo>
                  <a:cubicBezTo>
                    <a:pt x="263843" y="163485"/>
                    <a:pt x="242888" y="208253"/>
                    <a:pt x="224790" y="235875"/>
                  </a:cubicBezTo>
                  <a:cubicBezTo>
                    <a:pt x="221933" y="240638"/>
                    <a:pt x="219075" y="245400"/>
                    <a:pt x="217170" y="250163"/>
                  </a:cubicBezTo>
                  <a:cubicBezTo>
                    <a:pt x="199072" y="257783"/>
                    <a:pt x="175260" y="269213"/>
                    <a:pt x="150495" y="281595"/>
                  </a:cubicBezTo>
                  <a:cubicBezTo>
                    <a:pt x="95250" y="308265"/>
                    <a:pt x="27622" y="341603"/>
                    <a:pt x="0" y="346365"/>
                  </a:cubicBezTo>
                  <a:lnTo>
                    <a:pt x="14288" y="401610"/>
                  </a:lnTo>
                  <a:cubicBezTo>
                    <a:pt x="82868" y="388275"/>
                    <a:pt x="239078" y="340650"/>
                    <a:pt x="279083" y="306360"/>
                  </a:cubicBezTo>
                  <a:cubicBezTo>
                    <a:pt x="321945" y="271118"/>
                    <a:pt x="444818" y="133958"/>
                    <a:pt x="431483" y="87285"/>
                  </a:cubicBezTo>
                  <a:cubicBezTo>
                    <a:pt x="411480" y="9180"/>
                    <a:pt x="338138" y="-3202"/>
                    <a:pt x="336233" y="60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99000">
                  <a:schemeClr val="accent1">
                    <a:lumMod val="60000"/>
                    <a:lumOff val="40000"/>
                  </a:schemeClr>
                </a:gs>
              </a:gsLst>
              <a:path path="circle">
                <a:fillToRect l="100000" t="100000"/>
              </a:path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F4E882BB-27E5-462F-800E-1E9EC65FE964}"/>
                </a:ext>
              </a:extLst>
            </p:cNvPr>
            <p:cNvSpPr/>
            <p:nvPr/>
          </p:nvSpPr>
          <p:spPr>
            <a:xfrm>
              <a:off x="7665366" y="3647092"/>
              <a:ext cx="647700" cy="285750"/>
            </a:xfrm>
            <a:custGeom>
              <a:avLst/>
              <a:gdLst>
                <a:gd name="connsiteX0" fmla="*/ 548041 w 647700"/>
                <a:gd name="connsiteY0" fmla="*/ 30 h 285750"/>
                <a:gd name="connsiteX1" fmla="*/ 31786 w 647700"/>
                <a:gd name="connsiteY1" fmla="*/ 197197 h 285750"/>
                <a:gd name="connsiteX2" fmla="*/ 60361 w 647700"/>
                <a:gd name="connsiteY2" fmla="*/ 286732 h 285750"/>
                <a:gd name="connsiteX3" fmla="*/ 577569 w 647700"/>
                <a:gd name="connsiteY3" fmla="*/ 207675 h 285750"/>
                <a:gd name="connsiteX4" fmla="*/ 548041 w 647700"/>
                <a:gd name="connsiteY4" fmla="*/ 30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7700" h="285750">
                  <a:moveTo>
                    <a:pt x="548041" y="30"/>
                  </a:moveTo>
                  <a:cubicBezTo>
                    <a:pt x="486129" y="2887"/>
                    <a:pt x="163231" y="119092"/>
                    <a:pt x="31786" y="197197"/>
                  </a:cubicBezTo>
                  <a:cubicBezTo>
                    <a:pt x="-24411" y="230535"/>
                    <a:pt x="-599" y="290542"/>
                    <a:pt x="60361" y="286732"/>
                  </a:cubicBezTo>
                  <a:cubicBezTo>
                    <a:pt x="238478" y="276255"/>
                    <a:pt x="473746" y="282922"/>
                    <a:pt x="577569" y="207675"/>
                  </a:cubicBezTo>
                  <a:cubicBezTo>
                    <a:pt x="744256" y="88612"/>
                    <a:pt x="580426" y="-1875"/>
                    <a:pt x="548041" y="30"/>
                  </a:cubicBezTo>
                  <a:close/>
                </a:path>
              </a:pathLst>
            </a:custGeom>
            <a:solidFill>
              <a:srgbClr val="121F5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F8CB865F-6CD4-4520-8D3C-3C6C346F42FB}"/>
                </a:ext>
              </a:extLst>
            </p:cNvPr>
            <p:cNvSpPr/>
            <p:nvPr/>
          </p:nvSpPr>
          <p:spPr>
            <a:xfrm>
              <a:off x="7868602" y="4266562"/>
              <a:ext cx="38100" cy="38100"/>
            </a:xfrm>
            <a:custGeom>
              <a:avLst/>
              <a:gdLst>
                <a:gd name="connsiteX0" fmla="*/ 0 w 38100"/>
                <a:gd name="connsiteY0" fmla="*/ 7305 h 38100"/>
                <a:gd name="connsiteX1" fmla="*/ 3810 w 38100"/>
                <a:gd name="connsiteY1" fmla="*/ 31118 h 38100"/>
                <a:gd name="connsiteX2" fmla="*/ 40005 w 38100"/>
                <a:gd name="connsiteY2" fmla="*/ 43500 h 38100"/>
                <a:gd name="connsiteX3" fmla="*/ 40957 w 38100"/>
                <a:gd name="connsiteY3" fmla="*/ 5400 h 38100"/>
                <a:gd name="connsiteX4" fmla="*/ 0 w 38100"/>
                <a:gd name="connsiteY4" fmla="*/ 7305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0" y="7305"/>
                  </a:moveTo>
                  <a:cubicBezTo>
                    <a:pt x="4763" y="21593"/>
                    <a:pt x="3810" y="31118"/>
                    <a:pt x="3810" y="31118"/>
                  </a:cubicBezTo>
                  <a:cubicBezTo>
                    <a:pt x="16192" y="43500"/>
                    <a:pt x="39053" y="44453"/>
                    <a:pt x="40005" y="43500"/>
                  </a:cubicBezTo>
                  <a:cubicBezTo>
                    <a:pt x="40005" y="43500"/>
                    <a:pt x="43815" y="27308"/>
                    <a:pt x="40957" y="5400"/>
                  </a:cubicBezTo>
                  <a:cubicBezTo>
                    <a:pt x="39053" y="5400"/>
                    <a:pt x="16192" y="-7935"/>
                    <a:pt x="0" y="7305"/>
                  </a:cubicBezTo>
                  <a:close/>
                </a:path>
              </a:pathLst>
            </a:custGeom>
            <a:solidFill>
              <a:srgbClr val="F7BED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EF26528E-781F-44F8-AF17-2AC0E0B584C8}"/>
                </a:ext>
              </a:extLst>
            </p:cNvPr>
            <p:cNvSpPr/>
            <p:nvPr/>
          </p:nvSpPr>
          <p:spPr>
            <a:xfrm>
              <a:off x="7663684" y="3844397"/>
              <a:ext cx="247650" cy="438150"/>
            </a:xfrm>
            <a:custGeom>
              <a:avLst/>
              <a:gdLst>
                <a:gd name="connsiteX0" fmla="*/ 9656 w 247650"/>
                <a:gd name="connsiteY0" fmla="*/ 92285 h 438150"/>
                <a:gd name="connsiteX1" fmla="*/ 203966 w 247650"/>
                <a:gd name="connsiteY1" fmla="*/ 445663 h 438150"/>
                <a:gd name="connsiteX2" fmla="*/ 248734 w 247650"/>
                <a:gd name="connsiteY2" fmla="*/ 429470 h 438150"/>
                <a:gd name="connsiteX3" fmla="*/ 123956 w 247650"/>
                <a:gd name="connsiteY3" fmla="*/ 64663 h 438150"/>
                <a:gd name="connsiteX4" fmla="*/ 9656 w 247650"/>
                <a:gd name="connsiteY4" fmla="*/ 92285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650" h="438150">
                  <a:moveTo>
                    <a:pt x="9656" y="92285"/>
                  </a:moveTo>
                  <a:cubicBezTo>
                    <a:pt x="116336" y="284690"/>
                    <a:pt x="203966" y="445663"/>
                    <a:pt x="203966" y="445663"/>
                  </a:cubicBezTo>
                  <a:cubicBezTo>
                    <a:pt x="210634" y="433280"/>
                    <a:pt x="231588" y="424708"/>
                    <a:pt x="248734" y="429470"/>
                  </a:cubicBezTo>
                  <a:cubicBezTo>
                    <a:pt x="248734" y="429470"/>
                    <a:pt x="186821" y="248495"/>
                    <a:pt x="123956" y="64663"/>
                  </a:cubicBezTo>
                  <a:cubicBezTo>
                    <a:pt x="82998" y="-55352"/>
                    <a:pt x="-34159" y="14180"/>
                    <a:pt x="9656" y="92285"/>
                  </a:cubicBezTo>
                  <a:close/>
                </a:path>
              </a:pathLst>
            </a:custGeom>
            <a:solidFill>
              <a:srgbClr val="121F5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F2CC32D0-A52B-4CF6-8C18-0D47EC053822}"/>
                </a:ext>
              </a:extLst>
            </p:cNvPr>
            <p:cNvSpPr/>
            <p:nvPr/>
          </p:nvSpPr>
          <p:spPr>
            <a:xfrm>
              <a:off x="7801889" y="4287088"/>
              <a:ext cx="104775" cy="76200"/>
            </a:xfrm>
            <a:custGeom>
              <a:avLst/>
              <a:gdLst>
                <a:gd name="connsiteX0" fmla="*/ 70523 w 104775"/>
                <a:gd name="connsiteY0" fmla="*/ 1067 h 76200"/>
                <a:gd name="connsiteX1" fmla="*/ 63855 w 104775"/>
                <a:gd name="connsiteY1" fmla="*/ 8687 h 76200"/>
                <a:gd name="connsiteX2" fmla="*/ 38 w 104775"/>
                <a:gd name="connsiteY2" fmla="*/ 59169 h 76200"/>
                <a:gd name="connsiteX3" fmla="*/ 30518 w 104775"/>
                <a:gd name="connsiteY3" fmla="*/ 79172 h 76200"/>
                <a:gd name="connsiteX4" fmla="*/ 65760 w 104775"/>
                <a:gd name="connsiteY4" fmla="*/ 78219 h 76200"/>
                <a:gd name="connsiteX5" fmla="*/ 101003 w 104775"/>
                <a:gd name="connsiteY5" fmla="*/ 46787 h 76200"/>
                <a:gd name="connsiteX6" fmla="*/ 107670 w 104775"/>
                <a:gd name="connsiteY6" fmla="*/ 14402 h 76200"/>
                <a:gd name="connsiteX7" fmla="*/ 70523 w 104775"/>
                <a:gd name="connsiteY7" fmla="*/ 1067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4775" h="76200">
                  <a:moveTo>
                    <a:pt x="70523" y="1067"/>
                  </a:moveTo>
                  <a:cubicBezTo>
                    <a:pt x="70523" y="1067"/>
                    <a:pt x="69570" y="2972"/>
                    <a:pt x="63855" y="8687"/>
                  </a:cubicBezTo>
                  <a:cubicBezTo>
                    <a:pt x="52425" y="19164"/>
                    <a:pt x="1943" y="42024"/>
                    <a:pt x="38" y="59169"/>
                  </a:cubicBezTo>
                  <a:cubicBezTo>
                    <a:pt x="-915" y="67742"/>
                    <a:pt x="16230" y="77267"/>
                    <a:pt x="30518" y="79172"/>
                  </a:cubicBezTo>
                  <a:cubicBezTo>
                    <a:pt x="44805" y="81077"/>
                    <a:pt x="58141" y="82029"/>
                    <a:pt x="65760" y="78219"/>
                  </a:cubicBezTo>
                  <a:cubicBezTo>
                    <a:pt x="76238" y="73457"/>
                    <a:pt x="96241" y="51549"/>
                    <a:pt x="101003" y="46787"/>
                  </a:cubicBezTo>
                  <a:cubicBezTo>
                    <a:pt x="110528" y="35357"/>
                    <a:pt x="107670" y="14402"/>
                    <a:pt x="107670" y="14402"/>
                  </a:cubicBezTo>
                  <a:cubicBezTo>
                    <a:pt x="99098" y="-5601"/>
                    <a:pt x="70523" y="1067"/>
                    <a:pt x="70523" y="1067"/>
                  </a:cubicBezTo>
                  <a:close/>
                </a:path>
              </a:pathLst>
            </a:custGeom>
            <a:solidFill>
              <a:srgbClr val="F7B75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EBDBCAB8-54B7-421C-9EDE-9CF91316A6B6}"/>
                </a:ext>
              </a:extLst>
            </p:cNvPr>
            <p:cNvSpPr/>
            <p:nvPr/>
          </p:nvSpPr>
          <p:spPr>
            <a:xfrm>
              <a:off x="7809502" y="4305968"/>
              <a:ext cx="85725" cy="57150"/>
            </a:xfrm>
            <a:custGeom>
              <a:avLst/>
              <a:gdLst>
                <a:gd name="connsiteX0" fmla="*/ 62910 w 85725"/>
                <a:gd name="connsiteY0" fmla="*/ 3142 h 57150"/>
                <a:gd name="connsiteX1" fmla="*/ 45 w 85725"/>
                <a:gd name="connsiteY1" fmla="*/ 44099 h 57150"/>
                <a:gd name="connsiteX2" fmla="*/ 25763 w 85725"/>
                <a:gd name="connsiteY2" fmla="*/ 61244 h 57150"/>
                <a:gd name="connsiteX3" fmla="*/ 55290 w 85725"/>
                <a:gd name="connsiteY3" fmla="*/ 60292 h 57150"/>
                <a:gd name="connsiteX4" fmla="*/ 84818 w 85725"/>
                <a:gd name="connsiteY4" fmla="*/ 33622 h 57150"/>
                <a:gd name="connsiteX5" fmla="*/ 62910 w 85725"/>
                <a:gd name="connsiteY5" fmla="*/ 314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5725" h="57150">
                  <a:moveTo>
                    <a:pt x="62910" y="3142"/>
                  </a:moveTo>
                  <a:cubicBezTo>
                    <a:pt x="48623" y="13619"/>
                    <a:pt x="998" y="29812"/>
                    <a:pt x="45" y="44099"/>
                  </a:cubicBezTo>
                  <a:cubicBezTo>
                    <a:pt x="-907" y="50767"/>
                    <a:pt x="13380" y="59339"/>
                    <a:pt x="25763" y="61244"/>
                  </a:cubicBezTo>
                  <a:cubicBezTo>
                    <a:pt x="38145" y="63149"/>
                    <a:pt x="48623" y="63149"/>
                    <a:pt x="55290" y="60292"/>
                  </a:cubicBezTo>
                  <a:cubicBezTo>
                    <a:pt x="63863" y="56482"/>
                    <a:pt x="81960" y="37432"/>
                    <a:pt x="84818" y="33622"/>
                  </a:cubicBezTo>
                  <a:cubicBezTo>
                    <a:pt x="101010" y="9809"/>
                    <a:pt x="77198" y="-7336"/>
                    <a:pt x="62910" y="3142"/>
                  </a:cubicBezTo>
                  <a:close/>
                </a:path>
              </a:pathLst>
            </a:custGeom>
            <a:solidFill>
              <a:srgbClr val="121F5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1DA51D7C-C109-4082-B4F3-D5A20401739D}"/>
                </a:ext>
              </a:extLst>
            </p:cNvPr>
            <p:cNvSpPr/>
            <p:nvPr/>
          </p:nvSpPr>
          <p:spPr>
            <a:xfrm>
              <a:off x="8147684" y="4264407"/>
              <a:ext cx="47625" cy="47625"/>
            </a:xfrm>
            <a:custGeom>
              <a:avLst/>
              <a:gdLst>
                <a:gd name="connsiteX0" fmla="*/ 0 w 47625"/>
                <a:gd name="connsiteY0" fmla="*/ 13270 h 47625"/>
                <a:gd name="connsiteX1" fmla="*/ 10478 w 47625"/>
                <a:gd name="connsiteY1" fmla="*/ 56133 h 47625"/>
                <a:gd name="connsiteX2" fmla="*/ 54293 w 47625"/>
                <a:gd name="connsiteY2" fmla="*/ 33273 h 47625"/>
                <a:gd name="connsiteX3" fmla="*/ 38100 w 47625"/>
                <a:gd name="connsiteY3" fmla="*/ 4698 h 47625"/>
                <a:gd name="connsiteX4" fmla="*/ 0 w 47625"/>
                <a:gd name="connsiteY4" fmla="*/ 1327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0" y="13270"/>
                  </a:moveTo>
                  <a:cubicBezTo>
                    <a:pt x="3810" y="35178"/>
                    <a:pt x="10478" y="56133"/>
                    <a:pt x="10478" y="56133"/>
                  </a:cubicBezTo>
                  <a:cubicBezTo>
                    <a:pt x="11430" y="57085"/>
                    <a:pt x="41910" y="45655"/>
                    <a:pt x="54293" y="33273"/>
                  </a:cubicBezTo>
                  <a:cubicBezTo>
                    <a:pt x="54293" y="33273"/>
                    <a:pt x="44768" y="18985"/>
                    <a:pt x="38100" y="4698"/>
                  </a:cubicBezTo>
                  <a:cubicBezTo>
                    <a:pt x="21908" y="-9590"/>
                    <a:pt x="1905" y="13270"/>
                    <a:pt x="0" y="13270"/>
                  </a:cubicBezTo>
                  <a:close/>
                </a:path>
              </a:pathLst>
            </a:custGeom>
            <a:solidFill>
              <a:srgbClr val="F7BED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FF0B9475-09B7-45CA-98FD-4B38B01C570E}"/>
                </a:ext>
              </a:extLst>
            </p:cNvPr>
            <p:cNvSpPr/>
            <p:nvPr/>
          </p:nvSpPr>
          <p:spPr>
            <a:xfrm>
              <a:off x="7950386" y="3872972"/>
              <a:ext cx="238125" cy="409575"/>
            </a:xfrm>
            <a:custGeom>
              <a:avLst/>
              <a:gdLst>
                <a:gd name="connsiteX0" fmla="*/ 9656 w 238125"/>
                <a:gd name="connsiteY0" fmla="*/ 92285 h 409575"/>
                <a:gd name="connsiteX1" fmla="*/ 195394 w 238125"/>
                <a:gd name="connsiteY1" fmla="*/ 418040 h 409575"/>
                <a:gd name="connsiteX2" fmla="*/ 239208 w 238125"/>
                <a:gd name="connsiteY2" fmla="*/ 400895 h 409575"/>
                <a:gd name="connsiteX3" fmla="*/ 123956 w 238125"/>
                <a:gd name="connsiteY3" fmla="*/ 64663 h 409575"/>
                <a:gd name="connsiteX4" fmla="*/ 9656 w 238125"/>
                <a:gd name="connsiteY4" fmla="*/ 92285 h 4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8125" h="409575">
                  <a:moveTo>
                    <a:pt x="9656" y="92285"/>
                  </a:moveTo>
                  <a:cubicBezTo>
                    <a:pt x="116336" y="284690"/>
                    <a:pt x="195394" y="418040"/>
                    <a:pt x="195394" y="418040"/>
                  </a:cubicBezTo>
                  <a:cubicBezTo>
                    <a:pt x="202061" y="405658"/>
                    <a:pt x="222063" y="396133"/>
                    <a:pt x="239208" y="400895"/>
                  </a:cubicBezTo>
                  <a:cubicBezTo>
                    <a:pt x="239208" y="400895"/>
                    <a:pt x="186821" y="248495"/>
                    <a:pt x="123956" y="64663"/>
                  </a:cubicBezTo>
                  <a:cubicBezTo>
                    <a:pt x="82998" y="-55352"/>
                    <a:pt x="-34159" y="14180"/>
                    <a:pt x="9656" y="92285"/>
                  </a:cubicBezTo>
                  <a:close/>
                </a:path>
              </a:pathLst>
            </a:custGeom>
            <a:solidFill>
              <a:srgbClr val="121F5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BC98120A-30B2-47BA-B0FB-2768127F475D}"/>
                </a:ext>
              </a:extLst>
            </p:cNvPr>
            <p:cNvSpPr/>
            <p:nvPr/>
          </p:nvSpPr>
          <p:spPr>
            <a:xfrm>
              <a:off x="8157209" y="4286660"/>
              <a:ext cx="104775" cy="76200"/>
            </a:xfrm>
            <a:custGeom>
              <a:avLst/>
              <a:gdLst>
                <a:gd name="connsiteX0" fmla="*/ 42863 w 104775"/>
                <a:gd name="connsiteY0" fmla="*/ 9115 h 76200"/>
                <a:gd name="connsiteX1" fmla="*/ 42863 w 104775"/>
                <a:gd name="connsiteY1" fmla="*/ 9115 h 76200"/>
                <a:gd name="connsiteX2" fmla="*/ 12383 w 104775"/>
                <a:gd name="connsiteY2" fmla="*/ 1495 h 76200"/>
                <a:gd name="connsiteX3" fmla="*/ 12383 w 104775"/>
                <a:gd name="connsiteY3" fmla="*/ 1495 h 76200"/>
                <a:gd name="connsiteX4" fmla="*/ 0 w 104775"/>
                <a:gd name="connsiteY4" fmla="*/ 21497 h 76200"/>
                <a:gd name="connsiteX5" fmla="*/ 5715 w 104775"/>
                <a:gd name="connsiteY5" fmla="*/ 45310 h 76200"/>
                <a:gd name="connsiteX6" fmla="*/ 40958 w 104775"/>
                <a:gd name="connsiteY6" fmla="*/ 76742 h 76200"/>
                <a:gd name="connsiteX7" fmla="*/ 76200 w 104775"/>
                <a:gd name="connsiteY7" fmla="*/ 77695 h 76200"/>
                <a:gd name="connsiteX8" fmla="*/ 106680 w 104775"/>
                <a:gd name="connsiteY8" fmla="*/ 57692 h 76200"/>
                <a:gd name="connsiteX9" fmla="*/ 42863 w 104775"/>
                <a:gd name="connsiteY9" fmla="*/ 9115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775" h="76200">
                  <a:moveTo>
                    <a:pt x="42863" y="9115"/>
                  </a:moveTo>
                  <a:lnTo>
                    <a:pt x="42863" y="9115"/>
                  </a:lnTo>
                  <a:cubicBezTo>
                    <a:pt x="34290" y="1495"/>
                    <a:pt x="22860" y="-2315"/>
                    <a:pt x="12383" y="1495"/>
                  </a:cubicBezTo>
                  <a:cubicBezTo>
                    <a:pt x="12383" y="1495"/>
                    <a:pt x="12383" y="1495"/>
                    <a:pt x="12383" y="1495"/>
                  </a:cubicBezTo>
                  <a:cubicBezTo>
                    <a:pt x="3810" y="4352"/>
                    <a:pt x="0" y="12925"/>
                    <a:pt x="0" y="21497"/>
                  </a:cubicBezTo>
                  <a:cubicBezTo>
                    <a:pt x="953" y="29117"/>
                    <a:pt x="1905" y="40547"/>
                    <a:pt x="5715" y="45310"/>
                  </a:cubicBezTo>
                  <a:cubicBezTo>
                    <a:pt x="9525" y="50072"/>
                    <a:pt x="30480" y="71980"/>
                    <a:pt x="40958" y="76742"/>
                  </a:cubicBezTo>
                  <a:cubicBezTo>
                    <a:pt x="49530" y="80552"/>
                    <a:pt x="61913" y="79600"/>
                    <a:pt x="76200" y="77695"/>
                  </a:cubicBezTo>
                  <a:cubicBezTo>
                    <a:pt x="90488" y="75790"/>
                    <a:pt x="107633" y="66265"/>
                    <a:pt x="106680" y="57692"/>
                  </a:cubicBezTo>
                  <a:cubicBezTo>
                    <a:pt x="104775" y="42452"/>
                    <a:pt x="54293" y="20545"/>
                    <a:pt x="42863" y="9115"/>
                  </a:cubicBezTo>
                  <a:close/>
                </a:path>
              </a:pathLst>
            </a:custGeom>
            <a:solidFill>
              <a:srgbClr val="F7B75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217B52E9-AAA9-45ED-9FC6-33FC2F2097C7}"/>
                </a:ext>
              </a:extLst>
            </p:cNvPr>
            <p:cNvSpPr/>
            <p:nvPr/>
          </p:nvSpPr>
          <p:spPr>
            <a:xfrm>
              <a:off x="8166066" y="4306417"/>
              <a:ext cx="85725" cy="57150"/>
            </a:xfrm>
            <a:custGeom>
              <a:avLst/>
              <a:gdLst>
                <a:gd name="connsiteX0" fmla="*/ 27339 w 85725"/>
                <a:gd name="connsiteY0" fmla="*/ 2692 h 57150"/>
                <a:gd name="connsiteX1" fmla="*/ 5431 w 85725"/>
                <a:gd name="connsiteY1" fmla="*/ 32220 h 57150"/>
                <a:gd name="connsiteX2" fmla="*/ 34959 w 85725"/>
                <a:gd name="connsiteY2" fmla="*/ 58890 h 57150"/>
                <a:gd name="connsiteX3" fmla="*/ 64486 w 85725"/>
                <a:gd name="connsiteY3" fmla="*/ 59842 h 57150"/>
                <a:gd name="connsiteX4" fmla="*/ 90203 w 85725"/>
                <a:gd name="connsiteY4" fmla="*/ 42697 h 57150"/>
                <a:gd name="connsiteX5" fmla="*/ 27339 w 85725"/>
                <a:gd name="connsiteY5" fmla="*/ 269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5725" h="57150">
                  <a:moveTo>
                    <a:pt x="27339" y="2692"/>
                  </a:moveTo>
                  <a:cubicBezTo>
                    <a:pt x="13051" y="-6833"/>
                    <a:pt x="-10761" y="10312"/>
                    <a:pt x="5431" y="32220"/>
                  </a:cubicBezTo>
                  <a:cubicBezTo>
                    <a:pt x="8289" y="36030"/>
                    <a:pt x="26386" y="55080"/>
                    <a:pt x="34959" y="58890"/>
                  </a:cubicBezTo>
                  <a:cubicBezTo>
                    <a:pt x="41626" y="61747"/>
                    <a:pt x="53056" y="61747"/>
                    <a:pt x="64486" y="59842"/>
                  </a:cubicBezTo>
                  <a:cubicBezTo>
                    <a:pt x="76869" y="57937"/>
                    <a:pt x="91156" y="50317"/>
                    <a:pt x="90203" y="42697"/>
                  </a:cubicBezTo>
                  <a:cubicBezTo>
                    <a:pt x="88299" y="29362"/>
                    <a:pt x="41626" y="12217"/>
                    <a:pt x="27339" y="2692"/>
                  </a:cubicBezTo>
                  <a:close/>
                </a:path>
              </a:pathLst>
            </a:custGeom>
            <a:solidFill>
              <a:srgbClr val="121F5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629C159C-CDC7-43AF-9AD1-54D9B11320AA}"/>
                </a:ext>
              </a:extLst>
            </p:cNvPr>
            <p:cNvSpPr/>
            <p:nvPr/>
          </p:nvSpPr>
          <p:spPr>
            <a:xfrm>
              <a:off x="7929562" y="3635692"/>
              <a:ext cx="438150" cy="219075"/>
            </a:xfrm>
            <a:custGeom>
              <a:avLst/>
              <a:gdLst>
                <a:gd name="connsiteX0" fmla="*/ 382905 w 438150"/>
                <a:gd name="connsiteY0" fmla="*/ 5715 h 219075"/>
                <a:gd name="connsiteX1" fmla="*/ 169545 w 438150"/>
                <a:gd name="connsiteY1" fmla="*/ 26670 h 219075"/>
                <a:gd name="connsiteX2" fmla="*/ 42863 w 438150"/>
                <a:gd name="connsiteY2" fmla="*/ 12383 h 219075"/>
                <a:gd name="connsiteX3" fmla="*/ 0 w 438150"/>
                <a:gd name="connsiteY3" fmla="*/ 106680 h 219075"/>
                <a:gd name="connsiteX4" fmla="*/ 100013 w 438150"/>
                <a:gd name="connsiteY4" fmla="*/ 212408 h 219075"/>
                <a:gd name="connsiteX5" fmla="*/ 443865 w 438150"/>
                <a:gd name="connsiteY5" fmla="*/ 171450 h 219075"/>
                <a:gd name="connsiteX6" fmla="*/ 431482 w 438150"/>
                <a:gd name="connsiteY6" fmla="*/ 0 h 219075"/>
                <a:gd name="connsiteX7" fmla="*/ 382905 w 438150"/>
                <a:gd name="connsiteY7" fmla="*/ 5715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38150" h="219075">
                  <a:moveTo>
                    <a:pt x="382905" y="5715"/>
                  </a:moveTo>
                  <a:cubicBezTo>
                    <a:pt x="311468" y="14288"/>
                    <a:pt x="240982" y="24765"/>
                    <a:pt x="169545" y="26670"/>
                  </a:cubicBezTo>
                  <a:cubicBezTo>
                    <a:pt x="124778" y="27623"/>
                    <a:pt x="82868" y="22860"/>
                    <a:pt x="42863" y="12383"/>
                  </a:cubicBezTo>
                  <a:cubicBezTo>
                    <a:pt x="42863" y="79058"/>
                    <a:pt x="29528" y="89535"/>
                    <a:pt x="0" y="106680"/>
                  </a:cubicBezTo>
                  <a:cubicBezTo>
                    <a:pt x="20955" y="180023"/>
                    <a:pt x="62865" y="200025"/>
                    <a:pt x="100013" y="212408"/>
                  </a:cubicBezTo>
                  <a:cubicBezTo>
                    <a:pt x="196215" y="243840"/>
                    <a:pt x="437197" y="171450"/>
                    <a:pt x="443865" y="171450"/>
                  </a:cubicBezTo>
                  <a:cubicBezTo>
                    <a:pt x="443865" y="118110"/>
                    <a:pt x="439103" y="59055"/>
                    <a:pt x="431482" y="0"/>
                  </a:cubicBezTo>
                  <a:cubicBezTo>
                    <a:pt x="415290" y="1905"/>
                    <a:pt x="399097" y="3810"/>
                    <a:pt x="382905" y="5715"/>
                  </a:cubicBezTo>
                  <a:close/>
                </a:path>
              </a:pathLst>
            </a:custGeom>
            <a:solidFill>
              <a:srgbClr val="5580F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53987904-0B4E-4F13-A68D-EAE4A2EB1190}"/>
                </a:ext>
              </a:extLst>
            </p:cNvPr>
            <p:cNvSpPr/>
            <p:nvPr/>
          </p:nvSpPr>
          <p:spPr>
            <a:xfrm>
              <a:off x="8094344" y="3086629"/>
              <a:ext cx="76200" cy="85725"/>
            </a:xfrm>
            <a:custGeom>
              <a:avLst/>
              <a:gdLst>
                <a:gd name="connsiteX0" fmla="*/ 65723 w 76200"/>
                <a:gd name="connsiteY0" fmla="*/ 423 h 85725"/>
                <a:gd name="connsiteX1" fmla="*/ 20003 w 76200"/>
                <a:gd name="connsiteY1" fmla="*/ 7091 h 85725"/>
                <a:gd name="connsiteX2" fmla="*/ 0 w 76200"/>
                <a:gd name="connsiteY2" fmla="*/ 5186 h 85725"/>
                <a:gd name="connsiteX3" fmla="*/ 0 w 76200"/>
                <a:gd name="connsiteY3" fmla="*/ 72813 h 85725"/>
                <a:gd name="connsiteX4" fmla="*/ 80010 w 76200"/>
                <a:gd name="connsiteY4" fmla="*/ 57573 h 85725"/>
                <a:gd name="connsiteX5" fmla="*/ 69533 w 76200"/>
                <a:gd name="connsiteY5" fmla="*/ 423 h 85725"/>
                <a:gd name="connsiteX6" fmla="*/ 65723 w 76200"/>
                <a:gd name="connsiteY6" fmla="*/ 423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85725">
                  <a:moveTo>
                    <a:pt x="65723" y="423"/>
                  </a:moveTo>
                  <a:cubicBezTo>
                    <a:pt x="50483" y="2328"/>
                    <a:pt x="35243" y="7091"/>
                    <a:pt x="20003" y="7091"/>
                  </a:cubicBezTo>
                  <a:cubicBezTo>
                    <a:pt x="13335" y="7091"/>
                    <a:pt x="6668" y="6138"/>
                    <a:pt x="0" y="5186"/>
                  </a:cubicBezTo>
                  <a:cubicBezTo>
                    <a:pt x="1905" y="16616"/>
                    <a:pt x="8573" y="51858"/>
                    <a:pt x="0" y="72813"/>
                  </a:cubicBezTo>
                  <a:cubicBezTo>
                    <a:pt x="3810" y="94721"/>
                    <a:pt x="63818" y="94721"/>
                    <a:pt x="80010" y="57573"/>
                  </a:cubicBezTo>
                  <a:cubicBezTo>
                    <a:pt x="75248" y="50906"/>
                    <a:pt x="71438" y="23283"/>
                    <a:pt x="69533" y="423"/>
                  </a:cubicBezTo>
                  <a:cubicBezTo>
                    <a:pt x="68580" y="-529"/>
                    <a:pt x="67628" y="423"/>
                    <a:pt x="65723" y="423"/>
                  </a:cubicBezTo>
                  <a:close/>
                </a:path>
              </a:pathLst>
            </a:custGeom>
            <a:solidFill>
              <a:srgbClr val="F7BED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A86CB096-FC67-485D-802D-A04A052531A4}"/>
                </a:ext>
              </a:extLst>
            </p:cNvPr>
            <p:cNvSpPr/>
            <p:nvPr/>
          </p:nvSpPr>
          <p:spPr>
            <a:xfrm>
              <a:off x="8051104" y="2985783"/>
              <a:ext cx="104775" cy="133350"/>
            </a:xfrm>
            <a:custGeom>
              <a:avLst/>
              <a:gdLst>
                <a:gd name="connsiteX0" fmla="*/ 59433 w 104775"/>
                <a:gd name="connsiteY0" fmla="*/ 304 h 133350"/>
                <a:gd name="connsiteX1" fmla="*/ 378 w 104775"/>
                <a:gd name="connsiteY1" fmla="*/ 30784 h 133350"/>
                <a:gd name="connsiteX2" fmla="*/ 47051 w 104775"/>
                <a:gd name="connsiteY2" fmla="*/ 135559 h 133350"/>
                <a:gd name="connsiteX3" fmla="*/ 103248 w 104775"/>
                <a:gd name="connsiteY3" fmla="*/ 86982 h 133350"/>
                <a:gd name="connsiteX4" fmla="*/ 105153 w 104775"/>
                <a:gd name="connsiteY4" fmla="*/ 57454 h 133350"/>
                <a:gd name="connsiteX5" fmla="*/ 59433 w 104775"/>
                <a:gd name="connsiteY5" fmla="*/ 304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4775" h="133350">
                  <a:moveTo>
                    <a:pt x="59433" y="304"/>
                  </a:moveTo>
                  <a:cubicBezTo>
                    <a:pt x="32763" y="-1601"/>
                    <a:pt x="6093" y="5067"/>
                    <a:pt x="378" y="30784"/>
                  </a:cubicBezTo>
                  <a:cubicBezTo>
                    <a:pt x="-1527" y="40309"/>
                    <a:pt x="2283" y="123177"/>
                    <a:pt x="47051" y="135559"/>
                  </a:cubicBezTo>
                  <a:cubicBezTo>
                    <a:pt x="66101" y="141274"/>
                    <a:pt x="101343" y="108889"/>
                    <a:pt x="103248" y="86982"/>
                  </a:cubicBezTo>
                  <a:cubicBezTo>
                    <a:pt x="103248" y="86982"/>
                    <a:pt x="105153" y="57454"/>
                    <a:pt x="105153" y="57454"/>
                  </a:cubicBezTo>
                  <a:cubicBezTo>
                    <a:pt x="106106" y="27927"/>
                    <a:pt x="88961" y="2209"/>
                    <a:pt x="59433" y="304"/>
                  </a:cubicBezTo>
                  <a:close/>
                </a:path>
              </a:pathLst>
            </a:custGeom>
            <a:solidFill>
              <a:srgbClr val="F7BED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18B85C00-C79A-411D-BC7D-15ED3ED312FB}"/>
                </a:ext>
              </a:extLst>
            </p:cNvPr>
            <p:cNvSpPr/>
            <p:nvPr/>
          </p:nvSpPr>
          <p:spPr>
            <a:xfrm>
              <a:off x="7933372" y="3143250"/>
              <a:ext cx="428625" cy="666750"/>
            </a:xfrm>
            <a:custGeom>
              <a:avLst/>
              <a:gdLst>
                <a:gd name="connsiteX0" fmla="*/ 301943 w 428625"/>
                <a:gd name="connsiteY0" fmla="*/ 16192 h 666750"/>
                <a:gd name="connsiteX1" fmla="*/ 240983 w 428625"/>
                <a:gd name="connsiteY1" fmla="*/ 0 h 666750"/>
                <a:gd name="connsiteX2" fmla="*/ 204788 w 428625"/>
                <a:gd name="connsiteY2" fmla="*/ 18098 h 666750"/>
                <a:gd name="connsiteX3" fmla="*/ 160972 w 428625"/>
                <a:gd name="connsiteY3" fmla="*/ 15240 h 666750"/>
                <a:gd name="connsiteX4" fmla="*/ 99060 w 428625"/>
                <a:gd name="connsiteY4" fmla="*/ 37148 h 666750"/>
                <a:gd name="connsiteX5" fmla="*/ 59055 w 428625"/>
                <a:gd name="connsiteY5" fmla="*/ 124777 h 666750"/>
                <a:gd name="connsiteX6" fmla="*/ 0 w 428625"/>
                <a:gd name="connsiteY6" fmla="*/ 596265 h 666750"/>
                <a:gd name="connsiteX7" fmla="*/ 70485 w 428625"/>
                <a:gd name="connsiteY7" fmla="*/ 661988 h 666750"/>
                <a:gd name="connsiteX8" fmla="*/ 81915 w 428625"/>
                <a:gd name="connsiteY8" fmla="*/ 559118 h 666750"/>
                <a:gd name="connsiteX9" fmla="*/ 92393 w 428625"/>
                <a:gd name="connsiteY9" fmla="*/ 666750 h 666750"/>
                <a:gd name="connsiteX10" fmla="*/ 378143 w 428625"/>
                <a:gd name="connsiteY10" fmla="*/ 632460 h 666750"/>
                <a:gd name="connsiteX11" fmla="*/ 386715 w 428625"/>
                <a:gd name="connsiteY11" fmla="*/ 497205 h 666750"/>
                <a:gd name="connsiteX12" fmla="*/ 412433 w 428625"/>
                <a:gd name="connsiteY12" fmla="*/ 627697 h 666750"/>
                <a:gd name="connsiteX13" fmla="*/ 435293 w 428625"/>
                <a:gd name="connsiteY13" fmla="*/ 624840 h 666750"/>
                <a:gd name="connsiteX14" fmla="*/ 374333 w 428625"/>
                <a:gd name="connsiteY14" fmla="*/ 99060 h 666750"/>
                <a:gd name="connsiteX15" fmla="*/ 301943 w 428625"/>
                <a:gd name="connsiteY15" fmla="*/ 16192 h 666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28625" h="666750">
                  <a:moveTo>
                    <a:pt x="301943" y="16192"/>
                  </a:moveTo>
                  <a:cubicBezTo>
                    <a:pt x="286703" y="12383"/>
                    <a:pt x="240983" y="0"/>
                    <a:pt x="240983" y="0"/>
                  </a:cubicBezTo>
                  <a:cubicBezTo>
                    <a:pt x="240983" y="0"/>
                    <a:pt x="232410" y="12383"/>
                    <a:pt x="204788" y="18098"/>
                  </a:cubicBezTo>
                  <a:cubicBezTo>
                    <a:pt x="180022" y="23813"/>
                    <a:pt x="160972" y="15240"/>
                    <a:pt x="160972" y="15240"/>
                  </a:cubicBezTo>
                  <a:cubicBezTo>
                    <a:pt x="160972" y="15240"/>
                    <a:pt x="108585" y="31433"/>
                    <a:pt x="99060" y="37148"/>
                  </a:cubicBezTo>
                  <a:cubicBezTo>
                    <a:pt x="61913" y="59055"/>
                    <a:pt x="61913" y="74295"/>
                    <a:pt x="59055" y="124777"/>
                  </a:cubicBezTo>
                  <a:cubicBezTo>
                    <a:pt x="58103" y="148590"/>
                    <a:pt x="57150" y="512445"/>
                    <a:pt x="0" y="596265"/>
                  </a:cubicBezTo>
                  <a:cubicBezTo>
                    <a:pt x="1905" y="600075"/>
                    <a:pt x="22860" y="649605"/>
                    <a:pt x="70485" y="661988"/>
                  </a:cubicBezTo>
                  <a:lnTo>
                    <a:pt x="81915" y="559118"/>
                  </a:lnTo>
                  <a:lnTo>
                    <a:pt x="92393" y="666750"/>
                  </a:lnTo>
                  <a:cubicBezTo>
                    <a:pt x="203835" y="690563"/>
                    <a:pt x="288608" y="646747"/>
                    <a:pt x="378143" y="632460"/>
                  </a:cubicBezTo>
                  <a:lnTo>
                    <a:pt x="386715" y="497205"/>
                  </a:lnTo>
                  <a:lnTo>
                    <a:pt x="412433" y="627697"/>
                  </a:lnTo>
                  <a:cubicBezTo>
                    <a:pt x="421005" y="626745"/>
                    <a:pt x="428625" y="625793"/>
                    <a:pt x="435293" y="624840"/>
                  </a:cubicBezTo>
                  <a:cubicBezTo>
                    <a:pt x="434340" y="418148"/>
                    <a:pt x="377190" y="108585"/>
                    <a:pt x="374333" y="99060"/>
                  </a:cubicBezTo>
                  <a:cubicBezTo>
                    <a:pt x="364808" y="60008"/>
                    <a:pt x="348615" y="26670"/>
                    <a:pt x="301943" y="1619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99000">
                  <a:schemeClr val="accent1">
                    <a:lumMod val="60000"/>
                    <a:lumOff val="40000"/>
                  </a:schemeClr>
                </a:gs>
              </a:gsLst>
              <a:path path="circle">
                <a:fillToRect l="100000" t="100000"/>
              </a:path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0E3D844B-2984-42F8-883E-C9B43B66156F}"/>
                </a:ext>
              </a:extLst>
            </p:cNvPr>
            <p:cNvSpPr/>
            <p:nvPr/>
          </p:nvSpPr>
          <p:spPr>
            <a:xfrm>
              <a:off x="8008757" y="2939955"/>
              <a:ext cx="180975" cy="171450"/>
            </a:xfrm>
            <a:custGeom>
              <a:avLst/>
              <a:gdLst>
                <a:gd name="connsiteX0" fmla="*/ 158930 w 180975"/>
                <a:gd name="connsiteY0" fmla="*/ 13747 h 171450"/>
                <a:gd name="connsiteX1" fmla="*/ 26532 w 180975"/>
                <a:gd name="connsiteY1" fmla="*/ 56609 h 171450"/>
                <a:gd name="connsiteX2" fmla="*/ 815 w 180975"/>
                <a:gd name="connsiteY2" fmla="*/ 57562 h 171450"/>
                <a:gd name="connsiteX3" fmla="*/ 47487 w 180975"/>
                <a:gd name="connsiteY3" fmla="*/ 94709 h 171450"/>
                <a:gd name="connsiteX4" fmla="*/ 28437 w 180975"/>
                <a:gd name="connsiteY4" fmla="*/ 102329 h 171450"/>
                <a:gd name="connsiteX5" fmla="*/ 141785 w 180975"/>
                <a:gd name="connsiteY5" fmla="*/ 171862 h 171450"/>
                <a:gd name="connsiteX6" fmla="*/ 179885 w 180975"/>
                <a:gd name="connsiteY6" fmla="*/ 145192 h 171450"/>
                <a:gd name="connsiteX7" fmla="*/ 169407 w 180975"/>
                <a:gd name="connsiteY7" fmla="*/ 130904 h 171450"/>
                <a:gd name="connsiteX8" fmla="*/ 158930 w 180975"/>
                <a:gd name="connsiteY8" fmla="*/ 13747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975" h="171450">
                  <a:moveTo>
                    <a:pt x="158930" y="13747"/>
                  </a:moveTo>
                  <a:cubicBezTo>
                    <a:pt x="116067" y="-19591"/>
                    <a:pt x="44630" y="12794"/>
                    <a:pt x="26532" y="56609"/>
                  </a:cubicBezTo>
                  <a:cubicBezTo>
                    <a:pt x="12245" y="88994"/>
                    <a:pt x="-138" y="66134"/>
                    <a:pt x="815" y="57562"/>
                  </a:cubicBezTo>
                  <a:cubicBezTo>
                    <a:pt x="-2995" y="79469"/>
                    <a:pt x="5577" y="97567"/>
                    <a:pt x="47487" y="94709"/>
                  </a:cubicBezTo>
                  <a:cubicBezTo>
                    <a:pt x="56060" y="93757"/>
                    <a:pt x="28437" y="102329"/>
                    <a:pt x="28437" y="102329"/>
                  </a:cubicBezTo>
                  <a:cubicBezTo>
                    <a:pt x="28437" y="102329"/>
                    <a:pt x="73205" y="194722"/>
                    <a:pt x="141785" y="171862"/>
                  </a:cubicBezTo>
                  <a:cubicBezTo>
                    <a:pt x="161787" y="165194"/>
                    <a:pt x="179885" y="145192"/>
                    <a:pt x="179885" y="145192"/>
                  </a:cubicBezTo>
                  <a:cubicBezTo>
                    <a:pt x="179885" y="145192"/>
                    <a:pt x="157977" y="149002"/>
                    <a:pt x="169407" y="130904"/>
                  </a:cubicBezTo>
                  <a:cubicBezTo>
                    <a:pt x="191315" y="95662"/>
                    <a:pt x="196077" y="42322"/>
                    <a:pt x="158930" y="13747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99000">
                  <a:schemeClr val="accent4">
                    <a:lumMod val="60000"/>
                    <a:lumOff val="40000"/>
                  </a:schemeClr>
                </a:gs>
              </a:gsLst>
              <a:path path="circle">
                <a:fillToRect l="100000" t="100000"/>
              </a:path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3409E6CE-F40F-473A-AE33-409C46B3C93B}"/>
                </a:ext>
              </a:extLst>
            </p:cNvPr>
            <p:cNvSpPr/>
            <p:nvPr/>
          </p:nvSpPr>
          <p:spPr>
            <a:xfrm>
              <a:off x="7642630" y="3500083"/>
              <a:ext cx="28575" cy="9525"/>
            </a:xfrm>
            <a:custGeom>
              <a:avLst/>
              <a:gdLst>
                <a:gd name="connsiteX0" fmla="*/ 229 w 28575"/>
                <a:gd name="connsiteY0" fmla="*/ 2259 h 9525"/>
                <a:gd name="connsiteX1" fmla="*/ 12612 w 28575"/>
                <a:gd name="connsiteY1" fmla="*/ 18452 h 9525"/>
                <a:gd name="connsiteX2" fmla="*/ 29757 w 28575"/>
                <a:gd name="connsiteY2" fmla="*/ 14642 h 9525"/>
                <a:gd name="connsiteX3" fmla="*/ 8802 w 28575"/>
                <a:gd name="connsiteY3" fmla="*/ 4164 h 9525"/>
                <a:gd name="connsiteX4" fmla="*/ 229 w 28575"/>
                <a:gd name="connsiteY4" fmla="*/ 225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9525">
                  <a:moveTo>
                    <a:pt x="229" y="2259"/>
                  </a:moveTo>
                  <a:cubicBezTo>
                    <a:pt x="-1676" y="5117"/>
                    <a:pt x="8802" y="17499"/>
                    <a:pt x="12612" y="18452"/>
                  </a:cubicBezTo>
                  <a:cubicBezTo>
                    <a:pt x="21184" y="18452"/>
                    <a:pt x="22137" y="13689"/>
                    <a:pt x="29757" y="14642"/>
                  </a:cubicBezTo>
                  <a:cubicBezTo>
                    <a:pt x="22137" y="12737"/>
                    <a:pt x="15469" y="8927"/>
                    <a:pt x="8802" y="4164"/>
                  </a:cubicBezTo>
                  <a:cubicBezTo>
                    <a:pt x="5944" y="1307"/>
                    <a:pt x="3087" y="-2503"/>
                    <a:pt x="229" y="2259"/>
                  </a:cubicBezTo>
                  <a:close/>
                </a:path>
              </a:pathLst>
            </a:custGeom>
            <a:solidFill>
              <a:srgbClr val="F7BED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8F381A77-D963-4825-9C88-11BEFC026C34}"/>
                </a:ext>
              </a:extLst>
            </p:cNvPr>
            <p:cNvSpPr/>
            <p:nvPr/>
          </p:nvSpPr>
          <p:spPr>
            <a:xfrm>
              <a:off x="7587462" y="3512820"/>
              <a:ext cx="95250" cy="38100"/>
            </a:xfrm>
            <a:custGeom>
              <a:avLst/>
              <a:gdLst>
                <a:gd name="connsiteX0" fmla="*/ 64923 w 95250"/>
                <a:gd name="connsiteY0" fmla="*/ 0 h 38100"/>
                <a:gd name="connsiteX1" fmla="*/ 28728 w 95250"/>
                <a:gd name="connsiteY1" fmla="*/ 1905 h 38100"/>
                <a:gd name="connsiteX2" fmla="*/ 7773 w 95250"/>
                <a:gd name="connsiteY2" fmla="*/ 4763 h 38100"/>
                <a:gd name="connsiteX3" fmla="*/ 153 w 95250"/>
                <a:gd name="connsiteY3" fmla="*/ 14288 h 38100"/>
                <a:gd name="connsiteX4" fmla="*/ 3010 w 95250"/>
                <a:gd name="connsiteY4" fmla="*/ 20002 h 38100"/>
                <a:gd name="connsiteX5" fmla="*/ 13488 w 95250"/>
                <a:gd name="connsiteY5" fmla="*/ 28575 h 38100"/>
                <a:gd name="connsiteX6" fmla="*/ 34443 w 95250"/>
                <a:gd name="connsiteY6" fmla="*/ 36195 h 38100"/>
                <a:gd name="connsiteX7" fmla="*/ 97308 w 95250"/>
                <a:gd name="connsiteY7" fmla="*/ 40005 h 38100"/>
                <a:gd name="connsiteX8" fmla="*/ 91593 w 95250"/>
                <a:gd name="connsiteY8" fmla="*/ 1905 h 38100"/>
                <a:gd name="connsiteX9" fmla="*/ 64923 w 95250"/>
                <a:gd name="connsiteY9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5250" h="38100">
                  <a:moveTo>
                    <a:pt x="64923" y="0"/>
                  </a:moveTo>
                  <a:cubicBezTo>
                    <a:pt x="54445" y="0"/>
                    <a:pt x="30633" y="1905"/>
                    <a:pt x="28728" y="1905"/>
                  </a:cubicBezTo>
                  <a:cubicBezTo>
                    <a:pt x="23965" y="2857"/>
                    <a:pt x="11583" y="2857"/>
                    <a:pt x="7773" y="4763"/>
                  </a:cubicBezTo>
                  <a:cubicBezTo>
                    <a:pt x="5868" y="5715"/>
                    <a:pt x="1105" y="11430"/>
                    <a:pt x="153" y="14288"/>
                  </a:cubicBezTo>
                  <a:cubicBezTo>
                    <a:pt x="-800" y="18097"/>
                    <a:pt x="3010" y="20002"/>
                    <a:pt x="3010" y="20002"/>
                  </a:cubicBezTo>
                  <a:cubicBezTo>
                    <a:pt x="1105" y="24765"/>
                    <a:pt x="13488" y="27622"/>
                    <a:pt x="13488" y="28575"/>
                  </a:cubicBezTo>
                  <a:cubicBezTo>
                    <a:pt x="10630" y="33338"/>
                    <a:pt x="15393" y="38100"/>
                    <a:pt x="34443" y="36195"/>
                  </a:cubicBezTo>
                  <a:cubicBezTo>
                    <a:pt x="35395" y="36195"/>
                    <a:pt x="82068" y="40005"/>
                    <a:pt x="97308" y="40005"/>
                  </a:cubicBezTo>
                  <a:cubicBezTo>
                    <a:pt x="98260" y="30480"/>
                    <a:pt x="92545" y="1905"/>
                    <a:pt x="91593" y="1905"/>
                  </a:cubicBezTo>
                  <a:cubicBezTo>
                    <a:pt x="83020" y="952"/>
                    <a:pt x="73495" y="0"/>
                    <a:pt x="64923" y="0"/>
                  </a:cubicBezTo>
                  <a:close/>
                </a:path>
              </a:pathLst>
            </a:custGeom>
            <a:solidFill>
              <a:srgbClr val="F7BED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AFFDC395-E9E3-49F3-AB10-1B526305AB96}"/>
                </a:ext>
              </a:extLst>
            </p:cNvPr>
            <p:cNvSpPr/>
            <p:nvPr/>
          </p:nvSpPr>
          <p:spPr>
            <a:xfrm>
              <a:off x="7670482" y="3460362"/>
              <a:ext cx="276225" cy="85725"/>
            </a:xfrm>
            <a:custGeom>
              <a:avLst/>
              <a:gdLst>
                <a:gd name="connsiteX0" fmla="*/ 252413 w 276225"/>
                <a:gd name="connsiteY0" fmla="*/ 70 h 85725"/>
                <a:gd name="connsiteX1" fmla="*/ 243840 w 276225"/>
                <a:gd name="connsiteY1" fmla="*/ 1975 h 85725"/>
                <a:gd name="connsiteX2" fmla="*/ 0 w 276225"/>
                <a:gd name="connsiteY2" fmla="*/ 56268 h 85725"/>
                <a:gd name="connsiteX3" fmla="*/ 11430 w 276225"/>
                <a:gd name="connsiteY3" fmla="*/ 92463 h 85725"/>
                <a:gd name="connsiteX4" fmla="*/ 284798 w 276225"/>
                <a:gd name="connsiteY4" fmla="*/ 36265 h 85725"/>
                <a:gd name="connsiteX5" fmla="*/ 252413 w 276225"/>
                <a:gd name="connsiteY5" fmla="*/ 70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6225" h="85725">
                  <a:moveTo>
                    <a:pt x="252413" y="70"/>
                  </a:moveTo>
                  <a:cubicBezTo>
                    <a:pt x="249555" y="70"/>
                    <a:pt x="246698" y="1023"/>
                    <a:pt x="243840" y="1975"/>
                  </a:cubicBezTo>
                  <a:cubicBezTo>
                    <a:pt x="200978" y="18168"/>
                    <a:pt x="46673" y="46743"/>
                    <a:pt x="0" y="56268"/>
                  </a:cubicBezTo>
                  <a:cubicBezTo>
                    <a:pt x="6668" y="70555"/>
                    <a:pt x="10478" y="82938"/>
                    <a:pt x="11430" y="92463"/>
                  </a:cubicBezTo>
                  <a:cubicBezTo>
                    <a:pt x="88583" y="75318"/>
                    <a:pt x="282893" y="67698"/>
                    <a:pt x="284798" y="36265"/>
                  </a:cubicBezTo>
                  <a:cubicBezTo>
                    <a:pt x="286703" y="7690"/>
                    <a:pt x="266700" y="-882"/>
                    <a:pt x="252413" y="70"/>
                  </a:cubicBezTo>
                  <a:close/>
                </a:path>
              </a:pathLst>
            </a:custGeom>
            <a:solidFill>
              <a:srgbClr val="F7BED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1A870B7D-F23A-499B-A8E6-F40E6C72E0C8}"/>
                </a:ext>
              </a:extLst>
            </p:cNvPr>
            <p:cNvSpPr/>
            <p:nvPr/>
          </p:nvSpPr>
          <p:spPr>
            <a:xfrm>
              <a:off x="7891763" y="3233112"/>
              <a:ext cx="200025" cy="276225"/>
            </a:xfrm>
            <a:custGeom>
              <a:avLst/>
              <a:gdLst>
                <a:gd name="connsiteX0" fmla="*/ 118761 w 200025"/>
                <a:gd name="connsiteY0" fmla="*/ 625 h 276225"/>
                <a:gd name="connsiteX1" fmla="*/ 13986 w 200025"/>
                <a:gd name="connsiteY1" fmla="*/ 219700 h 276225"/>
                <a:gd name="connsiteX2" fmla="*/ 54944 w 200025"/>
                <a:gd name="connsiteY2" fmla="*/ 276850 h 276225"/>
                <a:gd name="connsiteX3" fmla="*/ 204486 w 200025"/>
                <a:gd name="connsiteY3" fmla="*/ 54918 h 276225"/>
                <a:gd name="connsiteX4" fmla="*/ 118761 w 200025"/>
                <a:gd name="connsiteY4" fmla="*/ 625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0025" h="276225">
                  <a:moveTo>
                    <a:pt x="118761" y="625"/>
                  </a:moveTo>
                  <a:cubicBezTo>
                    <a:pt x="94949" y="34915"/>
                    <a:pt x="48276" y="162550"/>
                    <a:pt x="13986" y="219700"/>
                  </a:cubicBezTo>
                  <a:cubicBezTo>
                    <a:pt x="-27924" y="289233"/>
                    <a:pt x="35894" y="293995"/>
                    <a:pt x="54944" y="276850"/>
                  </a:cubicBezTo>
                  <a:cubicBezTo>
                    <a:pt x="106379" y="232083"/>
                    <a:pt x="225441" y="84445"/>
                    <a:pt x="204486" y="54918"/>
                  </a:cubicBezTo>
                  <a:cubicBezTo>
                    <a:pt x="195914" y="42535"/>
                    <a:pt x="122571" y="-6042"/>
                    <a:pt x="118761" y="625"/>
                  </a:cubicBezTo>
                  <a:close/>
                </a:path>
              </a:pathLst>
            </a:custGeom>
            <a:solidFill>
              <a:srgbClr val="F7BED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130E5D67-7BF1-4B58-B5D8-38C47D10406E}"/>
                </a:ext>
              </a:extLst>
            </p:cNvPr>
            <p:cNvSpPr/>
            <p:nvPr/>
          </p:nvSpPr>
          <p:spPr>
            <a:xfrm>
              <a:off x="7677150" y="3209754"/>
              <a:ext cx="428625" cy="342900"/>
            </a:xfrm>
            <a:custGeom>
              <a:avLst/>
              <a:gdLst>
                <a:gd name="connsiteX0" fmla="*/ 323850 w 428625"/>
                <a:gd name="connsiteY0" fmla="*/ 171 h 342900"/>
                <a:gd name="connsiteX1" fmla="*/ 275272 w 428625"/>
                <a:gd name="connsiteY1" fmla="*/ 121138 h 342900"/>
                <a:gd name="connsiteX2" fmla="*/ 212407 w 428625"/>
                <a:gd name="connsiteY2" fmla="*/ 252583 h 342900"/>
                <a:gd name="connsiteX3" fmla="*/ 0 w 428625"/>
                <a:gd name="connsiteY3" fmla="*/ 296398 h 342900"/>
                <a:gd name="connsiteX4" fmla="*/ 6668 w 428625"/>
                <a:gd name="connsiteY4" fmla="*/ 351643 h 342900"/>
                <a:gd name="connsiteX5" fmla="*/ 275272 w 428625"/>
                <a:gd name="connsiteY5" fmla="*/ 305923 h 342900"/>
                <a:gd name="connsiteX6" fmla="*/ 434340 w 428625"/>
                <a:gd name="connsiteY6" fmla="*/ 74466 h 342900"/>
                <a:gd name="connsiteX7" fmla="*/ 323850 w 428625"/>
                <a:gd name="connsiteY7" fmla="*/ 171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8625" h="342900">
                  <a:moveTo>
                    <a:pt x="323850" y="171"/>
                  </a:moveTo>
                  <a:cubicBezTo>
                    <a:pt x="308610" y="40176"/>
                    <a:pt x="294322" y="77323"/>
                    <a:pt x="275272" y="121138"/>
                  </a:cubicBezTo>
                  <a:cubicBezTo>
                    <a:pt x="256222" y="164953"/>
                    <a:pt x="214313" y="247821"/>
                    <a:pt x="212407" y="252583"/>
                  </a:cubicBezTo>
                  <a:cubicBezTo>
                    <a:pt x="194310" y="261156"/>
                    <a:pt x="27622" y="291636"/>
                    <a:pt x="0" y="296398"/>
                  </a:cubicBezTo>
                  <a:lnTo>
                    <a:pt x="6668" y="351643"/>
                  </a:lnTo>
                  <a:cubicBezTo>
                    <a:pt x="74295" y="345928"/>
                    <a:pt x="236220" y="342118"/>
                    <a:pt x="275272" y="305923"/>
                  </a:cubicBezTo>
                  <a:cubicBezTo>
                    <a:pt x="317182" y="268776"/>
                    <a:pt x="451485" y="120186"/>
                    <a:pt x="434340" y="74466"/>
                  </a:cubicBezTo>
                  <a:cubicBezTo>
                    <a:pt x="419100" y="30651"/>
                    <a:pt x="325755" y="-2687"/>
                    <a:pt x="323850" y="17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99000">
                  <a:schemeClr val="accent1">
                    <a:lumMod val="60000"/>
                    <a:lumOff val="40000"/>
                  </a:schemeClr>
                </a:gs>
              </a:gsLst>
              <a:path path="circle">
                <a:fillToRect l="100000" t="100000"/>
              </a:path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7F5F2AD1-1B0F-4384-9E1C-5C1392826170}"/>
                </a:ext>
              </a:extLst>
            </p:cNvPr>
            <p:cNvSpPr/>
            <p:nvPr/>
          </p:nvSpPr>
          <p:spPr>
            <a:xfrm>
              <a:off x="8403907" y="3962400"/>
              <a:ext cx="152400" cy="400050"/>
            </a:xfrm>
            <a:custGeom>
              <a:avLst/>
              <a:gdLst>
                <a:gd name="connsiteX0" fmla="*/ 0 w 152400"/>
                <a:gd name="connsiteY0" fmla="*/ 0 h 400050"/>
                <a:gd name="connsiteX1" fmla="*/ 140018 w 152400"/>
                <a:gd name="connsiteY1" fmla="*/ 407670 h 400050"/>
                <a:gd name="connsiteX2" fmla="*/ 155257 w 152400"/>
                <a:gd name="connsiteY2" fmla="*/ 407670 h 400050"/>
                <a:gd name="connsiteX3" fmla="*/ 15240 w 152400"/>
                <a:gd name="connsiteY3" fmla="*/ 0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" h="400050">
                  <a:moveTo>
                    <a:pt x="0" y="0"/>
                  </a:moveTo>
                  <a:lnTo>
                    <a:pt x="140018" y="407670"/>
                  </a:lnTo>
                  <a:lnTo>
                    <a:pt x="155257" y="407670"/>
                  </a:lnTo>
                  <a:lnTo>
                    <a:pt x="15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99000">
                  <a:schemeClr val="accent1">
                    <a:lumMod val="60000"/>
                    <a:lumOff val="40000"/>
                  </a:schemeClr>
                </a:gs>
              </a:gsLst>
              <a:path path="circle">
                <a:fillToRect l="100000" t="100000"/>
              </a:path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61F6044D-0CED-495D-A9D0-3C53AEE821DE}"/>
                </a:ext>
              </a:extLst>
            </p:cNvPr>
            <p:cNvSpPr/>
            <p:nvPr/>
          </p:nvSpPr>
          <p:spPr>
            <a:xfrm>
              <a:off x="8167687" y="3962400"/>
              <a:ext cx="152400" cy="400050"/>
            </a:xfrm>
            <a:custGeom>
              <a:avLst/>
              <a:gdLst>
                <a:gd name="connsiteX0" fmla="*/ 0 w 152400"/>
                <a:gd name="connsiteY0" fmla="*/ 0 h 400050"/>
                <a:gd name="connsiteX1" fmla="*/ 140018 w 152400"/>
                <a:gd name="connsiteY1" fmla="*/ 407670 h 400050"/>
                <a:gd name="connsiteX2" fmla="*/ 155257 w 152400"/>
                <a:gd name="connsiteY2" fmla="*/ 407670 h 400050"/>
                <a:gd name="connsiteX3" fmla="*/ 15240 w 152400"/>
                <a:gd name="connsiteY3" fmla="*/ 0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" h="400050">
                  <a:moveTo>
                    <a:pt x="0" y="0"/>
                  </a:moveTo>
                  <a:lnTo>
                    <a:pt x="140018" y="407670"/>
                  </a:lnTo>
                  <a:lnTo>
                    <a:pt x="155257" y="407670"/>
                  </a:lnTo>
                  <a:lnTo>
                    <a:pt x="15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99000">
                  <a:schemeClr val="accent1">
                    <a:lumMod val="60000"/>
                    <a:lumOff val="40000"/>
                  </a:schemeClr>
                </a:gs>
              </a:gsLst>
              <a:path path="circle">
                <a:fillToRect l="100000" t="100000"/>
              </a:path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DBBDC45B-7525-4CAB-B837-9B92846D0B3E}"/>
                </a:ext>
              </a:extLst>
            </p:cNvPr>
            <p:cNvSpPr/>
            <p:nvPr/>
          </p:nvSpPr>
          <p:spPr>
            <a:xfrm>
              <a:off x="7868602" y="3359467"/>
              <a:ext cx="704850" cy="600075"/>
            </a:xfrm>
            <a:custGeom>
              <a:avLst/>
              <a:gdLst>
                <a:gd name="connsiteX0" fmla="*/ 566737 w 704850"/>
                <a:gd name="connsiteY0" fmla="*/ 0 h 600075"/>
                <a:gd name="connsiteX1" fmla="*/ 356235 w 704850"/>
                <a:gd name="connsiteY1" fmla="*/ 177165 h 600075"/>
                <a:gd name="connsiteX2" fmla="*/ 295275 w 704850"/>
                <a:gd name="connsiteY2" fmla="*/ 431483 h 600075"/>
                <a:gd name="connsiteX3" fmla="*/ 162878 w 704850"/>
                <a:gd name="connsiteY3" fmla="*/ 530543 h 600075"/>
                <a:gd name="connsiteX4" fmla="*/ 35242 w 704850"/>
                <a:gd name="connsiteY4" fmla="*/ 530543 h 600075"/>
                <a:gd name="connsiteX5" fmla="*/ 0 w 704850"/>
                <a:gd name="connsiteY5" fmla="*/ 565785 h 600075"/>
                <a:gd name="connsiteX6" fmla="*/ 34290 w 704850"/>
                <a:gd name="connsiteY6" fmla="*/ 601028 h 600075"/>
                <a:gd name="connsiteX7" fmla="*/ 560070 w 704850"/>
                <a:gd name="connsiteY7" fmla="*/ 601980 h 600075"/>
                <a:gd name="connsiteX8" fmla="*/ 610553 w 704850"/>
                <a:gd name="connsiteY8" fmla="*/ 561023 h 600075"/>
                <a:gd name="connsiteX9" fmla="*/ 710565 w 704850"/>
                <a:gd name="connsiteY9" fmla="*/ 178118 h 600075"/>
                <a:gd name="connsiteX10" fmla="*/ 566737 w 704850"/>
                <a:gd name="connsiteY10" fmla="*/ 0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04850" h="600075">
                  <a:moveTo>
                    <a:pt x="566737" y="0"/>
                  </a:moveTo>
                  <a:cubicBezTo>
                    <a:pt x="468630" y="0"/>
                    <a:pt x="374332" y="79058"/>
                    <a:pt x="356235" y="177165"/>
                  </a:cubicBezTo>
                  <a:lnTo>
                    <a:pt x="295275" y="431483"/>
                  </a:lnTo>
                  <a:cubicBezTo>
                    <a:pt x="284797" y="488633"/>
                    <a:pt x="220980" y="530543"/>
                    <a:pt x="162878" y="530543"/>
                  </a:cubicBezTo>
                  <a:lnTo>
                    <a:pt x="35242" y="530543"/>
                  </a:lnTo>
                  <a:cubicBezTo>
                    <a:pt x="16192" y="530543"/>
                    <a:pt x="0" y="545783"/>
                    <a:pt x="0" y="565785"/>
                  </a:cubicBezTo>
                  <a:cubicBezTo>
                    <a:pt x="0" y="584835"/>
                    <a:pt x="15240" y="601028"/>
                    <a:pt x="34290" y="601028"/>
                  </a:cubicBezTo>
                  <a:lnTo>
                    <a:pt x="560070" y="601980"/>
                  </a:lnTo>
                  <a:cubicBezTo>
                    <a:pt x="584835" y="601980"/>
                    <a:pt x="605790" y="584835"/>
                    <a:pt x="610553" y="561023"/>
                  </a:cubicBezTo>
                  <a:lnTo>
                    <a:pt x="710565" y="178118"/>
                  </a:lnTo>
                  <a:cubicBezTo>
                    <a:pt x="728662" y="79058"/>
                    <a:pt x="663892" y="0"/>
                    <a:pt x="566737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99000">
                  <a:schemeClr val="accent1">
                    <a:lumMod val="60000"/>
                    <a:lumOff val="40000"/>
                  </a:schemeClr>
                </a:gs>
              </a:gsLst>
              <a:path path="circle">
                <a:fillToRect l="100000" t="100000"/>
              </a:path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68518E24-71FE-4D3F-B320-146015A44AC1}"/>
                </a:ext>
              </a:extLst>
            </p:cNvPr>
            <p:cNvSpPr/>
            <p:nvPr/>
          </p:nvSpPr>
          <p:spPr>
            <a:xfrm>
              <a:off x="7868602" y="3359467"/>
              <a:ext cx="685800" cy="600075"/>
            </a:xfrm>
            <a:custGeom>
              <a:avLst/>
              <a:gdLst>
                <a:gd name="connsiteX0" fmla="*/ 566737 w 685800"/>
                <a:gd name="connsiteY0" fmla="*/ 0 h 600075"/>
                <a:gd name="connsiteX1" fmla="*/ 356235 w 685800"/>
                <a:gd name="connsiteY1" fmla="*/ 177165 h 600075"/>
                <a:gd name="connsiteX2" fmla="*/ 295275 w 685800"/>
                <a:gd name="connsiteY2" fmla="*/ 432435 h 600075"/>
                <a:gd name="connsiteX3" fmla="*/ 162878 w 685800"/>
                <a:gd name="connsiteY3" fmla="*/ 532448 h 600075"/>
                <a:gd name="connsiteX4" fmla="*/ 35242 w 685800"/>
                <a:gd name="connsiteY4" fmla="*/ 532448 h 600075"/>
                <a:gd name="connsiteX5" fmla="*/ 0 w 685800"/>
                <a:gd name="connsiteY5" fmla="*/ 566738 h 600075"/>
                <a:gd name="connsiteX6" fmla="*/ 34290 w 685800"/>
                <a:gd name="connsiteY6" fmla="*/ 601028 h 600075"/>
                <a:gd name="connsiteX7" fmla="*/ 50482 w 685800"/>
                <a:gd name="connsiteY7" fmla="*/ 601028 h 600075"/>
                <a:gd name="connsiteX8" fmla="*/ 82867 w 685800"/>
                <a:gd name="connsiteY8" fmla="*/ 580073 h 600075"/>
                <a:gd name="connsiteX9" fmla="*/ 210503 w 685800"/>
                <a:gd name="connsiteY9" fmla="*/ 580073 h 600075"/>
                <a:gd name="connsiteX10" fmla="*/ 342900 w 685800"/>
                <a:gd name="connsiteY10" fmla="*/ 481013 h 600075"/>
                <a:gd name="connsiteX11" fmla="*/ 403860 w 685800"/>
                <a:gd name="connsiteY11" fmla="*/ 226695 h 600075"/>
                <a:gd name="connsiteX12" fmla="*/ 614362 w 685800"/>
                <a:gd name="connsiteY12" fmla="*/ 49530 h 600075"/>
                <a:gd name="connsiteX13" fmla="*/ 693420 w 685800"/>
                <a:gd name="connsiteY13" fmla="*/ 70485 h 600075"/>
                <a:gd name="connsiteX14" fmla="*/ 566737 w 685800"/>
                <a:gd name="connsiteY14" fmla="*/ 0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85800" h="600075">
                  <a:moveTo>
                    <a:pt x="566737" y="0"/>
                  </a:moveTo>
                  <a:cubicBezTo>
                    <a:pt x="468630" y="0"/>
                    <a:pt x="374332" y="79058"/>
                    <a:pt x="356235" y="177165"/>
                  </a:cubicBezTo>
                  <a:lnTo>
                    <a:pt x="295275" y="432435"/>
                  </a:lnTo>
                  <a:cubicBezTo>
                    <a:pt x="284797" y="489585"/>
                    <a:pt x="220980" y="532448"/>
                    <a:pt x="162878" y="532448"/>
                  </a:cubicBezTo>
                  <a:lnTo>
                    <a:pt x="35242" y="532448"/>
                  </a:lnTo>
                  <a:cubicBezTo>
                    <a:pt x="16192" y="532448"/>
                    <a:pt x="0" y="547688"/>
                    <a:pt x="0" y="566738"/>
                  </a:cubicBezTo>
                  <a:cubicBezTo>
                    <a:pt x="0" y="585788"/>
                    <a:pt x="15240" y="601028"/>
                    <a:pt x="34290" y="601028"/>
                  </a:cubicBezTo>
                  <a:lnTo>
                    <a:pt x="50482" y="601028"/>
                  </a:lnTo>
                  <a:cubicBezTo>
                    <a:pt x="56197" y="588645"/>
                    <a:pt x="68580" y="580073"/>
                    <a:pt x="82867" y="580073"/>
                  </a:cubicBezTo>
                  <a:lnTo>
                    <a:pt x="210503" y="580073"/>
                  </a:lnTo>
                  <a:cubicBezTo>
                    <a:pt x="269557" y="580073"/>
                    <a:pt x="332422" y="538163"/>
                    <a:pt x="342900" y="481013"/>
                  </a:cubicBezTo>
                  <a:lnTo>
                    <a:pt x="403860" y="226695"/>
                  </a:lnTo>
                  <a:cubicBezTo>
                    <a:pt x="421957" y="128588"/>
                    <a:pt x="516255" y="49530"/>
                    <a:pt x="614362" y="49530"/>
                  </a:cubicBezTo>
                  <a:cubicBezTo>
                    <a:pt x="643890" y="49530"/>
                    <a:pt x="670560" y="57150"/>
                    <a:pt x="693420" y="70485"/>
                  </a:cubicBezTo>
                  <a:cubicBezTo>
                    <a:pt x="668655" y="26670"/>
                    <a:pt x="623887" y="0"/>
                    <a:pt x="566737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63C8345E-44F8-4C45-A14A-F7C967FAFC2E}"/>
                </a:ext>
              </a:extLst>
            </p:cNvPr>
            <p:cNvSpPr/>
            <p:nvPr/>
          </p:nvSpPr>
          <p:spPr>
            <a:xfrm>
              <a:off x="7860982" y="3960495"/>
              <a:ext cx="152400" cy="400050"/>
            </a:xfrm>
            <a:custGeom>
              <a:avLst/>
              <a:gdLst>
                <a:gd name="connsiteX0" fmla="*/ 0 w 152400"/>
                <a:gd name="connsiteY0" fmla="*/ 407670 h 400050"/>
                <a:gd name="connsiteX1" fmla="*/ 15240 w 152400"/>
                <a:gd name="connsiteY1" fmla="*/ 407670 h 400050"/>
                <a:gd name="connsiteX2" fmla="*/ 155258 w 152400"/>
                <a:gd name="connsiteY2" fmla="*/ 0 h 400050"/>
                <a:gd name="connsiteX3" fmla="*/ 139065 w 152400"/>
                <a:gd name="connsiteY3" fmla="*/ 0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" h="400050">
                  <a:moveTo>
                    <a:pt x="0" y="407670"/>
                  </a:moveTo>
                  <a:lnTo>
                    <a:pt x="15240" y="407670"/>
                  </a:lnTo>
                  <a:lnTo>
                    <a:pt x="155258" y="0"/>
                  </a:lnTo>
                  <a:lnTo>
                    <a:pt x="139065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7C5199EB-3CDA-45A7-88D7-D3621D2078B8}"/>
                </a:ext>
              </a:extLst>
            </p:cNvPr>
            <p:cNvSpPr/>
            <p:nvPr/>
          </p:nvSpPr>
          <p:spPr>
            <a:xfrm>
              <a:off x="8097202" y="3960495"/>
              <a:ext cx="152400" cy="400050"/>
            </a:xfrm>
            <a:custGeom>
              <a:avLst/>
              <a:gdLst>
                <a:gd name="connsiteX0" fmla="*/ 0 w 152400"/>
                <a:gd name="connsiteY0" fmla="*/ 407670 h 400050"/>
                <a:gd name="connsiteX1" fmla="*/ 15240 w 152400"/>
                <a:gd name="connsiteY1" fmla="*/ 407670 h 400050"/>
                <a:gd name="connsiteX2" fmla="*/ 155257 w 152400"/>
                <a:gd name="connsiteY2" fmla="*/ 0 h 400050"/>
                <a:gd name="connsiteX3" fmla="*/ 139065 w 152400"/>
                <a:gd name="connsiteY3" fmla="*/ 0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" h="400050">
                  <a:moveTo>
                    <a:pt x="0" y="407670"/>
                  </a:moveTo>
                  <a:lnTo>
                    <a:pt x="15240" y="407670"/>
                  </a:lnTo>
                  <a:lnTo>
                    <a:pt x="155257" y="0"/>
                  </a:lnTo>
                  <a:lnTo>
                    <a:pt x="139065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BF5A4C6E-193D-42DA-93EE-BC862AB32863}"/>
                </a:ext>
              </a:extLst>
            </p:cNvPr>
            <p:cNvSpPr/>
            <p:nvPr/>
          </p:nvSpPr>
          <p:spPr>
            <a:xfrm>
              <a:off x="4438650" y="3429000"/>
              <a:ext cx="238125" cy="104775"/>
            </a:xfrm>
            <a:custGeom>
              <a:avLst/>
              <a:gdLst>
                <a:gd name="connsiteX0" fmla="*/ 0 w 238125"/>
                <a:gd name="connsiteY0" fmla="*/ 0 h 104775"/>
                <a:gd name="connsiteX1" fmla="*/ 238125 w 238125"/>
                <a:gd name="connsiteY1" fmla="*/ 0 h 104775"/>
                <a:gd name="connsiteX2" fmla="*/ 238125 w 238125"/>
                <a:gd name="connsiteY2" fmla="*/ 108585 h 104775"/>
                <a:gd name="connsiteX3" fmla="*/ 0 w 238125"/>
                <a:gd name="connsiteY3" fmla="*/ 108585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8125" h="104775">
                  <a:moveTo>
                    <a:pt x="0" y="0"/>
                  </a:moveTo>
                  <a:lnTo>
                    <a:pt x="238125" y="0"/>
                  </a:lnTo>
                  <a:lnTo>
                    <a:pt x="238125" y="108585"/>
                  </a:lnTo>
                  <a:lnTo>
                    <a:pt x="0" y="108585"/>
                  </a:lnTo>
                  <a:close/>
                </a:path>
              </a:pathLst>
            </a:custGeom>
            <a:solidFill>
              <a:srgbClr val="3441B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ACF80446-82BB-4FB0-971F-4CFE6D0FB31D}"/>
                </a:ext>
              </a:extLst>
            </p:cNvPr>
            <p:cNvSpPr/>
            <p:nvPr/>
          </p:nvSpPr>
          <p:spPr>
            <a:xfrm>
              <a:off x="4138612" y="2949892"/>
              <a:ext cx="838200" cy="485775"/>
            </a:xfrm>
            <a:custGeom>
              <a:avLst/>
              <a:gdLst>
                <a:gd name="connsiteX0" fmla="*/ 804863 w 838200"/>
                <a:gd name="connsiteY0" fmla="*/ 0 h 485775"/>
                <a:gd name="connsiteX1" fmla="*/ 39052 w 838200"/>
                <a:gd name="connsiteY1" fmla="*/ 0 h 485775"/>
                <a:gd name="connsiteX2" fmla="*/ 0 w 838200"/>
                <a:gd name="connsiteY2" fmla="*/ 39053 h 485775"/>
                <a:gd name="connsiteX3" fmla="*/ 0 w 838200"/>
                <a:gd name="connsiteY3" fmla="*/ 456247 h 485775"/>
                <a:gd name="connsiteX4" fmla="*/ 39052 w 838200"/>
                <a:gd name="connsiteY4" fmla="*/ 495300 h 485775"/>
                <a:gd name="connsiteX5" fmla="*/ 804863 w 838200"/>
                <a:gd name="connsiteY5" fmla="*/ 495300 h 485775"/>
                <a:gd name="connsiteX6" fmla="*/ 843915 w 838200"/>
                <a:gd name="connsiteY6" fmla="*/ 456247 h 485775"/>
                <a:gd name="connsiteX7" fmla="*/ 843915 w 838200"/>
                <a:gd name="connsiteY7" fmla="*/ 39053 h 485775"/>
                <a:gd name="connsiteX8" fmla="*/ 804863 w 838200"/>
                <a:gd name="connsiteY8" fmla="*/ 0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38200" h="485775">
                  <a:moveTo>
                    <a:pt x="804863" y="0"/>
                  </a:moveTo>
                  <a:lnTo>
                    <a:pt x="39052" y="0"/>
                  </a:lnTo>
                  <a:cubicBezTo>
                    <a:pt x="17145" y="0"/>
                    <a:pt x="0" y="18097"/>
                    <a:pt x="0" y="39053"/>
                  </a:cubicBezTo>
                  <a:lnTo>
                    <a:pt x="0" y="456247"/>
                  </a:lnTo>
                  <a:cubicBezTo>
                    <a:pt x="0" y="478155"/>
                    <a:pt x="18098" y="495300"/>
                    <a:pt x="39052" y="495300"/>
                  </a:cubicBezTo>
                  <a:lnTo>
                    <a:pt x="804863" y="495300"/>
                  </a:lnTo>
                  <a:cubicBezTo>
                    <a:pt x="826770" y="495300"/>
                    <a:pt x="843915" y="477203"/>
                    <a:pt x="843915" y="456247"/>
                  </a:cubicBezTo>
                  <a:lnTo>
                    <a:pt x="843915" y="39053"/>
                  </a:lnTo>
                  <a:cubicBezTo>
                    <a:pt x="843915" y="18097"/>
                    <a:pt x="825818" y="0"/>
                    <a:pt x="804863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99000">
                  <a:schemeClr val="accent1">
                    <a:lumMod val="60000"/>
                    <a:lumOff val="40000"/>
                  </a:schemeClr>
                </a:gs>
              </a:gsLst>
              <a:path path="circle">
                <a:fillToRect l="100000" t="100000"/>
              </a:path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6A6E370F-D26F-4296-910D-DE7426762059}"/>
                </a:ext>
              </a:extLst>
            </p:cNvPr>
            <p:cNvSpPr/>
            <p:nvPr/>
          </p:nvSpPr>
          <p:spPr>
            <a:xfrm>
              <a:off x="4164330" y="2972752"/>
              <a:ext cx="790575" cy="400050"/>
            </a:xfrm>
            <a:custGeom>
              <a:avLst/>
              <a:gdLst>
                <a:gd name="connsiteX0" fmla="*/ 0 w 790575"/>
                <a:gd name="connsiteY0" fmla="*/ 0 h 400050"/>
                <a:gd name="connsiteX1" fmla="*/ 792480 w 790575"/>
                <a:gd name="connsiteY1" fmla="*/ 0 h 400050"/>
                <a:gd name="connsiteX2" fmla="*/ 792480 w 790575"/>
                <a:gd name="connsiteY2" fmla="*/ 401955 h 400050"/>
                <a:gd name="connsiteX3" fmla="*/ 0 w 790575"/>
                <a:gd name="connsiteY3" fmla="*/ 401955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0575" h="400050">
                  <a:moveTo>
                    <a:pt x="0" y="0"/>
                  </a:moveTo>
                  <a:lnTo>
                    <a:pt x="792480" y="0"/>
                  </a:lnTo>
                  <a:lnTo>
                    <a:pt x="792480" y="401955"/>
                  </a:lnTo>
                  <a:lnTo>
                    <a:pt x="0" y="401955"/>
                  </a:lnTo>
                  <a:close/>
                </a:path>
              </a:pathLst>
            </a:custGeom>
            <a:solidFill>
              <a:srgbClr val="8EDE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EFB55242-943F-4F5A-9BEA-43B7DFD96685}"/>
                </a:ext>
              </a:extLst>
            </p:cNvPr>
            <p:cNvSpPr/>
            <p:nvPr/>
          </p:nvSpPr>
          <p:spPr>
            <a:xfrm>
              <a:off x="4342447" y="3522345"/>
              <a:ext cx="409575" cy="28575"/>
            </a:xfrm>
            <a:custGeom>
              <a:avLst/>
              <a:gdLst>
                <a:gd name="connsiteX0" fmla="*/ 401955 w 409575"/>
                <a:gd name="connsiteY0" fmla="*/ 0 h 28575"/>
                <a:gd name="connsiteX1" fmla="*/ 15240 w 409575"/>
                <a:gd name="connsiteY1" fmla="*/ 0 h 28575"/>
                <a:gd name="connsiteX2" fmla="*/ 0 w 409575"/>
                <a:gd name="connsiteY2" fmla="*/ 15240 h 28575"/>
                <a:gd name="connsiteX3" fmla="*/ 15240 w 409575"/>
                <a:gd name="connsiteY3" fmla="*/ 30480 h 28575"/>
                <a:gd name="connsiteX4" fmla="*/ 401955 w 409575"/>
                <a:gd name="connsiteY4" fmla="*/ 30480 h 28575"/>
                <a:gd name="connsiteX5" fmla="*/ 417195 w 409575"/>
                <a:gd name="connsiteY5" fmla="*/ 15240 h 28575"/>
                <a:gd name="connsiteX6" fmla="*/ 401955 w 409575"/>
                <a:gd name="connsiteY6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9575" h="28575">
                  <a:moveTo>
                    <a:pt x="401955" y="0"/>
                  </a:moveTo>
                  <a:lnTo>
                    <a:pt x="15240" y="0"/>
                  </a:lnTo>
                  <a:cubicBezTo>
                    <a:pt x="6667" y="0"/>
                    <a:pt x="0" y="6667"/>
                    <a:pt x="0" y="15240"/>
                  </a:cubicBezTo>
                  <a:cubicBezTo>
                    <a:pt x="0" y="23813"/>
                    <a:pt x="6667" y="30480"/>
                    <a:pt x="15240" y="30480"/>
                  </a:cubicBezTo>
                  <a:lnTo>
                    <a:pt x="401955" y="30480"/>
                  </a:lnTo>
                  <a:cubicBezTo>
                    <a:pt x="410528" y="30480"/>
                    <a:pt x="417195" y="23813"/>
                    <a:pt x="417195" y="15240"/>
                  </a:cubicBezTo>
                  <a:cubicBezTo>
                    <a:pt x="417195" y="6667"/>
                    <a:pt x="410528" y="0"/>
                    <a:pt x="401955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87526A5E-18BD-4CE3-A227-7FFE8AD75D15}"/>
                </a:ext>
              </a:extLst>
            </p:cNvPr>
            <p:cNvSpPr/>
            <p:nvPr/>
          </p:nvSpPr>
          <p:spPr>
            <a:xfrm>
              <a:off x="4164330" y="2972752"/>
              <a:ext cx="95250" cy="400050"/>
            </a:xfrm>
            <a:custGeom>
              <a:avLst/>
              <a:gdLst>
                <a:gd name="connsiteX0" fmla="*/ 0 w 95250"/>
                <a:gd name="connsiteY0" fmla="*/ 0 h 400050"/>
                <a:gd name="connsiteX1" fmla="*/ 99060 w 95250"/>
                <a:gd name="connsiteY1" fmla="*/ 0 h 400050"/>
                <a:gd name="connsiteX2" fmla="*/ 99060 w 95250"/>
                <a:gd name="connsiteY2" fmla="*/ 402908 h 400050"/>
                <a:gd name="connsiteX3" fmla="*/ 0 w 95250"/>
                <a:gd name="connsiteY3" fmla="*/ 402908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400050">
                  <a:moveTo>
                    <a:pt x="0" y="0"/>
                  </a:moveTo>
                  <a:lnTo>
                    <a:pt x="99060" y="0"/>
                  </a:lnTo>
                  <a:lnTo>
                    <a:pt x="99060" y="402908"/>
                  </a:lnTo>
                  <a:lnTo>
                    <a:pt x="0" y="402908"/>
                  </a:lnTo>
                  <a:close/>
                </a:path>
              </a:pathLst>
            </a:custGeom>
            <a:solidFill>
              <a:srgbClr val="8EDE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D1FC7C81-2B09-4E4B-95E8-4B4815A8AE08}"/>
                </a:ext>
              </a:extLst>
            </p:cNvPr>
            <p:cNvSpPr/>
            <p:nvPr/>
          </p:nvSpPr>
          <p:spPr>
            <a:xfrm>
              <a:off x="4904422" y="2972752"/>
              <a:ext cx="47625" cy="400050"/>
            </a:xfrm>
            <a:custGeom>
              <a:avLst/>
              <a:gdLst>
                <a:gd name="connsiteX0" fmla="*/ 0 w 47625"/>
                <a:gd name="connsiteY0" fmla="*/ 0 h 400050"/>
                <a:gd name="connsiteX1" fmla="*/ 52387 w 47625"/>
                <a:gd name="connsiteY1" fmla="*/ 0 h 400050"/>
                <a:gd name="connsiteX2" fmla="*/ 52387 w 47625"/>
                <a:gd name="connsiteY2" fmla="*/ 402908 h 400050"/>
                <a:gd name="connsiteX3" fmla="*/ 0 w 47625"/>
                <a:gd name="connsiteY3" fmla="*/ 402908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400050">
                  <a:moveTo>
                    <a:pt x="0" y="0"/>
                  </a:moveTo>
                  <a:lnTo>
                    <a:pt x="52387" y="0"/>
                  </a:lnTo>
                  <a:lnTo>
                    <a:pt x="52387" y="402908"/>
                  </a:lnTo>
                  <a:lnTo>
                    <a:pt x="0" y="402908"/>
                  </a:lnTo>
                  <a:close/>
                </a:path>
              </a:pathLst>
            </a:custGeom>
            <a:solidFill>
              <a:srgbClr val="8EDE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587285D0-E687-42E5-93E1-631B95E7B536}"/>
                </a:ext>
              </a:extLst>
            </p:cNvPr>
            <p:cNvSpPr/>
            <p:nvPr/>
          </p:nvSpPr>
          <p:spPr>
            <a:xfrm>
              <a:off x="4174807" y="3037522"/>
              <a:ext cx="28575" cy="19050"/>
            </a:xfrm>
            <a:custGeom>
              <a:avLst/>
              <a:gdLst>
                <a:gd name="connsiteX0" fmla="*/ 0 w 28575"/>
                <a:gd name="connsiteY0" fmla="*/ 0 h 19050"/>
                <a:gd name="connsiteX1" fmla="*/ 31433 w 28575"/>
                <a:gd name="connsiteY1" fmla="*/ 0 h 19050"/>
                <a:gd name="connsiteX2" fmla="*/ 31433 w 28575"/>
                <a:gd name="connsiteY2" fmla="*/ 27623 h 19050"/>
                <a:gd name="connsiteX3" fmla="*/ 0 w 28575"/>
                <a:gd name="connsiteY3" fmla="*/ 2762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19050">
                  <a:moveTo>
                    <a:pt x="0" y="0"/>
                  </a:moveTo>
                  <a:lnTo>
                    <a:pt x="31433" y="0"/>
                  </a:lnTo>
                  <a:lnTo>
                    <a:pt x="31433" y="27623"/>
                  </a:lnTo>
                  <a:lnTo>
                    <a:pt x="0" y="2762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6C30B34E-F9A8-4700-B4D5-497D1ED8285C}"/>
                </a:ext>
              </a:extLst>
            </p:cNvPr>
            <p:cNvSpPr/>
            <p:nvPr/>
          </p:nvSpPr>
          <p:spPr>
            <a:xfrm>
              <a:off x="4218622" y="3037522"/>
              <a:ext cx="28575" cy="19050"/>
            </a:xfrm>
            <a:custGeom>
              <a:avLst/>
              <a:gdLst>
                <a:gd name="connsiteX0" fmla="*/ 0 w 28575"/>
                <a:gd name="connsiteY0" fmla="*/ 0 h 19050"/>
                <a:gd name="connsiteX1" fmla="*/ 31433 w 28575"/>
                <a:gd name="connsiteY1" fmla="*/ 0 h 19050"/>
                <a:gd name="connsiteX2" fmla="*/ 31433 w 28575"/>
                <a:gd name="connsiteY2" fmla="*/ 27623 h 19050"/>
                <a:gd name="connsiteX3" fmla="*/ 0 w 28575"/>
                <a:gd name="connsiteY3" fmla="*/ 2762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19050">
                  <a:moveTo>
                    <a:pt x="0" y="0"/>
                  </a:moveTo>
                  <a:lnTo>
                    <a:pt x="31433" y="0"/>
                  </a:lnTo>
                  <a:lnTo>
                    <a:pt x="31433" y="27623"/>
                  </a:lnTo>
                  <a:lnTo>
                    <a:pt x="0" y="2762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B85EE146-CE69-4991-A02B-9A08376607A5}"/>
                </a:ext>
              </a:extLst>
            </p:cNvPr>
            <p:cNvSpPr/>
            <p:nvPr/>
          </p:nvSpPr>
          <p:spPr>
            <a:xfrm>
              <a:off x="4174807" y="3076575"/>
              <a:ext cx="28575" cy="19050"/>
            </a:xfrm>
            <a:custGeom>
              <a:avLst/>
              <a:gdLst>
                <a:gd name="connsiteX0" fmla="*/ 0 w 28575"/>
                <a:gd name="connsiteY0" fmla="*/ 0 h 19050"/>
                <a:gd name="connsiteX1" fmla="*/ 31433 w 28575"/>
                <a:gd name="connsiteY1" fmla="*/ 0 h 19050"/>
                <a:gd name="connsiteX2" fmla="*/ 31433 w 28575"/>
                <a:gd name="connsiteY2" fmla="*/ 27623 h 19050"/>
                <a:gd name="connsiteX3" fmla="*/ 0 w 28575"/>
                <a:gd name="connsiteY3" fmla="*/ 2762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19050">
                  <a:moveTo>
                    <a:pt x="0" y="0"/>
                  </a:moveTo>
                  <a:lnTo>
                    <a:pt x="31433" y="0"/>
                  </a:lnTo>
                  <a:lnTo>
                    <a:pt x="31433" y="27623"/>
                  </a:lnTo>
                  <a:lnTo>
                    <a:pt x="0" y="2762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472E54AE-2804-4504-B1D2-40C2435D1B81}"/>
                </a:ext>
              </a:extLst>
            </p:cNvPr>
            <p:cNvSpPr/>
            <p:nvPr/>
          </p:nvSpPr>
          <p:spPr>
            <a:xfrm>
              <a:off x="4218622" y="3076575"/>
              <a:ext cx="28575" cy="19050"/>
            </a:xfrm>
            <a:custGeom>
              <a:avLst/>
              <a:gdLst>
                <a:gd name="connsiteX0" fmla="*/ 0 w 28575"/>
                <a:gd name="connsiteY0" fmla="*/ 0 h 19050"/>
                <a:gd name="connsiteX1" fmla="*/ 31433 w 28575"/>
                <a:gd name="connsiteY1" fmla="*/ 0 h 19050"/>
                <a:gd name="connsiteX2" fmla="*/ 31433 w 28575"/>
                <a:gd name="connsiteY2" fmla="*/ 27623 h 19050"/>
                <a:gd name="connsiteX3" fmla="*/ 0 w 28575"/>
                <a:gd name="connsiteY3" fmla="*/ 2762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19050">
                  <a:moveTo>
                    <a:pt x="0" y="0"/>
                  </a:moveTo>
                  <a:lnTo>
                    <a:pt x="31433" y="0"/>
                  </a:lnTo>
                  <a:lnTo>
                    <a:pt x="31433" y="27623"/>
                  </a:lnTo>
                  <a:lnTo>
                    <a:pt x="0" y="2762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43AEC7A4-EBAF-4FA6-A553-91911B29D4AC}"/>
                </a:ext>
              </a:extLst>
            </p:cNvPr>
            <p:cNvSpPr/>
            <p:nvPr/>
          </p:nvSpPr>
          <p:spPr>
            <a:xfrm>
              <a:off x="4174807" y="3116580"/>
              <a:ext cx="28575" cy="19050"/>
            </a:xfrm>
            <a:custGeom>
              <a:avLst/>
              <a:gdLst>
                <a:gd name="connsiteX0" fmla="*/ 0 w 28575"/>
                <a:gd name="connsiteY0" fmla="*/ 0 h 19050"/>
                <a:gd name="connsiteX1" fmla="*/ 31433 w 28575"/>
                <a:gd name="connsiteY1" fmla="*/ 0 h 19050"/>
                <a:gd name="connsiteX2" fmla="*/ 31433 w 28575"/>
                <a:gd name="connsiteY2" fmla="*/ 27622 h 19050"/>
                <a:gd name="connsiteX3" fmla="*/ 0 w 28575"/>
                <a:gd name="connsiteY3" fmla="*/ 2762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19050">
                  <a:moveTo>
                    <a:pt x="0" y="0"/>
                  </a:moveTo>
                  <a:lnTo>
                    <a:pt x="31433" y="0"/>
                  </a:lnTo>
                  <a:lnTo>
                    <a:pt x="31433" y="27622"/>
                  </a:lnTo>
                  <a:lnTo>
                    <a:pt x="0" y="27622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9AC4933A-8D0D-4773-BEA2-4D5D92FFC1A1}"/>
                </a:ext>
              </a:extLst>
            </p:cNvPr>
            <p:cNvSpPr/>
            <p:nvPr/>
          </p:nvSpPr>
          <p:spPr>
            <a:xfrm>
              <a:off x="4218622" y="3116580"/>
              <a:ext cx="28575" cy="19050"/>
            </a:xfrm>
            <a:custGeom>
              <a:avLst/>
              <a:gdLst>
                <a:gd name="connsiteX0" fmla="*/ 0 w 28575"/>
                <a:gd name="connsiteY0" fmla="*/ 0 h 19050"/>
                <a:gd name="connsiteX1" fmla="*/ 31433 w 28575"/>
                <a:gd name="connsiteY1" fmla="*/ 0 h 19050"/>
                <a:gd name="connsiteX2" fmla="*/ 31433 w 28575"/>
                <a:gd name="connsiteY2" fmla="*/ 27622 h 19050"/>
                <a:gd name="connsiteX3" fmla="*/ 0 w 28575"/>
                <a:gd name="connsiteY3" fmla="*/ 2762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19050">
                  <a:moveTo>
                    <a:pt x="0" y="0"/>
                  </a:moveTo>
                  <a:lnTo>
                    <a:pt x="31433" y="0"/>
                  </a:lnTo>
                  <a:lnTo>
                    <a:pt x="31433" y="27622"/>
                  </a:lnTo>
                  <a:lnTo>
                    <a:pt x="0" y="27622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E1D3CD5D-3B72-4259-942D-B18F88E8422B}"/>
                </a:ext>
              </a:extLst>
            </p:cNvPr>
            <p:cNvSpPr/>
            <p:nvPr/>
          </p:nvSpPr>
          <p:spPr>
            <a:xfrm>
              <a:off x="4174807" y="3156585"/>
              <a:ext cx="28575" cy="19050"/>
            </a:xfrm>
            <a:custGeom>
              <a:avLst/>
              <a:gdLst>
                <a:gd name="connsiteX0" fmla="*/ 0 w 28575"/>
                <a:gd name="connsiteY0" fmla="*/ 0 h 19050"/>
                <a:gd name="connsiteX1" fmla="*/ 31433 w 28575"/>
                <a:gd name="connsiteY1" fmla="*/ 0 h 19050"/>
                <a:gd name="connsiteX2" fmla="*/ 31433 w 28575"/>
                <a:gd name="connsiteY2" fmla="*/ 27623 h 19050"/>
                <a:gd name="connsiteX3" fmla="*/ 0 w 28575"/>
                <a:gd name="connsiteY3" fmla="*/ 2762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19050">
                  <a:moveTo>
                    <a:pt x="0" y="0"/>
                  </a:moveTo>
                  <a:lnTo>
                    <a:pt x="31433" y="0"/>
                  </a:lnTo>
                  <a:lnTo>
                    <a:pt x="31433" y="27623"/>
                  </a:lnTo>
                  <a:lnTo>
                    <a:pt x="0" y="2762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DA01B906-50CD-49C4-95EE-16E4F46FE24D}"/>
                </a:ext>
              </a:extLst>
            </p:cNvPr>
            <p:cNvSpPr/>
            <p:nvPr/>
          </p:nvSpPr>
          <p:spPr>
            <a:xfrm>
              <a:off x="4218622" y="3156585"/>
              <a:ext cx="28575" cy="19050"/>
            </a:xfrm>
            <a:custGeom>
              <a:avLst/>
              <a:gdLst>
                <a:gd name="connsiteX0" fmla="*/ 0 w 28575"/>
                <a:gd name="connsiteY0" fmla="*/ 0 h 19050"/>
                <a:gd name="connsiteX1" fmla="*/ 31433 w 28575"/>
                <a:gd name="connsiteY1" fmla="*/ 0 h 19050"/>
                <a:gd name="connsiteX2" fmla="*/ 31433 w 28575"/>
                <a:gd name="connsiteY2" fmla="*/ 27623 h 19050"/>
                <a:gd name="connsiteX3" fmla="*/ 0 w 28575"/>
                <a:gd name="connsiteY3" fmla="*/ 2762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19050">
                  <a:moveTo>
                    <a:pt x="0" y="0"/>
                  </a:moveTo>
                  <a:lnTo>
                    <a:pt x="31433" y="0"/>
                  </a:lnTo>
                  <a:lnTo>
                    <a:pt x="31433" y="27623"/>
                  </a:lnTo>
                  <a:lnTo>
                    <a:pt x="0" y="2762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E6312EAC-EA0F-450F-A963-0822E57684BE}"/>
                </a:ext>
              </a:extLst>
            </p:cNvPr>
            <p:cNvSpPr/>
            <p:nvPr/>
          </p:nvSpPr>
          <p:spPr>
            <a:xfrm>
              <a:off x="4174807" y="3196590"/>
              <a:ext cx="28575" cy="19050"/>
            </a:xfrm>
            <a:custGeom>
              <a:avLst/>
              <a:gdLst>
                <a:gd name="connsiteX0" fmla="*/ 0 w 28575"/>
                <a:gd name="connsiteY0" fmla="*/ 0 h 19050"/>
                <a:gd name="connsiteX1" fmla="*/ 31433 w 28575"/>
                <a:gd name="connsiteY1" fmla="*/ 0 h 19050"/>
                <a:gd name="connsiteX2" fmla="*/ 31433 w 28575"/>
                <a:gd name="connsiteY2" fmla="*/ 27623 h 19050"/>
                <a:gd name="connsiteX3" fmla="*/ 0 w 28575"/>
                <a:gd name="connsiteY3" fmla="*/ 2762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19050">
                  <a:moveTo>
                    <a:pt x="0" y="0"/>
                  </a:moveTo>
                  <a:lnTo>
                    <a:pt x="31433" y="0"/>
                  </a:lnTo>
                  <a:lnTo>
                    <a:pt x="31433" y="27623"/>
                  </a:lnTo>
                  <a:lnTo>
                    <a:pt x="0" y="2762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7D78A827-E6B2-4C7C-B89A-96CFB6A9E15D}"/>
                </a:ext>
              </a:extLst>
            </p:cNvPr>
            <p:cNvSpPr/>
            <p:nvPr/>
          </p:nvSpPr>
          <p:spPr>
            <a:xfrm>
              <a:off x="4218622" y="3196590"/>
              <a:ext cx="28575" cy="19050"/>
            </a:xfrm>
            <a:custGeom>
              <a:avLst/>
              <a:gdLst>
                <a:gd name="connsiteX0" fmla="*/ 0 w 28575"/>
                <a:gd name="connsiteY0" fmla="*/ 0 h 19050"/>
                <a:gd name="connsiteX1" fmla="*/ 31433 w 28575"/>
                <a:gd name="connsiteY1" fmla="*/ 0 h 19050"/>
                <a:gd name="connsiteX2" fmla="*/ 31433 w 28575"/>
                <a:gd name="connsiteY2" fmla="*/ 27623 h 19050"/>
                <a:gd name="connsiteX3" fmla="*/ 0 w 28575"/>
                <a:gd name="connsiteY3" fmla="*/ 2762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19050">
                  <a:moveTo>
                    <a:pt x="0" y="0"/>
                  </a:moveTo>
                  <a:lnTo>
                    <a:pt x="31433" y="0"/>
                  </a:lnTo>
                  <a:lnTo>
                    <a:pt x="31433" y="27623"/>
                  </a:lnTo>
                  <a:lnTo>
                    <a:pt x="0" y="2762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D9B4F147-1742-4DC1-B000-B917B0904E7E}"/>
                </a:ext>
              </a:extLst>
            </p:cNvPr>
            <p:cNvSpPr/>
            <p:nvPr/>
          </p:nvSpPr>
          <p:spPr>
            <a:xfrm>
              <a:off x="4174807" y="3236595"/>
              <a:ext cx="28575" cy="19050"/>
            </a:xfrm>
            <a:custGeom>
              <a:avLst/>
              <a:gdLst>
                <a:gd name="connsiteX0" fmla="*/ 0 w 28575"/>
                <a:gd name="connsiteY0" fmla="*/ 0 h 19050"/>
                <a:gd name="connsiteX1" fmla="*/ 31433 w 28575"/>
                <a:gd name="connsiteY1" fmla="*/ 0 h 19050"/>
                <a:gd name="connsiteX2" fmla="*/ 31433 w 28575"/>
                <a:gd name="connsiteY2" fmla="*/ 27623 h 19050"/>
                <a:gd name="connsiteX3" fmla="*/ 0 w 28575"/>
                <a:gd name="connsiteY3" fmla="*/ 2762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19050">
                  <a:moveTo>
                    <a:pt x="0" y="0"/>
                  </a:moveTo>
                  <a:lnTo>
                    <a:pt x="31433" y="0"/>
                  </a:lnTo>
                  <a:lnTo>
                    <a:pt x="31433" y="27623"/>
                  </a:lnTo>
                  <a:lnTo>
                    <a:pt x="0" y="2762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543EBB5A-E6EC-4021-B31E-1B1FA7B46905}"/>
                </a:ext>
              </a:extLst>
            </p:cNvPr>
            <p:cNvSpPr/>
            <p:nvPr/>
          </p:nvSpPr>
          <p:spPr>
            <a:xfrm>
              <a:off x="4218622" y="3236595"/>
              <a:ext cx="28575" cy="19050"/>
            </a:xfrm>
            <a:custGeom>
              <a:avLst/>
              <a:gdLst>
                <a:gd name="connsiteX0" fmla="*/ 0 w 28575"/>
                <a:gd name="connsiteY0" fmla="*/ 0 h 19050"/>
                <a:gd name="connsiteX1" fmla="*/ 31433 w 28575"/>
                <a:gd name="connsiteY1" fmla="*/ 0 h 19050"/>
                <a:gd name="connsiteX2" fmla="*/ 31433 w 28575"/>
                <a:gd name="connsiteY2" fmla="*/ 27623 h 19050"/>
                <a:gd name="connsiteX3" fmla="*/ 0 w 28575"/>
                <a:gd name="connsiteY3" fmla="*/ 2762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19050">
                  <a:moveTo>
                    <a:pt x="0" y="0"/>
                  </a:moveTo>
                  <a:lnTo>
                    <a:pt x="31433" y="0"/>
                  </a:lnTo>
                  <a:lnTo>
                    <a:pt x="31433" y="27623"/>
                  </a:lnTo>
                  <a:lnTo>
                    <a:pt x="0" y="2762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79DF747F-B29C-41A1-AB3B-07C336B095EB}"/>
                </a:ext>
              </a:extLst>
            </p:cNvPr>
            <p:cNvSpPr/>
            <p:nvPr/>
          </p:nvSpPr>
          <p:spPr>
            <a:xfrm>
              <a:off x="4174807" y="3294697"/>
              <a:ext cx="28575" cy="57150"/>
            </a:xfrm>
            <a:custGeom>
              <a:avLst/>
              <a:gdLst>
                <a:gd name="connsiteX0" fmla="*/ 0 w 28575"/>
                <a:gd name="connsiteY0" fmla="*/ 0 h 57150"/>
                <a:gd name="connsiteX1" fmla="*/ 31433 w 28575"/>
                <a:gd name="connsiteY1" fmla="*/ 0 h 57150"/>
                <a:gd name="connsiteX2" fmla="*/ 31433 w 28575"/>
                <a:gd name="connsiteY2" fmla="*/ 59055 h 57150"/>
                <a:gd name="connsiteX3" fmla="*/ 0 w 28575"/>
                <a:gd name="connsiteY3" fmla="*/ 59055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57150">
                  <a:moveTo>
                    <a:pt x="0" y="0"/>
                  </a:moveTo>
                  <a:lnTo>
                    <a:pt x="31433" y="0"/>
                  </a:lnTo>
                  <a:lnTo>
                    <a:pt x="31433" y="59055"/>
                  </a:lnTo>
                  <a:lnTo>
                    <a:pt x="0" y="5905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51A64C06-A73B-4DB3-8B5B-E041EF04E126}"/>
                </a:ext>
              </a:extLst>
            </p:cNvPr>
            <p:cNvSpPr/>
            <p:nvPr/>
          </p:nvSpPr>
          <p:spPr>
            <a:xfrm>
              <a:off x="4218622" y="3294697"/>
              <a:ext cx="28575" cy="57150"/>
            </a:xfrm>
            <a:custGeom>
              <a:avLst/>
              <a:gdLst>
                <a:gd name="connsiteX0" fmla="*/ 0 w 28575"/>
                <a:gd name="connsiteY0" fmla="*/ 0 h 57150"/>
                <a:gd name="connsiteX1" fmla="*/ 31433 w 28575"/>
                <a:gd name="connsiteY1" fmla="*/ 0 h 57150"/>
                <a:gd name="connsiteX2" fmla="*/ 31433 w 28575"/>
                <a:gd name="connsiteY2" fmla="*/ 59055 h 57150"/>
                <a:gd name="connsiteX3" fmla="*/ 0 w 28575"/>
                <a:gd name="connsiteY3" fmla="*/ 59055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57150">
                  <a:moveTo>
                    <a:pt x="0" y="0"/>
                  </a:moveTo>
                  <a:lnTo>
                    <a:pt x="31433" y="0"/>
                  </a:lnTo>
                  <a:lnTo>
                    <a:pt x="31433" y="59055"/>
                  </a:lnTo>
                  <a:lnTo>
                    <a:pt x="0" y="5905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995F04E5-717F-4541-B16A-6FC5B6D700F3}"/>
                </a:ext>
              </a:extLst>
            </p:cNvPr>
            <p:cNvSpPr/>
            <p:nvPr/>
          </p:nvSpPr>
          <p:spPr>
            <a:xfrm>
              <a:off x="4914900" y="3317557"/>
              <a:ext cx="28575" cy="28575"/>
            </a:xfrm>
            <a:custGeom>
              <a:avLst/>
              <a:gdLst>
                <a:gd name="connsiteX0" fmla="*/ 0 w 28575"/>
                <a:gd name="connsiteY0" fmla="*/ 0 h 28575"/>
                <a:gd name="connsiteX1" fmla="*/ 31433 w 28575"/>
                <a:gd name="connsiteY1" fmla="*/ 0 h 28575"/>
                <a:gd name="connsiteX2" fmla="*/ 31433 w 28575"/>
                <a:gd name="connsiteY2" fmla="*/ 36195 h 28575"/>
                <a:gd name="connsiteX3" fmla="*/ 0 w 28575"/>
                <a:gd name="connsiteY3" fmla="*/ 36195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28575">
                  <a:moveTo>
                    <a:pt x="0" y="0"/>
                  </a:moveTo>
                  <a:lnTo>
                    <a:pt x="31433" y="0"/>
                  </a:lnTo>
                  <a:lnTo>
                    <a:pt x="31433" y="36195"/>
                  </a:lnTo>
                  <a:lnTo>
                    <a:pt x="0" y="3619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7EFAAA24-624A-414B-9AC6-91A08FAE4A1A}"/>
                </a:ext>
              </a:extLst>
            </p:cNvPr>
            <p:cNvSpPr/>
            <p:nvPr/>
          </p:nvSpPr>
          <p:spPr>
            <a:xfrm>
              <a:off x="4914900" y="3249930"/>
              <a:ext cx="28575" cy="28575"/>
            </a:xfrm>
            <a:custGeom>
              <a:avLst/>
              <a:gdLst>
                <a:gd name="connsiteX0" fmla="*/ 0 w 28575"/>
                <a:gd name="connsiteY0" fmla="*/ 0 h 28575"/>
                <a:gd name="connsiteX1" fmla="*/ 31433 w 28575"/>
                <a:gd name="connsiteY1" fmla="*/ 0 h 28575"/>
                <a:gd name="connsiteX2" fmla="*/ 31433 w 28575"/>
                <a:gd name="connsiteY2" fmla="*/ 36195 h 28575"/>
                <a:gd name="connsiteX3" fmla="*/ 0 w 28575"/>
                <a:gd name="connsiteY3" fmla="*/ 36195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28575">
                  <a:moveTo>
                    <a:pt x="0" y="0"/>
                  </a:moveTo>
                  <a:lnTo>
                    <a:pt x="31433" y="0"/>
                  </a:lnTo>
                  <a:lnTo>
                    <a:pt x="31433" y="36195"/>
                  </a:lnTo>
                  <a:lnTo>
                    <a:pt x="0" y="3619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558DDC87-2A1F-4658-9C13-629ECB09DBDF}"/>
                </a:ext>
              </a:extLst>
            </p:cNvPr>
            <p:cNvSpPr/>
            <p:nvPr/>
          </p:nvSpPr>
          <p:spPr>
            <a:xfrm>
              <a:off x="4914900" y="3182302"/>
              <a:ext cx="28575" cy="28575"/>
            </a:xfrm>
            <a:custGeom>
              <a:avLst/>
              <a:gdLst>
                <a:gd name="connsiteX0" fmla="*/ 0 w 28575"/>
                <a:gd name="connsiteY0" fmla="*/ 0 h 28575"/>
                <a:gd name="connsiteX1" fmla="*/ 31433 w 28575"/>
                <a:gd name="connsiteY1" fmla="*/ 0 h 28575"/>
                <a:gd name="connsiteX2" fmla="*/ 31433 w 28575"/>
                <a:gd name="connsiteY2" fmla="*/ 36195 h 28575"/>
                <a:gd name="connsiteX3" fmla="*/ 0 w 28575"/>
                <a:gd name="connsiteY3" fmla="*/ 36195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28575">
                  <a:moveTo>
                    <a:pt x="0" y="0"/>
                  </a:moveTo>
                  <a:lnTo>
                    <a:pt x="31433" y="0"/>
                  </a:lnTo>
                  <a:lnTo>
                    <a:pt x="31433" y="36195"/>
                  </a:lnTo>
                  <a:lnTo>
                    <a:pt x="0" y="3619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93CED2FF-58DF-45F0-AF0C-1F0BC8C18D62}"/>
                </a:ext>
              </a:extLst>
            </p:cNvPr>
            <p:cNvSpPr/>
            <p:nvPr/>
          </p:nvSpPr>
          <p:spPr>
            <a:xfrm>
              <a:off x="4914900" y="3115627"/>
              <a:ext cx="28575" cy="28575"/>
            </a:xfrm>
            <a:custGeom>
              <a:avLst/>
              <a:gdLst>
                <a:gd name="connsiteX0" fmla="*/ 0 w 28575"/>
                <a:gd name="connsiteY0" fmla="*/ 0 h 28575"/>
                <a:gd name="connsiteX1" fmla="*/ 31433 w 28575"/>
                <a:gd name="connsiteY1" fmla="*/ 0 h 28575"/>
                <a:gd name="connsiteX2" fmla="*/ 31433 w 28575"/>
                <a:gd name="connsiteY2" fmla="*/ 36195 h 28575"/>
                <a:gd name="connsiteX3" fmla="*/ 0 w 28575"/>
                <a:gd name="connsiteY3" fmla="*/ 36195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28575">
                  <a:moveTo>
                    <a:pt x="0" y="0"/>
                  </a:moveTo>
                  <a:lnTo>
                    <a:pt x="31433" y="0"/>
                  </a:lnTo>
                  <a:lnTo>
                    <a:pt x="31433" y="36195"/>
                  </a:lnTo>
                  <a:lnTo>
                    <a:pt x="0" y="3619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E0FAA9D6-52E1-4DA3-95EF-2A3CCB4AFFD4}"/>
                </a:ext>
              </a:extLst>
            </p:cNvPr>
            <p:cNvSpPr/>
            <p:nvPr/>
          </p:nvSpPr>
          <p:spPr>
            <a:xfrm>
              <a:off x="4914900" y="3048000"/>
              <a:ext cx="28575" cy="28575"/>
            </a:xfrm>
            <a:custGeom>
              <a:avLst/>
              <a:gdLst>
                <a:gd name="connsiteX0" fmla="*/ 0 w 28575"/>
                <a:gd name="connsiteY0" fmla="*/ 0 h 28575"/>
                <a:gd name="connsiteX1" fmla="*/ 31433 w 28575"/>
                <a:gd name="connsiteY1" fmla="*/ 0 h 28575"/>
                <a:gd name="connsiteX2" fmla="*/ 31433 w 28575"/>
                <a:gd name="connsiteY2" fmla="*/ 36195 h 28575"/>
                <a:gd name="connsiteX3" fmla="*/ 0 w 28575"/>
                <a:gd name="connsiteY3" fmla="*/ 36195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28575">
                  <a:moveTo>
                    <a:pt x="0" y="0"/>
                  </a:moveTo>
                  <a:lnTo>
                    <a:pt x="31433" y="0"/>
                  </a:lnTo>
                  <a:lnTo>
                    <a:pt x="31433" y="36195"/>
                  </a:lnTo>
                  <a:lnTo>
                    <a:pt x="0" y="3619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66E2557E-7347-4DE9-A576-72A21F9671DF}"/>
                </a:ext>
              </a:extLst>
            </p:cNvPr>
            <p:cNvSpPr/>
            <p:nvPr/>
          </p:nvSpPr>
          <p:spPr>
            <a:xfrm>
              <a:off x="4164330" y="2972752"/>
              <a:ext cx="790575" cy="47625"/>
            </a:xfrm>
            <a:custGeom>
              <a:avLst/>
              <a:gdLst>
                <a:gd name="connsiteX0" fmla="*/ 0 w 790575"/>
                <a:gd name="connsiteY0" fmla="*/ 0 h 47625"/>
                <a:gd name="connsiteX1" fmla="*/ 792480 w 790575"/>
                <a:gd name="connsiteY1" fmla="*/ 0 h 47625"/>
                <a:gd name="connsiteX2" fmla="*/ 792480 w 790575"/>
                <a:gd name="connsiteY2" fmla="*/ 52387 h 47625"/>
                <a:gd name="connsiteX3" fmla="*/ 0 w 790575"/>
                <a:gd name="connsiteY3" fmla="*/ 52387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0575" h="47625">
                  <a:moveTo>
                    <a:pt x="0" y="0"/>
                  </a:moveTo>
                  <a:lnTo>
                    <a:pt x="792480" y="0"/>
                  </a:lnTo>
                  <a:lnTo>
                    <a:pt x="792480" y="52387"/>
                  </a:lnTo>
                  <a:lnTo>
                    <a:pt x="0" y="52387"/>
                  </a:lnTo>
                  <a:close/>
                </a:path>
              </a:pathLst>
            </a:custGeom>
            <a:solidFill>
              <a:srgbClr val="3441B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51D0F41C-14DB-4BB7-8072-BCDFDB2D629F}"/>
                </a:ext>
              </a:extLst>
            </p:cNvPr>
            <p:cNvSpPr/>
            <p:nvPr/>
          </p:nvSpPr>
          <p:spPr>
            <a:xfrm>
              <a:off x="4197667" y="2987039"/>
              <a:ext cx="95250" cy="19050"/>
            </a:xfrm>
            <a:custGeom>
              <a:avLst/>
              <a:gdLst>
                <a:gd name="connsiteX0" fmla="*/ 89535 w 95250"/>
                <a:gd name="connsiteY0" fmla="*/ 0 h 19050"/>
                <a:gd name="connsiteX1" fmla="*/ 12383 w 95250"/>
                <a:gd name="connsiteY1" fmla="*/ 0 h 19050"/>
                <a:gd name="connsiteX2" fmla="*/ 0 w 95250"/>
                <a:gd name="connsiteY2" fmla="*/ 12383 h 19050"/>
                <a:gd name="connsiteX3" fmla="*/ 12383 w 95250"/>
                <a:gd name="connsiteY3" fmla="*/ 24765 h 19050"/>
                <a:gd name="connsiteX4" fmla="*/ 89535 w 95250"/>
                <a:gd name="connsiteY4" fmla="*/ 24765 h 19050"/>
                <a:gd name="connsiteX5" fmla="*/ 101918 w 95250"/>
                <a:gd name="connsiteY5" fmla="*/ 12383 h 19050"/>
                <a:gd name="connsiteX6" fmla="*/ 89535 w 95250"/>
                <a:gd name="connsiteY6" fmla="*/ 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250" h="19050">
                  <a:moveTo>
                    <a:pt x="89535" y="0"/>
                  </a:moveTo>
                  <a:lnTo>
                    <a:pt x="12383" y="0"/>
                  </a:lnTo>
                  <a:cubicBezTo>
                    <a:pt x="5715" y="0"/>
                    <a:pt x="0" y="5715"/>
                    <a:pt x="0" y="12383"/>
                  </a:cubicBezTo>
                  <a:cubicBezTo>
                    <a:pt x="0" y="19050"/>
                    <a:pt x="5715" y="24765"/>
                    <a:pt x="12383" y="24765"/>
                  </a:cubicBezTo>
                  <a:lnTo>
                    <a:pt x="89535" y="24765"/>
                  </a:lnTo>
                  <a:cubicBezTo>
                    <a:pt x="96203" y="24765"/>
                    <a:pt x="101918" y="19050"/>
                    <a:pt x="101918" y="12383"/>
                  </a:cubicBezTo>
                  <a:cubicBezTo>
                    <a:pt x="101918" y="5715"/>
                    <a:pt x="96203" y="0"/>
                    <a:pt x="89535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24A202FB-9AE0-461E-B8E3-7C2F3CD83226}"/>
                </a:ext>
              </a:extLst>
            </p:cNvPr>
            <p:cNvSpPr/>
            <p:nvPr/>
          </p:nvSpPr>
          <p:spPr>
            <a:xfrm>
              <a:off x="4315777" y="2987039"/>
              <a:ext cx="95250" cy="19050"/>
            </a:xfrm>
            <a:custGeom>
              <a:avLst/>
              <a:gdLst>
                <a:gd name="connsiteX0" fmla="*/ 89535 w 95250"/>
                <a:gd name="connsiteY0" fmla="*/ 0 h 19050"/>
                <a:gd name="connsiteX1" fmla="*/ 12383 w 95250"/>
                <a:gd name="connsiteY1" fmla="*/ 0 h 19050"/>
                <a:gd name="connsiteX2" fmla="*/ 0 w 95250"/>
                <a:gd name="connsiteY2" fmla="*/ 12383 h 19050"/>
                <a:gd name="connsiteX3" fmla="*/ 12383 w 95250"/>
                <a:gd name="connsiteY3" fmla="*/ 24765 h 19050"/>
                <a:gd name="connsiteX4" fmla="*/ 89535 w 95250"/>
                <a:gd name="connsiteY4" fmla="*/ 24765 h 19050"/>
                <a:gd name="connsiteX5" fmla="*/ 101918 w 95250"/>
                <a:gd name="connsiteY5" fmla="*/ 12383 h 19050"/>
                <a:gd name="connsiteX6" fmla="*/ 89535 w 95250"/>
                <a:gd name="connsiteY6" fmla="*/ 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250" h="19050">
                  <a:moveTo>
                    <a:pt x="89535" y="0"/>
                  </a:moveTo>
                  <a:lnTo>
                    <a:pt x="12383" y="0"/>
                  </a:lnTo>
                  <a:cubicBezTo>
                    <a:pt x="5715" y="0"/>
                    <a:pt x="0" y="5715"/>
                    <a:pt x="0" y="12383"/>
                  </a:cubicBezTo>
                  <a:cubicBezTo>
                    <a:pt x="0" y="19050"/>
                    <a:pt x="5715" y="24765"/>
                    <a:pt x="12383" y="24765"/>
                  </a:cubicBezTo>
                  <a:lnTo>
                    <a:pt x="89535" y="24765"/>
                  </a:lnTo>
                  <a:cubicBezTo>
                    <a:pt x="96202" y="24765"/>
                    <a:pt x="101918" y="19050"/>
                    <a:pt x="101918" y="12383"/>
                  </a:cubicBezTo>
                  <a:cubicBezTo>
                    <a:pt x="101918" y="5715"/>
                    <a:pt x="96202" y="0"/>
                    <a:pt x="89535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3A9F0F22-6671-4C6D-B14C-0408B81984CD}"/>
                </a:ext>
              </a:extLst>
            </p:cNvPr>
            <p:cNvSpPr/>
            <p:nvPr/>
          </p:nvSpPr>
          <p:spPr>
            <a:xfrm>
              <a:off x="4433887" y="2987039"/>
              <a:ext cx="95250" cy="19050"/>
            </a:xfrm>
            <a:custGeom>
              <a:avLst/>
              <a:gdLst>
                <a:gd name="connsiteX0" fmla="*/ 89535 w 95250"/>
                <a:gd name="connsiteY0" fmla="*/ 0 h 19050"/>
                <a:gd name="connsiteX1" fmla="*/ 12383 w 95250"/>
                <a:gd name="connsiteY1" fmla="*/ 0 h 19050"/>
                <a:gd name="connsiteX2" fmla="*/ 0 w 95250"/>
                <a:gd name="connsiteY2" fmla="*/ 12383 h 19050"/>
                <a:gd name="connsiteX3" fmla="*/ 12383 w 95250"/>
                <a:gd name="connsiteY3" fmla="*/ 24765 h 19050"/>
                <a:gd name="connsiteX4" fmla="*/ 89535 w 95250"/>
                <a:gd name="connsiteY4" fmla="*/ 24765 h 19050"/>
                <a:gd name="connsiteX5" fmla="*/ 101917 w 95250"/>
                <a:gd name="connsiteY5" fmla="*/ 12383 h 19050"/>
                <a:gd name="connsiteX6" fmla="*/ 89535 w 95250"/>
                <a:gd name="connsiteY6" fmla="*/ 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250" h="19050">
                  <a:moveTo>
                    <a:pt x="89535" y="0"/>
                  </a:moveTo>
                  <a:lnTo>
                    <a:pt x="12383" y="0"/>
                  </a:lnTo>
                  <a:cubicBezTo>
                    <a:pt x="5715" y="0"/>
                    <a:pt x="0" y="5715"/>
                    <a:pt x="0" y="12383"/>
                  </a:cubicBezTo>
                  <a:cubicBezTo>
                    <a:pt x="0" y="19050"/>
                    <a:pt x="5715" y="24765"/>
                    <a:pt x="12383" y="24765"/>
                  </a:cubicBezTo>
                  <a:lnTo>
                    <a:pt x="89535" y="24765"/>
                  </a:lnTo>
                  <a:cubicBezTo>
                    <a:pt x="96202" y="24765"/>
                    <a:pt x="101917" y="19050"/>
                    <a:pt x="101917" y="12383"/>
                  </a:cubicBezTo>
                  <a:cubicBezTo>
                    <a:pt x="101917" y="5715"/>
                    <a:pt x="96202" y="0"/>
                    <a:pt x="89535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6A3EAF92-E47F-47D2-B311-37F3246DD7F7}"/>
                </a:ext>
              </a:extLst>
            </p:cNvPr>
            <p:cNvSpPr/>
            <p:nvPr/>
          </p:nvSpPr>
          <p:spPr>
            <a:xfrm>
              <a:off x="4551997" y="2987039"/>
              <a:ext cx="95250" cy="19050"/>
            </a:xfrm>
            <a:custGeom>
              <a:avLst/>
              <a:gdLst>
                <a:gd name="connsiteX0" fmla="*/ 89535 w 95250"/>
                <a:gd name="connsiteY0" fmla="*/ 0 h 19050"/>
                <a:gd name="connsiteX1" fmla="*/ 12382 w 95250"/>
                <a:gd name="connsiteY1" fmla="*/ 0 h 19050"/>
                <a:gd name="connsiteX2" fmla="*/ 0 w 95250"/>
                <a:gd name="connsiteY2" fmla="*/ 12383 h 19050"/>
                <a:gd name="connsiteX3" fmla="*/ 12382 w 95250"/>
                <a:gd name="connsiteY3" fmla="*/ 24765 h 19050"/>
                <a:gd name="connsiteX4" fmla="*/ 89535 w 95250"/>
                <a:gd name="connsiteY4" fmla="*/ 24765 h 19050"/>
                <a:gd name="connsiteX5" fmla="*/ 101917 w 95250"/>
                <a:gd name="connsiteY5" fmla="*/ 12383 h 19050"/>
                <a:gd name="connsiteX6" fmla="*/ 89535 w 95250"/>
                <a:gd name="connsiteY6" fmla="*/ 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250" h="19050">
                  <a:moveTo>
                    <a:pt x="89535" y="0"/>
                  </a:moveTo>
                  <a:lnTo>
                    <a:pt x="12382" y="0"/>
                  </a:lnTo>
                  <a:cubicBezTo>
                    <a:pt x="5715" y="0"/>
                    <a:pt x="0" y="5715"/>
                    <a:pt x="0" y="12383"/>
                  </a:cubicBezTo>
                  <a:cubicBezTo>
                    <a:pt x="0" y="19050"/>
                    <a:pt x="5715" y="24765"/>
                    <a:pt x="12382" y="24765"/>
                  </a:cubicBezTo>
                  <a:lnTo>
                    <a:pt x="89535" y="24765"/>
                  </a:lnTo>
                  <a:cubicBezTo>
                    <a:pt x="96202" y="24765"/>
                    <a:pt x="101917" y="19050"/>
                    <a:pt x="101917" y="12383"/>
                  </a:cubicBezTo>
                  <a:cubicBezTo>
                    <a:pt x="101917" y="5715"/>
                    <a:pt x="96202" y="0"/>
                    <a:pt x="89535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78CFB2F6-68DC-48BF-B322-B89AF6C193D4}"/>
                </a:ext>
              </a:extLst>
            </p:cNvPr>
            <p:cNvSpPr/>
            <p:nvPr/>
          </p:nvSpPr>
          <p:spPr>
            <a:xfrm>
              <a:off x="4670107" y="2987039"/>
              <a:ext cx="95250" cy="19050"/>
            </a:xfrm>
            <a:custGeom>
              <a:avLst/>
              <a:gdLst>
                <a:gd name="connsiteX0" fmla="*/ 89535 w 95250"/>
                <a:gd name="connsiteY0" fmla="*/ 0 h 19050"/>
                <a:gd name="connsiteX1" fmla="*/ 12382 w 95250"/>
                <a:gd name="connsiteY1" fmla="*/ 0 h 19050"/>
                <a:gd name="connsiteX2" fmla="*/ 0 w 95250"/>
                <a:gd name="connsiteY2" fmla="*/ 12383 h 19050"/>
                <a:gd name="connsiteX3" fmla="*/ 12382 w 95250"/>
                <a:gd name="connsiteY3" fmla="*/ 24765 h 19050"/>
                <a:gd name="connsiteX4" fmla="*/ 89535 w 95250"/>
                <a:gd name="connsiteY4" fmla="*/ 24765 h 19050"/>
                <a:gd name="connsiteX5" fmla="*/ 101917 w 95250"/>
                <a:gd name="connsiteY5" fmla="*/ 12383 h 19050"/>
                <a:gd name="connsiteX6" fmla="*/ 89535 w 95250"/>
                <a:gd name="connsiteY6" fmla="*/ 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250" h="19050">
                  <a:moveTo>
                    <a:pt x="89535" y="0"/>
                  </a:moveTo>
                  <a:lnTo>
                    <a:pt x="12382" y="0"/>
                  </a:lnTo>
                  <a:cubicBezTo>
                    <a:pt x="5715" y="0"/>
                    <a:pt x="0" y="5715"/>
                    <a:pt x="0" y="12383"/>
                  </a:cubicBezTo>
                  <a:cubicBezTo>
                    <a:pt x="0" y="19050"/>
                    <a:pt x="5715" y="24765"/>
                    <a:pt x="12382" y="24765"/>
                  </a:cubicBezTo>
                  <a:lnTo>
                    <a:pt x="89535" y="24765"/>
                  </a:lnTo>
                  <a:cubicBezTo>
                    <a:pt x="96202" y="24765"/>
                    <a:pt x="101917" y="19050"/>
                    <a:pt x="101917" y="12383"/>
                  </a:cubicBezTo>
                  <a:cubicBezTo>
                    <a:pt x="101917" y="5715"/>
                    <a:pt x="96202" y="0"/>
                    <a:pt x="89535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57CC3830-5C3D-4FE9-A521-5B2ACA5D0390}"/>
                </a:ext>
              </a:extLst>
            </p:cNvPr>
            <p:cNvSpPr/>
            <p:nvPr/>
          </p:nvSpPr>
          <p:spPr>
            <a:xfrm>
              <a:off x="4429125" y="3224212"/>
              <a:ext cx="95250" cy="95250"/>
            </a:xfrm>
            <a:custGeom>
              <a:avLst/>
              <a:gdLst>
                <a:gd name="connsiteX0" fmla="*/ 39052 w 95250"/>
                <a:gd name="connsiteY0" fmla="*/ 0 h 95250"/>
                <a:gd name="connsiteX1" fmla="*/ 0 w 95250"/>
                <a:gd name="connsiteY1" fmla="*/ 100965 h 95250"/>
                <a:gd name="connsiteX2" fmla="*/ 21908 w 95250"/>
                <a:gd name="connsiteY2" fmla="*/ 100965 h 95250"/>
                <a:gd name="connsiteX3" fmla="*/ 30480 w 95250"/>
                <a:gd name="connsiteY3" fmla="*/ 78105 h 95250"/>
                <a:gd name="connsiteX4" fmla="*/ 70485 w 95250"/>
                <a:gd name="connsiteY4" fmla="*/ 78105 h 95250"/>
                <a:gd name="connsiteX5" fmla="*/ 79058 w 95250"/>
                <a:gd name="connsiteY5" fmla="*/ 100965 h 95250"/>
                <a:gd name="connsiteX6" fmla="*/ 100965 w 95250"/>
                <a:gd name="connsiteY6" fmla="*/ 100965 h 95250"/>
                <a:gd name="connsiteX7" fmla="*/ 60960 w 95250"/>
                <a:gd name="connsiteY7" fmla="*/ 0 h 95250"/>
                <a:gd name="connsiteX8" fmla="*/ 39052 w 95250"/>
                <a:gd name="connsiteY8" fmla="*/ 0 h 95250"/>
                <a:gd name="connsiteX9" fmla="*/ 36195 w 95250"/>
                <a:gd name="connsiteY9" fmla="*/ 60960 h 95250"/>
                <a:gd name="connsiteX10" fmla="*/ 49530 w 95250"/>
                <a:gd name="connsiteY10" fmla="*/ 23813 h 95250"/>
                <a:gd name="connsiteX11" fmla="*/ 63817 w 95250"/>
                <a:gd name="connsiteY11" fmla="*/ 60960 h 95250"/>
                <a:gd name="connsiteX12" fmla="*/ 36195 w 95250"/>
                <a:gd name="connsiteY12" fmla="*/ 60960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5250" h="95250">
                  <a:moveTo>
                    <a:pt x="39052" y="0"/>
                  </a:moveTo>
                  <a:lnTo>
                    <a:pt x="0" y="100965"/>
                  </a:lnTo>
                  <a:lnTo>
                    <a:pt x="21908" y="100965"/>
                  </a:lnTo>
                  <a:lnTo>
                    <a:pt x="30480" y="78105"/>
                  </a:lnTo>
                  <a:lnTo>
                    <a:pt x="70485" y="78105"/>
                  </a:lnTo>
                  <a:lnTo>
                    <a:pt x="79058" y="100965"/>
                  </a:lnTo>
                  <a:lnTo>
                    <a:pt x="100965" y="100965"/>
                  </a:lnTo>
                  <a:lnTo>
                    <a:pt x="60960" y="0"/>
                  </a:lnTo>
                  <a:lnTo>
                    <a:pt x="39052" y="0"/>
                  </a:lnTo>
                  <a:close/>
                  <a:moveTo>
                    <a:pt x="36195" y="60960"/>
                  </a:moveTo>
                  <a:lnTo>
                    <a:pt x="49530" y="23813"/>
                  </a:lnTo>
                  <a:lnTo>
                    <a:pt x="63817" y="60960"/>
                  </a:lnTo>
                  <a:lnTo>
                    <a:pt x="36195" y="6096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35598588-7DA7-4A7D-9F4D-7E49077E5177}"/>
                </a:ext>
              </a:extLst>
            </p:cNvPr>
            <p:cNvSpPr/>
            <p:nvPr/>
          </p:nvSpPr>
          <p:spPr>
            <a:xfrm>
              <a:off x="4540567" y="3224212"/>
              <a:ext cx="66675" cy="95250"/>
            </a:xfrm>
            <a:custGeom>
              <a:avLst/>
              <a:gdLst>
                <a:gd name="connsiteX0" fmla="*/ 40005 w 66675"/>
                <a:gd name="connsiteY0" fmla="*/ 25717 h 95250"/>
                <a:gd name="connsiteX1" fmla="*/ 19050 w 66675"/>
                <a:gd name="connsiteY1" fmla="*/ 36195 h 95250"/>
                <a:gd name="connsiteX2" fmla="*/ 19050 w 66675"/>
                <a:gd name="connsiteY2" fmla="*/ 0 h 95250"/>
                <a:gd name="connsiteX3" fmla="*/ 0 w 66675"/>
                <a:gd name="connsiteY3" fmla="*/ 0 h 95250"/>
                <a:gd name="connsiteX4" fmla="*/ 0 w 66675"/>
                <a:gd name="connsiteY4" fmla="*/ 100965 h 95250"/>
                <a:gd name="connsiteX5" fmla="*/ 18098 w 66675"/>
                <a:gd name="connsiteY5" fmla="*/ 100965 h 95250"/>
                <a:gd name="connsiteX6" fmla="*/ 18098 w 66675"/>
                <a:gd name="connsiteY6" fmla="*/ 90488 h 95250"/>
                <a:gd name="connsiteX7" fmla="*/ 28575 w 66675"/>
                <a:gd name="connsiteY7" fmla="*/ 100013 h 95250"/>
                <a:gd name="connsiteX8" fmla="*/ 40958 w 66675"/>
                <a:gd name="connsiteY8" fmla="*/ 102870 h 95250"/>
                <a:gd name="connsiteX9" fmla="*/ 62865 w 66675"/>
                <a:gd name="connsiteY9" fmla="*/ 92392 h 95250"/>
                <a:gd name="connsiteX10" fmla="*/ 71438 w 66675"/>
                <a:gd name="connsiteY10" fmla="*/ 63817 h 95250"/>
                <a:gd name="connsiteX11" fmla="*/ 62865 w 66675"/>
                <a:gd name="connsiteY11" fmla="*/ 36195 h 95250"/>
                <a:gd name="connsiteX12" fmla="*/ 40005 w 66675"/>
                <a:gd name="connsiteY12" fmla="*/ 25717 h 95250"/>
                <a:gd name="connsiteX13" fmla="*/ 46673 w 66675"/>
                <a:gd name="connsiteY13" fmla="*/ 81915 h 95250"/>
                <a:gd name="connsiteX14" fmla="*/ 36195 w 66675"/>
                <a:gd name="connsiteY14" fmla="*/ 87630 h 95250"/>
                <a:gd name="connsiteX15" fmla="*/ 22860 w 66675"/>
                <a:gd name="connsiteY15" fmla="*/ 80010 h 95250"/>
                <a:gd name="connsiteX16" fmla="*/ 19050 w 66675"/>
                <a:gd name="connsiteY16" fmla="*/ 62865 h 95250"/>
                <a:gd name="connsiteX17" fmla="*/ 23813 w 66675"/>
                <a:gd name="connsiteY17" fmla="*/ 46673 h 95250"/>
                <a:gd name="connsiteX18" fmla="*/ 35243 w 66675"/>
                <a:gd name="connsiteY18" fmla="*/ 40958 h 95250"/>
                <a:gd name="connsiteX19" fmla="*/ 46673 w 66675"/>
                <a:gd name="connsiteY19" fmla="*/ 46673 h 95250"/>
                <a:gd name="connsiteX20" fmla="*/ 51435 w 66675"/>
                <a:gd name="connsiteY20" fmla="*/ 64770 h 95250"/>
                <a:gd name="connsiteX21" fmla="*/ 46673 w 66675"/>
                <a:gd name="connsiteY21" fmla="*/ 81915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6675" h="95250">
                  <a:moveTo>
                    <a:pt x="40005" y="25717"/>
                  </a:moveTo>
                  <a:cubicBezTo>
                    <a:pt x="31433" y="25717"/>
                    <a:pt x="24765" y="29527"/>
                    <a:pt x="19050" y="36195"/>
                  </a:cubicBezTo>
                  <a:lnTo>
                    <a:pt x="19050" y="0"/>
                  </a:lnTo>
                  <a:lnTo>
                    <a:pt x="0" y="0"/>
                  </a:lnTo>
                  <a:lnTo>
                    <a:pt x="0" y="100965"/>
                  </a:lnTo>
                  <a:lnTo>
                    <a:pt x="18098" y="100965"/>
                  </a:lnTo>
                  <a:lnTo>
                    <a:pt x="18098" y="90488"/>
                  </a:lnTo>
                  <a:cubicBezTo>
                    <a:pt x="20955" y="94298"/>
                    <a:pt x="24765" y="98108"/>
                    <a:pt x="28575" y="100013"/>
                  </a:cubicBezTo>
                  <a:cubicBezTo>
                    <a:pt x="32385" y="101917"/>
                    <a:pt x="37148" y="102870"/>
                    <a:pt x="40958" y="102870"/>
                  </a:cubicBezTo>
                  <a:cubicBezTo>
                    <a:pt x="49530" y="102870"/>
                    <a:pt x="56198" y="99060"/>
                    <a:pt x="62865" y="92392"/>
                  </a:cubicBezTo>
                  <a:cubicBezTo>
                    <a:pt x="68580" y="85725"/>
                    <a:pt x="71438" y="76200"/>
                    <a:pt x="71438" y="63817"/>
                  </a:cubicBezTo>
                  <a:cubicBezTo>
                    <a:pt x="71438" y="51435"/>
                    <a:pt x="68580" y="42863"/>
                    <a:pt x="62865" y="36195"/>
                  </a:cubicBezTo>
                  <a:cubicBezTo>
                    <a:pt x="56198" y="29527"/>
                    <a:pt x="48578" y="25717"/>
                    <a:pt x="40005" y="25717"/>
                  </a:cubicBezTo>
                  <a:close/>
                  <a:moveTo>
                    <a:pt x="46673" y="81915"/>
                  </a:moveTo>
                  <a:cubicBezTo>
                    <a:pt x="43815" y="85725"/>
                    <a:pt x="40005" y="87630"/>
                    <a:pt x="36195" y="87630"/>
                  </a:cubicBezTo>
                  <a:cubicBezTo>
                    <a:pt x="30480" y="87630"/>
                    <a:pt x="25718" y="84773"/>
                    <a:pt x="22860" y="80010"/>
                  </a:cubicBezTo>
                  <a:cubicBezTo>
                    <a:pt x="20003" y="76200"/>
                    <a:pt x="19050" y="70485"/>
                    <a:pt x="19050" y="62865"/>
                  </a:cubicBezTo>
                  <a:cubicBezTo>
                    <a:pt x="19050" y="55245"/>
                    <a:pt x="20955" y="50483"/>
                    <a:pt x="23813" y="46673"/>
                  </a:cubicBezTo>
                  <a:cubicBezTo>
                    <a:pt x="26670" y="42863"/>
                    <a:pt x="30480" y="40958"/>
                    <a:pt x="35243" y="40958"/>
                  </a:cubicBezTo>
                  <a:cubicBezTo>
                    <a:pt x="40005" y="40958"/>
                    <a:pt x="43815" y="42863"/>
                    <a:pt x="46673" y="46673"/>
                  </a:cubicBezTo>
                  <a:cubicBezTo>
                    <a:pt x="49530" y="50483"/>
                    <a:pt x="51435" y="56198"/>
                    <a:pt x="51435" y="64770"/>
                  </a:cubicBezTo>
                  <a:cubicBezTo>
                    <a:pt x="51435" y="72390"/>
                    <a:pt x="49530" y="78105"/>
                    <a:pt x="46673" y="8191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5D5C8E77-DCD7-4675-BB22-B8174489FE6B}"/>
                </a:ext>
              </a:extLst>
            </p:cNvPr>
            <p:cNvSpPr/>
            <p:nvPr/>
          </p:nvSpPr>
          <p:spPr>
            <a:xfrm>
              <a:off x="4624387" y="3249929"/>
              <a:ext cx="66675" cy="76200"/>
            </a:xfrm>
            <a:custGeom>
              <a:avLst/>
              <a:gdLst>
                <a:gd name="connsiteX0" fmla="*/ 43815 w 66675"/>
                <a:gd name="connsiteY0" fmla="*/ 58103 h 76200"/>
                <a:gd name="connsiteX1" fmla="*/ 35242 w 66675"/>
                <a:gd name="connsiteY1" fmla="*/ 60960 h 76200"/>
                <a:gd name="connsiteX2" fmla="*/ 23813 w 66675"/>
                <a:gd name="connsiteY2" fmla="*/ 55245 h 76200"/>
                <a:gd name="connsiteX3" fmla="*/ 19050 w 66675"/>
                <a:gd name="connsiteY3" fmla="*/ 37148 h 76200"/>
                <a:gd name="connsiteX4" fmla="*/ 23813 w 66675"/>
                <a:gd name="connsiteY4" fmla="*/ 20003 h 76200"/>
                <a:gd name="connsiteX5" fmla="*/ 35242 w 66675"/>
                <a:gd name="connsiteY5" fmla="*/ 15240 h 76200"/>
                <a:gd name="connsiteX6" fmla="*/ 43815 w 66675"/>
                <a:gd name="connsiteY6" fmla="*/ 18098 h 76200"/>
                <a:gd name="connsiteX7" fmla="*/ 48577 w 66675"/>
                <a:gd name="connsiteY7" fmla="*/ 26670 h 76200"/>
                <a:gd name="connsiteX8" fmla="*/ 67627 w 66675"/>
                <a:gd name="connsiteY8" fmla="*/ 22860 h 76200"/>
                <a:gd name="connsiteX9" fmla="*/ 56198 w 66675"/>
                <a:gd name="connsiteY9" fmla="*/ 5715 h 76200"/>
                <a:gd name="connsiteX10" fmla="*/ 35242 w 66675"/>
                <a:gd name="connsiteY10" fmla="*/ 0 h 76200"/>
                <a:gd name="connsiteX11" fmla="*/ 9525 w 66675"/>
                <a:gd name="connsiteY11" fmla="*/ 10478 h 76200"/>
                <a:gd name="connsiteX12" fmla="*/ 0 w 66675"/>
                <a:gd name="connsiteY12" fmla="*/ 39053 h 76200"/>
                <a:gd name="connsiteX13" fmla="*/ 9525 w 66675"/>
                <a:gd name="connsiteY13" fmla="*/ 66675 h 76200"/>
                <a:gd name="connsiteX14" fmla="*/ 35242 w 66675"/>
                <a:gd name="connsiteY14" fmla="*/ 77153 h 76200"/>
                <a:gd name="connsiteX15" fmla="*/ 58102 w 66675"/>
                <a:gd name="connsiteY15" fmla="*/ 70485 h 76200"/>
                <a:gd name="connsiteX16" fmla="*/ 69533 w 66675"/>
                <a:gd name="connsiteY16" fmla="*/ 50483 h 76200"/>
                <a:gd name="connsiteX17" fmla="*/ 50483 w 66675"/>
                <a:gd name="connsiteY17" fmla="*/ 47625 h 76200"/>
                <a:gd name="connsiteX18" fmla="*/ 43815 w 66675"/>
                <a:gd name="connsiteY18" fmla="*/ 58103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6675" h="76200">
                  <a:moveTo>
                    <a:pt x="43815" y="58103"/>
                  </a:moveTo>
                  <a:cubicBezTo>
                    <a:pt x="41910" y="60008"/>
                    <a:pt x="38100" y="60960"/>
                    <a:pt x="35242" y="60960"/>
                  </a:cubicBezTo>
                  <a:cubicBezTo>
                    <a:pt x="30480" y="60960"/>
                    <a:pt x="26670" y="59055"/>
                    <a:pt x="23813" y="55245"/>
                  </a:cubicBezTo>
                  <a:cubicBezTo>
                    <a:pt x="20955" y="51435"/>
                    <a:pt x="19050" y="45720"/>
                    <a:pt x="19050" y="37148"/>
                  </a:cubicBezTo>
                  <a:cubicBezTo>
                    <a:pt x="19050" y="29528"/>
                    <a:pt x="20955" y="23813"/>
                    <a:pt x="23813" y="20003"/>
                  </a:cubicBezTo>
                  <a:cubicBezTo>
                    <a:pt x="26670" y="17145"/>
                    <a:pt x="30480" y="15240"/>
                    <a:pt x="35242" y="15240"/>
                  </a:cubicBezTo>
                  <a:cubicBezTo>
                    <a:pt x="39052" y="15240"/>
                    <a:pt x="41910" y="16193"/>
                    <a:pt x="43815" y="18098"/>
                  </a:cubicBezTo>
                  <a:cubicBezTo>
                    <a:pt x="45720" y="20003"/>
                    <a:pt x="47625" y="22860"/>
                    <a:pt x="48577" y="26670"/>
                  </a:cubicBezTo>
                  <a:lnTo>
                    <a:pt x="67627" y="22860"/>
                  </a:lnTo>
                  <a:cubicBezTo>
                    <a:pt x="65723" y="15240"/>
                    <a:pt x="61913" y="9525"/>
                    <a:pt x="56198" y="5715"/>
                  </a:cubicBezTo>
                  <a:cubicBezTo>
                    <a:pt x="50483" y="1905"/>
                    <a:pt x="43815" y="0"/>
                    <a:pt x="35242" y="0"/>
                  </a:cubicBezTo>
                  <a:cubicBezTo>
                    <a:pt x="24765" y="0"/>
                    <a:pt x="16192" y="3810"/>
                    <a:pt x="9525" y="10478"/>
                  </a:cubicBezTo>
                  <a:cubicBezTo>
                    <a:pt x="2858" y="17145"/>
                    <a:pt x="0" y="26670"/>
                    <a:pt x="0" y="39053"/>
                  </a:cubicBezTo>
                  <a:cubicBezTo>
                    <a:pt x="0" y="51435"/>
                    <a:pt x="2858" y="60008"/>
                    <a:pt x="9525" y="66675"/>
                  </a:cubicBezTo>
                  <a:cubicBezTo>
                    <a:pt x="16192" y="73343"/>
                    <a:pt x="24765" y="77153"/>
                    <a:pt x="35242" y="77153"/>
                  </a:cubicBezTo>
                  <a:cubicBezTo>
                    <a:pt x="44767" y="77153"/>
                    <a:pt x="52388" y="75248"/>
                    <a:pt x="58102" y="70485"/>
                  </a:cubicBezTo>
                  <a:cubicBezTo>
                    <a:pt x="63817" y="65723"/>
                    <a:pt x="67627" y="59055"/>
                    <a:pt x="69533" y="50483"/>
                  </a:cubicBezTo>
                  <a:lnTo>
                    <a:pt x="50483" y="47625"/>
                  </a:lnTo>
                  <a:cubicBezTo>
                    <a:pt x="47625" y="52388"/>
                    <a:pt x="45720" y="56198"/>
                    <a:pt x="43815" y="58103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DCBD50E5-880D-4351-9581-0E8260542B45}"/>
                </a:ext>
              </a:extLst>
            </p:cNvPr>
            <p:cNvSpPr/>
            <p:nvPr/>
          </p:nvSpPr>
          <p:spPr>
            <a:xfrm>
              <a:off x="4414837" y="3058477"/>
              <a:ext cx="285750" cy="104775"/>
            </a:xfrm>
            <a:custGeom>
              <a:avLst/>
              <a:gdLst>
                <a:gd name="connsiteX0" fmla="*/ 0 w 285750"/>
                <a:gd name="connsiteY0" fmla="*/ 0 h 104775"/>
                <a:gd name="connsiteX1" fmla="*/ 289560 w 285750"/>
                <a:gd name="connsiteY1" fmla="*/ 0 h 104775"/>
                <a:gd name="connsiteX2" fmla="*/ 289560 w 285750"/>
                <a:gd name="connsiteY2" fmla="*/ 104775 h 104775"/>
                <a:gd name="connsiteX3" fmla="*/ 0 w 285750"/>
                <a:gd name="connsiteY3" fmla="*/ 104775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0" h="104775">
                  <a:moveTo>
                    <a:pt x="0" y="0"/>
                  </a:moveTo>
                  <a:lnTo>
                    <a:pt x="289560" y="0"/>
                  </a:lnTo>
                  <a:lnTo>
                    <a:pt x="289560" y="104775"/>
                  </a:lnTo>
                  <a:lnTo>
                    <a:pt x="0" y="104775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99000">
                  <a:schemeClr val="accent4">
                    <a:lumMod val="60000"/>
                    <a:lumOff val="40000"/>
                  </a:schemeClr>
                </a:gs>
              </a:gsLst>
              <a:path path="circle">
                <a:fillToRect l="100000" t="100000"/>
              </a:path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3AE02B5E-B16E-4778-9D0A-3A179708739E}"/>
                </a:ext>
              </a:extLst>
            </p:cNvPr>
            <p:cNvSpPr/>
            <p:nvPr/>
          </p:nvSpPr>
          <p:spPr>
            <a:xfrm>
              <a:off x="4469129" y="3086100"/>
              <a:ext cx="28575" cy="38100"/>
            </a:xfrm>
            <a:custGeom>
              <a:avLst/>
              <a:gdLst>
                <a:gd name="connsiteX0" fmla="*/ 26670 w 28575"/>
                <a:gd name="connsiteY0" fmla="*/ 18098 h 38100"/>
                <a:gd name="connsiteX1" fmla="*/ 5715 w 28575"/>
                <a:gd name="connsiteY1" fmla="*/ 18098 h 38100"/>
                <a:gd name="connsiteX2" fmla="*/ 5715 w 28575"/>
                <a:gd name="connsiteY2" fmla="*/ 0 h 38100"/>
                <a:gd name="connsiteX3" fmla="*/ 0 w 28575"/>
                <a:gd name="connsiteY3" fmla="*/ 0 h 38100"/>
                <a:gd name="connsiteX4" fmla="*/ 0 w 28575"/>
                <a:gd name="connsiteY4" fmla="*/ 43815 h 38100"/>
                <a:gd name="connsiteX5" fmla="*/ 5715 w 28575"/>
                <a:gd name="connsiteY5" fmla="*/ 43815 h 38100"/>
                <a:gd name="connsiteX6" fmla="*/ 5715 w 28575"/>
                <a:gd name="connsiteY6" fmla="*/ 22860 h 38100"/>
                <a:gd name="connsiteX7" fmla="*/ 26670 w 28575"/>
                <a:gd name="connsiteY7" fmla="*/ 22860 h 38100"/>
                <a:gd name="connsiteX8" fmla="*/ 26670 w 28575"/>
                <a:gd name="connsiteY8" fmla="*/ 43815 h 38100"/>
                <a:gd name="connsiteX9" fmla="*/ 32385 w 28575"/>
                <a:gd name="connsiteY9" fmla="*/ 43815 h 38100"/>
                <a:gd name="connsiteX10" fmla="*/ 32385 w 28575"/>
                <a:gd name="connsiteY10" fmla="*/ 0 h 38100"/>
                <a:gd name="connsiteX11" fmla="*/ 26670 w 28575"/>
                <a:gd name="connsiteY1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8575" h="38100">
                  <a:moveTo>
                    <a:pt x="26670" y="18098"/>
                  </a:moveTo>
                  <a:lnTo>
                    <a:pt x="5715" y="18098"/>
                  </a:lnTo>
                  <a:lnTo>
                    <a:pt x="5715" y="0"/>
                  </a:lnTo>
                  <a:lnTo>
                    <a:pt x="0" y="0"/>
                  </a:lnTo>
                  <a:lnTo>
                    <a:pt x="0" y="43815"/>
                  </a:lnTo>
                  <a:lnTo>
                    <a:pt x="5715" y="43815"/>
                  </a:lnTo>
                  <a:lnTo>
                    <a:pt x="5715" y="22860"/>
                  </a:lnTo>
                  <a:lnTo>
                    <a:pt x="26670" y="22860"/>
                  </a:lnTo>
                  <a:lnTo>
                    <a:pt x="26670" y="43815"/>
                  </a:lnTo>
                  <a:lnTo>
                    <a:pt x="32385" y="43815"/>
                  </a:lnTo>
                  <a:lnTo>
                    <a:pt x="32385" y="0"/>
                  </a:lnTo>
                  <a:lnTo>
                    <a:pt x="26670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3BD6C130-C20D-431F-B26B-A7DDACF4662D}"/>
                </a:ext>
              </a:extLst>
            </p:cNvPr>
            <p:cNvSpPr/>
            <p:nvPr/>
          </p:nvSpPr>
          <p:spPr>
            <a:xfrm>
              <a:off x="4506277" y="3086100"/>
              <a:ext cx="28575" cy="38100"/>
            </a:xfrm>
            <a:custGeom>
              <a:avLst/>
              <a:gdLst>
                <a:gd name="connsiteX0" fmla="*/ 0 w 28575"/>
                <a:gd name="connsiteY0" fmla="*/ 4763 h 38100"/>
                <a:gd name="connsiteX1" fmla="*/ 14288 w 28575"/>
                <a:gd name="connsiteY1" fmla="*/ 4763 h 38100"/>
                <a:gd name="connsiteX2" fmla="*/ 14288 w 28575"/>
                <a:gd name="connsiteY2" fmla="*/ 43815 h 38100"/>
                <a:gd name="connsiteX3" fmla="*/ 20002 w 28575"/>
                <a:gd name="connsiteY3" fmla="*/ 43815 h 38100"/>
                <a:gd name="connsiteX4" fmla="*/ 20002 w 28575"/>
                <a:gd name="connsiteY4" fmla="*/ 4763 h 38100"/>
                <a:gd name="connsiteX5" fmla="*/ 33338 w 28575"/>
                <a:gd name="connsiteY5" fmla="*/ 4763 h 38100"/>
                <a:gd name="connsiteX6" fmla="*/ 33338 w 28575"/>
                <a:gd name="connsiteY6" fmla="*/ 0 h 38100"/>
                <a:gd name="connsiteX7" fmla="*/ 0 w 28575"/>
                <a:gd name="connsiteY7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575" h="38100">
                  <a:moveTo>
                    <a:pt x="0" y="4763"/>
                  </a:moveTo>
                  <a:lnTo>
                    <a:pt x="14288" y="4763"/>
                  </a:lnTo>
                  <a:lnTo>
                    <a:pt x="14288" y="43815"/>
                  </a:lnTo>
                  <a:lnTo>
                    <a:pt x="20002" y="43815"/>
                  </a:lnTo>
                  <a:lnTo>
                    <a:pt x="20002" y="4763"/>
                  </a:lnTo>
                  <a:lnTo>
                    <a:pt x="33338" y="4763"/>
                  </a:lnTo>
                  <a:lnTo>
                    <a:pt x="3333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24FA23B4-80EB-4DAD-A542-663EF9D447E4}"/>
                </a:ext>
              </a:extLst>
            </p:cNvPr>
            <p:cNvSpPr/>
            <p:nvPr/>
          </p:nvSpPr>
          <p:spPr>
            <a:xfrm>
              <a:off x="4542472" y="3085147"/>
              <a:ext cx="38100" cy="38100"/>
            </a:xfrm>
            <a:custGeom>
              <a:avLst/>
              <a:gdLst>
                <a:gd name="connsiteX0" fmla="*/ 35242 w 38100"/>
                <a:gd name="connsiteY0" fmla="*/ 952 h 38100"/>
                <a:gd name="connsiteX1" fmla="*/ 27623 w 38100"/>
                <a:gd name="connsiteY1" fmla="*/ 21907 h 38100"/>
                <a:gd name="connsiteX2" fmla="*/ 22860 w 38100"/>
                <a:gd name="connsiteY2" fmla="*/ 37148 h 38100"/>
                <a:gd name="connsiteX3" fmla="*/ 22860 w 38100"/>
                <a:gd name="connsiteY3" fmla="*/ 37148 h 38100"/>
                <a:gd name="connsiteX4" fmla="*/ 18098 w 38100"/>
                <a:gd name="connsiteY4" fmla="*/ 21907 h 38100"/>
                <a:gd name="connsiteX5" fmla="*/ 10477 w 38100"/>
                <a:gd name="connsiteY5" fmla="*/ 952 h 38100"/>
                <a:gd name="connsiteX6" fmla="*/ 2857 w 38100"/>
                <a:gd name="connsiteY6" fmla="*/ 952 h 38100"/>
                <a:gd name="connsiteX7" fmla="*/ 0 w 38100"/>
                <a:gd name="connsiteY7" fmla="*/ 44767 h 38100"/>
                <a:gd name="connsiteX8" fmla="*/ 5715 w 38100"/>
                <a:gd name="connsiteY8" fmla="*/ 44767 h 38100"/>
                <a:gd name="connsiteX9" fmla="*/ 6667 w 38100"/>
                <a:gd name="connsiteY9" fmla="*/ 25717 h 38100"/>
                <a:gd name="connsiteX10" fmla="*/ 7620 w 38100"/>
                <a:gd name="connsiteY10" fmla="*/ 6667 h 38100"/>
                <a:gd name="connsiteX11" fmla="*/ 7620 w 38100"/>
                <a:gd name="connsiteY11" fmla="*/ 6667 h 38100"/>
                <a:gd name="connsiteX12" fmla="*/ 12382 w 38100"/>
                <a:gd name="connsiteY12" fmla="*/ 23813 h 38100"/>
                <a:gd name="connsiteX13" fmla="*/ 19050 w 38100"/>
                <a:gd name="connsiteY13" fmla="*/ 44767 h 38100"/>
                <a:gd name="connsiteX14" fmla="*/ 23813 w 38100"/>
                <a:gd name="connsiteY14" fmla="*/ 44767 h 38100"/>
                <a:gd name="connsiteX15" fmla="*/ 31432 w 38100"/>
                <a:gd name="connsiteY15" fmla="*/ 22860 h 38100"/>
                <a:gd name="connsiteX16" fmla="*/ 37148 w 38100"/>
                <a:gd name="connsiteY16" fmla="*/ 5715 h 38100"/>
                <a:gd name="connsiteX17" fmla="*/ 37148 w 38100"/>
                <a:gd name="connsiteY17" fmla="*/ 5715 h 38100"/>
                <a:gd name="connsiteX18" fmla="*/ 38100 w 38100"/>
                <a:gd name="connsiteY18" fmla="*/ 24765 h 38100"/>
                <a:gd name="connsiteX19" fmla="*/ 39052 w 38100"/>
                <a:gd name="connsiteY19" fmla="*/ 43815 h 38100"/>
                <a:gd name="connsiteX20" fmla="*/ 44767 w 38100"/>
                <a:gd name="connsiteY20" fmla="*/ 43815 h 38100"/>
                <a:gd name="connsiteX21" fmla="*/ 41910 w 38100"/>
                <a:gd name="connsiteY21" fmla="*/ 0 h 38100"/>
                <a:gd name="connsiteX22" fmla="*/ 35242 w 38100"/>
                <a:gd name="connsiteY22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8100" h="38100">
                  <a:moveTo>
                    <a:pt x="35242" y="952"/>
                  </a:moveTo>
                  <a:lnTo>
                    <a:pt x="27623" y="21907"/>
                  </a:lnTo>
                  <a:cubicBezTo>
                    <a:pt x="25717" y="27623"/>
                    <a:pt x="23813" y="32385"/>
                    <a:pt x="22860" y="37148"/>
                  </a:cubicBezTo>
                  <a:lnTo>
                    <a:pt x="22860" y="37148"/>
                  </a:lnTo>
                  <a:cubicBezTo>
                    <a:pt x="21907" y="32385"/>
                    <a:pt x="20002" y="27623"/>
                    <a:pt x="18098" y="21907"/>
                  </a:cubicBezTo>
                  <a:lnTo>
                    <a:pt x="10477" y="952"/>
                  </a:lnTo>
                  <a:lnTo>
                    <a:pt x="2857" y="952"/>
                  </a:lnTo>
                  <a:lnTo>
                    <a:pt x="0" y="44767"/>
                  </a:lnTo>
                  <a:lnTo>
                    <a:pt x="5715" y="44767"/>
                  </a:lnTo>
                  <a:lnTo>
                    <a:pt x="6667" y="25717"/>
                  </a:lnTo>
                  <a:cubicBezTo>
                    <a:pt x="6667" y="19050"/>
                    <a:pt x="7620" y="11430"/>
                    <a:pt x="7620" y="6667"/>
                  </a:cubicBezTo>
                  <a:lnTo>
                    <a:pt x="7620" y="6667"/>
                  </a:lnTo>
                  <a:cubicBezTo>
                    <a:pt x="8573" y="12382"/>
                    <a:pt x="10477" y="17145"/>
                    <a:pt x="12382" y="23813"/>
                  </a:cubicBezTo>
                  <a:lnTo>
                    <a:pt x="19050" y="44767"/>
                  </a:lnTo>
                  <a:lnTo>
                    <a:pt x="23813" y="44767"/>
                  </a:lnTo>
                  <a:lnTo>
                    <a:pt x="31432" y="22860"/>
                  </a:lnTo>
                  <a:cubicBezTo>
                    <a:pt x="33338" y="17145"/>
                    <a:pt x="35242" y="11430"/>
                    <a:pt x="37148" y="5715"/>
                  </a:cubicBezTo>
                  <a:lnTo>
                    <a:pt x="37148" y="5715"/>
                  </a:lnTo>
                  <a:cubicBezTo>
                    <a:pt x="37148" y="11430"/>
                    <a:pt x="37148" y="19050"/>
                    <a:pt x="38100" y="24765"/>
                  </a:cubicBezTo>
                  <a:lnTo>
                    <a:pt x="39052" y="43815"/>
                  </a:lnTo>
                  <a:lnTo>
                    <a:pt x="44767" y="43815"/>
                  </a:lnTo>
                  <a:lnTo>
                    <a:pt x="41910" y="0"/>
                  </a:lnTo>
                  <a:lnTo>
                    <a:pt x="35242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DE8EE607-3D29-4117-911A-31BCD0239F57}"/>
                </a:ext>
              </a:extLst>
            </p:cNvPr>
            <p:cNvSpPr/>
            <p:nvPr/>
          </p:nvSpPr>
          <p:spPr>
            <a:xfrm>
              <a:off x="4596764" y="3086100"/>
              <a:ext cx="19050" cy="38100"/>
            </a:xfrm>
            <a:custGeom>
              <a:avLst/>
              <a:gdLst>
                <a:gd name="connsiteX0" fmla="*/ 5715 w 19050"/>
                <a:gd name="connsiteY0" fmla="*/ 0 h 38100"/>
                <a:gd name="connsiteX1" fmla="*/ 0 w 19050"/>
                <a:gd name="connsiteY1" fmla="*/ 0 h 38100"/>
                <a:gd name="connsiteX2" fmla="*/ 0 w 19050"/>
                <a:gd name="connsiteY2" fmla="*/ 43815 h 38100"/>
                <a:gd name="connsiteX3" fmla="*/ 24765 w 19050"/>
                <a:gd name="connsiteY3" fmla="*/ 43815 h 38100"/>
                <a:gd name="connsiteX4" fmla="*/ 24765 w 19050"/>
                <a:gd name="connsiteY4" fmla="*/ 39052 h 38100"/>
                <a:gd name="connsiteX5" fmla="*/ 5715 w 19050"/>
                <a:gd name="connsiteY5" fmla="*/ 39052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050" h="38100">
                  <a:moveTo>
                    <a:pt x="5715" y="0"/>
                  </a:moveTo>
                  <a:lnTo>
                    <a:pt x="0" y="0"/>
                  </a:lnTo>
                  <a:lnTo>
                    <a:pt x="0" y="43815"/>
                  </a:lnTo>
                  <a:lnTo>
                    <a:pt x="24765" y="43815"/>
                  </a:lnTo>
                  <a:lnTo>
                    <a:pt x="24765" y="39052"/>
                  </a:lnTo>
                  <a:lnTo>
                    <a:pt x="5715" y="39052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FB190FCD-0F5A-4965-B909-FD406130CFC4}"/>
                </a:ext>
              </a:extLst>
            </p:cNvPr>
            <p:cNvSpPr/>
            <p:nvPr/>
          </p:nvSpPr>
          <p:spPr>
            <a:xfrm>
              <a:off x="4624387" y="3088004"/>
              <a:ext cx="19050" cy="38100"/>
            </a:xfrm>
            <a:custGeom>
              <a:avLst/>
              <a:gdLst>
                <a:gd name="connsiteX0" fmla="*/ 21908 w 19050"/>
                <a:gd name="connsiteY0" fmla="*/ 17145 h 38100"/>
                <a:gd name="connsiteX1" fmla="*/ 12383 w 19050"/>
                <a:gd name="connsiteY1" fmla="*/ 15240 h 38100"/>
                <a:gd name="connsiteX2" fmla="*/ 8573 w 19050"/>
                <a:gd name="connsiteY2" fmla="*/ 15240 h 38100"/>
                <a:gd name="connsiteX3" fmla="*/ 10477 w 19050"/>
                <a:gd name="connsiteY3" fmla="*/ 4763 h 38100"/>
                <a:gd name="connsiteX4" fmla="*/ 26670 w 19050"/>
                <a:gd name="connsiteY4" fmla="*/ 4763 h 38100"/>
                <a:gd name="connsiteX5" fmla="*/ 26670 w 19050"/>
                <a:gd name="connsiteY5" fmla="*/ 0 h 38100"/>
                <a:gd name="connsiteX6" fmla="*/ 6667 w 19050"/>
                <a:gd name="connsiteY6" fmla="*/ 0 h 38100"/>
                <a:gd name="connsiteX7" fmla="*/ 3810 w 19050"/>
                <a:gd name="connsiteY7" fmla="*/ 20003 h 38100"/>
                <a:gd name="connsiteX8" fmla="*/ 9525 w 19050"/>
                <a:gd name="connsiteY8" fmla="*/ 20003 h 38100"/>
                <a:gd name="connsiteX9" fmla="*/ 21908 w 19050"/>
                <a:gd name="connsiteY9" fmla="*/ 29528 h 38100"/>
                <a:gd name="connsiteX10" fmla="*/ 11430 w 19050"/>
                <a:gd name="connsiteY10" fmla="*/ 39053 h 38100"/>
                <a:gd name="connsiteX11" fmla="*/ 1905 w 19050"/>
                <a:gd name="connsiteY11" fmla="*/ 37148 h 38100"/>
                <a:gd name="connsiteX12" fmla="*/ 0 w 19050"/>
                <a:gd name="connsiteY12" fmla="*/ 41910 h 38100"/>
                <a:gd name="connsiteX13" fmla="*/ 10477 w 19050"/>
                <a:gd name="connsiteY13" fmla="*/ 44768 h 38100"/>
                <a:gd name="connsiteX14" fmla="*/ 26670 w 19050"/>
                <a:gd name="connsiteY14" fmla="*/ 30480 h 38100"/>
                <a:gd name="connsiteX15" fmla="*/ 21908 w 19050"/>
                <a:gd name="connsiteY15" fmla="*/ 17145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9050" h="38100">
                  <a:moveTo>
                    <a:pt x="21908" y="17145"/>
                  </a:moveTo>
                  <a:cubicBezTo>
                    <a:pt x="19050" y="15240"/>
                    <a:pt x="16192" y="15240"/>
                    <a:pt x="12383" y="15240"/>
                  </a:cubicBezTo>
                  <a:cubicBezTo>
                    <a:pt x="10477" y="15240"/>
                    <a:pt x="9525" y="15240"/>
                    <a:pt x="8573" y="15240"/>
                  </a:cubicBezTo>
                  <a:lnTo>
                    <a:pt x="10477" y="4763"/>
                  </a:lnTo>
                  <a:lnTo>
                    <a:pt x="26670" y="4763"/>
                  </a:lnTo>
                  <a:lnTo>
                    <a:pt x="26670" y="0"/>
                  </a:lnTo>
                  <a:lnTo>
                    <a:pt x="6667" y="0"/>
                  </a:lnTo>
                  <a:lnTo>
                    <a:pt x="3810" y="20003"/>
                  </a:lnTo>
                  <a:cubicBezTo>
                    <a:pt x="5715" y="20003"/>
                    <a:pt x="7620" y="20003"/>
                    <a:pt x="9525" y="20003"/>
                  </a:cubicBezTo>
                  <a:cubicBezTo>
                    <a:pt x="18098" y="20003"/>
                    <a:pt x="21908" y="23813"/>
                    <a:pt x="21908" y="29528"/>
                  </a:cubicBezTo>
                  <a:cubicBezTo>
                    <a:pt x="21908" y="35243"/>
                    <a:pt x="17145" y="39053"/>
                    <a:pt x="11430" y="39053"/>
                  </a:cubicBezTo>
                  <a:cubicBezTo>
                    <a:pt x="7620" y="39053"/>
                    <a:pt x="3810" y="38100"/>
                    <a:pt x="1905" y="37148"/>
                  </a:cubicBezTo>
                  <a:lnTo>
                    <a:pt x="0" y="41910"/>
                  </a:lnTo>
                  <a:cubicBezTo>
                    <a:pt x="1905" y="42863"/>
                    <a:pt x="5715" y="44768"/>
                    <a:pt x="10477" y="44768"/>
                  </a:cubicBezTo>
                  <a:cubicBezTo>
                    <a:pt x="20002" y="44768"/>
                    <a:pt x="26670" y="38100"/>
                    <a:pt x="26670" y="30480"/>
                  </a:cubicBezTo>
                  <a:cubicBezTo>
                    <a:pt x="27623" y="22860"/>
                    <a:pt x="24765" y="19050"/>
                    <a:pt x="21908" y="1714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DC7C2FE0-2D76-4D0F-B256-66ED49BD63D1}"/>
                </a:ext>
              </a:extLst>
            </p:cNvPr>
            <p:cNvSpPr/>
            <p:nvPr/>
          </p:nvSpPr>
          <p:spPr>
            <a:xfrm>
              <a:off x="4141470" y="3633787"/>
              <a:ext cx="19050" cy="733425"/>
            </a:xfrm>
            <a:custGeom>
              <a:avLst/>
              <a:gdLst>
                <a:gd name="connsiteX0" fmla="*/ 0 w 19050"/>
                <a:gd name="connsiteY0" fmla="*/ 0 h 733425"/>
                <a:gd name="connsiteX1" fmla="*/ 21907 w 19050"/>
                <a:gd name="connsiteY1" fmla="*/ 0 h 733425"/>
                <a:gd name="connsiteX2" fmla="*/ 21907 w 19050"/>
                <a:gd name="connsiteY2" fmla="*/ 734378 h 733425"/>
                <a:gd name="connsiteX3" fmla="*/ 0 w 19050"/>
                <a:gd name="connsiteY3" fmla="*/ 734378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733425">
                  <a:moveTo>
                    <a:pt x="0" y="0"/>
                  </a:moveTo>
                  <a:lnTo>
                    <a:pt x="21907" y="0"/>
                  </a:lnTo>
                  <a:lnTo>
                    <a:pt x="21907" y="734378"/>
                  </a:lnTo>
                  <a:lnTo>
                    <a:pt x="0" y="734378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6A7EABBA-5879-4455-980A-2EC784A75D2B}"/>
                </a:ext>
              </a:extLst>
            </p:cNvPr>
            <p:cNvSpPr/>
            <p:nvPr/>
          </p:nvSpPr>
          <p:spPr>
            <a:xfrm>
              <a:off x="4427220" y="3633787"/>
              <a:ext cx="19050" cy="733425"/>
            </a:xfrm>
            <a:custGeom>
              <a:avLst/>
              <a:gdLst>
                <a:gd name="connsiteX0" fmla="*/ 0 w 19050"/>
                <a:gd name="connsiteY0" fmla="*/ 0 h 733425"/>
                <a:gd name="connsiteX1" fmla="*/ 21908 w 19050"/>
                <a:gd name="connsiteY1" fmla="*/ 0 h 733425"/>
                <a:gd name="connsiteX2" fmla="*/ 21908 w 19050"/>
                <a:gd name="connsiteY2" fmla="*/ 734378 h 733425"/>
                <a:gd name="connsiteX3" fmla="*/ 0 w 19050"/>
                <a:gd name="connsiteY3" fmla="*/ 734378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733425">
                  <a:moveTo>
                    <a:pt x="0" y="0"/>
                  </a:moveTo>
                  <a:lnTo>
                    <a:pt x="21908" y="0"/>
                  </a:lnTo>
                  <a:lnTo>
                    <a:pt x="21908" y="734378"/>
                  </a:lnTo>
                  <a:lnTo>
                    <a:pt x="0" y="734378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E611A952-D328-49C7-98EA-C82D1718F278}"/>
                </a:ext>
              </a:extLst>
            </p:cNvPr>
            <p:cNvSpPr/>
            <p:nvPr/>
          </p:nvSpPr>
          <p:spPr>
            <a:xfrm>
              <a:off x="5048250" y="3633787"/>
              <a:ext cx="19050" cy="733425"/>
            </a:xfrm>
            <a:custGeom>
              <a:avLst/>
              <a:gdLst>
                <a:gd name="connsiteX0" fmla="*/ 0 w 19050"/>
                <a:gd name="connsiteY0" fmla="*/ 0 h 733425"/>
                <a:gd name="connsiteX1" fmla="*/ 21908 w 19050"/>
                <a:gd name="connsiteY1" fmla="*/ 0 h 733425"/>
                <a:gd name="connsiteX2" fmla="*/ 21908 w 19050"/>
                <a:gd name="connsiteY2" fmla="*/ 734378 h 733425"/>
                <a:gd name="connsiteX3" fmla="*/ 0 w 19050"/>
                <a:gd name="connsiteY3" fmla="*/ 734378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733425">
                  <a:moveTo>
                    <a:pt x="0" y="0"/>
                  </a:moveTo>
                  <a:lnTo>
                    <a:pt x="21908" y="0"/>
                  </a:lnTo>
                  <a:lnTo>
                    <a:pt x="21908" y="734378"/>
                  </a:lnTo>
                  <a:lnTo>
                    <a:pt x="0" y="734378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1ECB6747-1932-447F-A3DC-76A7929CC376}"/>
                </a:ext>
              </a:extLst>
            </p:cNvPr>
            <p:cNvSpPr/>
            <p:nvPr/>
          </p:nvSpPr>
          <p:spPr>
            <a:xfrm>
              <a:off x="5333047" y="3633787"/>
              <a:ext cx="19050" cy="733425"/>
            </a:xfrm>
            <a:custGeom>
              <a:avLst/>
              <a:gdLst>
                <a:gd name="connsiteX0" fmla="*/ 0 w 19050"/>
                <a:gd name="connsiteY0" fmla="*/ 0 h 733425"/>
                <a:gd name="connsiteX1" fmla="*/ 21907 w 19050"/>
                <a:gd name="connsiteY1" fmla="*/ 0 h 733425"/>
                <a:gd name="connsiteX2" fmla="*/ 21907 w 19050"/>
                <a:gd name="connsiteY2" fmla="*/ 734378 h 733425"/>
                <a:gd name="connsiteX3" fmla="*/ 0 w 19050"/>
                <a:gd name="connsiteY3" fmla="*/ 734378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733425">
                  <a:moveTo>
                    <a:pt x="0" y="0"/>
                  </a:moveTo>
                  <a:lnTo>
                    <a:pt x="21907" y="0"/>
                  </a:lnTo>
                  <a:lnTo>
                    <a:pt x="21907" y="734378"/>
                  </a:lnTo>
                  <a:lnTo>
                    <a:pt x="0" y="734378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4199BAC8-D8E9-473D-91F0-AA6AAB053D38}"/>
                </a:ext>
              </a:extLst>
            </p:cNvPr>
            <p:cNvSpPr/>
            <p:nvPr/>
          </p:nvSpPr>
          <p:spPr>
            <a:xfrm>
              <a:off x="4078605" y="3551872"/>
              <a:ext cx="381000" cy="76200"/>
            </a:xfrm>
            <a:custGeom>
              <a:avLst/>
              <a:gdLst>
                <a:gd name="connsiteX0" fmla="*/ 0 w 381000"/>
                <a:gd name="connsiteY0" fmla="*/ 0 h 76200"/>
                <a:gd name="connsiteX1" fmla="*/ 389573 w 381000"/>
                <a:gd name="connsiteY1" fmla="*/ 0 h 76200"/>
                <a:gd name="connsiteX2" fmla="*/ 389573 w 381000"/>
                <a:gd name="connsiteY2" fmla="*/ 81915 h 76200"/>
                <a:gd name="connsiteX3" fmla="*/ 0 w 381000"/>
                <a:gd name="connsiteY3" fmla="*/ 81915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0" h="76200">
                  <a:moveTo>
                    <a:pt x="0" y="0"/>
                  </a:moveTo>
                  <a:lnTo>
                    <a:pt x="389573" y="0"/>
                  </a:lnTo>
                  <a:lnTo>
                    <a:pt x="389573" y="81915"/>
                  </a:lnTo>
                  <a:lnTo>
                    <a:pt x="0" y="81915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99000">
                  <a:schemeClr val="accent1">
                    <a:lumMod val="60000"/>
                    <a:lumOff val="40000"/>
                  </a:schemeClr>
                </a:gs>
              </a:gsLst>
              <a:path path="circle">
                <a:fillToRect l="100000" t="100000"/>
              </a:path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DFB34481-DEC9-4375-BBC4-EBECE60D1820}"/>
                </a:ext>
              </a:extLst>
            </p:cNvPr>
            <p:cNvSpPr/>
            <p:nvPr/>
          </p:nvSpPr>
          <p:spPr>
            <a:xfrm>
              <a:off x="4468177" y="3551872"/>
              <a:ext cx="942975" cy="76200"/>
            </a:xfrm>
            <a:custGeom>
              <a:avLst/>
              <a:gdLst>
                <a:gd name="connsiteX0" fmla="*/ 0 w 942975"/>
                <a:gd name="connsiteY0" fmla="*/ 0 h 76200"/>
                <a:gd name="connsiteX1" fmla="*/ 949643 w 942975"/>
                <a:gd name="connsiteY1" fmla="*/ 0 h 76200"/>
                <a:gd name="connsiteX2" fmla="*/ 949643 w 942975"/>
                <a:gd name="connsiteY2" fmla="*/ 81915 h 76200"/>
                <a:gd name="connsiteX3" fmla="*/ 0 w 942975"/>
                <a:gd name="connsiteY3" fmla="*/ 81915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2975" h="76200">
                  <a:moveTo>
                    <a:pt x="0" y="0"/>
                  </a:moveTo>
                  <a:lnTo>
                    <a:pt x="949643" y="0"/>
                  </a:lnTo>
                  <a:lnTo>
                    <a:pt x="949643" y="81915"/>
                  </a:lnTo>
                  <a:lnTo>
                    <a:pt x="0" y="81915"/>
                  </a:lnTo>
                  <a:close/>
                </a:path>
              </a:pathLst>
            </a:custGeom>
            <a:solidFill>
              <a:srgbClr val="8EDE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AE8F9491-4CFF-41D3-9FAD-BD7FF3352C12}"/>
                </a:ext>
              </a:extLst>
            </p:cNvPr>
            <p:cNvSpPr/>
            <p:nvPr/>
          </p:nvSpPr>
          <p:spPr>
            <a:xfrm>
              <a:off x="5196840" y="3152775"/>
              <a:ext cx="171450" cy="390525"/>
            </a:xfrm>
            <a:custGeom>
              <a:avLst/>
              <a:gdLst>
                <a:gd name="connsiteX0" fmla="*/ 0 w 171450"/>
                <a:gd name="connsiteY0" fmla="*/ 0 h 390525"/>
                <a:gd name="connsiteX1" fmla="*/ 175260 w 171450"/>
                <a:gd name="connsiteY1" fmla="*/ 0 h 390525"/>
                <a:gd name="connsiteX2" fmla="*/ 175260 w 171450"/>
                <a:gd name="connsiteY2" fmla="*/ 394335 h 390525"/>
                <a:gd name="connsiteX3" fmla="*/ 0 w 171450"/>
                <a:gd name="connsiteY3" fmla="*/ 394335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450" h="390525">
                  <a:moveTo>
                    <a:pt x="0" y="0"/>
                  </a:moveTo>
                  <a:lnTo>
                    <a:pt x="175260" y="0"/>
                  </a:lnTo>
                  <a:lnTo>
                    <a:pt x="175260" y="394335"/>
                  </a:lnTo>
                  <a:lnTo>
                    <a:pt x="0" y="394335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99000">
                  <a:schemeClr val="accent1">
                    <a:lumMod val="60000"/>
                    <a:lumOff val="40000"/>
                  </a:schemeClr>
                </a:gs>
              </a:gsLst>
              <a:path path="circle">
                <a:fillToRect l="100000" t="100000"/>
              </a:path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0FA6A232-1A13-4054-B97E-871AE98FAE69}"/>
                </a:ext>
              </a:extLst>
            </p:cNvPr>
            <p:cNvSpPr/>
            <p:nvPr/>
          </p:nvSpPr>
          <p:spPr>
            <a:xfrm>
              <a:off x="5213032" y="3188017"/>
              <a:ext cx="142875" cy="57150"/>
            </a:xfrm>
            <a:custGeom>
              <a:avLst/>
              <a:gdLst>
                <a:gd name="connsiteX0" fmla="*/ 0 w 142875"/>
                <a:gd name="connsiteY0" fmla="*/ 0 h 57150"/>
                <a:gd name="connsiteX1" fmla="*/ 143828 w 142875"/>
                <a:gd name="connsiteY1" fmla="*/ 0 h 57150"/>
                <a:gd name="connsiteX2" fmla="*/ 143828 w 142875"/>
                <a:gd name="connsiteY2" fmla="*/ 60008 h 57150"/>
                <a:gd name="connsiteX3" fmla="*/ 0 w 142875"/>
                <a:gd name="connsiteY3" fmla="*/ 6000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2875" h="57150">
                  <a:moveTo>
                    <a:pt x="0" y="0"/>
                  </a:moveTo>
                  <a:lnTo>
                    <a:pt x="143828" y="0"/>
                  </a:lnTo>
                  <a:lnTo>
                    <a:pt x="143828" y="60008"/>
                  </a:lnTo>
                  <a:lnTo>
                    <a:pt x="0" y="60008"/>
                  </a:lnTo>
                  <a:close/>
                </a:path>
              </a:pathLst>
            </a:custGeom>
            <a:solidFill>
              <a:srgbClr val="3441B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E9903EF5-B7B4-4905-AC53-0A19710658E2}"/>
                </a:ext>
              </a:extLst>
            </p:cNvPr>
            <p:cNvSpPr/>
            <p:nvPr/>
          </p:nvSpPr>
          <p:spPr>
            <a:xfrm>
              <a:off x="5213032" y="3263265"/>
              <a:ext cx="142875" cy="28575"/>
            </a:xfrm>
            <a:custGeom>
              <a:avLst/>
              <a:gdLst>
                <a:gd name="connsiteX0" fmla="*/ 0 w 142875"/>
                <a:gd name="connsiteY0" fmla="*/ 0 h 28575"/>
                <a:gd name="connsiteX1" fmla="*/ 143828 w 142875"/>
                <a:gd name="connsiteY1" fmla="*/ 0 h 28575"/>
                <a:gd name="connsiteX2" fmla="*/ 143828 w 142875"/>
                <a:gd name="connsiteY2" fmla="*/ 35242 h 28575"/>
                <a:gd name="connsiteX3" fmla="*/ 0 w 142875"/>
                <a:gd name="connsiteY3" fmla="*/ 3524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2875" h="28575">
                  <a:moveTo>
                    <a:pt x="0" y="0"/>
                  </a:moveTo>
                  <a:lnTo>
                    <a:pt x="143828" y="0"/>
                  </a:lnTo>
                  <a:lnTo>
                    <a:pt x="143828" y="35242"/>
                  </a:lnTo>
                  <a:lnTo>
                    <a:pt x="0" y="35242"/>
                  </a:lnTo>
                  <a:close/>
                </a:path>
              </a:pathLst>
            </a:custGeom>
            <a:solidFill>
              <a:srgbClr val="3441B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F9558D4C-A239-4760-8A09-7C73E6429A6F}"/>
                </a:ext>
              </a:extLst>
            </p:cNvPr>
            <p:cNvSpPr/>
            <p:nvPr/>
          </p:nvSpPr>
          <p:spPr>
            <a:xfrm>
              <a:off x="4927282" y="3152775"/>
              <a:ext cx="266700" cy="390525"/>
            </a:xfrm>
            <a:custGeom>
              <a:avLst/>
              <a:gdLst>
                <a:gd name="connsiteX0" fmla="*/ 0 w 266700"/>
                <a:gd name="connsiteY0" fmla="*/ 0 h 390525"/>
                <a:gd name="connsiteX1" fmla="*/ 269558 w 266700"/>
                <a:gd name="connsiteY1" fmla="*/ 0 h 390525"/>
                <a:gd name="connsiteX2" fmla="*/ 269558 w 266700"/>
                <a:gd name="connsiteY2" fmla="*/ 394335 h 390525"/>
                <a:gd name="connsiteX3" fmla="*/ 0 w 266700"/>
                <a:gd name="connsiteY3" fmla="*/ 394335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700" h="390525">
                  <a:moveTo>
                    <a:pt x="0" y="0"/>
                  </a:moveTo>
                  <a:lnTo>
                    <a:pt x="269558" y="0"/>
                  </a:lnTo>
                  <a:lnTo>
                    <a:pt x="269558" y="394335"/>
                  </a:lnTo>
                  <a:lnTo>
                    <a:pt x="0" y="394335"/>
                  </a:lnTo>
                  <a:close/>
                </a:path>
              </a:pathLst>
            </a:custGeom>
            <a:solidFill>
              <a:srgbClr val="8EDE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812CE767-F0D7-4652-87EA-6CF5D21FE5E1}"/>
                </a:ext>
              </a:extLst>
            </p:cNvPr>
            <p:cNvSpPr/>
            <p:nvPr/>
          </p:nvSpPr>
          <p:spPr>
            <a:xfrm>
              <a:off x="5250179" y="3411854"/>
              <a:ext cx="66675" cy="66675"/>
            </a:xfrm>
            <a:custGeom>
              <a:avLst/>
              <a:gdLst>
                <a:gd name="connsiteX0" fmla="*/ 35242 w 66675"/>
                <a:gd name="connsiteY0" fmla="*/ 0 h 66675"/>
                <a:gd name="connsiteX1" fmla="*/ 0 w 66675"/>
                <a:gd name="connsiteY1" fmla="*/ 35243 h 66675"/>
                <a:gd name="connsiteX2" fmla="*/ 35242 w 66675"/>
                <a:gd name="connsiteY2" fmla="*/ 70485 h 66675"/>
                <a:gd name="connsiteX3" fmla="*/ 70485 w 66675"/>
                <a:gd name="connsiteY3" fmla="*/ 35243 h 66675"/>
                <a:gd name="connsiteX4" fmla="*/ 35242 w 66675"/>
                <a:gd name="connsiteY4" fmla="*/ 0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35242" y="0"/>
                  </a:moveTo>
                  <a:cubicBezTo>
                    <a:pt x="16192" y="0"/>
                    <a:pt x="0" y="16193"/>
                    <a:pt x="0" y="35243"/>
                  </a:cubicBezTo>
                  <a:cubicBezTo>
                    <a:pt x="0" y="54293"/>
                    <a:pt x="16192" y="70485"/>
                    <a:pt x="35242" y="70485"/>
                  </a:cubicBezTo>
                  <a:cubicBezTo>
                    <a:pt x="54292" y="70485"/>
                    <a:pt x="70485" y="54293"/>
                    <a:pt x="70485" y="35243"/>
                  </a:cubicBezTo>
                  <a:cubicBezTo>
                    <a:pt x="69533" y="15240"/>
                    <a:pt x="54292" y="0"/>
                    <a:pt x="35242" y="0"/>
                  </a:cubicBezTo>
                  <a:close/>
                </a:path>
              </a:pathLst>
            </a:custGeom>
            <a:solidFill>
              <a:srgbClr val="8EDE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F96E2AE2-7719-4FF9-B98E-0645CE0CB5C3}"/>
                </a:ext>
              </a:extLst>
            </p:cNvPr>
            <p:cNvSpPr/>
            <p:nvPr/>
          </p:nvSpPr>
          <p:spPr>
            <a:xfrm>
              <a:off x="4646242" y="3514206"/>
              <a:ext cx="28575" cy="9525"/>
            </a:xfrm>
            <a:custGeom>
              <a:avLst/>
              <a:gdLst>
                <a:gd name="connsiteX0" fmla="*/ 52 w 28575"/>
                <a:gd name="connsiteY0" fmla="*/ 3376 h 9525"/>
                <a:gd name="connsiteX1" fmla="*/ 15292 w 28575"/>
                <a:gd name="connsiteY1" fmla="*/ 15759 h 9525"/>
                <a:gd name="connsiteX2" fmla="*/ 31485 w 28575"/>
                <a:gd name="connsiteY2" fmla="*/ 8139 h 9525"/>
                <a:gd name="connsiteX3" fmla="*/ 9577 w 28575"/>
                <a:gd name="connsiteY3" fmla="*/ 2424 h 9525"/>
                <a:gd name="connsiteX4" fmla="*/ 52 w 28575"/>
                <a:gd name="connsiteY4" fmla="*/ 337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9525">
                  <a:moveTo>
                    <a:pt x="52" y="3376"/>
                  </a:moveTo>
                  <a:cubicBezTo>
                    <a:pt x="-900" y="7186"/>
                    <a:pt x="11482" y="15759"/>
                    <a:pt x="15292" y="15759"/>
                  </a:cubicBezTo>
                  <a:cubicBezTo>
                    <a:pt x="23865" y="13854"/>
                    <a:pt x="22912" y="9091"/>
                    <a:pt x="31485" y="8139"/>
                  </a:cubicBezTo>
                  <a:cubicBezTo>
                    <a:pt x="23865" y="7186"/>
                    <a:pt x="16245" y="5281"/>
                    <a:pt x="9577" y="2424"/>
                  </a:cubicBezTo>
                  <a:cubicBezTo>
                    <a:pt x="5767" y="519"/>
                    <a:pt x="1957" y="-2339"/>
                    <a:pt x="52" y="3376"/>
                  </a:cubicBezTo>
                  <a:close/>
                </a:path>
              </a:pathLst>
            </a:custGeom>
            <a:solidFill>
              <a:srgbClr val="F7BED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40A72751-FFC2-41BA-8344-72CC5F6B7990}"/>
                </a:ext>
              </a:extLst>
            </p:cNvPr>
            <p:cNvSpPr/>
            <p:nvPr/>
          </p:nvSpPr>
          <p:spPr>
            <a:xfrm>
              <a:off x="4596764" y="3522345"/>
              <a:ext cx="95250" cy="47625"/>
            </a:xfrm>
            <a:custGeom>
              <a:avLst/>
              <a:gdLst>
                <a:gd name="connsiteX0" fmla="*/ 60960 w 95250"/>
                <a:gd name="connsiteY0" fmla="*/ 3810 h 47625"/>
                <a:gd name="connsiteX1" fmla="*/ 25718 w 95250"/>
                <a:gd name="connsiteY1" fmla="*/ 14288 h 47625"/>
                <a:gd name="connsiteX2" fmla="*/ 5715 w 95250"/>
                <a:gd name="connsiteY2" fmla="*/ 21907 h 47625"/>
                <a:gd name="connsiteX3" fmla="*/ 0 w 95250"/>
                <a:gd name="connsiteY3" fmla="*/ 32385 h 47625"/>
                <a:gd name="connsiteX4" fmla="*/ 4763 w 95250"/>
                <a:gd name="connsiteY4" fmla="*/ 38100 h 47625"/>
                <a:gd name="connsiteX5" fmla="*/ 16193 w 95250"/>
                <a:gd name="connsiteY5" fmla="*/ 43815 h 47625"/>
                <a:gd name="connsiteX6" fmla="*/ 38100 w 95250"/>
                <a:gd name="connsiteY6" fmla="*/ 46672 h 47625"/>
                <a:gd name="connsiteX7" fmla="*/ 100965 w 95250"/>
                <a:gd name="connsiteY7" fmla="*/ 36195 h 47625"/>
                <a:gd name="connsiteX8" fmla="*/ 86677 w 95250"/>
                <a:gd name="connsiteY8" fmla="*/ 0 h 47625"/>
                <a:gd name="connsiteX9" fmla="*/ 60960 w 95250"/>
                <a:gd name="connsiteY9" fmla="*/ 381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5250" h="47625">
                  <a:moveTo>
                    <a:pt x="60960" y="3810"/>
                  </a:moveTo>
                  <a:cubicBezTo>
                    <a:pt x="50483" y="5715"/>
                    <a:pt x="27623" y="13335"/>
                    <a:pt x="25718" y="14288"/>
                  </a:cubicBezTo>
                  <a:cubicBezTo>
                    <a:pt x="20955" y="16192"/>
                    <a:pt x="9525" y="19050"/>
                    <a:pt x="5715" y="21907"/>
                  </a:cubicBezTo>
                  <a:cubicBezTo>
                    <a:pt x="3810" y="23813"/>
                    <a:pt x="0" y="29527"/>
                    <a:pt x="0" y="32385"/>
                  </a:cubicBezTo>
                  <a:cubicBezTo>
                    <a:pt x="0" y="36195"/>
                    <a:pt x="4763" y="38100"/>
                    <a:pt x="4763" y="38100"/>
                  </a:cubicBezTo>
                  <a:cubicBezTo>
                    <a:pt x="3810" y="42863"/>
                    <a:pt x="17145" y="42863"/>
                    <a:pt x="16193" y="43815"/>
                  </a:cubicBezTo>
                  <a:cubicBezTo>
                    <a:pt x="14288" y="48577"/>
                    <a:pt x="20002" y="53340"/>
                    <a:pt x="38100" y="46672"/>
                  </a:cubicBezTo>
                  <a:cubicBezTo>
                    <a:pt x="39052" y="46672"/>
                    <a:pt x="85725" y="39052"/>
                    <a:pt x="100965" y="36195"/>
                  </a:cubicBezTo>
                  <a:cubicBezTo>
                    <a:pt x="100013" y="26670"/>
                    <a:pt x="87630" y="0"/>
                    <a:pt x="86677" y="0"/>
                  </a:cubicBezTo>
                  <a:cubicBezTo>
                    <a:pt x="79058" y="0"/>
                    <a:pt x="70485" y="1905"/>
                    <a:pt x="60960" y="3810"/>
                  </a:cubicBezTo>
                  <a:close/>
                </a:path>
              </a:pathLst>
            </a:custGeom>
            <a:solidFill>
              <a:srgbClr val="F7BED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D52A99DF-19FF-4197-9B66-B725D3666D66}"/>
                </a:ext>
              </a:extLst>
            </p:cNvPr>
            <p:cNvSpPr/>
            <p:nvPr/>
          </p:nvSpPr>
          <p:spPr>
            <a:xfrm>
              <a:off x="4681537" y="3415664"/>
              <a:ext cx="276225" cy="142875"/>
            </a:xfrm>
            <a:custGeom>
              <a:avLst/>
              <a:gdLst>
                <a:gd name="connsiteX0" fmla="*/ 248603 w 276225"/>
                <a:gd name="connsiteY0" fmla="*/ 0 h 142875"/>
                <a:gd name="connsiteX1" fmla="*/ 240030 w 276225"/>
                <a:gd name="connsiteY1" fmla="*/ 952 h 142875"/>
                <a:gd name="connsiteX2" fmla="*/ 0 w 276225"/>
                <a:gd name="connsiteY2" fmla="*/ 106680 h 142875"/>
                <a:gd name="connsiteX3" fmla="*/ 10477 w 276225"/>
                <a:gd name="connsiteY3" fmla="*/ 143827 h 142875"/>
                <a:gd name="connsiteX4" fmla="*/ 280035 w 276225"/>
                <a:gd name="connsiteY4" fmla="*/ 38100 h 142875"/>
                <a:gd name="connsiteX5" fmla="*/ 248603 w 276225"/>
                <a:gd name="connsiteY5" fmla="*/ 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6225" h="142875">
                  <a:moveTo>
                    <a:pt x="248603" y="0"/>
                  </a:moveTo>
                  <a:cubicBezTo>
                    <a:pt x="245745" y="0"/>
                    <a:pt x="241935" y="952"/>
                    <a:pt x="240030" y="952"/>
                  </a:cubicBezTo>
                  <a:cubicBezTo>
                    <a:pt x="197167" y="15240"/>
                    <a:pt x="46673" y="98108"/>
                    <a:pt x="0" y="106680"/>
                  </a:cubicBezTo>
                  <a:cubicBezTo>
                    <a:pt x="5715" y="120968"/>
                    <a:pt x="9525" y="133350"/>
                    <a:pt x="10477" y="143827"/>
                  </a:cubicBezTo>
                  <a:cubicBezTo>
                    <a:pt x="87630" y="128588"/>
                    <a:pt x="277178" y="69533"/>
                    <a:pt x="280035" y="38100"/>
                  </a:cubicBezTo>
                  <a:cubicBezTo>
                    <a:pt x="282892" y="8573"/>
                    <a:pt x="262890" y="0"/>
                    <a:pt x="248603" y="0"/>
                  </a:cubicBezTo>
                  <a:close/>
                </a:path>
              </a:pathLst>
            </a:custGeom>
            <a:solidFill>
              <a:srgbClr val="F7BED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C763C5C0-B47A-45C7-8371-6CD4D1E02C92}"/>
                </a:ext>
              </a:extLst>
            </p:cNvPr>
            <p:cNvSpPr/>
            <p:nvPr/>
          </p:nvSpPr>
          <p:spPr>
            <a:xfrm>
              <a:off x="4897945" y="3191223"/>
              <a:ext cx="209550" cy="276225"/>
            </a:xfrm>
            <a:custGeom>
              <a:avLst/>
              <a:gdLst>
                <a:gd name="connsiteX0" fmla="*/ 125540 w 209550"/>
                <a:gd name="connsiteY0" fmla="*/ 604 h 276225"/>
                <a:gd name="connsiteX1" fmla="*/ 15050 w 209550"/>
                <a:gd name="connsiteY1" fmla="*/ 216821 h 276225"/>
                <a:gd name="connsiteX2" fmla="*/ 55055 w 209550"/>
                <a:gd name="connsiteY2" fmla="*/ 274924 h 276225"/>
                <a:gd name="connsiteX3" fmla="*/ 211265 w 209550"/>
                <a:gd name="connsiteY3" fmla="*/ 57754 h 276225"/>
                <a:gd name="connsiteX4" fmla="*/ 125540 w 209550"/>
                <a:gd name="connsiteY4" fmla="*/ 604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9550" h="276225">
                  <a:moveTo>
                    <a:pt x="125540" y="604"/>
                  </a:moveTo>
                  <a:cubicBezTo>
                    <a:pt x="100775" y="33941"/>
                    <a:pt x="50292" y="160624"/>
                    <a:pt x="15050" y="216821"/>
                  </a:cubicBezTo>
                  <a:cubicBezTo>
                    <a:pt x="-28765" y="285401"/>
                    <a:pt x="35052" y="291116"/>
                    <a:pt x="55055" y="274924"/>
                  </a:cubicBezTo>
                  <a:cubicBezTo>
                    <a:pt x="107442" y="231109"/>
                    <a:pt x="230315" y="87281"/>
                    <a:pt x="211265" y="57754"/>
                  </a:cubicBezTo>
                  <a:cubicBezTo>
                    <a:pt x="201740" y="44419"/>
                    <a:pt x="130302" y="-6064"/>
                    <a:pt x="125540" y="604"/>
                  </a:cubicBezTo>
                  <a:close/>
                </a:path>
              </a:pathLst>
            </a:custGeom>
            <a:solidFill>
              <a:srgbClr val="F7BED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FEC360C4-8C1C-46CD-A617-9AB70DF8FC0F}"/>
                </a:ext>
              </a:extLst>
            </p:cNvPr>
            <p:cNvSpPr/>
            <p:nvPr/>
          </p:nvSpPr>
          <p:spPr>
            <a:xfrm>
              <a:off x="4679632" y="3167407"/>
              <a:ext cx="428625" cy="400050"/>
            </a:xfrm>
            <a:custGeom>
              <a:avLst/>
              <a:gdLst>
                <a:gd name="connsiteX0" fmla="*/ 336233 w 428625"/>
                <a:gd name="connsiteY0" fmla="*/ 608 h 400050"/>
                <a:gd name="connsiteX1" fmla="*/ 283845 w 428625"/>
                <a:gd name="connsiteY1" fmla="*/ 120623 h 400050"/>
                <a:gd name="connsiteX2" fmla="*/ 224790 w 428625"/>
                <a:gd name="connsiteY2" fmla="*/ 235875 h 400050"/>
                <a:gd name="connsiteX3" fmla="*/ 217170 w 428625"/>
                <a:gd name="connsiteY3" fmla="*/ 250163 h 400050"/>
                <a:gd name="connsiteX4" fmla="*/ 150495 w 428625"/>
                <a:gd name="connsiteY4" fmla="*/ 281595 h 400050"/>
                <a:gd name="connsiteX5" fmla="*/ 0 w 428625"/>
                <a:gd name="connsiteY5" fmla="*/ 346365 h 400050"/>
                <a:gd name="connsiteX6" fmla="*/ 14288 w 428625"/>
                <a:gd name="connsiteY6" fmla="*/ 401610 h 400050"/>
                <a:gd name="connsiteX7" fmla="*/ 279083 w 428625"/>
                <a:gd name="connsiteY7" fmla="*/ 306360 h 400050"/>
                <a:gd name="connsiteX8" fmla="*/ 431483 w 428625"/>
                <a:gd name="connsiteY8" fmla="*/ 87285 h 400050"/>
                <a:gd name="connsiteX9" fmla="*/ 336233 w 428625"/>
                <a:gd name="connsiteY9" fmla="*/ 608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8625" h="400050">
                  <a:moveTo>
                    <a:pt x="336233" y="608"/>
                  </a:moveTo>
                  <a:cubicBezTo>
                    <a:pt x="320040" y="40613"/>
                    <a:pt x="304800" y="76808"/>
                    <a:pt x="283845" y="120623"/>
                  </a:cubicBezTo>
                  <a:cubicBezTo>
                    <a:pt x="263842" y="163485"/>
                    <a:pt x="242888" y="208253"/>
                    <a:pt x="224790" y="235875"/>
                  </a:cubicBezTo>
                  <a:cubicBezTo>
                    <a:pt x="221933" y="240638"/>
                    <a:pt x="219075" y="245400"/>
                    <a:pt x="217170" y="250163"/>
                  </a:cubicBezTo>
                  <a:cubicBezTo>
                    <a:pt x="199072" y="257783"/>
                    <a:pt x="175260" y="269213"/>
                    <a:pt x="150495" y="281595"/>
                  </a:cubicBezTo>
                  <a:cubicBezTo>
                    <a:pt x="95250" y="308265"/>
                    <a:pt x="27622" y="341603"/>
                    <a:pt x="0" y="346365"/>
                  </a:cubicBezTo>
                  <a:lnTo>
                    <a:pt x="14288" y="401610"/>
                  </a:lnTo>
                  <a:cubicBezTo>
                    <a:pt x="82867" y="388275"/>
                    <a:pt x="239077" y="340650"/>
                    <a:pt x="279083" y="306360"/>
                  </a:cubicBezTo>
                  <a:cubicBezTo>
                    <a:pt x="321945" y="271118"/>
                    <a:pt x="444817" y="133958"/>
                    <a:pt x="431483" y="87285"/>
                  </a:cubicBezTo>
                  <a:cubicBezTo>
                    <a:pt x="411480" y="9180"/>
                    <a:pt x="337185" y="-3202"/>
                    <a:pt x="336233" y="608"/>
                  </a:cubicBezTo>
                  <a:close/>
                </a:path>
              </a:pathLst>
            </a:custGeom>
            <a:solidFill>
              <a:srgbClr val="121F5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5D5746D7-F574-443C-B9B0-1109295CD88F}"/>
                </a:ext>
              </a:extLst>
            </p:cNvPr>
            <p:cNvSpPr/>
            <p:nvPr/>
          </p:nvSpPr>
          <p:spPr>
            <a:xfrm>
              <a:off x="4486873" y="3647092"/>
              <a:ext cx="647700" cy="285750"/>
            </a:xfrm>
            <a:custGeom>
              <a:avLst/>
              <a:gdLst>
                <a:gd name="connsiteX0" fmla="*/ 548041 w 647700"/>
                <a:gd name="connsiteY0" fmla="*/ 30 h 285750"/>
                <a:gd name="connsiteX1" fmla="*/ 31786 w 647700"/>
                <a:gd name="connsiteY1" fmla="*/ 197197 h 285750"/>
                <a:gd name="connsiteX2" fmla="*/ 60361 w 647700"/>
                <a:gd name="connsiteY2" fmla="*/ 286732 h 285750"/>
                <a:gd name="connsiteX3" fmla="*/ 577569 w 647700"/>
                <a:gd name="connsiteY3" fmla="*/ 207675 h 285750"/>
                <a:gd name="connsiteX4" fmla="*/ 548041 w 647700"/>
                <a:gd name="connsiteY4" fmla="*/ 30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7700" h="285750">
                  <a:moveTo>
                    <a:pt x="548041" y="30"/>
                  </a:moveTo>
                  <a:cubicBezTo>
                    <a:pt x="486129" y="2887"/>
                    <a:pt x="163231" y="119092"/>
                    <a:pt x="31786" y="197197"/>
                  </a:cubicBezTo>
                  <a:cubicBezTo>
                    <a:pt x="-24411" y="230535"/>
                    <a:pt x="-599" y="290542"/>
                    <a:pt x="60361" y="286732"/>
                  </a:cubicBezTo>
                  <a:cubicBezTo>
                    <a:pt x="238479" y="276255"/>
                    <a:pt x="473746" y="282922"/>
                    <a:pt x="577569" y="207675"/>
                  </a:cubicBezTo>
                  <a:cubicBezTo>
                    <a:pt x="745209" y="88612"/>
                    <a:pt x="581379" y="-1875"/>
                    <a:pt x="548041" y="30"/>
                  </a:cubicBezTo>
                  <a:close/>
                </a:path>
              </a:pathLst>
            </a:custGeom>
            <a:solidFill>
              <a:srgbClr val="8EDE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CFB658D4-03C9-4A8A-A9FE-77F97EC9F27A}"/>
                </a:ext>
              </a:extLst>
            </p:cNvPr>
            <p:cNvSpPr/>
            <p:nvPr/>
          </p:nvSpPr>
          <p:spPr>
            <a:xfrm>
              <a:off x="4691062" y="4266562"/>
              <a:ext cx="38100" cy="38100"/>
            </a:xfrm>
            <a:custGeom>
              <a:avLst/>
              <a:gdLst>
                <a:gd name="connsiteX0" fmla="*/ 0 w 38100"/>
                <a:gd name="connsiteY0" fmla="*/ 7305 h 38100"/>
                <a:gd name="connsiteX1" fmla="*/ 3810 w 38100"/>
                <a:gd name="connsiteY1" fmla="*/ 31118 h 38100"/>
                <a:gd name="connsiteX2" fmla="*/ 40005 w 38100"/>
                <a:gd name="connsiteY2" fmla="*/ 43500 h 38100"/>
                <a:gd name="connsiteX3" fmla="*/ 40958 w 38100"/>
                <a:gd name="connsiteY3" fmla="*/ 5400 h 38100"/>
                <a:gd name="connsiteX4" fmla="*/ 0 w 38100"/>
                <a:gd name="connsiteY4" fmla="*/ 7305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0" y="7305"/>
                  </a:moveTo>
                  <a:cubicBezTo>
                    <a:pt x="4763" y="21593"/>
                    <a:pt x="3810" y="31118"/>
                    <a:pt x="3810" y="31118"/>
                  </a:cubicBezTo>
                  <a:cubicBezTo>
                    <a:pt x="16192" y="43500"/>
                    <a:pt x="39052" y="44453"/>
                    <a:pt x="40005" y="43500"/>
                  </a:cubicBezTo>
                  <a:cubicBezTo>
                    <a:pt x="40005" y="43500"/>
                    <a:pt x="43815" y="27308"/>
                    <a:pt x="40958" y="5400"/>
                  </a:cubicBezTo>
                  <a:cubicBezTo>
                    <a:pt x="39052" y="5400"/>
                    <a:pt x="16192" y="-7935"/>
                    <a:pt x="0" y="7305"/>
                  </a:cubicBezTo>
                  <a:close/>
                </a:path>
              </a:pathLst>
            </a:custGeom>
            <a:solidFill>
              <a:srgbClr val="F7BED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2717ED0E-572C-46DF-BA23-94B87710D851}"/>
                </a:ext>
              </a:extLst>
            </p:cNvPr>
            <p:cNvSpPr/>
            <p:nvPr/>
          </p:nvSpPr>
          <p:spPr>
            <a:xfrm>
              <a:off x="4486144" y="3844397"/>
              <a:ext cx="247650" cy="438150"/>
            </a:xfrm>
            <a:custGeom>
              <a:avLst/>
              <a:gdLst>
                <a:gd name="connsiteX0" fmla="*/ 9656 w 247650"/>
                <a:gd name="connsiteY0" fmla="*/ 92285 h 438150"/>
                <a:gd name="connsiteX1" fmla="*/ 203966 w 247650"/>
                <a:gd name="connsiteY1" fmla="*/ 445663 h 438150"/>
                <a:gd name="connsiteX2" fmla="*/ 248733 w 247650"/>
                <a:gd name="connsiteY2" fmla="*/ 429470 h 438150"/>
                <a:gd name="connsiteX3" fmla="*/ 123956 w 247650"/>
                <a:gd name="connsiteY3" fmla="*/ 64663 h 438150"/>
                <a:gd name="connsiteX4" fmla="*/ 9656 w 247650"/>
                <a:gd name="connsiteY4" fmla="*/ 92285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650" h="438150">
                  <a:moveTo>
                    <a:pt x="9656" y="92285"/>
                  </a:moveTo>
                  <a:cubicBezTo>
                    <a:pt x="116336" y="284690"/>
                    <a:pt x="203966" y="445663"/>
                    <a:pt x="203966" y="445663"/>
                  </a:cubicBezTo>
                  <a:cubicBezTo>
                    <a:pt x="210633" y="433280"/>
                    <a:pt x="231589" y="424708"/>
                    <a:pt x="248733" y="429470"/>
                  </a:cubicBezTo>
                  <a:cubicBezTo>
                    <a:pt x="248733" y="429470"/>
                    <a:pt x="186821" y="248495"/>
                    <a:pt x="123956" y="64663"/>
                  </a:cubicBezTo>
                  <a:cubicBezTo>
                    <a:pt x="82998" y="-55352"/>
                    <a:pt x="-34159" y="14180"/>
                    <a:pt x="9656" y="92285"/>
                  </a:cubicBezTo>
                  <a:close/>
                </a:path>
              </a:pathLst>
            </a:custGeom>
            <a:solidFill>
              <a:srgbClr val="8EDE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26079A75-1745-4212-BD70-683584455B2D}"/>
                </a:ext>
              </a:extLst>
            </p:cNvPr>
            <p:cNvSpPr/>
            <p:nvPr/>
          </p:nvSpPr>
          <p:spPr>
            <a:xfrm>
              <a:off x="4623397" y="4287088"/>
              <a:ext cx="104775" cy="76200"/>
            </a:xfrm>
            <a:custGeom>
              <a:avLst/>
              <a:gdLst>
                <a:gd name="connsiteX0" fmla="*/ 70523 w 104775"/>
                <a:gd name="connsiteY0" fmla="*/ 1067 h 76200"/>
                <a:gd name="connsiteX1" fmla="*/ 63855 w 104775"/>
                <a:gd name="connsiteY1" fmla="*/ 8687 h 76200"/>
                <a:gd name="connsiteX2" fmla="*/ 38 w 104775"/>
                <a:gd name="connsiteY2" fmla="*/ 59169 h 76200"/>
                <a:gd name="connsiteX3" fmla="*/ 30518 w 104775"/>
                <a:gd name="connsiteY3" fmla="*/ 79172 h 76200"/>
                <a:gd name="connsiteX4" fmla="*/ 65761 w 104775"/>
                <a:gd name="connsiteY4" fmla="*/ 78219 h 76200"/>
                <a:gd name="connsiteX5" fmla="*/ 101003 w 104775"/>
                <a:gd name="connsiteY5" fmla="*/ 46787 h 76200"/>
                <a:gd name="connsiteX6" fmla="*/ 107670 w 104775"/>
                <a:gd name="connsiteY6" fmla="*/ 14402 h 76200"/>
                <a:gd name="connsiteX7" fmla="*/ 70523 w 104775"/>
                <a:gd name="connsiteY7" fmla="*/ 1067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4775" h="76200">
                  <a:moveTo>
                    <a:pt x="70523" y="1067"/>
                  </a:moveTo>
                  <a:cubicBezTo>
                    <a:pt x="70523" y="1067"/>
                    <a:pt x="69570" y="2972"/>
                    <a:pt x="63855" y="8687"/>
                  </a:cubicBezTo>
                  <a:cubicBezTo>
                    <a:pt x="52425" y="19164"/>
                    <a:pt x="1943" y="42024"/>
                    <a:pt x="38" y="59169"/>
                  </a:cubicBezTo>
                  <a:cubicBezTo>
                    <a:pt x="-914" y="67742"/>
                    <a:pt x="16230" y="77267"/>
                    <a:pt x="30518" y="79172"/>
                  </a:cubicBezTo>
                  <a:cubicBezTo>
                    <a:pt x="44805" y="81077"/>
                    <a:pt x="58140" y="82029"/>
                    <a:pt x="65761" y="78219"/>
                  </a:cubicBezTo>
                  <a:cubicBezTo>
                    <a:pt x="76238" y="73457"/>
                    <a:pt x="96240" y="51549"/>
                    <a:pt x="101003" y="46787"/>
                  </a:cubicBezTo>
                  <a:cubicBezTo>
                    <a:pt x="110528" y="35357"/>
                    <a:pt x="107670" y="14402"/>
                    <a:pt x="107670" y="14402"/>
                  </a:cubicBezTo>
                  <a:cubicBezTo>
                    <a:pt x="99098" y="-5601"/>
                    <a:pt x="70523" y="1067"/>
                    <a:pt x="70523" y="1067"/>
                  </a:cubicBezTo>
                  <a:close/>
                </a:path>
              </a:pathLst>
            </a:custGeom>
            <a:solidFill>
              <a:srgbClr val="121F5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812FCA73-2021-477F-A554-33BC7594A889}"/>
                </a:ext>
              </a:extLst>
            </p:cNvPr>
            <p:cNvSpPr/>
            <p:nvPr/>
          </p:nvSpPr>
          <p:spPr>
            <a:xfrm>
              <a:off x="4631009" y="4305968"/>
              <a:ext cx="85725" cy="57150"/>
            </a:xfrm>
            <a:custGeom>
              <a:avLst/>
              <a:gdLst>
                <a:gd name="connsiteX0" fmla="*/ 62910 w 85725"/>
                <a:gd name="connsiteY0" fmla="*/ 3142 h 57150"/>
                <a:gd name="connsiteX1" fmla="*/ 45 w 85725"/>
                <a:gd name="connsiteY1" fmla="*/ 44099 h 57150"/>
                <a:gd name="connsiteX2" fmla="*/ 25763 w 85725"/>
                <a:gd name="connsiteY2" fmla="*/ 61244 h 57150"/>
                <a:gd name="connsiteX3" fmla="*/ 55290 w 85725"/>
                <a:gd name="connsiteY3" fmla="*/ 60292 h 57150"/>
                <a:gd name="connsiteX4" fmla="*/ 84818 w 85725"/>
                <a:gd name="connsiteY4" fmla="*/ 33622 h 57150"/>
                <a:gd name="connsiteX5" fmla="*/ 62910 w 85725"/>
                <a:gd name="connsiteY5" fmla="*/ 314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5725" h="57150">
                  <a:moveTo>
                    <a:pt x="62910" y="3142"/>
                  </a:moveTo>
                  <a:cubicBezTo>
                    <a:pt x="48623" y="13619"/>
                    <a:pt x="998" y="29812"/>
                    <a:pt x="45" y="44099"/>
                  </a:cubicBezTo>
                  <a:cubicBezTo>
                    <a:pt x="-907" y="50767"/>
                    <a:pt x="13380" y="59339"/>
                    <a:pt x="25763" y="61244"/>
                  </a:cubicBezTo>
                  <a:cubicBezTo>
                    <a:pt x="38145" y="63149"/>
                    <a:pt x="48623" y="63149"/>
                    <a:pt x="55290" y="60292"/>
                  </a:cubicBezTo>
                  <a:cubicBezTo>
                    <a:pt x="63863" y="56482"/>
                    <a:pt x="81960" y="37432"/>
                    <a:pt x="84818" y="33622"/>
                  </a:cubicBezTo>
                  <a:cubicBezTo>
                    <a:pt x="101963" y="9809"/>
                    <a:pt x="77198" y="-7336"/>
                    <a:pt x="62910" y="3142"/>
                  </a:cubicBezTo>
                  <a:close/>
                </a:path>
              </a:pathLst>
            </a:custGeom>
            <a:solidFill>
              <a:srgbClr val="121F5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84E8BEE3-C2A8-4B21-B077-A3B765CF5E55}"/>
                </a:ext>
              </a:extLst>
            </p:cNvPr>
            <p:cNvSpPr/>
            <p:nvPr/>
          </p:nvSpPr>
          <p:spPr>
            <a:xfrm>
              <a:off x="4970145" y="4264407"/>
              <a:ext cx="47625" cy="47625"/>
            </a:xfrm>
            <a:custGeom>
              <a:avLst/>
              <a:gdLst>
                <a:gd name="connsiteX0" fmla="*/ 0 w 47625"/>
                <a:gd name="connsiteY0" fmla="*/ 13270 h 47625"/>
                <a:gd name="connsiteX1" fmla="*/ 10477 w 47625"/>
                <a:gd name="connsiteY1" fmla="*/ 56133 h 47625"/>
                <a:gd name="connsiteX2" fmla="*/ 54292 w 47625"/>
                <a:gd name="connsiteY2" fmla="*/ 33273 h 47625"/>
                <a:gd name="connsiteX3" fmla="*/ 38100 w 47625"/>
                <a:gd name="connsiteY3" fmla="*/ 4698 h 47625"/>
                <a:gd name="connsiteX4" fmla="*/ 0 w 47625"/>
                <a:gd name="connsiteY4" fmla="*/ 1327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0" y="13270"/>
                  </a:moveTo>
                  <a:cubicBezTo>
                    <a:pt x="3810" y="35178"/>
                    <a:pt x="10477" y="56133"/>
                    <a:pt x="10477" y="56133"/>
                  </a:cubicBezTo>
                  <a:cubicBezTo>
                    <a:pt x="11430" y="57085"/>
                    <a:pt x="41910" y="45655"/>
                    <a:pt x="54292" y="33273"/>
                  </a:cubicBezTo>
                  <a:cubicBezTo>
                    <a:pt x="54292" y="33273"/>
                    <a:pt x="44767" y="18985"/>
                    <a:pt x="38100" y="4698"/>
                  </a:cubicBezTo>
                  <a:cubicBezTo>
                    <a:pt x="20955" y="-9590"/>
                    <a:pt x="1905" y="13270"/>
                    <a:pt x="0" y="13270"/>
                  </a:cubicBezTo>
                  <a:close/>
                </a:path>
              </a:pathLst>
            </a:custGeom>
            <a:solidFill>
              <a:srgbClr val="F7BED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8417D8F0-C34E-4263-8A09-83A74B81D6EB}"/>
                </a:ext>
              </a:extLst>
            </p:cNvPr>
            <p:cNvSpPr/>
            <p:nvPr/>
          </p:nvSpPr>
          <p:spPr>
            <a:xfrm>
              <a:off x="4772262" y="3872972"/>
              <a:ext cx="238125" cy="409575"/>
            </a:xfrm>
            <a:custGeom>
              <a:avLst/>
              <a:gdLst>
                <a:gd name="connsiteX0" fmla="*/ 9287 w 238125"/>
                <a:gd name="connsiteY0" fmla="*/ 92285 h 409575"/>
                <a:gd name="connsiteX1" fmla="*/ 195025 w 238125"/>
                <a:gd name="connsiteY1" fmla="*/ 418040 h 409575"/>
                <a:gd name="connsiteX2" fmla="*/ 238840 w 238125"/>
                <a:gd name="connsiteY2" fmla="*/ 400895 h 409575"/>
                <a:gd name="connsiteX3" fmla="*/ 123587 w 238125"/>
                <a:gd name="connsiteY3" fmla="*/ 64663 h 409575"/>
                <a:gd name="connsiteX4" fmla="*/ 9287 w 238125"/>
                <a:gd name="connsiteY4" fmla="*/ 92285 h 4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8125" h="409575">
                  <a:moveTo>
                    <a:pt x="9287" y="92285"/>
                  </a:moveTo>
                  <a:cubicBezTo>
                    <a:pt x="115967" y="284690"/>
                    <a:pt x="195025" y="418040"/>
                    <a:pt x="195025" y="418040"/>
                  </a:cubicBezTo>
                  <a:cubicBezTo>
                    <a:pt x="201692" y="405658"/>
                    <a:pt x="221695" y="396133"/>
                    <a:pt x="238840" y="400895"/>
                  </a:cubicBezTo>
                  <a:cubicBezTo>
                    <a:pt x="238840" y="400895"/>
                    <a:pt x="186453" y="248495"/>
                    <a:pt x="123587" y="64663"/>
                  </a:cubicBezTo>
                  <a:cubicBezTo>
                    <a:pt x="83582" y="-55352"/>
                    <a:pt x="-33575" y="14180"/>
                    <a:pt x="9287" y="92285"/>
                  </a:cubicBezTo>
                  <a:close/>
                </a:path>
              </a:pathLst>
            </a:custGeom>
            <a:solidFill>
              <a:srgbClr val="8EDE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9704CC3A-F197-4EED-9C7A-48A3A2F0D369}"/>
                </a:ext>
              </a:extLst>
            </p:cNvPr>
            <p:cNvSpPr/>
            <p:nvPr/>
          </p:nvSpPr>
          <p:spPr>
            <a:xfrm>
              <a:off x="4978717" y="4286660"/>
              <a:ext cx="104775" cy="76200"/>
            </a:xfrm>
            <a:custGeom>
              <a:avLst/>
              <a:gdLst>
                <a:gd name="connsiteX0" fmla="*/ 42863 w 104775"/>
                <a:gd name="connsiteY0" fmla="*/ 9115 h 76200"/>
                <a:gd name="connsiteX1" fmla="*/ 42863 w 104775"/>
                <a:gd name="connsiteY1" fmla="*/ 9115 h 76200"/>
                <a:gd name="connsiteX2" fmla="*/ 12383 w 104775"/>
                <a:gd name="connsiteY2" fmla="*/ 1495 h 76200"/>
                <a:gd name="connsiteX3" fmla="*/ 12383 w 104775"/>
                <a:gd name="connsiteY3" fmla="*/ 1495 h 76200"/>
                <a:gd name="connsiteX4" fmla="*/ 0 w 104775"/>
                <a:gd name="connsiteY4" fmla="*/ 21497 h 76200"/>
                <a:gd name="connsiteX5" fmla="*/ 5715 w 104775"/>
                <a:gd name="connsiteY5" fmla="*/ 45310 h 76200"/>
                <a:gd name="connsiteX6" fmla="*/ 40958 w 104775"/>
                <a:gd name="connsiteY6" fmla="*/ 76742 h 76200"/>
                <a:gd name="connsiteX7" fmla="*/ 76200 w 104775"/>
                <a:gd name="connsiteY7" fmla="*/ 77695 h 76200"/>
                <a:gd name="connsiteX8" fmla="*/ 106680 w 104775"/>
                <a:gd name="connsiteY8" fmla="*/ 57692 h 76200"/>
                <a:gd name="connsiteX9" fmla="*/ 42863 w 104775"/>
                <a:gd name="connsiteY9" fmla="*/ 9115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775" h="76200">
                  <a:moveTo>
                    <a:pt x="42863" y="9115"/>
                  </a:moveTo>
                  <a:lnTo>
                    <a:pt x="42863" y="9115"/>
                  </a:lnTo>
                  <a:cubicBezTo>
                    <a:pt x="34290" y="1495"/>
                    <a:pt x="22860" y="-2315"/>
                    <a:pt x="12383" y="1495"/>
                  </a:cubicBezTo>
                  <a:cubicBezTo>
                    <a:pt x="12383" y="1495"/>
                    <a:pt x="12383" y="1495"/>
                    <a:pt x="12383" y="1495"/>
                  </a:cubicBezTo>
                  <a:cubicBezTo>
                    <a:pt x="3810" y="4352"/>
                    <a:pt x="0" y="12925"/>
                    <a:pt x="0" y="21497"/>
                  </a:cubicBezTo>
                  <a:cubicBezTo>
                    <a:pt x="953" y="29117"/>
                    <a:pt x="1905" y="40547"/>
                    <a:pt x="5715" y="45310"/>
                  </a:cubicBezTo>
                  <a:cubicBezTo>
                    <a:pt x="9525" y="50072"/>
                    <a:pt x="30480" y="71980"/>
                    <a:pt x="40958" y="76742"/>
                  </a:cubicBezTo>
                  <a:cubicBezTo>
                    <a:pt x="49530" y="80552"/>
                    <a:pt x="61913" y="79600"/>
                    <a:pt x="76200" y="77695"/>
                  </a:cubicBezTo>
                  <a:cubicBezTo>
                    <a:pt x="90488" y="75790"/>
                    <a:pt x="107633" y="66265"/>
                    <a:pt x="106680" y="57692"/>
                  </a:cubicBezTo>
                  <a:cubicBezTo>
                    <a:pt x="104775" y="42452"/>
                    <a:pt x="54292" y="20545"/>
                    <a:pt x="42863" y="9115"/>
                  </a:cubicBezTo>
                  <a:close/>
                </a:path>
              </a:pathLst>
            </a:custGeom>
            <a:solidFill>
              <a:srgbClr val="121F5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F5E25D92-8545-4561-B03E-3C0108E33E65}"/>
                </a:ext>
              </a:extLst>
            </p:cNvPr>
            <p:cNvSpPr/>
            <p:nvPr/>
          </p:nvSpPr>
          <p:spPr>
            <a:xfrm>
              <a:off x="4987573" y="4306417"/>
              <a:ext cx="85725" cy="57150"/>
            </a:xfrm>
            <a:custGeom>
              <a:avLst/>
              <a:gdLst>
                <a:gd name="connsiteX0" fmla="*/ 27339 w 85725"/>
                <a:gd name="connsiteY0" fmla="*/ 2692 h 57150"/>
                <a:gd name="connsiteX1" fmla="*/ 5431 w 85725"/>
                <a:gd name="connsiteY1" fmla="*/ 32220 h 57150"/>
                <a:gd name="connsiteX2" fmla="*/ 34959 w 85725"/>
                <a:gd name="connsiteY2" fmla="*/ 58890 h 57150"/>
                <a:gd name="connsiteX3" fmla="*/ 64486 w 85725"/>
                <a:gd name="connsiteY3" fmla="*/ 59842 h 57150"/>
                <a:gd name="connsiteX4" fmla="*/ 90204 w 85725"/>
                <a:gd name="connsiteY4" fmla="*/ 42697 h 57150"/>
                <a:gd name="connsiteX5" fmla="*/ 27339 w 85725"/>
                <a:gd name="connsiteY5" fmla="*/ 269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5725" h="57150">
                  <a:moveTo>
                    <a:pt x="27339" y="2692"/>
                  </a:moveTo>
                  <a:cubicBezTo>
                    <a:pt x="13051" y="-6833"/>
                    <a:pt x="-10761" y="10312"/>
                    <a:pt x="5431" y="32220"/>
                  </a:cubicBezTo>
                  <a:cubicBezTo>
                    <a:pt x="8289" y="36030"/>
                    <a:pt x="26386" y="55080"/>
                    <a:pt x="34959" y="58890"/>
                  </a:cubicBezTo>
                  <a:cubicBezTo>
                    <a:pt x="41626" y="61747"/>
                    <a:pt x="53056" y="61747"/>
                    <a:pt x="64486" y="59842"/>
                  </a:cubicBezTo>
                  <a:cubicBezTo>
                    <a:pt x="76869" y="57937"/>
                    <a:pt x="91156" y="50317"/>
                    <a:pt x="90204" y="42697"/>
                  </a:cubicBezTo>
                  <a:cubicBezTo>
                    <a:pt x="89251" y="29362"/>
                    <a:pt x="42579" y="12217"/>
                    <a:pt x="27339" y="2692"/>
                  </a:cubicBezTo>
                  <a:close/>
                </a:path>
              </a:pathLst>
            </a:custGeom>
            <a:solidFill>
              <a:srgbClr val="121F5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EAE91A4E-0D48-4D2D-9FED-514F1EF8D395}"/>
                </a:ext>
              </a:extLst>
            </p:cNvPr>
            <p:cNvSpPr/>
            <p:nvPr/>
          </p:nvSpPr>
          <p:spPr>
            <a:xfrm>
              <a:off x="4751070" y="3635692"/>
              <a:ext cx="438150" cy="219075"/>
            </a:xfrm>
            <a:custGeom>
              <a:avLst/>
              <a:gdLst>
                <a:gd name="connsiteX0" fmla="*/ 382905 w 438150"/>
                <a:gd name="connsiteY0" fmla="*/ 5715 h 219075"/>
                <a:gd name="connsiteX1" fmla="*/ 169545 w 438150"/>
                <a:gd name="connsiteY1" fmla="*/ 26670 h 219075"/>
                <a:gd name="connsiteX2" fmla="*/ 42863 w 438150"/>
                <a:gd name="connsiteY2" fmla="*/ 12383 h 219075"/>
                <a:gd name="connsiteX3" fmla="*/ 0 w 438150"/>
                <a:gd name="connsiteY3" fmla="*/ 106680 h 219075"/>
                <a:gd name="connsiteX4" fmla="*/ 100013 w 438150"/>
                <a:gd name="connsiteY4" fmla="*/ 212408 h 219075"/>
                <a:gd name="connsiteX5" fmla="*/ 443865 w 438150"/>
                <a:gd name="connsiteY5" fmla="*/ 171450 h 219075"/>
                <a:gd name="connsiteX6" fmla="*/ 431483 w 438150"/>
                <a:gd name="connsiteY6" fmla="*/ 0 h 219075"/>
                <a:gd name="connsiteX7" fmla="*/ 382905 w 438150"/>
                <a:gd name="connsiteY7" fmla="*/ 5715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38150" h="219075">
                  <a:moveTo>
                    <a:pt x="382905" y="5715"/>
                  </a:moveTo>
                  <a:cubicBezTo>
                    <a:pt x="311467" y="14288"/>
                    <a:pt x="240983" y="24765"/>
                    <a:pt x="169545" y="26670"/>
                  </a:cubicBezTo>
                  <a:cubicBezTo>
                    <a:pt x="124777" y="27623"/>
                    <a:pt x="82867" y="22860"/>
                    <a:pt x="42863" y="12383"/>
                  </a:cubicBezTo>
                  <a:cubicBezTo>
                    <a:pt x="42863" y="79058"/>
                    <a:pt x="29527" y="89535"/>
                    <a:pt x="0" y="106680"/>
                  </a:cubicBezTo>
                  <a:cubicBezTo>
                    <a:pt x="20955" y="180023"/>
                    <a:pt x="62865" y="200025"/>
                    <a:pt x="100013" y="212408"/>
                  </a:cubicBezTo>
                  <a:cubicBezTo>
                    <a:pt x="196215" y="243840"/>
                    <a:pt x="437197" y="171450"/>
                    <a:pt x="443865" y="171450"/>
                  </a:cubicBezTo>
                  <a:cubicBezTo>
                    <a:pt x="443865" y="118110"/>
                    <a:pt x="439102" y="59055"/>
                    <a:pt x="431483" y="0"/>
                  </a:cubicBezTo>
                  <a:cubicBezTo>
                    <a:pt x="416242" y="1905"/>
                    <a:pt x="400050" y="3810"/>
                    <a:pt x="382905" y="5715"/>
                  </a:cubicBezTo>
                  <a:close/>
                </a:path>
              </a:pathLst>
            </a:custGeom>
            <a:solidFill>
              <a:srgbClr val="5580F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84045671-455B-4F12-8437-1272C42A3262}"/>
                </a:ext>
              </a:extLst>
            </p:cNvPr>
            <p:cNvSpPr/>
            <p:nvPr/>
          </p:nvSpPr>
          <p:spPr>
            <a:xfrm>
              <a:off x="4915852" y="3057525"/>
              <a:ext cx="76200" cy="114300"/>
            </a:xfrm>
            <a:custGeom>
              <a:avLst/>
              <a:gdLst>
                <a:gd name="connsiteX0" fmla="*/ 71438 w 76200"/>
                <a:gd name="connsiteY0" fmla="*/ 0 h 114300"/>
                <a:gd name="connsiteX1" fmla="*/ 0 w 76200"/>
                <a:gd name="connsiteY1" fmla="*/ 30480 h 114300"/>
                <a:gd name="connsiteX2" fmla="*/ 952 w 76200"/>
                <a:gd name="connsiteY2" fmla="*/ 100965 h 114300"/>
                <a:gd name="connsiteX3" fmla="*/ 80963 w 76200"/>
                <a:gd name="connsiteY3" fmla="*/ 85725 h 114300"/>
                <a:gd name="connsiteX4" fmla="*/ 71438 w 76200"/>
                <a:gd name="connsiteY4" fmla="*/ 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114300">
                  <a:moveTo>
                    <a:pt x="71438" y="0"/>
                  </a:moveTo>
                  <a:cubicBezTo>
                    <a:pt x="66675" y="3810"/>
                    <a:pt x="15240" y="32385"/>
                    <a:pt x="0" y="30480"/>
                  </a:cubicBezTo>
                  <a:cubicBezTo>
                    <a:pt x="0" y="34290"/>
                    <a:pt x="10477" y="78105"/>
                    <a:pt x="952" y="100965"/>
                  </a:cubicBezTo>
                  <a:cubicBezTo>
                    <a:pt x="4763" y="122873"/>
                    <a:pt x="64770" y="122873"/>
                    <a:pt x="80963" y="85725"/>
                  </a:cubicBezTo>
                  <a:cubicBezTo>
                    <a:pt x="74295" y="75248"/>
                    <a:pt x="68580" y="20002"/>
                    <a:pt x="71438" y="0"/>
                  </a:cubicBezTo>
                  <a:close/>
                </a:path>
              </a:pathLst>
            </a:custGeom>
            <a:solidFill>
              <a:srgbClr val="F7BED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28901913-D023-4D62-A6A2-E8406ACC2CDC}"/>
                </a:ext>
              </a:extLst>
            </p:cNvPr>
            <p:cNvSpPr/>
            <p:nvPr/>
          </p:nvSpPr>
          <p:spPr>
            <a:xfrm>
              <a:off x="4873564" y="2985783"/>
              <a:ext cx="104775" cy="133350"/>
            </a:xfrm>
            <a:custGeom>
              <a:avLst/>
              <a:gdLst>
                <a:gd name="connsiteX0" fmla="*/ 59433 w 104775"/>
                <a:gd name="connsiteY0" fmla="*/ 304 h 133350"/>
                <a:gd name="connsiteX1" fmla="*/ 378 w 104775"/>
                <a:gd name="connsiteY1" fmla="*/ 30784 h 133350"/>
                <a:gd name="connsiteX2" fmla="*/ 47051 w 104775"/>
                <a:gd name="connsiteY2" fmla="*/ 135559 h 133350"/>
                <a:gd name="connsiteX3" fmla="*/ 103248 w 104775"/>
                <a:gd name="connsiteY3" fmla="*/ 86982 h 133350"/>
                <a:gd name="connsiteX4" fmla="*/ 105153 w 104775"/>
                <a:gd name="connsiteY4" fmla="*/ 57454 h 133350"/>
                <a:gd name="connsiteX5" fmla="*/ 59433 w 104775"/>
                <a:gd name="connsiteY5" fmla="*/ 304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4775" h="133350">
                  <a:moveTo>
                    <a:pt x="59433" y="304"/>
                  </a:moveTo>
                  <a:cubicBezTo>
                    <a:pt x="32763" y="-1601"/>
                    <a:pt x="6093" y="5067"/>
                    <a:pt x="378" y="30784"/>
                  </a:cubicBezTo>
                  <a:cubicBezTo>
                    <a:pt x="-1527" y="40309"/>
                    <a:pt x="2283" y="123177"/>
                    <a:pt x="47051" y="135559"/>
                  </a:cubicBezTo>
                  <a:cubicBezTo>
                    <a:pt x="66101" y="141274"/>
                    <a:pt x="101343" y="108889"/>
                    <a:pt x="103248" y="86982"/>
                  </a:cubicBezTo>
                  <a:cubicBezTo>
                    <a:pt x="103248" y="86982"/>
                    <a:pt x="105153" y="57454"/>
                    <a:pt x="105153" y="57454"/>
                  </a:cubicBezTo>
                  <a:cubicBezTo>
                    <a:pt x="106106" y="27927"/>
                    <a:pt x="88008" y="2209"/>
                    <a:pt x="59433" y="304"/>
                  </a:cubicBezTo>
                  <a:close/>
                </a:path>
              </a:pathLst>
            </a:custGeom>
            <a:solidFill>
              <a:srgbClr val="F7BED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CE36BDDC-A59B-4FCB-8B00-50A7F225D77F}"/>
                </a:ext>
              </a:extLst>
            </p:cNvPr>
            <p:cNvSpPr/>
            <p:nvPr/>
          </p:nvSpPr>
          <p:spPr>
            <a:xfrm>
              <a:off x="4755832" y="3143250"/>
              <a:ext cx="428625" cy="666750"/>
            </a:xfrm>
            <a:custGeom>
              <a:avLst/>
              <a:gdLst>
                <a:gd name="connsiteX0" fmla="*/ 301942 w 428625"/>
                <a:gd name="connsiteY0" fmla="*/ 16192 h 666750"/>
                <a:gd name="connsiteX1" fmla="*/ 240983 w 428625"/>
                <a:gd name="connsiteY1" fmla="*/ 0 h 666750"/>
                <a:gd name="connsiteX2" fmla="*/ 204788 w 428625"/>
                <a:gd name="connsiteY2" fmla="*/ 18098 h 666750"/>
                <a:gd name="connsiteX3" fmla="*/ 160972 w 428625"/>
                <a:gd name="connsiteY3" fmla="*/ 15240 h 666750"/>
                <a:gd name="connsiteX4" fmla="*/ 99060 w 428625"/>
                <a:gd name="connsiteY4" fmla="*/ 37148 h 666750"/>
                <a:gd name="connsiteX5" fmla="*/ 59055 w 428625"/>
                <a:gd name="connsiteY5" fmla="*/ 124777 h 666750"/>
                <a:gd name="connsiteX6" fmla="*/ 0 w 428625"/>
                <a:gd name="connsiteY6" fmla="*/ 596265 h 666750"/>
                <a:gd name="connsiteX7" fmla="*/ 70485 w 428625"/>
                <a:gd name="connsiteY7" fmla="*/ 661988 h 666750"/>
                <a:gd name="connsiteX8" fmla="*/ 81915 w 428625"/>
                <a:gd name="connsiteY8" fmla="*/ 559118 h 666750"/>
                <a:gd name="connsiteX9" fmla="*/ 92392 w 428625"/>
                <a:gd name="connsiteY9" fmla="*/ 666750 h 666750"/>
                <a:gd name="connsiteX10" fmla="*/ 378142 w 428625"/>
                <a:gd name="connsiteY10" fmla="*/ 632460 h 666750"/>
                <a:gd name="connsiteX11" fmla="*/ 386715 w 428625"/>
                <a:gd name="connsiteY11" fmla="*/ 497205 h 666750"/>
                <a:gd name="connsiteX12" fmla="*/ 412433 w 428625"/>
                <a:gd name="connsiteY12" fmla="*/ 627697 h 666750"/>
                <a:gd name="connsiteX13" fmla="*/ 435292 w 428625"/>
                <a:gd name="connsiteY13" fmla="*/ 624840 h 666750"/>
                <a:gd name="connsiteX14" fmla="*/ 374333 w 428625"/>
                <a:gd name="connsiteY14" fmla="*/ 99060 h 666750"/>
                <a:gd name="connsiteX15" fmla="*/ 301942 w 428625"/>
                <a:gd name="connsiteY15" fmla="*/ 16192 h 666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28625" h="666750">
                  <a:moveTo>
                    <a:pt x="301942" y="16192"/>
                  </a:moveTo>
                  <a:cubicBezTo>
                    <a:pt x="286702" y="12383"/>
                    <a:pt x="240983" y="0"/>
                    <a:pt x="240983" y="0"/>
                  </a:cubicBezTo>
                  <a:cubicBezTo>
                    <a:pt x="240983" y="0"/>
                    <a:pt x="232410" y="12383"/>
                    <a:pt x="204788" y="18098"/>
                  </a:cubicBezTo>
                  <a:cubicBezTo>
                    <a:pt x="180022" y="23813"/>
                    <a:pt x="160972" y="15240"/>
                    <a:pt x="160972" y="15240"/>
                  </a:cubicBezTo>
                  <a:cubicBezTo>
                    <a:pt x="160972" y="15240"/>
                    <a:pt x="108585" y="31433"/>
                    <a:pt x="99060" y="37148"/>
                  </a:cubicBezTo>
                  <a:cubicBezTo>
                    <a:pt x="61913" y="59055"/>
                    <a:pt x="61913" y="74295"/>
                    <a:pt x="59055" y="124777"/>
                  </a:cubicBezTo>
                  <a:cubicBezTo>
                    <a:pt x="58102" y="148590"/>
                    <a:pt x="57150" y="512445"/>
                    <a:pt x="0" y="596265"/>
                  </a:cubicBezTo>
                  <a:cubicBezTo>
                    <a:pt x="1905" y="600075"/>
                    <a:pt x="22860" y="649605"/>
                    <a:pt x="70485" y="661988"/>
                  </a:cubicBezTo>
                  <a:lnTo>
                    <a:pt x="81915" y="559118"/>
                  </a:lnTo>
                  <a:lnTo>
                    <a:pt x="92392" y="666750"/>
                  </a:lnTo>
                  <a:cubicBezTo>
                    <a:pt x="203835" y="690563"/>
                    <a:pt x="288608" y="646747"/>
                    <a:pt x="378142" y="632460"/>
                  </a:cubicBezTo>
                  <a:lnTo>
                    <a:pt x="386715" y="497205"/>
                  </a:lnTo>
                  <a:lnTo>
                    <a:pt x="412433" y="627697"/>
                  </a:lnTo>
                  <a:cubicBezTo>
                    <a:pt x="421005" y="626745"/>
                    <a:pt x="428625" y="625793"/>
                    <a:pt x="435292" y="624840"/>
                  </a:cubicBezTo>
                  <a:cubicBezTo>
                    <a:pt x="434340" y="418148"/>
                    <a:pt x="377190" y="108585"/>
                    <a:pt x="374333" y="99060"/>
                  </a:cubicBezTo>
                  <a:cubicBezTo>
                    <a:pt x="364808" y="60008"/>
                    <a:pt x="347663" y="26670"/>
                    <a:pt x="301942" y="16192"/>
                  </a:cubicBezTo>
                  <a:close/>
                </a:path>
              </a:pathLst>
            </a:custGeom>
            <a:solidFill>
              <a:srgbClr val="121F5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F3EECB59-FF69-4BC7-A8D8-86C7D2F96A8F}"/>
                </a:ext>
              </a:extLst>
            </p:cNvPr>
            <p:cNvSpPr/>
            <p:nvPr/>
          </p:nvSpPr>
          <p:spPr>
            <a:xfrm>
              <a:off x="4465090" y="3500083"/>
              <a:ext cx="28575" cy="9525"/>
            </a:xfrm>
            <a:custGeom>
              <a:avLst/>
              <a:gdLst>
                <a:gd name="connsiteX0" fmla="*/ 229 w 28575"/>
                <a:gd name="connsiteY0" fmla="*/ 2259 h 9525"/>
                <a:gd name="connsiteX1" fmla="*/ 12612 w 28575"/>
                <a:gd name="connsiteY1" fmla="*/ 18452 h 9525"/>
                <a:gd name="connsiteX2" fmla="*/ 29757 w 28575"/>
                <a:gd name="connsiteY2" fmla="*/ 14642 h 9525"/>
                <a:gd name="connsiteX3" fmla="*/ 8802 w 28575"/>
                <a:gd name="connsiteY3" fmla="*/ 4164 h 9525"/>
                <a:gd name="connsiteX4" fmla="*/ 229 w 28575"/>
                <a:gd name="connsiteY4" fmla="*/ 225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9525">
                  <a:moveTo>
                    <a:pt x="229" y="2259"/>
                  </a:moveTo>
                  <a:cubicBezTo>
                    <a:pt x="-1676" y="5117"/>
                    <a:pt x="8802" y="17499"/>
                    <a:pt x="12612" y="18452"/>
                  </a:cubicBezTo>
                  <a:cubicBezTo>
                    <a:pt x="21184" y="18452"/>
                    <a:pt x="22137" y="13689"/>
                    <a:pt x="29757" y="14642"/>
                  </a:cubicBezTo>
                  <a:cubicBezTo>
                    <a:pt x="22137" y="12737"/>
                    <a:pt x="15469" y="8927"/>
                    <a:pt x="8802" y="4164"/>
                  </a:cubicBezTo>
                  <a:cubicBezTo>
                    <a:pt x="5944" y="1307"/>
                    <a:pt x="3087" y="-2503"/>
                    <a:pt x="229" y="2259"/>
                  </a:cubicBezTo>
                  <a:close/>
                </a:path>
              </a:pathLst>
            </a:custGeom>
            <a:solidFill>
              <a:srgbClr val="F7BED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97582DA4-CBBF-4E7A-928B-D1FDA763525D}"/>
                </a:ext>
              </a:extLst>
            </p:cNvPr>
            <p:cNvSpPr/>
            <p:nvPr/>
          </p:nvSpPr>
          <p:spPr>
            <a:xfrm>
              <a:off x="4408969" y="3512820"/>
              <a:ext cx="95250" cy="38100"/>
            </a:xfrm>
            <a:custGeom>
              <a:avLst/>
              <a:gdLst>
                <a:gd name="connsiteX0" fmla="*/ 64923 w 95250"/>
                <a:gd name="connsiteY0" fmla="*/ 0 h 38100"/>
                <a:gd name="connsiteX1" fmla="*/ 28728 w 95250"/>
                <a:gd name="connsiteY1" fmla="*/ 1905 h 38100"/>
                <a:gd name="connsiteX2" fmla="*/ 7773 w 95250"/>
                <a:gd name="connsiteY2" fmla="*/ 4763 h 38100"/>
                <a:gd name="connsiteX3" fmla="*/ 153 w 95250"/>
                <a:gd name="connsiteY3" fmla="*/ 14288 h 38100"/>
                <a:gd name="connsiteX4" fmla="*/ 3010 w 95250"/>
                <a:gd name="connsiteY4" fmla="*/ 20002 h 38100"/>
                <a:gd name="connsiteX5" fmla="*/ 13488 w 95250"/>
                <a:gd name="connsiteY5" fmla="*/ 28575 h 38100"/>
                <a:gd name="connsiteX6" fmla="*/ 34443 w 95250"/>
                <a:gd name="connsiteY6" fmla="*/ 36195 h 38100"/>
                <a:gd name="connsiteX7" fmla="*/ 97308 w 95250"/>
                <a:gd name="connsiteY7" fmla="*/ 40005 h 38100"/>
                <a:gd name="connsiteX8" fmla="*/ 91593 w 95250"/>
                <a:gd name="connsiteY8" fmla="*/ 1905 h 38100"/>
                <a:gd name="connsiteX9" fmla="*/ 64923 w 95250"/>
                <a:gd name="connsiteY9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5250" h="38100">
                  <a:moveTo>
                    <a:pt x="64923" y="0"/>
                  </a:moveTo>
                  <a:cubicBezTo>
                    <a:pt x="54445" y="0"/>
                    <a:pt x="30633" y="1905"/>
                    <a:pt x="28728" y="1905"/>
                  </a:cubicBezTo>
                  <a:cubicBezTo>
                    <a:pt x="23965" y="2857"/>
                    <a:pt x="11583" y="2857"/>
                    <a:pt x="7773" y="4763"/>
                  </a:cubicBezTo>
                  <a:cubicBezTo>
                    <a:pt x="5868" y="5715"/>
                    <a:pt x="1105" y="11430"/>
                    <a:pt x="153" y="14288"/>
                  </a:cubicBezTo>
                  <a:cubicBezTo>
                    <a:pt x="-800" y="18097"/>
                    <a:pt x="3010" y="20002"/>
                    <a:pt x="3010" y="20002"/>
                  </a:cubicBezTo>
                  <a:cubicBezTo>
                    <a:pt x="1105" y="24765"/>
                    <a:pt x="13488" y="27622"/>
                    <a:pt x="13488" y="28575"/>
                  </a:cubicBezTo>
                  <a:cubicBezTo>
                    <a:pt x="10630" y="33338"/>
                    <a:pt x="15393" y="38100"/>
                    <a:pt x="34443" y="36195"/>
                  </a:cubicBezTo>
                  <a:cubicBezTo>
                    <a:pt x="35395" y="36195"/>
                    <a:pt x="82068" y="40005"/>
                    <a:pt x="97308" y="40005"/>
                  </a:cubicBezTo>
                  <a:cubicBezTo>
                    <a:pt x="98260" y="30480"/>
                    <a:pt x="92545" y="1905"/>
                    <a:pt x="91593" y="1905"/>
                  </a:cubicBezTo>
                  <a:cubicBezTo>
                    <a:pt x="83020" y="952"/>
                    <a:pt x="74448" y="0"/>
                    <a:pt x="64923" y="0"/>
                  </a:cubicBezTo>
                  <a:close/>
                </a:path>
              </a:pathLst>
            </a:custGeom>
            <a:solidFill>
              <a:srgbClr val="F7BED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61B40C95-8305-4E89-B3D6-3091F7C27442}"/>
                </a:ext>
              </a:extLst>
            </p:cNvPr>
            <p:cNvSpPr/>
            <p:nvPr/>
          </p:nvSpPr>
          <p:spPr>
            <a:xfrm>
              <a:off x="4492942" y="3460362"/>
              <a:ext cx="276225" cy="85725"/>
            </a:xfrm>
            <a:custGeom>
              <a:avLst/>
              <a:gdLst>
                <a:gd name="connsiteX0" fmla="*/ 252413 w 276225"/>
                <a:gd name="connsiteY0" fmla="*/ 70 h 85725"/>
                <a:gd name="connsiteX1" fmla="*/ 243840 w 276225"/>
                <a:gd name="connsiteY1" fmla="*/ 1975 h 85725"/>
                <a:gd name="connsiteX2" fmla="*/ 0 w 276225"/>
                <a:gd name="connsiteY2" fmla="*/ 56268 h 85725"/>
                <a:gd name="connsiteX3" fmla="*/ 11430 w 276225"/>
                <a:gd name="connsiteY3" fmla="*/ 92463 h 85725"/>
                <a:gd name="connsiteX4" fmla="*/ 284798 w 276225"/>
                <a:gd name="connsiteY4" fmla="*/ 36265 h 85725"/>
                <a:gd name="connsiteX5" fmla="*/ 252413 w 276225"/>
                <a:gd name="connsiteY5" fmla="*/ 70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6225" h="85725">
                  <a:moveTo>
                    <a:pt x="252413" y="70"/>
                  </a:moveTo>
                  <a:cubicBezTo>
                    <a:pt x="249555" y="70"/>
                    <a:pt x="246698" y="1023"/>
                    <a:pt x="243840" y="1975"/>
                  </a:cubicBezTo>
                  <a:cubicBezTo>
                    <a:pt x="200978" y="18168"/>
                    <a:pt x="46673" y="46743"/>
                    <a:pt x="0" y="56268"/>
                  </a:cubicBezTo>
                  <a:cubicBezTo>
                    <a:pt x="6668" y="70555"/>
                    <a:pt x="10478" y="82938"/>
                    <a:pt x="11430" y="92463"/>
                  </a:cubicBezTo>
                  <a:cubicBezTo>
                    <a:pt x="88583" y="75318"/>
                    <a:pt x="282892" y="67698"/>
                    <a:pt x="284798" y="36265"/>
                  </a:cubicBezTo>
                  <a:cubicBezTo>
                    <a:pt x="286703" y="7690"/>
                    <a:pt x="266700" y="-882"/>
                    <a:pt x="252413" y="70"/>
                  </a:cubicBezTo>
                  <a:close/>
                </a:path>
              </a:pathLst>
            </a:custGeom>
            <a:solidFill>
              <a:srgbClr val="F7BED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1C9907B7-85A5-4C02-ABC0-1649563C97DF}"/>
                </a:ext>
              </a:extLst>
            </p:cNvPr>
            <p:cNvSpPr/>
            <p:nvPr/>
          </p:nvSpPr>
          <p:spPr>
            <a:xfrm>
              <a:off x="4713271" y="3233112"/>
              <a:ext cx="200025" cy="276225"/>
            </a:xfrm>
            <a:custGeom>
              <a:avLst/>
              <a:gdLst>
                <a:gd name="connsiteX0" fmla="*/ 118761 w 200025"/>
                <a:gd name="connsiteY0" fmla="*/ 625 h 276225"/>
                <a:gd name="connsiteX1" fmla="*/ 13986 w 200025"/>
                <a:gd name="connsiteY1" fmla="*/ 219700 h 276225"/>
                <a:gd name="connsiteX2" fmla="*/ 54944 w 200025"/>
                <a:gd name="connsiteY2" fmla="*/ 276850 h 276225"/>
                <a:gd name="connsiteX3" fmla="*/ 204486 w 200025"/>
                <a:gd name="connsiteY3" fmla="*/ 54918 h 276225"/>
                <a:gd name="connsiteX4" fmla="*/ 118761 w 200025"/>
                <a:gd name="connsiteY4" fmla="*/ 625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0025" h="276225">
                  <a:moveTo>
                    <a:pt x="118761" y="625"/>
                  </a:moveTo>
                  <a:cubicBezTo>
                    <a:pt x="94949" y="34915"/>
                    <a:pt x="48276" y="162550"/>
                    <a:pt x="13986" y="219700"/>
                  </a:cubicBezTo>
                  <a:cubicBezTo>
                    <a:pt x="-27924" y="289233"/>
                    <a:pt x="35894" y="293995"/>
                    <a:pt x="54944" y="276850"/>
                  </a:cubicBezTo>
                  <a:cubicBezTo>
                    <a:pt x="106379" y="232083"/>
                    <a:pt x="225441" y="84445"/>
                    <a:pt x="204486" y="54918"/>
                  </a:cubicBezTo>
                  <a:cubicBezTo>
                    <a:pt x="195914" y="42535"/>
                    <a:pt x="123524" y="-6042"/>
                    <a:pt x="118761" y="625"/>
                  </a:cubicBezTo>
                  <a:close/>
                </a:path>
              </a:pathLst>
            </a:custGeom>
            <a:solidFill>
              <a:srgbClr val="F7BED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EA4FA257-CA56-46C3-988F-921A405EA656}"/>
                </a:ext>
              </a:extLst>
            </p:cNvPr>
            <p:cNvSpPr/>
            <p:nvPr/>
          </p:nvSpPr>
          <p:spPr>
            <a:xfrm>
              <a:off x="4499610" y="3209754"/>
              <a:ext cx="428625" cy="342900"/>
            </a:xfrm>
            <a:custGeom>
              <a:avLst/>
              <a:gdLst>
                <a:gd name="connsiteX0" fmla="*/ 323850 w 428625"/>
                <a:gd name="connsiteY0" fmla="*/ 171 h 342900"/>
                <a:gd name="connsiteX1" fmla="*/ 275273 w 428625"/>
                <a:gd name="connsiteY1" fmla="*/ 121138 h 342900"/>
                <a:gd name="connsiteX2" fmla="*/ 212407 w 428625"/>
                <a:gd name="connsiteY2" fmla="*/ 252583 h 342900"/>
                <a:gd name="connsiteX3" fmla="*/ 0 w 428625"/>
                <a:gd name="connsiteY3" fmla="*/ 296398 h 342900"/>
                <a:gd name="connsiteX4" fmla="*/ 6667 w 428625"/>
                <a:gd name="connsiteY4" fmla="*/ 351643 h 342900"/>
                <a:gd name="connsiteX5" fmla="*/ 275273 w 428625"/>
                <a:gd name="connsiteY5" fmla="*/ 305923 h 342900"/>
                <a:gd name="connsiteX6" fmla="*/ 434340 w 428625"/>
                <a:gd name="connsiteY6" fmla="*/ 74466 h 342900"/>
                <a:gd name="connsiteX7" fmla="*/ 323850 w 428625"/>
                <a:gd name="connsiteY7" fmla="*/ 171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8625" h="342900">
                  <a:moveTo>
                    <a:pt x="323850" y="171"/>
                  </a:moveTo>
                  <a:cubicBezTo>
                    <a:pt x="308610" y="40176"/>
                    <a:pt x="294323" y="77323"/>
                    <a:pt x="275273" y="121138"/>
                  </a:cubicBezTo>
                  <a:cubicBezTo>
                    <a:pt x="256223" y="164953"/>
                    <a:pt x="214313" y="247821"/>
                    <a:pt x="212407" y="252583"/>
                  </a:cubicBezTo>
                  <a:cubicBezTo>
                    <a:pt x="194310" y="261156"/>
                    <a:pt x="27623" y="291636"/>
                    <a:pt x="0" y="296398"/>
                  </a:cubicBezTo>
                  <a:lnTo>
                    <a:pt x="6667" y="351643"/>
                  </a:lnTo>
                  <a:cubicBezTo>
                    <a:pt x="74295" y="345928"/>
                    <a:pt x="236220" y="342118"/>
                    <a:pt x="275273" y="305923"/>
                  </a:cubicBezTo>
                  <a:cubicBezTo>
                    <a:pt x="317182" y="268776"/>
                    <a:pt x="451485" y="120186"/>
                    <a:pt x="434340" y="74466"/>
                  </a:cubicBezTo>
                  <a:cubicBezTo>
                    <a:pt x="418148" y="30651"/>
                    <a:pt x="324803" y="-2687"/>
                    <a:pt x="323850" y="171"/>
                  </a:cubicBezTo>
                  <a:close/>
                </a:path>
              </a:pathLst>
            </a:custGeom>
            <a:solidFill>
              <a:srgbClr val="121F5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FF02F690-794E-4212-B3C8-309B2B5B2732}"/>
                </a:ext>
              </a:extLst>
            </p:cNvPr>
            <p:cNvSpPr/>
            <p:nvPr/>
          </p:nvSpPr>
          <p:spPr>
            <a:xfrm>
              <a:off x="4839652" y="2934772"/>
              <a:ext cx="180975" cy="161925"/>
            </a:xfrm>
            <a:custGeom>
              <a:avLst/>
              <a:gdLst>
                <a:gd name="connsiteX0" fmla="*/ 0 w 180975"/>
                <a:gd name="connsiteY0" fmla="*/ 75127 h 161925"/>
                <a:gd name="connsiteX1" fmla="*/ 58102 w 180975"/>
                <a:gd name="connsiteY1" fmla="*/ 97035 h 161925"/>
                <a:gd name="connsiteX2" fmla="*/ 151447 w 180975"/>
                <a:gd name="connsiteY2" fmla="*/ 158947 h 161925"/>
                <a:gd name="connsiteX3" fmla="*/ 151447 w 180975"/>
                <a:gd name="connsiteY3" fmla="*/ 19882 h 161925"/>
                <a:gd name="connsiteX4" fmla="*/ 0 w 180975"/>
                <a:gd name="connsiteY4" fmla="*/ 75127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75" h="161925">
                  <a:moveTo>
                    <a:pt x="0" y="75127"/>
                  </a:moveTo>
                  <a:cubicBezTo>
                    <a:pt x="0" y="87510"/>
                    <a:pt x="21907" y="103702"/>
                    <a:pt x="58102" y="97035"/>
                  </a:cubicBezTo>
                  <a:cubicBezTo>
                    <a:pt x="63817" y="177045"/>
                    <a:pt x="129540" y="176092"/>
                    <a:pt x="151447" y="158947"/>
                  </a:cubicBezTo>
                  <a:cubicBezTo>
                    <a:pt x="189547" y="130372"/>
                    <a:pt x="193357" y="57030"/>
                    <a:pt x="151447" y="19882"/>
                  </a:cubicBezTo>
                  <a:cubicBezTo>
                    <a:pt x="98107" y="-27743"/>
                    <a:pt x="1905" y="17977"/>
                    <a:pt x="0" y="75127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99000">
                  <a:schemeClr val="accent1">
                    <a:lumMod val="60000"/>
                    <a:lumOff val="40000"/>
                  </a:schemeClr>
                </a:gs>
              </a:gsLst>
              <a:path path="circle">
                <a:fillToRect l="100000" t="100000"/>
              </a:path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2715208E-CE26-4866-BB96-DDB1E90897D9}"/>
                </a:ext>
              </a:extLst>
            </p:cNvPr>
            <p:cNvSpPr/>
            <p:nvPr/>
          </p:nvSpPr>
          <p:spPr>
            <a:xfrm>
              <a:off x="5225415" y="3960495"/>
              <a:ext cx="152400" cy="400050"/>
            </a:xfrm>
            <a:custGeom>
              <a:avLst/>
              <a:gdLst>
                <a:gd name="connsiteX0" fmla="*/ 0 w 152400"/>
                <a:gd name="connsiteY0" fmla="*/ 0 h 400050"/>
                <a:gd name="connsiteX1" fmla="*/ 140017 w 152400"/>
                <a:gd name="connsiteY1" fmla="*/ 407670 h 400050"/>
                <a:gd name="connsiteX2" fmla="*/ 156210 w 152400"/>
                <a:gd name="connsiteY2" fmla="*/ 407670 h 400050"/>
                <a:gd name="connsiteX3" fmla="*/ 16192 w 152400"/>
                <a:gd name="connsiteY3" fmla="*/ 0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" h="400050">
                  <a:moveTo>
                    <a:pt x="0" y="0"/>
                  </a:moveTo>
                  <a:lnTo>
                    <a:pt x="140017" y="407670"/>
                  </a:lnTo>
                  <a:lnTo>
                    <a:pt x="156210" y="407670"/>
                  </a:lnTo>
                  <a:lnTo>
                    <a:pt x="1619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99000">
                  <a:schemeClr val="accent1">
                    <a:lumMod val="60000"/>
                    <a:lumOff val="40000"/>
                  </a:schemeClr>
                </a:gs>
              </a:gsLst>
              <a:path path="circle">
                <a:fillToRect l="100000" t="100000"/>
              </a:path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4BFCA4CB-71D1-43A1-8C97-E50A7782902C}"/>
                </a:ext>
              </a:extLst>
            </p:cNvPr>
            <p:cNvSpPr/>
            <p:nvPr/>
          </p:nvSpPr>
          <p:spPr>
            <a:xfrm>
              <a:off x="4989195" y="3960495"/>
              <a:ext cx="152400" cy="400050"/>
            </a:xfrm>
            <a:custGeom>
              <a:avLst/>
              <a:gdLst>
                <a:gd name="connsiteX0" fmla="*/ 0 w 152400"/>
                <a:gd name="connsiteY0" fmla="*/ 0 h 400050"/>
                <a:gd name="connsiteX1" fmla="*/ 140017 w 152400"/>
                <a:gd name="connsiteY1" fmla="*/ 407670 h 400050"/>
                <a:gd name="connsiteX2" fmla="*/ 156210 w 152400"/>
                <a:gd name="connsiteY2" fmla="*/ 407670 h 400050"/>
                <a:gd name="connsiteX3" fmla="*/ 16192 w 152400"/>
                <a:gd name="connsiteY3" fmla="*/ 0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" h="400050">
                  <a:moveTo>
                    <a:pt x="0" y="0"/>
                  </a:moveTo>
                  <a:lnTo>
                    <a:pt x="140017" y="407670"/>
                  </a:lnTo>
                  <a:lnTo>
                    <a:pt x="156210" y="407670"/>
                  </a:lnTo>
                  <a:lnTo>
                    <a:pt x="1619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99000">
                  <a:schemeClr val="accent1">
                    <a:lumMod val="60000"/>
                    <a:lumOff val="40000"/>
                  </a:schemeClr>
                </a:gs>
              </a:gsLst>
              <a:path path="circle">
                <a:fillToRect l="100000" t="100000"/>
              </a:path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084DD75F-F878-4336-8E5C-22E6A0AADC20}"/>
                </a:ext>
              </a:extLst>
            </p:cNvPr>
            <p:cNvSpPr/>
            <p:nvPr/>
          </p:nvSpPr>
          <p:spPr>
            <a:xfrm>
              <a:off x="4690110" y="3359467"/>
              <a:ext cx="714375" cy="600075"/>
            </a:xfrm>
            <a:custGeom>
              <a:avLst/>
              <a:gdLst>
                <a:gd name="connsiteX0" fmla="*/ 566737 w 714375"/>
                <a:gd name="connsiteY0" fmla="*/ 0 h 600075"/>
                <a:gd name="connsiteX1" fmla="*/ 356235 w 714375"/>
                <a:gd name="connsiteY1" fmla="*/ 177165 h 600075"/>
                <a:gd name="connsiteX2" fmla="*/ 295275 w 714375"/>
                <a:gd name="connsiteY2" fmla="*/ 431483 h 600075"/>
                <a:gd name="connsiteX3" fmla="*/ 162877 w 714375"/>
                <a:gd name="connsiteY3" fmla="*/ 530543 h 600075"/>
                <a:gd name="connsiteX4" fmla="*/ 35242 w 714375"/>
                <a:gd name="connsiteY4" fmla="*/ 530543 h 600075"/>
                <a:gd name="connsiteX5" fmla="*/ 0 w 714375"/>
                <a:gd name="connsiteY5" fmla="*/ 565785 h 600075"/>
                <a:gd name="connsiteX6" fmla="*/ 35242 w 714375"/>
                <a:gd name="connsiteY6" fmla="*/ 601028 h 600075"/>
                <a:gd name="connsiteX7" fmla="*/ 561023 w 714375"/>
                <a:gd name="connsiteY7" fmla="*/ 601980 h 600075"/>
                <a:gd name="connsiteX8" fmla="*/ 611505 w 714375"/>
                <a:gd name="connsiteY8" fmla="*/ 561023 h 600075"/>
                <a:gd name="connsiteX9" fmla="*/ 711518 w 714375"/>
                <a:gd name="connsiteY9" fmla="*/ 178118 h 600075"/>
                <a:gd name="connsiteX10" fmla="*/ 566737 w 714375"/>
                <a:gd name="connsiteY10" fmla="*/ 0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14375" h="600075">
                  <a:moveTo>
                    <a:pt x="566737" y="0"/>
                  </a:moveTo>
                  <a:cubicBezTo>
                    <a:pt x="468630" y="0"/>
                    <a:pt x="374332" y="79058"/>
                    <a:pt x="356235" y="177165"/>
                  </a:cubicBezTo>
                  <a:lnTo>
                    <a:pt x="295275" y="431483"/>
                  </a:lnTo>
                  <a:cubicBezTo>
                    <a:pt x="284798" y="488633"/>
                    <a:pt x="220980" y="530543"/>
                    <a:pt x="162877" y="530543"/>
                  </a:cubicBezTo>
                  <a:lnTo>
                    <a:pt x="35242" y="530543"/>
                  </a:lnTo>
                  <a:cubicBezTo>
                    <a:pt x="16192" y="530543"/>
                    <a:pt x="0" y="545783"/>
                    <a:pt x="0" y="565785"/>
                  </a:cubicBezTo>
                  <a:cubicBezTo>
                    <a:pt x="0" y="584835"/>
                    <a:pt x="15240" y="601028"/>
                    <a:pt x="35242" y="601028"/>
                  </a:cubicBezTo>
                  <a:lnTo>
                    <a:pt x="561023" y="601980"/>
                  </a:lnTo>
                  <a:cubicBezTo>
                    <a:pt x="585787" y="601980"/>
                    <a:pt x="606743" y="584835"/>
                    <a:pt x="611505" y="561023"/>
                  </a:cubicBezTo>
                  <a:lnTo>
                    <a:pt x="711518" y="178118"/>
                  </a:lnTo>
                  <a:cubicBezTo>
                    <a:pt x="729615" y="79058"/>
                    <a:pt x="664845" y="0"/>
                    <a:pt x="566737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99000">
                  <a:schemeClr val="accent1">
                    <a:lumMod val="60000"/>
                    <a:lumOff val="40000"/>
                  </a:schemeClr>
                </a:gs>
              </a:gsLst>
              <a:path path="circle">
                <a:fillToRect l="100000" t="100000"/>
              </a:path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CFA4C71A-774C-4CA6-A3A5-A498BA9E4967}"/>
                </a:ext>
              </a:extLst>
            </p:cNvPr>
            <p:cNvSpPr/>
            <p:nvPr/>
          </p:nvSpPr>
          <p:spPr>
            <a:xfrm>
              <a:off x="4690110" y="3359467"/>
              <a:ext cx="685800" cy="600075"/>
            </a:xfrm>
            <a:custGeom>
              <a:avLst/>
              <a:gdLst>
                <a:gd name="connsiteX0" fmla="*/ 566737 w 685800"/>
                <a:gd name="connsiteY0" fmla="*/ 0 h 600075"/>
                <a:gd name="connsiteX1" fmla="*/ 356235 w 685800"/>
                <a:gd name="connsiteY1" fmla="*/ 177165 h 600075"/>
                <a:gd name="connsiteX2" fmla="*/ 295275 w 685800"/>
                <a:gd name="connsiteY2" fmla="*/ 432435 h 600075"/>
                <a:gd name="connsiteX3" fmla="*/ 162877 w 685800"/>
                <a:gd name="connsiteY3" fmla="*/ 532448 h 600075"/>
                <a:gd name="connsiteX4" fmla="*/ 35242 w 685800"/>
                <a:gd name="connsiteY4" fmla="*/ 532448 h 600075"/>
                <a:gd name="connsiteX5" fmla="*/ 0 w 685800"/>
                <a:gd name="connsiteY5" fmla="*/ 566738 h 600075"/>
                <a:gd name="connsiteX6" fmla="*/ 35242 w 685800"/>
                <a:gd name="connsiteY6" fmla="*/ 601028 h 600075"/>
                <a:gd name="connsiteX7" fmla="*/ 51435 w 685800"/>
                <a:gd name="connsiteY7" fmla="*/ 601028 h 600075"/>
                <a:gd name="connsiteX8" fmla="*/ 83820 w 685800"/>
                <a:gd name="connsiteY8" fmla="*/ 580073 h 600075"/>
                <a:gd name="connsiteX9" fmla="*/ 210502 w 685800"/>
                <a:gd name="connsiteY9" fmla="*/ 580073 h 600075"/>
                <a:gd name="connsiteX10" fmla="*/ 342900 w 685800"/>
                <a:gd name="connsiteY10" fmla="*/ 481013 h 600075"/>
                <a:gd name="connsiteX11" fmla="*/ 403860 w 685800"/>
                <a:gd name="connsiteY11" fmla="*/ 226695 h 600075"/>
                <a:gd name="connsiteX12" fmla="*/ 614362 w 685800"/>
                <a:gd name="connsiteY12" fmla="*/ 49530 h 600075"/>
                <a:gd name="connsiteX13" fmla="*/ 693420 w 685800"/>
                <a:gd name="connsiteY13" fmla="*/ 70485 h 600075"/>
                <a:gd name="connsiteX14" fmla="*/ 566737 w 685800"/>
                <a:gd name="connsiteY14" fmla="*/ 0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85800" h="600075">
                  <a:moveTo>
                    <a:pt x="566737" y="0"/>
                  </a:moveTo>
                  <a:cubicBezTo>
                    <a:pt x="468630" y="0"/>
                    <a:pt x="374332" y="79058"/>
                    <a:pt x="356235" y="177165"/>
                  </a:cubicBezTo>
                  <a:lnTo>
                    <a:pt x="295275" y="432435"/>
                  </a:lnTo>
                  <a:cubicBezTo>
                    <a:pt x="284798" y="489585"/>
                    <a:pt x="220980" y="532448"/>
                    <a:pt x="162877" y="532448"/>
                  </a:cubicBezTo>
                  <a:lnTo>
                    <a:pt x="35242" y="532448"/>
                  </a:lnTo>
                  <a:cubicBezTo>
                    <a:pt x="16192" y="532448"/>
                    <a:pt x="0" y="547688"/>
                    <a:pt x="0" y="566738"/>
                  </a:cubicBezTo>
                  <a:cubicBezTo>
                    <a:pt x="0" y="585788"/>
                    <a:pt x="15240" y="601028"/>
                    <a:pt x="35242" y="601028"/>
                  </a:cubicBezTo>
                  <a:lnTo>
                    <a:pt x="51435" y="601028"/>
                  </a:lnTo>
                  <a:cubicBezTo>
                    <a:pt x="57150" y="588645"/>
                    <a:pt x="69532" y="580073"/>
                    <a:pt x="83820" y="580073"/>
                  </a:cubicBezTo>
                  <a:lnTo>
                    <a:pt x="210502" y="580073"/>
                  </a:lnTo>
                  <a:cubicBezTo>
                    <a:pt x="269557" y="580073"/>
                    <a:pt x="332423" y="538163"/>
                    <a:pt x="342900" y="481013"/>
                  </a:cubicBezTo>
                  <a:lnTo>
                    <a:pt x="403860" y="226695"/>
                  </a:lnTo>
                  <a:cubicBezTo>
                    <a:pt x="421957" y="128588"/>
                    <a:pt x="516255" y="49530"/>
                    <a:pt x="614362" y="49530"/>
                  </a:cubicBezTo>
                  <a:cubicBezTo>
                    <a:pt x="643890" y="49530"/>
                    <a:pt x="670560" y="57150"/>
                    <a:pt x="693420" y="70485"/>
                  </a:cubicBezTo>
                  <a:cubicBezTo>
                    <a:pt x="669607" y="26670"/>
                    <a:pt x="623887" y="0"/>
                    <a:pt x="566737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7D64EFD3-5822-4837-9712-C7644006E0A5}"/>
                </a:ext>
              </a:extLst>
            </p:cNvPr>
            <p:cNvSpPr/>
            <p:nvPr/>
          </p:nvSpPr>
          <p:spPr>
            <a:xfrm>
              <a:off x="4682489" y="3960495"/>
              <a:ext cx="152400" cy="400050"/>
            </a:xfrm>
            <a:custGeom>
              <a:avLst/>
              <a:gdLst>
                <a:gd name="connsiteX0" fmla="*/ 0 w 152400"/>
                <a:gd name="connsiteY0" fmla="*/ 407670 h 400050"/>
                <a:gd name="connsiteX1" fmla="*/ 16193 w 152400"/>
                <a:gd name="connsiteY1" fmla="*/ 407670 h 400050"/>
                <a:gd name="connsiteX2" fmla="*/ 155257 w 152400"/>
                <a:gd name="connsiteY2" fmla="*/ 0 h 400050"/>
                <a:gd name="connsiteX3" fmla="*/ 140018 w 152400"/>
                <a:gd name="connsiteY3" fmla="*/ 0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" h="400050">
                  <a:moveTo>
                    <a:pt x="0" y="407670"/>
                  </a:moveTo>
                  <a:lnTo>
                    <a:pt x="16193" y="407670"/>
                  </a:lnTo>
                  <a:lnTo>
                    <a:pt x="155257" y="0"/>
                  </a:lnTo>
                  <a:lnTo>
                    <a:pt x="140018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A1A893AA-1358-4060-A8CE-345F8126CC76}"/>
                </a:ext>
              </a:extLst>
            </p:cNvPr>
            <p:cNvSpPr/>
            <p:nvPr/>
          </p:nvSpPr>
          <p:spPr>
            <a:xfrm>
              <a:off x="4918709" y="3960495"/>
              <a:ext cx="152400" cy="400050"/>
            </a:xfrm>
            <a:custGeom>
              <a:avLst/>
              <a:gdLst>
                <a:gd name="connsiteX0" fmla="*/ 0 w 152400"/>
                <a:gd name="connsiteY0" fmla="*/ 407670 h 400050"/>
                <a:gd name="connsiteX1" fmla="*/ 16193 w 152400"/>
                <a:gd name="connsiteY1" fmla="*/ 407670 h 400050"/>
                <a:gd name="connsiteX2" fmla="*/ 155258 w 152400"/>
                <a:gd name="connsiteY2" fmla="*/ 0 h 400050"/>
                <a:gd name="connsiteX3" fmla="*/ 140018 w 152400"/>
                <a:gd name="connsiteY3" fmla="*/ 0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" h="400050">
                  <a:moveTo>
                    <a:pt x="0" y="407670"/>
                  </a:moveTo>
                  <a:lnTo>
                    <a:pt x="16193" y="407670"/>
                  </a:lnTo>
                  <a:lnTo>
                    <a:pt x="155258" y="0"/>
                  </a:lnTo>
                  <a:lnTo>
                    <a:pt x="140018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39" name="Rectangle 238">
            <a:extLst>
              <a:ext uri="{FF2B5EF4-FFF2-40B4-BE49-F238E27FC236}">
                <a16:creationId xmlns:a16="http://schemas.microsoft.com/office/drawing/2014/main" id="{9BD9AB1B-37B9-4CA0-A09E-E43D2728EB3D}"/>
              </a:ext>
            </a:extLst>
          </p:cNvPr>
          <p:cNvSpPr/>
          <p:nvPr/>
        </p:nvSpPr>
        <p:spPr>
          <a:xfrm>
            <a:off x="1292905" y="873456"/>
            <a:ext cx="44135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strike="noStrike" kern="1200" cap="none" spc="0" normalizeH="0" baseline="0" noProof="0" dirty="0">
                <a:ln>
                  <a:noFill/>
                </a:ln>
                <a:solidFill>
                  <a:srgbClr val="232A4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Ubuntu" panose="020B0504030602030204" pitchFamily="34" charset="0"/>
                <a:ea typeface="+mn-ea"/>
                <a:cs typeface="+mn-cs"/>
              </a:rPr>
              <a:t>Project </a:t>
            </a:r>
            <a:r>
              <a:rPr kumimoji="0" lang="en-US" sz="3600" b="1" i="0" strike="noStrike" kern="1200" cap="none" spc="0" normalizeH="0" baseline="0" noProof="0" dirty="0">
                <a:ln>
                  <a:noFill/>
                </a:ln>
                <a:solidFill>
                  <a:srgbClr val="0088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Ubuntu" panose="020B0504030602030204" pitchFamily="34" charset="0"/>
                <a:ea typeface="+mn-ea"/>
                <a:cs typeface="+mn-cs"/>
              </a:rPr>
              <a:t>Topic</a:t>
            </a:r>
            <a:endParaRPr kumimoji="0" lang="en-US" sz="3600" b="1" i="0" strike="noStrike" kern="1200" cap="none" spc="0" normalizeH="0" baseline="0" noProof="0" dirty="0">
              <a:ln>
                <a:noFill/>
              </a:ln>
              <a:solidFill>
                <a:srgbClr val="232A4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Ubuntu" panose="020B0504030602030204" pitchFamily="34" charset="0"/>
              <a:ea typeface="+mn-ea"/>
              <a:cs typeface="+mn-cs"/>
            </a:endParaRP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7DCF8229-8F60-495D-BE58-72917F0467CA}"/>
              </a:ext>
            </a:extLst>
          </p:cNvPr>
          <p:cNvSpPr/>
          <p:nvPr/>
        </p:nvSpPr>
        <p:spPr>
          <a:xfrm>
            <a:off x="1222209" y="1837530"/>
            <a:ext cx="8047165" cy="871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GB" dirty="0">
                <a:solidFill>
                  <a:srgbClr val="232A4E"/>
                </a:solidFill>
                <a:latin typeface="Segoe UI Variable Text Semibold" pitchFamily="2" charset="0"/>
                <a:cs typeface="Segoe UI Light" panose="020B0502040204020203" pitchFamily="34" charset="0"/>
              </a:rPr>
              <a:t>Accessing open source database of your choice (ex MySQL) through web oriented programming languages (ex PHP, Java).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232A4E"/>
              </a:solidFill>
              <a:effectLst/>
              <a:uLnTx/>
              <a:uFillTx/>
              <a:latin typeface="Segoe UI Variable Text Semibold" pitchFamily="2" charset="0"/>
              <a:cs typeface="Segoe UI Light" panose="020B0502040204020203" pitchFamily="34" charset="0"/>
            </a:endParaRPr>
          </a:p>
        </p:txBody>
      </p: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3FBD468C-0F82-4509-9192-2F655B103BB1}"/>
              </a:ext>
            </a:extLst>
          </p:cNvPr>
          <p:cNvGrpSpPr/>
          <p:nvPr/>
        </p:nvGrpSpPr>
        <p:grpSpPr>
          <a:xfrm>
            <a:off x="1264307" y="4074958"/>
            <a:ext cx="3210232" cy="657208"/>
            <a:chOff x="1524000" y="3105190"/>
            <a:chExt cx="3410856" cy="657208"/>
          </a:xfrm>
        </p:grpSpPr>
        <p:sp>
          <p:nvSpPr>
            <p:cNvPr id="250" name="Rectangle: Rounded Corners 249">
              <a:extLst>
                <a:ext uri="{FF2B5EF4-FFF2-40B4-BE49-F238E27FC236}">
                  <a16:creationId xmlns:a16="http://schemas.microsoft.com/office/drawing/2014/main" id="{A5CC22A7-9E6C-43EA-9625-C2420BAA5D21}"/>
                </a:ext>
              </a:extLst>
            </p:cNvPr>
            <p:cNvSpPr/>
            <p:nvPr/>
          </p:nvSpPr>
          <p:spPr>
            <a:xfrm>
              <a:off x="1524000" y="3105190"/>
              <a:ext cx="3410856" cy="657208"/>
            </a:xfrm>
            <a:prstGeom prst="roundRect">
              <a:avLst>
                <a:gd name="adj" fmla="val 14597"/>
              </a:avLst>
            </a:prstGeom>
            <a:solidFill>
              <a:schemeClr val="bg1"/>
            </a:solidFill>
            <a:ln>
              <a:noFill/>
            </a:ln>
            <a:effectLst>
              <a:outerShdw blurRad="355600" dist="228600" dir="5400000" sx="97000" sy="97000" algn="t" rotWithShape="0">
                <a:prstClr val="black">
                  <a:alpha val="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1" name="TextBox 250">
              <a:extLst>
                <a:ext uri="{FF2B5EF4-FFF2-40B4-BE49-F238E27FC236}">
                  <a16:creationId xmlns:a16="http://schemas.microsoft.com/office/drawing/2014/main" id="{BF26596C-73B7-43BF-8784-A55A5875051D}"/>
                </a:ext>
              </a:extLst>
            </p:cNvPr>
            <p:cNvSpPr txBox="1"/>
            <p:nvPr/>
          </p:nvSpPr>
          <p:spPr>
            <a:xfrm>
              <a:off x="2443152" y="3256053"/>
              <a:ext cx="2460554" cy="3554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1600" b="1" dirty="0">
                  <a:solidFill>
                    <a:srgbClr val="232A4E"/>
                  </a:solidFill>
                  <a:latin typeface="Ubuntu" panose="020B0504030602030204" pitchFamily="34" charset="0"/>
                </a:rPr>
                <a:t>MySQL (</a:t>
              </a:r>
              <a:r>
                <a:rPr lang="en-GB" sz="1600" b="1" dirty="0">
                  <a:solidFill>
                    <a:srgbClr val="232A4E"/>
                  </a:solidFill>
                  <a:latin typeface="Ubuntu" panose="020B0504030602030204" pitchFamily="34" charset="0"/>
                </a:rPr>
                <a:t>database</a:t>
              </a:r>
              <a:r>
                <a:rPr lang="en-US" sz="1600" b="1" dirty="0">
                  <a:solidFill>
                    <a:srgbClr val="232A4E"/>
                  </a:solidFill>
                  <a:latin typeface="Ubuntu" panose="020B0504030602030204" pitchFamily="34" charset="0"/>
                </a:rPr>
                <a:t>)</a:t>
              </a:r>
            </a:p>
          </p:txBody>
        </p: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A910DF69-B615-4B50-876C-FAFD0F0AD72C}"/>
                </a:ext>
              </a:extLst>
            </p:cNvPr>
            <p:cNvSpPr txBox="1"/>
            <p:nvPr/>
          </p:nvSpPr>
          <p:spPr>
            <a:xfrm>
              <a:off x="1748558" y="3190298"/>
              <a:ext cx="652322" cy="486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2400" b="1" dirty="0">
                  <a:solidFill>
                    <a:schemeClr val="accent1"/>
                  </a:solidFill>
                  <a:latin typeface="Ubuntu" panose="020B0504030602030204" pitchFamily="34" charset="0"/>
                </a:rPr>
                <a:t>01.</a:t>
              </a:r>
            </a:p>
          </p:txBody>
        </p:sp>
      </p:grp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B429C2CA-0883-42DA-B066-812E7C6C5C2D}"/>
              </a:ext>
            </a:extLst>
          </p:cNvPr>
          <p:cNvGrpSpPr/>
          <p:nvPr/>
        </p:nvGrpSpPr>
        <p:grpSpPr>
          <a:xfrm>
            <a:off x="1257929" y="5006787"/>
            <a:ext cx="3210232" cy="657208"/>
            <a:chOff x="1524000" y="3105190"/>
            <a:chExt cx="3410856" cy="657208"/>
          </a:xfrm>
        </p:grpSpPr>
        <p:sp>
          <p:nvSpPr>
            <p:cNvPr id="254" name="Rectangle: Rounded Corners 253">
              <a:extLst>
                <a:ext uri="{FF2B5EF4-FFF2-40B4-BE49-F238E27FC236}">
                  <a16:creationId xmlns:a16="http://schemas.microsoft.com/office/drawing/2014/main" id="{D026979C-6075-4E57-B9E3-66A4FDD177CD}"/>
                </a:ext>
              </a:extLst>
            </p:cNvPr>
            <p:cNvSpPr/>
            <p:nvPr/>
          </p:nvSpPr>
          <p:spPr>
            <a:xfrm>
              <a:off x="1524000" y="3105190"/>
              <a:ext cx="3410856" cy="657208"/>
            </a:xfrm>
            <a:prstGeom prst="roundRect">
              <a:avLst>
                <a:gd name="adj" fmla="val 14597"/>
              </a:avLst>
            </a:prstGeom>
            <a:solidFill>
              <a:schemeClr val="bg1"/>
            </a:solidFill>
            <a:ln>
              <a:noFill/>
            </a:ln>
            <a:effectLst>
              <a:outerShdw blurRad="355600" dist="228600" dir="5400000" sx="97000" sy="97000" algn="t" rotWithShape="0">
                <a:prstClr val="black">
                  <a:alpha val="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5" name="TextBox 254">
              <a:extLst>
                <a:ext uri="{FF2B5EF4-FFF2-40B4-BE49-F238E27FC236}">
                  <a16:creationId xmlns:a16="http://schemas.microsoft.com/office/drawing/2014/main" id="{31521D0F-38E6-4FC9-9AE2-5F8F8FEB8B7B}"/>
                </a:ext>
              </a:extLst>
            </p:cNvPr>
            <p:cNvSpPr txBox="1"/>
            <p:nvPr/>
          </p:nvSpPr>
          <p:spPr>
            <a:xfrm>
              <a:off x="2443152" y="3256053"/>
              <a:ext cx="2460554" cy="3554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1600" b="1" dirty="0">
                  <a:solidFill>
                    <a:srgbClr val="232A4E"/>
                  </a:solidFill>
                  <a:latin typeface="Ubuntu" panose="020B0504030602030204" pitchFamily="34" charset="0"/>
                </a:rPr>
                <a:t>PHP (web oriented)</a:t>
              </a:r>
            </a:p>
          </p:txBody>
        </p:sp>
        <p:sp>
          <p:nvSpPr>
            <p:cNvPr id="256" name="TextBox 255">
              <a:extLst>
                <a:ext uri="{FF2B5EF4-FFF2-40B4-BE49-F238E27FC236}">
                  <a16:creationId xmlns:a16="http://schemas.microsoft.com/office/drawing/2014/main" id="{0EED536C-3CAC-44E0-814E-92F609EFC1A4}"/>
                </a:ext>
              </a:extLst>
            </p:cNvPr>
            <p:cNvSpPr txBox="1"/>
            <p:nvPr/>
          </p:nvSpPr>
          <p:spPr>
            <a:xfrm>
              <a:off x="1748558" y="3190298"/>
              <a:ext cx="652322" cy="486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2400" b="1" dirty="0">
                  <a:solidFill>
                    <a:schemeClr val="accent2"/>
                  </a:solidFill>
                  <a:latin typeface="Ubuntu" panose="020B0504030602030204" pitchFamily="34" charset="0"/>
                </a:rPr>
                <a:t>02.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388601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 dir="ou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7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900" decel="1000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37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900" decel="1000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A18D276-942C-4941-88B5-7A19579AF24C}"/>
              </a:ext>
            </a:extLst>
          </p:cNvPr>
          <p:cNvSpPr/>
          <p:nvPr/>
        </p:nvSpPr>
        <p:spPr>
          <a:xfrm>
            <a:off x="7661097" y="2297565"/>
            <a:ext cx="4672441" cy="4560435"/>
          </a:xfrm>
          <a:custGeom>
            <a:avLst/>
            <a:gdLst>
              <a:gd name="connsiteX0" fmla="*/ 8072818 w 8072818"/>
              <a:gd name="connsiteY0" fmla="*/ 0 h 7995861"/>
              <a:gd name="connsiteX1" fmla="*/ 8072818 w 8072818"/>
              <a:gd name="connsiteY1" fmla="*/ 7995861 h 7995861"/>
              <a:gd name="connsiteX2" fmla="*/ 0 w 8072818"/>
              <a:gd name="connsiteY2" fmla="*/ 7995861 h 7995861"/>
              <a:gd name="connsiteX3" fmla="*/ 100589 w 8072818"/>
              <a:gd name="connsiteY3" fmla="*/ 7967904 h 7995861"/>
              <a:gd name="connsiteX4" fmla="*/ 5094712 w 8072818"/>
              <a:gd name="connsiteY4" fmla="*/ 4967192 h 7995861"/>
              <a:gd name="connsiteX5" fmla="*/ 7900924 w 8072818"/>
              <a:gd name="connsiteY5" fmla="*/ 522728 h 7995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72818" h="7995861">
                <a:moveTo>
                  <a:pt x="8072818" y="0"/>
                </a:moveTo>
                <a:lnTo>
                  <a:pt x="8072818" y="7995861"/>
                </a:lnTo>
                <a:lnTo>
                  <a:pt x="0" y="7995861"/>
                </a:lnTo>
                <a:lnTo>
                  <a:pt x="100589" y="7967904"/>
                </a:lnTo>
                <a:cubicBezTo>
                  <a:pt x="1969845" y="7398755"/>
                  <a:pt x="3689359" y="6375780"/>
                  <a:pt x="5094712" y="4967192"/>
                </a:cubicBezTo>
                <a:cubicBezTo>
                  <a:pt x="6359530" y="3699465"/>
                  <a:pt x="7311420" y="2177985"/>
                  <a:pt x="7900924" y="522728"/>
                </a:cubicBezTo>
                <a:close/>
              </a:path>
            </a:pathLst>
          </a:custGeom>
          <a:gradFill>
            <a:gsLst>
              <a:gs pos="0">
                <a:schemeClr val="accent2">
                  <a:lumMod val="75000"/>
                </a:schemeClr>
              </a:gs>
              <a:gs pos="99000">
                <a:schemeClr val="accent2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125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D687A94-597E-432F-A0B0-FF34EAEEBB4F}"/>
              </a:ext>
            </a:extLst>
          </p:cNvPr>
          <p:cNvGrpSpPr/>
          <p:nvPr/>
        </p:nvGrpSpPr>
        <p:grpSpPr>
          <a:xfrm>
            <a:off x="1503152" y="1615441"/>
            <a:ext cx="3627120" cy="3627120"/>
            <a:chOff x="5211093" y="3886386"/>
            <a:chExt cx="3200029" cy="320002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7A71F57B-C2B3-4030-8C59-2C11AC221F1C}"/>
                </a:ext>
              </a:extLst>
            </p:cNvPr>
            <p:cNvSpPr/>
            <p:nvPr/>
          </p:nvSpPr>
          <p:spPr>
            <a:xfrm>
              <a:off x="5211093" y="3886386"/>
              <a:ext cx="3200029" cy="3200029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6350">
              <a:solidFill>
                <a:schemeClr val="bg1">
                  <a:lumMod val="75000"/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E8D19A0-2C6D-47E9-8D7F-B52E24BD17B9}"/>
                </a:ext>
              </a:extLst>
            </p:cNvPr>
            <p:cNvSpPr/>
            <p:nvPr/>
          </p:nvSpPr>
          <p:spPr>
            <a:xfrm>
              <a:off x="7621751" y="4071297"/>
              <a:ext cx="160174" cy="16017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  <a:effectLst>
              <a:outerShdw blurRad="304800" dist="38100" dir="5400000" algn="t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32FF96E0-7FEC-4E0A-8B4B-C7F1A7F10461}"/>
              </a:ext>
            </a:extLst>
          </p:cNvPr>
          <p:cNvSpPr/>
          <p:nvPr/>
        </p:nvSpPr>
        <p:spPr>
          <a:xfrm>
            <a:off x="2194682" y="2345265"/>
            <a:ext cx="22630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232A4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buntu" panose="020B0504030602030204" pitchFamily="34" charset="0"/>
              </a:rPr>
              <a:t>What is</a:t>
            </a:r>
          </a:p>
          <a:p>
            <a:r>
              <a:rPr lang="en-US" sz="3600" b="1" dirty="0">
                <a:solidFill>
                  <a:srgbClr val="232A4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buntu" panose="020B0504030602030204" pitchFamily="34" charset="0"/>
              </a:rPr>
              <a:t>MySQL ?</a:t>
            </a:r>
            <a:endParaRPr lang="en-US" sz="3600" b="1" i="0" dirty="0">
              <a:solidFill>
                <a:srgbClr val="232A4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Ubuntu" panose="020B050403060203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DCC791-72C6-4644-B4FA-68C8804A49EE}"/>
              </a:ext>
            </a:extLst>
          </p:cNvPr>
          <p:cNvSpPr/>
          <p:nvPr/>
        </p:nvSpPr>
        <p:spPr>
          <a:xfrm>
            <a:off x="5762905" y="1214661"/>
            <a:ext cx="2171699" cy="338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da-DK" sz="1400" b="1" dirty="0">
                <a:solidFill>
                  <a:srgbClr val="232A4E"/>
                </a:solidFill>
                <a:latin typeface="Ubuntu" panose="020B0504030602030204" pitchFamily="34" charset="0"/>
              </a:rPr>
              <a:t>MySQL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86D331-52E5-47BD-B121-6853678A587E}"/>
              </a:ext>
            </a:extLst>
          </p:cNvPr>
          <p:cNvSpPr/>
          <p:nvPr/>
        </p:nvSpPr>
        <p:spPr>
          <a:xfrm>
            <a:off x="5762905" y="1553343"/>
            <a:ext cx="4935321" cy="36137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232A4E"/>
                </a:solidFill>
                <a:cs typeface="Segoe UI Light" panose="020B0502040204020203" pitchFamily="34" charset="0"/>
              </a:rPr>
              <a:t>MySQL is a free &amp; open-source relational database management system (RDBMS).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232A4E"/>
                </a:solidFill>
                <a:cs typeface="Segoe UI Light" panose="020B0502040204020203" pitchFamily="34" charset="0"/>
              </a:rPr>
              <a:t>MySQL is a database system used on the web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232A4E"/>
                </a:solidFill>
                <a:cs typeface="Segoe UI Light" panose="020B0502040204020203" pitchFamily="34" charset="0"/>
              </a:rPr>
              <a:t>MySQL is a database system that runs on a server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232A4E"/>
                </a:solidFill>
                <a:cs typeface="Segoe UI Light" panose="020B0502040204020203" pitchFamily="34" charset="0"/>
              </a:rPr>
              <a:t>MySQL is ideal for both small and large applications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232A4E"/>
                </a:solidFill>
                <a:cs typeface="Segoe UI Light" panose="020B0502040204020203" pitchFamily="34" charset="0"/>
              </a:rPr>
              <a:t>MySQL is very fast, reliable, and easy to use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232A4E"/>
                </a:solidFill>
                <a:cs typeface="Segoe UI Light" panose="020B0502040204020203" pitchFamily="34" charset="0"/>
              </a:rPr>
              <a:t>MySQL compiles on a number of platforms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232A4E"/>
                </a:solidFill>
                <a:cs typeface="Segoe UI Light" panose="020B0502040204020203" pitchFamily="34" charset="0"/>
              </a:rPr>
              <a:t>MySQL is developed, distributed, and supported by Oracle Corporation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232A4E"/>
                </a:solidFill>
                <a:cs typeface="Segoe UI Light" panose="020B0502040204020203" pitchFamily="34" charset="0"/>
              </a:rPr>
              <a:t>Used by Huge websites like Facebook, Twitter, Netflix, Uber, GitHub, YouTube, etc.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9629AA-277E-49CF-8391-CDC11171313B}"/>
              </a:ext>
            </a:extLst>
          </p:cNvPr>
          <p:cNvSpPr/>
          <p:nvPr/>
        </p:nvSpPr>
        <p:spPr>
          <a:xfrm>
            <a:off x="1900489" y="3590214"/>
            <a:ext cx="2885026" cy="888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1200" dirty="0">
                <a:solidFill>
                  <a:srgbClr val="232A4E"/>
                </a:solidFill>
                <a:cs typeface="Segoe UI Light" panose="020B0502040204020203" pitchFamily="34" charset="0"/>
              </a:rPr>
              <a:t>MySQL is a very popular open-source relational database management system (RDBMS).</a:t>
            </a:r>
            <a:endParaRPr lang="en-US" sz="1200" dirty="0">
              <a:solidFill>
                <a:srgbClr val="232A4E"/>
              </a:solidFill>
              <a:cs typeface="Segoe UI Light" panose="020B0502040204020203" pitchFamily="34" charset="0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56729FA-E975-49AC-AB24-9F154E6D94BD}"/>
              </a:ext>
            </a:extLst>
          </p:cNvPr>
          <p:cNvGrpSpPr/>
          <p:nvPr/>
        </p:nvGrpSpPr>
        <p:grpSpPr>
          <a:xfrm>
            <a:off x="609600" y="3316306"/>
            <a:ext cx="225389" cy="225389"/>
            <a:chOff x="6671787" y="3333796"/>
            <a:chExt cx="416940" cy="416940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64EA74F5-A78F-49DA-AEE9-066C4415EB75}"/>
                </a:ext>
              </a:extLst>
            </p:cNvPr>
            <p:cNvSpPr/>
            <p:nvPr/>
          </p:nvSpPr>
          <p:spPr>
            <a:xfrm>
              <a:off x="6671787" y="3333796"/>
              <a:ext cx="416940" cy="416940"/>
            </a:xfrm>
            <a:custGeom>
              <a:avLst/>
              <a:gdLst>
                <a:gd name="connsiteX0" fmla="*/ 256994 w 659990"/>
                <a:gd name="connsiteY0" fmla="*/ 0 h 659990"/>
                <a:gd name="connsiteX1" fmla="*/ 402996 w 659990"/>
                <a:gd name="connsiteY1" fmla="*/ 0 h 659990"/>
                <a:gd name="connsiteX2" fmla="*/ 659990 w 659990"/>
                <a:gd name="connsiteY2" fmla="*/ 256994 h 659990"/>
                <a:gd name="connsiteX3" fmla="*/ 659990 w 659990"/>
                <a:gd name="connsiteY3" fmla="*/ 402996 h 659990"/>
                <a:gd name="connsiteX4" fmla="*/ 402996 w 659990"/>
                <a:gd name="connsiteY4" fmla="*/ 659990 h 659990"/>
                <a:gd name="connsiteX5" fmla="*/ 256994 w 659990"/>
                <a:gd name="connsiteY5" fmla="*/ 659990 h 659990"/>
                <a:gd name="connsiteX6" fmla="*/ 0 w 659990"/>
                <a:gd name="connsiteY6" fmla="*/ 402996 h 659990"/>
                <a:gd name="connsiteX7" fmla="*/ 0 w 659990"/>
                <a:gd name="connsiteY7" fmla="*/ 256994 h 659990"/>
                <a:gd name="connsiteX8" fmla="*/ 256994 w 659990"/>
                <a:gd name="connsiteY8" fmla="*/ 0 h 659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9990" h="659990">
                  <a:moveTo>
                    <a:pt x="256994" y="0"/>
                  </a:moveTo>
                  <a:lnTo>
                    <a:pt x="402996" y="0"/>
                  </a:lnTo>
                  <a:cubicBezTo>
                    <a:pt x="544930" y="0"/>
                    <a:pt x="659990" y="115060"/>
                    <a:pt x="659990" y="256994"/>
                  </a:cubicBezTo>
                  <a:lnTo>
                    <a:pt x="659990" y="402996"/>
                  </a:lnTo>
                  <a:cubicBezTo>
                    <a:pt x="659990" y="544930"/>
                    <a:pt x="544930" y="659990"/>
                    <a:pt x="402996" y="659990"/>
                  </a:cubicBezTo>
                  <a:lnTo>
                    <a:pt x="256994" y="659990"/>
                  </a:lnTo>
                  <a:cubicBezTo>
                    <a:pt x="115060" y="659990"/>
                    <a:pt x="0" y="544930"/>
                    <a:pt x="0" y="402996"/>
                  </a:cubicBezTo>
                  <a:lnTo>
                    <a:pt x="0" y="256994"/>
                  </a:lnTo>
                  <a:cubicBezTo>
                    <a:pt x="0" y="115060"/>
                    <a:pt x="115060" y="0"/>
                    <a:pt x="256994" y="0"/>
                  </a:cubicBezTo>
                  <a:close/>
                </a:path>
              </a:pathLst>
            </a:custGeom>
            <a:gradFill>
              <a:gsLst>
                <a:gs pos="0">
                  <a:schemeClr val="accent2">
                    <a:lumMod val="60000"/>
                    <a:lumOff val="40000"/>
                  </a:schemeClr>
                </a:gs>
                <a:gs pos="100000">
                  <a:schemeClr val="accent2"/>
                </a:gs>
              </a:gsLst>
              <a:lin ang="8100000" scaled="1"/>
            </a:gradFill>
            <a:ln>
              <a:noFill/>
            </a:ln>
            <a:effectLst>
              <a:outerShdw blurRad="419100" dist="304800" dir="3180000" algn="t" rotWithShape="0">
                <a:prstClr val="black">
                  <a:alpha val="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4A6F9A60-F37A-4B19-B5C4-77F8EF42FC1A}"/>
                </a:ext>
              </a:extLst>
            </p:cNvPr>
            <p:cNvSpPr/>
            <p:nvPr/>
          </p:nvSpPr>
          <p:spPr>
            <a:xfrm>
              <a:off x="6839909" y="3481801"/>
              <a:ext cx="80696" cy="120930"/>
            </a:xfrm>
            <a:custGeom>
              <a:avLst/>
              <a:gdLst/>
              <a:ahLst/>
              <a:cxnLst/>
              <a:rect l="l" t="t" r="r" b="b"/>
              <a:pathLst>
                <a:path w="80696" h="120930">
                  <a:moveTo>
                    <a:pt x="58750" y="0"/>
                  </a:moveTo>
                  <a:cubicBezTo>
                    <a:pt x="62713" y="0"/>
                    <a:pt x="67361" y="2667"/>
                    <a:pt x="72695" y="8001"/>
                  </a:cubicBezTo>
                  <a:cubicBezTo>
                    <a:pt x="78029" y="13335"/>
                    <a:pt x="80696" y="18060"/>
                    <a:pt x="80696" y="22175"/>
                  </a:cubicBezTo>
                  <a:cubicBezTo>
                    <a:pt x="80696" y="24918"/>
                    <a:pt x="78715" y="28423"/>
                    <a:pt x="74752" y="32690"/>
                  </a:cubicBezTo>
                  <a:lnTo>
                    <a:pt x="47092" y="60579"/>
                  </a:lnTo>
                  <a:lnTo>
                    <a:pt x="74524" y="87783"/>
                  </a:lnTo>
                  <a:cubicBezTo>
                    <a:pt x="78639" y="92202"/>
                    <a:pt x="80696" y="95936"/>
                    <a:pt x="80696" y="98984"/>
                  </a:cubicBezTo>
                  <a:cubicBezTo>
                    <a:pt x="80696" y="103099"/>
                    <a:pt x="78029" y="107823"/>
                    <a:pt x="72695" y="113157"/>
                  </a:cubicBezTo>
                  <a:cubicBezTo>
                    <a:pt x="67513" y="118339"/>
                    <a:pt x="62941" y="120930"/>
                    <a:pt x="58979" y="120930"/>
                  </a:cubicBezTo>
                  <a:cubicBezTo>
                    <a:pt x="55779" y="120930"/>
                    <a:pt x="51816" y="118568"/>
                    <a:pt x="47092" y="113843"/>
                  </a:cubicBezTo>
                  <a:lnTo>
                    <a:pt x="6172" y="73152"/>
                  </a:lnTo>
                  <a:cubicBezTo>
                    <a:pt x="2058" y="68733"/>
                    <a:pt x="0" y="65075"/>
                    <a:pt x="0" y="62180"/>
                  </a:cubicBezTo>
                  <a:cubicBezTo>
                    <a:pt x="0" y="62027"/>
                    <a:pt x="38" y="61799"/>
                    <a:pt x="115" y="61494"/>
                  </a:cubicBezTo>
                  <a:cubicBezTo>
                    <a:pt x="191" y="61189"/>
                    <a:pt x="229" y="60884"/>
                    <a:pt x="229" y="60579"/>
                  </a:cubicBezTo>
                  <a:cubicBezTo>
                    <a:pt x="229" y="60275"/>
                    <a:pt x="191" y="59970"/>
                    <a:pt x="115" y="59665"/>
                  </a:cubicBezTo>
                  <a:cubicBezTo>
                    <a:pt x="38" y="59360"/>
                    <a:pt x="0" y="59132"/>
                    <a:pt x="0" y="58979"/>
                  </a:cubicBezTo>
                  <a:cubicBezTo>
                    <a:pt x="0" y="55779"/>
                    <a:pt x="2286" y="51893"/>
                    <a:pt x="6858" y="47321"/>
                  </a:cubicBezTo>
                  <a:lnTo>
                    <a:pt x="47092" y="7087"/>
                  </a:lnTo>
                  <a:cubicBezTo>
                    <a:pt x="51816" y="2363"/>
                    <a:pt x="55702" y="0"/>
                    <a:pt x="5875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C589F7E-FCDF-48EC-8546-C99135209EFE}"/>
              </a:ext>
            </a:extLst>
          </p:cNvPr>
          <p:cNvGrpSpPr/>
          <p:nvPr/>
        </p:nvGrpSpPr>
        <p:grpSpPr>
          <a:xfrm>
            <a:off x="11336163" y="3316306"/>
            <a:ext cx="225389" cy="225389"/>
            <a:chOff x="6920974" y="3130838"/>
            <a:chExt cx="416940" cy="416940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FC61B35-C184-4B7A-9D97-A44C2A497847}"/>
                </a:ext>
              </a:extLst>
            </p:cNvPr>
            <p:cNvSpPr/>
            <p:nvPr/>
          </p:nvSpPr>
          <p:spPr>
            <a:xfrm>
              <a:off x="6920974" y="3130838"/>
              <a:ext cx="416940" cy="416940"/>
            </a:xfrm>
            <a:custGeom>
              <a:avLst/>
              <a:gdLst>
                <a:gd name="connsiteX0" fmla="*/ 256994 w 659990"/>
                <a:gd name="connsiteY0" fmla="*/ 0 h 659990"/>
                <a:gd name="connsiteX1" fmla="*/ 402996 w 659990"/>
                <a:gd name="connsiteY1" fmla="*/ 0 h 659990"/>
                <a:gd name="connsiteX2" fmla="*/ 659990 w 659990"/>
                <a:gd name="connsiteY2" fmla="*/ 256994 h 659990"/>
                <a:gd name="connsiteX3" fmla="*/ 659990 w 659990"/>
                <a:gd name="connsiteY3" fmla="*/ 402996 h 659990"/>
                <a:gd name="connsiteX4" fmla="*/ 402996 w 659990"/>
                <a:gd name="connsiteY4" fmla="*/ 659990 h 659990"/>
                <a:gd name="connsiteX5" fmla="*/ 256994 w 659990"/>
                <a:gd name="connsiteY5" fmla="*/ 659990 h 659990"/>
                <a:gd name="connsiteX6" fmla="*/ 0 w 659990"/>
                <a:gd name="connsiteY6" fmla="*/ 402996 h 659990"/>
                <a:gd name="connsiteX7" fmla="*/ 0 w 659990"/>
                <a:gd name="connsiteY7" fmla="*/ 256994 h 659990"/>
                <a:gd name="connsiteX8" fmla="*/ 256994 w 659990"/>
                <a:gd name="connsiteY8" fmla="*/ 0 h 659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9990" h="659990">
                  <a:moveTo>
                    <a:pt x="256994" y="0"/>
                  </a:moveTo>
                  <a:lnTo>
                    <a:pt x="402996" y="0"/>
                  </a:lnTo>
                  <a:cubicBezTo>
                    <a:pt x="544930" y="0"/>
                    <a:pt x="659990" y="115060"/>
                    <a:pt x="659990" y="256994"/>
                  </a:cubicBezTo>
                  <a:lnTo>
                    <a:pt x="659990" y="402996"/>
                  </a:lnTo>
                  <a:cubicBezTo>
                    <a:pt x="659990" y="544930"/>
                    <a:pt x="544930" y="659990"/>
                    <a:pt x="402996" y="659990"/>
                  </a:cubicBezTo>
                  <a:lnTo>
                    <a:pt x="256994" y="659990"/>
                  </a:lnTo>
                  <a:cubicBezTo>
                    <a:pt x="115060" y="659990"/>
                    <a:pt x="0" y="544930"/>
                    <a:pt x="0" y="402996"/>
                  </a:cubicBezTo>
                  <a:lnTo>
                    <a:pt x="0" y="256994"/>
                  </a:lnTo>
                  <a:cubicBezTo>
                    <a:pt x="0" y="115060"/>
                    <a:pt x="115060" y="0"/>
                    <a:pt x="256994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/>
                </a:gs>
              </a:gsLst>
              <a:lin ang="8100000" scaled="1"/>
            </a:gradFill>
            <a:ln>
              <a:noFill/>
            </a:ln>
            <a:effectLst>
              <a:outerShdw blurRad="419100" dist="304800" dir="3180000" algn="t" rotWithShape="0">
                <a:prstClr val="black">
                  <a:alpha val="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A6664629-F11E-4EBF-AF0C-57F0EC6B945E}"/>
                </a:ext>
              </a:extLst>
            </p:cNvPr>
            <p:cNvSpPr/>
            <p:nvPr/>
          </p:nvSpPr>
          <p:spPr>
            <a:xfrm>
              <a:off x="7089096" y="3278729"/>
              <a:ext cx="80696" cy="121158"/>
            </a:xfrm>
            <a:custGeom>
              <a:avLst/>
              <a:gdLst/>
              <a:ahLst/>
              <a:cxnLst/>
              <a:rect l="l" t="t" r="r" b="b"/>
              <a:pathLst>
                <a:path w="80696" h="121158">
                  <a:moveTo>
                    <a:pt x="21946" y="0"/>
                  </a:moveTo>
                  <a:cubicBezTo>
                    <a:pt x="24994" y="0"/>
                    <a:pt x="28880" y="2363"/>
                    <a:pt x="33604" y="7087"/>
                  </a:cubicBezTo>
                  <a:lnTo>
                    <a:pt x="73838" y="47321"/>
                  </a:lnTo>
                  <a:cubicBezTo>
                    <a:pt x="78410" y="51588"/>
                    <a:pt x="80696" y="55322"/>
                    <a:pt x="80696" y="58522"/>
                  </a:cubicBezTo>
                  <a:cubicBezTo>
                    <a:pt x="80696" y="59436"/>
                    <a:pt x="80620" y="60122"/>
                    <a:pt x="80467" y="60579"/>
                  </a:cubicBezTo>
                  <a:cubicBezTo>
                    <a:pt x="80620" y="61037"/>
                    <a:pt x="80696" y="61722"/>
                    <a:pt x="80696" y="62637"/>
                  </a:cubicBezTo>
                  <a:cubicBezTo>
                    <a:pt x="80696" y="65837"/>
                    <a:pt x="78410" y="69571"/>
                    <a:pt x="73838" y="73838"/>
                  </a:cubicBezTo>
                  <a:lnTo>
                    <a:pt x="33147" y="114300"/>
                  </a:lnTo>
                  <a:cubicBezTo>
                    <a:pt x="28575" y="118872"/>
                    <a:pt x="24841" y="121158"/>
                    <a:pt x="21946" y="121158"/>
                  </a:cubicBezTo>
                  <a:cubicBezTo>
                    <a:pt x="18136" y="121158"/>
                    <a:pt x="13488" y="118491"/>
                    <a:pt x="8001" y="113157"/>
                  </a:cubicBezTo>
                  <a:cubicBezTo>
                    <a:pt x="2667" y="107823"/>
                    <a:pt x="0" y="103099"/>
                    <a:pt x="0" y="98984"/>
                  </a:cubicBezTo>
                  <a:cubicBezTo>
                    <a:pt x="0" y="95784"/>
                    <a:pt x="2286" y="91898"/>
                    <a:pt x="6858" y="87326"/>
                  </a:cubicBezTo>
                  <a:lnTo>
                    <a:pt x="33604" y="60579"/>
                  </a:lnTo>
                  <a:lnTo>
                    <a:pt x="6401" y="33147"/>
                  </a:lnTo>
                  <a:cubicBezTo>
                    <a:pt x="2134" y="28880"/>
                    <a:pt x="0" y="25223"/>
                    <a:pt x="0" y="22175"/>
                  </a:cubicBezTo>
                  <a:cubicBezTo>
                    <a:pt x="0" y="18060"/>
                    <a:pt x="2667" y="13335"/>
                    <a:pt x="8001" y="8001"/>
                  </a:cubicBezTo>
                  <a:cubicBezTo>
                    <a:pt x="13335" y="2667"/>
                    <a:pt x="17983" y="0"/>
                    <a:pt x="2194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17748822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Rot by="-21600000">
                                      <p:cBhvr>
                                        <p:cTn id="12" dur="19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0" grpId="0"/>
      <p:bldP spid="11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A18D276-942C-4941-88B5-7A19579AF24C}"/>
              </a:ext>
            </a:extLst>
          </p:cNvPr>
          <p:cNvSpPr/>
          <p:nvPr/>
        </p:nvSpPr>
        <p:spPr>
          <a:xfrm>
            <a:off x="7661097" y="2297565"/>
            <a:ext cx="4672441" cy="4560435"/>
          </a:xfrm>
          <a:custGeom>
            <a:avLst/>
            <a:gdLst>
              <a:gd name="connsiteX0" fmla="*/ 8072818 w 8072818"/>
              <a:gd name="connsiteY0" fmla="*/ 0 h 7995861"/>
              <a:gd name="connsiteX1" fmla="*/ 8072818 w 8072818"/>
              <a:gd name="connsiteY1" fmla="*/ 7995861 h 7995861"/>
              <a:gd name="connsiteX2" fmla="*/ 0 w 8072818"/>
              <a:gd name="connsiteY2" fmla="*/ 7995861 h 7995861"/>
              <a:gd name="connsiteX3" fmla="*/ 100589 w 8072818"/>
              <a:gd name="connsiteY3" fmla="*/ 7967904 h 7995861"/>
              <a:gd name="connsiteX4" fmla="*/ 5094712 w 8072818"/>
              <a:gd name="connsiteY4" fmla="*/ 4967192 h 7995861"/>
              <a:gd name="connsiteX5" fmla="*/ 7900924 w 8072818"/>
              <a:gd name="connsiteY5" fmla="*/ 522728 h 7995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72818" h="7995861">
                <a:moveTo>
                  <a:pt x="8072818" y="0"/>
                </a:moveTo>
                <a:lnTo>
                  <a:pt x="8072818" y="7995861"/>
                </a:lnTo>
                <a:lnTo>
                  <a:pt x="0" y="7995861"/>
                </a:lnTo>
                <a:lnTo>
                  <a:pt x="100589" y="7967904"/>
                </a:lnTo>
                <a:cubicBezTo>
                  <a:pt x="1969845" y="7398755"/>
                  <a:pt x="3689359" y="6375780"/>
                  <a:pt x="5094712" y="4967192"/>
                </a:cubicBezTo>
                <a:cubicBezTo>
                  <a:pt x="6359530" y="3699465"/>
                  <a:pt x="7311420" y="2177985"/>
                  <a:pt x="7900924" y="522728"/>
                </a:cubicBezTo>
                <a:close/>
              </a:path>
            </a:pathLst>
          </a:custGeom>
          <a:gradFill>
            <a:gsLst>
              <a:gs pos="0">
                <a:schemeClr val="accent2">
                  <a:lumMod val="75000"/>
                </a:schemeClr>
              </a:gs>
              <a:gs pos="99000">
                <a:schemeClr val="accent2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125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D687A94-597E-432F-A0B0-FF34EAEEBB4F}"/>
              </a:ext>
            </a:extLst>
          </p:cNvPr>
          <p:cNvGrpSpPr/>
          <p:nvPr/>
        </p:nvGrpSpPr>
        <p:grpSpPr>
          <a:xfrm>
            <a:off x="1503151" y="1615441"/>
            <a:ext cx="3627120" cy="3627120"/>
            <a:chOff x="5211081" y="3886377"/>
            <a:chExt cx="3200022" cy="3200022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7A71F57B-C2B3-4030-8C59-2C11AC221F1C}"/>
                </a:ext>
              </a:extLst>
            </p:cNvPr>
            <p:cNvSpPr/>
            <p:nvPr/>
          </p:nvSpPr>
          <p:spPr>
            <a:xfrm>
              <a:off x="5211081" y="3886377"/>
              <a:ext cx="3200022" cy="320002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6350">
              <a:solidFill>
                <a:schemeClr val="bg1">
                  <a:lumMod val="75000"/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E8D19A0-2C6D-47E9-8D7F-B52E24BD17B9}"/>
                </a:ext>
              </a:extLst>
            </p:cNvPr>
            <p:cNvSpPr/>
            <p:nvPr/>
          </p:nvSpPr>
          <p:spPr>
            <a:xfrm>
              <a:off x="7621751" y="4071297"/>
              <a:ext cx="160174" cy="16017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  <a:effectLst>
              <a:outerShdw blurRad="304800" dist="38100" dir="5400000" algn="t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32FF96E0-7FEC-4E0A-8B4B-C7F1A7F10461}"/>
              </a:ext>
            </a:extLst>
          </p:cNvPr>
          <p:cNvSpPr/>
          <p:nvPr/>
        </p:nvSpPr>
        <p:spPr>
          <a:xfrm>
            <a:off x="2194682" y="2345265"/>
            <a:ext cx="22630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232A4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buntu" panose="020B0504030602030204" pitchFamily="34" charset="0"/>
              </a:rPr>
              <a:t>What is</a:t>
            </a:r>
          </a:p>
          <a:p>
            <a:pPr algn="ctr"/>
            <a:r>
              <a:rPr lang="en-US" sz="3600" b="1" dirty="0">
                <a:solidFill>
                  <a:srgbClr val="232A4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buntu" panose="020B0504030602030204" pitchFamily="34" charset="0"/>
              </a:rPr>
              <a:t>PHP ?</a:t>
            </a:r>
            <a:endParaRPr lang="en-US" sz="3600" b="1" i="0" dirty="0">
              <a:solidFill>
                <a:srgbClr val="232A4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Ubuntu" panose="020B050403060203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DCC791-72C6-4644-B4FA-68C8804A49EE}"/>
              </a:ext>
            </a:extLst>
          </p:cNvPr>
          <p:cNvSpPr/>
          <p:nvPr/>
        </p:nvSpPr>
        <p:spPr>
          <a:xfrm>
            <a:off x="5798435" y="1445027"/>
            <a:ext cx="2171699" cy="338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da-DK" sz="1400" b="1" dirty="0">
                <a:solidFill>
                  <a:srgbClr val="232A4E"/>
                </a:solidFill>
                <a:latin typeface="Ubuntu" panose="020B0504030602030204" pitchFamily="34" charset="0"/>
              </a:rPr>
              <a:t>PHP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86D331-52E5-47BD-B121-6853678A587E}"/>
              </a:ext>
            </a:extLst>
          </p:cNvPr>
          <p:cNvSpPr/>
          <p:nvPr/>
        </p:nvSpPr>
        <p:spPr>
          <a:xfrm>
            <a:off x="5798435" y="1783709"/>
            <a:ext cx="5028872" cy="3290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232A4E"/>
                </a:solidFill>
                <a:cs typeface="Segoe UI Light" panose="020B0502040204020203" pitchFamily="34" charset="0"/>
              </a:rPr>
              <a:t>PHP is an acronym for "PHP: Hypertext </a:t>
            </a:r>
            <a:r>
              <a:rPr lang="en-GB" sz="1400" dirty="0" err="1">
                <a:solidFill>
                  <a:srgbClr val="232A4E"/>
                </a:solidFill>
                <a:cs typeface="Segoe UI Light" panose="020B0502040204020203" pitchFamily="34" charset="0"/>
              </a:rPr>
              <a:t>Preprocessor</a:t>
            </a:r>
            <a:r>
              <a:rPr lang="en-GB" sz="1400" dirty="0">
                <a:solidFill>
                  <a:srgbClr val="232A4E"/>
                </a:solidFill>
                <a:cs typeface="Segoe UI Light" panose="020B0502040204020203" pitchFamily="34" charset="0"/>
              </a:rPr>
              <a:t>“.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232A4E"/>
                </a:solidFill>
                <a:cs typeface="Segoe UI Light" panose="020B0502040204020203" pitchFamily="34" charset="0"/>
              </a:rPr>
              <a:t>PHP is a widely-used, open source scripting language.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232A4E"/>
                </a:solidFill>
                <a:cs typeface="Segoe UI Light" panose="020B0502040204020203" pitchFamily="34" charset="0"/>
              </a:rPr>
              <a:t>PHP files can contain text, HTML, CSS, JavaScript, and PHP code.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232A4E"/>
                </a:solidFill>
                <a:cs typeface="Segoe UI Light" panose="020B0502040204020203" pitchFamily="34" charset="0"/>
              </a:rPr>
              <a:t>PHP code is executed on the server, and the result is returned to the browser as plain HTML.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232A4E"/>
                </a:solidFill>
                <a:cs typeface="Segoe UI Light" panose="020B0502040204020203" pitchFamily="34" charset="0"/>
              </a:rPr>
              <a:t>PHP files have extension ".</a:t>
            </a:r>
            <a:r>
              <a:rPr lang="en-GB" sz="1400" dirty="0" err="1">
                <a:solidFill>
                  <a:srgbClr val="232A4E"/>
                </a:solidFill>
                <a:cs typeface="Segoe UI Light" panose="020B0502040204020203" pitchFamily="34" charset="0"/>
              </a:rPr>
              <a:t>php</a:t>
            </a:r>
            <a:r>
              <a:rPr lang="en-GB" sz="1400" dirty="0">
                <a:solidFill>
                  <a:srgbClr val="232A4E"/>
                </a:solidFill>
                <a:cs typeface="Segoe UI Light" panose="020B0502040204020203" pitchFamily="34" charset="0"/>
              </a:rPr>
              <a:t>“.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232A4E"/>
                </a:solidFill>
                <a:cs typeface="Segoe UI Light" panose="020B0502040204020203" pitchFamily="34" charset="0"/>
              </a:rPr>
              <a:t>PHP can generate dynamic page content.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232A4E"/>
                </a:solidFill>
                <a:cs typeface="Segoe UI Light" panose="020B0502040204020203" pitchFamily="34" charset="0"/>
              </a:rPr>
              <a:t>PHP can create, open, read, write, delete, and close files on the server.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232A4E"/>
                </a:solidFill>
                <a:cs typeface="Segoe UI Light" panose="020B0502040204020203" pitchFamily="34" charset="0"/>
              </a:rPr>
              <a:t>PHP used by Facebook, WordPress, Wikipedia etc.</a:t>
            </a:r>
            <a:endParaRPr lang="en-US" sz="1400" dirty="0">
              <a:solidFill>
                <a:srgbClr val="232A4E"/>
              </a:solidFill>
              <a:cs typeface="Segoe UI Light" panose="020B0502040204020203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9629AA-277E-49CF-8391-CDC11171313B}"/>
              </a:ext>
            </a:extLst>
          </p:cNvPr>
          <p:cNvSpPr/>
          <p:nvPr/>
        </p:nvSpPr>
        <p:spPr>
          <a:xfrm>
            <a:off x="1900489" y="3590214"/>
            <a:ext cx="2885026" cy="888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1200" dirty="0">
                <a:solidFill>
                  <a:srgbClr val="232A4E"/>
                </a:solidFill>
                <a:cs typeface="Segoe UI Light" panose="020B0502040204020203" pitchFamily="34" charset="0"/>
              </a:rPr>
              <a:t>PHP is a popular general-purpose scripting language that is especially used for web development.</a:t>
            </a:r>
            <a:endParaRPr lang="en-US" sz="1200" dirty="0">
              <a:solidFill>
                <a:srgbClr val="232A4E"/>
              </a:solidFill>
              <a:cs typeface="Segoe UI Light" panose="020B0502040204020203" pitchFamily="34" charset="0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56729FA-E975-49AC-AB24-9F154E6D94BD}"/>
              </a:ext>
            </a:extLst>
          </p:cNvPr>
          <p:cNvGrpSpPr/>
          <p:nvPr/>
        </p:nvGrpSpPr>
        <p:grpSpPr>
          <a:xfrm>
            <a:off x="609600" y="3316306"/>
            <a:ext cx="225389" cy="225389"/>
            <a:chOff x="6671787" y="3333796"/>
            <a:chExt cx="416940" cy="416940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64EA74F5-A78F-49DA-AEE9-066C4415EB75}"/>
                </a:ext>
              </a:extLst>
            </p:cNvPr>
            <p:cNvSpPr/>
            <p:nvPr/>
          </p:nvSpPr>
          <p:spPr>
            <a:xfrm>
              <a:off x="6671787" y="3333796"/>
              <a:ext cx="416940" cy="416940"/>
            </a:xfrm>
            <a:custGeom>
              <a:avLst/>
              <a:gdLst>
                <a:gd name="connsiteX0" fmla="*/ 256994 w 659990"/>
                <a:gd name="connsiteY0" fmla="*/ 0 h 659990"/>
                <a:gd name="connsiteX1" fmla="*/ 402996 w 659990"/>
                <a:gd name="connsiteY1" fmla="*/ 0 h 659990"/>
                <a:gd name="connsiteX2" fmla="*/ 659990 w 659990"/>
                <a:gd name="connsiteY2" fmla="*/ 256994 h 659990"/>
                <a:gd name="connsiteX3" fmla="*/ 659990 w 659990"/>
                <a:gd name="connsiteY3" fmla="*/ 402996 h 659990"/>
                <a:gd name="connsiteX4" fmla="*/ 402996 w 659990"/>
                <a:gd name="connsiteY4" fmla="*/ 659990 h 659990"/>
                <a:gd name="connsiteX5" fmla="*/ 256994 w 659990"/>
                <a:gd name="connsiteY5" fmla="*/ 659990 h 659990"/>
                <a:gd name="connsiteX6" fmla="*/ 0 w 659990"/>
                <a:gd name="connsiteY6" fmla="*/ 402996 h 659990"/>
                <a:gd name="connsiteX7" fmla="*/ 0 w 659990"/>
                <a:gd name="connsiteY7" fmla="*/ 256994 h 659990"/>
                <a:gd name="connsiteX8" fmla="*/ 256994 w 659990"/>
                <a:gd name="connsiteY8" fmla="*/ 0 h 659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9990" h="659990">
                  <a:moveTo>
                    <a:pt x="256994" y="0"/>
                  </a:moveTo>
                  <a:lnTo>
                    <a:pt x="402996" y="0"/>
                  </a:lnTo>
                  <a:cubicBezTo>
                    <a:pt x="544930" y="0"/>
                    <a:pt x="659990" y="115060"/>
                    <a:pt x="659990" y="256994"/>
                  </a:cubicBezTo>
                  <a:lnTo>
                    <a:pt x="659990" y="402996"/>
                  </a:lnTo>
                  <a:cubicBezTo>
                    <a:pt x="659990" y="544930"/>
                    <a:pt x="544930" y="659990"/>
                    <a:pt x="402996" y="659990"/>
                  </a:cubicBezTo>
                  <a:lnTo>
                    <a:pt x="256994" y="659990"/>
                  </a:lnTo>
                  <a:cubicBezTo>
                    <a:pt x="115060" y="659990"/>
                    <a:pt x="0" y="544930"/>
                    <a:pt x="0" y="402996"/>
                  </a:cubicBezTo>
                  <a:lnTo>
                    <a:pt x="0" y="256994"/>
                  </a:lnTo>
                  <a:cubicBezTo>
                    <a:pt x="0" y="115060"/>
                    <a:pt x="115060" y="0"/>
                    <a:pt x="256994" y="0"/>
                  </a:cubicBezTo>
                  <a:close/>
                </a:path>
              </a:pathLst>
            </a:custGeom>
            <a:gradFill>
              <a:gsLst>
                <a:gs pos="0">
                  <a:schemeClr val="accent2">
                    <a:lumMod val="60000"/>
                    <a:lumOff val="40000"/>
                  </a:schemeClr>
                </a:gs>
                <a:gs pos="100000">
                  <a:schemeClr val="accent2"/>
                </a:gs>
              </a:gsLst>
              <a:lin ang="8100000" scaled="1"/>
            </a:gradFill>
            <a:ln>
              <a:noFill/>
            </a:ln>
            <a:effectLst>
              <a:outerShdw blurRad="419100" dist="304800" dir="3180000" algn="t" rotWithShape="0">
                <a:prstClr val="black">
                  <a:alpha val="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4A6F9A60-F37A-4B19-B5C4-77F8EF42FC1A}"/>
                </a:ext>
              </a:extLst>
            </p:cNvPr>
            <p:cNvSpPr/>
            <p:nvPr/>
          </p:nvSpPr>
          <p:spPr>
            <a:xfrm>
              <a:off x="6839909" y="3481801"/>
              <a:ext cx="80696" cy="120930"/>
            </a:xfrm>
            <a:custGeom>
              <a:avLst/>
              <a:gdLst/>
              <a:ahLst/>
              <a:cxnLst/>
              <a:rect l="l" t="t" r="r" b="b"/>
              <a:pathLst>
                <a:path w="80696" h="120930">
                  <a:moveTo>
                    <a:pt x="58750" y="0"/>
                  </a:moveTo>
                  <a:cubicBezTo>
                    <a:pt x="62713" y="0"/>
                    <a:pt x="67361" y="2667"/>
                    <a:pt x="72695" y="8001"/>
                  </a:cubicBezTo>
                  <a:cubicBezTo>
                    <a:pt x="78029" y="13335"/>
                    <a:pt x="80696" y="18060"/>
                    <a:pt x="80696" y="22175"/>
                  </a:cubicBezTo>
                  <a:cubicBezTo>
                    <a:pt x="80696" y="24918"/>
                    <a:pt x="78715" y="28423"/>
                    <a:pt x="74752" y="32690"/>
                  </a:cubicBezTo>
                  <a:lnTo>
                    <a:pt x="47092" y="60579"/>
                  </a:lnTo>
                  <a:lnTo>
                    <a:pt x="74524" y="87783"/>
                  </a:lnTo>
                  <a:cubicBezTo>
                    <a:pt x="78639" y="92202"/>
                    <a:pt x="80696" y="95936"/>
                    <a:pt x="80696" y="98984"/>
                  </a:cubicBezTo>
                  <a:cubicBezTo>
                    <a:pt x="80696" y="103099"/>
                    <a:pt x="78029" y="107823"/>
                    <a:pt x="72695" y="113157"/>
                  </a:cubicBezTo>
                  <a:cubicBezTo>
                    <a:pt x="67513" y="118339"/>
                    <a:pt x="62941" y="120930"/>
                    <a:pt x="58979" y="120930"/>
                  </a:cubicBezTo>
                  <a:cubicBezTo>
                    <a:pt x="55779" y="120930"/>
                    <a:pt x="51816" y="118568"/>
                    <a:pt x="47092" y="113843"/>
                  </a:cubicBezTo>
                  <a:lnTo>
                    <a:pt x="6172" y="73152"/>
                  </a:lnTo>
                  <a:cubicBezTo>
                    <a:pt x="2058" y="68733"/>
                    <a:pt x="0" y="65075"/>
                    <a:pt x="0" y="62180"/>
                  </a:cubicBezTo>
                  <a:cubicBezTo>
                    <a:pt x="0" y="62027"/>
                    <a:pt x="38" y="61799"/>
                    <a:pt x="115" y="61494"/>
                  </a:cubicBezTo>
                  <a:cubicBezTo>
                    <a:pt x="191" y="61189"/>
                    <a:pt x="229" y="60884"/>
                    <a:pt x="229" y="60579"/>
                  </a:cubicBezTo>
                  <a:cubicBezTo>
                    <a:pt x="229" y="60275"/>
                    <a:pt x="191" y="59970"/>
                    <a:pt x="115" y="59665"/>
                  </a:cubicBezTo>
                  <a:cubicBezTo>
                    <a:pt x="38" y="59360"/>
                    <a:pt x="0" y="59132"/>
                    <a:pt x="0" y="58979"/>
                  </a:cubicBezTo>
                  <a:cubicBezTo>
                    <a:pt x="0" y="55779"/>
                    <a:pt x="2286" y="51893"/>
                    <a:pt x="6858" y="47321"/>
                  </a:cubicBezTo>
                  <a:lnTo>
                    <a:pt x="47092" y="7087"/>
                  </a:lnTo>
                  <a:cubicBezTo>
                    <a:pt x="51816" y="2363"/>
                    <a:pt x="55702" y="0"/>
                    <a:pt x="5875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C589F7E-FCDF-48EC-8546-C99135209EFE}"/>
              </a:ext>
            </a:extLst>
          </p:cNvPr>
          <p:cNvGrpSpPr/>
          <p:nvPr/>
        </p:nvGrpSpPr>
        <p:grpSpPr>
          <a:xfrm>
            <a:off x="11336163" y="3316306"/>
            <a:ext cx="225389" cy="225389"/>
            <a:chOff x="6920974" y="3130838"/>
            <a:chExt cx="416940" cy="416940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FC61B35-C184-4B7A-9D97-A44C2A497847}"/>
                </a:ext>
              </a:extLst>
            </p:cNvPr>
            <p:cNvSpPr/>
            <p:nvPr/>
          </p:nvSpPr>
          <p:spPr>
            <a:xfrm>
              <a:off x="6920974" y="3130838"/>
              <a:ext cx="416940" cy="416940"/>
            </a:xfrm>
            <a:custGeom>
              <a:avLst/>
              <a:gdLst>
                <a:gd name="connsiteX0" fmla="*/ 256994 w 659990"/>
                <a:gd name="connsiteY0" fmla="*/ 0 h 659990"/>
                <a:gd name="connsiteX1" fmla="*/ 402996 w 659990"/>
                <a:gd name="connsiteY1" fmla="*/ 0 h 659990"/>
                <a:gd name="connsiteX2" fmla="*/ 659990 w 659990"/>
                <a:gd name="connsiteY2" fmla="*/ 256994 h 659990"/>
                <a:gd name="connsiteX3" fmla="*/ 659990 w 659990"/>
                <a:gd name="connsiteY3" fmla="*/ 402996 h 659990"/>
                <a:gd name="connsiteX4" fmla="*/ 402996 w 659990"/>
                <a:gd name="connsiteY4" fmla="*/ 659990 h 659990"/>
                <a:gd name="connsiteX5" fmla="*/ 256994 w 659990"/>
                <a:gd name="connsiteY5" fmla="*/ 659990 h 659990"/>
                <a:gd name="connsiteX6" fmla="*/ 0 w 659990"/>
                <a:gd name="connsiteY6" fmla="*/ 402996 h 659990"/>
                <a:gd name="connsiteX7" fmla="*/ 0 w 659990"/>
                <a:gd name="connsiteY7" fmla="*/ 256994 h 659990"/>
                <a:gd name="connsiteX8" fmla="*/ 256994 w 659990"/>
                <a:gd name="connsiteY8" fmla="*/ 0 h 659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9990" h="659990">
                  <a:moveTo>
                    <a:pt x="256994" y="0"/>
                  </a:moveTo>
                  <a:lnTo>
                    <a:pt x="402996" y="0"/>
                  </a:lnTo>
                  <a:cubicBezTo>
                    <a:pt x="544930" y="0"/>
                    <a:pt x="659990" y="115060"/>
                    <a:pt x="659990" y="256994"/>
                  </a:cubicBezTo>
                  <a:lnTo>
                    <a:pt x="659990" y="402996"/>
                  </a:lnTo>
                  <a:cubicBezTo>
                    <a:pt x="659990" y="544930"/>
                    <a:pt x="544930" y="659990"/>
                    <a:pt x="402996" y="659990"/>
                  </a:cubicBezTo>
                  <a:lnTo>
                    <a:pt x="256994" y="659990"/>
                  </a:lnTo>
                  <a:cubicBezTo>
                    <a:pt x="115060" y="659990"/>
                    <a:pt x="0" y="544930"/>
                    <a:pt x="0" y="402996"/>
                  </a:cubicBezTo>
                  <a:lnTo>
                    <a:pt x="0" y="256994"/>
                  </a:lnTo>
                  <a:cubicBezTo>
                    <a:pt x="0" y="115060"/>
                    <a:pt x="115060" y="0"/>
                    <a:pt x="256994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/>
                </a:gs>
              </a:gsLst>
              <a:lin ang="8100000" scaled="1"/>
            </a:gradFill>
            <a:ln>
              <a:noFill/>
            </a:ln>
            <a:effectLst>
              <a:outerShdw blurRad="419100" dist="304800" dir="3180000" algn="t" rotWithShape="0">
                <a:prstClr val="black">
                  <a:alpha val="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A6664629-F11E-4EBF-AF0C-57F0EC6B945E}"/>
                </a:ext>
              </a:extLst>
            </p:cNvPr>
            <p:cNvSpPr/>
            <p:nvPr/>
          </p:nvSpPr>
          <p:spPr>
            <a:xfrm>
              <a:off x="7089096" y="3278729"/>
              <a:ext cx="80696" cy="121158"/>
            </a:xfrm>
            <a:custGeom>
              <a:avLst/>
              <a:gdLst/>
              <a:ahLst/>
              <a:cxnLst/>
              <a:rect l="l" t="t" r="r" b="b"/>
              <a:pathLst>
                <a:path w="80696" h="121158">
                  <a:moveTo>
                    <a:pt x="21946" y="0"/>
                  </a:moveTo>
                  <a:cubicBezTo>
                    <a:pt x="24994" y="0"/>
                    <a:pt x="28880" y="2363"/>
                    <a:pt x="33604" y="7087"/>
                  </a:cubicBezTo>
                  <a:lnTo>
                    <a:pt x="73838" y="47321"/>
                  </a:lnTo>
                  <a:cubicBezTo>
                    <a:pt x="78410" y="51588"/>
                    <a:pt x="80696" y="55322"/>
                    <a:pt x="80696" y="58522"/>
                  </a:cubicBezTo>
                  <a:cubicBezTo>
                    <a:pt x="80696" y="59436"/>
                    <a:pt x="80620" y="60122"/>
                    <a:pt x="80467" y="60579"/>
                  </a:cubicBezTo>
                  <a:cubicBezTo>
                    <a:pt x="80620" y="61037"/>
                    <a:pt x="80696" y="61722"/>
                    <a:pt x="80696" y="62637"/>
                  </a:cubicBezTo>
                  <a:cubicBezTo>
                    <a:pt x="80696" y="65837"/>
                    <a:pt x="78410" y="69571"/>
                    <a:pt x="73838" y="73838"/>
                  </a:cubicBezTo>
                  <a:lnTo>
                    <a:pt x="33147" y="114300"/>
                  </a:lnTo>
                  <a:cubicBezTo>
                    <a:pt x="28575" y="118872"/>
                    <a:pt x="24841" y="121158"/>
                    <a:pt x="21946" y="121158"/>
                  </a:cubicBezTo>
                  <a:cubicBezTo>
                    <a:pt x="18136" y="121158"/>
                    <a:pt x="13488" y="118491"/>
                    <a:pt x="8001" y="113157"/>
                  </a:cubicBezTo>
                  <a:cubicBezTo>
                    <a:pt x="2667" y="107823"/>
                    <a:pt x="0" y="103099"/>
                    <a:pt x="0" y="98984"/>
                  </a:cubicBezTo>
                  <a:cubicBezTo>
                    <a:pt x="0" y="95784"/>
                    <a:pt x="2286" y="91898"/>
                    <a:pt x="6858" y="87326"/>
                  </a:cubicBezTo>
                  <a:lnTo>
                    <a:pt x="33604" y="60579"/>
                  </a:lnTo>
                  <a:lnTo>
                    <a:pt x="6401" y="33147"/>
                  </a:lnTo>
                  <a:cubicBezTo>
                    <a:pt x="2134" y="28880"/>
                    <a:pt x="0" y="25223"/>
                    <a:pt x="0" y="22175"/>
                  </a:cubicBezTo>
                  <a:cubicBezTo>
                    <a:pt x="0" y="18060"/>
                    <a:pt x="2667" y="13335"/>
                    <a:pt x="8001" y="8001"/>
                  </a:cubicBezTo>
                  <a:cubicBezTo>
                    <a:pt x="13335" y="2667"/>
                    <a:pt x="17983" y="0"/>
                    <a:pt x="2194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1857518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Rot by="-21600000">
                                      <p:cBhvr>
                                        <p:cTn id="12" dur="19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0" grpId="0"/>
      <p:bldP spid="11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Freeform: Shape 463">
            <a:extLst>
              <a:ext uri="{FF2B5EF4-FFF2-40B4-BE49-F238E27FC236}">
                <a16:creationId xmlns:a16="http://schemas.microsoft.com/office/drawing/2014/main" id="{F7EAB3F2-5E84-4D94-B90C-FB84FB8D147B}"/>
              </a:ext>
            </a:extLst>
          </p:cNvPr>
          <p:cNvSpPr/>
          <p:nvPr/>
        </p:nvSpPr>
        <p:spPr>
          <a:xfrm>
            <a:off x="6053089" y="381000"/>
            <a:ext cx="6140706" cy="5671909"/>
          </a:xfrm>
          <a:custGeom>
            <a:avLst/>
            <a:gdLst>
              <a:gd name="connsiteX0" fmla="*/ 6574295 w 6572250"/>
              <a:gd name="connsiteY0" fmla="*/ 0 h 6372225"/>
              <a:gd name="connsiteX1" fmla="*/ 1935620 w 6572250"/>
              <a:gd name="connsiteY1" fmla="*/ 1920240 h 6372225"/>
              <a:gd name="connsiteX2" fmla="*/ 957403 w 6572250"/>
              <a:gd name="connsiteY2" fmla="*/ 5436870 h 6372225"/>
              <a:gd name="connsiteX3" fmla="*/ 6573342 w 6572250"/>
              <a:gd name="connsiteY3" fmla="*/ 5918835 h 6372225"/>
              <a:gd name="connsiteX4" fmla="*/ 6573342 w 6572250"/>
              <a:gd name="connsiteY4" fmla="*/ 0 h 6372225"/>
              <a:gd name="connsiteX0" fmla="*/ 7580544 w 7580544"/>
              <a:gd name="connsiteY0" fmla="*/ 0 h 6377804"/>
              <a:gd name="connsiteX1" fmla="*/ 1212219 w 7580544"/>
              <a:gd name="connsiteY1" fmla="*/ 2407229 h 6377804"/>
              <a:gd name="connsiteX2" fmla="*/ 1963652 w 7580544"/>
              <a:gd name="connsiteY2" fmla="*/ 5436870 h 6377804"/>
              <a:gd name="connsiteX3" fmla="*/ 7579591 w 7580544"/>
              <a:gd name="connsiteY3" fmla="*/ 5918835 h 6377804"/>
              <a:gd name="connsiteX4" fmla="*/ 7579591 w 7580544"/>
              <a:gd name="connsiteY4" fmla="*/ 0 h 6377804"/>
              <a:gd name="connsiteX5" fmla="*/ 7580544 w 7580544"/>
              <a:gd name="connsiteY5" fmla="*/ 0 h 6377804"/>
              <a:gd name="connsiteX0" fmla="*/ 6727574 w 6727574"/>
              <a:gd name="connsiteY0" fmla="*/ 0 h 6377804"/>
              <a:gd name="connsiteX1" fmla="*/ 1753045 w 6727574"/>
              <a:gd name="connsiteY1" fmla="*/ 1248531 h 6377804"/>
              <a:gd name="connsiteX2" fmla="*/ 1110682 w 6727574"/>
              <a:gd name="connsiteY2" fmla="*/ 5436870 h 6377804"/>
              <a:gd name="connsiteX3" fmla="*/ 6726621 w 6727574"/>
              <a:gd name="connsiteY3" fmla="*/ 5918835 h 6377804"/>
              <a:gd name="connsiteX4" fmla="*/ 6726621 w 6727574"/>
              <a:gd name="connsiteY4" fmla="*/ 0 h 6377804"/>
              <a:gd name="connsiteX5" fmla="*/ 6727574 w 6727574"/>
              <a:gd name="connsiteY5" fmla="*/ 0 h 6377804"/>
              <a:gd name="connsiteX0" fmla="*/ 6699512 w 6699512"/>
              <a:gd name="connsiteY0" fmla="*/ 0 h 6377804"/>
              <a:gd name="connsiteX1" fmla="*/ 1724983 w 6699512"/>
              <a:gd name="connsiteY1" fmla="*/ 1248531 h 6377804"/>
              <a:gd name="connsiteX2" fmla="*/ 1082620 w 6699512"/>
              <a:gd name="connsiteY2" fmla="*/ 5436870 h 6377804"/>
              <a:gd name="connsiteX3" fmla="*/ 6698559 w 6699512"/>
              <a:gd name="connsiteY3" fmla="*/ 5918835 h 6377804"/>
              <a:gd name="connsiteX4" fmla="*/ 6698559 w 6699512"/>
              <a:gd name="connsiteY4" fmla="*/ 0 h 6377804"/>
              <a:gd name="connsiteX5" fmla="*/ 6699512 w 6699512"/>
              <a:gd name="connsiteY5" fmla="*/ 0 h 6377804"/>
              <a:gd name="connsiteX0" fmla="*/ 7046803 w 7046803"/>
              <a:gd name="connsiteY0" fmla="*/ 0 h 6377804"/>
              <a:gd name="connsiteX1" fmla="*/ 1434151 w 7046803"/>
              <a:gd name="connsiteY1" fmla="*/ 1332495 h 6377804"/>
              <a:gd name="connsiteX2" fmla="*/ 1429911 w 7046803"/>
              <a:gd name="connsiteY2" fmla="*/ 5436870 h 6377804"/>
              <a:gd name="connsiteX3" fmla="*/ 7045850 w 7046803"/>
              <a:gd name="connsiteY3" fmla="*/ 5918835 h 6377804"/>
              <a:gd name="connsiteX4" fmla="*/ 7045850 w 7046803"/>
              <a:gd name="connsiteY4" fmla="*/ 0 h 6377804"/>
              <a:gd name="connsiteX5" fmla="*/ 7046803 w 7046803"/>
              <a:gd name="connsiteY5" fmla="*/ 0 h 6377804"/>
              <a:gd name="connsiteX0" fmla="*/ 6927453 w 6927453"/>
              <a:gd name="connsiteY0" fmla="*/ 0 h 6377804"/>
              <a:gd name="connsiteX1" fmla="*/ 1314801 w 6927453"/>
              <a:gd name="connsiteY1" fmla="*/ 1332495 h 6377804"/>
              <a:gd name="connsiteX2" fmla="*/ 1310561 w 6927453"/>
              <a:gd name="connsiteY2" fmla="*/ 5436870 h 6377804"/>
              <a:gd name="connsiteX3" fmla="*/ 6926500 w 6927453"/>
              <a:gd name="connsiteY3" fmla="*/ 5918835 h 6377804"/>
              <a:gd name="connsiteX4" fmla="*/ 6926500 w 6927453"/>
              <a:gd name="connsiteY4" fmla="*/ 0 h 6377804"/>
              <a:gd name="connsiteX5" fmla="*/ 6927453 w 6927453"/>
              <a:gd name="connsiteY5" fmla="*/ 0 h 6377804"/>
              <a:gd name="connsiteX0" fmla="*/ 6777743 w 6777743"/>
              <a:gd name="connsiteY0" fmla="*/ 0 h 6377804"/>
              <a:gd name="connsiteX1" fmla="*/ 1433774 w 6777743"/>
              <a:gd name="connsiteY1" fmla="*/ 1248531 h 6377804"/>
              <a:gd name="connsiteX2" fmla="*/ 1160851 w 6777743"/>
              <a:gd name="connsiteY2" fmla="*/ 5436870 h 6377804"/>
              <a:gd name="connsiteX3" fmla="*/ 6776790 w 6777743"/>
              <a:gd name="connsiteY3" fmla="*/ 5918835 h 6377804"/>
              <a:gd name="connsiteX4" fmla="*/ 6776790 w 6777743"/>
              <a:gd name="connsiteY4" fmla="*/ 0 h 6377804"/>
              <a:gd name="connsiteX5" fmla="*/ 6777743 w 6777743"/>
              <a:gd name="connsiteY5" fmla="*/ 0 h 6377804"/>
              <a:gd name="connsiteX0" fmla="*/ 6991892 w 6991892"/>
              <a:gd name="connsiteY0" fmla="*/ 0 h 6458114"/>
              <a:gd name="connsiteX1" fmla="*/ 1647923 w 6991892"/>
              <a:gd name="connsiteY1" fmla="*/ 1248531 h 6458114"/>
              <a:gd name="connsiteX2" fmla="*/ 1375000 w 6991892"/>
              <a:gd name="connsiteY2" fmla="*/ 5436870 h 6458114"/>
              <a:gd name="connsiteX3" fmla="*/ 6990939 w 6991892"/>
              <a:gd name="connsiteY3" fmla="*/ 5918835 h 6458114"/>
              <a:gd name="connsiteX4" fmla="*/ 6990939 w 6991892"/>
              <a:gd name="connsiteY4" fmla="*/ 0 h 6458114"/>
              <a:gd name="connsiteX5" fmla="*/ 6991892 w 6991892"/>
              <a:gd name="connsiteY5" fmla="*/ 0 h 6458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1892" h="6458114">
                <a:moveTo>
                  <a:pt x="6991892" y="0"/>
                </a:moveTo>
                <a:cubicBezTo>
                  <a:pt x="6166075" y="1071563"/>
                  <a:pt x="4603819" y="3059079"/>
                  <a:pt x="1647923" y="1248531"/>
                </a:cubicBezTo>
                <a:cubicBezTo>
                  <a:pt x="-488889" y="-60311"/>
                  <a:pt x="-513260" y="4217734"/>
                  <a:pt x="1375000" y="5436870"/>
                </a:cubicBezTo>
                <a:cubicBezTo>
                  <a:pt x="3263260" y="6656006"/>
                  <a:pt x="5132612" y="6740843"/>
                  <a:pt x="6990939" y="5918835"/>
                </a:cubicBezTo>
                <a:lnTo>
                  <a:pt x="6990939" y="0"/>
                </a:lnTo>
                <a:lnTo>
                  <a:pt x="6991892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99000">
                <a:schemeClr val="accent1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" name="Graphic 1">
            <a:extLst>
              <a:ext uri="{FF2B5EF4-FFF2-40B4-BE49-F238E27FC236}">
                <a16:creationId xmlns:a16="http://schemas.microsoft.com/office/drawing/2014/main" id="{AE5CC43F-73D6-4F53-B4BF-1195856F06EE}"/>
              </a:ext>
            </a:extLst>
          </p:cNvPr>
          <p:cNvGrpSpPr/>
          <p:nvPr/>
        </p:nvGrpSpPr>
        <p:grpSpPr>
          <a:xfrm>
            <a:off x="5856581" y="2050825"/>
            <a:ext cx="6290537" cy="4238170"/>
            <a:chOff x="2596313" y="1070518"/>
            <a:chExt cx="6933437" cy="4671316"/>
          </a:xfrm>
          <a:effectLst>
            <a:outerShdw blurRad="8255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298F3DF6-A974-48E2-9974-79B052FD915E}"/>
                </a:ext>
              </a:extLst>
            </p:cNvPr>
            <p:cNvSpPr/>
            <p:nvPr/>
          </p:nvSpPr>
          <p:spPr>
            <a:xfrm>
              <a:off x="2870202" y="3180472"/>
              <a:ext cx="50720" cy="5072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0 h 0"/>
                <a:gd name="connsiteX2" fmla="*/ 0 w 0"/>
                <a:gd name="connsiteY2" fmla="*/ 0 h 0"/>
                <a:gd name="connsiteX3" fmla="*/ 0 w 0"/>
                <a:gd name="connsiteY3" fmla="*/ 0 h 0"/>
                <a:gd name="connsiteX4" fmla="*/ 0 w 0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32478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D33FDBD2-3477-4D1F-93A8-ED2DAF2A2A84}"/>
                </a:ext>
              </a:extLst>
            </p:cNvPr>
            <p:cNvSpPr/>
            <p:nvPr/>
          </p:nvSpPr>
          <p:spPr>
            <a:xfrm>
              <a:off x="2886686" y="3095516"/>
              <a:ext cx="50720" cy="50720"/>
            </a:xfrm>
            <a:custGeom>
              <a:avLst/>
              <a:gdLst>
                <a:gd name="connsiteX0" fmla="*/ 3804 w 0"/>
                <a:gd name="connsiteY0" fmla="*/ 3804 h 0"/>
                <a:gd name="connsiteX1" fmla="*/ 3804 w 0"/>
                <a:gd name="connsiteY1" fmla="*/ 3804 h 0"/>
                <a:gd name="connsiteX2" fmla="*/ 3804 w 0"/>
                <a:gd name="connsiteY2" fmla="*/ 3804 h 0"/>
                <a:gd name="connsiteX3" fmla="*/ 3804 w 0"/>
                <a:gd name="connsiteY3" fmla="*/ 3804 h 0"/>
                <a:gd name="connsiteX4" fmla="*/ 3804 w 0"/>
                <a:gd name="connsiteY4" fmla="*/ 3804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3804" y="3804"/>
                  </a:moveTo>
                  <a:cubicBezTo>
                    <a:pt x="3804" y="3804"/>
                    <a:pt x="3804" y="3804"/>
                    <a:pt x="3804" y="3804"/>
                  </a:cubicBezTo>
                  <a:cubicBezTo>
                    <a:pt x="3804" y="3804"/>
                    <a:pt x="-1268" y="-1268"/>
                    <a:pt x="3804" y="3804"/>
                  </a:cubicBezTo>
                  <a:cubicBezTo>
                    <a:pt x="-1268" y="-1268"/>
                    <a:pt x="-1268" y="-1268"/>
                    <a:pt x="3804" y="3804"/>
                  </a:cubicBezTo>
                  <a:cubicBezTo>
                    <a:pt x="-1268" y="-1268"/>
                    <a:pt x="-1268" y="-1268"/>
                    <a:pt x="3804" y="3804"/>
                  </a:cubicBezTo>
                  <a:close/>
                </a:path>
              </a:pathLst>
            </a:custGeom>
            <a:solidFill>
              <a:srgbClr val="932478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8B781D15-9E46-45EC-959C-D854E3B37D34}"/>
                </a:ext>
              </a:extLst>
            </p:cNvPr>
            <p:cNvSpPr/>
            <p:nvPr/>
          </p:nvSpPr>
          <p:spPr>
            <a:xfrm>
              <a:off x="2890490" y="3134824"/>
              <a:ext cx="50720" cy="50720"/>
            </a:xfrm>
            <a:custGeom>
              <a:avLst/>
              <a:gdLst>
                <a:gd name="connsiteX0" fmla="*/ 0 w 0"/>
                <a:gd name="connsiteY0" fmla="*/ 5072 h 0"/>
                <a:gd name="connsiteX1" fmla="*/ 0 w 0"/>
                <a:gd name="connsiteY1" fmla="*/ 0 h 0"/>
                <a:gd name="connsiteX2" fmla="*/ 0 w 0"/>
                <a:gd name="connsiteY2" fmla="*/ 5072 h 0"/>
                <a:gd name="connsiteX3" fmla="*/ 0 w 0"/>
                <a:gd name="connsiteY3" fmla="*/ 5072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>
                  <a:moveTo>
                    <a:pt x="0" y="5072"/>
                  </a:moveTo>
                  <a:cubicBezTo>
                    <a:pt x="0" y="5072"/>
                    <a:pt x="0" y="0"/>
                    <a:pt x="0" y="0"/>
                  </a:cubicBezTo>
                  <a:cubicBezTo>
                    <a:pt x="0" y="5072"/>
                    <a:pt x="0" y="5072"/>
                    <a:pt x="0" y="5072"/>
                  </a:cubicBezTo>
                  <a:cubicBezTo>
                    <a:pt x="0" y="5072"/>
                    <a:pt x="0" y="5072"/>
                    <a:pt x="0" y="5072"/>
                  </a:cubicBezTo>
                  <a:close/>
                </a:path>
              </a:pathLst>
            </a:custGeom>
            <a:solidFill>
              <a:srgbClr val="932478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46B1973-C2F8-4AAC-BBC2-40EF635C183B}"/>
                </a:ext>
              </a:extLst>
            </p:cNvPr>
            <p:cNvSpPr/>
            <p:nvPr/>
          </p:nvSpPr>
          <p:spPr>
            <a:xfrm>
              <a:off x="2895562" y="3129752"/>
              <a:ext cx="50720" cy="5072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0 h 0"/>
                <a:gd name="connsiteX2" fmla="*/ 0 w 0"/>
                <a:gd name="connsiteY2" fmla="*/ 0 h 0"/>
                <a:gd name="connsiteX3" fmla="*/ 0 w 0"/>
                <a:gd name="connsiteY3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32478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C4C1509-656D-4FA4-91C5-B098AE1A1144}"/>
                </a:ext>
              </a:extLst>
            </p:cNvPr>
            <p:cNvSpPr/>
            <p:nvPr/>
          </p:nvSpPr>
          <p:spPr>
            <a:xfrm>
              <a:off x="2895562" y="3119608"/>
              <a:ext cx="50720" cy="5072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0 h 0"/>
                <a:gd name="connsiteX2" fmla="*/ 0 w 0"/>
                <a:gd name="connsiteY2" fmla="*/ 0 h 0"/>
                <a:gd name="connsiteX3" fmla="*/ 0 w 0"/>
                <a:gd name="connsiteY3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32478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F7C45DE-C4AB-4A0E-B0A3-49F8ABE94D87}"/>
                </a:ext>
              </a:extLst>
            </p:cNvPr>
            <p:cNvSpPr/>
            <p:nvPr/>
          </p:nvSpPr>
          <p:spPr>
            <a:xfrm>
              <a:off x="2890490" y="3107209"/>
              <a:ext cx="50720" cy="50720"/>
            </a:xfrm>
            <a:custGeom>
              <a:avLst/>
              <a:gdLst>
                <a:gd name="connsiteX0" fmla="*/ 0 w 0"/>
                <a:gd name="connsiteY0" fmla="*/ 2254 h 0"/>
                <a:gd name="connsiteX1" fmla="*/ 0 w 0"/>
                <a:gd name="connsiteY1" fmla="*/ 2254 h 0"/>
                <a:gd name="connsiteX2" fmla="*/ 0 w 0"/>
                <a:gd name="connsiteY2" fmla="*/ 2254 h 0"/>
                <a:gd name="connsiteX3" fmla="*/ 0 w 0"/>
                <a:gd name="connsiteY3" fmla="*/ 2254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>
                  <a:moveTo>
                    <a:pt x="0" y="2254"/>
                  </a:moveTo>
                  <a:cubicBezTo>
                    <a:pt x="0" y="2254"/>
                    <a:pt x="0" y="2254"/>
                    <a:pt x="0" y="2254"/>
                  </a:cubicBezTo>
                  <a:cubicBezTo>
                    <a:pt x="0" y="-2818"/>
                    <a:pt x="0" y="2254"/>
                    <a:pt x="0" y="2254"/>
                  </a:cubicBezTo>
                  <a:cubicBezTo>
                    <a:pt x="0" y="2254"/>
                    <a:pt x="0" y="2254"/>
                    <a:pt x="0" y="2254"/>
                  </a:cubicBezTo>
                  <a:close/>
                </a:path>
              </a:pathLst>
            </a:custGeom>
            <a:solidFill>
              <a:srgbClr val="932478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237FB7B-A492-40CB-BB77-203FC3493D3E}"/>
                </a:ext>
              </a:extLst>
            </p:cNvPr>
            <p:cNvSpPr/>
            <p:nvPr/>
          </p:nvSpPr>
          <p:spPr>
            <a:xfrm>
              <a:off x="2881614" y="3085372"/>
              <a:ext cx="50720" cy="50720"/>
            </a:xfrm>
            <a:custGeom>
              <a:avLst/>
              <a:gdLst>
                <a:gd name="connsiteX0" fmla="*/ 3804 w 0"/>
                <a:gd name="connsiteY0" fmla="*/ 3804 h 0"/>
                <a:gd name="connsiteX1" fmla="*/ 3804 w 0"/>
                <a:gd name="connsiteY1" fmla="*/ 3804 h 0"/>
                <a:gd name="connsiteX2" fmla="*/ 3804 w 0"/>
                <a:gd name="connsiteY2" fmla="*/ 3804 h 0"/>
                <a:gd name="connsiteX3" fmla="*/ 3804 w 0"/>
                <a:gd name="connsiteY3" fmla="*/ 3804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>
                  <a:moveTo>
                    <a:pt x="3804" y="3804"/>
                  </a:moveTo>
                  <a:cubicBezTo>
                    <a:pt x="-1268" y="3804"/>
                    <a:pt x="-1268" y="-1268"/>
                    <a:pt x="3804" y="3804"/>
                  </a:cubicBezTo>
                  <a:cubicBezTo>
                    <a:pt x="-1268" y="-1268"/>
                    <a:pt x="-1268" y="-1268"/>
                    <a:pt x="3804" y="3804"/>
                  </a:cubicBezTo>
                  <a:cubicBezTo>
                    <a:pt x="-1268" y="-1268"/>
                    <a:pt x="-1268" y="3804"/>
                    <a:pt x="3804" y="3804"/>
                  </a:cubicBezTo>
                  <a:close/>
                </a:path>
              </a:pathLst>
            </a:custGeom>
            <a:solidFill>
              <a:srgbClr val="932478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EFB0FA3-25C7-49DD-A1D7-BBD03EB576CF}"/>
                </a:ext>
              </a:extLst>
            </p:cNvPr>
            <p:cNvSpPr/>
            <p:nvPr/>
          </p:nvSpPr>
          <p:spPr>
            <a:xfrm>
              <a:off x="2875274" y="3075228"/>
              <a:ext cx="50720" cy="50720"/>
            </a:xfrm>
            <a:custGeom>
              <a:avLst/>
              <a:gdLst>
                <a:gd name="connsiteX0" fmla="*/ 0 w 0"/>
                <a:gd name="connsiteY0" fmla="*/ 3804 h 0"/>
                <a:gd name="connsiteX1" fmla="*/ 0 w 0"/>
                <a:gd name="connsiteY1" fmla="*/ 3804 h 0"/>
                <a:gd name="connsiteX2" fmla="*/ 0 w 0"/>
                <a:gd name="connsiteY2" fmla="*/ 3804 h 0"/>
                <a:gd name="connsiteX3" fmla="*/ 0 w 0"/>
                <a:gd name="connsiteY3" fmla="*/ 3804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>
                  <a:moveTo>
                    <a:pt x="0" y="3804"/>
                  </a:moveTo>
                  <a:cubicBezTo>
                    <a:pt x="0" y="3804"/>
                    <a:pt x="0" y="-1268"/>
                    <a:pt x="0" y="3804"/>
                  </a:cubicBezTo>
                  <a:cubicBezTo>
                    <a:pt x="0" y="-1268"/>
                    <a:pt x="0" y="-1268"/>
                    <a:pt x="0" y="3804"/>
                  </a:cubicBezTo>
                  <a:cubicBezTo>
                    <a:pt x="0" y="3804"/>
                    <a:pt x="0" y="3804"/>
                    <a:pt x="0" y="3804"/>
                  </a:cubicBezTo>
                  <a:close/>
                </a:path>
              </a:pathLst>
            </a:custGeom>
            <a:solidFill>
              <a:srgbClr val="932478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D8B6DFA2-047D-4D39-8865-50A1CE2CDBA5}"/>
                </a:ext>
              </a:extLst>
            </p:cNvPr>
            <p:cNvSpPr/>
            <p:nvPr/>
          </p:nvSpPr>
          <p:spPr>
            <a:xfrm>
              <a:off x="2849914" y="3191884"/>
              <a:ext cx="50720" cy="50720"/>
            </a:xfrm>
            <a:custGeom>
              <a:avLst/>
              <a:gdLst>
                <a:gd name="connsiteX0" fmla="*/ 0 w 0"/>
                <a:gd name="connsiteY0" fmla="*/ 3804 h 0"/>
                <a:gd name="connsiteX1" fmla="*/ 0 w 0"/>
                <a:gd name="connsiteY1" fmla="*/ 3804 h 0"/>
                <a:gd name="connsiteX2" fmla="*/ 0 w 0"/>
                <a:gd name="connsiteY2" fmla="*/ 3804 h 0"/>
                <a:gd name="connsiteX3" fmla="*/ 0 w 0"/>
                <a:gd name="connsiteY3" fmla="*/ 3804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>
                  <a:moveTo>
                    <a:pt x="0" y="3804"/>
                  </a:moveTo>
                  <a:cubicBezTo>
                    <a:pt x="5072" y="-1268"/>
                    <a:pt x="5072" y="-1268"/>
                    <a:pt x="0" y="3804"/>
                  </a:cubicBezTo>
                  <a:cubicBezTo>
                    <a:pt x="5072" y="-1268"/>
                    <a:pt x="5072" y="-1268"/>
                    <a:pt x="0" y="3804"/>
                  </a:cubicBezTo>
                  <a:cubicBezTo>
                    <a:pt x="5072" y="-1268"/>
                    <a:pt x="5072" y="-1268"/>
                    <a:pt x="0" y="3804"/>
                  </a:cubicBezTo>
                  <a:close/>
                </a:path>
              </a:pathLst>
            </a:custGeom>
            <a:solidFill>
              <a:srgbClr val="932478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4FEC9A2-725A-43B4-9B4C-3A0B3699EA2F}"/>
                </a:ext>
              </a:extLst>
            </p:cNvPr>
            <p:cNvSpPr/>
            <p:nvPr/>
          </p:nvSpPr>
          <p:spPr>
            <a:xfrm>
              <a:off x="2880346" y="3161452"/>
              <a:ext cx="50720" cy="50720"/>
            </a:xfrm>
            <a:custGeom>
              <a:avLst/>
              <a:gdLst>
                <a:gd name="connsiteX0" fmla="*/ 0 w 0"/>
                <a:gd name="connsiteY0" fmla="*/ 3804 h 0"/>
                <a:gd name="connsiteX1" fmla="*/ 0 w 0"/>
                <a:gd name="connsiteY1" fmla="*/ 3804 h 0"/>
                <a:gd name="connsiteX2" fmla="*/ 0 w 0"/>
                <a:gd name="connsiteY2" fmla="*/ 3804 h 0"/>
                <a:gd name="connsiteX3" fmla="*/ 0 w 0"/>
                <a:gd name="connsiteY3" fmla="*/ 3804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>
                  <a:moveTo>
                    <a:pt x="0" y="3804"/>
                  </a:moveTo>
                  <a:cubicBezTo>
                    <a:pt x="0" y="3804"/>
                    <a:pt x="0" y="-1268"/>
                    <a:pt x="0" y="3804"/>
                  </a:cubicBezTo>
                  <a:cubicBezTo>
                    <a:pt x="0" y="-1268"/>
                    <a:pt x="0" y="-1268"/>
                    <a:pt x="0" y="3804"/>
                  </a:cubicBezTo>
                  <a:cubicBezTo>
                    <a:pt x="0" y="-1268"/>
                    <a:pt x="0" y="3804"/>
                    <a:pt x="0" y="3804"/>
                  </a:cubicBezTo>
                  <a:close/>
                </a:path>
              </a:pathLst>
            </a:custGeom>
            <a:solidFill>
              <a:srgbClr val="932478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D5946E8-2210-4B35-900D-8435440517E6}"/>
                </a:ext>
              </a:extLst>
            </p:cNvPr>
            <p:cNvSpPr/>
            <p:nvPr/>
          </p:nvSpPr>
          <p:spPr>
            <a:xfrm>
              <a:off x="2890490" y="3150040"/>
              <a:ext cx="50720" cy="5072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0 h 0"/>
                <a:gd name="connsiteX2" fmla="*/ 0 w 0"/>
                <a:gd name="connsiteY2" fmla="*/ 0 h 0"/>
                <a:gd name="connsiteX3" fmla="*/ 0 w 0"/>
                <a:gd name="connsiteY3" fmla="*/ 0 h 0"/>
                <a:gd name="connsiteX4" fmla="*/ 0 w 0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32478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F5E9D43-E5E5-4DF6-A077-18238F04B2A9}"/>
                </a:ext>
              </a:extLst>
            </p:cNvPr>
            <p:cNvSpPr/>
            <p:nvPr/>
          </p:nvSpPr>
          <p:spPr>
            <a:xfrm>
              <a:off x="2621673" y="3281912"/>
              <a:ext cx="304321" cy="253600"/>
            </a:xfrm>
            <a:custGeom>
              <a:avLst/>
              <a:gdLst>
                <a:gd name="connsiteX0" fmla="*/ 309393 w 304320"/>
                <a:gd name="connsiteY0" fmla="*/ 76080 h 253600"/>
                <a:gd name="connsiteX1" fmla="*/ 309393 w 304320"/>
                <a:gd name="connsiteY1" fmla="*/ 76080 h 253600"/>
                <a:gd name="connsiteX2" fmla="*/ 309393 w 304320"/>
                <a:gd name="connsiteY2" fmla="*/ 65936 h 253600"/>
                <a:gd name="connsiteX3" fmla="*/ 309393 w 304320"/>
                <a:gd name="connsiteY3" fmla="*/ 60864 h 253600"/>
                <a:gd name="connsiteX4" fmla="*/ 309393 w 304320"/>
                <a:gd name="connsiteY4" fmla="*/ 55792 h 253600"/>
                <a:gd name="connsiteX5" fmla="*/ 309393 w 304320"/>
                <a:gd name="connsiteY5" fmla="*/ 50720 h 253600"/>
                <a:gd name="connsiteX6" fmla="*/ 304321 w 304320"/>
                <a:gd name="connsiteY6" fmla="*/ 40576 h 253600"/>
                <a:gd name="connsiteX7" fmla="*/ 304321 w 304320"/>
                <a:gd name="connsiteY7" fmla="*/ 40576 h 253600"/>
                <a:gd name="connsiteX8" fmla="*/ 299249 w 304320"/>
                <a:gd name="connsiteY8" fmla="*/ 35504 h 253600"/>
                <a:gd name="connsiteX9" fmla="*/ 299249 w 304320"/>
                <a:gd name="connsiteY9" fmla="*/ 35504 h 253600"/>
                <a:gd name="connsiteX10" fmla="*/ 289105 w 304320"/>
                <a:gd name="connsiteY10" fmla="*/ 25360 h 253600"/>
                <a:gd name="connsiteX11" fmla="*/ 284033 w 304320"/>
                <a:gd name="connsiteY11" fmla="*/ 25360 h 253600"/>
                <a:gd name="connsiteX12" fmla="*/ 268817 w 304320"/>
                <a:gd name="connsiteY12" fmla="*/ 15216 h 253600"/>
                <a:gd name="connsiteX13" fmla="*/ 268817 w 304320"/>
                <a:gd name="connsiteY13" fmla="*/ 15216 h 253600"/>
                <a:gd name="connsiteX14" fmla="*/ 243457 w 304320"/>
                <a:gd name="connsiteY14" fmla="*/ 5072 h 253600"/>
                <a:gd name="connsiteX15" fmla="*/ 238384 w 304320"/>
                <a:gd name="connsiteY15" fmla="*/ 5072 h 253600"/>
                <a:gd name="connsiteX16" fmla="*/ 233312 w 304320"/>
                <a:gd name="connsiteY16" fmla="*/ 5072 h 253600"/>
                <a:gd name="connsiteX17" fmla="*/ 223168 w 304320"/>
                <a:gd name="connsiteY17" fmla="*/ 0 h 253600"/>
                <a:gd name="connsiteX18" fmla="*/ 223168 w 304320"/>
                <a:gd name="connsiteY18" fmla="*/ 0 h 253600"/>
                <a:gd name="connsiteX19" fmla="*/ 223168 w 304320"/>
                <a:gd name="connsiteY19" fmla="*/ 0 h 253600"/>
                <a:gd name="connsiteX20" fmla="*/ 218096 w 304320"/>
                <a:gd name="connsiteY20" fmla="*/ 0 h 253600"/>
                <a:gd name="connsiteX21" fmla="*/ 213024 w 304320"/>
                <a:gd name="connsiteY21" fmla="*/ 0 h 253600"/>
                <a:gd name="connsiteX22" fmla="*/ 213024 w 304320"/>
                <a:gd name="connsiteY22" fmla="*/ 0 h 253600"/>
                <a:gd name="connsiteX23" fmla="*/ 207952 w 304320"/>
                <a:gd name="connsiteY23" fmla="*/ 0 h 253600"/>
                <a:gd name="connsiteX24" fmla="*/ 202880 w 304320"/>
                <a:gd name="connsiteY24" fmla="*/ 0 h 253600"/>
                <a:gd name="connsiteX25" fmla="*/ 197808 w 304320"/>
                <a:gd name="connsiteY25" fmla="*/ 0 h 253600"/>
                <a:gd name="connsiteX26" fmla="*/ 192736 w 304320"/>
                <a:gd name="connsiteY26" fmla="*/ 0 h 253600"/>
                <a:gd name="connsiteX27" fmla="*/ 187664 w 304320"/>
                <a:gd name="connsiteY27" fmla="*/ 0 h 253600"/>
                <a:gd name="connsiteX28" fmla="*/ 187664 w 304320"/>
                <a:gd name="connsiteY28" fmla="*/ 0 h 253600"/>
                <a:gd name="connsiteX29" fmla="*/ 182592 w 304320"/>
                <a:gd name="connsiteY29" fmla="*/ 0 h 253600"/>
                <a:gd name="connsiteX30" fmla="*/ 177520 w 304320"/>
                <a:gd name="connsiteY30" fmla="*/ 0 h 253600"/>
                <a:gd name="connsiteX31" fmla="*/ 172448 w 304320"/>
                <a:gd name="connsiteY31" fmla="*/ 0 h 253600"/>
                <a:gd name="connsiteX32" fmla="*/ 167376 w 304320"/>
                <a:gd name="connsiteY32" fmla="*/ 0 h 253600"/>
                <a:gd name="connsiteX33" fmla="*/ 162304 w 304320"/>
                <a:gd name="connsiteY33" fmla="*/ 0 h 253600"/>
                <a:gd name="connsiteX34" fmla="*/ 162304 w 304320"/>
                <a:gd name="connsiteY34" fmla="*/ 0 h 253600"/>
                <a:gd name="connsiteX35" fmla="*/ 157232 w 304320"/>
                <a:gd name="connsiteY35" fmla="*/ 0 h 253600"/>
                <a:gd name="connsiteX36" fmla="*/ 157232 w 304320"/>
                <a:gd name="connsiteY36" fmla="*/ 0 h 253600"/>
                <a:gd name="connsiteX37" fmla="*/ 152160 w 304320"/>
                <a:gd name="connsiteY37" fmla="*/ 0 h 253600"/>
                <a:gd name="connsiteX38" fmla="*/ 147088 w 304320"/>
                <a:gd name="connsiteY38" fmla="*/ 0 h 253600"/>
                <a:gd name="connsiteX39" fmla="*/ 142016 w 304320"/>
                <a:gd name="connsiteY39" fmla="*/ 0 h 253600"/>
                <a:gd name="connsiteX40" fmla="*/ 131872 w 304320"/>
                <a:gd name="connsiteY40" fmla="*/ 0 h 253600"/>
                <a:gd name="connsiteX41" fmla="*/ 131872 w 304320"/>
                <a:gd name="connsiteY41" fmla="*/ 0 h 253600"/>
                <a:gd name="connsiteX42" fmla="*/ 131872 w 304320"/>
                <a:gd name="connsiteY42" fmla="*/ 0 h 253600"/>
                <a:gd name="connsiteX43" fmla="*/ 131872 w 304320"/>
                <a:gd name="connsiteY43" fmla="*/ 0 h 253600"/>
                <a:gd name="connsiteX44" fmla="*/ 126800 w 304320"/>
                <a:gd name="connsiteY44" fmla="*/ 0 h 253600"/>
                <a:gd name="connsiteX45" fmla="*/ 116656 w 304320"/>
                <a:gd name="connsiteY45" fmla="*/ 0 h 253600"/>
                <a:gd name="connsiteX46" fmla="*/ 111584 w 304320"/>
                <a:gd name="connsiteY46" fmla="*/ 0 h 253600"/>
                <a:gd name="connsiteX47" fmla="*/ 106512 w 304320"/>
                <a:gd name="connsiteY47" fmla="*/ 0 h 253600"/>
                <a:gd name="connsiteX48" fmla="*/ 101440 w 304320"/>
                <a:gd name="connsiteY48" fmla="*/ 0 h 253600"/>
                <a:gd name="connsiteX49" fmla="*/ 101440 w 304320"/>
                <a:gd name="connsiteY49" fmla="*/ 0 h 253600"/>
                <a:gd name="connsiteX50" fmla="*/ 101440 w 304320"/>
                <a:gd name="connsiteY50" fmla="*/ 0 h 253600"/>
                <a:gd name="connsiteX51" fmla="*/ 91296 w 304320"/>
                <a:gd name="connsiteY51" fmla="*/ 5072 h 253600"/>
                <a:gd name="connsiteX52" fmla="*/ 81152 w 304320"/>
                <a:gd name="connsiteY52" fmla="*/ 5072 h 253600"/>
                <a:gd name="connsiteX53" fmla="*/ 76080 w 304320"/>
                <a:gd name="connsiteY53" fmla="*/ 5072 h 253600"/>
                <a:gd name="connsiteX54" fmla="*/ 71008 w 304320"/>
                <a:gd name="connsiteY54" fmla="*/ 5072 h 253600"/>
                <a:gd name="connsiteX55" fmla="*/ 65936 w 304320"/>
                <a:gd name="connsiteY55" fmla="*/ 5072 h 253600"/>
                <a:gd name="connsiteX56" fmla="*/ 40576 w 304320"/>
                <a:gd name="connsiteY56" fmla="*/ 15216 h 253600"/>
                <a:gd name="connsiteX57" fmla="*/ 30432 w 304320"/>
                <a:gd name="connsiteY57" fmla="*/ 20288 h 253600"/>
                <a:gd name="connsiteX58" fmla="*/ 30432 w 304320"/>
                <a:gd name="connsiteY58" fmla="*/ 20288 h 253600"/>
                <a:gd name="connsiteX59" fmla="*/ 30432 w 304320"/>
                <a:gd name="connsiteY59" fmla="*/ 20288 h 253600"/>
                <a:gd name="connsiteX60" fmla="*/ 25360 w 304320"/>
                <a:gd name="connsiteY60" fmla="*/ 20288 h 253600"/>
                <a:gd name="connsiteX61" fmla="*/ 20288 w 304320"/>
                <a:gd name="connsiteY61" fmla="*/ 25360 h 253600"/>
                <a:gd name="connsiteX62" fmla="*/ 20288 w 304320"/>
                <a:gd name="connsiteY62" fmla="*/ 25360 h 253600"/>
                <a:gd name="connsiteX63" fmla="*/ 20288 w 304320"/>
                <a:gd name="connsiteY63" fmla="*/ 25360 h 253600"/>
                <a:gd name="connsiteX64" fmla="*/ 15216 w 304320"/>
                <a:gd name="connsiteY64" fmla="*/ 30432 h 253600"/>
                <a:gd name="connsiteX65" fmla="*/ 10144 w 304320"/>
                <a:gd name="connsiteY65" fmla="*/ 30432 h 253600"/>
                <a:gd name="connsiteX66" fmla="*/ 10144 w 304320"/>
                <a:gd name="connsiteY66" fmla="*/ 30432 h 253600"/>
                <a:gd name="connsiteX67" fmla="*/ 10144 w 304320"/>
                <a:gd name="connsiteY67" fmla="*/ 30432 h 253600"/>
                <a:gd name="connsiteX68" fmla="*/ 10144 w 304320"/>
                <a:gd name="connsiteY68" fmla="*/ 30432 h 253600"/>
                <a:gd name="connsiteX69" fmla="*/ 5072 w 304320"/>
                <a:gd name="connsiteY69" fmla="*/ 35504 h 253600"/>
                <a:gd name="connsiteX70" fmla="*/ 5072 w 304320"/>
                <a:gd name="connsiteY70" fmla="*/ 35504 h 253600"/>
                <a:gd name="connsiteX71" fmla="*/ 5072 w 304320"/>
                <a:gd name="connsiteY71" fmla="*/ 35504 h 253600"/>
                <a:gd name="connsiteX72" fmla="*/ 5072 w 304320"/>
                <a:gd name="connsiteY72" fmla="*/ 35504 h 253600"/>
                <a:gd name="connsiteX73" fmla="*/ 5072 w 304320"/>
                <a:gd name="connsiteY73" fmla="*/ 40576 h 253600"/>
                <a:gd name="connsiteX74" fmla="*/ 0 w 304320"/>
                <a:gd name="connsiteY74" fmla="*/ 45648 h 253600"/>
                <a:gd name="connsiteX75" fmla="*/ 0 w 304320"/>
                <a:gd name="connsiteY75" fmla="*/ 45648 h 253600"/>
                <a:gd name="connsiteX76" fmla="*/ 0 w 304320"/>
                <a:gd name="connsiteY76" fmla="*/ 45648 h 253600"/>
                <a:gd name="connsiteX77" fmla="*/ 0 w 304320"/>
                <a:gd name="connsiteY77" fmla="*/ 50720 h 253600"/>
                <a:gd name="connsiteX78" fmla="*/ 0 w 304320"/>
                <a:gd name="connsiteY78" fmla="*/ 55792 h 253600"/>
                <a:gd name="connsiteX79" fmla="*/ 0 w 304320"/>
                <a:gd name="connsiteY79" fmla="*/ 55792 h 253600"/>
                <a:gd name="connsiteX80" fmla="*/ 0 w 304320"/>
                <a:gd name="connsiteY80" fmla="*/ 60864 h 253600"/>
                <a:gd name="connsiteX81" fmla="*/ 0 w 304320"/>
                <a:gd name="connsiteY81" fmla="*/ 65936 h 253600"/>
                <a:gd name="connsiteX82" fmla="*/ 0 w 304320"/>
                <a:gd name="connsiteY82" fmla="*/ 65936 h 253600"/>
                <a:gd name="connsiteX83" fmla="*/ 0 w 304320"/>
                <a:gd name="connsiteY83" fmla="*/ 65936 h 253600"/>
                <a:gd name="connsiteX84" fmla="*/ 0 w 304320"/>
                <a:gd name="connsiteY84" fmla="*/ 71008 h 253600"/>
                <a:gd name="connsiteX85" fmla="*/ 0 w 304320"/>
                <a:gd name="connsiteY85" fmla="*/ 76080 h 253600"/>
                <a:gd name="connsiteX86" fmla="*/ 0 w 304320"/>
                <a:gd name="connsiteY86" fmla="*/ 76080 h 253600"/>
                <a:gd name="connsiteX87" fmla="*/ 0 w 304320"/>
                <a:gd name="connsiteY87" fmla="*/ 76080 h 253600"/>
                <a:gd name="connsiteX88" fmla="*/ 0 w 304320"/>
                <a:gd name="connsiteY88" fmla="*/ 76080 h 253600"/>
                <a:gd name="connsiteX89" fmla="*/ 0 w 304320"/>
                <a:gd name="connsiteY89" fmla="*/ 131872 h 253600"/>
                <a:gd name="connsiteX90" fmla="*/ 10144 w 304320"/>
                <a:gd name="connsiteY90" fmla="*/ 131872 h 253600"/>
                <a:gd name="connsiteX91" fmla="*/ 10144 w 304320"/>
                <a:gd name="connsiteY91" fmla="*/ 273888 h 253600"/>
                <a:gd name="connsiteX92" fmla="*/ 15216 w 304320"/>
                <a:gd name="connsiteY92" fmla="*/ 268816 h 253600"/>
                <a:gd name="connsiteX93" fmla="*/ 25360 w 304320"/>
                <a:gd name="connsiteY93" fmla="*/ 258672 h 253600"/>
                <a:gd name="connsiteX94" fmla="*/ 45648 w 304320"/>
                <a:gd name="connsiteY94" fmla="*/ 243456 h 253600"/>
                <a:gd name="connsiteX95" fmla="*/ 55792 w 304320"/>
                <a:gd name="connsiteY95" fmla="*/ 238384 h 253600"/>
                <a:gd name="connsiteX96" fmla="*/ 91296 w 304320"/>
                <a:gd name="connsiteY96" fmla="*/ 223168 h 253600"/>
                <a:gd name="connsiteX97" fmla="*/ 91296 w 304320"/>
                <a:gd name="connsiteY97" fmla="*/ 218096 h 253600"/>
                <a:gd name="connsiteX98" fmla="*/ 111584 w 304320"/>
                <a:gd name="connsiteY98" fmla="*/ 213024 h 253600"/>
                <a:gd name="connsiteX99" fmla="*/ 116656 w 304320"/>
                <a:gd name="connsiteY99" fmla="*/ 213024 h 253600"/>
                <a:gd name="connsiteX100" fmla="*/ 86224 w 304320"/>
                <a:gd name="connsiteY100" fmla="*/ 268816 h 253600"/>
                <a:gd name="connsiteX101" fmla="*/ 86224 w 304320"/>
                <a:gd name="connsiteY101" fmla="*/ 268816 h 253600"/>
                <a:gd name="connsiteX102" fmla="*/ 126800 w 304320"/>
                <a:gd name="connsiteY102" fmla="*/ 213024 h 253600"/>
                <a:gd name="connsiteX103" fmla="*/ 131872 w 304320"/>
                <a:gd name="connsiteY103" fmla="*/ 213024 h 253600"/>
                <a:gd name="connsiteX104" fmla="*/ 147088 w 304320"/>
                <a:gd name="connsiteY104" fmla="*/ 213024 h 253600"/>
                <a:gd name="connsiteX105" fmla="*/ 162304 w 304320"/>
                <a:gd name="connsiteY105" fmla="*/ 213024 h 253600"/>
                <a:gd name="connsiteX106" fmla="*/ 172448 w 304320"/>
                <a:gd name="connsiteY106" fmla="*/ 233312 h 253600"/>
                <a:gd name="connsiteX107" fmla="*/ 167376 w 304320"/>
                <a:gd name="connsiteY107" fmla="*/ 223168 h 253600"/>
                <a:gd name="connsiteX108" fmla="*/ 167376 w 304320"/>
                <a:gd name="connsiteY108" fmla="*/ 218096 h 253600"/>
                <a:gd name="connsiteX109" fmla="*/ 167376 w 304320"/>
                <a:gd name="connsiteY109" fmla="*/ 218096 h 253600"/>
                <a:gd name="connsiteX110" fmla="*/ 167376 w 304320"/>
                <a:gd name="connsiteY110" fmla="*/ 213024 h 253600"/>
                <a:gd name="connsiteX111" fmla="*/ 182592 w 304320"/>
                <a:gd name="connsiteY111" fmla="*/ 213024 h 253600"/>
                <a:gd name="connsiteX112" fmla="*/ 197808 w 304320"/>
                <a:gd name="connsiteY112" fmla="*/ 218096 h 253600"/>
                <a:gd name="connsiteX113" fmla="*/ 218096 w 304320"/>
                <a:gd name="connsiteY113" fmla="*/ 223168 h 253600"/>
                <a:gd name="connsiteX114" fmla="*/ 218096 w 304320"/>
                <a:gd name="connsiteY114" fmla="*/ 162304 h 253600"/>
                <a:gd name="connsiteX115" fmla="*/ 223168 w 304320"/>
                <a:gd name="connsiteY115" fmla="*/ 162304 h 253600"/>
                <a:gd name="connsiteX116" fmla="*/ 233312 w 304320"/>
                <a:gd name="connsiteY116" fmla="*/ 157232 h 253600"/>
                <a:gd name="connsiteX117" fmla="*/ 258673 w 304320"/>
                <a:gd name="connsiteY117" fmla="*/ 147088 h 253600"/>
                <a:gd name="connsiteX118" fmla="*/ 273889 w 304320"/>
                <a:gd name="connsiteY118" fmla="*/ 136944 h 253600"/>
                <a:gd name="connsiteX119" fmla="*/ 278961 w 304320"/>
                <a:gd name="connsiteY119" fmla="*/ 131872 h 253600"/>
                <a:gd name="connsiteX120" fmla="*/ 289105 w 304320"/>
                <a:gd name="connsiteY120" fmla="*/ 121728 h 253600"/>
                <a:gd name="connsiteX121" fmla="*/ 289105 w 304320"/>
                <a:gd name="connsiteY121" fmla="*/ 121728 h 253600"/>
                <a:gd name="connsiteX122" fmla="*/ 299249 w 304320"/>
                <a:gd name="connsiteY122" fmla="*/ 116656 h 253600"/>
                <a:gd name="connsiteX123" fmla="*/ 299249 w 304320"/>
                <a:gd name="connsiteY123" fmla="*/ 111584 h 253600"/>
                <a:gd name="connsiteX124" fmla="*/ 304321 w 304320"/>
                <a:gd name="connsiteY124" fmla="*/ 101440 h 253600"/>
                <a:gd name="connsiteX125" fmla="*/ 304321 w 304320"/>
                <a:gd name="connsiteY125" fmla="*/ 101440 h 253600"/>
                <a:gd name="connsiteX126" fmla="*/ 304321 w 304320"/>
                <a:gd name="connsiteY126" fmla="*/ 101440 h 253600"/>
                <a:gd name="connsiteX127" fmla="*/ 304321 w 304320"/>
                <a:gd name="connsiteY127" fmla="*/ 101440 h 253600"/>
                <a:gd name="connsiteX128" fmla="*/ 304321 w 304320"/>
                <a:gd name="connsiteY128" fmla="*/ 96368 h 253600"/>
                <a:gd name="connsiteX129" fmla="*/ 304321 w 304320"/>
                <a:gd name="connsiteY129" fmla="*/ 91296 h 253600"/>
                <a:gd name="connsiteX130" fmla="*/ 304321 w 304320"/>
                <a:gd name="connsiteY130" fmla="*/ 86224 h 253600"/>
                <a:gd name="connsiteX131" fmla="*/ 304321 w 304320"/>
                <a:gd name="connsiteY131" fmla="*/ 81152 h 253600"/>
                <a:gd name="connsiteX132" fmla="*/ 309393 w 304320"/>
                <a:gd name="connsiteY132" fmla="*/ 76080 h 25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</a:cxnLst>
              <a:rect l="l" t="t" r="r" b="b"/>
              <a:pathLst>
                <a:path w="304320" h="253600">
                  <a:moveTo>
                    <a:pt x="309393" y="76080"/>
                  </a:moveTo>
                  <a:cubicBezTo>
                    <a:pt x="309393" y="76080"/>
                    <a:pt x="309393" y="71008"/>
                    <a:pt x="309393" y="76080"/>
                  </a:cubicBezTo>
                  <a:cubicBezTo>
                    <a:pt x="309393" y="71008"/>
                    <a:pt x="309393" y="71008"/>
                    <a:pt x="309393" y="65936"/>
                  </a:cubicBezTo>
                  <a:cubicBezTo>
                    <a:pt x="309393" y="65936"/>
                    <a:pt x="309393" y="65936"/>
                    <a:pt x="309393" y="60864"/>
                  </a:cubicBezTo>
                  <a:cubicBezTo>
                    <a:pt x="309393" y="60864"/>
                    <a:pt x="309393" y="55792"/>
                    <a:pt x="309393" y="55792"/>
                  </a:cubicBezTo>
                  <a:cubicBezTo>
                    <a:pt x="309393" y="55792"/>
                    <a:pt x="309393" y="55792"/>
                    <a:pt x="309393" y="50720"/>
                  </a:cubicBezTo>
                  <a:cubicBezTo>
                    <a:pt x="309393" y="45648"/>
                    <a:pt x="304321" y="45648"/>
                    <a:pt x="304321" y="40576"/>
                  </a:cubicBezTo>
                  <a:cubicBezTo>
                    <a:pt x="304321" y="40576"/>
                    <a:pt x="304321" y="40576"/>
                    <a:pt x="304321" y="40576"/>
                  </a:cubicBezTo>
                  <a:cubicBezTo>
                    <a:pt x="304321" y="40576"/>
                    <a:pt x="299249" y="35504"/>
                    <a:pt x="299249" y="35504"/>
                  </a:cubicBezTo>
                  <a:cubicBezTo>
                    <a:pt x="299249" y="35504"/>
                    <a:pt x="299249" y="35504"/>
                    <a:pt x="299249" y="35504"/>
                  </a:cubicBezTo>
                  <a:cubicBezTo>
                    <a:pt x="294177" y="30432"/>
                    <a:pt x="294177" y="25360"/>
                    <a:pt x="289105" y="25360"/>
                  </a:cubicBezTo>
                  <a:cubicBezTo>
                    <a:pt x="289105" y="25360"/>
                    <a:pt x="289105" y="25360"/>
                    <a:pt x="284033" y="25360"/>
                  </a:cubicBezTo>
                  <a:cubicBezTo>
                    <a:pt x="278961" y="20288"/>
                    <a:pt x="273889" y="20288"/>
                    <a:pt x="268817" y="15216"/>
                  </a:cubicBezTo>
                  <a:lnTo>
                    <a:pt x="268817" y="15216"/>
                  </a:lnTo>
                  <a:cubicBezTo>
                    <a:pt x="263745" y="10144"/>
                    <a:pt x="253601" y="5072"/>
                    <a:pt x="243457" y="5072"/>
                  </a:cubicBezTo>
                  <a:cubicBezTo>
                    <a:pt x="243457" y="5072"/>
                    <a:pt x="238384" y="5072"/>
                    <a:pt x="238384" y="5072"/>
                  </a:cubicBezTo>
                  <a:cubicBezTo>
                    <a:pt x="238384" y="5072"/>
                    <a:pt x="233312" y="5072"/>
                    <a:pt x="233312" y="5072"/>
                  </a:cubicBezTo>
                  <a:cubicBezTo>
                    <a:pt x="228240" y="5072"/>
                    <a:pt x="223168" y="5072"/>
                    <a:pt x="223168" y="0"/>
                  </a:cubicBezTo>
                  <a:lnTo>
                    <a:pt x="223168" y="0"/>
                  </a:lnTo>
                  <a:cubicBezTo>
                    <a:pt x="223168" y="0"/>
                    <a:pt x="223168" y="0"/>
                    <a:pt x="223168" y="0"/>
                  </a:cubicBezTo>
                  <a:cubicBezTo>
                    <a:pt x="223168" y="0"/>
                    <a:pt x="218096" y="0"/>
                    <a:pt x="218096" y="0"/>
                  </a:cubicBezTo>
                  <a:cubicBezTo>
                    <a:pt x="218096" y="0"/>
                    <a:pt x="218096" y="0"/>
                    <a:pt x="213024" y="0"/>
                  </a:cubicBezTo>
                  <a:cubicBezTo>
                    <a:pt x="213024" y="0"/>
                    <a:pt x="213024" y="0"/>
                    <a:pt x="213024" y="0"/>
                  </a:cubicBezTo>
                  <a:cubicBezTo>
                    <a:pt x="213024" y="0"/>
                    <a:pt x="207952" y="0"/>
                    <a:pt x="207952" y="0"/>
                  </a:cubicBezTo>
                  <a:cubicBezTo>
                    <a:pt x="207952" y="0"/>
                    <a:pt x="207952" y="0"/>
                    <a:pt x="202880" y="0"/>
                  </a:cubicBezTo>
                  <a:cubicBezTo>
                    <a:pt x="202880" y="0"/>
                    <a:pt x="197808" y="0"/>
                    <a:pt x="197808" y="0"/>
                  </a:cubicBezTo>
                  <a:cubicBezTo>
                    <a:pt x="197808" y="0"/>
                    <a:pt x="192736" y="0"/>
                    <a:pt x="192736" y="0"/>
                  </a:cubicBezTo>
                  <a:cubicBezTo>
                    <a:pt x="192736" y="0"/>
                    <a:pt x="192736" y="0"/>
                    <a:pt x="187664" y="0"/>
                  </a:cubicBezTo>
                  <a:cubicBezTo>
                    <a:pt x="187664" y="0"/>
                    <a:pt x="187664" y="0"/>
                    <a:pt x="187664" y="0"/>
                  </a:cubicBezTo>
                  <a:cubicBezTo>
                    <a:pt x="187664" y="0"/>
                    <a:pt x="182592" y="0"/>
                    <a:pt x="182592" y="0"/>
                  </a:cubicBezTo>
                  <a:cubicBezTo>
                    <a:pt x="182592" y="0"/>
                    <a:pt x="177520" y="0"/>
                    <a:pt x="177520" y="0"/>
                  </a:cubicBezTo>
                  <a:cubicBezTo>
                    <a:pt x="177520" y="0"/>
                    <a:pt x="172448" y="0"/>
                    <a:pt x="172448" y="0"/>
                  </a:cubicBezTo>
                  <a:cubicBezTo>
                    <a:pt x="172448" y="0"/>
                    <a:pt x="167376" y="0"/>
                    <a:pt x="167376" y="0"/>
                  </a:cubicBezTo>
                  <a:cubicBezTo>
                    <a:pt x="167376" y="0"/>
                    <a:pt x="162304" y="0"/>
                    <a:pt x="162304" y="0"/>
                  </a:cubicBezTo>
                  <a:cubicBezTo>
                    <a:pt x="162304" y="0"/>
                    <a:pt x="162304" y="0"/>
                    <a:pt x="162304" y="0"/>
                  </a:cubicBezTo>
                  <a:cubicBezTo>
                    <a:pt x="162304" y="0"/>
                    <a:pt x="162304" y="0"/>
                    <a:pt x="157232" y="0"/>
                  </a:cubicBezTo>
                  <a:cubicBezTo>
                    <a:pt x="157232" y="0"/>
                    <a:pt x="157232" y="0"/>
                    <a:pt x="157232" y="0"/>
                  </a:cubicBezTo>
                  <a:cubicBezTo>
                    <a:pt x="157232" y="0"/>
                    <a:pt x="152160" y="0"/>
                    <a:pt x="152160" y="0"/>
                  </a:cubicBezTo>
                  <a:cubicBezTo>
                    <a:pt x="152160" y="0"/>
                    <a:pt x="152160" y="0"/>
                    <a:pt x="147088" y="0"/>
                  </a:cubicBezTo>
                  <a:cubicBezTo>
                    <a:pt x="147088" y="0"/>
                    <a:pt x="142016" y="0"/>
                    <a:pt x="142016" y="0"/>
                  </a:cubicBezTo>
                  <a:cubicBezTo>
                    <a:pt x="136944" y="0"/>
                    <a:pt x="136944" y="0"/>
                    <a:pt x="131872" y="0"/>
                  </a:cubicBezTo>
                  <a:cubicBezTo>
                    <a:pt x="131872" y="0"/>
                    <a:pt x="131872" y="0"/>
                    <a:pt x="131872" y="0"/>
                  </a:cubicBezTo>
                  <a:cubicBezTo>
                    <a:pt x="131872" y="0"/>
                    <a:pt x="131872" y="0"/>
                    <a:pt x="131872" y="0"/>
                  </a:cubicBezTo>
                  <a:cubicBezTo>
                    <a:pt x="131872" y="0"/>
                    <a:pt x="131872" y="0"/>
                    <a:pt x="131872" y="0"/>
                  </a:cubicBezTo>
                  <a:cubicBezTo>
                    <a:pt x="131872" y="0"/>
                    <a:pt x="126800" y="0"/>
                    <a:pt x="126800" y="0"/>
                  </a:cubicBezTo>
                  <a:cubicBezTo>
                    <a:pt x="121728" y="0"/>
                    <a:pt x="116656" y="0"/>
                    <a:pt x="116656" y="0"/>
                  </a:cubicBezTo>
                  <a:cubicBezTo>
                    <a:pt x="116656" y="0"/>
                    <a:pt x="116656" y="0"/>
                    <a:pt x="111584" y="0"/>
                  </a:cubicBezTo>
                  <a:cubicBezTo>
                    <a:pt x="111584" y="0"/>
                    <a:pt x="111584" y="0"/>
                    <a:pt x="106512" y="0"/>
                  </a:cubicBezTo>
                  <a:cubicBezTo>
                    <a:pt x="106512" y="0"/>
                    <a:pt x="101440" y="0"/>
                    <a:pt x="101440" y="0"/>
                  </a:cubicBezTo>
                  <a:cubicBezTo>
                    <a:pt x="101440" y="0"/>
                    <a:pt x="101440" y="0"/>
                    <a:pt x="101440" y="0"/>
                  </a:cubicBezTo>
                  <a:cubicBezTo>
                    <a:pt x="101440" y="0"/>
                    <a:pt x="101440" y="0"/>
                    <a:pt x="101440" y="0"/>
                  </a:cubicBezTo>
                  <a:cubicBezTo>
                    <a:pt x="96368" y="0"/>
                    <a:pt x="96368" y="0"/>
                    <a:pt x="91296" y="5072"/>
                  </a:cubicBezTo>
                  <a:cubicBezTo>
                    <a:pt x="86224" y="5072"/>
                    <a:pt x="86224" y="5072"/>
                    <a:pt x="81152" y="5072"/>
                  </a:cubicBezTo>
                  <a:cubicBezTo>
                    <a:pt x="81152" y="5072"/>
                    <a:pt x="76080" y="5072"/>
                    <a:pt x="76080" y="5072"/>
                  </a:cubicBezTo>
                  <a:cubicBezTo>
                    <a:pt x="76080" y="5072"/>
                    <a:pt x="76080" y="5072"/>
                    <a:pt x="71008" y="5072"/>
                  </a:cubicBezTo>
                  <a:cubicBezTo>
                    <a:pt x="71008" y="5072"/>
                    <a:pt x="71008" y="5072"/>
                    <a:pt x="65936" y="5072"/>
                  </a:cubicBezTo>
                  <a:cubicBezTo>
                    <a:pt x="55792" y="10144"/>
                    <a:pt x="50720" y="10144"/>
                    <a:pt x="40576" y="15216"/>
                  </a:cubicBezTo>
                  <a:cubicBezTo>
                    <a:pt x="35504" y="15216"/>
                    <a:pt x="35504" y="20288"/>
                    <a:pt x="30432" y="20288"/>
                  </a:cubicBezTo>
                  <a:cubicBezTo>
                    <a:pt x="30432" y="20288"/>
                    <a:pt x="30432" y="20288"/>
                    <a:pt x="30432" y="20288"/>
                  </a:cubicBezTo>
                  <a:cubicBezTo>
                    <a:pt x="30432" y="20288"/>
                    <a:pt x="30432" y="20288"/>
                    <a:pt x="30432" y="20288"/>
                  </a:cubicBezTo>
                  <a:cubicBezTo>
                    <a:pt x="30432" y="20288"/>
                    <a:pt x="30432" y="20288"/>
                    <a:pt x="25360" y="20288"/>
                  </a:cubicBezTo>
                  <a:cubicBezTo>
                    <a:pt x="25360" y="20288"/>
                    <a:pt x="20288" y="20288"/>
                    <a:pt x="20288" y="25360"/>
                  </a:cubicBezTo>
                  <a:cubicBezTo>
                    <a:pt x="20288" y="25360"/>
                    <a:pt x="20288" y="25360"/>
                    <a:pt x="20288" y="25360"/>
                  </a:cubicBezTo>
                  <a:cubicBezTo>
                    <a:pt x="20288" y="25360"/>
                    <a:pt x="20288" y="25360"/>
                    <a:pt x="20288" y="25360"/>
                  </a:cubicBezTo>
                  <a:cubicBezTo>
                    <a:pt x="20288" y="25360"/>
                    <a:pt x="20288" y="25360"/>
                    <a:pt x="15216" y="30432"/>
                  </a:cubicBezTo>
                  <a:cubicBezTo>
                    <a:pt x="15216" y="30432"/>
                    <a:pt x="15216" y="30432"/>
                    <a:pt x="10144" y="30432"/>
                  </a:cubicBezTo>
                  <a:cubicBezTo>
                    <a:pt x="10144" y="30432"/>
                    <a:pt x="10144" y="30432"/>
                    <a:pt x="10144" y="30432"/>
                  </a:cubicBezTo>
                  <a:cubicBezTo>
                    <a:pt x="10144" y="30432"/>
                    <a:pt x="10144" y="30432"/>
                    <a:pt x="10144" y="30432"/>
                  </a:cubicBezTo>
                  <a:cubicBezTo>
                    <a:pt x="10144" y="30432"/>
                    <a:pt x="10144" y="30432"/>
                    <a:pt x="10144" y="30432"/>
                  </a:cubicBezTo>
                  <a:cubicBezTo>
                    <a:pt x="10144" y="30432"/>
                    <a:pt x="10144" y="30432"/>
                    <a:pt x="5072" y="35504"/>
                  </a:cubicBezTo>
                  <a:cubicBezTo>
                    <a:pt x="5072" y="35504"/>
                    <a:pt x="5072" y="35504"/>
                    <a:pt x="5072" y="35504"/>
                  </a:cubicBezTo>
                  <a:cubicBezTo>
                    <a:pt x="5072" y="35504"/>
                    <a:pt x="5072" y="35504"/>
                    <a:pt x="5072" y="35504"/>
                  </a:cubicBezTo>
                  <a:cubicBezTo>
                    <a:pt x="5072" y="35504"/>
                    <a:pt x="5072" y="35504"/>
                    <a:pt x="5072" y="35504"/>
                  </a:cubicBezTo>
                  <a:cubicBezTo>
                    <a:pt x="5072" y="35504"/>
                    <a:pt x="5072" y="35504"/>
                    <a:pt x="5072" y="40576"/>
                  </a:cubicBezTo>
                  <a:cubicBezTo>
                    <a:pt x="5072" y="40576"/>
                    <a:pt x="5072" y="45648"/>
                    <a:pt x="0" y="45648"/>
                  </a:cubicBezTo>
                  <a:cubicBezTo>
                    <a:pt x="0" y="45648"/>
                    <a:pt x="0" y="45648"/>
                    <a:pt x="0" y="45648"/>
                  </a:cubicBezTo>
                  <a:cubicBezTo>
                    <a:pt x="0" y="45648"/>
                    <a:pt x="0" y="45648"/>
                    <a:pt x="0" y="45648"/>
                  </a:cubicBezTo>
                  <a:cubicBezTo>
                    <a:pt x="0" y="45648"/>
                    <a:pt x="0" y="45648"/>
                    <a:pt x="0" y="50720"/>
                  </a:cubicBezTo>
                  <a:cubicBezTo>
                    <a:pt x="0" y="50720"/>
                    <a:pt x="0" y="50720"/>
                    <a:pt x="0" y="55792"/>
                  </a:cubicBezTo>
                  <a:cubicBezTo>
                    <a:pt x="0" y="55792"/>
                    <a:pt x="0" y="55792"/>
                    <a:pt x="0" y="55792"/>
                  </a:cubicBezTo>
                  <a:cubicBezTo>
                    <a:pt x="0" y="55792"/>
                    <a:pt x="0" y="55792"/>
                    <a:pt x="0" y="60864"/>
                  </a:cubicBezTo>
                  <a:cubicBezTo>
                    <a:pt x="0" y="60864"/>
                    <a:pt x="0" y="60864"/>
                    <a:pt x="0" y="65936"/>
                  </a:cubicBezTo>
                  <a:cubicBezTo>
                    <a:pt x="0" y="65936"/>
                    <a:pt x="0" y="65936"/>
                    <a:pt x="0" y="65936"/>
                  </a:cubicBezTo>
                  <a:cubicBezTo>
                    <a:pt x="0" y="65936"/>
                    <a:pt x="0" y="65936"/>
                    <a:pt x="0" y="65936"/>
                  </a:cubicBezTo>
                  <a:cubicBezTo>
                    <a:pt x="0" y="65936"/>
                    <a:pt x="0" y="65936"/>
                    <a:pt x="0" y="71008"/>
                  </a:cubicBezTo>
                  <a:cubicBezTo>
                    <a:pt x="0" y="71008"/>
                    <a:pt x="0" y="71008"/>
                    <a:pt x="0" y="76080"/>
                  </a:cubicBezTo>
                  <a:cubicBezTo>
                    <a:pt x="0" y="76080"/>
                    <a:pt x="0" y="76080"/>
                    <a:pt x="0" y="76080"/>
                  </a:cubicBezTo>
                  <a:cubicBezTo>
                    <a:pt x="0" y="76080"/>
                    <a:pt x="0" y="76080"/>
                    <a:pt x="0" y="76080"/>
                  </a:cubicBezTo>
                  <a:cubicBezTo>
                    <a:pt x="0" y="76080"/>
                    <a:pt x="0" y="76080"/>
                    <a:pt x="0" y="76080"/>
                  </a:cubicBezTo>
                  <a:lnTo>
                    <a:pt x="0" y="131872"/>
                  </a:lnTo>
                  <a:lnTo>
                    <a:pt x="10144" y="131872"/>
                  </a:lnTo>
                  <a:lnTo>
                    <a:pt x="10144" y="273888"/>
                  </a:lnTo>
                  <a:cubicBezTo>
                    <a:pt x="10144" y="273888"/>
                    <a:pt x="10144" y="268816"/>
                    <a:pt x="15216" y="268816"/>
                  </a:cubicBezTo>
                  <a:cubicBezTo>
                    <a:pt x="20288" y="263744"/>
                    <a:pt x="20288" y="263744"/>
                    <a:pt x="25360" y="258672"/>
                  </a:cubicBezTo>
                  <a:cubicBezTo>
                    <a:pt x="30432" y="253600"/>
                    <a:pt x="35504" y="248528"/>
                    <a:pt x="45648" y="243456"/>
                  </a:cubicBezTo>
                  <a:cubicBezTo>
                    <a:pt x="50720" y="243456"/>
                    <a:pt x="50720" y="238384"/>
                    <a:pt x="55792" y="238384"/>
                  </a:cubicBezTo>
                  <a:cubicBezTo>
                    <a:pt x="65936" y="233312"/>
                    <a:pt x="81152" y="228240"/>
                    <a:pt x="91296" y="223168"/>
                  </a:cubicBezTo>
                  <a:cubicBezTo>
                    <a:pt x="71008" y="223168"/>
                    <a:pt x="81152" y="223168"/>
                    <a:pt x="91296" y="218096"/>
                  </a:cubicBezTo>
                  <a:cubicBezTo>
                    <a:pt x="96368" y="218096"/>
                    <a:pt x="106512" y="218096"/>
                    <a:pt x="111584" y="213024"/>
                  </a:cubicBezTo>
                  <a:cubicBezTo>
                    <a:pt x="111584" y="213024"/>
                    <a:pt x="116656" y="213024"/>
                    <a:pt x="116656" y="213024"/>
                  </a:cubicBezTo>
                  <a:cubicBezTo>
                    <a:pt x="111584" y="233312"/>
                    <a:pt x="101440" y="253600"/>
                    <a:pt x="86224" y="268816"/>
                  </a:cubicBezTo>
                  <a:cubicBezTo>
                    <a:pt x="86224" y="268816"/>
                    <a:pt x="86224" y="268816"/>
                    <a:pt x="86224" y="268816"/>
                  </a:cubicBezTo>
                  <a:cubicBezTo>
                    <a:pt x="101440" y="263744"/>
                    <a:pt x="116656" y="253600"/>
                    <a:pt x="126800" y="213024"/>
                  </a:cubicBezTo>
                  <a:cubicBezTo>
                    <a:pt x="126800" y="213024"/>
                    <a:pt x="131872" y="213024"/>
                    <a:pt x="131872" y="213024"/>
                  </a:cubicBezTo>
                  <a:cubicBezTo>
                    <a:pt x="136944" y="213024"/>
                    <a:pt x="142016" y="213024"/>
                    <a:pt x="147088" y="213024"/>
                  </a:cubicBezTo>
                  <a:cubicBezTo>
                    <a:pt x="152160" y="213024"/>
                    <a:pt x="157232" y="213024"/>
                    <a:pt x="162304" y="213024"/>
                  </a:cubicBezTo>
                  <a:cubicBezTo>
                    <a:pt x="167376" y="223168"/>
                    <a:pt x="167376" y="228240"/>
                    <a:pt x="172448" y="233312"/>
                  </a:cubicBezTo>
                  <a:cubicBezTo>
                    <a:pt x="172448" y="228240"/>
                    <a:pt x="172448" y="228240"/>
                    <a:pt x="167376" y="223168"/>
                  </a:cubicBezTo>
                  <a:lnTo>
                    <a:pt x="167376" y="218096"/>
                  </a:lnTo>
                  <a:cubicBezTo>
                    <a:pt x="167376" y="218096"/>
                    <a:pt x="167376" y="218096"/>
                    <a:pt x="167376" y="218096"/>
                  </a:cubicBezTo>
                  <a:cubicBezTo>
                    <a:pt x="167376" y="218096"/>
                    <a:pt x="167376" y="213024"/>
                    <a:pt x="167376" y="213024"/>
                  </a:cubicBezTo>
                  <a:cubicBezTo>
                    <a:pt x="172448" y="213024"/>
                    <a:pt x="177520" y="213024"/>
                    <a:pt x="182592" y="213024"/>
                  </a:cubicBezTo>
                  <a:cubicBezTo>
                    <a:pt x="187664" y="213024"/>
                    <a:pt x="192736" y="213024"/>
                    <a:pt x="197808" y="218096"/>
                  </a:cubicBezTo>
                  <a:cubicBezTo>
                    <a:pt x="202880" y="223168"/>
                    <a:pt x="207952" y="223168"/>
                    <a:pt x="218096" y="223168"/>
                  </a:cubicBezTo>
                  <a:lnTo>
                    <a:pt x="218096" y="162304"/>
                  </a:lnTo>
                  <a:cubicBezTo>
                    <a:pt x="218096" y="162304"/>
                    <a:pt x="223168" y="162304"/>
                    <a:pt x="223168" y="162304"/>
                  </a:cubicBezTo>
                  <a:cubicBezTo>
                    <a:pt x="228240" y="162304"/>
                    <a:pt x="228240" y="162304"/>
                    <a:pt x="233312" y="157232"/>
                  </a:cubicBezTo>
                  <a:cubicBezTo>
                    <a:pt x="243457" y="152160"/>
                    <a:pt x="253601" y="152160"/>
                    <a:pt x="258673" y="147088"/>
                  </a:cubicBezTo>
                  <a:cubicBezTo>
                    <a:pt x="263745" y="142016"/>
                    <a:pt x="268817" y="142016"/>
                    <a:pt x="273889" y="136944"/>
                  </a:cubicBezTo>
                  <a:cubicBezTo>
                    <a:pt x="273889" y="136944"/>
                    <a:pt x="273889" y="136944"/>
                    <a:pt x="278961" y="131872"/>
                  </a:cubicBezTo>
                  <a:cubicBezTo>
                    <a:pt x="284033" y="126800"/>
                    <a:pt x="289105" y="126800"/>
                    <a:pt x="289105" y="121728"/>
                  </a:cubicBezTo>
                  <a:cubicBezTo>
                    <a:pt x="289105" y="121728"/>
                    <a:pt x="289105" y="121728"/>
                    <a:pt x="289105" y="121728"/>
                  </a:cubicBezTo>
                  <a:cubicBezTo>
                    <a:pt x="294177" y="121728"/>
                    <a:pt x="294177" y="121728"/>
                    <a:pt x="299249" y="116656"/>
                  </a:cubicBezTo>
                  <a:cubicBezTo>
                    <a:pt x="299249" y="116656"/>
                    <a:pt x="299249" y="116656"/>
                    <a:pt x="299249" y="111584"/>
                  </a:cubicBezTo>
                  <a:cubicBezTo>
                    <a:pt x="299249" y="106512"/>
                    <a:pt x="304321" y="106512"/>
                    <a:pt x="304321" y="101440"/>
                  </a:cubicBezTo>
                  <a:cubicBezTo>
                    <a:pt x="304321" y="101440"/>
                    <a:pt x="304321" y="101440"/>
                    <a:pt x="304321" y="101440"/>
                  </a:cubicBezTo>
                  <a:cubicBezTo>
                    <a:pt x="304321" y="101440"/>
                    <a:pt x="304321" y="101440"/>
                    <a:pt x="304321" y="101440"/>
                  </a:cubicBezTo>
                  <a:cubicBezTo>
                    <a:pt x="304321" y="101440"/>
                    <a:pt x="304321" y="101440"/>
                    <a:pt x="304321" y="101440"/>
                  </a:cubicBezTo>
                  <a:cubicBezTo>
                    <a:pt x="304321" y="101440"/>
                    <a:pt x="304321" y="96368"/>
                    <a:pt x="304321" y="96368"/>
                  </a:cubicBezTo>
                  <a:cubicBezTo>
                    <a:pt x="304321" y="96368"/>
                    <a:pt x="304321" y="96368"/>
                    <a:pt x="304321" y="91296"/>
                  </a:cubicBezTo>
                  <a:cubicBezTo>
                    <a:pt x="304321" y="91296"/>
                    <a:pt x="304321" y="86224"/>
                    <a:pt x="304321" y="86224"/>
                  </a:cubicBezTo>
                  <a:cubicBezTo>
                    <a:pt x="304321" y="86224"/>
                    <a:pt x="304321" y="86224"/>
                    <a:pt x="304321" y="81152"/>
                  </a:cubicBezTo>
                  <a:cubicBezTo>
                    <a:pt x="309393" y="76080"/>
                    <a:pt x="309393" y="76080"/>
                    <a:pt x="309393" y="76080"/>
                  </a:cubicBezTo>
                  <a:close/>
                </a:path>
              </a:pathLst>
            </a:custGeom>
            <a:solidFill>
              <a:srgbClr val="25D8EF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80B9CA7-E3B2-4E74-9149-399676A5B3FB}"/>
                </a:ext>
              </a:extLst>
            </p:cNvPr>
            <p:cNvSpPr/>
            <p:nvPr/>
          </p:nvSpPr>
          <p:spPr>
            <a:xfrm>
              <a:off x="2738329" y="3205832"/>
              <a:ext cx="50720" cy="253600"/>
            </a:xfrm>
            <a:custGeom>
              <a:avLst/>
              <a:gdLst>
                <a:gd name="connsiteX0" fmla="*/ 0 w 50720"/>
                <a:gd name="connsiteY0" fmla="*/ 0 h 253600"/>
                <a:gd name="connsiteX1" fmla="*/ 60864 w 50720"/>
                <a:gd name="connsiteY1" fmla="*/ 0 h 253600"/>
                <a:gd name="connsiteX2" fmla="*/ 60864 w 50720"/>
                <a:gd name="connsiteY2" fmla="*/ 278960 h 253600"/>
                <a:gd name="connsiteX3" fmla="*/ 0 w 50720"/>
                <a:gd name="connsiteY3" fmla="*/ 278960 h 25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0" h="253600">
                  <a:moveTo>
                    <a:pt x="0" y="0"/>
                  </a:moveTo>
                  <a:lnTo>
                    <a:pt x="60864" y="0"/>
                  </a:lnTo>
                  <a:lnTo>
                    <a:pt x="60864" y="278960"/>
                  </a:lnTo>
                  <a:lnTo>
                    <a:pt x="0" y="278960"/>
                  </a:lnTo>
                  <a:close/>
                </a:path>
              </a:pathLst>
            </a:custGeom>
            <a:solidFill>
              <a:srgbClr val="FFFFFF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A0A03C3-E4E4-4053-9971-79D0E63C269B}"/>
                </a:ext>
              </a:extLst>
            </p:cNvPr>
            <p:cNvSpPr/>
            <p:nvPr/>
          </p:nvSpPr>
          <p:spPr>
            <a:xfrm>
              <a:off x="2643094" y="2485607"/>
              <a:ext cx="304321" cy="811521"/>
            </a:xfrm>
            <a:custGeom>
              <a:avLst/>
              <a:gdLst>
                <a:gd name="connsiteX0" fmla="*/ 125668 w 304320"/>
                <a:gd name="connsiteY0" fmla="*/ 0 h 811520"/>
                <a:gd name="connsiteX1" fmla="*/ 90164 w 304320"/>
                <a:gd name="connsiteY1" fmla="*/ 30432 h 811520"/>
                <a:gd name="connsiteX2" fmla="*/ 64804 w 304320"/>
                <a:gd name="connsiteY2" fmla="*/ 248528 h 811520"/>
                <a:gd name="connsiteX3" fmla="*/ 69876 w 304320"/>
                <a:gd name="connsiteY3" fmla="*/ 309392 h 811520"/>
                <a:gd name="connsiteX4" fmla="*/ 29299 w 304320"/>
                <a:gd name="connsiteY4" fmla="*/ 446336 h 811520"/>
                <a:gd name="connsiteX5" fmla="*/ 24227 w 304320"/>
                <a:gd name="connsiteY5" fmla="*/ 684721 h 811520"/>
                <a:gd name="connsiteX6" fmla="*/ 135812 w 304320"/>
                <a:gd name="connsiteY6" fmla="*/ 811521 h 811520"/>
                <a:gd name="connsiteX7" fmla="*/ 303188 w 304320"/>
                <a:gd name="connsiteY7" fmla="*/ 623857 h 811520"/>
                <a:gd name="connsiteX8" fmla="*/ 298116 w 304320"/>
                <a:gd name="connsiteY8" fmla="*/ 481841 h 811520"/>
                <a:gd name="connsiteX9" fmla="*/ 272756 w 304320"/>
                <a:gd name="connsiteY9" fmla="*/ 410832 h 811520"/>
                <a:gd name="connsiteX10" fmla="*/ 272756 w 304320"/>
                <a:gd name="connsiteY10" fmla="*/ 355040 h 811520"/>
                <a:gd name="connsiteX11" fmla="*/ 242324 w 304320"/>
                <a:gd name="connsiteY11" fmla="*/ 131872 h 811520"/>
                <a:gd name="connsiteX12" fmla="*/ 191604 w 304320"/>
                <a:gd name="connsiteY12" fmla="*/ 60864 h 811520"/>
                <a:gd name="connsiteX13" fmla="*/ 145956 w 304320"/>
                <a:gd name="connsiteY13" fmla="*/ 5072 h 811520"/>
                <a:gd name="connsiteX14" fmla="*/ 125668 w 304320"/>
                <a:gd name="connsiteY14" fmla="*/ 0 h 811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4320" h="811520">
                  <a:moveTo>
                    <a:pt x="125668" y="0"/>
                  </a:moveTo>
                  <a:cubicBezTo>
                    <a:pt x="110452" y="0"/>
                    <a:pt x="95236" y="15216"/>
                    <a:pt x="90164" y="30432"/>
                  </a:cubicBezTo>
                  <a:cubicBezTo>
                    <a:pt x="54660" y="96368"/>
                    <a:pt x="54660" y="177520"/>
                    <a:pt x="64804" y="248528"/>
                  </a:cubicBezTo>
                  <a:cubicBezTo>
                    <a:pt x="69876" y="268816"/>
                    <a:pt x="69876" y="289104"/>
                    <a:pt x="69876" y="309392"/>
                  </a:cubicBezTo>
                  <a:cubicBezTo>
                    <a:pt x="69876" y="355040"/>
                    <a:pt x="44515" y="400688"/>
                    <a:pt x="29299" y="446336"/>
                  </a:cubicBezTo>
                  <a:cubicBezTo>
                    <a:pt x="-6205" y="527488"/>
                    <a:pt x="-11277" y="598497"/>
                    <a:pt x="24227" y="684721"/>
                  </a:cubicBezTo>
                  <a:cubicBezTo>
                    <a:pt x="39443" y="720225"/>
                    <a:pt x="80020" y="821665"/>
                    <a:pt x="135812" y="811521"/>
                  </a:cubicBezTo>
                  <a:cubicBezTo>
                    <a:pt x="206820" y="801377"/>
                    <a:pt x="293044" y="694865"/>
                    <a:pt x="303188" y="623857"/>
                  </a:cubicBezTo>
                  <a:cubicBezTo>
                    <a:pt x="313332" y="578209"/>
                    <a:pt x="313332" y="527488"/>
                    <a:pt x="298116" y="481841"/>
                  </a:cubicBezTo>
                  <a:cubicBezTo>
                    <a:pt x="287972" y="456480"/>
                    <a:pt x="277828" y="436192"/>
                    <a:pt x="272756" y="410832"/>
                  </a:cubicBezTo>
                  <a:cubicBezTo>
                    <a:pt x="267684" y="390544"/>
                    <a:pt x="267684" y="375328"/>
                    <a:pt x="272756" y="355040"/>
                  </a:cubicBezTo>
                  <a:cubicBezTo>
                    <a:pt x="272756" y="278960"/>
                    <a:pt x="272756" y="202880"/>
                    <a:pt x="242324" y="131872"/>
                  </a:cubicBezTo>
                  <a:cubicBezTo>
                    <a:pt x="222036" y="106512"/>
                    <a:pt x="206820" y="81152"/>
                    <a:pt x="191604" y="60864"/>
                  </a:cubicBezTo>
                  <a:cubicBezTo>
                    <a:pt x="176388" y="40576"/>
                    <a:pt x="166244" y="15216"/>
                    <a:pt x="145956" y="5072"/>
                  </a:cubicBezTo>
                  <a:cubicBezTo>
                    <a:pt x="140884" y="0"/>
                    <a:pt x="135812" y="0"/>
                    <a:pt x="125668" y="0"/>
                  </a:cubicBezTo>
                  <a:close/>
                </a:path>
              </a:pathLst>
            </a:custGeom>
            <a:solidFill>
              <a:srgbClr val="30D840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EB9A6E5-17E3-4592-97DE-646C5A813C7B}"/>
                </a:ext>
              </a:extLst>
            </p:cNvPr>
            <p:cNvSpPr/>
            <p:nvPr/>
          </p:nvSpPr>
          <p:spPr>
            <a:xfrm>
              <a:off x="2767493" y="2500823"/>
              <a:ext cx="50720" cy="760801"/>
            </a:xfrm>
            <a:custGeom>
              <a:avLst/>
              <a:gdLst>
                <a:gd name="connsiteX0" fmla="*/ 1268 w 0"/>
                <a:gd name="connsiteY0" fmla="*/ 0 h 760800"/>
                <a:gd name="connsiteX1" fmla="*/ 6340 w 0"/>
                <a:gd name="connsiteY1" fmla="*/ 197808 h 760800"/>
                <a:gd name="connsiteX2" fmla="*/ 6340 w 0"/>
                <a:gd name="connsiteY2" fmla="*/ 395616 h 760800"/>
                <a:gd name="connsiteX3" fmla="*/ 6340 w 0"/>
                <a:gd name="connsiteY3" fmla="*/ 593425 h 760800"/>
                <a:gd name="connsiteX4" fmla="*/ 6340 w 0"/>
                <a:gd name="connsiteY4" fmla="*/ 689793 h 760800"/>
                <a:gd name="connsiteX5" fmla="*/ 6340 w 0"/>
                <a:gd name="connsiteY5" fmla="*/ 786161 h 760800"/>
                <a:gd name="connsiteX6" fmla="*/ 6340 w 0"/>
                <a:gd name="connsiteY6" fmla="*/ 689793 h 760800"/>
                <a:gd name="connsiteX7" fmla="*/ 6340 w 0"/>
                <a:gd name="connsiteY7" fmla="*/ 593425 h 760800"/>
                <a:gd name="connsiteX8" fmla="*/ 6340 w 0"/>
                <a:gd name="connsiteY8" fmla="*/ 395616 h 760800"/>
                <a:gd name="connsiteX9" fmla="*/ 6340 w 0"/>
                <a:gd name="connsiteY9" fmla="*/ 197808 h 760800"/>
                <a:gd name="connsiteX10" fmla="*/ 1268 w 0"/>
                <a:gd name="connsiteY10" fmla="*/ 0 h 76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h="760800">
                  <a:moveTo>
                    <a:pt x="1268" y="0"/>
                  </a:moveTo>
                  <a:cubicBezTo>
                    <a:pt x="1268" y="65936"/>
                    <a:pt x="6340" y="131872"/>
                    <a:pt x="6340" y="197808"/>
                  </a:cubicBezTo>
                  <a:lnTo>
                    <a:pt x="6340" y="395616"/>
                  </a:lnTo>
                  <a:lnTo>
                    <a:pt x="6340" y="593425"/>
                  </a:lnTo>
                  <a:lnTo>
                    <a:pt x="6340" y="689793"/>
                  </a:lnTo>
                  <a:lnTo>
                    <a:pt x="6340" y="786161"/>
                  </a:lnTo>
                  <a:lnTo>
                    <a:pt x="6340" y="689793"/>
                  </a:lnTo>
                  <a:lnTo>
                    <a:pt x="6340" y="593425"/>
                  </a:lnTo>
                  <a:lnTo>
                    <a:pt x="6340" y="395616"/>
                  </a:lnTo>
                  <a:lnTo>
                    <a:pt x="6340" y="197808"/>
                  </a:lnTo>
                  <a:cubicBezTo>
                    <a:pt x="-3804" y="131872"/>
                    <a:pt x="1268" y="65936"/>
                    <a:pt x="1268" y="0"/>
                  </a:cubicBezTo>
                  <a:close/>
                </a:path>
              </a:pathLst>
            </a:custGeom>
            <a:solidFill>
              <a:srgbClr val="FFFFFF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B8B44B7-1BF3-41AE-822E-DB1DBFDB4F72}"/>
                </a:ext>
              </a:extLst>
            </p:cNvPr>
            <p:cNvSpPr/>
            <p:nvPr/>
          </p:nvSpPr>
          <p:spPr>
            <a:xfrm>
              <a:off x="2723113" y="2815288"/>
              <a:ext cx="50720" cy="101440"/>
            </a:xfrm>
            <a:custGeom>
              <a:avLst/>
              <a:gdLst>
                <a:gd name="connsiteX0" fmla="*/ 0 w 0"/>
                <a:gd name="connsiteY0" fmla="*/ 0 h 101440"/>
                <a:gd name="connsiteX1" fmla="*/ 25360 w 0"/>
                <a:gd name="connsiteY1" fmla="*/ 55792 h 101440"/>
                <a:gd name="connsiteX2" fmla="*/ 45648 w 0"/>
                <a:gd name="connsiteY2" fmla="*/ 116656 h 101440"/>
                <a:gd name="connsiteX3" fmla="*/ 20288 w 0"/>
                <a:gd name="connsiteY3" fmla="*/ 60864 h 101440"/>
                <a:gd name="connsiteX4" fmla="*/ 0 w 0"/>
                <a:gd name="connsiteY4" fmla="*/ 0 h 10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h="101440">
                  <a:moveTo>
                    <a:pt x="0" y="0"/>
                  </a:moveTo>
                  <a:cubicBezTo>
                    <a:pt x="10144" y="20288"/>
                    <a:pt x="15216" y="35504"/>
                    <a:pt x="25360" y="55792"/>
                  </a:cubicBezTo>
                  <a:cubicBezTo>
                    <a:pt x="30432" y="76080"/>
                    <a:pt x="40576" y="96368"/>
                    <a:pt x="45648" y="116656"/>
                  </a:cubicBezTo>
                  <a:cubicBezTo>
                    <a:pt x="35504" y="96368"/>
                    <a:pt x="30432" y="81152"/>
                    <a:pt x="20288" y="60864"/>
                  </a:cubicBezTo>
                  <a:cubicBezTo>
                    <a:pt x="15216" y="40576"/>
                    <a:pt x="5072" y="20288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88B3EB8-E381-4F54-89F6-75DEE879478A}"/>
                </a:ext>
              </a:extLst>
            </p:cNvPr>
            <p:cNvSpPr/>
            <p:nvPr/>
          </p:nvSpPr>
          <p:spPr>
            <a:xfrm>
              <a:off x="2702825" y="3028312"/>
              <a:ext cx="50720" cy="152160"/>
            </a:xfrm>
            <a:custGeom>
              <a:avLst/>
              <a:gdLst>
                <a:gd name="connsiteX0" fmla="*/ 0 w 50720"/>
                <a:gd name="connsiteY0" fmla="*/ 0 h 152160"/>
                <a:gd name="connsiteX1" fmla="*/ 35504 w 50720"/>
                <a:gd name="connsiteY1" fmla="*/ 81152 h 152160"/>
                <a:gd name="connsiteX2" fmla="*/ 65936 w 50720"/>
                <a:gd name="connsiteY2" fmla="*/ 172448 h 152160"/>
                <a:gd name="connsiteX3" fmla="*/ 30432 w 50720"/>
                <a:gd name="connsiteY3" fmla="*/ 86224 h 152160"/>
                <a:gd name="connsiteX4" fmla="*/ 0 w 50720"/>
                <a:gd name="connsiteY4" fmla="*/ 0 h 152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720" h="152160">
                  <a:moveTo>
                    <a:pt x="0" y="0"/>
                  </a:moveTo>
                  <a:cubicBezTo>
                    <a:pt x="15216" y="20288"/>
                    <a:pt x="25360" y="55792"/>
                    <a:pt x="35504" y="81152"/>
                  </a:cubicBezTo>
                  <a:cubicBezTo>
                    <a:pt x="45648" y="111584"/>
                    <a:pt x="55792" y="142016"/>
                    <a:pt x="65936" y="172448"/>
                  </a:cubicBezTo>
                  <a:cubicBezTo>
                    <a:pt x="50720" y="142016"/>
                    <a:pt x="40576" y="116656"/>
                    <a:pt x="30432" y="86224"/>
                  </a:cubicBezTo>
                  <a:cubicBezTo>
                    <a:pt x="20288" y="55792"/>
                    <a:pt x="10144" y="3043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EF06C80-8E62-44A7-A755-5009DB596A32}"/>
                </a:ext>
              </a:extLst>
            </p:cNvPr>
            <p:cNvSpPr/>
            <p:nvPr/>
          </p:nvSpPr>
          <p:spPr>
            <a:xfrm>
              <a:off x="2768761" y="2891368"/>
              <a:ext cx="50720" cy="152160"/>
            </a:xfrm>
            <a:custGeom>
              <a:avLst/>
              <a:gdLst>
                <a:gd name="connsiteX0" fmla="*/ 0 w 50720"/>
                <a:gd name="connsiteY0" fmla="*/ 152160 h 152160"/>
                <a:gd name="connsiteX1" fmla="*/ 40576 w 50720"/>
                <a:gd name="connsiteY1" fmla="*/ 76080 h 152160"/>
                <a:gd name="connsiteX2" fmla="*/ 91296 w 50720"/>
                <a:gd name="connsiteY2" fmla="*/ 0 h 152160"/>
                <a:gd name="connsiteX3" fmla="*/ 50720 w 50720"/>
                <a:gd name="connsiteY3" fmla="*/ 76080 h 152160"/>
                <a:gd name="connsiteX4" fmla="*/ 0 w 50720"/>
                <a:gd name="connsiteY4" fmla="*/ 152160 h 152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720" h="152160">
                  <a:moveTo>
                    <a:pt x="0" y="152160"/>
                  </a:moveTo>
                  <a:cubicBezTo>
                    <a:pt x="10144" y="126800"/>
                    <a:pt x="25360" y="101440"/>
                    <a:pt x="40576" y="76080"/>
                  </a:cubicBezTo>
                  <a:cubicBezTo>
                    <a:pt x="55792" y="50720"/>
                    <a:pt x="71008" y="25360"/>
                    <a:pt x="91296" y="0"/>
                  </a:cubicBezTo>
                  <a:cubicBezTo>
                    <a:pt x="81152" y="25360"/>
                    <a:pt x="65936" y="50720"/>
                    <a:pt x="50720" y="76080"/>
                  </a:cubicBezTo>
                  <a:cubicBezTo>
                    <a:pt x="35504" y="101440"/>
                    <a:pt x="20288" y="126800"/>
                    <a:pt x="0" y="152160"/>
                  </a:cubicBezTo>
                  <a:close/>
                </a:path>
              </a:pathLst>
            </a:custGeom>
            <a:solidFill>
              <a:srgbClr val="FFFFFF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A2CC06B-BBC7-4893-B9EB-E32E08259062}"/>
                </a:ext>
              </a:extLst>
            </p:cNvPr>
            <p:cNvSpPr/>
            <p:nvPr/>
          </p:nvSpPr>
          <p:spPr>
            <a:xfrm>
              <a:off x="2768761" y="3084104"/>
              <a:ext cx="50720" cy="152160"/>
            </a:xfrm>
            <a:custGeom>
              <a:avLst/>
              <a:gdLst>
                <a:gd name="connsiteX0" fmla="*/ 0 w 50720"/>
                <a:gd name="connsiteY0" fmla="*/ 152160 h 152160"/>
                <a:gd name="connsiteX1" fmla="*/ 40576 w 50720"/>
                <a:gd name="connsiteY1" fmla="*/ 76080 h 152160"/>
                <a:gd name="connsiteX2" fmla="*/ 91296 w 50720"/>
                <a:gd name="connsiteY2" fmla="*/ 0 h 152160"/>
                <a:gd name="connsiteX3" fmla="*/ 50720 w 50720"/>
                <a:gd name="connsiteY3" fmla="*/ 76080 h 152160"/>
                <a:gd name="connsiteX4" fmla="*/ 0 w 50720"/>
                <a:gd name="connsiteY4" fmla="*/ 152160 h 152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720" h="152160">
                  <a:moveTo>
                    <a:pt x="0" y="152160"/>
                  </a:moveTo>
                  <a:cubicBezTo>
                    <a:pt x="10144" y="126800"/>
                    <a:pt x="25360" y="101440"/>
                    <a:pt x="40576" y="76080"/>
                  </a:cubicBezTo>
                  <a:cubicBezTo>
                    <a:pt x="55792" y="50720"/>
                    <a:pt x="71008" y="25360"/>
                    <a:pt x="91296" y="0"/>
                  </a:cubicBezTo>
                  <a:cubicBezTo>
                    <a:pt x="81152" y="25360"/>
                    <a:pt x="65936" y="50720"/>
                    <a:pt x="50720" y="76080"/>
                  </a:cubicBezTo>
                  <a:cubicBezTo>
                    <a:pt x="35504" y="106512"/>
                    <a:pt x="20288" y="131872"/>
                    <a:pt x="0" y="152160"/>
                  </a:cubicBezTo>
                  <a:close/>
                </a:path>
              </a:pathLst>
            </a:custGeom>
            <a:solidFill>
              <a:srgbClr val="FFFFFF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394EBAC-3A0C-4C8F-A6BA-935A5AE7A5B9}"/>
                </a:ext>
              </a:extLst>
            </p:cNvPr>
            <p:cNvSpPr/>
            <p:nvPr/>
          </p:nvSpPr>
          <p:spPr>
            <a:xfrm>
              <a:off x="2768761" y="2642839"/>
              <a:ext cx="50720" cy="50720"/>
            </a:xfrm>
            <a:custGeom>
              <a:avLst/>
              <a:gdLst>
                <a:gd name="connsiteX0" fmla="*/ 0 w 50720"/>
                <a:gd name="connsiteY0" fmla="*/ 86224 h 50720"/>
                <a:gd name="connsiteX1" fmla="*/ 20288 w 50720"/>
                <a:gd name="connsiteY1" fmla="*/ 40576 h 50720"/>
                <a:gd name="connsiteX2" fmla="*/ 50720 w 50720"/>
                <a:gd name="connsiteY2" fmla="*/ 0 h 50720"/>
                <a:gd name="connsiteX3" fmla="*/ 30432 w 50720"/>
                <a:gd name="connsiteY3" fmla="*/ 45648 h 50720"/>
                <a:gd name="connsiteX4" fmla="*/ 0 w 50720"/>
                <a:gd name="connsiteY4" fmla="*/ 86224 h 50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720" h="50720">
                  <a:moveTo>
                    <a:pt x="0" y="86224"/>
                  </a:moveTo>
                  <a:cubicBezTo>
                    <a:pt x="5072" y="71008"/>
                    <a:pt x="10144" y="55792"/>
                    <a:pt x="20288" y="40576"/>
                  </a:cubicBezTo>
                  <a:cubicBezTo>
                    <a:pt x="30432" y="25360"/>
                    <a:pt x="35504" y="10144"/>
                    <a:pt x="50720" y="0"/>
                  </a:cubicBezTo>
                  <a:cubicBezTo>
                    <a:pt x="45648" y="15216"/>
                    <a:pt x="40576" y="30432"/>
                    <a:pt x="30432" y="45648"/>
                  </a:cubicBezTo>
                  <a:cubicBezTo>
                    <a:pt x="20288" y="60864"/>
                    <a:pt x="10144" y="71008"/>
                    <a:pt x="0" y="86224"/>
                  </a:cubicBezTo>
                  <a:close/>
                </a:path>
              </a:pathLst>
            </a:custGeom>
            <a:solidFill>
              <a:srgbClr val="FFFFFF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95A1710-415E-4338-A05E-15D1B67D5B46}"/>
                </a:ext>
              </a:extLst>
            </p:cNvPr>
            <p:cNvSpPr/>
            <p:nvPr/>
          </p:nvSpPr>
          <p:spPr>
            <a:xfrm>
              <a:off x="2596313" y="3347848"/>
              <a:ext cx="304321" cy="304320"/>
            </a:xfrm>
            <a:custGeom>
              <a:avLst/>
              <a:gdLst>
                <a:gd name="connsiteX0" fmla="*/ 329681 w 304320"/>
                <a:gd name="connsiteY0" fmla="*/ 20288 h 304320"/>
                <a:gd name="connsiteX1" fmla="*/ 324609 w 304320"/>
                <a:gd name="connsiteY1" fmla="*/ 30432 h 304320"/>
                <a:gd name="connsiteX2" fmla="*/ 319537 w 304320"/>
                <a:gd name="connsiteY2" fmla="*/ 40576 h 304320"/>
                <a:gd name="connsiteX3" fmla="*/ 309393 w 304320"/>
                <a:gd name="connsiteY3" fmla="*/ 50720 h 304320"/>
                <a:gd name="connsiteX4" fmla="*/ 289105 w 304320"/>
                <a:gd name="connsiteY4" fmla="*/ 65936 h 304320"/>
                <a:gd name="connsiteX5" fmla="*/ 278961 w 304320"/>
                <a:gd name="connsiteY5" fmla="*/ 71008 h 304320"/>
                <a:gd name="connsiteX6" fmla="*/ 243457 w 304320"/>
                <a:gd name="connsiteY6" fmla="*/ 86224 h 304320"/>
                <a:gd name="connsiteX7" fmla="*/ 213024 w 304320"/>
                <a:gd name="connsiteY7" fmla="*/ 91296 h 304320"/>
                <a:gd name="connsiteX8" fmla="*/ 192736 w 304320"/>
                <a:gd name="connsiteY8" fmla="*/ 96368 h 304320"/>
                <a:gd name="connsiteX9" fmla="*/ 172448 w 304320"/>
                <a:gd name="connsiteY9" fmla="*/ 96368 h 304320"/>
                <a:gd name="connsiteX10" fmla="*/ 157232 w 304320"/>
                <a:gd name="connsiteY10" fmla="*/ 96368 h 304320"/>
                <a:gd name="connsiteX11" fmla="*/ 142016 w 304320"/>
                <a:gd name="connsiteY11" fmla="*/ 96368 h 304320"/>
                <a:gd name="connsiteX12" fmla="*/ 126800 w 304320"/>
                <a:gd name="connsiteY12" fmla="*/ 96368 h 304320"/>
                <a:gd name="connsiteX13" fmla="*/ 111584 w 304320"/>
                <a:gd name="connsiteY13" fmla="*/ 91296 h 304320"/>
                <a:gd name="connsiteX14" fmla="*/ 96368 w 304320"/>
                <a:gd name="connsiteY14" fmla="*/ 86224 h 304320"/>
                <a:gd name="connsiteX15" fmla="*/ 76080 w 304320"/>
                <a:gd name="connsiteY15" fmla="*/ 81152 h 304320"/>
                <a:gd name="connsiteX16" fmla="*/ 50720 w 304320"/>
                <a:gd name="connsiteY16" fmla="*/ 65936 h 304320"/>
                <a:gd name="connsiteX17" fmla="*/ 0 w 304320"/>
                <a:gd name="connsiteY17" fmla="*/ 0 h 304320"/>
                <a:gd name="connsiteX18" fmla="*/ 0 w 304320"/>
                <a:gd name="connsiteY18" fmla="*/ 233312 h 304320"/>
                <a:gd name="connsiteX19" fmla="*/ 45648 w 304320"/>
                <a:gd name="connsiteY19" fmla="*/ 299248 h 304320"/>
                <a:gd name="connsiteX20" fmla="*/ 71008 w 304320"/>
                <a:gd name="connsiteY20" fmla="*/ 314464 h 304320"/>
                <a:gd name="connsiteX21" fmla="*/ 91296 w 304320"/>
                <a:gd name="connsiteY21" fmla="*/ 319536 h 304320"/>
                <a:gd name="connsiteX22" fmla="*/ 106512 w 304320"/>
                <a:gd name="connsiteY22" fmla="*/ 324608 h 304320"/>
                <a:gd name="connsiteX23" fmla="*/ 121728 w 304320"/>
                <a:gd name="connsiteY23" fmla="*/ 329680 h 304320"/>
                <a:gd name="connsiteX24" fmla="*/ 136944 w 304320"/>
                <a:gd name="connsiteY24" fmla="*/ 329680 h 304320"/>
                <a:gd name="connsiteX25" fmla="*/ 152160 w 304320"/>
                <a:gd name="connsiteY25" fmla="*/ 329680 h 304320"/>
                <a:gd name="connsiteX26" fmla="*/ 167376 w 304320"/>
                <a:gd name="connsiteY26" fmla="*/ 329680 h 304320"/>
                <a:gd name="connsiteX27" fmla="*/ 187664 w 304320"/>
                <a:gd name="connsiteY27" fmla="*/ 329680 h 304320"/>
                <a:gd name="connsiteX28" fmla="*/ 207952 w 304320"/>
                <a:gd name="connsiteY28" fmla="*/ 324608 h 304320"/>
                <a:gd name="connsiteX29" fmla="*/ 238384 w 304320"/>
                <a:gd name="connsiteY29" fmla="*/ 319536 h 304320"/>
                <a:gd name="connsiteX30" fmla="*/ 273889 w 304320"/>
                <a:gd name="connsiteY30" fmla="*/ 304320 h 304320"/>
                <a:gd name="connsiteX31" fmla="*/ 284033 w 304320"/>
                <a:gd name="connsiteY31" fmla="*/ 299248 h 304320"/>
                <a:gd name="connsiteX32" fmla="*/ 304321 w 304320"/>
                <a:gd name="connsiteY32" fmla="*/ 284032 h 304320"/>
                <a:gd name="connsiteX33" fmla="*/ 314465 w 304320"/>
                <a:gd name="connsiteY33" fmla="*/ 273888 h 304320"/>
                <a:gd name="connsiteX34" fmla="*/ 319537 w 304320"/>
                <a:gd name="connsiteY34" fmla="*/ 263744 h 304320"/>
                <a:gd name="connsiteX35" fmla="*/ 324609 w 304320"/>
                <a:gd name="connsiteY35" fmla="*/ 253600 h 304320"/>
                <a:gd name="connsiteX36" fmla="*/ 329681 w 304320"/>
                <a:gd name="connsiteY36" fmla="*/ 243456 h 304320"/>
                <a:gd name="connsiteX37" fmla="*/ 329681 w 304320"/>
                <a:gd name="connsiteY37" fmla="*/ 10144 h 304320"/>
                <a:gd name="connsiteX38" fmla="*/ 329681 w 304320"/>
                <a:gd name="connsiteY38" fmla="*/ 20288 h 30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304320" h="304320">
                  <a:moveTo>
                    <a:pt x="329681" y="20288"/>
                  </a:moveTo>
                  <a:cubicBezTo>
                    <a:pt x="329681" y="25360"/>
                    <a:pt x="324609" y="25360"/>
                    <a:pt x="324609" y="30432"/>
                  </a:cubicBezTo>
                  <a:cubicBezTo>
                    <a:pt x="324609" y="35504"/>
                    <a:pt x="319537" y="35504"/>
                    <a:pt x="319537" y="40576"/>
                  </a:cubicBezTo>
                  <a:cubicBezTo>
                    <a:pt x="314465" y="45648"/>
                    <a:pt x="314465" y="45648"/>
                    <a:pt x="309393" y="50720"/>
                  </a:cubicBezTo>
                  <a:cubicBezTo>
                    <a:pt x="304321" y="55792"/>
                    <a:pt x="299249" y="60864"/>
                    <a:pt x="289105" y="65936"/>
                  </a:cubicBezTo>
                  <a:cubicBezTo>
                    <a:pt x="284033" y="65936"/>
                    <a:pt x="284033" y="71008"/>
                    <a:pt x="278961" y="71008"/>
                  </a:cubicBezTo>
                  <a:cubicBezTo>
                    <a:pt x="268817" y="76080"/>
                    <a:pt x="253601" y="81152"/>
                    <a:pt x="243457" y="86224"/>
                  </a:cubicBezTo>
                  <a:cubicBezTo>
                    <a:pt x="233312" y="91296"/>
                    <a:pt x="223168" y="91296"/>
                    <a:pt x="213024" y="91296"/>
                  </a:cubicBezTo>
                  <a:cubicBezTo>
                    <a:pt x="207952" y="91296"/>
                    <a:pt x="197808" y="91296"/>
                    <a:pt x="192736" y="96368"/>
                  </a:cubicBezTo>
                  <a:cubicBezTo>
                    <a:pt x="187664" y="96368"/>
                    <a:pt x="182592" y="96368"/>
                    <a:pt x="172448" y="96368"/>
                  </a:cubicBezTo>
                  <a:cubicBezTo>
                    <a:pt x="167376" y="96368"/>
                    <a:pt x="162304" y="96368"/>
                    <a:pt x="157232" y="96368"/>
                  </a:cubicBezTo>
                  <a:cubicBezTo>
                    <a:pt x="152160" y="96368"/>
                    <a:pt x="147088" y="96368"/>
                    <a:pt x="142016" y="96368"/>
                  </a:cubicBezTo>
                  <a:cubicBezTo>
                    <a:pt x="136944" y="96368"/>
                    <a:pt x="131872" y="96368"/>
                    <a:pt x="126800" y="96368"/>
                  </a:cubicBezTo>
                  <a:cubicBezTo>
                    <a:pt x="121728" y="96368"/>
                    <a:pt x="116656" y="96368"/>
                    <a:pt x="111584" y="91296"/>
                  </a:cubicBezTo>
                  <a:cubicBezTo>
                    <a:pt x="106512" y="91296"/>
                    <a:pt x="101440" y="86224"/>
                    <a:pt x="96368" y="86224"/>
                  </a:cubicBezTo>
                  <a:cubicBezTo>
                    <a:pt x="91296" y="86224"/>
                    <a:pt x="81152" y="81152"/>
                    <a:pt x="76080" y="81152"/>
                  </a:cubicBezTo>
                  <a:cubicBezTo>
                    <a:pt x="65936" y="76080"/>
                    <a:pt x="55792" y="71008"/>
                    <a:pt x="50720" y="65936"/>
                  </a:cubicBezTo>
                  <a:cubicBezTo>
                    <a:pt x="15216" y="45648"/>
                    <a:pt x="0" y="25360"/>
                    <a:pt x="0" y="0"/>
                  </a:cubicBezTo>
                  <a:lnTo>
                    <a:pt x="0" y="233312"/>
                  </a:lnTo>
                  <a:cubicBezTo>
                    <a:pt x="0" y="258672"/>
                    <a:pt x="15216" y="284032"/>
                    <a:pt x="45648" y="299248"/>
                  </a:cubicBezTo>
                  <a:cubicBezTo>
                    <a:pt x="55792" y="304320"/>
                    <a:pt x="60864" y="309392"/>
                    <a:pt x="71008" y="314464"/>
                  </a:cubicBezTo>
                  <a:cubicBezTo>
                    <a:pt x="76080" y="314464"/>
                    <a:pt x="86224" y="319536"/>
                    <a:pt x="91296" y="319536"/>
                  </a:cubicBezTo>
                  <a:cubicBezTo>
                    <a:pt x="96368" y="319536"/>
                    <a:pt x="101440" y="324608"/>
                    <a:pt x="106512" y="324608"/>
                  </a:cubicBezTo>
                  <a:cubicBezTo>
                    <a:pt x="111584" y="324608"/>
                    <a:pt x="116656" y="324608"/>
                    <a:pt x="121728" y="329680"/>
                  </a:cubicBezTo>
                  <a:cubicBezTo>
                    <a:pt x="126800" y="329680"/>
                    <a:pt x="131872" y="329680"/>
                    <a:pt x="136944" y="329680"/>
                  </a:cubicBezTo>
                  <a:cubicBezTo>
                    <a:pt x="142016" y="329680"/>
                    <a:pt x="147088" y="329680"/>
                    <a:pt x="152160" y="329680"/>
                  </a:cubicBezTo>
                  <a:cubicBezTo>
                    <a:pt x="157232" y="329680"/>
                    <a:pt x="162304" y="329680"/>
                    <a:pt x="167376" y="329680"/>
                  </a:cubicBezTo>
                  <a:cubicBezTo>
                    <a:pt x="172448" y="329680"/>
                    <a:pt x="177520" y="329680"/>
                    <a:pt x="187664" y="329680"/>
                  </a:cubicBezTo>
                  <a:cubicBezTo>
                    <a:pt x="192736" y="329680"/>
                    <a:pt x="202880" y="329680"/>
                    <a:pt x="207952" y="324608"/>
                  </a:cubicBezTo>
                  <a:cubicBezTo>
                    <a:pt x="218096" y="324608"/>
                    <a:pt x="228240" y="319536"/>
                    <a:pt x="238384" y="319536"/>
                  </a:cubicBezTo>
                  <a:cubicBezTo>
                    <a:pt x="253601" y="314464"/>
                    <a:pt x="263745" y="309392"/>
                    <a:pt x="273889" y="304320"/>
                  </a:cubicBezTo>
                  <a:cubicBezTo>
                    <a:pt x="278961" y="304320"/>
                    <a:pt x="278961" y="299248"/>
                    <a:pt x="284033" y="299248"/>
                  </a:cubicBezTo>
                  <a:cubicBezTo>
                    <a:pt x="289105" y="294176"/>
                    <a:pt x="299249" y="289104"/>
                    <a:pt x="304321" y="284032"/>
                  </a:cubicBezTo>
                  <a:cubicBezTo>
                    <a:pt x="309393" y="278960"/>
                    <a:pt x="309393" y="278960"/>
                    <a:pt x="314465" y="273888"/>
                  </a:cubicBezTo>
                  <a:cubicBezTo>
                    <a:pt x="314465" y="268816"/>
                    <a:pt x="319537" y="268816"/>
                    <a:pt x="319537" y="263744"/>
                  </a:cubicBezTo>
                  <a:cubicBezTo>
                    <a:pt x="319537" y="258672"/>
                    <a:pt x="324609" y="258672"/>
                    <a:pt x="324609" y="253600"/>
                  </a:cubicBezTo>
                  <a:cubicBezTo>
                    <a:pt x="324609" y="248528"/>
                    <a:pt x="324609" y="248528"/>
                    <a:pt x="329681" y="243456"/>
                  </a:cubicBezTo>
                  <a:lnTo>
                    <a:pt x="329681" y="10144"/>
                  </a:lnTo>
                  <a:cubicBezTo>
                    <a:pt x="334753" y="10144"/>
                    <a:pt x="334753" y="15216"/>
                    <a:pt x="329681" y="20288"/>
                  </a:cubicBezTo>
                  <a:close/>
                </a:path>
              </a:pathLst>
            </a:custGeom>
            <a:solidFill>
              <a:srgbClr val="1B49AF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2BD77E4-EB5E-4AC3-BC9B-F2EDEB4C287D}"/>
                </a:ext>
              </a:extLst>
            </p:cNvPr>
            <p:cNvSpPr/>
            <p:nvPr/>
          </p:nvSpPr>
          <p:spPr>
            <a:xfrm>
              <a:off x="2753545" y="2485607"/>
              <a:ext cx="152160" cy="811521"/>
            </a:xfrm>
            <a:custGeom>
              <a:avLst/>
              <a:gdLst>
                <a:gd name="connsiteX0" fmla="*/ 177520 w 152160"/>
                <a:gd name="connsiteY0" fmla="*/ 481841 h 811520"/>
                <a:gd name="connsiteX1" fmla="*/ 152160 w 152160"/>
                <a:gd name="connsiteY1" fmla="*/ 410832 h 811520"/>
                <a:gd name="connsiteX2" fmla="*/ 152160 w 152160"/>
                <a:gd name="connsiteY2" fmla="*/ 355040 h 811520"/>
                <a:gd name="connsiteX3" fmla="*/ 121728 w 152160"/>
                <a:gd name="connsiteY3" fmla="*/ 131872 h 811520"/>
                <a:gd name="connsiteX4" fmla="*/ 81152 w 152160"/>
                <a:gd name="connsiteY4" fmla="*/ 60864 h 811520"/>
                <a:gd name="connsiteX5" fmla="*/ 35504 w 152160"/>
                <a:gd name="connsiteY5" fmla="*/ 5072 h 811520"/>
                <a:gd name="connsiteX6" fmla="*/ 15216 w 152160"/>
                <a:gd name="connsiteY6" fmla="*/ 0 h 811520"/>
                <a:gd name="connsiteX7" fmla="*/ 15216 w 152160"/>
                <a:gd name="connsiteY7" fmla="*/ 0 h 811520"/>
                <a:gd name="connsiteX8" fmla="*/ 25360 w 152160"/>
                <a:gd name="connsiteY8" fmla="*/ 5072 h 811520"/>
                <a:gd name="connsiteX9" fmla="*/ 71008 w 152160"/>
                <a:gd name="connsiteY9" fmla="*/ 60864 h 811520"/>
                <a:gd name="connsiteX10" fmla="*/ 106512 w 152160"/>
                <a:gd name="connsiteY10" fmla="*/ 131872 h 811520"/>
                <a:gd name="connsiteX11" fmla="*/ 136944 w 152160"/>
                <a:gd name="connsiteY11" fmla="*/ 355040 h 811520"/>
                <a:gd name="connsiteX12" fmla="*/ 136944 w 152160"/>
                <a:gd name="connsiteY12" fmla="*/ 410832 h 811520"/>
                <a:gd name="connsiteX13" fmla="*/ 162304 w 152160"/>
                <a:gd name="connsiteY13" fmla="*/ 481841 h 811520"/>
                <a:gd name="connsiteX14" fmla="*/ 167376 w 152160"/>
                <a:gd name="connsiteY14" fmla="*/ 623857 h 811520"/>
                <a:gd name="connsiteX15" fmla="*/ 0 w 152160"/>
                <a:gd name="connsiteY15" fmla="*/ 811521 h 811520"/>
                <a:gd name="connsiteX16" fmla="*/ 0 w 152160"/>
                <a:gd name="connsiteY16" fmla="*/ 811521 h 811520"/>
                <a:gd name="connsiteX17" fmla="*/ 10144 w 152160"/>
                <a:gd name="connsiteY17" fmla="*/ 811521 h 811520"/>
                <a:gd name="connsiteX18" fmla="*/ 177520 w 152160"/>
                <a:gd name="connsiteY18" fmla="*/ 623857 h 811520"/>
                <a:gd name="connsiteX19" fmla="*/ 177520 w 152160"/>
                <a:gd name="connsiteY19" fmla="*/ 481841 h 811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52160" h="811520">
                  <a:moveTo>
                    <a:pt x="177520" y="481841"/>
                  </a:moveTo>
                  <a:cubicBezTo>
                    <a:pt x="167376" y="456480"/>
                    <a:pt x="157232" y="436192"/>
                    <a:pt x="152160" y="410832"/>
                  </a:cubicBezTo>
                  <a:cubicBezTo>
                    <a:pt x="147088" y="390544"/>
                    <a:pt x="147088" y="375328"/>
                    <a:pt x="152160" y="355040"/>
                  </a:cubicBezTo>
                  <a:cubicBezTo>
                    <a:pt x="152160" y="278960"/>
                    <a:pt x="152160" y="202880"/>
                    <a:pt x="121728" y="131872"/>
                  </a:cubicBezTo>
                  <a:cubicBezTo>
                    <a:pt x="111584" y="106512"/>
                    <a:pt x="96368" y="81152"/>
                    <a:pt x="81152" y="60864"/>
                  </a:cubicBezTo>
                  <a:cubicBezTo>
                    <a:pt x="65936" y="40576"/>
                    <a:pt x="55792" y="15216"/>
                    <a:pt x="35504" y="5072"/>
                  </a:cubicBezTo>
                  <a:cubicBezTo>
                    <a:pt x="30432" y="0"/>
                    <a:pt x="20288" y="0"/>
                    <a:pt x="15216" y="0"/>
                  </a:cubicBezTo>
                  <a:cubicBezTo>
                    <a:pt x="15216" y="0"/>
                    <a:pt x="15216" y="0"/>
                    <a:pt x="15216" y="0"/>
                  </a:cubicBezTo>
                  <a:cubicBezTo>
                    <a:pt x="20288" y="0"/>
                    <a:pt x="20288" y="0"/>
                    <a:pt x="25360" y="5072"/>
                  </a:cubicBezTo>
                  <a:cubicBezTo>
                    <a:pt x="45648" y="20288"/>
                    <a:pt x="55792" y="40576"/>
                    <a:pt x="71008" y="60864"/>
                  </a:cubicBezTo>
                  <a:cubicBezTo>
                    <a:pt x="86224" y="81152"/>
                    <a:pt x="96368" y="106512"/>
                    <a:pt x="106512" y="131872"/>
                  </a:cubicBezTo>
                  <a:cubicBezTo>
                    <a:pt x="136944" y="202880"/>
                    <a:pt x="136944" y="278960"/>
                    <a:pt x="136944" y="355040"/>
                  </a:cubicBezTo>
                  <a:cubicBezTo>
                    <a:pt x="136944" y="375328"/>
                    <a:pt x="136944" y="395616"/>
                    <a:pt x="136944" y="410832"/>
                  </a:cubicBezTo>
                  <a:cubicBezTo>
                    <a:pt x="142016" y="436192"/>
                    <a:pt x="157232" y="456480"/>
                    <a:pt x="162304" y="481841"/>
                  </a:cubicBezTo>
                  <a:cubicBezTo>
                    <a:pt x="177520" y="527488"/>
                    <a:pt x="177520" y="578209"/>
                    <a:pt x="167376" y="623857"/>
                  </a:cubicBezTo>
                  <a:cubicBezTo>
                    <a:pt x="157232" y="694865"/>
                    <a:pt x="71008" y="801377"/>
                    <a:pt x="0" y="811521"/>
                  </a:cubicBezTo>
                  <a:cubicBezTo>
                    <a:pt x="0" y="811521"/>
                    <a:pt x="0" y="811521"/>
                    <a:pt x="0" y="811521"/>
                  </a:cubicBezTo>
                  <a:cubicBezTo>
                    <a:pt x="5072" y="811521"/>
                    <a:pt x="10144" y="811521"/>
                    <a:pt x="10144" y="811521"/>
                  </a:cubicBezTo>
                  <a:cubicBezTo>
                    <a:pt x="81152" y="801377"/>
                    <a:pt x="167376" y="694865"/>
                    <a:pt x="177520" y="623857"/>
                  </a:cubicBezTo>
                  <a:cubicBezTo>
                    <a:pt x="192736" y="578209"/>
                    <a:pt x="197808" y="527488"/>
                    <a:pt x="177520" y="481841"/>
                  </a:cubicBezTo>
                  <a:close/>
                </a:path>
              </a:pathLst>
            </a:custGeom>
            <a:solidFill>
              <a:srgbClr val="25D8EF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BAE3EA2-0DBC-4350-A09A-478047882FF8}"/>
                </a:ext>
              </a:extLst>
            </p:cNvPr>
            <p:cNvSpPr/>
            <p:nvPr/>
          </p:nvSpPr>
          <p:spPr>
            <a:xfrm>
              <a:off x="2596313" y="3347848"/>
              <a:ext cx="304321" cy="202880"/>
            </a:xfrm>
            <a:custGeom>
              <a:avLst/>
              <a:gdLst>
                <a:gd name="connsiteX0" fmla="*/ 45648 w 304320"/>
                <a:gd name="connsiteY0" fmla="*/ 71008 h 202880"/>
                <a:gd name="connsiteX1" fmla="*/ 71008 w 304320"/>
                <a:gd name="connsiteY1" fmla="*/ 86224 h 202880"/>
                <a:gd name="connsiteX2" fmla="*/ 91296 w 304320"/>
                <a:gd name="connsiteY2" fmla="*/ 91296 h 202880"/>
                <a:gd name="connsiteX3" fmla="*/ 106512 w 304320"/>
                <a:gd name="connsiteY3" fmla="*/ 96368 h 202880"/>
                <a:gd name="connsiteX4" fmla="*/ 121728 w 304320"/>
                <a:gd name="connsiteY4" fmla="*/ 101440 h 202880"/>
                <a:gd name="connsiteX5" fmla="*/ 136944 w 304320"/>
                <a:gd name="connsiteY5" fmla="*/ 101440 h 202880"/>
                <a:gd name="connsiteX6" fmla="*/ 152160 w 304320"/>
                <a:gd name="connsiteY6" fmla="*/ 101440 h 202880"/>
                <a:gd name="connsiteX7" fmla="*/ 167376 w 304320"/>
                <a:gd name="connsiteY7" fmla="*/ 101440 h 202880"/>
                <a:gd name="connsiteX8" fmla="*/ 187664 w 304320"/>
                <a:gd name="connsiteY8" fmla="*/ 101440 h 202880"/>
                <a:gd name="connsiteX9" fmla="*/ 207952 w 304320"/>
                <a:gd name="connsiteY9" fmla="*/ 96368 h 202880"/>
                <a:gd name="connsiteX10" fmla="*/ 238384 w 304320"/>
                <a:gd name="connsiteY10" fmla="*/ 91296 h 202880"/>
                <a:gd name="connsiteX11" fmla="*/ 273889 w 304320"/>
                <a:gd name="connsiteY11" fmla="*/ 76080 h 202880"/>
                <a:gd name="connsiteX12" fmla="*/ 284033 w 304320"/>
                <a:gd name="connsiteY12" fmla="*/ 71008 h 202880"/>
                <a:gd name="connsiteX13" fmla="*/ 309393 w 304320"/>
                <a:gd name="connsiteY13" fmla="*/ 50720 h 202880"/>
                <a:gd name="connsiteX14" fmla="*/ 319537 w 304320"/>
                <a:gd name="connsiteY14" fmla="*/ 40576 h 202880"/>
                <a:gd name="connsiteX15" fmla="*/ 324609 w 304320"/>
                <a:gd name="connsiteY15" fmla="*/ 30432 h 202880"/>
                <a:gd name="connsiteX16" fmla="*/ 329681 w 304320"/>
                <a:gd name="connsiteY16" fmla="*/ 20288 h 202880"/>
                <a:gd name="connsiteX17" fmla="*/ 334753 w 304320"/>
                <a:gd name="connsiteY17" fmla="*/ 10144 h 202880"/>
                <a:gd name="connsiteX18" fmla="*/ 334753 w 304320"/>
                <a:gd name="connsiteY18" fmla="*/ 238384 h 202880"/>
                <a:gd name="connsiteX19" fmla="*/ 334753 w 304320"/>
                <a:gd name="connsiteY19" fmla="*/ 238384 h 202880"/>
                <a:gd name="connsiteX20" fmla="*/ 334753 w 304320"/>
                <a:gd name="connsiteY20" fmla="*/ 5072 h 202880"/>
                <a:gd name="connsiteX21" fmla="*/ 329681 w 304320"/>
                <a:gd name="connsiteY21" fmla="*/ 15216 h 202880"/>
                <a:gd name="connsiteX22" fmla="*/ 324609 w 304320"/>
                <a:gd name="connsiteY22" fmla="*/ 25360 h 202880"/>
                <a:gd name="connsiteX23" fmla="*/ 319537 w 304320"/>
                <a:gd name="connsiteY23" fmla="*/ 35504 h 202880"/>
                <a:gd name="connsiteX24" fmla="*/ 309393 w 304320"/>
                <a:gd name="connsiteY24" fmla="*/ 45648 h 202880"/>
                <a:gd name="connsiteX25" fmla="*/ 294177 w 304320"/>
                <a:gd name="connsiteY25" fmla="*/ 65936 h 202880"/>
                <a:gd name="connsiteX26" fmla="*/ 284033 w 304320"/>
                <a:gd name="connsiteY26" fmla="*/ 71008 h 202880"/>
                <a:gd name="connsiteX27" fmla="*/ 248529 w 304320"/>
                <a:gd name="connsiteY27" fmla="*/ 86224 h 202880"/>
                <a:gd name="connsiteX28" fmla="*/ 218096 w 304320"/>
                <a:gd name="connsiteY28" fmla="*/ 91296 h 202880"/>
                <a:gd name="connsiteX29" fmla="*/ 197808 w 304320"/>
                <a:gd name="connsiteY29" fmla="*/ 96368 h 202880"/>
                <a:gd name="connsiteX30" fmla="*/ 177520 w 304320"/>
                <a:gd name="connsiteY30" fmla="*/ 96368 h 202880"/>
                <a:gd name="connsiteX31" fmla="*/ 162304 w 304320"/>
                <a:gd name="connsiteY31" fmla="*/ 96368 h 202880"/>
                <a:gd name="connsiteX32" fmla="*/ 147088 w 304320"/>
                <a:gd name="connsiteY32" fmla="*/ 96368 h 202880"/>
                <a:gd name="connsiteX33" fmla="*/ 131872 w 304320"/>
                <a:gd name="connsiteY33" fmla="*/ 96368 h 202880"/>
                <a:gd name="connsiteX34" fmla="*/ 116656 w 304320"/>
                <a:gd name="connsiteY34" fmla="*/ 91296 h 202880"/>
                <a:gd name="connsiteX35" fmla="*/ 101440 w 304320"/>
                <a:gd name="connsiteY35" fmla="*/ 86224 h 202880"/>
                <a:gd name="connsiteX36" fmla="*/ 81152 w 304320"/>
                <a:gd name="connsiteY36" fmla="*/ 81152 h 202880"/>
                <a:gd name="connsiteX37" fmla="*/ 45648 w 304320"/>
                <a:gd name="connsiteY37" fmla="*/ 71008 h 202880"/>
                <a:gd name="connsiteX38" fmla="*/ 0 w 304320"/>
                <a:gd name="connsiteY38" fmla="*/ 0 h 202880"/>
                <a:gd name="connsiteX39" fmla="*/ 0 w 304320"/>
                <a:gd name="connsiteY39" fmla="*/ 5072 h 202880"/>
                <a:gd name="connsiteX40" fmla="*/ 45648 w 304320"/>
                <a:gd name="connsiteY40" fmla="*/ 71008 h 20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304320" h="202880">
                  <a:moveTo>
                    <a:pt x="45648" y="71008"/>
                  </a:moveTo>
                  <a:cubicBezTo>
                    <a:pt x="55792" y="76080"/>
                    <a:pt x="60864" y="81152"/>
                    <a:pt x="71008" y="86224"/>
                  </a:cubicBezTo>
                  <a:cubicBezTo>
                    <a:pt x="76080" y="86224"/>
                    <a:pt x="86224" y="91296"/>
                    <a:pt x="91296" y="91296"/>
                  </a:cubicBezTo>
                  <a:cubicBezTo>
                    <a:pt x="96368" y="91296"/>
                    <a:pt x="101440" y="96368"/>
                    <a:pt x="106512" y="96368"/>
                  </a:cubicBezTo>
                  <a:cubicBezTo>
                    <a:pt x="111584" y="96368"/>
                    <a:pt x="116656" y="96368"/>
                    <a:pt x="121728" y="101440"/>
                  </a:cubicBezTo>
                  <a:cubicBezTo>
                    <a:pt x="126800" y="101440"/>
                    <a:pt x="131872" y="101440"/>
                    <a:pt x="136944" y="101440"/>
                  </a:cubicBezTo>
                  <a:cubicBezTo>
                    <a:pt x="142016" y="101440"/>
                    <a:pt x="147088" y="101440"/>
                    <a:pt x="152160" y="101440"/>
                  </a:cubicBezTo>
                  <a:cubicBezTo>
                    <a:pt x="157232" y="101440"/>
                    <a:pt x="162304" y="101440"/>
                    <a:pt x="167376" y="101440"/>
                  </a:cubicBezTo>
                  <a:cubicBezTo>
                    <a:pt x="172448" y="101440"/>
                    <a:pt x="177520" y="101440"/>
                    <a:pt x="187664" y="101440"/>
                  </a:cubicBezTo>
                  <a:cubicBezTo>
                    <a:pt x="192736" y="101440"/>
                    <a:pt x="202880" y="101440"/>
                    <a:pt x="207952" y="96368"/>
                  </a:cubicBezTo>
                  <a:cubicBezTo>
                    <a:pt x="218096" y="96368"/>
                    <a:pt x="228240" y="91296"/>
                    <a:pt x="238384" y="91296"/>
                  </a:cubicBezTo>
                  <a:cubicBezTo>
                    <a:pt x="253601" y="86224"/>
                    <a:pt x="263745" y="81152"/>
                    <a:pt x="273889" y="76080"/>
                  </a:cubicBezTo>
                  <a:cubicBezTo>
                    <a:pt x="278961" y="76080"/>
                    <a:pt x="278961" y="71008"/>
                    <a:pt x="284033" y="71008"/>
                  </a:cubicBezTo>
                  <a:cubicBezTo>
                    <a:pt x="299249" y="60864"/>
                    <a:pt x="304321" y="55792"/>
                    <a:pt x="309393" y="50720"/>
                  </a:cubicBezTo>
                  <a:cubicBezTo>
                    <a:pt x="314465" y="45648"/>
                    <a:pt x="314465" y="45648"/>
                    <a:pt x="319537" y="40576"/>
                  </a:cubicBezTo>
                  <a:cubicBezTo>
                    <a:pt x="319537" y="35504"/>
                    <a:pt x="324609" y="35504"/>
                    <a:pt x="324609" y="30432"/>
                  </a:cubicBezTo>
                  <a:cubicBezTo>
                    <a:pt x="324609" y="25360"/>
                    <a:pt x="329681" y="25360"/>
                    <a:pt x="329681" y="20288"/>
                  </a:cubicBezTo>
                  <a:cubicBezTo>
                    <a:pt x="329681" y="15216"/>
                    <a:pt x="329681" y="15216"/>
                    <a:pt x="334753" y="10144"/>
                  </a:cubicBezTo>
                  <a:lnTo>
                    <a:pt x="334753" y="238384"/>
                  </a:lnTo>
                  <a:cubicBezTo>
                    <a:pt x="334753" y="238384"/>
                    <a:pt x="334753" y="238384"/>
                    <a:pt x="334753" y="238384"/>
                  </a:cubicBezTo>
                  <a:lnTo>
                    <a:pt x="334753" y="5072"/>
                  </a:lnTo>
                  <a:cubicBezTo>
                    <a:pt x="334753" y="10144"/>
                    <a:pt x="334753" y="10144"/>
                    <a:pt x="329681" y="15216"/>
                  </a:cubicBezTo>
                  <a:cubicBezTo>
                    <a:pt x="329681" y="20288"/>
                    <a:pt x="324609" y="20288"/>
                    <a:pt x="324609" y="25360"/>
                  </a:cubicBezTo>
                  <a:cubicBezTo>
                    <a:pt x="324609" y="30432"/>
                    <a:pt x="319537" y="30432"/>
                    <a:pt x="319537" y="35504"/>
                  </a:cubicBezTo>
                  <a:cubicBezTo>
                    <a:pt x="314465" y="40576"/>
                    <a:pt x="314465" y="40576"/>
                    <a:pt x="309393" y="45648"/>
                  </a:cubicBezTo>
                  <a:cubicBezTo>
                    <a:pt x="304321" y="55792"/>
                    <a:pt x="299249" y="60864"/>
                    <a:pt x="294177" y="65936"/>
                  </a:cubicBezTo>
                  <a:cubicBezTo>
                    <a:pt x="289105" y="65936"/>
                    <a:pt x="289105" y="71008"/>
                    <a:pt x="284033" y="71008"/>
                  </a:cubicBezTo>
                  <a:cubicBezTo>
                    <a:pt x="273889" y="76080"/>
                    <a:pt x="258673" y="81152"/>
                    <a:pt x="248529" y="86224"/>
                  </a:cubicBezTo>
                  <a:cubicBezTo>
                    <a:pt x="238384" y="91296"/>
                    <a:pt x="228240" y="91296"/>
                    <a:pt x="218096" y="91296"/>
                  </a:cubicBezTo>
                  <a:cubicBezTo>
                    <a:pt x="213024" y="91296"/>
                    <a:pt x="202880" y="91296"/>
                    <a:pt x="197808" y="96368"/>
                  </a:cubicBezTo>
                  <a:cubicBezTo>
                    <a:pt x="192736" y="96368"/>
                    <a:pt x="187664" y="96368"/>
                    <a:pt x="177520" y="96368"/>
                  </a:cubicBezTo>
                  <a:cubicBezTo>
                    <a:pt x="172448" y="96368"/>
                    <a:pt x="167376" y="96368"/>
                    <a:pt x="162304" y="96368"/>
                  </a:cubicBezTo>
                  <a:cubicBezTo>
                    <a:pt x="157232" y="96368"/>
                    <a:pt x="152160" y="96368"/>
                    <a:pt x="147088" y="96368"/>
                  </a:cubicBezTo>
                  <a:cubicBezTo>
                    <a:pt x="142016" y="96368"/>
                    <a:pt x="136944" y="96368"/>
                    <a:pt x="131872" y="96368"/>
                  </a:cubicBezTo>
                  <a:cubicBezTo>
                    <a:pt x="126800" y="96368"/>
                    <a:pt x="121728" y="96368"/>
                    <a:pt x="116656" y="91296"/>
                  </a:cubicBezTo>
                  <a:cubicBezTo>
                    <a:pt x="111584" y="91296"/>
                    <a:pt x="106512" y="86224"/>
                    <a:pt x="101440" y="86224"/>
                  </a:cubicBezTo>
                  <a:cubicBezTo>
                    <a:pt x="96368" y="86224"/>
                    <a:pt x="86224" y="81152"/>
                    <a:pt x="81152" y="81152"/>
                  </a:cubicBezTo>
                  <a:cubicBezTo>
                    <a:pt x="65936" y="76080"/>
                    <a:pt x="55792" y="71008"/>
                    <a:pt x="45648" y="71008"/>
                  </a:cubicBezTo>
                  <a:cubicBezTo>
                    <a:pt x="15216" y="45648"/>
                    <a:pt x="0" y="25360"/>
                    <a:pt x="0" y="0"/>
                  </a:cubicBezTo>
                  <a:lnTo>
                    <a:pt x="0" y="5072"/>
                  </a:lnTo>
                  <a:cubicBezTo>
                    <a:pt x="0" y="25360"/>
                    <a:pt x="15216" y="50720"/>
                    <a:pt x="45648" y="71008"/>
                  </a:cubicBezTo>
                  <a:close/>
                </a:path>
              </a:pathLst>
            </a:custGeom>
            <a:solidFill>
              <a:srgbClr val="932478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64C3063-9FEF-4A57-86DE-4F92E4741150}"/>
                </a:ext>
              </a:extLst>
            </p:cNvPr>
            <p:cNvSpPr/>
            <p:nvPr/>
          </p:nvSpPr>
          <p:spPr>
            <a:xfrm>
              <a:off x="3818667" y="3286984"/>
              <a:ext cx="760802" cy="355040"/>
            </a:xfrm>
            <a:custGeom>
              <a:avLst/>
              <a:gdLst>
                <a:gd name="connsiteX0" fmla="*/ 770946 w 760801"/>
                <a:gd name="connsiteY0" fmla="*/ 177520 h 355040"/>
                <a:gd name="connsiteX1" fmla="*/ 385473 w 760801"/>
                <a:gd name="connsiteY1" fmla="*/ 355040 h 355040"/>
                <a:gd name="connsiteX2" fmla="*/ 0 w 760801"/>
                <a:gd name="connsiteY2" fmla="*/ 177520 h 355040"/>
                <a:gd name="connsiteX3" fmla="*/ 385473 w 760801"/>
                <a:gd name="connsiteY3" fmla="*/ 0 h 355040"/>
                <a:gd name="connsiteX4" fmla="*/ 770946 w 760801"/>
                <a:gd name="connsiteY4" fmla="*/ 177520 h 355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0801" h="355040">
                  <a:moveTo>
                    <a:pt x="770946" y="177520"/>
                  </a:moveTo>
                  <a:cubicBezTo>
                    <a:pt x="770946" y="275562"/>
                    <a:pt x="598363" y="355040"/>
                    <a:pt x="385473" y="355040"/>
                  </a:cubicBezTo>
                  <a:cubicBezTo>
                    <a:pt x="172582" y="355040"/>
                    <a:pt x="0" y="275562"/>
                    <a:pt x="0" y="177520"/>
                  </a:cubicBezTo>
                  <a:cubicBezTo>
                    <a:pt x="0" y="79479"/>
                    <a:pt x="172582" y="0"/>
                    <a:pt x="385473" y="0"/>
                  </a:cubicBezTo>
                  <a:cubicBezTo>
                    <a:pt x="598363" y="0"/>
                    <a:pt x="770946" y="79479"/>
                    <a:pt x="770946" y="177520"/>
                  </a:cubicBezTo>
                  <a:close/>
                </a:path>
              </a:pathLst>
            </a:custGeom>
            <a:solidFill>
              <a:srgbClr val="D8485E">
                <a:alpha val="32000"/>
              </a:srgbClr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E0049B65-7F9F-43D4-89B0-52A82EF5C553}"/>
                </a:ext>
              </a:extLst>
            </p:cNvPr>
            <p:cNvSpPr/>
            <p:nvPr/>
          </p:nvSpPr>
          <p:spPr>
            <a:xfrm>
              <a:off x="3889676" y="3236264"/>
              <a:ext cx="760802" cy="355040"/>
            </a:xfrm>
            <a:custGeom>
              <a:avLst/>
              <a:gdLst>
                <a:gd name="connsiteX0" fmla="*/ 770946 w 760801"/>
                <a:gd name="connsiteY0" fmla="*/ 177520 h 355040"/>
                <a:gd name="connsiteX1" fmla="*/ 385473 w 760801"/>
                <a:gd name="connsiteY1" fmla="*/ 355040 h 355040"/>
                <a:gd name="connsiteX2" fmla="*/ 0 w 760801"/>
                <a:gd name="connsiteY2" fmla="*/ 177520 h 355040"/>
                <a:gd name="connsiteX3" fmla="*/ 385473 w 760801"/>
                <a:gd name="connsiteY3" fmla="*/ 0 h 355040"/>
                <a:gd name="connsiteX4" fmla="*/ 770946 w 760801"/>
                <a:gd name="connsiteY4" fmla="*/ 177520 h 355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0801" h="355040">
                  <a:moveTo>
                    <a:pt x="770946" y="177520"/>
                  </a:moveTo>
                  <a:cubicBezTo>
                    <a:pt x="770946" y="275562"/>
                    <a:pt x="598363" y="355040"/>
                    <a:pt x="385473" y="355040"/>
                  </a:cubicBezTo>
                  <a:cubicBezTo>
                    <a:pt x="172582" y="355040"/>
                    <a:pt x="0" y="275562"/>
                    <a:pt x="0" y="177520"/>
                  </a:cubicBezTo>
                  <a:cubicBezTo>
                    <a:pt x="0" y="79479"/>
                    <a:pt x="172582" y="0"/>
                    <a:pt x="385473" y="0"/>
                  </a:cubicBezTo>
                  <a:cubicBezTo>
                    <a:pt x="598364" y="0"/>
                    <a:pt x="770946" y="79479"/>
                    <a:pt x="770946" y="177520"/>
                  </a:cubicBezTo>
                  <a:close/>
                </a:path>
              </a:pathLst>
            </a:custGeom>
            <a:solidFill>
              <a:srgbClr val="D8485E">
                <a:alpha val="32000"/>
              </a:srgbClr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58E5144B-940C-4D58-8D7C-0BDB074777FF}"/>
                </a:ext>
              </a:extLst>
            </p:cNvPr>
            <p:cNvSpPr/>
            <p:nvPr/>
          </p:nvSpPr>
          <p:spPr>
            <a:xfrm>
              <a:off x="8505205" y="2351288"/>
              <a:ext cx="202880" cy="202880"/>
            </a:xfrm>
            <a:custGeom>
              <a:avLst/>
              <a:gdLst>
                <a:gd name="connsiteX0" fmla="*/ 202880 w 202880"/>
                <a:gd name="connsiteY0" fmla="*/ 185039 h 202880"/>
                <a:gd name="connsiteX1" fmla="*/ 101440 w 202880"/>
                <a:gd name="connsiteY1" fmla="*/ 225615 h 202880"/>
                <a:gd name="connsiteX2" fmla="*/ 0 w 202880"/>
                <a:gd name="connsiteY2" fmla="*/ 58239 h 202880"/>
                <a:gd name="connsiteX3" fmla="*/ 101440 w 202880"/>
                <a:gd name="connsiteY3" fmla="*/ 17663 h 202880"/>
                <a:gd name="connsiteX4" fmla="*/ 202880 w 202880"/>
                <a:gd name="connsiteY4" fmla="*/ 185039 h 20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880" h="202880">
                  <a:moveTo>
                    <a:pt x="202880" y="185039"/>
                  </a:moveTo>
                  <a:cubicBezTo>
                    <a:pt x="202880" y="240831"/>
                    <a:pt x="157232" y="261119"/>
                    <a:pt x="101440" y="225615"/>
                  </a:cubicBezTo>
                  <a:cubicBezTo>
                    <a:pt x="45648" y="190111"/>
                    <a:pt x="0" y="114031"/>
                    <a:pt x="0" y="58239"/>
                  </a:cubicBezTo>
                  <a:cubicBezTo>
                    <a:pt x="0" y="2447"/>
                    <a:pt x="45648" y="-17841"/>
                    <a:pt x="101440" y="17663"/>
                  </a:cubicBezTo>
                  <a:cubicBezTo>
                    <a:pt x="157232" y="53167"/>
                    <a:pt x="202880" y="129247"/>
                    <a:pt x="202880" y="185039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64391336-C1F9-4F00-90BC-4B799332974D}"/>
                </a:ext>
              </a:extLst>
            </p:cNvPr>
            <p:cNvSpPr/>
            <p:nvPr/>
          </p:nvSpPr>
          <p:spPr>
            <a:xfrm>
              <a:off x="8424053" y="2560891"/>
              <a:ext cx="355041" cy="405760"/>
            </a:xfrm>
            <a:custGeom>
              <a:avLst/>
              <a:gdLst>
                <a:gd name="connsiteX0" fmla="*/ 360113 w 355040"/>
                <a:gd name="connsiteY0" fmla="*/ 421773 h 405760"/>
                <a:gd name="connsiteX1" fmla="*/ 0 w 355040"/>
                <a:gd name="connsiteY1" fmla="*/ 203677 h 405760"/>
                <a:gd name="connsiteX2" fmla="*/ 0 w 355040"/>
                <a:gd name="connsiteY2" fmla="*/ 102237 h 405760"/>
                <a:gd name="connsiteX3" fmla="*/ 182592 w 355040"/>
                <a:gd name="connsiteY3" fmla="*/ 31229 h 405760"/>
                <a:gd name="connsiteX4" fmla="*/ 182592 w 355040"/>
                <a:gd name="connsiteY4" fmla="*/ 31229 h 405760"/>
                <a:gd name="connsiteX5" fmla="*/ 365185 w 355040"/>
                <a:gd name="connsiteY5" fmla="*/ 320333 h 405760"/>
                <a:gd name="connsiteX6" fmla="*/ 365185 w 355040"/>
                <a:gd name="connsiteY6" fmla="*/ 421773 h 405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5040" h="405760">
                  <a:moveTo>
                    <a:pt x="360113" y="421773"/>
                  </a:moveTo>
                  <a:lnTo>
                    <a:pt x="0" y="203677"/>
                  </a:lnTo>
                  <a:lnTo>
                    <a:pt x="0" y="102237"/>
                  </a:lnTo>
                  <a:cubicBezTo>
                    <a:pt x="0" y="797"/>
                    <a:pt x="81152" y="-29636"/>
                    <a:pt x="182592" y="31229"/>
                  </a:cubicBezTo>
                  <a:lnTo>
                    <a:pt x="182592" y="31229"/>
                  </a:lnTo>
                  <a:cubicBezTo>
                    <a:pt x="284033" y="92093"/>
                    <a:pt x="365185" y="223965"/>
                    <a:pt x="365185" y="320333"/>
                  </a:cubicBezTo>
                  <a:lnTo>
                    <a:pt x="365185" y="421773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A323C029-559F-47A8-86F4-E0088E7FC3B8}"/>
                </a:ext>
              </a:extLst>
            </p:cNvPr>
            <p:cNvSpPr/>
            <p:nvPr/>
          </p:nvSpPr>
          <p:spPr>
            <a:xfrm>
              <a:off x="8921109" y="2729063"/>
              <a:ext cx="608641" cy="456480"/>
            </a:xfrm>
            <a:custGeom>
              <a:avLst/>
              <a:gdLst>
                <a:gd name="connsiteX0" fmla="*/ 618785 w 608641"/>
                <a:gd name="connsiteY0" fmla="*/ 471696 h 456480"/>
                <a:gd name="connsiteX1" fmla="*/ 35504 w 608641"/>
                <a:gd name="connsiteY1" fmla="*/ 116656 h 456480"/>
                <a:gd name="connsiteX2" fmla="*/ 0 w 608641"/>
                <a:gd name="connsiteY2" fmla="*/ 55792 h 456480"/>
                <a:gd name="connsiteX3" fmla="*/ 0 w 608641"/>
                <a:gd name="connsiteY3" fmla="*/ 20288 h 456480"/>
                <a:gd name="connsiteX4" fmla="*/ 35504 w 608641"/>
                <a:gd name="connsiteY4" fmla="*/ 5072 h 456480"/>
                <a:gd name="connsiteX5" fmla="*/ 618785 w 608641"/>
                <a:gd name="connsiteY5" fmla="*/ 360112 h 456480"/>
                <a:gd name="connsiteX6" fmla="*/ 654290 w 608641"/>
                <a:gd name="connsiteY6" fmla="*/ 420976 h 456480"/>
                <a:gd name="connsiteX7" fmla="*/ 654290 w 608641"/>
                <a:gd name="connsiteY7" fmla="*/ 456480 h 456480"/>
                <a:gd name="connsiteX8" fmla="*/ 618785 w 608641"/>
                <a:gd name="connsiteY8" fmla="*/ 471696 h 456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8641" h="456480">
                  <a:moveTo>
                    <a:pt x="618785" y="471696"/>
                  </a:moveTo>
                  <a:lnTo>
                    <a:pt x="35504" y="116656"/>
                  </a:lnTo>
                  <a:cubicBezTo>
                    <a:pt x="15216" y="106512"/>
                    <a:pt x="0" y="76080"/>
                    <a:pt x="0" y="55792"/>
                  </a:cubicBezTo>
                  <a:lnTo>
                    <a:pt x="0" y="20288"/>
                  </a:lnTo>
                  <a:cubicBezTo>
                    <a:pt x="0" y="0"/>
                    <a:pt x="15216" y="-5072"/>
                    <a:pt x="35504" y="5072"/>
                  </a:cubicBezTo>
                  <a:lnTo>
                    <a:pt x="618785" y="360112"/>
                  </a:lnTo>
                  <a:cubicBezTo>
                    <a:pt x="639074" y="370256"/>
                    <a:pt x="654290" y="400688"/>
                    <a:pt x="654290" y="420976"/>
                  </a:cubicBezTo>
                  <a:lnTo>
                    <a:pt x="654290" y="456480"/>
                  </a:lnTo>
                  <a:cubicBezTo>
                    <a:pt x="654290" y="476768"/>
                    <a:pt x="639074" y="481841"/>
                    <a:pt x="618785" y="471696"/>
                  </a:cubicBezTo>
                  <a:close/>
                </a:path>
              </a:pathLst>
            </a:custGeom>
            <a:solidFill>
              <a:srgbClr val="EDAA3E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BEBB6811-80CA-4E2A-9416-824FB88C0FD4}"/>
                </a:ext>
              </a:extLst>
            </p:cNvPr>
            <p:cNvSpPr/>
            <p:nvPr/>
          </p:nvSpPr>
          <p:spPr>
            <a:xfrm>
              <a:off x="8921109" y="2952232"/>
              <a:ext cx="608641" cy="456480"/>
            </a:xfrm>
            <a:custGeom>
              <a:avLst/>
              <a:gdLst>
                <a:gd name="connsiteX0" fmla="*/ 618785 w 608641"/>
                <a:gd name="connsiteY0" fmla="*/ 471696 h 456480"/>
                <a:gd name="connsiteX1" fmla="*/ 35504 w 608641"/>
                <a:gd name="connsiteY1" fmla="*/ 116656 h 456480"/>
                <a:gd name="connsiteX2" fmla="*/ 0 w 608641"/>
                <a:gd name="connsiteY2" fmla="*/ 55792 h 456480"/>
                <a:gd name="connsiteX3" fmla="*/ 0 w 608641"/>
                <a:gd name="connsiteY3" fmla="*/ 20288 h 456480"/>
                <a:gd name="connsiteX4" fmla="*/ 35504 w 608641"/>
                <a:gd name="connsiteY4" fmla="*/ 5072 h 456480"/>
                <a:gd name="connsiteX5" fmla="*/ 618785 w 608641"/>
                <a:gd name="connsiteY5" fmla="*/ 360112 h 456480"/>
                <a:gd name="connsiteX6" fmla="*/ 654290 w 608641"/>
                <a:gd name="connsiteY6" fmla="*/ 420976 h 456480"/>
                <a:gd name="connsiteX7" fmla="*/ 654290 w 608641"/>
                <a:gd name="connsiteY7" fmla="*/ 456480 h 456480"/>
                <a:gd name="connsiteX8" fmla="*/ 618785 w 608641"/>
                <a:gd name="connsiteY8" fmla="*/ 471696 h 456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8641" h="456480">
                  <a:moveTo>
                    <a:pt x="618785" y="471696"/>
                  </a:moveTo>
                  <a:lnTo>
                    <a:pt x="35504" y="116656"/>
                  </a:lnTo>
                  <a:cubicBezTo>
                    <a:pt x="15216" y="106512"/>
                    <a:pt x="0" y="76080"/>
                    <a:pt x="0" y="55792"/>
                  </a:cubicBezTo>
                  <a:lnTo>
                    <a:pt x="0" y="20288"/>
                  </a:lnTo>
                  <a:cubicBezTo>
                    <a:pt x="0" y="0"/>
                    <a:pt x="15216" y="-5072"/>
                    <a:pt x="35504" y="5072"/>
                  </a:cubicBezTo>
                  <a:lnTo>
                    <a:pt x="618785" y="360112"/>
                  </a:lnTo>
                  <a:cubicBezTo>
                    <a:pt x="639074" y="370256"/>
                    <a:pt x="654290" y="400688"/>
                    <a:pt x="654290" y="420976"/>
                  </a:cubicBezTo>
                  <a:lnTo>
                    <a:pt x="654290" y="456480"/>
                  </a:lnTo>
                  <a:cubicBezTo>
                    <a:pt x="654290" y="481840"/>
                    <a:pt x="639074" y="486912"/>
                    <a:pt x="618785" y="471696"/>
                  </a:cubicBezTo>
                  <a:close/>
                </a:path>
              </a:pathLst>
            </a:custGeom>
            <a:solidFill>
              <a:srgbClr val="EDAA3E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0738E14-ED1A-4DB4-8AB6-A9C1007E44E7}"/>
                </a:ext>
              </a:extLst>
            </p:cNvPr>
            <p:cNvSpPr/>
            <p:nvPr/>
          </p:nvSpPr>
          <p:spPr>
            <a:xfrm>
              <a:off x="8543472" y="2819388"/>
              <a:ext cx="50720" cy="50720"/>
            </a:xfrm>
            <a:custGeom>
              <a:avLst/>
              <a:gdLst>
                <a:gd name="connsiteX0" fmla="*/ 37813 w 50720"/>
                <a:gd name="connsiteY0" fmla="*/ 61836 h 50720"/>
                <a:gd name="connsiteX1" fmla="*/ 37813 w 50720"/>
                <a:gd name="connsiteY1" fmla="*/ 61836 h 50720"/>
                <a:gd name="connsiteX2" fmla="*/ 47957 w 50720"/>
                <a:gd name="connsiteY2" fmla="*/ 56764 h 50720"/>
                <a:gd name="connsiteX3" fmla="*/ 73317 w 50720"/>
                <a:gd name="connsiteY3" fmla="*/ 31404 h 50720"/>
                <a:gd name="connsiteX4" fmla="*/ 73317 w 50720"/>
                <a:gd name="connsiteY4" fmla="*/ 16188 h 50720"/>
                <a:gd name="connsiteX5" fmla="*/ 68245 w 50720"/>
                <a:gd name="connsiteY5" fmla="*/ 6044 h 50720"/>
                <a:gd name="connsiteX6" fmla="*/ 53030 w 50720"/>
                <a:gd name="connsiteY6" fmla="*/ 6044 h 50720"/>
                <a:gd name="connsiteX7" fmla="*/ 37813 w 50720"/>
                <a:gd name="connsiteY7" fmla="*/ 21260 h 50720"/>
                <a:gd name="connsiteX8" fmla="*/ 32742 w 50720"/>
                <a:gd name="connsiteY8" fmla="*/ 21260 h 50720"/>
                <a:gd name="connsiteX9" fmla="*/ 37813 w 50720"/>
                <a:gd name="connsiteY9" fmla="*/ 972 h 50720"/>
                <a:gd name="connsiteX10" fmla="*/ 37813 w 50720"/>
                <a:gd name="connsiteY10" fmla="*/ 972 h 50720"/>
                <a:gd name="connsiteX11" fmla="*/ 12453 w 50720"/>
                <a:gd name="connsiteY11" fmla="*/ 36476 h 50720"/>
                <a:gd name="connsiteX12" fmla="*/ 12453 w 50720"/>
                <a:gd name="connsiteY12" fmla="*/ 41548 h 50720"/>
                <a:gd name="connsiteX13" fmla="*/ 2310 w 50720"/>
                <a:gd name="connsiteY13" fmla="*/ 56764 h 50720"/>
                <a:gd name="connsiteX14" fmla="*/ 37813 w 50720"/>
                <a:gd name="connsiteY14" fmla="*/ 61836 h 50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720" h="50720">
                  <a:moveTo>
                    <a:pt x="37813" y="61836"/>
                  </a:moveTo>
                  <a:cubicBezTo>
                    <a:pt x="37813" y="56764"/>
                    <a:pt x="37813" y="56764"/>
                    <a:pt x="37813" y="61836"/>
                  </a:cubicBezTo>
                  <a:cubicBezTo>
                    <a:pt x="42885" y="56764"/>
                    <a:pt x="47957" y="56764"/>
                    <a:pt x="47957" y="56764"/>
                  </a:cubicBezTo>
                  <a:cubicBezTo>
                    <a:pt x="58102" y="51692"/>
                    <a:pt x="68245" y="41548"/>
                    <a:pt x="73317" y="31404"/>
                  </a:cubicBezTo>
                  <a:cubicBezTo>
                    <a:pt x="73317" y="26332"/>
                    <a:pt x="78390" y="21260"/>
                    <a:pt x="73317" y="16188"/>
                  </a:cubicBezTo>
                  <a:cubicBezTo>
                    <a:pt x="73317" y="11116"/>
                    <a:pt x="68245" y="6044"/>
                    <a:pt x="68245" y="6044"/>
                  </a:cubicBezTo>
                  <a:cubicBezTo>
                    <a:pt x="63174" y="972"/>
                    <a:pt x="58102" y="972"/>
                    <a:pt x="53030" y="6044"/>
                  </a:cubicBezTo>
                  <a:cubicBezTo>
                    <a:pt x="47957" y="11116"/>
                    <a:pt x="42885" y="21260"/>
                    <a:pt x="37813" y="21260"/>
                  </a:cubicBezTo>
                  <a:cubicBezTo>
                    <a:pt x="37813" y="21260"/>
                    <a:pt x="32742" y="26332"/>
                    <a:pt x="32742" y="21260"/>
                  </a:cubicBezTo>
                  <a:cubicBezTo>
                    <a:pt x="27670" y="16188"/>
                    <a:pt x="37813" y="6044"/>
                    <a:pt x="37813" y="972"/>
                  </a:cubicBezTo>
                  <a:cubicBezTo>
                    <a:pt x="37813" y="972"/>
                    <a:pt x="37813" y="972"/>
                    <a:pt x="37813" y="972"/>
                  </a:cubicBezTo>
                  <a:cubicBezTo>
                    <a:pt x="32742" y="-4100"/>
                    <a:pt x="17525" y="11116"/>
                    <a:pt x="12453" y="36476"/>
                  </a:cubicBezTo>
                  <a:cubicBezTo>
                    <a:pt x="12453" y="36476"/>
                    <a:pt x="12453" y="41548"/>
                    <a:pt x="12453" y="41548"/>
                  </a:cubicBezTo>
                  <a:cubicBezTo>
                    <a:pt x="12453" y="51692"/>
                    <a:pt x="2310" y="51692"/>
                    <a:pt x="2310" y="56764"/>
                  </a:cubicBezTo>
                  <a:cubicBezTo>
                    <a:pt x="-7835" y="87196"/>
                    <a:pt x="17525" y="97340"/>
                    <a:pt x="37813" y="61836"/>
                  </a:cubicBezTo>
                  <a:close/>
                </a:path>
              </a:pathLst>
            </a:custGeom>
            <a:solidFill>
              <a:srgbClr val="F6E1CB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664C475-EB95-4698-8A81-FB46F03C19D3}"/>
                </a:ext>
              </a:extLst>
            </p:cNvPr>
            <p:cNvSpPr/>
            <p:nvPr/>
          </p:nvSpPr>
          <p:spPr>
            <a:xfrm>
              <a:off x="8141288" y="3611919"/>
              <a:ext cx="101440" cy="50720"/>
            </a:xfrm>
            <a:custGeom>
              <a:avLst/>
              <a:gdLst>
                <a:gd name="connsiteX0" fmla="*/ 64668 w 101440"/>
                <a:gd name="connsiteY0" fmla="*/ 4745 h 0"/>
                <a:gd name="connsiteX1" fmla="*/ 110316 w 101440"/>
                <a:gd name="connsiteY1" fmla="*/ 25033 h 0"/>
                <a:gd name="connsiteX2" fmla="*/ 34236 w 101440"/>
                <a:gd name="connsiteY2" fmla="*/ 45321 h 0"/>
                <a:gd name="connsiteX3" fmla="*/ 34236 w 101440"/>
                <a:gd name="connsiteY3" fmla="*/ 45321 h 0"/>
                <a:gd name="connsiteX4" fmla="*/ 3804 w 101440"/>
                <a:gd name="connsiteY4" fmla="*/ 45321 h 0"/>
                <a:gd name="connsiteX5" fmla="*/ 3804 w 101440"/>
                <a:gd name="connsiteY5" fmla="*/ 4745 h 0"/>
                <a:gd name="connsiteX6" fmla="*/ 64668 w 101440"/>
                <a:gd name="connsiteY6" fmla="*/ 4745 h 0"/>
                <a:gd name="connsiteX7" fmla="*/ 64668 w 101440"/>
                <a:gd name="connsiteY7" fmla="*/ 474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1440">
                  <a:moveTo>
                    <a:pt x="64668" y="4745"/>
                  </a:moveTo>
                  <a:cubicBezTo>
                    <a:pt x="115388" y="-10471"/>
                    <a:pt x="115388" y="14889"/>
                    <a:pt x="110316" y="25033"/>
                  </a:cubicBezTo>
                  <a:cubicBezTo>
                    <a:pt x="79884" y="55465"/>
                    <a:pt x="34236" y="40249"/>
                    <a:pt x="34236" y="45321"/>
                  </a:cubicBezTo>
                  <a:cubicBezTo>
                    <a:pt x="34236" y="45321"/>
                    <a:pt x="34236" y="45321"/>
                    <a:pt x="34236" y="45321"/>
                  </a:cubicBezTo>
                  <a:cubicBezTo>
                    <a:pt x="34236" y="50393"/>
                    <a:pt x="8876" y="45321"/>
                    <a:pt x="3804" y="45321"/>
                  </a:cubicBezTo>
                  <a:cubicBezTo>
                    <a:pt x="-1268" y="40249"/>
                    <a:pt x="-1268" y="9817"/>
                    <a:pt x="3804" y="4745"/>
                  </a:cubicBezTo>
                  <a:cubicBezTo>
                    <a:pt x="24092" y="9817"/>
                    <a:pt x="44380" y="9817"/>
                    <a:pt x="64668" y="4745"/>
                  </a:cubicBezTo>
                  <a:lnTo>
                    <a:pt x="64668" y="4745"/>
                  </a:lnTo>
                  <a:close/>
                </a:path>
              </a:pathLst>
            </a:custGeom>
            <a:solidFill>
              <a:srgbClr val="A7A5A8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AD61FD7-6771-4006-A17F-99A059BAC55A}"/>
                </a:ext>
              </a:extLst>
            </p:cNvPr>
            <p:cNvSpPr/>
            <p:nvPr/>
          </p:nvSpPr>
          <p:spPr>
            <a:xfrm>
              <a:off x="8145092" y="3626808"/>
              <a:ext cx="101440" cy="50720"/>
            </a:xfrm>
            <a:custGeom>
              <a:avLst/>
              <a:gdLst>
                <a:gd name="connsiteX0" fmla="*/ 0 w 101440"/>
                <a:gd name="connsiteY0" fmla="*/ 25360 h 0"/>
                <a:gd name="connsiteX1" fmla="*/ 0 w 101440"/>
                <a:gd name="connsiteY1" fmla="*/ 30432 h 0"/>
                <a:gd name="connsiteX2" fmla="*/ 30432 w 101440"/>
                <a:gd name="connsiteY2" fmla="*/ 30432 h 0"/>
                <a:gd name="connsiteX3" fmla="*/ 30432 w 101440"/>
                <a:gd name="connsiteY3" fmla="*/ 25360 h 0"/>
                <a:gd name="connsiteX4" fmla="*/ 101440 w 101440"/>
                <a:gd name="connsiteY4" fmla="*/ 5072 h 0"/>
                <a:gd name="connsiteX5" fmla="*/ 101440 w 101440"/>
                <a:gd name="connsiteY5" fmla="*/ 0 h 0"/>
                <a:gd name="connsiteX6" fmla="*/ 40576 w 101440"/>
                <a:gd name="connsiteY6" fmla="*/ 20288 h 0"/>
                <a:gd name="connsiteX7" fmla="*/ 20288 w 101440"/>
                <a:gd name="connsiteY7" fmla="*/ 20288 h 0"/>
                <a:gd name="connsiteX8" fmla="*/ 20288 w 101440"/>
                <a:gd name="connsiteY8" fmla="*/ 25360 h 0"/>
                <a:gd name="connsiteX9" fmla="*/ 0 w 101440"/>
                <a:gd name="connsiteY9" fmla="*/ 25360 h 0"/>
                <a:gd name="connsiteX10" fmla="*/ 0 w 101440"/>
                <a:gd name="connsiteY10" fmla="*/ 2536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1440">
                  <a:moveTo>
                    <a:pt x="0" y="25360"/>
                  </a:moveTo>
                  <a:cubicBezTo>
                    <a:pt x="0" y="25360"/>
                    <a:pt x="0" y="30432"/>
                    <a:pt x="0" y="30432"/>
                  </a:cubicBezTo>
                  <a:cubicBezTo>
                    <a:pt x="5072" y="35504"/>
                    <a:pt x="20288" y="35504"/>
                    <a:pt x="30432" y="30432"/>
                  </a:cubicBezTo>
                  <a:cubicBezTo>
                    <a:pt x="30432" y="30432"/>
                    <a:pt x="30432" y="25360"/>
                    <a:pt x="30432" y="25360"/>
                  </a:cubicBezTo>
                  <a:cubicBezTo>
                    <a:pt x="35504" y="25360"/>
                    <a:pt x="86224" y="30432"/>
                    <a:pt x="101440" y="5072"/>
                  </a:cubicBezTo>
                  <a:cubicBezTo>
                    <a:pt x="101440" y="5072"/>
                    <a:pt x="101440" y="0"/>
                    <a:pt x="101440" y="0"/>
                  </a:cubicBezTo>
                  <a:cubicBezTo>
                    <a:pt x="86224" y="15216"/>
                    <a:pt x="60864" y="20288"/>
                    <a:pt x="40576" y="20288"/>
                  </a:cubicBezTo>
                  <a:cubicBezTo>
                    <a:pt x="35504" y="20288"/>
                    <a:pt x="25360" y="20288"/>
                    <a:pt x="20288" y="20288"/>
                  </a:cubicBezTo>
                  <a:cubicBezTo>
                    <a:pt x="20288" y="20288"/>
                    <a:pt x="20288" y="25360"/>
                    <a:pt x="20288" y="25360"/>
                  </a:cubicBezTo>
                  <a:cubicBezTo>
                    <a:pt x="25360" y="30432"/>
                    <a:pt x="10144" y="30432"/>
                    <a:pt x="0" y="25360"/>
                  </a:cubicBezTo>
                  <a:lnTo>
                    <a:pt x="0" y="25360"/>
                  </a:lnTo>
                  <a:close/>
                </a:path>
              </a:pathLst>
            </a:custGeom>
            <a:solidFill>
              <a:srgbClr val="A7A5A8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A81154A-9342-4A9C-9853-5DDFF8DEF7BB}"/>
                </a:ext>
              </a:extLst>
            </p:cNvPr>
            <p:cNvSpPr/>
            <p:nvPr/>
          </p:nvSpPr>
          <p:spPr>
            <a:xfrm>
              <a:off x="8216100" y="2800071"/>
              <a:ext cx="50720" cy="50720"/>
            </a:xfrm>
            <a:custGeom>
              <a:avLst/>
              <a:gdLst>
                <a:gd name="connsiteX0" fmla="*/ 0 w 50720"/>
                <a:gd name="connsiteY0" fmla="*/ 40576 h 50720"/>
                <a:gd name="connsiteX1" fmla="*/ 81152 w 50720"/>
                <a:gd name="connsiteY1" fmla="*/ 60864 h 50720"/>
                <a:gd name="connsiteX2" fmla="*/ 71008 w 50720"/>
                <a:gd name="connsiteY2" fmla="*/ 20288 h 50720"/>
                <a:gd name="connsiteX3" fmla="*/ 30432 w 50720"/>
                <a:gd name="connsiteY3" fmla="*/ 0 h 50720"/>
                <a:gd name="connsiteX4" fmla="*/ 0 w 50720"/>
                <a:gd name="connsiteY4" fmla="*/ 15216 h 50720"/>
                <a:gd name="connsiteX5" fmla="*/ 0 w 50720"/>
                <a:gd name="connsiteY5" fmla="*/ 40576 h 50720"/>
                <a:gd name="connsiteX6" fmla="*/ 0 w 50720"/>
                <a:gd name="connsiteY6" fmla="*/ 40576 h 50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0720" h="50720">
                  <a:moveTo>
                    <a:pt x="0" y="40576"/>
                  </a:moveTo>
                  <a:cubicBezTo>
                    <a:pt x="45648" y="81152"/>
                    <a:pt x="60864" y="55792"/>
                    <a:pt x="81152" y="60864"/>
                  </a:cubicBezTo>
                  <a:cubicBezTo>
                    <a:pt x="71008" y="55792"/>
                    <a:pt x="65936" y="30432"/>
                    <a:pt x="71008" y="20288"/>
                  </a:cubicBezTo>
                  <a:lnTo>
                    <a:pt x="30432" y="0"/>
                  </a:lnTo>
                  <a:lnTo>
                    <a:pt x="0" y="15216"/>
                  </a:lnTo>
                  <a:cubicBezTo>
                    <a:pt x="5072" y="25360"/>
                    <a:pt x="5072" y="35504"/>
                    <a:pt x="0" y="40576"/>
                  </a:cubicBezTo>
                  <a:lnTo>
                    <a:pt x="0" y="40576"/>
                  </a:lnTo>
                  <a:close/>
                </a:path>
              </a:pathLst>
            </a:custGeom>
            <a:solidFill>
              <a:srgbClr val="F6E1CB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D39C6296-5FFB-4999-AA67-E4B0B8D5CC28}"/>
                </a:ext>
              </a:extLst>
            </p:cNvPr>
            <p:cNvSpPr/>
            <p:nvPr/>
          </p:nvSpPr>
          <p:spPr>
            <a:xfrm>
              <a:off x="8241460" y="2708775"/>
              <a:ext cx="50720" cy="101440"/>
            </a:xfrm>
            <a:custGeom>
              <a:avLst/>
              <a:gdLst>
                <a:gd name="connsiteX0" fmla="*/ 96368 w 50720"/>
                <a:gd name="connsiteY0" fmla="*/ 0 h 101440"/>
                <a:gd name="connsiteX1" fmla="*/ 86224 w 50720"/>
                <a:gd name="connsiteY1" fmla="*/ 40576 h 101440"/>
                <a:gd name="connsiteX2" fmla="*/ 0 w 50720"/>
                <a:gd name="connsiteY2" fmla="*/ 96368 h 101440"/>
                <a:gd name="connsiteX3" fmla="*/ 30432 w 50720"/>
                <a:gd name="connsiteY3" fmla="*/ 35504 h 101440"/>
                <a:gd name="connsiteX4" fmla="*/ 96368 w 50720"/>
                <a:gd name="connsiteY4" fmla="*/ 0 h 10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720" h="101440">
                  <a:moveTo>
                    <a:pt x="96368" y="0"/>
                  </a:moveTo>
                  <a:cubicBezTo>
                    <a:pt x="86224" y="15216"/>
                    <a:pt x="86224" y="25360"/>
                    <a:pt x="86224" y="40576"/>
                  </a:cubicBezTo>
                  <a:cubicBezTo>
                    <a:pt x="86224" y="116656"/>
                    <a:pt x="30432" y="136944"/>
                    <a:pt x="0" y="96368"/>
                  </a:cubicBezTo>
                  <a:lnTo>
                    <a:pt x="30432" y="35504"/>
                  </a:lnTo>
                  <a:lnTo>
                    <a:pt x="96368" y="0"/>
                  </a:lnTo>
                  <a:close/>
                </a:path>
              </a:pathLst>
            </a:custGeom>
            <a:solidFill>
              <a:srgbClr val="F6E1CB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99642650-D73F-45A5-BF0A-3CABCB597DED}"/>
                </a:ext>
              </a:extLst>
            </p:cNvPr>
            <p:cNvSpPr/>
            <p:nvPr/>
          </p:nvSpPr>
          <p:spPr>
            <a:xfrm>
              <a:off x="8183591" y="2653060"/>
              <a:ext cx="152160" cy="152160"/>
            </a:xfrm>
            <a:custGeom>
              <a:avLst/>
              <a:gdLst>
                <a:gd name="connsiteX0" fmla="*/ 27437 w 152160"/>
                <a:gd name="connsiteY0" fmla="*/ 162228 h 152160"/>
                <a:gd name="connsiteX1" fmla="*/ 62941 w 152160"/>
                <a:gd name="connsiteY1" fmla="*/ 167300 h 152160"/>
                <a:gd name="connsiteX2" fmla="*/ 68013 w 152160"/>
                <a:gd name="connsiteY2" fmla="*/ 162228 h 152160"/>
                <a:gd name="connsiteX3" fmla="*/ 83230 w 152160"/>
                <a:gd name="connsiteY3" fmla="*/ 141940 h 152160"/>
                <a:gd name="connsiteX4" fmla="*/ 88301 w 152160"/>
                <a:gd name="connsiteY4" fmla="*/ 111508 h 152160"/>
                <a:gd name="connsiteX5" fmla="*/ 103517 w 152160"/>
                <a:gd name="connsiteY5" fmla="*/ 116580 h 152160"/>
                <a:gd name="connsiteX6" fmla="*/ 154237 w 152160"/>
                <a:gd name="connsiteY6" fmla="*/ 55716 h 152160"/>
                <a:gd name="connsiteX7" fmla="*/ 159310 w 152160"/>
                <a:gd name="connsiteY7" fmla="*/ 40500 h 152160"/>
                <a:gd name="connsiteX8" fmla="*/ 123805 w 152160"/>
                <a:gd name="connsiteY8" fmla="*/ 4996 h 152160"/>
                <a:gd name="connsiteX9" fmla="*/ 7149 w 152160"/>
                <a:gd name="connsiteY9" fmla="*/ 55716 h 152160"/>
                <a:gd name="connsiteX10" fmla="*/ 27437 w 152160"/>
                <a:gd name="connsiteY10" fmla="*/ 162228 h 152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2160" h="152160">
                  <a:moveTo>
                    <a:pt x="27437" y="162228"/>
                  </a:moveTo>
                  <a:cubicBezTo>
                    <a:pt x="37581" y="172372"/>
                    <a:pt x="52797" y="177444"/>
                    <a:pt x="62941" y="167300"/>
                  </a:cubicBezTo>
                  <a:cubicBezTo>
                    <a:pt x="62941" y="167300"/>
                    <a:pt x="68013" y="162228"/>
                    <a:pt x="68013" y="162228"/>
                  </a:cubicBezTo>
                  <a:cubicBezTo>
                    <a:pt x="73085" y="152084"/>
                    <a:pt x="78157" y="147012"/>
                    <a:pt x="83230" y="141940"/>
                  </a:cubicBezTo>
                  <a:cubicBezTo>
                    <a:pt x="83230" y="141940"/>
                    <a:pt x="73085" y="121652"/>
                    <a:pt x="88301" y="111508"/>
                  </a:cubicBezTo>
                  <a:cubicBezTo>
                    <a:pt x="93373" y="106436"/>
                    <a:pt x="103517" y="111508"/>
                    <a:pt x="103517" y="116580"/>
                  </a:cubicBezTo>
                  <a:cubicBezTo>
                    <a:pt x="123805" y="106436"/>
                    <a:pt x="133950" y="55716"/>
                    <a:pt x="154237" y="55716"/>
                  </a:cubicBezTo>
                  <a:cubicBezTo>
                    <a:pt x="159310" y="55716"/>
                    <a:pt x="159310" y="40500"/>
                    <a:pt x="159310" y="40500"/>
                  </a:cubicBezTo>
                  <a:cubicBezTo>
                    <a:pt x="159310" y="25284"/>
                    <a:pt x="139022" y="10068"/>
                    <a:pt x="123805" y="4996"/>
                  </a:cubicBezTo>
                  <a:cubicBezTo>
                    <a:pt x="78157" y="-10220"/>
                    <a:pt x="22365" y="10068"/>
                    <a:pt x="7149" y="55716"/>
                  </a:cubicBezTo>
                  <a:cubicBezTo>
                    <a:pt x="-8067" y="91220"/>
                    <a:pt x="2077" y="131796"/>
                    <a:pt x="27437" y="162228"/>
                  </a:cubicBezTo>
                  <a:close/>
                </a:path>
              </a:pathLst>
            </a:custGeom>
            <a:solidFill>
              <a:srgbClr val="282828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E48AC4A3-18B0-4B67-8156-02A9E60C15F9}"/>
                </a:ext>
              </a:extLst>
            </p:cNvPr>
            <p:cNvSpPr/>
            <p:nvPr/>
          </p:nvSpPr>
          <p:spPr>
            <a:xfrm>
              <a:off x="8261748" y="2698631"/>
              <a:ext cx="50720" cy="50720"/>
            </a:xfrm>
            <a:custGeom>
              <a:avLst/>
              <a:gdLst>
                <a:gd name="connsiteX0" fmla="*/ 60864 w 50720"/>
                <a:gd name="connsiteY0" fmla="*/ 35504 h 50720"/>
                <a:gd name="connsiteX1" fmla="*/ 25360 w 50720"/>
                <a:gd name="connsiteY1" fmla="*/ 71008 h 50720"/>
                <a:gd name="connsiteX2" fmla="*/ 25360 w 50720"/>
                <a:gd name="connsiteY2" fmla="*/ 65936 h 50720"/>
                <a:gd name="connsiteX3" fmla="*/ 15216 w 50720"/>
                <a:gd name="connsiteY3" fmla="*/ 65936 h 50720"/>
                <a:gd name="connsiteX4" fmla="*/ 5072 w 50720"/>
                <a:gd name="connsiteY4" fmla="*/ 91296 h 50720"/>
                <a:gd name="connsiteX5" fmla="*/ 0 w 50720"/>
                <a:gd name="connsiteY5" fmla="*/ 71008 h 50720"/>
                <a:gd name="connsiteX6" fmla="*/ 10144 w 50720"/>
                <a:gd name="connsiteY6" fmla="*/ 55792 h 50720"/>
                <a:gd name="connsiteX7" fmla="*/ 40576 w 50720"/>
                <a:gd name="connsiteY7" fmla="*/ 45648 h 50720"/>
                <a:gd name="connsiteX8" fmla="*/ 50720 w 50720"/>
                <a:gd name="connsiteY8" fmla="*/ 20288 h 50720"/>
                <a:gd name="connsiteX9" fmla="*/ 76080 w 50720"/>
                <a:gd name="connsiteY9" fmla="*/ 0 h 50720"/>
                <a:gd name="connsiteX10" fmla="*/ 71008 w 50720"/>
                <a:gd name="connsiteY10" fmla="*/ 10144 h 50720"/>
                <a:gd name="connsiteX11" fmla="*/ 65936 w 50720"/>
                <a:gd name="connsiteY11" fmla="*/ 20288 h 50720"/>
                <a:gd name="connsiteX12" fmla="*/ 60864 w 50720"/>
                <a:gd name="connsiteY12" fmla="*/ 35504 h 50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0720" h="50720">
                  <a:moveTo>
                    <a:pt x="60864" y="35504"/>
                  </a:moveTo>
                  <a:cubicBezTo>
                    <a:pt x="50720" y="50720"/>
                    <a:pt x="35504" y="71008"/>
                    <a:pt x="25360" y="71008"/>
                  </a:cubicBezTo>
                  <a:cubicBezTo>
                    <a:pt x="25360" y="71008"/>
                    <a:pt x="25360" y="65936"/>
                    <a:pt x="25360" y="65936"/>
                  </a:cubicBezTo>
                  <a:cubicBezTo>
                    <a:pt x="25360" y="65936"/>
                    <a:pt x="20288" y="60864"/>
                    <a:pt x="15216" y="65936"/>
                  </a:cubicBezTo>
                  <a:cubicBezTo>
                    <a:pt x="0" y="71008"/>
                    <a:pt x="5072" y="91296"/>
                    <a:pt x="5072" y="91296"/>
                  </a:cubicBezTo>
                  <a:cubicBezTo>
                    <a:pt x="0" y="86224"/>
                    <a:pt x="0" y="81152"/>
                    <a:pt x="0" y="71008"/>
                  </a:cubicBezTo>
                  <a:cubicBezTo>
                    <a:pt x="0" y="65936"/>
                    <a:pt x="5072" y="60864"/>
                    <a:pt x="10144" y="55792"/>
                  </a:cubicBezTo>
                  <a:cubicBezTo>
                    <a:pt x="20288" y="50720"/>
                    <a:pt x="35504" y="50720"/>
                    <a:pt x="40576" y="45648"/>
                  </a:cubicBezTo>
                  <a:cubicBezTo>
                    <a:pt x="45648" y="40576"/>
                    <a:pt x="45648" y="25360"/>
                    <a:pt x="50720" y="20288"/>
                  </a:cubicBezTo>
                  <a:cubicBezTo>
                    <a:pt x="55792" y="15216"/>
                    <a:pt x="71008" y="5072"/>
                    <a:pt x="76080" y="0"/>
                  </a:cubicBezTo>
                  <a:cubicBezTo>
                    <a:pt x="76080" y="5072"/>
                    <a:pt x="71008" y="5072"/>
                    <a:pt x="71008" y="10144"/>
                  </a:cubicBezTo>
                  <a:cubicBezTo>
                    <a:pt x="71008" y="15216"/>
                    <a:pt x="65936" y="20288"/>
                    <a:pt x="65936" y="20288"/>
                  </a:cubicBezTo>
                  <a:cubicBezTo>
                    <a:pt x="65936" y="30432"/>
                    <a:pt x="65936" y="30432"/>
                    <a:pt x="60864" y="35504"/>
                  </a:cubicBezTo>
                  <a:close/>
                </a:path>
              </a:pathLst>
            </a:custGeom>
            <a:solidFill>
              <a:srgbClr val="F6E1CB">
                <a:alpha val="47000"/>
              </a:srgbClr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6C01138F-AFC4-4360-8545-F92E59C62265}"/>
                </a:ext>
              </a:extLst>
            </p:cNvPr>
            <p:cNvSpPr/>
            <p:nvPr/>
          </p:nvSpPr>
          <p:spPr>
            <a:xfrm>
              <a:off x="8242728" y="3667384"/>
              <a:ext cx="101440" cy="50720"/>
            </a:xfrm>
            <a:custGeom>
              <a:avLst/>
              <a:gdLst>
                <a:gd name="connsiteX0" fmla="*/ 69740 w 101440"/>
                <a:gd name="connsiteY0" fmla="*/ 0 h 50720"/>
                <a:gd name="connsiteX1" fmla="*/ 120460 w 101440"/>
                <a:gd name="connsiteY1" fmla="*/ 10144 h 50720"/>
                <a:gd name="connsiteX2" fmla="*/ 34236 w 101440"/>
                <a:gd name="connsiteY2" fmla="*/ 50720 h 50720"/>
                <a:gd name="connsiteX3" fmla="*/ 34236 w 101440"/>
                <a:gd name="connsiteY3" fmla="*/ 50720 h 50720"/>
                <a:gd name="connsiteX4" fmla="*/ 34236 w 101440"/>
                <a:gd name="connsiteY4" fmla="*/ 50720 h 50720"/>
                <a:gd name="connsiteX5" fmla="*/ 34236 w 101440"/>
                <a:gd name="connsiteY5" fmla="*/ 50720 h 50720"/>
                <a:gd name="connsiteX6" fmla="*/ 3804 w 101440"/>
                <a:gd name="connsiteY6" fmla="*/ 50720 h 50720"/>
                <a:gd name="connsiteX7" fmla="*/ 3804 w 101440"/>
                <a:gd name="connsiteY7" fmla="*/ 5072 h 50720"/>
                <a:gd name="connsiteX8" fmla="*/ 69740 w 101440"/>
                <a:gd name="connsiteY8" fmla="*/ 0 h 50720"/>
                <a:gd name="connsiteX9" fmla="*/ 69740 w 101440"/>
                <a:gd name="connsiteY9" fmla="*/ 0 h 50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1440" h="50720">
                  <a:moveTo>
                    <a:pt x="69740" y="0"/>
                  </a:moveTo>
                  <a:cubicBezTo>
                    <a:pt x="69740" y="10144"/>
                    <a:pt x="115388" y="5072"/>
                    <a:pt x="120460" y="10144"/>
                  </a:cubicBezTo>
                  <a:cubicBezTo>
                    <a:pt x="135676" y="25360"/>
                    <a:pt x="100172" y="55792"/>
                    <a:pt x="34236" y="50720"/>
                  </a:cubicBezTo>
                  <a:cubicBezTo>
                    <a:pt x="34236" y="50720"/>
                    <a:pt x="34236" y="50720"/>
                    <a:pt x="34236" y="50720"/>
                  </a:cubicBezTo>
                  <a:cubicBezTo>
                    <a:pt x="34236" y="50720"/>
                    <a:pt x="34236" y="50720"/>
                    <a:pt x="34236" y="50720"/>
                  </a:cubicBezTo>
                  <a:cubicBezTo>
                    <a:pt x="34236" y="50720"/>
                    <a:pt x="34236" y="50720"/>
                    <a:pt x="34236" y="50720"/>
                  </a:cubicBezTo>
                  <a:cubicBezTo>
                    <a:pt x="24092" y="50720"/>
                    <a:pt x="3804" y="45648"/>
                    <a:pt x="3804" y="50720"/>
                  </a:cubicBezTo>
                  <a:cubicBezTo>
                    <a:pt x="-1268" y="35504"/>
                    <a:pt x="-1268" y="20288"/>
                    <a:pt x="3804" y="5072"/>
                  </a:cubicBezTo>
                  <a:cubicBezTo>
                    <a:pt x="24092" y="15216"/>
                    <a:pt x="49452" y="15216"/>
                    <a:pt x="69740" y="0"/>
                  </a:cubicBezTo>
                  <a:lnTo>
                    <a:pt x="69740" y="0"/>
                  </a:lnTo>
                  <a:close/>
                </a:path>
              </a:pathLst>
            </a:custGeom>
            <a:solidFill>
              <a:srgbClr val="A7A5A8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D6AFEB48-A39F-4E33-8C27-860A23879D9C}"/>
                </a:ext>
              </a:extLst>
            </p:cNvPr>
            <p:cNvSpPr/>
            <p:nvPr/>
          </p:nvSpPr>
          <p:spPr>
            <a:xfrm>
              <a:off x="8241460" y="3687672"/>
              <a:ext cx="101440" cy="50720"/>
            </a:xfrm>
            <a:custGeom>
              <a:avLst/>
              <a:gdLst>
                <a:gd name="connsiteX0" fmla="*/ 0 w 101440"/>
                <a:gd name="connsiteY0" fmla="*/ 25360 h 0"/>
                <a:gd name="connsiteX1" fmla="*/ 0 w 101440"/>
                <a:gd name="connsiteY1" fmla="*/ 30432 h 0"/>
                <a:gd name="connsiteX2" fmla="*/ 30432 w 101440"/>
                <a:gd name="connsiteY2" fmla="*/ 30432 h 0"/>
                <a:gd name="connsiteX3" fmla="*/ 30432 w 101440"/>
                <a:gd name="connsiteY3" fmla="*/ 30432 h 0"/>
                <a:gd name="connsiteX4" fmla="*/ 91296 w 101440"/>
                <a:gd name="connsiteY4" fmla="*/ 25360 h 0"/>
                <a:gd name="connsiteX5" fmla="*/ 121728 w 101440"/>
                <a:gd name="connsiteY5" fmla="*/ 0 h 0"/>
                <a:gd name="connsiteX6" fmla="*/ 30432 w 101440"/>
                <a:gd name="connsiteY6" fmla="*/ 30432 h 0"/>
                <a:gd name="connsiteX7" fmla="*/ 25360 w 101440"/>
                <a:gd name="connsiteY7" fmla="*/ 30432 h 0"/>
                <a:gd name="connsiteX8" fmla="*/ 0 w 101440"/>
                <a:gd name="connsiteY8" fmla="*/ 25360 h 0"/>
                <a:gd name="connsiteX9" fmla="*/ 0 w 101440"/>
                <a:gd name="connsiteY9" fmla="*/ 2536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1440">
                  <a:moveTo>
                    <a:pt x="0" y="25360"/>
                  </a:moveTo>
                  <a:cubicBezTo>
                    <a:pt x="0" y="25360"/>
                    <a:pt x="0" y="30432"/>
                    <a:pt x="0" y="30432"/>
                  </a:cubicBezTo>
                  <a:cubicBezTo>
                    <a:pt x="10144" y="30432"/>
                    <a:pt x="25360" y="35504"/>
                    <a:pt x="30432" y="30432"/>
                  </a:cubicBezTo>
                  <a:cubicBezTo>
                    <a:pt x="30432" y="30432"/>
                    <a:pt x="30432" y="30432"/>
                    <a:pt x="30432" y="30432"/>
                  </a:cubicBezTo>
                  <a:cubicBezTo>
                    <a:pt x="30432" y="30432"/>
                    <a:pt x="60864" y="35504"/>
                    <a:pt x="91296" y="25360"/>
                  </a:cubicBezTo>
                  <a:cubicBezTo>
                    <a:pt x="96368" y="25360"/>
                    <a:pt x="121728" y="15216"/>
                    <a:pt x="121728" y="0"/>
                  </a:cubicBezTo>
                  <a:cubicBezTo>
                    <a:pt x="111584" y="25360"/>
                    <a:pt x="60864" y="30432"/>
                    <a:pt x="30432" y="30432"/>
                  </a:cubicBezTo>
                  <a:cubicBezTo>
                    <a:pt x="30432" y="30432"/>
                    <a:pt x="30432" y="30432"/>
                    <a:pt x="25360" y="30432"/>
                  </a:cubicBezTo>
                  <a:cubicBezTo>
                    <a:pt x="15216" y="30432"/>
                    <a:pt x="10144" y="25360"/>
                    <a:pt x="0" y="25360"/>
                  </a:cubicBezTo>
                  <a:lnTo>
                    <a:pt x="0" y="25360"/>
                  </a:lnTo>
                  <a:close/>
                </a:path>
              </a:pathLst>
            </a:custGeom>
            <a:solidFill>
              <a:srgbClr val="A7A5A8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D3FC178-7234-40B7-8F9D-EAEB5338C560}"/>
                </a:ext>
              </a:extLst>
            </p:cNvPr>
            <p:cNvSpPr/>
            <p:nvPr/>
          </p:nvSpPr>
          <p:spPr>
            <a:xfrm>
              <a:off x="8134361" y="3129752"/>
              <a:ext cx="101440" cy="456480"/>
            </a:xfrm>
            <a:custGeom>
              <a:avLst/>
              <a:gdLst>
                <a:gd name="connsiteX0" fmla="*/ 5659 w 101440"/>
                <a:gd name="connsiteY0" fmla="*/ 0 h 456480"/>
                <a:gd name="connsiteX1" fmla="*/ 10731 w 101440"/>
                <a:gd name="connsiteY1" fmla="*/ 258672 h 456480"/>
                <a:gd name="connsiteX2" fmla="*/ 10731 w 101440"/>
                <a:gd name="connsiteY2" fmla="*/ 491984 h 456480"/>
                <a:gd name="connsiteX3" fmla="*/ 66523 w 101440"/>
                <a:gd name="connsiteY3" fmla="*/ 491984 h 456480"/>
                <a:gd name="connsiteX4" fmla="*/ 71595 w 101440"/>
                <a:gd name="connsiteY4" fmla="*/ 486913 h 456480"/>
                <a:gd name="connsiteX5" fmla="*/ 71595 w 101440"/>
                <a:gd name="connsiteY5" fmla="*/ 370256 h 456480"/>
                <a:gd name="connsiteX6" fmla="*/ 102027 w 101440"/>
                <a:gd name="connsiteY6" fmla="*/ 131872 h 456480"/>
                <a:gd name="connsiteX7" fmla="*/ 102027 w 101440"/>
                <a:gd name="connsiteY7" fmla="*/ 91296 h 456480"/>
                <a:gd name="connsiteX8" fmla="*/ 66523 w 101440"/>
                <a:gd name="connsiteY8" fmla="*/ 45648 h 456480"/>
                <a:gd name="connsiteX9" fmla="*/ 5659 w 101440"/>
                <a:gd name="connsiteY9" fmla="*/ 0 h 456480"/>
                <a:gd name="connsiteX10" fmla="*/ 5659 w 101440"/>
                <a:gd name="connsiteY10" fmla="*/ 0 h 456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1440" h="456480">
                  <a:moveTo>
                    <a:pt x="5659" y="0"/>
                  </a:moveTo>
                  <a:cubicBezTo>
                    <a:pt x="-9557" y="71008"/>
                    <a:pt x="10731" y="192736"/>
                    <a:pt x="10731" y="258672"/>
                  </a:cubicBezTo>
                  <a:cubicBezTo>
                    <a:pt x="5659" y="324608"/>
                    <a:pt x="587" y="471697"/>
                    <a:pt x="10731" y="491984"/>
                  </a:cubicBezTo>
                  <a:cubicBezTo>
                    <a:pt x="15803" y="497057"/>
                    <a:pt x="46235" y="502129"/>
                    <a:pt x="66523" y="491984"/>
                  </a:cubicBezTo>
                  <a:cubicBezTo>
                    <a:pt x="71595" y="491984"/>
                    <a:pt x="71595" y="486913"/>
                    <a:pt x="71595" y="486913"/>
                  </a:cubicBezTo>
                  <a:cubicBezTo>
                    <a:pt x="71595" y="466624"/>
                    <a:pt x="71595" y="415904"/>
                    <a:pt x="71595" y="370256"/>
                  </a:cubicBezTo>
                  <a:cubicBezTo>
                    <a:pt x="71595" y="278960"/>
                    <a:pt x="102027" y="238384"/>
                    <a:pt x="102027" y="131872"/>
                  </a:cubicBezTo>
                  <a:cubicBezTo>
                    <a:pt x="102027" y="116656"/>
                    <a:pt x="107099" y="106512"/>
                    <a:pt x="102027" y="91296"/>
                  </a:cubicBezTo>
                  <a:cubicBezTo>
                    <a:pt x="96955" y="71008"/>
                    <a:pt x="81739" y="60864"/>
                    <a:pt x="66523" y="45648"/>
                  </a:cubicBezTo>
                  <a:cubicBezTo>
                    <a:pt x="46235" y="35504"/>
                    <a:pt x="20875" y="15216"/>
                    <a:pt x="5659" y="0"/>
                  </a:cubicBezTo>
                  <a:lnTo>
                    <a:pt x="5659" y="0"/>
                  </a:lnTo>
                  <a:close/>
                </a:path>
              </a:pathLst>
            </a:custGeom>
            <a:solidFill>
              <a:srgbClr val="E0E0E0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4F22CB0-887E-4ACF-AC55-C91B3132F177}"/>
                </a:ext>
              </a:extLst>
            </p:cNvPr>
            <p:cNvSpPr/>
            <p:nvPr/>
          </p:nvSpPr>
          <p:spPr>
            <a:xfrm>
              <a:off x="8140020" y="3119608"/>
              <a:ext cx="152160" cy="557920"/>
            </a:xfrm>
            <a:custGeom>
              <a:avLst/>
              <a:gdLst>
                <a:gd name="connsiteX0" fmla="*/ 182592 w 152160"/>
                <a:gd name="connsiteY0" fmla="*/ 50720 h 557920"/>
                <a:gd name="connsiteX1" fmla="*/ 192736 w 152160"/>
                <a:gd name="connsiteY1" fmla="*/ 299248 h 557920"/>
                <a:gd name="connsiteX2" fmla="*/ 172448 w 152160"/>
                <a:gd name="connsiteY2" fmla="*/ 547776 h 557920"/>
                <a:gd name="connsiteX3" fmla="*/ 106512 w 152160"/>
                <a:gd name="connsiteY3" fmla="*/ 547776 h 557920"/>
                <a:gd name="connsiteX4" fmla="*/ 106512 w 152160"/>
                <a:gd name="connsiteY4" fmla="*/ 532560 h 557920"/>
                <a:gd name="connsiteX5" fmla="*/ 116656 w 152160"/>
                <a:gd name="connsiteY5" fmla="*/ 289104 h 557920"/>
                <a:gd name="connsiteX6" fmla="*/ 86224 w 152160"/>
                <a:gd name="connsiteY6" fmla="*/ 101440 h 557920"/>
                <a:gd name="connsiteX7" fmla="*/ 0 w 152160"/>
                <a:gd name="connsiteY7" fmla="*/ 0 h 557920"/>
                <a:gd name="connsiteX8" fmla="*/ 182592 w 152160"/>
                <a:gd name="connsiteY8" fmla="*/ 50720 h 557920"/>
                <a:gd name="connsiteX9" fmla="*/ 182592 w 152160"/>
                <a:gd name="connsiteY9" fmla="*/ 50720 h 55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2160" h="557920">
                  <a:moveTo>
                    <a:pt x="182592" y="50720"/>
                  </a:moveTo>
                  <a:cubicBezTo>
                    <a:pt x="202880" y="136944"/>
                    <a:pt x="202880" y="218096"/>
                    <a:pt x="192736" y="299248"/>
                  </a:cubicBezTo>
                  <a:cubicBezTo>
                    <a:pt x="192736" y="319536"/>
                    <a:pt x="167376" y="491984"/>
                    <a:pt x="172448" y="547776"/>
                  </a:cubicBezTo>
                  <a:cubicBezTo>
                    <a:pt x="162304" y="562992"/>
                    <a:pt x="116656" y="568064"/>
                    <a:pt x="106512" y="547776"/>
                  </a:cubicBezTo>
                  <a:cubicBezTo>
                    <a:pt x="106512" y="542704"/>
                    <a:pt x="106512" y="537632"/>
                    <a:pt x="106512" y="532560"/>
                  </a:cubicBezTo>
                  <a:cubicBezTo>
                    <a:pt x="96368" y="431120"/>
                    <a:pt x="116656" y="329680"/>
                    <a:pt x="116656" y="289104"/>
                  </a:cubicBezTo>
                  <a:cubicBezTo>
                    <a:pt x="116656" y="228240"/>
                    <a:pt x="76080" y="152160"/>
                    <a:pt x="86224" y="101440"/>
                  </a:cubicBezTo>
                  <a:cubicBezTo>
                    <a:pt x="25360" y="76080"/>
                    <a:pt x="0" y="35504"/>
                    <a:pt x="0" y="0"/>
                  </a:cubicBezTo>
                  <a:cubicBezTo>
                    <a:pt x="50720" y="50720"/>
                    <a:pt x="116656" y="60864"/>
                    <a:pt x="182592" y="50720"/>
                  </a:cubicBezTo>
                  <a:lnTo>
                    <a:pt x="182592" y="50720"/>
                  </a:lnTo>
                  <a:close/>
                </a:path>
              </a:pathLst>
            </a:custGeom>
            <a:solidFill>
              <a:srgbClr val="E0E0E0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309FA73-3CE2-4D3A-8635-EC0AD56FEDDA}"/>
                </a:ext>
              </a:extLst>
            </p:cNvPr>
            <p:cNvSpPr/>
            <p:nvPr/>
          </p:nvSpPr>
          <p:spPr>
            <a:xfrm>
              <a:off x="8134948" y="3119608"/>
              <a:ext cx="152160" cy="50720"/>
            </a:xfrm>
            <a:custGeom>
              <a:avLst/>
              <a:gdLst>
                <a:gd name="connsiteX0" fmla="*/ 192737 w 152160"/>
                <a:gd name="connsiteY0" fmla="*/ 50720 h 50720"/>
                <a:gd name="connsiteX1" fmla="*/ 192737 w 152160"/>
                <a:gd name="connsiteY1" fmla="*/ 55792 h 50720"/>
                <a:gd name="connsiteX2" fmla="*/ 192737 w 152160"/>
                <a:gd name="connsiteY2" fmla="*/ 55792 h 50720"/>
                <a:gd name="connsiteX3" fmla="*/ 192737 w 152160"/>
                <a:gd name="connsiteY3" fmla="*/ 60864 h 50720"/>
                <a:gd name="connsiteX4" fmla="*/ 10144 w 152160"/>
                <a:gd name="connsiteY4" fmla="*/ 20288 h 50720"/>
                <a:gd name="connsiteX5" fmla="*/ 0 w 152160"/>
                <a:gd name="connsiteY5" fmla="*/ 0 h 50720"/>
                <a:gd name="connsiteX6" fmla="*/ 192737 w 152160"/>
                <a:gd name="connsiteY6" fmla="*/ 50720 h 50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160" h="50720">
                  <a:moveTo>
                    <a:pt x="192737" y="50720"/>
                  </a:moveTo>
                  <a:cubicBezTo>
                    <a:pt x="192737" y="50720"/>
                    <a:pt x="192737" y="55792"/>
                    <a:pt x="192737" y="55792"/>
                  </a:cubicBezTo>
                  <a:lnTo>
                    <a:pt x="192737" y="55792"/>
                  </a:lnTo>
                  <a:cubicBezTo>
                    <a:pt x="192737" y="55792"/>
                    <a:pt x="192737" y="55792"/>
                    <a:pt x="192737" y="60864"/>
                  </a:cubicBezTo>
                  <a:cubicBezTo>
                    <a:pt x="131873" y="76080"/>
                    <a:pt x="55792" y="60864"/>
                    <a:pt x="10144" y="20288"/>
                  </a:cubicBezTo>
                  <a:cubicBezTo>
                    <a:pt x="5072" y="15216"/>
                    <a:pt x="0" y="10144"/>
                    <a:pt x="0" y="0"/>
                  </a:cubicBezTo>
                  <a:cubicBezTo>
                    <a:pt x="0" y="5072"/>
                    <a:pt x="192737" y="50720"/>
                    <a:pt x="192737" y="50720"/>
                  </a:cubicBezTo>
                  <a:close/>
                </a:path>
              </a:pathLst>
            </a:custGeom>
            <a:solidFill>
              <a:srgbClr val="189E98">
                <a:alpha val="20000"/>
              </a:srgbClr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B2E503B7-0082-48DA-8330-CB0FF2D71AEE}"/>
                </a:ext>
              </a:extLst>
            </p:cNvPr>
            <p:cNvSpPr/>
            <p:nvPr/>
          </p:nvSpPr>
          <p:spPr>
            <a:xfrm>
              <a:off x="8129065" y="2830504"/>
              <a:ext cx="50720" cy="152160"/>
            </a:xfrm>
            <a:custGeom>
              <a:avLst/>
              <a:gdLst>
                <a:gd name="connsiteX0" fmla="*/ 26172 w 50720"/>
                <a:gd name="connsiteY0" fmla="*/ 116656 h 152160"/>
                <a:gd name="connsiteX1" fmla="*/ 87036 w 50720"/>
                <a:gd name="connsiteY1" fmla="*/ 5072 h 152160"/>
                <a:gd name="connsiteX2" fmla="*/ 61676 w 50720"/>
                <a:gd name="connsiteY2" fmla="*/ 0 h 152160"/>
                <a:gd name="connsiteX3" fmla="*/ 10956 w 50720"/>
                <a:gd name="connsiteY3" fmla="*/ 25360 h 152160"/>
                <a:gd name="connsiteX4" fmla="*/ 811 w 50720"/>
                <a:gd name="connsiteY4" fmla="*/ 91296 h 152160"/>
                <a:gd name="connsiteX5" fmla="*/ 41388 w 50720"/>
                <a:gd name="connsiteY5" fmla="*/ 167376 h 152160"/>
                <a:gd name="connsiteX6" fmla="*/ 26172 w 50720"/>
                <a:gd name="connsiteY6" fmla="*/ 116656 h 152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0720" h="152160">
                  <a:moveTo>
                    <a:pt x="26172" y="116656"/>
                  </a:moveTo>
                  <a:cubicBezTo>
                    <a:pt x="21100" y="71008"/>
                    <a:pt x="51532" y="30432"/>
                    <a:pt x="87036" y="5072"/>
                  </a:cubicBezTo>
                  <a:cubicBezTo>
                    <a:pt x="87036" y="5072"/>
                    <a:pt x="76892" y="0"/>
                    <a:pt x="61676" y="0"/>
                  </a:cubicBezTo>
                  <a:cubicBezTo>
                    <a:pt x="41388" y="0"/>
                    <a:pt x="21100" y="5072"/>
                    <a:pt x="10956" y="25360"/>
                  </a:cubicBezTo>
                  <a:cubicBezTo>
                    <a:pt x="-4260" y="45648"/>
                    <a:pt x="811" y="71008"/>
                    <a:pt x="811" y="91296"/>
                  </a:cubicBezTo>
                  <a:cubicBezTo>
                    <a:pt x="5883" y="111584"/>
                    <a:pt x="26172" y="147088"/>
                    <a:pt x="41388" y="167376"/>
                  </a:cubicBezTo>
                  <a:cubicBezTo>
                    <a:pt x="36316" y="142016"/>
                    <a:pt x="26172" y="142016"/>
                    <a:pt x="26172" y="116656"/>
                  </a:cubicBezTo>
                </a:path>
              </a:pathLst>
            </a:custGeom>
            <a:solidFill>
              <a:srgbClr val="D18AE2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6E1B70C-23EA-4C06-AA30-3E3164397096}"/>
                </a:ext>
              </a:extLst>
            </p:cNvPr>
            <p:cNvSpPr/>
            <p:nvPr/>
          </p:nvSpPr>
          <p:spPr>
            <a:xfrm>
              <a:off x="8124234" y="2834422"/>
              <a:ext cx="202880" cy="355040"/>
            </a:xfrm>
            <a:custGeom>
              <a:avLst/>
              <a:gdLst>
                <a:gd name="connsiteX0" fmla="*/ 570 w 202880"/>
                <a:gd name="connsiteY0" fmla="*/ 366338 h 355040"/>
                <a:gd name="connsiteX1" fmla="*/ 25930 w 202880"/>
                <a:gd name="connsiteY1" fmla="*/ 198962 h 355040"/>
                <a:gd name="connsiteX2" fmla="*/ 15786 w 202880"/>
                <a:gd name="connsiteY2" fmla="*/ 62018 h 355040"/>
                <a:gd name="connsiteX3" fmla="*/ 91867 w 202880"/>
                <a:gd name="connsiteY3" fmla="*/ 1154 h 355040"/>
                <a:gd name="connsiteX4" fmla="*/ 167947 w 202880"/>
                <a:gd name="connsiteY4" fmla="*/ 21442 h 355040"/>
                <a:gd name="connsiteX5" fmla="*/ 218667 w 202880"/>
                <a:gd name="connsiteY5" fmla="*/ 56946 h 355040"/>
                <a:gd name="connsiteX6" fmla="*/ 188234 w 202880"/>
                <a:gd name="connsiteY6" fmla="*/ 102594 h 355040"/>
                <a:gd name="connsiteX7" fmla="*/ 218667 w 202880"/>
                <a:gd name="connsiteY7" fmla="*/ 376482 h 355040"/>
                <a:gd name="connsiteX8" fmla="*/ 36074 w 202880"/>
                <a:gd name="connsiteY8" fmla="*/ 386626 h 355040"/>
                <a:gd name="connsiteX9" fmla="*/ 570 w 202880"/>
                <a:gd name="connsiteY9" fmla="*/ 366338 h 355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2880" h="355040">
                  <a:moveTo>
                    <a:pt x="570" y="366338"/>
                  </a:moveTo>
                  <a:cubicBezTo>
                    <a:pt x="-4502" y="346050"/>
                    <a:pt x="25930" y="264898"/>
                    <a:pt x="25930" y="198962"/>
                  </a:cubicBezTo>
                  <a:cubicBezTo>
                    <a:pt x="25930" y="158386"/>
                    <a:pt x="10714" y="97522"/>
                    <a:pt x="15786" y="62018"/>
                  </a:cubicBezTo>
                  <a:cubicBezTo>
                    <a:pt x="20858" y="6226"/>
                    <a:pt x="61434" y="-3918"/>
                    <a:pt x="91867" y="1154"/>
                  </a:cubicBezTo>
                  <a:cubicBezTo>
                    <a:pt x="112154" y="21442"/>
                    <a:pt x="137514" y="31586"/>
                    <a:pt x="167947" y="21442"/>
                  </a:cubicBezTo>
                  <a:cubicBezTo>
                    <a:pt x="183163" y="26514"/>
                    <a:pt x="203451" y="36658"/>
                    <a:pt x="218667" y="56946"/>
                  </a:cubicBezTo>
                  <a:cubicBezTo>
                    <a:pt x="203451" y="62018"/>
                    <a:pt x="188234" y="87378"/>
                    <a:pt x="188234" y="102594"/>
                  </a:cubicBezTo>
                  <a:cubicBezTo>
                    <a:pt x="188234" y="117810"/>
                    <a:pt x="223739" y="285186"/>
                    <a:pt x="218667" y="376482"/>
                  </a:cubicBezTo>
                  <a:cubicBezTo>
                    <a:pt x="173019" y="401842"/>
                    <a:pt x="86794" y="417058"/>
                    <a:pt x="36074" y="386626"/>
                  </a:cubicBezTo>
                  <a:cubicBezTo>
                    <a:pt x="570" y="366338"/>
                    <a:pt x="570" y="371410"/>
                    <a:pt x="570" y="366338"/>
                  </a:cubicBezTo>
                  <a:close/>
                </a:path>
              </a:pathLst>
            </a:custGeom>
            <a:solidFill>
              <a:srgbClr val="D18AE2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7628CD3-1B06-4519-88F2-DE065BF5F88F}"/>
                </a:ext>
              </a:extLst>
            </p:cNvPr>
            <p:cNvSpPr/>
            <p:nvPr/>
          </p:nvSpPr>
          <p:spPr>
            <a:xfrm>
              <a:off x="8287108" y="2850791"/>
              <a:ext cx="50720" cy="355040"/>
            </a:xfrm>
            <a:custGeom>
              <a:avLst/>
              <a:gdLst>
                <a:gd name="connsiteX0" fmla="*/ 15216 w 50720"/>
                <a:gd name="connsiteY0" fmla="*/ 375328 h 355040"/>
                <a:gd name="connsiteX1" fmla="*/ 20288 w 50720"/>
                <a:gd name="connsiteY1" fmla="*/ 213024 h 355040"/>
                <a:gd name="connsiteX2" fmla="*/ 15216 w 50720"/>
                <a:gd name="connsiteY2" fmla="*/ 116656 h 355040"/>
                <a:gd name="connsiteX3" fmla="*/ 35504 w 50720"/>
                <a:gd name="connsiteY3" fmla="*/ 35504 h 355040"/>
                <a:gd name="connsiteX4" fmla="*/ 0 w 50720"/>
                <a:gd name="connsiteY4" fmla="*/ 5072 h 355040"/>
                <a:gd name="connsiteX5" fmla="*/ 5072 w 50720"/>
                <a:gd name="connsiteY5" fmla="*/ 0 h 355040"/>
                <a:gd name="connsiteX6" fmla="*/ 55792 w 50720"/>
                <a:gd name="connsiteY6" fmla="*/ 35504 h 355040"/>
                <a:gd name="connsiteX7" fmla="*/ 25360 w 50720"/>
                <a:gd name="connsiteY7" fmla="*/ 81152 h 355040"/>
                <a:gd name="connsiteX8" fmla="*/ 40576 w 50720"/>
                <a:gd name="connsiteY8" fmla="*/ 319536 h 355040"/>
                <a:gd name="connsiteX9" fmla="*/ 35504 w 50720"/>
                <a:gd name="connsiteY9" fmla="*/ 360112 h 355040"/>
                <a:gd name="connsiteX10" fmla="*/ 15216 w 50720"/>
                <a:gd name="connsiteY10" fmla="*/ 375328 h 355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0720" h="355040">
                  <a:moveTo>
                    <a:pt x="15216" y="375328"/>
                  </a:moveTo>
                  <a:cubicBezTo>
                    <a:pt x="25360" y="334752"/>
                    <a:pt x="25360" y="253600"/>
                    <a:pt x="20288" y="213024"/>
                  </a:cubicBezTo>
                  <a:cubicBezTo>
                    <a:pt x="15216" y="192736"/>
                    <a:pt x="20288" y="126800"/>
                    <a:pt x="15216" y="116656"/>
                  </a:cubicBezTo>
                  <a:cubicBezTo>
                    <a:pt x="-5072" y="76080"/>
                    <a:pt x="25360" y="40576"/>
                    <a:pt x="35504" y="35504"/>
                  </a:cubicBezTo>
                  <a:cubicBezTo>
                    <a:pt x="25360" y="20288"/>
                    <a:pt x="15216" y="10144"/>
                    <a:pt x="0" y="5072"/>
                  </a:cubicBezTo>
                  <a:lnTo>
                    <a:pt x="5072" y="0"/>
                  </a:lnTo>
                  <a:cubicBezTo>
                    <a:pt x="20288" y="5072"/>
                    <a:pt x="40576" y="15216"/>
                    <a:pt x="55792" y="35504"/>
                  </a:cubicBezTo>
                  <a:cubicBezTo>
                    <a:pt x="40576" y="40576"/>
                    <a:pt x="25360" y="65936"/>
                    <a:pt x="25360" y="81152"/>
                  </a:cubicBezTo>
                  <a:cubicBezTo>
                    <a:pt x="25360" y="96368"/>
                    <a:pt x="45648" y="233312"/>
                    <a:pt x="40576" y="319536"/>
                  </a:cubicBezTo>
                  <a:cubicBezTo>
                    <a:pt x="40576" y="319536"/>
                    <a:pt x="40576" y="360112"/>
                    <a:pt x="35504" y="360112"/>
                  </a:cubicBezTo>
                  <a:cubicBezTo>
                    <a:pt x="30432" y="370256"/>
                    <a:pt x="15216" y="375328"/>
                    <a:pt x="15216" y="375328"/>
                  </a:cubicBezTo>
                  <a:close/>
                </a:path>
              </a:pathLst>
            </a:custGeom>
            <a:solidFill>
              <a:srgbClr val="FF8FBC">
                <a:alpha val="22000"/>
              </a:srgbClr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DD03D0D7-502E-4DAF-852F-77A7331C5B89}"/>
                </a:ext>
              </a:extLst>
            </p:cNvPr>
            <p:cNvSpPr/>
            <p:nvPr/>
          </p:nvSpPr>
          <p:spPr>
            <a:xfrm>
              <a:off x="8308664" y="2865337"/>
              <a:ext cx="253601" cy="152160"/>
            </a:xfrm>
            <a:custGeom>
              <a:avLst/>
              <a:gdLst>
                <a:gd name="connsiteX0" fmla="*/ 3804 w 253600"/>
                <a:gd name="connsiteY0" fmla="*/ 97039 h 152160"/>
                <a:gd name="connsiteX1" fmla="*/ 3804 w 253600"/>
                <a:gd name="connsiteY1" fmla="*/ 97039 h 152160"/>
                <a:gd name="connsiteX2" fmla="*/ 3804 w 253600"/>
                <a:gd name="connsiteY2" fmla="*/ 56463 h 152160"/>
                <a:gd name="connsiteX3" fmla="*/ 39308 w 253600"/>
                <a:gd name="connsiteY3" fmla="*/ 31103 h 152160"/>
                <a:gd name="connsiteX4" fmla="*/ 140748 w 253600"/>
                <a:gd name="connsiteY4" fmla="*/ 91967 h 152160"/>
                <a:gd name="connsiteX5" fmla="*/ 237117 w 253600"/>
                <a:gd name="connsiteY5" fmla="*/ 671 h 152160"/>
                <a:gd name="connsiteX6" fmla="*/ 277693 w 253600"/>
                <a:gd name="connsiteY6" fmla="*/ 20959 h 152160"/>
                <a:gd name="connsiteX7" fmla="*/ 125532 w 253600"/>
                <a:gd name="connsiteY7" fmla="*/ 162975 h 152160"/>
                <a:gd name="connsiteX8" fmla="*/ 3804 w 253600"/>
                <a:gd name="connsiteY8" fmla="*/ 97039 h 152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3600" h="152160">
                  <a:moveTo>
                    <a:pt x="3804" y="97039"/>
                  </a:moveTo>
                  <a:lnTo>
                    <a:pt x="3804" y="97039"/>
                  </a:lnTo>
                  <a:cubicBezTo>
                    <a:pt x="-1268" y="86895"/>
                    <a:pt x="-1268" y="71679"/>
                    <a:pt x="3804" y="56463"/>
                  </a:cubicBezTo>
                  <a:cubicBezTo>
                    <a:pt x="8876" y="41247"/>
                    <a:pt x="24092" y="36175"/>
                    <a:pt x="39308" y="31103"/>
                  </a:cubicBezTo>
                  <a:cubicBezTo>
                    <a:pt x="54524" y="36175"/>
                    <a:pt x="140748" y="81823"/>
                    <a:pt x="140748" y="91967"/>
                  </a:cubicBezTo>
                  <a:cubicBezTo>
                    <a:pt x="145820" y="76751"/>
                    <a:pt x="216829" y="36175"/>
                    <a:pt x="237117" y="671"/>
                  </a:cubicBezTo>
                  <a:cubicBezTo>
                    <a:pt x="257404" y="-4401"/>
                    <a:pt x="277693" y="20959"/>
                    <a:pt x="277693" y="20959"/>
                  </a:cubicBezTo>
                  <a:cubicBezTo>
                    <a:pt x="252333" y="61535"/>
                    <a:pt x="176252" y="152831"/>
                    <a:pt x="125532" y="162975"/>
                  </a:cubicBezTo>
                  <a:cubicBezTo>
                    <a:pt x="69740" y="168047"/>
                    <a:pt x="19020" y="112255"/>
                    <a:pt x="3804" y="97039"/>
                  </a:cubicBezTo>
                  <a:close/>
                </a:path>
              </a:pathLst>
            </a:custGeom>
            <a:solidFill>
              <a:srgbClr val="D18AE2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E4C136D5-5648-41A7-8840-CC8187BFBB88}"/>
                </a:ext>
              </a:extLst>
            </p:cNvPr>
            <p:cNvSpPr/>
            <p:nvPr/>
          </p:nvSpPr>
          <p:spPr>
            <a:xfrm>
              <a:off x="8134948" y="3023240"/>
              <a:ext cx="50720" cy="50720"/>
            </a:xfrm>
            <a:custGeom>
              <a:avLst/>
              <a:gdLst>
                <a:gd name="connsiteX0" fmla="*/ 15216 w 0"/>
                <a:gd name="connsiteY0" fmla="*/ 0 h 50720"/>
                <a:gd name="connsiteX1" fmla="*/ 0 w 0"/>
                <a:gd name="connsiteY1" fmla="*/ 91296 h 50720"/>
                <a:gd name="connsiteX2" fmla="*/ 10144 w 0"/>
                <a:gd name="connsiteY2" fmla="*/ 65936 h 50720"/>
                <a:gd name="connsiteX3" fmla="*/ 10144 w 0"/>
                <a:gd name="connsiteY3" fmla="*/ 65936 h 50720"/>
                <a:gd name="connsiteX4" fmla="*/ 15216 w 0"/>
                <a:gd name="connsiteY4" fmla="*/ 0 h 50720"/>
                <a:gd name="connsiteX5" fmla="*/ 15216 w 0"/>
                <a:gd name="connsiteY5" fmla="*/ 0 h 50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h="50720">
                  <a:moveTo>
                    <a:pt x="15216" y="0"/>
                  </a:moveTo>
                  <a:cubicBezTo>
                    <a:pt x="25360" y="30432"/>
                    <a:pt x="15216" y="65936"/>
                    <a:pt x="0" y="91296"/>
                  </a:cubicBezTo>
                  <a:cubicBezTo>
                    <a:pt x="0" y="86224"/>
                    <a:pt x="5072" y="76080"/>
                    <a:pt x="10144" y="65936"/>
                  </a:cubicBezTo>
                  <a:cubicBezTo>
                    <a:pt x="10144" y="65936"/>
                    <a:pt x="10144" y="65936"/>
                    <a:pt x="10144" y="65936"/>
                  </a:cubicBezTo>
                  <a:cubicBezTo>
                    <a:pt x="15216" y="45648"/>
                    <a:pt x="20288" y="20288"/>
                    <a:pt x="15216" y="0"/>
                  </a:cubicBezTo>
                  <a:lnTo>
                    <a:pt x="15216" y="0"/>
                  </a:lnTo>
                  <a:close/>
                </a:path>
              </a:pathLst>
            </a:custGeom>
            <a:solidFill>
              <a:srgbClr val="F9C844">
                <a:alpha val="23000"/>
              </a:srgbClr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70211F97-9E29-4EA7-A782-2182AAAD4439}"/>
                </a:ext>
              </a:extLst>
            </p:cNvPr>
            <p:cNvSpPr/>
            <p:nvPr/>
          </p:nvSpPr>
          <p:spPr>
            <a:xfrm>
              <a:off x="8200884" y="2835575"/>
              <a:ext cx="101440" cy="50720"/>
            </a:xfrm>
            <a:custGeom>
              <a:avLst/>
              <a:gdLst>
                <a:gd name="connsiteX0" fmla="*/ 91296 w 101440"/>
                <a:gd name="connsiteY0" fmla="*/ 20288 h 0"/>
                <a:gd name="connsiteX1" fmla="*/ 15216 w 101440"/>
                <a:gd name="connsiteY1" fmla="*/ 0 h 0"/>
                <a:gd name="connsiteX2" fmla="*/ 0 w 101440"/>
                <a:gd name="connsiteY2" fmla="*/ 0 h 0"/>
                <a:gd name="connsiteX3" fmla="*/ 45648 w 101440"/>
                <a:gd name="connsiteY3" fmla="*/ 35504 h 0"/>
                <a:gd name="connsiteX4" fmla="*/ 106512 w 101440"/>
                <a:gd name="connsiteY4" fmla="*/ 25360 h 0"/>
                <a:gd name="connsiteX5" fmla="*/ 91296 w 101440"/>
                <a:gd name="connsiteY5" fmla="*/ 20288 h 0"/>
                <a:gd name="connsiteX6" fmla="*/ 91296 w 101440"/>
                <a:gd name="connsiteY6" fmla="*/ 20288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1440">
                  <a:moveTo>
                    <a:pt x="91296" y="20288"/>
                  </a:moveTo>
                  <a:cubicBezTo>
                    <a:pt x="65936" y="30432"/>
                    <a:pt x="35504" y="20288"/>
                    <a:pt x="15216" y="0"/>
                  </a:cubicBezTo>
                  <a:cubicBezTo>
                    <a:pt x="10144" y="0"/>
                    <a:pt x="5072" y="0"/>
                    <a:pt x="0" y="0"/>
                  </a:cubicBezTo>
                  <a:cubicBezTo>
                    <a:pt x="10144" y="20288"/>
                    <a:pt x="25360" y="35504"/>
                    <a:pt x="45648" y="35504"/>
                  </a:cubicBezTo>
                  <a:cubicBezTo>
                    <a:pt x="65936" y="40576"/>
                    <a:pt x="86224" y="40576"/>
                    <a:pt x="106512" y="25360"/>
                  </a:cubicBezTo>
                  <a:cubicBezTo>
                    <a:pt x="106512" y="25360"/>
                    <a:pt x="101440" y="25360"/>
                    <a:pt x="91296" y="20288"/>
                  </a:cubicBezTo>
                  <a:lnTo>
                    <a:pt x="91296" y="20288"/>
                  </a:lnTo>
                  <a:close/>
                </a:path>
              </a:pathLst>
            </a:custGeom>
            <a:solidFill>
              <a:srgbClr val="522262">
                <a:alpha val="44000"/>
              </a:srgbClr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E53F5A72-5D6A-4A0A-9D5C-50D0635AEB12}"/>
                </a:ext>
              </a:extLst>
            </p:cNvPr>
            <p:cNvSpPr/>
            <p:nvPr/>
          </p:nvSpPr>
          <p:spPr>
            <a:xfrm>
              <a:off x="8353045" y="2901511"/>
              <a:ext cx="50720" cy="50720"/>
            </a:xfrm>
            <a:custGeom>
              <a:avLst/>
              <a:gdLst>
                <a:gd name="connsiteX0" fmla="*/ 0 w 50720"/>
                <a:gd name="connsiteY0" fmla="*/ 0 h 50720"/>
                <a:gd name="connsiteX1" fmla="*/ 86224 w 50720"/>
                <a:gd name="connsiteY1" fmla="*/ 55792 h 50720"/>
                <a:gd name="connsiteX2" fmla="*/ 40576 w 50720"/>
                <a:gd name="connsiteY2" fmla="*/ 30432 h 50720"/>
                <a:gd name="connsiteX3" fmla="*/ 0 w 50720"/>
                <a:gd name="connsiteY3" fmla="*/ 0 h 50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0" h="50720">
                  <a:moveTo>
                    <a:pt x="0" y="0"/>
                  </a:moveTo>
                  <a:cubicBezTo>
                    <a:pt x="15216" y="10144"/>
                    <a:pt x="91296" y="50720"/>
                    <a:pt x="86224" y="55792"/>
                  </a:cubicBezTo>
                  <a:cubicBezTo>
                    <a:pt x="86224" y="60864"/>
                    <a:pt x="45648" y="35504"/>
                    <a:pt x="40576" y="30432"/>
                  </a:cubicBezTo>
                  <a:cubicBezTo>
                    <a:pt x="45648" y="30432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6E1CB">
                <a:alpha val="47000"/>
              </a:srgbClr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D501807-C136-44C7-874C-48E3D99038F0}"/>
                </a:ext>
              </a:extLst>
            </p:cNvPr>
            <p:cNvSpPr/>
            <p:nvPr/>
          </p:nvSpPr>
          <p:spPr>
            <a:xfrm>
              <a:off x="3978718" y="2510179"/>
              <a:ext cx="50720" cy="50720"/>
            </a:xfrm>
            <a:custGeom>
              <a:avLst/>
              <a:gdLst>
                <a:gd name="connsiteX0" fmla="*/ 37758 w 50720"/>
                <a:gd name="connsiteY0" fmla="*/ 61652 h 50720"/>
                <a:gd name="connsiteX1" fmla="*/ 37758 w 50720"/>
                <a:gd name="connsiteY1" fmla="*/ 61652 h 50720"/>
                <a:gd name="connsiteX2" fmla="*/ 27614 w 50720"/>
                <a:gd name="connsiteY2" fmla="*/ 56580 h 50720"/>
                <a:gd name="connsiteX3" fmla="*/ 2254 w 50720"/>
                <a:gd name="connsiteY3" fmla="*/ 31220 h 50720"/>
                <a:gd name="connsiteX4" fmla="*/ 2254 w 50720"/>
                <a:gd name="connsiteY4" fmla="*/ 16004 h 50720"/>
                <a:gd name="connsiteX5" fmla="*/ 7326 w 50720"/>
                <a:gd name="connsiteY5" fmla="*/ 5860 h 50720"/>
                <a:gd name="connsiteX6" fmla="*/ 22542 w 50720"/>
                <a:gd name="connsiteY6" fmla="*/ 5860 h 50720"/>
                <a:gd name="connsiteX7" fmla="*/ 37758 w 50720"/>
                <a:gd name="connsiteY7" fmla="*/ 21076 h 50720"/>
                <a:gd name="connsiteX8" fmla="*/ 42830 w 50720"/>
                <a:gd name="connsiteY8" fmla="*/ 21076 h 50720"/>
                <a:gd name="connsiteX9" fmla="*/ 32686 w 50720"/>
                <a:gd name="connsiteY9" fmla="*/ 788 h 50720"/>
                <a:gd name="connsiteX10" fmla="*/ 32686 w 50720"/>
                <a:gd name="connsiteY10" fmla="*/ 788 h 50720"/>
                <a:gd name="connsiteX11" fmla="*/ 58046 w 50720"/>
                <a:gd name="connsiteY11" fmla="*/ 36292 h 50720"/>
                <a:gd name="connsiteX12" fmla="*/ 58046 w 50720"/>
                <a:gd name="connsiteY12" fmla="*/ 41364 h 50720"/>
                <a:gd name="connsiteX13" fmla="*/ 68190 w 50720"/>
                <a:gd name="connsiteY13" fmla="*/ 56580 h 50720"/>
                <a:gd name="connsiteX14" fmla="*/ 37758 w 50720"/>
                <a:gd name="connsiteY14" fmla="*/ 61652 h 50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720" h="50720">
                  <a:moveTo>
                    <a:pt x="37758" y="61652"/>
                  </a:moveTo>
                  <a:cubicBezTo>
                    <a:pt x="37758" y="61652"/>
                    <a:pt x="32686" y="56580"/>
                    <a:pt x="37758" y="61652"/>
                  </a:cubicBezTo>
                  <a:cubicBezTo>
                    <a:pt x="32686" y="56580"/>
                    <a:pt x="27614" y="56580"/>
                    <a:pt x="27614" y="56580"/>
                  </a:cubicBezTo>
                  <a:cubicBezTo>
                    <a:pt x="17470" y="51508"/>
                    <a:pt x="7326" y="41364"/>
                    <a:pt x="2254" y="31220"/>
                  </a:cubicBezTo>
                  <a:cubicBezTo>
                    <a:pt x="2254" y="26148"/>
                    <a:pt x="-2818" y="21076"/>
                    <a:pt x="2254" y="16004"/>
                  </a:cubicBezTo>
                  <a:cubicBezTo>
                    <a:pt x="2254" y="10932"/>
                    <a:pt x="7326" y="5860"/>
                    <a:pt x="7326" y="5860"/>
                  </a:cubicBezTo>
                  <a:cubicBezTo>
                    <a:pt x="12398" y="788"/>
                    <a:pt x="17470" y="788"/>
                    <a:pt x="22542" y="5860"/>
                  </a:cubicBezTo>
                  <a:cubicBezTo>
                    <a:pt x="27614" y="10932"/>
                    <a:pt x="32686" y="21076"/>
                    <a:pt x="37758" y="21076"/>
                  </a:cubicBezTo>
                  <a:cubicBezTo>
                    <a:pt x="37758" y="21076"/>
                    <a:pt x="42830" y="26148"/>
                    <a:pt x="42830" y="21076"/>
                  </a:cubicBezTo>
                  <a:cubicBezTo>
                    <a:pt x="47902" y="16004"/>
                    <a:pt x="37758" y="5860"/>
                    <a:pt x="32686" y="788"/>
                  </a:cubicBezTo>
                  <a:cubicBezTo>
                    <a:pt x="32686" y="788"/>
                    <a:pt x="32686" y="788"/>
                    <a:pt x="32686" y="788"/>
                  </a:cubicBezTo>
                  <a:cubicBezTo>
                    <a:pt x="37758" y="-4284"/>
                    <a:pt x="58046" y="16004"/>
                    <a:pt x="58046" y="36292"/>
                  </a:cubicBezTo>
                  <a:cubicBezTo>
                    <a:pt x="58046" y="36292"/>
                    <a:pt x="58046" y="41364"/>
                    <a:pt x="58046" y="41364"/>
                  </a:cubicBezTo>
                  <a:cubicBezTo>
                    <a:pt x="58046" y="51508"/>
                    <a:pt x="68190" y="51508"/>
                    <a:pt x="68190" y="56580"/>
                  </a:cubicBezTo>
                  <a:cubicBezTo>
                    <a:pt x="83406" y="92084"/>
                    <a:pt x="58046" y="97156"/>
                    <a:pt x="37758" y="61652"/>
                  </a:cubicBezTo>
                  <a:close/>
                </a:path>
              </a:pathLst>
            </a:custGeom>
            <a:solidFill>
              <a:srgbClr val="F6E1CB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FD2C45C5-DF15-440D-B923-21A2D565313F}"/>
                </a:ext>
              </a:extLst>
            </p:cNvPr>
            <p:cNvSpPr/>
            <p:nvPr/>
          </p:nvSpPr>
          <p:spPr>
            <a:xfrm>
              <a:off x="4353372" y="3325807"/>
              <a:ext cx="101440" cy="50720"/>
            </a:xfrm>
            <a:custGeom>
              <a:avLst/>
              <a:gdLst>
                <a:gd name="connsiteX0" fmla="*/ 48576 w 101440"/>
                <a:gd name="connsiteY0" fmla="*/ 6825 h 0"/>
                <a:gd name="connsiteX1" fmla="*/ 2928 w 101440"/>
                <a:gd name="connsiteY1" fmla="*/ 27113 h 0"/>
                <a:gd name="connsiteX2" fmla="*/ 79009 w 101440"/>
                <a:gd name="connsiteY2" fmla="*/ 47401 h 0"/>
                <a:gd name="connsiteX3" fmla="*/ 79009 w 101440"/>
                <a:gd name="connsiteY3" fmla="*/ 47401 h 0"/>
                <a:gd name="connsiteX4" fmla="*/ 109441 w 101440"/>
                <a:gd name="connsiteY4" fmla="*/ 47401 h 0"/>
                <a:gd name="connsiteX5" fmla="*/ 109441 w 101440"/>
                <a:gd name="connsiteY5" fmla="*/ 6825 h 0"/>
                <a:gd name="connsiteX6" fmla="*/ 48576 w 101440"/>
                <a:gd name="connsiteY6" fmla="*/ 6825 h 0"/>
                <a:gd name="connsiteX7" fmla="*/ 48576 w 101440"/>
                <a:gd name="connsiteY7" fmla="*/ 682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1440">
                  <a:moveTo>
                    <a:pt x="48576" y="6825"/>
                  </a:moveTo>
                  <a:cubicBezTo>
                    <a:pt x="-7216" y="-13463"/>
                    <a:pt x="-2144" y="16969"/>
                    <a:pt x="2928" y="27113"/>
                  </a:cubicBezTo>
                  <a:cubicBezTo>
                    <a:pt x="33360" y="57545"/>
                    <a:pt x="79009" y="42329"/>
                    <a:pt x="79009" y="47401"/>
                  </a:cubicBezTo>
                  <a:cubicBezTo>
                    <a:pt x="79009" y="47401"/>
                    <a:pt x="79009" y="47401"/>
                    <a:pt x="79009" y="47401"/>
                  </a:cubicBezTo>
                  <a:cubicBezTo>
                    <a:pt x="79009" y="52473"/>
                    <a:pt x="104369" y="47401"/>
                    <a:pt x="109441" y="47401"/>
                  </a:cubicBezTo>
                  <a:cubicBezTo>
                    <a:pt x="114513" y="42329"/>
                    <a:pt x="114513" y="6825"/>
                    <a:pt x="109441" y="6825"/>
                  </a:cubicBezTo>
                  <a:cubicBezTo>
                    <a:pt x="89153" y="11897"/>
                    <a:pt x="68864" y="11897"/>
                    <a:pt x="48576" y="6825"/>
                  </a:cubicBezTo>
                  <a:lnTo>
                    <a:pt x="48576" y="6825"/>
                  </a:lnTo>
                  <a:close/>
                </a:path>
              </a:pathLst>
            </a:custGeom>
            <a:solidFill>
              <a:srgbClr val="A7A5A8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137560FC-15F3-4363-B564-FD5124647CB9}"/>
                </a:ext>
              </a:extLst>
            </p:cNvPr>
            <p:cNvSpPr/>
            <p:nvPr/>
          </p:nvSpPr>
          <p:spPr>
            <a:xfrm>
              <a:off x="4361372" y="3342776"/>
              <a:ext cx="101440" cy="50720"/>
            </a:xfrm>
            <a:custGeom>
              <a:avLst/>
              <a:gdLst>
                <a:gd name="connsiteX0" fmla="*/ 106512 w 101440"/>
                <a:gd name="connsiteY0" fmla="*/ 25360 h 0"/>
                <a:gd name="connsiteX1" fmla="*/ 106512 w 101440"/>
                <a:gd name="connsiteY1" fmla="*/ 30432 h 0"/>
                <a:gd name="connsiteX2" fmla="*/ 76080 w 101440"/>
                <a:gd name="connsiteY2" fmla="*/ 30432 h 0"/>
                <a:gd name="connsiteX3" fmla="*/ 76080 w 101440"/>
                <a:gd name="connsiteY3" fmla="*/ 25360 h 0"/>
                <a:gd name="connsiteX4" fmla="*/ 0 w 101440"/>
                <a:gd name="connsiteY4" fmla="*/ 5072 h 0"/>
                <a:gd name="connsiteX5" fmla="*/ 0 w 101440"/>
                <a:gd name="connsiteY5" fmla="*/ 0 h 0"/>
                <a:gd name="connsiteX6" fmla="*/ 60864 w 101440"/>
                <a:gd name="connsiteY6" fmla="*/ 20288 h 0"/>
                <a:gd name="connsiteX7" fmla="*/ 81152 w 101440"/>
                <a:gd name="connsiteY7" fmla="*/ 20288 h 0"/>
                <a:gd name="connsiteX8" fmla="*/ 81152 w 101440"/>
                <a:gd name="connsiteY8" fmla="*/ 25360 h 0"/>
                <a:gd name="connsiteX9" fmla="*/ 106512 w 101440"/>
                <a:gd name="connsiteY9" fmla="*/ 25360 h 0"/>
                <a:gd name="connsiteX10" fmla="*/ 106512 w 101440"/>
                <a:gd name="connsiteY10" fmla="*/ 2536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1440">
                  <a:moveTo>
                    <a:pt x="106512" y="25360"/>
                  </a:moveTo>
                  <a:cubicBezTo>
                    <a:pt x="106512" y="25360"/>
                    <a:pt x="106512" y="30432"/>
                    <a:pt x="106512" y="30432"/>
                  </a:cubicBezTo>
                  <a:cubicBezTo>
                    <a:pt x="101440" y="35504"/>
                    <a:pt x="86224" y="35504"/>
                    <a:pt x="76080" y="30432"/>
                  </a:cubicBezTo>
                  <a:cubicBezTo>
                    <a:pt x="76080" y="30432"/>
                    <a:pt x="76080" y="25360"/>
                    <a:pt x="76080" y="25360"/>
                  </a:cubicBezTo>
                  <a:cubicBezTo>
                    <a:pt x="71008" y="25360"/>
                    <a:pt x="20288" y="30432"/>
                    <a:pt x="0" y="5072"/>
                  </a:cubicBezTo>
                  <a:cubicBezTo>
                    <a:pt x="0" y="5072"/>
                    <a:pt x="0" y="0"/>
                    <a:pt x="0" y="0"/>
                  </a:cubicBezTo>
                  <a:cubicBezTo>
                    <a:pt x="15216" y="15216"/>
                    <a:pt x="40576" y="20288"/>
                    <a:pt x="60864" y="20288"/>
                  </a:cubicBezTo>
                  <a:cubicBezTo>
                    <a:pt x="65936" y="20288"/>
                    <a:pt x="76080" y="20288"/>
                    <a:pt x="81152" y="20288"/>
                  </a:cubicBezTo>
                  <a:cubicBezTo>
                    <a:pt x="81152" y="20288"/>
                    <a:pt x="81152" y="25360"/>
                    <a:pt x="81152" y="25360"/>
                  </a:cubicBezTo>
                  <a:cubicBezTo>
                    <a:pt x="76080" y="30432"/>
                    <a:pt x="91296" y="30432"/>
                    <a:pt x="106512" y="25360"/>
                  </a:cubicBezTo>
                  <a:lnTo>
                    <a:pt x="106512" y="25360"/>
                  </a:lnTo>
                  <a:close/>
                </a:path>
              </a:pathLst>
            </a:custGeom>
            <a:solidFill>
              <a:srgbClr val="A7A5A8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AFA9AD74-947A-4CCE-B3E0-2823242231CB}"/>
                </a:ext>
              </a:extLst>
            </p:cNvPr>
            <p:cNvSpPr/>
            <p:nvPr/>
          </p:nvSpPr>
          <p:spPr>
            <a:xfrm>
              <a:off x="4310652" y="2490679"/>
              <a:ext cx="50720" cy="50720"/>
            </a:xfrm>
            <a:custGeom>
              <a:avLst/>
              <a:gdLst>
                <a:gd name="connsiteX0" fmla="*/ 81152 w 50720"/>
                <a:gd name="connsiteY0" fmla="*/ 40576 h 50720"/>
                <a:gd name="connsiteX1" fmla="*/ 0 w 50720"/>
                <a:gd name="connsiteY1" fmla="*/ 60864 h 50720"/>
                <a:gd name="connsiteX2" fmla="*/ 10144 w 50720"/>
                <a:gd name="connsiteY2" fmla="*/ 20288 h 50720"/>
                <a:gd name="connsiteX3" fmla="*/ 50720 w 50720"/>
                <a:gd name="connsiteY3" fmla="*/ 0 h 50720"/>
                <a:gd name="connsiteX4" fmla="*/ 81152 w 50720"/>
                <a:gd name="connsiteY4" fmla="*/ 15216 h 50720"/>
                <a:gd name="connsiteX5" fmla="*/ 81152 w 50720"/>
                <a:gd name="connsiteY5" fmla="*/ 40576 h 50720"/>
                <a:gd name="connsiteX6" fmla="*/ 81152 w 50720"/>
                <a:gd name="connsiteY6" fmla="*/ 40576 h 50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0720" h="50720">
                  <a:moveTo>
                    <a:pt x="81152" y="40576"/>
                  </a:moveTo>
                  <a:cubicBezTo>
                    <a:pt x="35504" y="81152"/>
                    <a:pt x="15216" y="60864"/>
                    <a:pt x="0" y="60864"/>
                  </a:cubicBezTo>
                  <a:cubicBezTo>
                    <a:pt x="10144" y="50720"/>
                    <a:pt x="15216" y="30432"/>
                    <a:pt x="10144" y="20288"/>
                  </a:cubicBezTo>
                  <a:lnTo>
                    <a:pt x="50720" y="0"/>
                  </a:lnTo>
                  <a:lnTo>
                    <a:pt x="81152" y="15216"/>
                  </a:lnTo>
                  <a:cubicBezTo>
                    <a:pt x="76080" y="25360"/>
                    <a:pt x="76080" y="35504"/>
                    <a:pt x="81152" y="40576"/>
                  </a:cubicBezTo>
                  <a:lnTo>
                    <a:pt x="81152" y="40576"/>
                  </a:lnTo>
                  <a:close/>
                </a:path>
              </a:pathLst>
            </a:custGeom>
            <a:solidFill>
              <a:srgbClr val="F6E1CB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7F3E6DFA-E7FE-413C-84E3-D6CF09DFE67B}"/>
                </a:ext>
              </a:extLst>
            </p:cNvPr>
            <p:cNvSpPr/>
            <p:nvPr/>
          </p:nvSpPr>
          <p:spPr>
            <a:xfrm>
              <a:off x="4265004" y="2394311"/>
              <a:ext cx="101440" cy="101440"/>
            </a:xfrm>
            <a:custGeom>
              <a:avLst/>
              <a:gdLst>
                <a:gd name="connsiteX0" fmla="*/ 0 w 101440"/>
                <a:gd name="connsiteY0" fmla="*/ 0 h 101440"/>
                <a:gd name="connsiteX1" fmla="*/ 10144 w 101440"/>
                <a:gd name="connsiteY1" fmla="*/ 40576 h 101440"/>
                <a:gd name="connsiteX2" fmla="*/ 101440 w 101440"/>
                <a:gd name="connsiteY2" fmla="*/ 96368 h 101440"/>
                <a:gd name="connsiteX3" fmla="*/ 71008 w 101440"/>
                <a:gd name="connsiteY3" fmla="*/ 35504 h 101440"/>
                <a:gd name="connsiteX4" fmla="*/ 0 w 101440"/>
                <a:gd name="connsiteY4" fmla="*/ 0 h 10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440" h="101440">
                  <a:moveTo>
                    <a:pt x="0" y="0"/>
                  </a:moveTo>
                  <a:cubicBezTo>
                    <a:pt x="10144" y="15216"/>
                    <a:pt x="10144" y="25360"/>
                    <a:pt x="10144" y="40576"/>
                  </a:cubicBezTo>
                  <a:cubicBezTo>
                    <a:pt x="10144" y="121728"/>
                    <a:pt x="65936" y="136944"/>
                    <a:pt x="101440" y="96368"/>
                  </a:cubicBezTo>
                  <a:lnTo>
                    <a:pt x="71008" y="355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E1CB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0F4F3EE3-7EE0-4C0E-BF84-167FFC37C03E}"/>
                </a:ext>
              </a:extLst>
            </p:cNvPr>
            <p:cNvSpPr/>
            <p:nvPr/>
          </p:nvSpPr>
          <p:spPr>
            <a:xfrm>
              <a:off x="4259932" y="2333524"/>
              <a:ext cx="152160" cy="152160"/>
            </a:xfrm>
            <a:custGeom>
              <a:avLst/>
              <a:gdLst>
                <a:gd name="connsiteX0" fmla="*/ 136944 w 152160"/>
                <a:gd name="connsiteY0" fmla="*/ 172372 h 152160"/>
                <a:gd name="connsiteX1" fmla="*/ 96368 w 152160"/>
                <a:gd name="connsiteY1" fmla="*/ 177444 h 152160"/>
                <a:gd name="connsiteX2" fmla="*/ 91296 w 152160"/>
                <a:gd name="connsiteY2" fmla="*/ 172372 h 152160"/>
                <a:gd name="connsiteX3" fmla="*/ 76080 w 152160"/>
                <a:gd name="connsiteY3" fmla="*/ 152084 h 152160"/>
                <a:gd name="connsiteX4" fmla="*/ 71008 w 152160"/>
                <a:gd name="connsiteY4" fmla="*/ 121652 h 152160"/>
                <a:gd name="connsiteX5" fmla="*/ 55792 w 152160"/>
                <a:gd name="connsiteY5" fmla="*/ 126724 h 152160"/>
                <a:gd name="connsiteX6" fmla="*/ 5072 w 152160"/>
                <a:gd name="connsiteY6" fmla="*/ 60788 h 152160"/>
                <a:gd name="connsiteX7" fmla="*/ 0 w 152160"/>
                <a:gd name="connsiteY7" fmla="*/ 40500 h 152160"/>
                <a:gd name="connsiteX8" fmla="*/ 35504 w 152160"/>
                <a:gd name="connsiteY8" fmla="*/ 4996 h 152160"/>
                <a:gd name="connsiteX9" fmla="*/ 157232 w 152160"/>
                <a:gd name="connsiteY9" fmla="*/ 55716 h 152160"/>
                <a:gd name="connsiteX10" fmla="*/ 136944 w 152160"/>
                <a:gd name="connsiteY10" fmla="*/ 172372 h 152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2160" h="152160">
                  <a:moveTo>
                    <a:pt x="136944" y="172372"/>
                  </a:moveTo>
                  <a:cubicBezTo>
                    <a:pt x="126800" y="182516"/>
                    <a:pt x="106512" y="187588"/>
                    <a:pt x="96368" y="177444"/>
                  </a:cubicBezTo>
                  <a:cubicBezTo>
                    <a:pt x="96368" y="177444"/>
                    <a:pt x="91296" y="172372"/>
                    <a:pt x="91296" y="172372"/>
                  </a:cubicBezTo>
                  <a:cubicBezTo>
                    <a:pt x="86224" y="162228"/>
                    <a:pt x="81152" y="157156"/>
                    <a:pt x="76080" y="152084"/>
                  </a:cubicBezTo>
                  <a:cubicBezTo>
                    <a:pt x="76080" y="152084"/>
                    <a:pt x="86224" y="131796"/>
                    <a:pt x="71008" y="121652"/>
                  </a:cubicBezTo>
                  <a:cubicBezTo>
                    <a:pt x="65936" y="116580"/>
                    <a:pt x="55792" y="121652"/>
                    <a:pt x="55792" y="126724"/>
                  </a:cubicBezTo>
                  <a:cubicBezTo>
                    <a:pt x="35504" y="116580"/>
                    <a:pt x="20288" y="65860"/>
                    <a:pt x="5072" y="60788"/>
                  </a:cubicBezTo>
                  <a:cubicBezTo>
                    <a:pt x="0" y="60788"/>
                    <a:pt x="0" y="45572"/>
                    <a:pt x="0" y="40500"/>
                  </a:cubicBezTo>
                  <a:cubicBezTo>
                    <a:pt x="0" y="20212"/>
                    <a:pt x="20288" y="10068"/>
                    <a:pt x="35504" y="4996"/>
                  </a:cubicBezTo>
                  <a:cubicBezTo>
                    <a:pt x="81152" y="-10220"/>
                    <a:pt x="136944" y="10068"/>
                    <a:pt x="157232" y="55716"/>
                  </a:cubicBezTo>
                  <a:cubicBezTo>
                    <a:pt x="172448" y="96292"/>
                    <a:pt x="162304" y="141940"/>
                    <a:pt x="136944" y="172372"/>
                  </a:cubicBezTo>
                  <a:close/>
                </a:path>
              </a:pathLst>
            </a:custGeom>
            <a:solidFill>
              <a:srgbClr val="282828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ADAC73D-0BE5-4342-80ED-009D4E6F187C}"/>
                </a:ext>
              </a:extLst>
            </p:cNvPr>
            <p:cNvSpPr/>
            <p:nvPr/>
          </p:nvSpPr>
          <p:spPr>
            <a:xfrm>
              <a:off x="4270076" y="2394311"/>
              <a:ext cx="50720" cy="50720"/>
            </a:xfrm>
            <a:custGeom>
              <a:avLst/>
              <a:gdLst>
                <a:gd name="connsiteX0" fmla="*/ 15216 w 50720"/>
                <a:gd name="connsiteY0" fmla="*/ 30432 h 50720"/>
                <a:gd name="connsiteX1" fmla="*/ 50720 w 50720"/>
                <a:gd name="connsiteY1" fmla="*/ 65936 h 50720"/>
                <a:gd name="connsiteX2" fmla="*/ 55792 w 50720"/>
                <a:gd name="connsiteY2" fmla="*/ 60864 h 50720"/>
                <a:gd name="connsiteX3" fmla="*/ 65936 w 50720"/>
                <a:gd name="connsiteY3" fmla="*/ 60864 h 50720"/>
                <a:gd name="connsiteX4" fmla="*/ 76080 w 50720"/>
                <a:gd name="connsiteY4" fmla="*/ 91296 h 50720"/>
                <a:gd name="connsiteX5" fmla="*/ 81152 w 50720"/>
                <a:gd name="connsiteY5" fmla="*/ 71008 h 50720"/>
                <a:gd name="connsiteX6" fmla="*/ 71008 w 50720"/>
                <a:gd name="connsiteY6" fmla="*/ 55792 h 50720"/>
                <a:gd name="connsiteX7" fmla="*/ 35504 w 50720"/>
                <a:gd name="connsiteY7" fmla="*/ 45648 h 50720"/>
                <a:gd name="connsiteX8" fmla="*/ 25360 w 50720"/>
                <a:gd name="connsiteY8" fmla="*/ 20288 h 50720"/>
                <a:gd name="connsiteX9" fmla="*/ 0 w 50720"/>
                <a:gd name="connsiteY9" fmla="*/ 0 h 50720"/>
                <a:gd name="connsiteX10" fmla="*/ 5072 w 50720"/>
                <a:gd name="connsiteY10" fmla="*/ 10144 h 50720"/>
                <a:gd name="connsiteX11" fmla="*/ 10144 w 50720"/>
                <a:gd name="connsiteY11" fmla="*/ 20288 h 50720"/>
                <a:gd name="connsiteX12" fmla="*/ 15216 w 50720"/>
                <a:gd name="connsiteY12" fmla="*/ 30432 h 50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0720" h="50720">
                  <a:moveTo>
                    <a:pt x="15216" y="30432"/>
                  </a:moveTo>
                  <a:cubicBezTo>
                    <a:pt x="25360" y="45648"/>
                    <a:pt x="40576" y="71008"/>
                    <a:pt x="50720" y="65936"/>
                  </a:cubicBezTo>
                  <a:cubicBezTo>
                    <a:pt x="50720" y="65936"/>
                    <a:pt x="50720" y="60864"/>
                    <a:pt x="55792" y="60864"/>
                  </a:cubicBezTo>
                  <a:cubicBezTo>
                    <a:pt x="55792" y="60864"/>
                    <a:pt x="60864" y="55792"/>
                    <a:pt x="65936" y="60864"/>
                  </a:cubicBezTo>
                  <a:cubicBezTo>
                    <a:pt x="81152" y="65936"/>
                    <a:pt x="76080" y="86224"/>
                    <a:pt x="76080" y="91296"/>
                  </a:cubicBezTo>
                  <a:cubicBezTo>
                    <a:pt x="81152" y="86224"/>
                    <a:pt x="81152" y="81152"/>
                    <a:pt x="81152" y="71008"/>
                  </a:cubicBezTo>
                  <a:cubicBezTo>
                    <a:pt x="81152" y="65936"/>
                    <a:pt x="76080" y="60864"/>
                    <a:pt x="71008" y="55792"/>
                  </a:cubicBezTo>
                  <a:cubicBezTo>
                    <a:pt x="60864" y="50720"/>
                    <a:pt x="45648" y="50720"/>
                    <a:pt x="35504" y="45648"/>
                  </a:cubicBezTo>
                  <a:cubicBezTo>
                    <a:pt x="30432" y="40576"/>
                    <a:pt x="30432" y="25360"/>
                    <a:pt x="25360" y="20288"/>
                  </a:cubicBezTo>
                  <a:cubicBezTo>
                    <a:pt x="20288" y="15216"/>
                    <a:pt x="5072" y="5072"/>
                    <a:pt x="0" y="0"/>
                  </a:cubicBezTo>
                  <a:cubicBezTo>
                    <a:pt x="0" y="5072"/>
                    <a:pt x="5072" y="5072"/>
                    <a:pt x="5072" y="10144"/>
                  </a:cubicBezTo>
                  <a:cubicBezTo>
                    <a:pt x="5072" y="15216"/>
                    <a:pt x="10144" y="20288"/>
                    <a:pt x="10144" y="20288"/>
                  </a:cubicBezTo>
                  <a:cubicBezTo>
                    <a:pt x="5072" y="20288"/>
                    <a:pt x="10144" y="20288"/>
                    <a:pt x="15216" y="30432"/>
                  </a:cubicBezTo>
                  <a:close/>
                </a:path>
              </a:pathLst>
            </a:custGeom>
            <a:solidFill>
              <a:srgbClr val="F6E1CB">
                <a:alpha val="47000"/>
              </a:srgbClr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7CE65273-C3F9-4892-8E61-E2FF6B9C359C}"/>
                </a:ext>
              </a:extLst>
            </p:cNvPr>
            <p:cNvSpPr/>
            <p:nvPr/>
          </p:nvSpPr>
          <p:spPr>
            <a:xfrm>
              <a:off x="4234422" y="3378280"/>
              <a:ext cx="101440" cy="50720"/>
            </a:xfrm>
            <a:custGeom>
              <a:avLst/>
              <a:gdLst>
                <a:gd name="connsiteX0" fmla="*/ 61015 w 101440"/>
                <a:gd name="connsiteY0" fmla="*/ 5072 h 50720"/>
                <a:gd name="connsiteX1" fmla="*/ 5223 w 101440"/>
                <a:gd name="connsiteY1" fmla="*/ 15216 h 50720"/>
                <a:gd name="connsiteX2" fmla="*/ 96519 w 101440"/>
                <a:gd name="connsiteY2" fmla="*/ 55792 h 50720"/>
                <a:gd name="connsiteX3" fmla="*/ 96519 w 101440"/>
                <a:gd name="connsiteY3" fmla="*/ 55792 h 50720"/>
                <a:gd name="connsiteX4" fmla="*/ 96519 w 101440"/>
                <a:gd name="connsiteY4" fmla="*/ 55792 h 50720"/>
                <a:gd name="connsiteX5" fmla="*/ 96519 w 101440"/>
                <a:gd name="connsiteY5" fmla="*/ 55792 h 50720"/>
                <a:gd name="connsiteX6" fmla="*/ 126951 w 101440"/>
                <a:gd name="connsiteY6" fmla="*/ 50720 h 50720"/>
                <a:gd name="connsiteX7" fmla="*/ 126951 w 101440"/>
                <a:gd name="connsiteY7" fmla="*/ 0 h 50720"/>
                <a:gd name="connsiteX8" fmla="*/ 61015 w 101440"/>
                <a:gd name="connsiteY8" fmla="*/ 5072 h 50720"/>
                <a:gd name="connsiteX9" fmla="*/ 61015 w 101440"/>
                <a:gd name="connsiteY9" fmla="*/ 5072 h 50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1440" h="50720">
                  <a:moveTo>
                    <a:pt x="61015" y="5072"/>
                  </a:moveTo>
                  <a:cubicBezTo>
                    <a:pt x="61015" y="15216"/>
                    <a:pt x="15366" y="10144"/>
                    <a:pt x="5223" y="15216"/>
                  </a:cubicBezTo>
                  <a:cubicBezTo>
                    <a:pt x="-15066" y="30432"/>
                    <a:pt x="25510" y="60864"/>
                    <a:pt x="96519" y="55792"/>
                  </a:cubicBezTo>
                  <a:cubicBezTo>
                    <a:pt x="96519" y="55792"/>
                    <a:pt x="96519" y="55792"/>
                    <a:pt x="96519" y="55792"/>
                  </a:cubicBezTo>
                  <a:cubicBezTo>
                    <a:pt x="96519" y="55792"/>
                    <a:pt x="96519" y="55792"/>
                    <a:pt x="96519" y="55792"/>
                  </a:cubicBezTo>
                  <a:cubicBezTo>
                    <a:pt x="96519" y="55792"/>
                    <a:pt x="96519" y="55792"/>
                    <a:pt x="96519" y="55792"/>
                  </a:cubicBezTo>
                  <a:cubicBezTo>
                    <a:pt x="106663" y="55792"/>
                    <a:pt x="126951" y="50720"/>
                    <a:pt x="126951" y="50720"/>
                  </a:cubicBezTo>
                  <a:cubicBezTo>
                    <a:pt x="132023" y="35504"/>
                    <a:pt x="132023" y="20288"/>
                    <a:pt x="126951" y="0"/>
                  </a:cubicBezTo>
                  <a:cubicBezTo>
                    <a:pt x="106663" y="20288"/>
                    <a:pt x="81303" y="20288"/>
                    <a:pt x="61015" y="5072"/>
                  </a:cubicBezTo>
                  <a:lnTo>
                    <a:pt x="61015" y="5072"/>
                  </a:lnTo>
                  <a:close/>
                </a:path>
              </a:pathLst>
            </a:custGeom>
            <a:solidFill>
              <a:srgbClr val="A7A5A8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A3D62662-8F80-4A9C-9554-9F926AE5A641}"/>
                </a:ext>
              </a:extLst>
            </p:cNvPr>
            <p:cNvSpPr/>
            <p:nvPr/>
          </p:nvSpPr>
          <p:spPr>
            <a:xfrm>
              <a:off x="4239644" y="3403640"/>
              <a:ext cx="101440" cy="50720"/>
            </a:xfrm>
            <a:custGeom>
              <a:avLst/>
              <a:gdLst>
                <a:gd name="connsiteX0" fmla="*/ 121728 w 101440"/>
                <a:gd name="connsiteY0" fmla="*/ 25360 h 0"/>
                <a:gd name="connsiteX1" fmla="*/ 121728 w 101440"/>
                <a:gd name="connsiteY1" fmla="*/ 30432 h 0"/>
                <a:gd name="connsiteX2" fmla="*/ 91296 w 101440"/>
                <a:gd name="connsiteY2" fmla="*/ 30432 h 0"/>
                <a:gd name="connsiteX3" fmla="*/ 91296 w 101440"/>
                <a:gd name="connsiteY3" fmla="*/ 30432 h 0"/>
                <a:gd name="connsiteX4" fmla="*/ 30432 w 101440"/>
                <a:gd name="connsiteY4" fmla="*/ 25360 h 0"/>
                <a:gd name="connsiteX5" fmla="*/ 0 w 101440"/>
                <a:gd name="connsiteY5" fmla="*/ 0 h 0"/>
                <a:gd name="connsiteX6" fmla="*/ 96368 w 101440"/>
                <a:gd name="connsiteY6" fmla="*/ 30432 h 0"/>
                <a:gd name="connsiteX7" fmla="*/ 101440 w 101440"/>
                <a:gd name="connsiteY7" fmla="*/ 30432 h 0"/>
                <a:gd name="connsiteX8" fmla="*/ 121728 w 101440"/>
                <a:gd name="connsiteY8" fmla="*/ 25360 h 0"/>
                <a:gd name="connsiteX9" fmla="*/ 121728 w 101440"/>
                <a:gd name="connsiteY9" fmla="*/ 2536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1440">
                  <a:moveTo>
                    <a:pt x="121728" y="25360"/>
                  </a:moveTo>
                  <a:cubicBezTo>
                    <a:pt x="121728" y="25360"/>
                    <a:pt x="121728" y="30432"/>
                    <a:pt x="121728" y="30432"/>
                  </a:cubicBezTo>
                  <a:cubicBezTo>
                    <a:pt x="111584" y="30432"/>
                    <a:pt x="96368" y="35504"/>
                    <a:pt x="91296" y="30432"/>
                  </a:cubicBezTo>
                  <a:cubicBezTo>
                    <a:pt x="91296" y="30432"/>
                    <a:pt x="91296" y="30432"/>
                    <a:pt x="91296" y="30432"/>
                  </a:cubicBezTo>
                  <a:cubicBezTo>
                    <a:pt x="91296" y="30432"/>
                    <a:pt x="60864" y="35504"/>
                    <a:pt x="30432" y="25360"/>
                  </a:cubicBezTo>
                  <a:cubicBezTo>
                    <a:pt x="25360" y="25360"/>
                    <a:pt x="0" y="15216"/>
                    <a:pt x="0" y="0"/>
                  </a:cubicBezTo>
                  <a:cubicBezTo>
                    <a:pt x="10144" y="25360"/>
                    <a:pt x="65936" y="35504"/>
                    <a:pt x="96368" y="30432"/>
                  </a:cubicBezTo>
                  <a:cubicBezTo>
                    <a:pt x="96368" y="30432"/>
                    <a:pt x="96368" y="30432"/>
                    <a:pt x="101440" y="30432"/>
                  </a:cubicBezTo>
                  <a:cubicBezTo>
                    <a:pt x="106512" y="30432"/>
                    <a:pt x="116656" y="30432"/>
                    <a:pt x="121728" y="25360"/>
                  </a:cubicBezTo>
                  <a:lnTo>
                    <a:pt x="121728" y="25360"/>
                  </a:lnTo>
                  <a:close/>
                </a:path>
              </a:pathLst>
            </a:custGeom>
            <a:solidFill>
              <a:srgbClr val="A7A5A8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4A4E982-F8B5-485C-9DD9-CB117763EFC9}"/>
                </a:ext>
              </a:extLst>
            </p:cNvPr>
            <p:cNvSpPr/>
            <p:nvPr/>
          </p:nvSpPr>
          <p:spPr>
            <a:xfrm>
              <a:off x="4369262" y="2830504"/>
              <a:ext cx="101440" cy="507200"/>
            </a:xfrm>
            <a:custGeom>
              <a:avLst/>
              <a:gdLst>
                <a:gd name="connsiteX0" fmla="*/ 103694 w 101440"/>
                <a:gd name="connsiteY0" fmla="*/ 0 h 507200"/>
                <a:gd name="connsiteX1" fmla="*/ 98622 w 101440"/>
                <a:gd name="connsiteY1" fmla="*/ 268816 h 507200"/>
                <a:gd name="connsiteX2" fmla="*/ 98622 w 101440"/>
                <a:gd name="connsiteY2" fmla="*/ 512272 h 507200"/>
                <a:gd name="connsiteX3" fmla="*/ 37758 w 101440"/>
                <a:gd name="connsiteY3" fmla="*/ 512272 h 507200"/>
                <a:gd name="connsiteX4" fmla="*/ 32686 w 101440"/>
                <a:gd name="connsiteY4" fmla="*/ 502128 h 507200"/>
                <a:gd name="connsiteX5" fmla="*/ 32686 w 101440"/>
                <a:gd name="connsiteY5" fmla="*/ 385472 h 507200"/>
                <a:gd name="connsiteX6" fmla="*/ 2254 w 101440"/>
                <a:gd name="connsiteY6" fmla="*/ 136944 h 507200"/>
                <a:gd name="connsiteX7" fmla="*/ 2254 w 101440"/>
                <a:gd name="connsiteY7" fmla="*/ 96368 h 507200"/>
                <a:gd name="connsiteX8" fmla="*/ 37758 w 101440"/>
                <a:gd name="connsiteY8" fmla="*/ 50720 h 507200"/>
                <a:gd name="connsiteX9" fmla="*/ 103694 w 101440"/>
                <a:gd name="connsiteY9" fmla="*/ 0 h 507200"/>
                <a:gd name="connsiteX10" fmla="*/ 103694 w 101440"/>
                <a:gd name="connsiteY10" fmla="*/ 0 h 50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1440" h="507200">
                  <a:moveTo>
                    <a:pt x="103694" y="0"/>
                  </a:moveTo>
                  <a:cubicBezTo>
                    <a:pt x="118910" y="71008"/>
                    <a:pt x="98622" y="197808"/>
                    <a:pt x="98622" y="268816"/>
                  </a:cubicBezTo>
                  <a:cubicBezTo>
                    <a:pt x="103694" y="334752"/>
                    <a:pt x="108766" y="491984"/>
                    <a:pt x="98622" y="512272"/>
                  </a:cubicBezTo>
                  <a:cubicBezTo>
                    <a:pt x="93550" y="517344"/>
                    <a:pt x="63118" y="522416"/>
                    <a:pt x="37758" y="512272"/>
                  </a:cubicBezTo>
                  <a:cubicBezTo>
                    <a:pt x="32686" y="512272"/>
                    <a:pt x="32686" y="507200"/>
                    <a:pt x="32686" y="502128"/>
                  </a:cubicBezTo>
                  <a:cubicBezTo>
                    <a:pt x="32686" y="476768"/>
                    <a:pt x="32686" y="431120"/>
                    <a:pt x="32686" y="385472"/>
                  </a:cubicBezTo>
                  <a:cubicBezTo>
                    <a:pt x="32686" y="294176"/>
                    <a:pt x="2254" y="253600"/>
                    <a:pt x="2254" y="136944"/>
                  </a:cubicBezTo>
                  <a:cubicBezTo>
                    <a:pt x="2254" y="121728"/>
                    <a:pt x="-2818" y="111584"/>
                    <a:pt x="2254" y="96368"/>
                  </a:cubicBezTo>
                  <a:cubicBezTo>
                    <a:pt x="7326" y="76080"/>
                    <a:pt x="22542" y="65936"/>
                    <a:pt x="37758" y="50720"/>
                  </a:cubicBezTo>
                  <a:cubicBezTo>
                    <a:pt x="58046" y="30432"/>
                    <a:pt x="83406" y="15216"/>
                    <a:pt x="103694" y="0"/>
                  </a:cubicBezTo>
                  <a:lnTo>
                    <a:pt x="103694" y="0"/>
                  </a:lnTo>
                  <a:close/>
                </a:path>
              </a:pathLst>
            </a:custGeom>
            <a:solidFill>
              <a:srgbClr val="E0E0E0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637B4B66-BF8C-4833-9232-434EF60172AC}"/>
                </a:ext>
              </a:extLst>
            </p:cNvPr>
            <p:cNvSpPr/>
            <p:nvPr/>
          </p:nvSpPr>
          <p:spPr>
            <a:xfrm>
              <a:off x="4263413" y="2825431"/>
              <a:ext cx="202880" cy="557920"/>
            </a:xfrm>
            <a:custGeom>
              <a:avLst/>
              <a:gdLst>
                <a:gd name="connsiteX0" fmla="*/ 16807 w 202880"/>
                <a:gd name="connsiteY0" fmla="*/ 45648 h 557920"/>
                <a:gd name="connsiteX1" fmla="*/ 6663 w 202880"/>
                <a:gd name="connsiteY1" fmla="*/ 304320 h 557920"/>
                <a:gd name="connsiteX2" fmla="*/ 26951 w 202880"/>
                <a:gd name="connsiteY2" fmla="*/ 562993 h 557920"/>
                <a:gd name="connsiteX3" fmla="*/ 97959 w 202880"/>
                <a:gd name="connsiteY3" fmla="*/ 562993 h 557920"/>
                <a:gd name="connsiteX4" fmla="*/ 97959 w 202880"/>
                <a:gd name="connsiteY4" fmla="*/ 547777 h 557920"/>
                <a:gd name="connsiteX5" fmla="*/ 87815 w 202880"/>
                <a:gd name="connsiteY5" fmla="*/ 299248 h 557920"/>
                <a:gd name="connsiteX6" fmla="*/ 123319 w 202880"/>
                <a:gd name="connsiteY6" fmla="*/ 106512 h 557920"/>
                <a:gd name="connsiteX7" fmla="*/ 214616 w 202880"/>
                <a:gd name="connsiteY7" fmla="*/ 0 h 557920"/>
                <a:gd name="connsiteX8" fmla="*/ 16807 w 202880"/>
                <a:gd name="connsiteY8" fmla="*/ 45648 h 557920"/>
                <a:gd name="connsiteX9" fmla="*/ 16807 w 202880"/>
                <a:gd name="connsiteY9" fmla="*/ 45648 h 55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2880" h="557920">
                  <a:moveTo>
                    <a:pt x="16807" y="45648"/>
                  </a:moveTo>
                  <a:cubicBezTo>
                    <a:pt x="-3481" y="131872"/>
                    <a:pt x="-3481" y="218096"/>
                    <a:pt x="6663" y="304320"/>
                  </a:cubicBezTo>
                  <a:cubicBezTo>
                    <a:pt x="6663" y="324608"/>
                    <a:pt x="32023" y="502129"/>
                    <a:pt x="26951" y="562993"/>
                  </a:cubicBezTo>
                  <a:cubicBezTo>
                    <a:pt x="37095" y="578209"/>
                    <a:pt x="82743" y="583281"/>
                    <a:pt x="97959" y="562993"/>
                  </a:cubicBezTo>
                  <a:cubicBezTo>
                    <a:pt x="97959" y="557921"/>
                    <a:pt x="97959" y="552849"/>
                    <a:pt x="97959" y="547777"/>
                  </a:cubicBezTo>
                  <a:cubicBezTo>
                    <a:pt x="108103" y="446337"/>
                    <a:pt x="87815" y="339824"/>
                    <a:pt x="87815" y="299248"/>
                  </a:cubicBezTo>
                  <a:cubicBezTo>
                    <a:pt x="87815" y="238384"/>
                    <a:pt x="128391" y="162304"/>
                    <a:pt x="123319" y="106512"/>
                  </a:cubicBezTo>
                  <a:cubicBezTo>
                    <a:pt x="184184" y="81152"/>
                    <a:pt x="214616" y="40576"/>
                    <a:pt x="214616" y="0"/>
                  </a:cubicBezTo>
                  <a:cubicBezTo>
                    <a:pt x="153752" y="45648"/>
                    <a:pt x="87815" y="55792"/>
                    <a:pt x="16807" y="45648"/>
                  </a:cubicBezTo>
                  <a:lnTo>
                    <a:pt x="16807" y="45648"/>
                  </a:lnTo>
                  <a:close/>
                </a:path>
              </a:pathLst>
            </a:custGeom>
            <a:solidFill>
              <a:srgbClr val="E0E0E0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AE0495A1-6419-4249-840C-8D1F93F3F2A6}"/>
                </a:ext>
              </a:extLst>
            </p:cNvPr>
            <p:cNvSpPr/>
            <p:nvPr/>
          </p:nvSpPr>
          <p:spPr>
            <a:xfrm>
              <a:off x="4275148" y="2820359"/>
              <a:ext cx="152160" cy="50720"/>
            </a:xfrm>
            <a:custGeom>
              <a:avLst/>
              <a:gdLst>
                <a:gd name="connsiteX0" fmla="*/ 0 w 152160"/>
                <a:gd name="connsiteY0" fmla="*/ 50720 h 50720"/>
                <a:gd name="connsiteX1" fmla="*/ 0 w 152160"/>
                <a:gd name="connsiteY1" fmla="*/ 55792 h 50720"/>
                <a:gd name="connsiteX2" fmla="*/ 0 w 152160"/>
                <a:gd name="connsiteY2" fmla="*/ 55792 h 50720"/>
                <a:gd name="connsiteX3" fmla="*/ 0 w 152160"/>
                <a:gd name="connsiteY3" fmla="*/ 60864 h 50720"/>
                <a:gd name="connsiteX4" fmla="*/ 187664 w 152160"/>
                <a:gd name="connsiteY4" fmla="*/ 20288 h 50720"/>
                <a:gd name="connsiteX5" fmla="*/ 197808 w 152160"/>
                <a:gd name="connsiteY5" fmla="*/ 0 h 50720"/>
                <a:gd name="connsiteX6" fmla="*/ 0 w 152160"/>
                <a:gd name="connsiteY6" fmla="*/ 50720 h 50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160" h="50720">
                  <a:moveTo>
                    <a:pt x="0" y="50720"/>
                  </a:moveTo>
                  <a:cubicBezTo>
                    <a:pt x="0" y="50720"/>
                    <a:pt x="0" y="55792"/>
                    <a:pt x="0" y="55792"/>
                  </a:cubicBezTo>
                  <a:lnTo>
                    <a:pt x="0" y="55792"/>
                  </a:lnTo>
                  <a:cubicBezTo>
                    <a:pt x="0" y="55792"/>
                    <a:pt x="0" y="55792"/>
                    <a:pt x="0" y="60864"/>
                  </a:cubicBezTo>
                  <a:cubicBezTo>
                    <a:pt x="60864" y="76080"/>
                    <a:pt x="142016" y="60864"/>
                    <a:pt x="187664" y="20288"/>
                  </a:cubicBezTo>
                  <a:cubicBezTo>
                    <a:pt x="192737" y="15216"/>
                    <a:pt x="197808" y="10144"/>
                    <a:pt x="197808" y="0"/>
                  </a:cubicBezTo>
                  <a:cubicBezTo>
                    <a:pt x="197808" y="5072"/>
                    <a:pt x="0" y="50720"/>
                    <a:pt x="0" y="50720"/>
                  </a:cubicBezTo>
                  <a:close/>
                </a:path>
              </a:pathLst>
            </a:custGeom>
            <a:solidFill>
              <a:srgbClr val="189E98">
                <a:alpha val="20000"/>
              </a:srgbClr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661DB518-C693-43F5-9050-A03534DE710F}"/>
                </a:ext>
              </a:extLst>
            </p:cNvPr>
            <p:cNvSpPr/>
            <p:nvPr/>
          </p:nvSpPr>
          <p:spPr>
            <a:xfrm>
              <a:off x="4386733" y="2516039"/>
              <a:ext cx="50720" cy="152160"/>
            </a:xfrm>
            <a:custGeom>
              <a:avLst/>
              <a:gdLst>
                <a:gd name="connsiteX0" fmla="*/ 65936 w 50720"/>
                <a:gd name="connsiteY0" fmla="*/ 126800 h 152160"/>
                <a:gd name="connsiteX1" fmla="*/ 0 w 50720"/>
                <a:gd name="connsiteY1" fmla="*/ 10144 h 152160"/>
                <a:gd name="connsiteX2" fmla="*/ 25360 w 50720"/>
                <a:gd name="connsiteY2" fmla="*/ 0 h 152160"/>
                <a:gd name="connsiteX3" fmla="*/ 81152 w 50720"/>
                <a:gd name="connsiteY3" fmla="*/ 25360 h 152160"/>
                <a:gd name="connsiteX4" fmla="*/ 91296 w 50720"/>
                <a:gd name="connsiteY4" fmla="*/ 96368 h 152160"/>
                <a:gd name="connsiteX5" fmla="*/ 50720 w 50720"/>
                <a:gd name="connsiteY5" fmla="*/ 177520 h 152160"/>
                <a:gd name="connsiteX6" fmla="*/ 65936 w 50720"/>
                <a:gd name="connsiteY6" fmla="*/ 126800 h 152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0720" h="152160">
                  <a:moveTo>
                    <a:pt x="65936" y="126800"/>
                  </a:moveTo>
                  <a:cubicBezTo>
                    <a:pt x="71008" y="81152"/>
                    <a:pt x="40576" y="35504"/>
                    <a:pt x="0" y="10144"/>
                  </a:cubicBezTo>
                  <a:cubicBezTo>
                    <a:pt x="0" y="10144"/>
                    <a:pt x="10144" y="5072"/>
                    <a:pt x="25360" y="0"/>
                  </a:cubicBezTo>
                  <a:cubicBezTo>
                    <a:pt x="45648" y="0"/>
                    <a:pt x="65936" y="5072"/>
                    <a:pt x="81152" y="25360"/>
                  </a:cubicBezTo>
                  <a:cubicBezTo>
                    <a:pt x="96368" y="45648"/>
                    <a:pt x="96368" y="71008"/>
                    <a:pt x="91296" y="96368"/>
                  </a:cubicBezTo>
                  <a:cubicBezTo>
                    <a:pt x="86224" y="121728"/>
                    <a:pt x="65936" y="157232"/>
                    <a:pt x="50720" y="177520"/>
                  </a:cubicBezTo>
                  <a:cubicBezTo>
                    <a:pt x="55792" y="147088"/>
                    <a:pt x="65936" y="152160"/>
                    <a:pt x="65936" y="126800"/>
                  </a:cubicBezTo>
                </a:path>
              </a:pathLst>
            </a:custGeom>
            <a:solidFill>
              <a:srgbClr val="D18AE2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0AA63E75-7F12-4FE9-AB4C-E55C8CD9DE73}"/>
                </a:ext>
              </a:extLst>
            </p:cNvPr>
            <p:cNvSpPr/>
            <p:nvPr/>
          </p:nvSpPr>
          <p:spPr>
            <a:xfrm>
              <a:off x="4264508" y="2524696"/>
              <a:ext cx="202880" cy="405760"/>
            </a:xfrm>
            <a:custGeom>
              <a:avLst/>
              <a:gdLst>
                <a:gd name="connsiteX0" fmla="*/ 223664 w 202880"/>
                <a:gd name="connsiteY0" fmla="*/ 376815 h 405760"/>
                <a:gd name="connsiteX1" fmla="*/ 198304 w 202880"/>
                <a:gd name="connsiteY1" fmla="*/ 204367 h 405760"/>
                <a:gd name="connsiteX2" fmla="*/ 208448 w 202880"/>
                <a:gd name="connsiteY2" fmla="*/ 62351 h 405760"/>
                <a:gd name="connsiteX3" fmla="*/ 127296 w 202880"/>
                <a:gd name="connsiteY3" fmla="*/ 1487 h 405760"/>
                <a:gd name="connsiteX4" fmla="*/ 51216 w 202880"/>
                <a:gd name="connsiteY4" fmla="*/ 21775 h 405760"/>
                <a:gd name="connsiteX5" fmla="*/ 496 w 202880"/>
                <a:gd name="connsiteY5" fmla="*/ 62351 h 405760"/>
                <a:gd name="connsiteX6" fmla="*/ 30928 w 202880"/>
                <a:gd name="connsiteY6" fmla="*/ 107999 h 405760"/>
                <a:gd name="connsiteX7" fmla="*/ 496 w 202880"/>
                <a:gd name="connsiteY7" fmla="*/ 386959 h 405760"/>
                <a:gd name="connsiteX8" fmla="*/ 188160 w 202880"/>
                <a:gd name="connsiteY8" fmla="*/ 397103 h 405760"/>
                <a:gd name="connsiteX9" fmla="*/ 223664 w 202880"/>
                <a:gd name="connsiteY9" fmla="*/ 376815 h 405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2880" h="405760">
                  <a:moveTo>
                    <a:pt x="223664" y="376815"/>
                  </a:moveTo>
                  <a:cubicBezTo>
                    <a:pt x="228736" y="356527"/>
                    <a:pt x="198304" y="270303"/>
                    <a:pt x="198304" y="204367"/>
                  </a:cubicBezTo>
                  <a:cubicBezTo>
                    <a:pt x="198304" y="163791"/>
                    <a:pt x="213520" y="102927"/>
                    <a:pt x="208448" y="62351"/>
                  </a:cubicBezTo>
                  <a:cubicBezTo>
                    <a:pt x="198304" y="1487"/>
                    <a:pt x="162800" y="-3585"/>
                    <a:pt x="127296" y="1487"/>
                  </a:cubicBezTo>
                  <a:cubicBezTo>
                    <a:pt x="107008" y="21775"/>
                    <a:pt x="76576" y="31919"/>
                    <a:pt x="51216" y="21775"/>
                  </a:cubicBezTo>
                  <a:cubicBezTo>
                    <a:pt x="36000" y="26847"/>
                    <a:pt x="15712" y="42063"/>
                    <a:pt x="496" y="62351"/>
                  </a:cubicBezTo>
                  <a:cubicBezTo>
                    <a:pt x="15712" y="67423"/>
                    <a:pt x="30928" y="92783"/>
                    <a:pt x="30928" y="107999"/>
                  </a:cubicBezTo>
                  <a:cubicBezTo>
                    <a:pt x="30928" y="128287"/>
                    <a:pt x="-4576" y="295663"/>
                    <a:pt x="496" y="386959"/>
                  </a:cubicBezTo>
                  <a:cubicBezTo>
                    <a:pt x="51216" y="412319"/>
                    <a:pt x="132368" y="427535"/>
                    <a:pt x="188160" y="397103"/>
                  </a:cubicBezTo>
                  <a:cubicBezTo>
                    <a:pt x="223664" y="376815"/>
                    <a:pt x="218592" y="381887"/>
                    <a:pt x="223664" y="376815"/>
                  </a:cubicBezTo>
                  <a:close/>
                </a:path>
              </a:pathLst>
            </a:custGeom>
            <a:solidFill>
              <a:srgbClr val="D18AE2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48D0B3D6-5E60-425F-A8D9-D66991B43715}"/>
                </a:ext>
              </a:extLst>
            </p:cNvPr>
            <p:cNvSpPr/>
            <p:nvPr/>
          </p:nvSpPr>
          <p:spPr>
            <a:xfrm>
              <a:off x="4259932" y="2546471"/>
              <a:ext cx="50720" cy="355040"/>
            </a:xfrm>
            <a:custGeom>
              <a:avLst/>
              <a:gdLst>
                <a:gd name="connsiteX0" fmla="*/ 40576 w 50720"/>
                <a:gd name="connsiteY0" fmla="*/ 380400 h 355040"/>
                <a:gd name="connsiteX1" fmla="*/ 35504 w 50720"/>
                <a:gd name="connsiteY1" fmla="*/ 213024 h 355040"/>
                <a:gd name="connsiteX2" fmla="*/ 40576 w 50720"/>
                <a:gd name="connsiteY2" fmla="*/ 116656 h 355040"/>
                <a:gd name="connsiteX3" fmla="*/ 20288 w 50720"/>
                <a:gd name="connsiteY3" fmla="*/ 35504 h 355040"/>
                <a:gd name="connsiteX4" fmla="*/ 55792 w 50720"/>
                <a:gd name="connsiteY4" fmla="*/ 5072 h 355040"/>
                <a:gd name="connsiteX5" fmla="*/ 50720 w 50720"/>
                <a:gd name="connsiteY5" fmla="*/ 0 h 355040"/>
                <a:gd name="connsiteX6" fmla="*/ 0 w 50720"/>
                <a:gd name="connsiteY6" fmla="*/ 40576 h 355040"/>
                <a:gd name="connsiteX7" fmla="*/ 30432 w 50720"/>
                <a:gd name="connsiteY7" fmla="*/ 86224 h 355040"/>
                <a:gd name="connsiteX8" fmla="*/ 15216 w 50720"/>
                <a:gd name="connsiteY8" fmla="*/ 334752 h 355040"/>
                <a:gd name="connsiteX9" fmla="*/ 20288 w 50720"/>
                <a:gd name="connsiteY9" fmla="*/ 375328 h 355040"/>
                <a:gd name="connsiteX10" fmla="*/ 40576 w 50720"/>
                <a:gd name="connsiteY10" fmla="*/ 380400 h 355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0720" h="355040">
                  <a:moveTo>
                    <a:pt x="40576" y="380400"/>
                  </a:moveTo>
                  <a:cubicBezTo>
                    <a:pt x="30432" y="339824"/>
                    <a:pt x="30432" y="253600"/>
                    <a:pt x="35504" y="213024"/>
                  </a:cubicBezTo>
                  <a:cubicBezTo>
                    <a:pt x="40576" y="187664"/>
                    <a:pt x="35504" y="121728"/>
                    <a:pt x="40576" y="116656"/>
                  </a:cubicBezTo>
                  <a:cubicBezTo>
                    <a:pt x="65936" y="76080"/>
                    <a:pt x="30432" y="40576"/>
                    <a:pt x="20288" y="35504"/>
                  </a:cubicBezTo>
                  <a:cubicBezTo>
                    <a:pt x="30432" y="20288"/>
                    <a:pt x="40576" y="10144"/>
                    <a:pt x="55792" y="5072"/>
                  </a:cubicBezTo>
                  <a:lnTo>
                    <a:pt x="50720" y="0"/>
                  </a:lnTo>
                  <a:cubicBezTo>
                    <a:pt x="35504" y="5072"/>
                    <a:pt x="15216" y="20288"/>
                    <a:pt x="0" y="40576"/>
                  </a:cubicBezTo>
                  <a:cubicBezTo>
                    <a:pt x="15216" y="45648"/>
                    <a:pt x="30432" y="71008"/>
                    <a:pt x="30432" y="86224"/>
                  </a:cubicBezTo>
                  <a:cubicBezTo>
                    <a:pt x="30432" y="106512"/>
                    <a:pt x="10144" y="238384"/>
                    <a:pt x="15216" y="334752"/>
                  </a:cubicBezTo>
                  <a:cubicBezTo>
                    <a:pt x="15216" y="334752"/>
                    <a:pt x="15216" y="375328"/>
                    <a:pt x="20288" y="375328"/>
                  </a:cubicBezTo>
                  <a:cubicBezTo>
                    <a:pt x="25360" y="375328"/>
                    <a:pt x="40576" y="380400"/>
                    <a:pt x="40576" y="380400"/>
                  </a:cubicBezTo>
                  <a:close/>
                </a:path>
              </a:pathLst>
            </a:custGeom>
            <a:solidFill>
              <a:srgbClr val="FF8FBC">
                <a:alpha val="22000"/>
              </a:srgbClr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26C8B825-90D5-4025-904D-A3CCA3A835A8}"/>
                </a:ext>
              </a:extLst>
            </p:cNvPr>
            <p:cNvSpPr/>
            <p:nvPr/>
          </p:nvSpPr>
          <p:spPr>
            <a:xfrm>
              <a:off x="4016476" y="2556043"/>
              <a:ext cx="253601" cy="152160"/>
            </a:xfrm>
            <a:custGeom>
              <a:avLst/>
              <a:gdLst>
                <a:gd name="connsiteX0" fmla="*/ 278961 w 253600"/>
                <a:gd name="connsiteY0" fmla="*/ 96941 h 152160"/>
                <a:gd name="connsiteX1" fmla="*/ 278961 w 253600"/>
                <a:gd name="connsiteY1" fmla="*/ 96941 h 152160"/>
                <a:gd name="connsiteX2" fmla="*/ 278961 w 253600"/>
                <a:gd name="connsiteY2" fmla="*/ 56365 h 152160"/>
                <a:gd name="connsiteX3" fmla="*/ 243456 w 253600"/>
                <a:gd name="connsiteY3" fmla="*/ 31005 h 152160"/>
                <a:gd name="connsiteX4" fmla="*/ 136944 w 253600"/>
                <a:gd name="connsiteY4" fmla="*/ 91869 h 152160"/>
                <a:gd name="connsiteX5" fmla="*/ 40576 w 253600"/>
                <a:gd name="connsiteY5" fmla="*/ 573 h 152160"/>
                <a:gd name="connsiteX6" fmla="*/ 0 w 253600"/>
                <a:gd name="connsiteY6" fmla="*/ 20861 h 152160"/>
                <a:gd name="connsiteX7" fmla="*/ 157232 w 253600"/>
                <a:gd name="connsiteY7" fmla="*/ 167949 h 152160"/>
                <a:gd name="connsiteX8" fmla="*/ 278961 w 253600"/>
                <a:gd name="connsiteY8" fmla="*/ 96941 h 152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3600" h="152160">
                  <a:moveTo>
                    <a:pt x="278961" y="96941"/>
                  </a:moveTo>
                  <a:lnTo>
                    <a:pt x="278961" y="96941"/>
                  </a:lnTo>
                  <a:cubicBezTo>
                    <a:pt x="284033" y="86797"/>
                    <a:pt x="284033" y="71581"/>
                    <a:pt x="278961" y="56365"/>
                  </a:cubicBezTo>
                  <a:cubicBezTo>
                    <a:pt x="273889" y="41149"/>
                    <a:pt x="258672" y="31005"/>
                    <a:pt x="243456" y="31005"/>
                  </a:cubicBezTo>
                  <a:cubicBezTo>
                    <a:pt x="228240" y="36077"/>
                    <a:pt x="136944" y="81725"/>
                    <a:pt x="136944" y="91869"/>
                  </a:cubicBezTo>
                  <a:cubicBezTo>
                    <a:pt x="131872" y="76653"/>
                    <a:pt x="60864" y="36077"/>
                    <a:pt x="40576" y="573"/>
                  </a:cubicBezTo>
                  <a:cubicBezTo>
                    <a:pt x="20288" y="-4499"/>
                    <a:pt x="0" y="25933"/>
                    <a:pt x="0" y="20861"/>
                  </a:cubicBezTo>
                  <a:cubicBezTo>
                    <a:pt x="25360" y="61437"/>
                    <a:pt x="106512" y="157805"/>
                    <a:pt x="157232" y="167949"/>
                  </a:cubicBezTo>
                  <a:cubicBezTo>
                    <a:pt x="202880" y="173021"/>
                    <a:pt x="258672" y="117229"/>
                    <a:pt x="278961" y="96941"/>
                  </a:cubicBezTo>
                  <a:close/>
                </a:path>
              </a:pathLst>
            </a:custGeom>
            <a:solidFill>
              <a:srgbClr val="D18AE2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F5A27B0A-132E-442D-A63B-12725C58E792}"/>
                </a:ext>
              </a:extLst>
            </p:cNvPr>
            <p:cNvSpPr/>
            <p:nvPr/>
          </p:nvSpPr>
          <p:spPr>
            <a:xfrm>
              <a:off x="4453657" y="2718919"/>
              <a:ext cx="50720" cy="50720"/>
            </a:xfrm>
            <a:custGeom>
              <a:avLst/>
              <a:gdLst>
                <a:gd name="connsiteX0" fmla="*/ 4083 w 0"/>
                <a:gd name="connsiteY0" fmla="*/ 0 h 50720"/>
                <a:gd name="connsiteX1" fmla="*/ 19299 w 0"/>
                <a:gd name="connsiteY1" fmla="*/ 91296 h 50720"/>
                <a:gd name="connsiteX2" fmla="*/ 9155 w 0"/>
                <a:gd name="connsiteY2" fmla="*/ 65936 h 50720"/>
                <a:gd name="connsiteX3" fmla="*/ 9155 w 0"/>
                <a:gd name="connsiteY3" fmla="*/ 65936 h 50720"/>
                <a:gd name="connsiteX4" fmla="*/ 4083 w 0"/>
                <a:gd name="connsiteY4" fmla="*/ 0 h 50720"/>
                <a:gd name="connsiteX5" fmla="*/ 4083 w 0"/>
                <a:gd name="connsiteY5" fmla="*/ 0 h 50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h="50720">
                  <a:moveTo>
                    <a:pt x="4083" y="0"/>
                  </a:moveTo>
                  <a:cubicBezTo>
                    <a:pt x="-6061" y="30432"/>
                    <a:pt x="4083" y="65936"/>
                    <a:pt x="19299" y="91296"/>
                  </a:cubicBezTo>
                  <a:cubicBezTo>
                    <a:pt x="19299" y="86224"/>
                    <a:pt x="14227" y="76080"/>
                    <a:pt x="9155" y="65936"/>
                  </a:cubicBezTo>
                  <a:cubicBezTo>
                    <a:pt x="9155" y="65936"/>
                    <a:pt x="9155" y="65936"/>
                    <a:pt x="9155" y="65936"/>
                  </a:cubicBezTo>
                  <a:cubicBezTo>
                    <a:pt x="4083" y="45648"/>
                    <a:pt x="4083" y="20288"/>
                    <a:pt x="4083" y="0"/>
                  </a:cubicBezTo>
                  <a:lnTo>
                    <a:pt x="4083" y="0"/>
                  </a:lnTo>
                  <a:close/>
                </a:path>
              </a:pathLst>
            </a:custGeom>
            <a:solidFill>
              <a:srgbClr val="F9C844">
                <a:alpha val="23000"/>
              </a:srgbClr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4A3CEBB8-1FB1-4358-BEEA-6F0D6879822D}"/>
                </a:ext>
              </a:extLst>
            </p:cNvPr>
            <p:cNvSpPr/>
            <p:nvPr/>
          </p:nvSpPr>
          <p:spPr>
            <a:xfrm>
              <a:off x="4290364" y="2526183"/>
              <a:ext cx="101440" cy="50720"/>
            </a:xfrm>
            <a:custGeom>
              <a:avLst/>
              <a:gdLst>
                <a:gd name="connsiteX0" fmla="*/ 20288 w 101440"/>
                <a:gd name="connsiteY0" fmla="*/ 20288 h 0"/>
                <a:gd name="connsiteX1" fmla="*/ 101440 w 101440"/>
                <a:gd name="connsiteY1" fmla="*/ 0 h 0"/>
                <a:gd name="connsiteX2" fmla="*/ 116656 w 101440"/>
                <a:gd name="connsiteY2" fmla="*/ 0 h 0"/>
                <a:gd name="connsiteX3" fmla="*/ 65936 w 101440"/>
                <a:gd name="connsiteY3" fmla="*/ 40576 h 0"/>
                <a:gd name="connsiteX4" fmla="*/ 0 w 101440"/>
                <a:gd name="connsiteY4" fmla="*/ 30432 h 0"/>
                <a:gd name="connsiteX5" fmla="*/ 20288 w 101440"/>
                <a:gd name="connsiteY5" fmla="*/ 20288 h 0"/>
                <a:gd name="connsiteX6" fmla="*/ 20288 w 101440"/>
                <a:gd name="connsiteY6" fmla="*/ 20288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1440">
                  <a:moveTo>
                    <a:pt x="20288" y="20288"/>
                  </a:moveTo>
                  <a:cubicBezTo>
                    <a:pt x="45648" y="30432"/>
                    <a:pt x="81152" y="20288"/>
                    <a:pt x="101440" y="0"/>
                  </a:cubicBezTo>
                  <a:cubicBezTo>
                    <a:pt x="106512" y="0"/>
                    <a:pt x="111584" y="0"/>
                    <a:pt x="116656" y="0"/>
                  </a:cubicBezTo>
                  <a:cubicBezTo>
                    <a:pt x="106512" y="20288"/>
                    <a:pt x="91296" y="35504"/>
                    <a:pt x="65936" y="40576"/>
                  </a:cubicBezTo>
                  <a:cubicBezTo>
                    <a:pt x="45648" y="45648"/>
                    <a:pt x="25360" y="45648"/>
                    <a:pt x="0" y="30432"/>
                  </a:cubicBezTo>
                  <a:cubicBezTo>
                    <a:pt x="5072" y="25360"/>
                    <a:pt x="10144" y="25360"/>
                    <a:pt x="20288" y="20288"/>
                  </a:cubicBezTo>
                  <a:lnTo>
                    <a:pt x="20288" y="20288"/>
                  </a:lnTo>
                  <a:close/>
                </a:path>
              </a:pathLst>
            </a:custGeom>
            <a:solidFill>
              <a:srgbClr val="522262">
                <a:alpha val="44000"/>
              </a:srgbClr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2B12FB0F-FAB7-481B-A0FA-17E95615F3D0}"/>
                </a:ext>
              </a:extLst>
            </p:cNvPr>
            <p:cNvSpPr/>
            <p:nvPr/>
          </p:nvSpPr>
          <p:spPr>
            <a:xfrm>
              <a:off x="4158492" y="2597191"/>
              <a:ext cx="50720" cy="50720"/>
            </a:xfrm>
            <a:custGeom>
              <a:avLst/>
              <a:gdLst>
                <a:gd name="connsiteX0" fmla="*/ 91296 w 50720"/>
                <a:gd name="connsiteY0" fmla="*/ 0 h 50720"/>
                <a:gd name="connsiteX1" fmla="*/ 0 w 50720"/>
                <a:gd name="connsiteY1" fmla="*/ 60864 h 50720"/>
                <a:gd name="connsiteX2" fmla="*/ 45648 w 50720"/>
                <a:gd name="connsiteY2" fmla="*/ 30432 h 50720"/>
                <a:gd name="connsiteX3" fmla="*/ 91296 w 50720"/>
                <a:gd name="connsiteY3" fmla="*/ 0 h 50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0" h="50720">
                  <a:moveTo>
                    <a:pt x="91296" y="0"/>
                  </a:moveTo>
                  <a:cubicBezTo>
                    <a:pt x="76080" y="10144"/>
                    <a:pt x="0" y="55792"/>
                    <a:pt x="0" y="60864"/>
                  </a:cubicBezTo>
                  <a:cubicBezTo>
                    <a:pt x="0" y="65936"/>
                    <a:pt x="40576" y="40576"/>
                    <a:pt x="45648" y="30432"/>
                  </a:cubicBezTo>
                  <a:cubicBezTo>
                    <a:pt x="45648" y="25360"/>
                    <a:pt x="91296" y="0"/>
                    <a:pt x="91296" y="0"/>
                  </a:cubicBezTo>
                  <a:close/>
                </a:path>
              </a:pathLst>
            </a:custGeom>
            <a:solidFill>
              <a:srgbClr val="F6E1CB">
                <a:alpha val="47000"/>
              </a:srgbClr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9B95FC05-73D7-458D-A6D5-EF96F6AB2C65}"/>
                </a:ext>
              </a:extLst>
            </p:cNvPr>
            <p:cNvSpPr/>
            <p:nvPr/>
          </p:nvSpPr>
          <p:spPr>
            <a:xfrm>
              <a:off x="3326682" y="2084919"/>
              <a:ext cx="152160" cy="101440"/>
            </a:xfrm>
            <a:custGeom>
              <a:avLst/>
              <a:gdLst>
                <a:gd name="connsiteX0" fmla="*/ 0 w 152160"/>
                <a:gd name="connsiteY0" fmla="*/ 91296 h 101440"/>
                <a:gd name="connsiteX1" fmla="*/ 162304 w 152160"/>
                <a:gd name="connsiteY1" fmla="*/ 0 h 101440"/>
                <a:gd name="connsiteX2" fmla="*/ 157232 w 152160"/>
                <a:gd name="connsiteY2" fmla="*/ 45648 h 101440"/>
                <a:gd name="connsiteX3" fmla="*/ 0 w 152160"/>
                <a:gd name="connsiteY3" fmla="*/ 131872 h 10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160" h="101440">
                  <a:moveTo>
                    <a:pt x="0" y="91296"/>
                  </a:moveTo>
                  <a:lnTo>
                    <a:pt x="162304" y="0"/>
                  </a:lnTo>
                  <a:lnTo>
                    <a:pt x="157232" y="45648"/>
                  </a:lnTo>
                  <a:lnTo>
                    <a:pt x="0" y="131872"/>
                  </a:lnTo>
                  <a:close/>
                </a:path>
              </a:pathLst>
            </a:custGeom>
            <a:solidFill>
              <a:srgbClr val="FFBBD7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E724F717-3BF1-47B9-B774-E1C6102CAC26}"/>
                </a:ext>
              </a:extLst>
            </p:cNvPr>
            <p:cNvSpPr/>
            <p:nvPr/>
          </p:nvSpPr>
          <p:spPr>
            <a:xfrm>
              <a:off x="3524491" y="1775527"/>
              <a:ext cx="456481" cy="304320"/>
            </a:xfrm>
            <a:custGeom>
              <a:avLst/>
              <a:gdLst>
                <a:gd name="connsiteX0" fmla="*/ 497057 w 456480"/>
                <a:gd name="connsiteY0" fmla="*/ 40576 h 304320"/>
                <a:gd name="connsiteX1" fmla="*/ 0 w 456480"/>
                <a:gd name="connsiteY1" fmla="*/ 329680 h 304320"/>
                <a:gd name="connsiteX2" fmla="*/ 0 w 456480"/>
                <a:gd name="connsiteY2" fmla="*/ 289104 h 304320"/>
                <a:gd name="connsiteX3" fmla="*/ 502129 w 456480"/>
                <a:gd name="connsiteY3" fmla="*/ 0 h 304320"/>
                <a:gd name="connsiteX4" fmla="*/ 497057 w 456480"/>
                <a:gd name="connsiteY4" fmla="*/ 40576 h 30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6480" h="304320">
                  <a:moveTo>
                    <a:pt x="497057" y="40576"/>
                  </a:moveTo>
                  <a:lnTo>
                    <a:pt x="0" y="329680"/>
                  </a:lnTo>
                  <a:lnTo>
                    <a:pt x="0" y="289104"/>
                  </a:lnTo>
                  <a:lnTo>
                    <a:pt x="502129" y="0"/>
                  </a:lnTo>
                  <a:lnTo>
                    <a:pt x="497057" y="40576"/>
                  </a:lnTo>
                </a:path>
              </a:pathLst>
            </a:custGeom>
            <a:solidFill>
              <a:srgbClr val="FFBBD7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0CE9ECAC-FC74-4A5C-8235-345058C802C5}"/>
                </a:ext>
              </a:extLst>
            </p:cNvPr>
            <p:cNvSpPr/>
            <p:nvPr/>
          </p:nvSpPr>
          <p:spPr>
            <a:xfrm>
              <a:off x="4290364" y="1435702"/>
              <a:ext cx="304321" cy="202880"/>
            </a:xfrm>
            <a:custGeom>
              <a:avLst/>
              <a:gdLst>
                <a:gd name="connsiteX0" fmla="*/ 319537 w 304320"/>
                <a:gd name="connsiteY0" fmla="*/ 40576 h 202880"/>
                <a:gd name="connsiteX1" fmla="*/ 0 w 304320"/>
                <a:gd name="connsiteY1" fmla="*/ 228240 h 202880"/>
                <a:gd name="connsiteX2" fmla="*/ 0 w 304320"/>
                <a:gd name="connsiteY2" fmla="*/ 182592 h 202880"/>
                <a:gd name="connsiteX3" fmla="*/ 324609 w 304320"/>
                <a:gd name="connsiteY3" fmla="*/ 0 h 202880"/>
                <a:gd name="connsiteX4" fmla="*/ 319537 w 304320"/>
                <a:gd name="connsiteY4" fmla="*/ 40576 h 20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320" h="202880">
                  <a:moveTo>
                    <a:pt x="319537" y="40576"/>
                  </a:moveTo>
                  <a:lnTo>
                    <a:pt x="0" y="228240"/>
                  </a:lnTo>
                  <a:lnTo>
                    <a:pt x="0" y="182592"/>
                  </a:lnTo>
                  <a:lnTo>
                    <a:pt x="324609" y="0"/>
                  </a:lnTo>
                  <a:lnTo>
                    <a:pt x="319537" y="40576"/>
                  </a:lnTo>
                </a:path>
              </a:pathLst>
            </a:custGeom>
            <a:solidFill>
              <a:srgbClr val="FFBBD7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47F94972-30E5-4ED7-A0AE-6ABB7F4AB3FF}"/>
                </a:ext>
              </a:extLst>
            </p:cNvPr>
            <p:cNvSpPr/>
            <p:nvPr/>
          </p:nvSpPr>
          <p:spPr>
            <a:xfrm>
              <a:off x="4062124" y="1724807"/>
              <a:ext cx="50720" cy="50720"/>
            </a:xfrm>
            <a:custGeom>
              <a:avLst/>
              <a:gdLst>
                <a:gd name="connsiteX0" fmla="*/ 45648 w 50720"/>
                <a:gd name="connsiteY0" fmla="*/ 40576 h 50720"/>
                <a:gd name="connsiteX1" fmla="*/ 0 w 50720"/>
                <a:gd name="connsiteY1" fmla="*/ 71008 h 50720"/>
                <a:gd name="connsiteX2" fmla="*/ 0 w 50720"/>
                <a:gd name="connsiteY2" fmla="*/ 30432 h 50720"/>
                <a:gd name="connsiteX3" fmla="*/ 50720 w 50720"/>
                <a:gd name="connsiteY3" fmla="*/ 0 h 50720"/>
                <a:gd name="connsiteX4" fmla="*/ 45648 w 50720"/>
                <a:gd name="connsiteY4" fmla="*/ 40576 h 50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720" h="50720">
                  <a:moveTo>
                    <a:pt x="45648" y="40576"/>
                  </a:moveTo>
                  <a:lnTo>
                    <a:pt x="0" y="71008"/>
                  </a:lnTo>
                  <a:lnTo>
                    <a:pt x="0" y="30432"/>
                  </a:lnTo>
                  <a:lnTo>
                    <a:pt x="50720" y="0"/>
                  </a:lnTo>
                  <a:lnTo>
                    <a:pt x="45648" y="40576"/>
                  </a:lnTo>
                </a:path>
              </a:pathLst>
            </a:custGeom>
            <a:solidFill>
              <a:srgbClr val="FFBBD7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96E057D8-7FBD-4285-AEC9-7253622B228D}"/>
                </a:ext>
              </a:extLst>
            </p:cNvPr>
            <p:cNvSpPr/>
            <p:nvPr/>
          </p:nvSpPr>
          <p:spPr>
            <a:xfrm>
              <a:off x="4128060" y="1643654"/>
              <a:ext cx="101440" cy="101440"/>
            </a:xfrm>
            <a:custGeom>
              <a:avLst/>
              <a:gdLst>
                <a:gd name="connsiteX0" fmla="*/ 121728 w 101440"/>
                <a:gd name="connsiteY0" fmla="*/ 40576 h 101440"/>
                <a:gd name="connsiteX1" fmla="*/ 0 w 101440"/>
                <a:gd name="connsiteY1" fmla="*/ 111584 h 101440"/>
                <a:gd name="connsiteX2" fmla="*/ 0 w 101440"/>
                <a:gd name="connsiteY2" fmla="*/ 71008 h 101440"/>
                <a:gd name="connsiteX3" fmla="*/ 126800 w 101440"/>
                <a:gd name="connsiteY3" fmla="*/ 0 h 101440"/>
                <a:gd name="connsiteX4" fmla="*/ 121728 w 101440"/>
                <a:gd name="connsiteY4" fmla="*/ 40576 h 10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440" h="101440">
                  <a:moveTo>
                    <a:pt x="121728" y="40576"/>
                  </a:moveTo>
                  <a:lnTo>
                    <a:pt x="0" y="111584"/>
                  </a:lnTo>
                  <a:lnTo>
                    <a:pt x="0" y="71008"/>
                  </a:lnTo>
                  <a:lnTo>
                    <a:pt x="126800" y="0"/>
                  </a:lnTo>
                  <a:lnTo>
                    <a:pt x="121728" y="40576"/>
                  </a:lnTo>
                </a:path>
              </a:pathLst>
            </a:custGeom>
            <a:solidFill>
              <a:srgbClr val="FFBBD7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02B26E6A-B9D7-4B09-84E1-F898C05FD77F}"/>
                </a:ext>
              </a:extLst>
            </p:cNvPr>
            <p:cNvSpPr/>
            <p:nvPr/>
          </p:nvSpPr>
          <p:spPr>
            <a:xfrm>
              <a:off x="4640333" y="1131382"/>
              <a:ext cx="152160" cy="101440"/>
            </a:xfrm>
            <a:custGeom>
              <a:avLst/>
              <a:gdLst>
                <a:gd name="connsiteX0" fmla="*/ 157232 w 152160"/>
                <a:gd name="connsiteY0" fmla="*/ 40576 h 101440"/>
                <a:gd name="connsiteX1" fmla="*/ 0 w 152160"/>
                <a:gd name="connsiteY1" fmla="*/ 131872 h 101440"/>
                <a:gd name="connsiteX2" fmla="*/ 0 w 152160"/>
                <a:gd name="connsiteY2" fmla="*/ 91296 h 101440"/>
                <a:gd name="connsiteX3" fmla="*/ 157232 w 152160"/>
                <a:gd name="connsiteY3" fmla="*/ 0 h 10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160" h="101440">
                  <a:moveTo>
                    <a:pt x="157232" y="40576"/>
                  </a:moveTo>
                  <a:lnTo>
                    <a:pt x="0" y="131872"/>
                  </a:lnTo>
                  <a:lnTo>
                    <a:pt x="0" y="91296"/>
                  </a:lnTo>
                  <a:lnTo>
                    <a:pt x="157232" y="0"/>
                  </a:lnTo>
                  <a:close/>
                </a:path>
              </a:pathLst>
            </a:custGeom>
            <a:solidFill>
              <a:srgbClr val="FFBBD7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512D19B9-6AC6-43E9-AE7C-8541E0BF58B0}"/>
                </a:ext>
              </a:extLst>
            </p:cNvPr>
            <p:cNvSpPr/>
            <p:nvPr/>
          </p:nvSpPr>
          <p:spPr>
            <a:xfrm>
              <a:off x="3326682" y="1998695"/>
              <a:ext cx="152160" cy="101440"/>
            </a:xfrm>
            <a:custGeom>
              <a:avLst/>
              <a:gdLst>
                <a:gd name="connsiteX0" fmla="*/ 0 w 152160"/>
                <a:gd name="connsiteY0" fmla="*/ 101440 h 101440"/>
                <a:gd name="connsiteX1" fmla="*/ 177520 w 152160"/>
                <a:gd name="connsiteY1" fmla="*/ 0 h 101440"/>
                <a:gd name="connsiteX2" fmla="*/ 177520 w 152160"/>
                <a:gd name="connsiteY2" fmla="*/ 40576 h 101440"/>
                <a:gd name="connsiteX3" fmla="*/ 0 w 152160"/>
                <a:gd name="connsiteY3" fmla="*/ 142016 h 10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160" h="101440">
                  <a:moveTo>
                    <a:pt x="0" y="101440"/>
                  </a:moveTo>
                  <a:lnTo>
                    <a:pt x="177520" y="0"/>
                  </a:lnTo>
                  <a:lnTo>
                    <a:pt x="177520" y="40576"/>
                  </a:lnTo>
                  <a:lnTo>
                    <a:pt x="0" y="142016"/>
                  </a:lnTo>
                  <a:close/>
                </a:path>
              </a:pathLst>
            </a:custGeom>
            <a:solidFill>
              <a:srgbClr val="FFBBD7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AE814516-3371-4FB4-84CE-04C455E0EBDF}"/>
                </a:ext>
              </a:extLst>
            </p:cNvPr>
            <p:cNvSpPr/>
            <p:nvPr/>
          </p:nvSpPr>
          <p:spPr>
            <a:xfrm>
              <a:off x="3529563" y="1694375"/>
              <a:ext cx="456481" cy="304320"/>
            </a:xfrm>
            <a:custGeom>
              <a:avLst/>
              <a:gdLst>
                <a:gd name="connsiteX0" fmla="*/ 497057 w 456480"/>
                <a:gd name="connsiteY0" fmla="*/ 40576 h 304320"/>
                <a:gd name="connsiteX1" fmla="*/ 0 w 456480"/>
                <a:gd name="connsiteY1" fmla="*/ 329680 h 304320"/>
                <a:gd name="connsiteX2" fmla="*/ 0 w 456480"/>
                <a:gd name="connsiteY2" fmla="*/ 289104 h 304320"/>
                <a:gd name="connsiteX3" fmla="*/ 497057 w 456480"/>
                <a:gd name="connsiteY3" fmla="*/ 0 h 304320"/>
                <a:gd name="connsiteX4" fmla="*/ 497057 w 456480"/>
                <a:gd name="connsiteY4" fmla="*/ 40576 h 30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6480" h="304320">
                  <a:moveTo>
                    <a:pt x="497057" y="40576"/>
                  </a:moveTo>
                  <a:lnTo>
                    <a:pt x="0" y="329680"/>
                  </a:lnTo>
                  <a:lnTo>
                    <a:pt x="0" y="289104"/>
                  </a:lnTo>
                  <a:lnTo>
                    <a:pt x="497057" y="0"/>
                  </a:lnTo>
                  <a:lnTo>
                    <a:pt x="497057" y="40576"/>
                  </a:lnTo>
                </a:path>
              </a:pathLst>
            </a:custGeom>
            <a:solidFill>
              <a:srgbClr val="2CC8FF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1654DE71-E7CF-4323-8768-AB7E93396ED1}"/>
                </a:ext>
              </a:extLst>
            </p:cNvPr>
            <p:cNvSpPr/>
            <p:nvPr/>
          </p:nvSpPr>
          <p:spPr>
            <a:xfrm>
              <a:off x="4295436" y="1354550"/>
              <a:ext cx="304321" cy="202880"/>
            </a:xfrm>
            <a:custGeom>
              <a:avLst/>
              <a:gdLst>
                <a:gd name="connsiteX0" fmla="*/ 319537 w 304320"/>
                <a:gd name="connsiteY0" fmla="*/ 40576 h 202880"/>
                <a:gd name="connsiteX1" fmla="*/ 0 w 304320"/>
                <a:gd name="connsiteY1" fmla="*/ 228240 h 202880"/>
                <a:gd name="connsiteX2" fmla="*/ 0 w 304320"/>
                <a:gd name="connsiteY2" fmla="*/ 187664 h 202880"/>
                <a:gd name="connsiteX3" fmla="*/ 324609 w 304320"/>
                <a:gd name="connsiteY3" fmla="*/ 0 h 202880"/>
                <a:gd name="connsiteX4" fmla="*/ 319537 w 304320"/>
                <a:gd name="connsiteY4" fmla="*/ 40576 h 20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320" h="202880">
                  <a:moveTo>
                    <a:pt x="319537" y="40576"/>
                  </a:moveTo>
                  <a:lnTo>
                    <a:pt x="0" y="228240"/>
                  </a:lnTo>
                  <a:lnTo>
                    <a:pt x="0" y="187664"/>
                  </a:lnTo>
                  <a:lnTo>
                    <a:pt x="324609" y="0"/>
                  </a:lnTo>
                  <a:lnTo>
                    <a:pt x="319537" y="40576"/>
                  </a:lnTo>
                </a:path>
              </a:pathLst>
            </a:custGeom>
            <a:solidFill>
              <a:srgbClr val="FFBBD7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3D324AA9-24D1-43FE-B385-EB0272FA16FE}"/>
                </a:ext>
              </a:extLst>
            </p:cNvPr>
            <p:cNvSpPr/>
            <p:nvPr/>
          </p:nvSpPr>
          <p:spPr>
            <a:xfrm>
              <a:off x="4067196" y="1643654"/>
              <a:ext cx="50720" cy="50720"/>
            </a:xfrm>
            <a:custGeom>
              <a:avLst/>
              <a:gdLst>
                <a:gd name="connsiteX0" fmla="*/ 45648 w 0"/>
                <a:gd name="connsiteY0" fmla="*/ 40576 h 50720"/>
                <a:gd name="connsiteX1" fmla="*/ 0 w 0"/>
                <a:gd name="connsiteY1" fmla="*/ 71008 h 50720"/>
                <a:gd name="connsiteX2" fmla="*/ 0 w 0"/>
                <a:gd name="connsiteY2" fmla="*/ 30432 h 50720"/>
                <a:gd name="connsiteX3" fmla="*/ 45648 w 0"/>
                <a:gd name="connsiteY3" fmla="*/ 0 h 50720"/>
                <a:gd name="connsiteX4" fmla="*/ 45648 w 0"/>
                <a:gd name="connsiteY4" fmla="*/ 40576 h 50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h="50720">
                  <a:moveTo>
                    <a:pt x="45648" y="40576"/>
                  </a:moveTo>
                  <a:lnTo>
                    <a:pt x="0" y="71008"/>
                  </a:lnTo>
                  <a:lnTo>
                    <a:pt x="0" y="30432"/>
                  </a:lnTo>
                  <a:lnTo>
                    <a:pt x="45648" y="0"/>
                  </a:lnTo>
                  <a:lnTo>
                    <a:pt x="45648" y="40576"/>
                  </a:lnTo>
                </a:path>
              </a:pathLst>
            </a:custGeom>
            <a:solidFill>
              <a:srgbClr val="FFBBD7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5473F80B-82B5-41DA-B72A-C7BB7F6FB18D}"/>
                </a:ext>
              </a:extLst>
            </p:cNvPr>
            <p:cNvSpPr/>
            <p:nvPr/>
          </p:nvSpPr>
          <p:spPr>
            <a:xfrm>
              <a:off x="4133132" y="1562502"/>
              <a:ext cx="101440" cy="101440"/>
            </a:xfrm>
            <a:custGeom>
              <a:avLst/>
              <a:gdLst>
                <a:gd name="connsiteX0" fmla="*/ 121728 w 101440"/>
                <a:gd name="connsiteY0" fmla="*/ 40576 h 101440"/>
                <a:gd name="connsiteX1" fmla="*/ 0 w 101440"/>
                <a:gd name="connsiteY1" fmla="*/ 111584 h 101440"/>
                <a:gd name="connsiteX2" fmla="*/ 0 w 101440"/>
                <a:gd name="connsiteY2" fmla="*/ 71008 h 101440"/>
                <a:gd name="connsiteX3" fmla="*/ 121728 w 101440"/>
                <a:gd name="connsiteY3" fmla="*/ 0 h 101440"/>
                <a:gd name="connsiteX4" fmla="*/ 121728 w 101440"/>
                <a:gd name="connsiteY4" fmla="*/ 40576 h 10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440" h="101440">
                  <a:moveTo>
                    <a:pt x="121728" y="40576"/>
                  </a:moveTo>
                  <a:lnTo>
                    <a:pt x="0" y="111584"/>
                  </a:lnTo>
                  <a:lnTo>
                    <a:pt x="0" y="71008"/>
                  </a:lnTo>
                  <a:lnTo>
                    <a:pt x="121728" y="0"/>
                  </a:lnTo>
                  <a:lnTo>
                    <a:pt x="121728" y="40576"/>
                  </a:lnTo>
                </a:path>
              </a:pathLst>
            </a:custGeom>
            <a:solidFill>
              <a:srgbClr val="FFBBD7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90A92EE7-1136-48C9-80D7-620B97AD099D}"/>
                </a:ext>
              </a:extLst>
            </p:cNvPr>
            <p:cNvSpPr/>
            <p:nvPr/>
          </p:nvSpPr>
          <p:spPr>
            <a:xfrm>
              <a:off x="3326682" y="1876967"/>
              <a:ext cx="152160" cy="101440"/>
            </a:xfrm>
            <a:custGeom>
              <a:avLst/>
              <a:gdLst>
                <a:gd name="connsiteX0" fmla="*/ 0 w 152160"/>
                <a:gd name="connsiteY0" fmla="*/ 106512 h 101440"/>
                <a:gd name="connsiteX1" fmla="*/ 182592 w 152160"/>
                <a:gd name="connsiteY1" fmla="*/ 0 h 101440"/>
                <a:gd name="connsiteX2" fmla="*/ 182592 w 152160"/>
                <a:gd name="connsiteY2" fmla="*/ 40576 h 101440"/>
                <a:gd name="connsiteX3" fmla="*/ 0 w 152160"/>
                <a:gd name="connsiteY3" fmla="*/ 147088 h 10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160" h="101440">
                  <a:moveTo>
                    <a:pt x="0" y="106512"/>
                  </a:moveTo>
                  <a:lnTo>
                    <a:pt x="182592" y="0"/>
                  </a:lnTo>
                  <a:lnTo>
                    <a:pt x="182592" y="40576"/>
                  </a:lnTo>
                  <a:lnTo>
                    <a:pt x="0" y="147088"/>
                  </a:lnTo>
                  <a:close/>
                </a:path>
              </a:pathLst>
            </a:custGeom>
            <a:solidFill>
              <a:srgbClr val="2CC8FF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D6031ED3-5FF4-4D96-8027-B006A274863A}"/>
                </a:ext>
              </a:extLst>
            </p:cNvPr>
            <p:cNvSpPr/>
            <p:nvPr/>
          </p:nvSpPr>
          <p:spPr>
            <a:xfrm>
              <a:off x="4300508" y="1232822"/>
              <a:ext cx="304321" cy="202880"/>
            </a:xfrm>
            <a:custGeom>
              <a:avLst/>
              <a:gdLst>
                <a:gd name="connsiteX0" fmla="*/ 319537 w 304320"/>
                <a:gd name="connsiteY0" fmla="*/ 40576 h 202880"/>
                <a:gd name="connsiteX1" fmla="*/ 0 w 304320"/>
                <a:gd name="connsiteY1" fmla="*/ 228240 h 202880"/>
                <a:gd name="connsiteX2" fmla="*/ 0 w 304320"/>
                <a:gd name="connsiteY2" fmla="*/ 187664 h 202880"/>
                <a:gd name="connsiteX3" fmla="*/ 324609 w 304320"/>
                <a:gd name="connsiteY3" fmla="*/ 0 h 202880"/>
                <a:gd name="connsiteX4" fmla="*/ 319537 w 304320"/>
                <a:gd name="connsiteY4" fmla="*/ 40576 h 20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320" h="202880">
                  <a:moveTo>
                    <a:pt x="319537" y="40576"/>
                  </a:moveTo>
                  <a:lnTo>
                    <a:pt x="0" y="228240"/>
                  </a:lnTo>
                  <a:lnTo>
                    <a:pt x="0" y="187664"/>
                  </a:lnTo>
                  <a:lnTo>
                    <a:pt x="324609" y="0"/>
                  </a:lnTo>
                  <a:lnTo>
                    <a:pt x="319537" y="40576"/>
                  </a:lnTo>
                </a:path>
              </a:pathLst>
            </a:custGeom>
            <a:solidFill>
              <a:srgbClr val="FFBBD7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7BA682F2-15E5-42F7-A7CF-7AD5840B0E7E}"/>
                </a:ext>
              </a:extLst>
            </p:cNvPr>
            <p:cNvSpPr/>
            <p:nvPr/>
          </p:nvSpPr>
          <p:spPr>
            <a:xfrm>
              <a:off x="3534635" y="1572646"/>
              <a:ext cx="456481" cy="304320"/>
            </a:xfrm>
            <a:custGeom>
              <a:avLst/>
              <a:gdLst>
                <a:gd name="connsiteX0" fmla="*/ 502129 w 456480"/>
                <a:gd name="connsiteY0" fmla="*/ 40576 h 304320"/>
                <a:gd name="connsiteX1" fmla="*/ 0 w 456480"/>
                <a:gd name="connsiteY1" fmla="*/ 329680 h 304320"/>
                <a:gd name="connsiteX2" fmla="*/ 0 w 456480"/>
                <a:gd name="connsiteY2" fmla="*/ 289104 h 304320"/>
                <a:gd name="connsiteX3" fmla="*/ 502129 w 456480"/>
                <a:gd name="connsiteY3" fmla="*/ 0 h 304320"/>
                <a:gd name="connsiteX4" fmla="*/ 502129 w 456480"/>
                <a:gd name="connsiteY4" fmla="*/ 40576 h 30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6480" h="304320">
                  <a:moveTo>
                    <a:pt x="502129" y="40576"/>
                  </a:moveTo>
                  <a:lnTo>
                    <a:pt x="0" y="329680"/>
                  </a:lnTo>
                  <a:lnTo>
                    <a:pt x="0" y="289104"/>
                  </a:lnTo>
                  <a:lnTo>
                    <a:pt x="502129" y="0"/>
                  </a:lnTo>
                  <a:lnTo>
                    <a:pt x="502129" y="40576"/>
                  </a:lnTo>
                </a:path>
              </a:pathLst>
            </a:custGeom>
            <a:solidFill>
              <a:srgbClr val="FFBBD7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0356C004-F9EE-44D8-BD15-8CFF2AD1641D}"/>
                </a:ext>
              </a:extLst>
            </p:cNvPr>
            <p:cNvSpPr/>
            <p:nvPr/>
          </p:nvSpPr>
          <p:spPr>
            <a:xfrm>
              <a:off x="4072268" y="1526998"/>
              <a:ext cx="50720" cy="50720"/>
            </a:xfrm>
            <a:custGeom>
              <a:avLst/>
              <a:gdLst>
                <a:gd name="connsiteX0" fmla="*/ 45648 w 0"/>
                <a:gd name="connsiteY0" fmla="*/ 40576 h 50720"/>
                <a:gd name="connsiteX1" fmla="*/ 0 w 0"/>
                <a:gd name="connsiteY1" fmla="*/ 65936 h 50720"/>
                <a:gd name="connsiteX2" fmla="*/ 0 w 0"/>
                <a:gd name="connsiteY2" fmla="*/ 25360 h 50720"/>
                <a:gd name="connsiteX3" fmla="*/ 45648 w 0"/>
                <a:gd name="connsiteY3" fmla="*/ 0 h 50720"/>
                <a:gd name="connsiteX4" fmla="*/ 45648 w 0"/>
                <a:gd name="connsiteY4" fmla="*/ 40576 h 50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h="50720">
                  <a:moveTo>
                    <a:pt x="45648" y="40576"/>
                  </a:moveTo>
                  <a:lnTo>
                    <a:pt x="0" y="65936"/>
                  </a:lnTo>
                  <a:lnTo>
                    <a:pt x="0" y="25360"/>
                  </a:lnTo>
                  <a:lnTo>
                    <a:pt x="45648" y="0"/>
                  </a:lnTo>
                  <a:lnTo>
                    <a:pt x="45648" y="40576"/>
                  </a:lnTo>
                </a:path>
              </a:pathLst>
            </a:custGeom>
            <a:solidFill>
              <a:srgbClr val="FFBBD7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82BDA67A-23FD-4328-92E8-8A07BAD44C2B}"/>
                </a:ext>
              </a:extLst>
            </p:cNvPr>
            <p:cNvSpPr/>
            <p:nvPr/>
          </p:nvSpPr>
          <p:spPr>
            <a:xfrm>
              <a:off x="4138204" y="1440774"/>
              <a:ext cx="101440" cy="101440"/>
            </a:xfrm>
            <a:custGeom>
              <a:avLst/>
              <a:gdLst>
                <a:gd name="connsiteX0" fmla="*/ 121728 w 101440"/>
                <a:gd name="connsiteY0" fmla="*/ 40576 h 101440"/>
                <a:gd name="connsiteX1" fmla="*/ 0 w 101440"/>
                <a:gd name="connsiteY1" fmla="*/ 116656 h 101440"/>
                <a:gd name="connsiteX2" fmla="*/ 0 w 101440"/>
                <a:gd name="connsiteY2" fmla="*/ 71008 h 101440"/>
                <a:gd name="connsiteX3" fmla="*/ 121728 w 101440"/>
                <a:gd name="connsiteY3" fmla="*/ 0 h 101440"/>
                <a:gd name="connsiteX4" fmla="*/ 121728 w 101440"/>
                <a:gd name="connsiteY4" fmla="*/ 40576 h 10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440" h="101440">
                  <a:moveTo>
                    <a:pt x="121728" y="40576"/>
                  </a:moveTo>
                  <a:lnTo>
                    <a:pt x="0" y="116656"/>
                  </a:lnTo>
                  <a:lnTo>
                    <a:pt x="0" y="71008"/>
                  </a:lnTo>
                  <a:lnTo>
                    <a:pt x="121728" y="0"/>
                  </a:lnTo>
                  <a:lnTo>
                    <a:pt x="121728" y="40576"/>
                  </a:lnTo>
                </a:path>
              </a:pathLst>
            </a:custGeom>
            <a:solidFill>
              <a:srgbClr val="FFBBD7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14A097A6-C16C-4E6F-B165-C182665A1751}"/>
                </a:ext>
              </a:extLst>
            </p:cNvPr>
            <p:cNvSpPr/>
            <p:nvPr/>
          </p:nvSpPr>
          <p:spPr>
            <a:xfrm>
              <a:off x="4650477" y="1248038"/>
              <a:ext cx="101440" cy="101440"/>
            </a:xfrm>
            <a:custGeom>
              <a:avLst/>
              <a:gdLst>
                <a:gd name="connsiteX0" fmla="*/ 147088 w 101440"/>
                <a:gd name="connsiteY0" fmla="*/ 40576 h 101440"/>
                <a:gd name="connsiteX1" fmla="*/ 0 w 101440"/>
                <a:gd name="connsiteY1" fmla="*/ 126800 h 101440"/>
                <a:gd name="connsiteX2" fmla="*/ 0 w 101440"/>
                <a:gd name="connsiteY2" fmla="*/ 86224 h 101440"/>
                <a:gd name="connsiteX3" fmla="*/ 147088 w 101440"/>
                <a:gd name="connsiteY3" fmla="*/ 0 h 10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440" h="101440">
                  <a:moveTo>
                    <a:pt x="147088" y="40576"/>
                  </a:moveTo>
                  <a:lnTo>
                    <a:pt x="0" y="126800"/>
                  </a:lnTo>
                  <a:lnTo>
                    <a:pt x="0" y="86224"/>
                  </a:lnTo>
                  <a:lnTo>
                    <a:pt x="147088" y="0"/>
                  </a:lnTo>
                  <a:close/>
                </a:path>
              </a:pathLst>
            </a:custGeom>
            <a:solidFill>
              <a:srgbClr val="2CC8FF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78A84FA4-71D0-4C39-9823-32606258C493}"/>
                </a:ext>
              </a:extLst>
            </p:cNvPr>
            <p:cNvSpPr/>
            <p:nvPr/>
          </p:nvSpPr>
          <p:spPr>
            <a:xfrm>
              <a:off x="3326682" y="2389239"/>
              <a:ext cx="101440" cy="101440"/>
            </a:xfrm>
            <a:custGeom>
              <a:avLst/>
              <a:gdLst>
                <a:gd name="connsiteX0" fmla="*/ 0 w 101440"/>
                <a:gd name="connsiteY0" fmla="*/ 86224 h 101440"/>
                <a:gd name="connsiteX1" fmla="*/ 147088 w 101440"/>
                <a:gd name="connsiteY1" fmla="*/ 0 h 101440"/>
                <a:gd name="connsiteX2" fmla="*/ 147088 w 101440"/>
                <a:gd name="connsiteY2" fmla="*/ 45648 h 101440"/>
                <a:gd name="connsiteX3" fmla="*/ 0 w 101440"/>
                <a:gd name="connsiteY3" fmla="*/ 126800 h 10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440" h="101440">
                  <a:moveTo>
                    <a:pt x="0" y="86224"/>
                  </a:moveTo>
                  <a:lnTo>
                    <a:pt x="147088" y="0"/>
                  </a:lnTo>
                  <a:lnTo>
                    <a:pt x="147088" y="45648"/>
                  </a:lnTo>
                  <a:lnTo>
                    <a:pt x="0" y="126800"/>
                  </a:lnTo>
                  <a:close/>
                </a:path>
              </a:pathLst>
            </a:custGeom>
            <a:solidFill>
              <a:srgbClr val="FFBBD7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507D52EB-6CFE-4685-AF2A-348B7FB35203}"/>
                </a:ext>
              </a:extLst>
            </p:cNvPr>
            <p:cNvSpPr/>
            <p:nvPr/>
          </p:nvSpPr>
          <p:spPr>
            <a:xfrm>
              <a:off x="3509275" y="2079847"/>
              <a:ext cx="456481" cy="304320"/>
            </a:xfrm>
            <a:custGeom>
              <a:avLst/>
              <a:gdLst>
                <a:gd name="connsiteX0" fmla="*/ 502129 w 456480"/>
                <a:gd name="connsiteY0" fmla="*/ 40576 h 304320"/>
                <a:gd name="connsiteX1" fmla="*/ 0 w 456480"/>
                <a:gd name="connsiteY1" fmla="*/ 329680 h 304320"/>
                <a:gd name="connsiteX2" fmla="*/ 5072 w 456480"/>
                <a:gd name="connsiteY2" fmla="*/ 289104 h 304320"/>
                <a:gd name="connsiteX3" fmla="*/ 502129 w 456480"/>
                <a:gd name="connsiteY3" fmla="*/ 0 h 304320"/>
                <a:gd name="connsiteX4" fmla="*/ 502129 w 456480"/>
                <a:gd name="connsiteY4" fmla="*/ 40576 h 30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6480" h="304320">
                  <a:moveTo>
                    <a:pt x="502129" y="40576"/>
                  </a:moveTo>
                  <a:lnTo>
                    <a:pt x="0" y="329680"/>
                  </a:lnTo>
                  <a:lnTo>
                    <a:pt x="5072" y="289104"/>
                  </a:lnTo>
                  <a:lnTo>
                    <a:pt x="502129" y="0"/>
                  </a:lnTo>
                  <a:lnTo>
                    <a:pt x="502129" y="40576"/>
                  </a:lnTo>
                </a:path>
              </a:pathLst>
            </a:custGeom>
            <a:solidFill>
              <a:srgbClr val="FFBBD7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0F039C53-F10A-4AD3-991D-B63387EB6872}"/>
                </a:ext>
              </a:extLst>
            </p:cNvPr>
            <p:cNvSpPr/>
            <p:nvPr/>
          </p:nvSpPr>
          <p:spPr>
            <a:xfrm>
              <a:off x="4280220" y="1740023"/>
              <a:ext cx="304321" cy="202880"/>
            </a:xfrm>
            <a:custGeom>
              <a:avLst/>
              <a:gdLst>
                <a:gd name="connsiteX0" fmla="*/ 319537 w 304320"/>
                <a:gd name="connsiteY0" fmla="*/ 40576 h 202880"/>
                <a:gd name="connsiteX1" fmla="*/ 0 w 304320"/>
                <a:gd name="connsiteY1" fmla="*/ 228240 h 202880"/>
                <a:gd name="connsiteX2" fmla="*/ 0 w 304320"/>
                <a:gd name="connsiteY2" fmla="*/ 187664 h 202880"/>
                <a:gd name="connsiteX3" fmla="*/ 319537 w 304320"/>
                <a:gd name="connsiteY3" fmla="*/ 0 h 202880"/>
                <a:gd name="connsiteX4" fmla="*/ 319537 w 304320"/>
                <a:gd name="connsiteY4" fmla="*/ 40576 h 20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320" h="202880">
                  <a:moveTo>
                    <a:pt x="319537" y="40576"/>
                  </a:moveTo>
                  <a:lnTo>
                    <a:pt x="0" y="228240"/>
                  </a:lnTo>
                  <a:lnTo>
                    <a:pt x="0" y="187664"/>
                  </a:lnTo>
                  <a:lnTo>
                    <a:pt x="319537" y="0"/>
                  </a:lnTo>
                  <a:lnTo>
                    <a:pt x="319537" y="40576"/>
                  </a:lnTo>
                </a:path>
              </a:pathLst>
            </a:custGeom>
            <a:solidFill>
              <a:srgbClr val="FFBBD7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3CA5612B-0857-4C3C-B28E-7CC2AAFDDB49}"/>
                </a:ext>
              </a:extLst>
            </p:cNvPr>
            <p:cNvSpPr/>
            <p:nvPr/>
          </p:nvSpPr>
          <p:spPr>
            <a:xfrm>
              <a:off x="4046908" y="2029127"/>
              <a:ext cx="50720" cy="50720"/>
            </a:xfrm>
            <a:custGeom>
              <a:avLst/>
              <a:gdLst>
                <a:gd name="connsiteX0" fmla="*/ 50720 w 50720"/>
                <a:gd name="connsiteY0" fmla="*/ 40576 h 50720"/>
                <a:gd name="connsiteX1" fmla="*/ 0 w 50720"/>
                <a:gd name="connsiteY1" fmla="*/ 71008 h 50720"/>
                <a:gd name="connsiteX2" fmla="*/ 5072 w 50720"/>
                <a:gd name="connsiteY2" fmla="*/ 30432 h 50720"/>
                <a:gd name="connsiteX3" fmla="*/ 50720 w 50720"/>
                <a:gd name="connsiteY3" fmla="*/ 0 h 50720"/>
                <a:gd name="connsiteX4" fmla="*/ 50720 w 50720"/>
                <a:gd name="connsiteY4" fmla="*/ 40576 h 50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720" h="50720">
                  <a:moveTo>
                    <a:pt x="50720" y="40576"/>
                  </a:moveTo>
                  <a:lnTo>
                    <a:pt x="0" y="71008"/>
                  </a:lnTo>
                  <a:lnTo>
                    <a:pt x="5072" y="30432"/>
                  </a:lnTo>
                  <a:lnTo>
                    <a:pt x="50720" y="0"/>
                  </a:lnTo>
                  <a:lnTo>
                    <a:pt x="50720" y="40576"/>
                  </a:lnTo>
                </a:path>
              </a:pathLst>
            </a:custGeom>
            <a:solidFill>
              <a:srgbClr val="FFBBD7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12B0BDC3-1350-4C46-BA46-B9BD7D6A109B}"/>
                </a:ext>
              </a:extLst>
            </p:cNvPr>
            <p:cNvSpPr/>
            <p:nvPr/>
          </p:nvSpPr>
          <p:spPr>
            <a:xfrm>
              <a:off x="4112844" y="1947975"/>
              <a:ext cx="101440" cy="101440"/>
            </a:xfrm>
            <a:custGeom>
              <a:avLst/>
              <a:gdLst>
                <a:gd name="connsiteX0" fmla="*/ 126800 w 101440"/>
                <a:gd name="connsiteY0" fmla="*/ 40576 h 101440"/>
                <a:gd name="connsiteX1" fmla="*/ 0 w 101440"/>
                <a:gd name="connsiteY1" fmla="*/ 111584 h 101440"/>
                <a:gd name="connsiteX2" fmla="*/ 5072 w 101440"/>
                <a:gd name="connsiteY2" fmla="*/ 71008 h 101440"/>
                <a:gd name="connsiteX3" fmla="*/ 126800 w 101440"/>
                <a:gd name="connsiteY3" fmla="*/ 0 h 101440"/>
                <a:gd name="connsiteX4" fmla="*/ 126800 w 101440"/>
                <a:gd name="connsiteY4" fmla="*/ 40576 h 10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440" h="101440">
                  <a:moveTo>
                    <a:pt x="126800" y="40576"/>
                  </a:moveTo>
                  <a:lnTo>
                    <a:pt x="0" y="111584"/>
                  </a:lnTo>
                  <a:lnTo>
                    <a:pt x="5072" y="71008"/>
                  </a:lnTo>
                  <a:lnTo>
                    <a:pt x="126800" y="0"/>
                  </a:lnTo>
                  <a:lnTo>
                    <a:pt x="126800" y="40576"/>
                  </a:lnTo>
                </a:path>
              </a:pathLst>
            </a:custGeom>
            <a:solidFill>
              <a:srgbClr val="FFBBD7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2A404083-AB66-44A1-85ED-C8F0A32958A4}"/>
                </a:ext>
              </a:extLst>
            </p:cNvPr>
            <p:cNvSpPr/>
            <p:nvPr/>
          </p:nvSpPr>
          <p:spPr>
            <a:xfrm>
              <a:off x="4625117" y="1430630"/>
              <a:ext cx="152160" cy="101440"/>
            </a:xfrm>
            <a:custGeom>
              <a:avLst/>
              <a:gdLst>
                <a:gd name="connsiteX0" fmla="*/ 172448 w 152160"/>
                <a:gd name="connsiteY0" fmla="*/ 40576 h 101440"/>
                <a:gd name="connsiteX1" fmla="*/ 0 w 152160"/>
                <a:gd name="connsiteY1" fmla="*/ 136944 h 101440"/>
                <a:gd name="connsiteX2" fmla="*/ 5072 w 152160"/>
                <a:gd name="connsiteY2" fmla="*/ 96368 h 101440"/>
                <a:gd name="connsiteX3" fmla="*/ 172448 w 152160"/>
                <a:gd name="connsiteY3" fmla="*/ 0 h 10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160" h="101440">
                  <a:moveTo>
                    <a:pt x="172448" y="40576"/>
                  </a:moveTo>
                  <a:lnTo>
                    <a:pt x="0" y="136944"/>
                  </a:lnTo>
                  <a:lnTo>
                    <a:pt x="5072" y="96368"/>
                  </a:lnTo>
                  <a:lnTo>
                    <a:pt x="172448" y="0"/>
                  </a:lnTo>
                  <a:close/>
                </a:path>
              </a:pathLst>
            </a:custGeom>
            <a:solidFill>
              <a:srgbClr val="FFBBD7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6846317F-E6B9-436E-AA14-1F6FEE0360DF}"/>
                </a:ext>
              </a:extLst>
            </p:cNvPr>
            <p:cNvSpPr/>
            <p:nvPr/>
          </p:nvSpPr>
          <p:spPr>
            <a:xfrm>
              <a:off x="3326682" y="2303015"/>
              <a:ext cx="152160" cy="101440"/>
            </a:xfrm>
            <a:custGeom>
              <a:avLst/>
              <a:gdLst>
                <a:gd name="connsiteX0" fmla="*/ 0 w 152160"/>
                <a:gd name="connsiteY0" fmla="*/ 96368 h 101440"/>
                <a:gd name="connsiteX1" fmla="*/ 162304 w 152160"/>
                <a:gd name="connsiteY1" fmla="*/ 0 h 101440"/>
                <a:gd name="connsiteX2" fmla="*/ 162304 w 152160"/>
                <a:gd name="connsiteY2" fmla="*/ 40576 h 101440"/>
                <a:gd name="connsiteX3" fmla="*/ 0 w 152160"/>
                <a:gd name="connsiteY3" fmla="*/ 136944 h 10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160" h="101440">
                  <a:moveTo>
                    <a:pt x="0" y="96368"/>
                  </a:moveTo>
                  <a:lnTo>
                    <a:pt x="162304" y="0"/>
                  </a:lnTo>
                  <a:lnTo>
                    <a:pt x="162304" y="40576"/>
                  </a:lnTo>
                  <a:lnTo>
                    <a:pt x="0" y="136944"/>
                  </a:lnTo>
                  <a:close/>
                </a:path>
              </a:pathLst>
            </a:custGeom>
            <a:solidFill>
              <a:srgbClr val="FFBBD7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920501D7-17FD-48F0-8B35-E5AA8E920DF1}"/>
                </a:ext>
              </a:extLst>
            </p:cNvPr>
            <p:cNvSpPr/>
            <p:nvPr/>
          </p:nvSpPr>
          <p:spPr>
            <a:xfrm>
              <a:off x="3514347" y="1998695"/>
              <a:ext cx="456481" cy="304320"/>
            </a:xfrm>
            <a:custGeom>
              <a:avLst/>
              <a:gdLst>
                <a:gd name="connsiteX0" fmla="*/ 497057 w 456480"/>
                <a:gd name="connsiteY0" fmla="*/ 40576 h 304320"/>
                <a:gd name="connsiteX1" fmla="*/ 0 w 456480"/>
                <a:gd name="connsiteY1" fmla="*/ 329680 h 304320"/>
                <a:gd name="connsiteX2" fmla="*/ 5072 w 456480"/>
                <a:gd name="connsiteY2" fmla="*/ 289104 h 304320"/>
                <a:gd name="connsiteX3" fmla="*/ 502129 w 456480"/>
                <a:gd name="connsiteY3" fmla="*/ 0 h 304320"/>
                <a:gd name="connsiteX4" fmla="*/ 497057 w 456480"/>
                <a:gd name="connsiteY4" fmla="*/ 40576 h 30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6480" h="304320">
                  <a:moveTo>
                    <a:pt x="497057" y="40576"/>
                  </a:moveTo>
                  <a:lnTo>
                    <a:pt x="0" y="329680"/>
                  </a:lnTo>
                  <a:lnTo>
                    <a:pt x="5072" y="289104"/>
                  </a:lnTo>
                  <a:lnTo>
                    <a:pt x="502129" y="0"/>
                  </a:lnTo>
                  <a:lnTo>
                    <a:pt x="497057" y="40576"/>
                  </a:lnTo>
                </a:path>
              </a:pathLst>
            </a:custGeom>
            <a:solidFill>
              <a:srgbClr val="2CC8FF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33EAC8E9-F774-4C67-8E62-A8344B6D2F11}"/>
                </a:ext>
              </a:extLst>
            </p:cNvPr>
            <p:cNvSpPr/>
            <p:nvPr/>
          </p:nvSpPr>
          <p:spPr>
            <a:xfrm>
              <a:off x="4280220" y="1658871"/>
              <a:ext cx="304321" cy="202880"/>
            </a:xfrm>
            <a:custGeom>
              <a:avLst/>
              <a:gdLst>
                <a:gd name="connsiteX0" fmla="*/ 324609 w 304320"/>
                <a:gd name="connsiteY0" fmla="*/ 40576 h 202880"/>
                <a:gd name="connsiteX1" fmla="*/ 0 w 304320"/>
                <a:gd name="connsiteY1" fmla="*/ 228240 h 202880"/>
                <a:gd name="connsiteX2" fmla="*/ 5072 w 304320"/>
                <a:gd name="connsiteY2" fmla="*/ 187664 h 202880"/>
                <a:gd name="connsiteX3" fmla="*/ 324609 w 304320"/>
                <a:gd name="connsiteY3" fmla="*/ 0 h 202880"/>
                <a:gd name="connsiteX4" fmla="*/ 324609 w 304320"/>
                <a:gd name="connsiteY4" fmla="*/ 40576 h 20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320" h="202880">
                  <a:moveTo>
                    <a:pt x="324609" y="40576"/>
                  </a:moveTo>
                  <a:lnTo>
                    <a:pt x="0" y="228240"/>
                  </a:lnTo>
                  <a:lnTo>
                    <a:pt x="5072" y="187664"/>
                  </a:lnTo>
                  <a:lnTo>
                    <a:pt x="324609" y="0"/>
                  </a:lnTo>
                  <a:lnTo>
                    <a:pt x="324609" y="40576"/>
                  </a:lnTo>
                </a:path>
              </a:pathLst>
            </a:custGeom>
            <a:solidFill>
              <a:srgbClr val="FFBBD7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1C700CDA-703B-40CE-8E66-8BEE8CEE0E8B}"/>
                </a:ext>
              </a:extLst>
            </p:cNvPr>
            <p:cNvSpPr/>
            <p:nvPr/>
          </p:nvSpPr>
          <p:spPr>
            <a:xfrm>
              <a:off x="4051980" y="1947975"/>
              <a:ext cx="50720" cy="50720"/>
            </a:xfrm>
            <a:custGeom>
              <a:avLst/>
              <a:gdLst>
                <a:gd name="connsiteX0" fmla="*/ 45648 w 50720"/>
                <a:gd name="connsiteY0" fmla="*/ 45648 h 50720"/>
                <a:gd name="connsiteX1" fmla="*/ 0 w 50720"/>
                <a:gd name="connsiteY1" fmla="*/ 71008 h 50720"/>
                <a:gd name="connsiteX2" fmla="*/ 0 w 50720"/>
                <a:gd name="connsiteY2" fmla="*/ 30432 h 50720"/>
                <a:gd name="connsiteX3" fmla="*/ 50720 w 50720"/>
                <a:gd name="connsiteY3" fmla="*/ 0 h 50720"/>
                <a:gd name="connsiteX4" fmla="*/ 45648 w 50720"/>
                <a:gd name="connsiteY4" fmla="*/ 45648 h 50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720" h="50720">
                  <a:moveTo>
                    <a:pt x="45648" y="45648"/>
                  </a:moveTo>
                  <a:lnTo>
                    <a:pt x="0" y="71008"/>
                  </a:lnTo>
                  <a:lnTo>
                    <a:pt x="0" y="30432"/>
                  </a:lnTo>
                  <a:lnTo>
                    <a:pt x="50720" y="0"/>
                  </a:lnTo>
                  <a:lnTo>
                    <a:pt x="45648" y="45648"/>
                  </a:lnTo>
                </a:path>
              </a:pathLst>
            </a:custGeom>
            <a:solidFill>
              <a:srgbClr val="FFBBD7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1FAF49D2-2DAA-4F0B-B9B9-591AF0D0B077}"/>
                </a:ext>
              </a:extLst>
            </p:cNvPr>
            <p:cNvSpPr/>
            <p:nvPr/>
          </p:nvSpPr>
          <p:spPr>
            <a:xfrm>
              <a:off x="4117916" y="1866823"/>
              <a:ext cx="101440" cy="101440"/>
            </a:xfrm>
            <a:custGeom>
              <a:avLst/>
              <a:gdLst>
                <a:gd name="connsiteX0" fmla="*/ 121728 w 101440"/>
                <a:gd name="connsiteY0" fmla="*/ 40576 h 101440"/>
                <a:gd name="connsiteX1" fmla="*/ 0 w 101440"/>
                <a:gd name="connsiteY1" fmla="*/ 111584 h 101440"/>
                <a:gd name="connsiteX2" fmla="*/ 0 w 101440"/>
                <a:gd name="connsiteY2" fmla="*/ 71008 h 101440"/>
                <a:gd name="connsiteX3" fmla="*/ 126800 w 101440"/>
                <a:gd name="connsiteY3" fmla="*/ 0 h 101440"/>
                <a:gd name="connsiteX4" fmla="*/ 121728 w 101440"/>
                <a:gd name="connsiteY4" fmla="*/ 40576 h 10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440" h="101440">
                  <a:moveTo>
                    <a:pt x="121728" y="40576"/>
                  </a:moveTo>
                  <a:lnTo>
                    <a:pt x="0" y="111584"/>
                  </a:lnTo>
                  <a:lnTo>
                    <a:pt x="0" y="71008"/>
                  </a:lnTo>
                  <a:lnTo>
                    <a:pt x="126800" y="0"/>
                  </a:lnTo>
                  <a:lnTo>
                    <a:pt x="121728" y="40576"/>
                  </a:lnTo>
                </a:path>
              </a:pathLst>
            </a:custGeom>
            <a:solidFill>
              <a:srgbClr val="FFBBD7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F914ED47-DB52-447B-A749-4BE0B5005062}"/>
                </a:ext>
              </a:extLst>
            </p:cNvPr>
            <p:cNvSpPr/>
            <p:nvPr/>
          </p:nvSpPr>
          <p:spPr>
            <a:xfrm>
              <a:off x="3326682" y="2181287"/>
              <a:ext cx="152160" cy="101440"/>
            </a:xfrm>
            <a:custGeom>
              <a:avLst/>
              <a:gdLst>
                <a:gd name="connsiteX0" fmla="*/ 0 w 152160"/>
                <a:gd name="connsiteY0" fmla="*/ 96368 h 101440"/>
                <a:gd name="connsiteX1" fmla="*/ 172448 w 152160"/>
                <a:gd name="connsiteY1" fmla="*/ 0 h 101440"/>
                <a:gd name="connsiteX2" fmla="*/ 167376 w 152160"/>
                <a:gd name="connsiteY2" fmla="*/ 45648 h 101440"/>
                <a:gd name="connsiteX3" fmla="*/ 0 w 152160"/>
                <a:gd name="connsiteY3" fmla="*/ 136944 h 10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160" h="101440">
                  <a:moveTo>
                    <a:pt x="0" y="96368"/>
                  </a:moveTo>
                  <a:lnTo>
                    <a:pt x="172448" y="0"/>
                  </a:lnTo>
                  <a:lnTo>
                    <a:pt x="167376" y="45648"/>
                  </a:lnTo>
                  <a:lnTo>
                    <a:pt x="0" y="136944"/>
                  </a:lnTo>
                  <a:close/>
                </a:path>
              </a:pathLst>
            </a:custGeom>
            <a:solidFill>
              <a:srgbClr val="2CC8FF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F15CC40E-6851-487B-A2DB-7C905C8A8135}"/>
                </a:ext>
              </a:extLst>
            </p:cNvPr>
            <p:cNvSpPr/>
            <p:nvPr/>
          </p:nvSpPr>
          <p:spPr>
            <a:xfrm>
              <a:off x="4285292" y="1537142"/>
              <a:ext cx="304321" cy="202880"/>
            </a:xfrm>
            <a:custGeom>
              <a:avLst/>
              <a:gdLst>
                <a:gd name="connsiteX0" fmla="*/ 324609 w 304320"/>
                <a:gd name="connsiteY0" fmla="*/ 40576 h 202880"/>
                <a:gd name="connsiteX1" fmla="*/ 0 w 304320"/>
                <a:gd name="connsiteY1" fmla="*/ 228240 h 202880"/>
                <a:gd name="connsiteX2" fmla="*/ 5072 w 304320"/>
                <a:gd name="connsiteY2" fmla="*/ 187664 h 202880"/>
                <a:gd name="connsiteX3" fmla="*/ 324609 w 304320"/>
                <a:gd name="connsiteY3" fmla="*/ 0 h 202880"/>
                <a:gd name="connsiteX4" fmla="*/ 324609 w 304320"/>
                <a:gd name="connsiteY4" fmla="*/ 40576 h 20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320" h="202880">
                  <a:moveTo>
                    <a:pt x="324609" y="40576"/>
                  </a:moveTo>
                  <a:lnTo>
                    <a:pt x="0" y="228240"/>
                  </a:lnTo>
                  <a:lnTo>
                    <a:pt x="5072" y="187664"/>
                  </a:lnTo>
                  <a:lnTo>
                    <a:pt x="324609" y="0"/>
                  </a:lnTo>
                  <a:lnTo>
                    <a:pt x="324609" y="40576"/>
                  </a:lnTo>
                </a:path>
              </a:pathLst>
            </a:custGeom>
            <a:solidFill>
              <a:srgbClr val="FFBBD7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09E5724C-3DF9-4E30-806F-B5F12F2A0D32}"/>
                </a:ext>
              </a:extLst>
            </p:cNvPr>
            <p:cNvSpPr/>
            <p:nvPr/>
          </p:nvSpPr>
          <p:spPr>
            <a:xfrm>
              <a:off x="3519419" y="1876967"/>
              <a:ext cx="507201" cy="304320"/>
            </a:xfrm>
            <a:custGeom>
              <a:avLst/>
              <a:gdLst>
                <a:gd name="connsiteX0" fmla="*/ 502129 w 507201"/>
                <a:gd name="connsiteY0" fmla="*/ 40576 h 304320"/>
                <a:gd name="connsiteX1" fmla="*/ 0 w 507201"/>
                <a:gd name="connsiteY1" fmla="*/ 329680 h 304320"/>
                <a:gd name="connsiteX2" fmla="*/ 5072 w 507201"/>
                <a:gd name="connsiteY2" fmla="*/ 289104 h 304320"/>
                <a:gd name="connsiteX3" fmla="*/ 507201 w 507201"/>
                <a:gd name="connsiteY3" fmla="*/ 0 h 304320"/>
                <a:gd name="connsiteX4" fmla="*/ 502129 w 507201"/>
                <a:gd name="connsiteY4" fmla="*/ 40576 h 30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7201" h="304320">
                  <a:moveTo>
                    <a:pt x="502129" y="40576"/>
                  </a:moveTo>
                  <a:lnTo>
                    <a:pt x="0" y="329680"/>
                  </a:lnTo>
                  <a:lnTo>
                    <a:pt x="5072" y="289104"/>
                  </a:lnTo>
                  <a:lnTo>
                    <a:pt x="507201" y="0"/>
                  </a:lnTo>
                  <a:lnTo>
                    <a:pt x="502129" y="40576"/>
                  </a:lnTo>
                </a:path>
              </a:pathLst>
            </a:custGeom>
            <a:solidFill>
              <a:srgbClr val="FFBBD7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4B51DCE1-8A8D-41F1-899F-7FF759BB661C}"/>
                </a:ext>
              </a:extLst>
            </p:cNvPr>
            <p:cNvSpPr/>
            <p:nvPr/>
          </p:nvSpPr>
          <p:spPr>
            <a:xfrm>
              <a:off x="4057052" y="1831319"/>
              <a:ext cx="50720" cy="50720"/>
            </a:xfrm>
            <a:custGeom>
              <a:avLst/>
              <a:gdLst>
                <a:gd name="connsiteX0" fmla="*/ 50720 w 50720"/>
                <a:gd name="connsiteY0" fmla="*/ 40576 h 50720"/>
                <a:gd name="connsiteX1" fmla="*/ 0 w 50720"/>
                <a:gd name="connsiteY1" fmla="*/ 65936 h 50720"/>
                <a:gd name="connsiteX2" fmla="*/ 5072 w 50720"/>
                <a:gd name="connsiteY2" fmla="*/ 25360 h 50720"/>
                <a:gd name="connsiteX3" fmla="*/ 50720 w 50720"/>
                <a:gd name="connsiteY3" fmla="*/ 0 h 50720"/>
                <a:gd name="connsiteX4" fmla="*/ 50720 w 50720"/>
                <a:gd name="connsiteY4" fmla="*/ 40576 h 50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720" h="50720">
                  <a:moveTo>
                    <a:pt x="50720" y="40576"/>
                  </a:moveTo>
                  <a:lnTo>
                    <a:pt x="0" y="65936"/>
                  </a:lnTo>
                  <a:lnTo>
                    <a:pt x="5072" y="25360"/>
                  </a:lnTo>
                  <a:lnTo>
                    <a:pt x="50720" y="0"/>
                  </a:lnTo>
                  <a:lnTo>
                    <a:pt x="50720" y="40576"/>
                  </a:lnTo>
                </a:path>
              </a:pathLst>
            </a:custGeom>
            <a:solidFill>
              <a:srgbClr val="FFBBD7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F79741F0-937E-4F27-8B9E-4B61608C3AE6}"/>
                </a:ext>
              </a:extLst>
            </p:cNvPr>
            <p:cNvSpPr/>
            <p:nvPr/>
          </p:nvSpPr>
          <p:spPr>
            <a:xfrm>
              <a:off x="4122988" y="1745095"/>
              <a:ext cx="101440" cy="101440"/>
            </a:xfrm>
            <a:custGeom>
              <a:avLst/>
              <a:gdLst>
                <a:gd name="connsiteX0" fmla="*/ 121728 w 101440"/>
                <a:gd name="connsiteY0" fmla="*/ 45648 h 101440"/>
                <a:gd name="connsiteX1" fmla="*/ 0 w 101440"/>
                <a:gd name="connsiteY1" fmla="*/ 116656 h 101440"/>
                <a:gd name="connsiteX2" fmla="*/ 5072 w 101440"/>
                <a:gd name="connsiteY2" fmla="*/ 76080 h 101440"/>
                <a:gd name="connsiteX3" fmla="*/ 126800 w 101440"/>
                <a:gd name="connsiteY3" fmla="*/ 0 h 101440"/>
                <a:gd name="connsiteX4" fmla="*/ 121728 w 101440"/>
                <a:gd name="connsiteY4" fmla="*/ 45648 h 10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440" h="101440">
                  <a:moveTo>
                    <a:pt x="121728" y="45648"/>
                  </a:moveTo>
                  <a:lnTo>
                    <a:pt x="0" y="116656"/>
                  </a:lnTo>
                  <a:lnTo>
                    <a:pt x="5072" y="76080"/>
                  </a:lnTo>
                  <a:lnTo>
                    <a:pt x="126800" y="0"/>
                  </a:lnTo>
                  <a:lnTo>
                    <a:pt x="121728" y="45648"/>
                  </a:lnTo>
                </a:path>
              </a:pathLst>
            </a:custGeom>
            <a:solidFill>
              <a:srgbClr val="FFBBD7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2BAB0597-3B17-4780-A80F-1000A6CC0CF9}"/>
                </a:ext>
              </a:extLst>
            </p:cNvPr>
            <p:cNvSpPr/>
            <p:nvPr/>
          </p:nvSpPr>
          <p:spPr>
            <a:xfrm>
              <a:off x="4635261" y="1547286"/>
              <a:ext cx="152160" cy="101440"/>
            </a:xfrm>
            <a:custGeom>
              <a:avLst/>
              <a:gdLst>
                <a:gd name="connsiteX0" fmla="*/ 162304 w 152160"/>
                <a:gd name="connsiteY0" fmla="*/ 40576 h 101440"/>
                <a:gd name="connsiteX1" fmla="*/ 0 w 152160"/>
                <a:gd name="connsiteY1" fmla="*/ 131872 h 101440"/>
                <a:gd name="connsiteX2" fmla="*/ 0 w 152160"/>
                <a:gd name="connsiteY2" fmla="*/ 91296 h 101440"/>
                <a:gd name="connsiteX3" fmla="*/ 162304 w 152160"/>
                <a:gd name="connsiteY3" fmla="*/ 0 h 10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160" h="101440">
                  <a:moveTo>
                    <a:pt x="162304" y="40576"/>
                  </a:moveTo>
                  <a:lnTo>
                    <a:pt x="0" y="131872"/>
                  </a:lnTo>
                  <a:lnTo>
                    <a:pt x="0" y="91296"/>
                  </a:lnTo>
                  <a:lnTo>
                    <a:pt x="162304" y="0"/>
                  </a:lnTo>
                  <a:close/>
                </a:path>
              </a:pathLst>
            </a:custGeom>
            <a:solidFill>
              <a:srgbClr val="2CC8FF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E870DED0-8D0A-4EE4-AFCE-A26D7E43D35E}"/>
                </a:ext>
              </a:extLst>
            </p:cNvPr>
            <p:cNvSpPr/>
            <p:nvPr/>
          </p:nvSpPr>
          <p:spPr>
            <a:xfrm>
              <a:off x="6009776" y="1714663"/>
              <a:ext cx="862242" cy="507200"/>
            </a:xfrm>
            <a:custGeom>
              <a:avLst/>
              <a:gdLst>
                <a:gd name="connsiteX0" fmla="*/ 0 w 862241"/>
                <a:gd name="connsiteY0" fmla="*/ 15216 h 507200"/>
                <a:gd name="connsiteX1" fmla="*/ 877458 w 862241"/>
                <a:gd name="connsiteY1" fmla="*/ 522416 h 507200"/>
                <a:gd name="connsiteX2" fmla="*/ 877458 w 862241"/>
                <a:gd name="connsiteY2" fmla="*/ 507200 h 507200"/>
                <a:gd name="connsiteX3" fmla="*/ 0 w 862241"/>
                <a:gd name="connsiteY3" fmla="*/ 0 h 50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241" h="507200">
                  <a:moveTo>
                    <a:pt x="0" y="15216"/>
                  </a:moveTo>
                  <a:lnTo>
                    <a:pt x="877458" y="522416"/>
                  </a:lnTo>
                  <a:lnTo>
                    <a:pt x="877458" y="507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BD7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AEA799FE-2C7A-4AAD-9236-A1C3D8357A37}"/>
                </a:ext>
              </a:extLst>
            </p:cNvPr>
            <p:cNvSpPr/>
            <p:nvPr/>
          </p:nvSpPr>
          <p:spPr>
            <a:xfrm>
              <a:off x="6009776" y="1663942"/>
              <a:ext cx="862242" cy="507200"/>
            </a:xfrm>
            <a:custGeom>
              <a:avLst/>
              <a:gdLst>
                <a:gd name="connsiteX0" fmla="*/ 0 w 862241"/>
                <a:gd name="connsiteY0" fmla="*/ 15216 h 507200"/>
                <a:gd name="connsiteX1" fmla="*/ 872386 w 862241"/>
                <a:gd name="connsiteY1" fmla="*/ 522416 h 507200"/>
                <a:gd name="connsiteX2" fmla="*/ 872386 w 862241"/>
                <a:gd name="connsiteY2" fmla="*/ 507200 h 507200"/>
                <a:gd name="connsiteX3" fmla="*/ 0 w 862241"/>
                <a:gd name="connsiteY3" fmla="*/ 0 h 50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241" h="507200">
                  <a:moveTo>
                    <a:pt x="0" y="15216"/>
                  </a:moveTo>
                  <a:lnTo>
                    <a:pt x="872386" y="522416"/>
                  </a:lnTo>
                  <a:lnTo>
                    <a:pt x="872386" y="507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BD7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140B9ED6-CEB0-45DC-A7A9-B41D7CC4C7F2}"/>
                </a:ext>
              </a:extLst>
            </p:cNvPr>
            <p:cNvSpPr/>
            <p:nvPr/>
          </p:nvSpPr>
          <p:spPr>
            <a:xfrm>
              <a:off x="6009776" y="1618294"/>
              <a:ext cx="862242" cy="507200"/>
            </a:xfrm>
            <a:custGeom>
              <a:avLst/>
              <a:gdLst>
                <a:gd name="connsiteX0" fmla="*/ 0 w 862241"/>
                <a:gd name="connsiteY0" fmla="*/ 15216 h 507200"/>
                <a:gd name="connsiteX1" fmla="*/ 872386 w 862241"/>
                <a:gd name="connsiteY1" fmla="*/ 522416 h 507200"/>
                <a:gd name="connsiteX2" fmla="*/ 872386 w 862241"/>
                <a:gd name="connsiteY2" fmla="*/ 507200 h 507200"/>
                <a:gd name="connsiteX3" fmla="*/ 0 w 862241"/>
                <a:gd name="connsiteY3" fmla="*/ 0 h 50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241" h="507200">
                  <a:moveTo>
                    <a:pt x="0" y="15216"/>
                  </a:moveTo>
                  <a:lnTo>
                    <a:pt x="872386" y="522416"/>
                  </a:lnTo>
                  <a:lnTo>
                    <a:pt x="872386" y="507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BD7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473BE89E-3520-484E-B09E-36CF39F56B51}"/>
                </a:ext>
              </a:extLst>
            </p:cNvPr>
            <p:cNvSpPr/>
            <p:nvPr/>
          </p:nvSpPr>
          <p:spPr>
            <a:xfrm>
              <a:off x="6009776" y="1572646"/>
              <a:ext cx="862242" cy="507200"/>
            </a:xfrm>
            <a:custGeom>
              <a:avLst/>
              <a:gdLst>
                <a:gd name="connsiteX0" fmla="*/ 0 w 862241"/>
                <a:gd name="connsiteY0" fmla="*/ 15216 h 507200"/>
                <a:gd name="connsiteX1" fmla="*/ 872386 w 862241"/>
                <a:gd name="connsiteY1" fmla="*/ 522417 h 507200"/>
                <a:gd name="connsiteX2" fmla="*/ 872386 w 862241"/>
                <a:gd name="connsiteY2" fmla="*/ 507200 h 507200"/>
                <a:gd name="connsiteX3" fmla="*/ 0 w 862241"/>
                <a:gd name="connsiteY3" fmla="*/ 0 h 50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241" h="507200">
                  <a:moveTo>
                    <a:pt x="0" y="15216"/>
                  </a:moveTo>
                  <a:lnTo>
                    <a:pt x="872386" y="522417"/>
                  </a:lnTo>
                  <a:lnTo>
                    <a:pt x="872386" y="507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BD7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C540CF0F-19A6-475E-B77D-C95F329FD8A0}"/>
                </a:ext>
              </a:extLst>
            </p:cNvPr>
            <p:cNvSpPr/>
            <p:nvPr/>
          </p:nvSpPr>
          <p:spPr>
            <a:xfrm>
              <a:off x="6009776" y="1521926"/>
              <a:ext cx="862242" cy="507200"/>
            </a:xfrm>
            <a:custGeom>
              <a:avLst/>
              <a:gdLst>
                <a:gd name="connsiteX0" fmla="*/ 0 w 862241"/>
                <a:gd name="connsiteY0" fmla="*/ 20288 h 507200"/>
                <a:gd name="connsiteX1" fmla="*/ 872386 w 862241"/>
                <a:gd name="connsiteY1" fmla="*/ 522417 h 507200"/>
                <a:gd name="connsiteX2" fmla="*/ 872386 w 862241"/>
                <a:gd name="connsiteY2" fmla="*/ 507200 h 507200"/>
                <a:gd name="connsiteX3" fmla="*/ 0 w 862241"/>
                <a:gd name="connsiteY3" fmla="*/ 0 h 50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241" h="507200">
                  <a:moveTo>
                    <a:pt x="0" y="20288"/>
                  </a:moveTo>
                  <a:lnTo>
                    <a:pt x="872386" y="522417"/>
                  </a:lnTo>
                  <a:lnTo>
                    <a:pt x="872386" y="507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BD7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F4B8A36-3338-420C-8854-6137642C85AF}"/>
                </a:ext>
              </a:extLst>
            </p:cNvPr>
            <p:cNvSpPr/>
            <p:nvPr/>
          </p:nvSpPr>
          <p:spPr>
            <a:xfrm>
              <a:off x="6009776" y="1476278"/>
              <a:ext cx="862242" cy="507200"/>
            </a:xfrm>
            <a:custGeom>
              <a:avLst/>
              <a:gdLst>
                <a:gd name="connsiteX0" fmla="*/ 0 w 862241"/>
                <a:gd name="connsiteY0" fmla="*/ 15216 h 507200"/>
                <a:gd name="connsiteX1" fmla="*/ 872386 w 862241"/>
                <a:gd name="connsiteY1" fmla="*/ 522416 h 507200"/>
                <a:gd name="connsiteX2" fmla="*/ 872386 w 862241"/>
                <a:gd name="connsiteY2" fmla="*/ 507200 h 507200"/>
                <a:gd name="connsiteX3" fmla="*/ 0 w 862241"/>
                <a:gd name="connsiteY3" fmla="*/ 0 h 50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241" h="507200">
                  <a:moveTo>
                    <a:pt x="0" y="15216"/>
                  </a:moveTo>
                  <a:lnTo>
                    <a:pt x="872386" y="522416"/>
                  </a:lnTo>
                  <a:lnTo>
                    <a:pt x="872386" y="507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BD7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7C90A542-8B7E-47A5-B579-CF731E385902}"/>
                </a:ext>
              </a:extLst>
            </p:cNvPr>
            <p:cNvSpPr/>
            <p:nvPr/>
          </p:nvSpPr>
          <p:spPr>
            <a:xfrm>
              <a:off x="6009776" y="1430630"/>
              <a:ext cx="862242" cy="507200"/>
            </a:xfrm>
            <a:custGeom>
              <a:avLst/>
              <a:gdLst>
                <a:gd name="connsiteX0" fmla="*/ 0 w 862241"/>
                <a:gd name="connsiteY0" fmla="*/ 15216 h 507200"/>
                <a:gd name="connsiteX1" fmla="*/ 872386 w 862241"/>
                <a:gd name="connsiteY1" fmla="*/ 522416 h 507200"/>
                <a:gd name="connsiteX2" fmla="*/ 872386 w 862241"/>
                <a:gd name="connsiteY2" fmla="*/ 507200 h 507200"/>
                <a:gd name="connsiteX3" fmla="*/ 0 w 862241"/>
                <a:gd name="connsiteY3" fmla="*/ 0 h 50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241" h="507200">
                  <a:moveTo>
                    <a:pt x="0" y="15216"/>
                  </a:moveTo>
                  <a:lnTo>
                    <a:pt x="872386" y="522416"/>
                  </a:lnTo>
                  <a:lnTo>
                    <a:pt x="872386" y="507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BD7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D2991A79-89AB-412A-8923-EEA8F25D2C8B}"/>
                </a:ext>
              </a:extLst>
            </p:cNvPr>
            <p:cNvSpPr/>
            <p:nvPr/>
          </p:nvSpPr>
          <p:spPr>
            <a:xfrm>
              <a:off x="6009776" y="1384982"/>
              <a:ext cx="862242" cy="507200"/>
            </a:xfrm>
            <a:custGeom>
              <a:avLst/>
              <a:gdLst>
                <a:gd name="connsiteX0" fmla="*/ 0 w 862241"/>
                <a:gd name="connsiteY0" fmla="*/ 15216 h 507200"/>
                <a:gd name="connsiteX1" fmla="*/ 872386 w 862241"/>
                <a:gd name="connsiteY1" fmla="*/ 517344 h 507200"/>
                <a:gd name="connsiteX2" fmla="*/ 872386 w 862241"/>
                <a:gd name="connsiteY2" fmla="*/ 502128 h 507200"/>
                <a:gd name="connsiteX3" fmla="*/ 0 w 862241"/>
                <a:gd name="connsiteY3" fmla="*/ 0 h 50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241" h="507200">
                  <a:moveTo>
                    <a:pt x="0" y="15216"/>
                  </a:moveTo>
                  <a:lnTo>
                    <a:pt x="872386" y="517344"/>
                  </a:lnTo>
                  <a:lnTo>
                    <a:pt x="872386" y="5021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BD7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42A5B4B7-25F8-4478-A39B-F34B7506C508}"/>
                </a:ext>
              </a:extLst>
            </p:cNvPr>
            <p:cNvSpPr/>
            <p:nvPr/>
          </p:nvSpPr>
          <p:spPr>
            <a:xfrm>
              <a:off x="6004704" y="1334262"/>
              <a:ext cx="862242" cy="507200"/>
            </a:xfrm>
            <a:custGeom>
              <a:avLst/>
              <a:gdLst>
                <a:gd name="connsiteX0" fmla="*/ 0 w 862241"/>
                <a:gd name="connsiteY0" fmla="*/ 15216 h 507200"/>
                <a:gd name="connsiteX1" fmla="*/ 877458 w 862241"/>
                <a:gd name="connsiteY1" fmla="*/ 522416 h 507200"/>
                <a:gd name="connsiteX2" fmla="*/ 877458 w 862241"/>
                <a:gd name="connsiteY2" fmla="*/ 507200 h 507200"/>
                <a:gd name="connsiteX3" fmla="*/ 0 w 862241"/>
                <a:gd name="connsiteY3" fmla="*/ 0 h 50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241" h="507200">
                  <a:moveTo>
                    <a:pt x="0" y="15216"/>
                  </a:moveTo>
                  <a:lnTo>
                    <a:pt x="877458" y="522416"/>
                  </a:lnTo>
                  <a:lnTo>
                    <a:pt x="877458" y="507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BD7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0D25FA14-8937-435A-B690-9F99CE68B1D5}"/>
                </a:ext>
              </a:extLst>
            </p:cNvPr>
            <p:cNvSpPr/>
            <p:nvPr/>
          </p:nvSpPr>
          <p:spPr>
            <a:xfrm>
              <a:off x="5563439" y="1070518"/>
              <a:ext cx="50720" cy="101440"/>
            </a:xfrm>
            <a:custGeom>
              <a:avLst/>
              <a:gdLst>
                <a:gd name="connsiteX0" fmla="*/ 71008 w 50720"/>
                <a:gd name="connsiteY0" fmla="*/ 116656 h 101440"/>
                <a:gd name="connsiteX1" fmla="*/ 15216 w 50720"/>
                <a:gd name="connsiteY1" fmla="*/ 81152 h 101440"/>
                <a:gd name="connsiteX2" fmla="*/ 0 w 50720"/>
                <a:gd name="connsiteY2" fmla="*/ 60864 h 101440"/>
                <a:gd name="connsiteX3" fmla="*/ 0 w 50720"/>
                <a:gd name="connsiteY3" fmla="*/ 5072 h 101440"/>
                <a:gd name="connsiteX4" fmla="*/ 15216 w 50720"/>
                <a:gd name="connsiteY4" fmla="*/ 0 h 101440"/>
                <a:gd name="connsiteX5" fmla="*/ 71008 w 50720"/>
                <a:gd name="connsiteY5" fmla="*/ 35504 h 101440"/>
                <a:gd name="connsiteX6" fmla="*/ 81152 w 50720"/>
                <a:gd name="connsiteY6" fmla="*/ 55792 h 101440"/>
                <a:gd name="connsiteX7" fmla="*/ 81152 w 50720"/>
                <a:gd name="connsiteY7" fmla="*/ 111584 h 101440"/>
                <a:gd name="connsiteX8" fmla="*/ 71008 w 50720"/>
                <a:gd name="connsiteY8" fmla="*/ 116656 h 10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720" h="101440">
                  <a:moveTo>
                    <a:pt x="71008" y="116656"/>
                  </a:moveTo>
                  <a:lnTo>
                    <a:pt x="15216" y="81152"/>
                  </a:lnTo>
                  <a:cubicBezTo>
                    <a:pt x="10144" y="76080"/>
                    <a:pt x="5072" y="65936"/>
                    <a:pt x="0" y="60864"/>
                  </a:cubicBezTo>
                  <a:lnTo>
                    <a:pt x="0" y="5072"/>
                  </a:lnTo>
                  <a:cubicBezTo>
                    <a:pt x="0" y="0"/>
                    <a:pt x="5072" y="0"/>
                    <a:pt x="15216" y="0"/>
                  </a:cubicBezTo>
                  <a:lnTo>
                    <a:pt x="71008" y="35504"/>
                  </a:lnTo>
                  <a:cubicBezTo>
                    <a:pt x="76080" y="40576"/>
                    <a:pt x="81152" y="50720"/>
                    <a:pt x="81152" y="55792"/>
                  </a:cubicBezTo>
                  <a:lnTo>
                    <a:pt x="81152" y="111584"/>
                  </a:lnTo>
                  <a:cubicBezTo>
                    <a:pt x="81152" y="116656"/>
                    <a:pt x="76080" y="116656"/>
                    <a:pt x="71008" y="116656"/>
                  </a:cubicBezTo>
                  <a:close/>
                </a:path>
              </a:pathLst>
            </a:custGeom>
            <a:solidFill>
              <a:srgbClr val="FFBBD7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31CE8ECA-6F8D-49AF-A209-C0731469EFEB}"/>
                </a:ext>
              </a:extLst>
            </p:cNvPr>
            <p:cNvSpPr/>
            <p:nvPr/>
          </p:nvSpPr>
          <p:spPr>
            <a:xfrm>
              <a:off x="5563439" y="1164785"/>
              <a:ext cx="50720" cy="101440"/>
            </a:xfrm>
            <a:custGeom>
              <a:avLst/>
              <a:gdLst>
                <a:gd name="connsiteX0" fmla="*/ 71008 w 50720"/>
                <a:gd name="connsiteY0" fmla="*/ 118757 h 101440"/>
                <a:gd name="connsiteX1" fmla="*/ 15216 w 50720"/>
                <a:gd name="connsiteY1" fmla="*/ 83253 h 101440"/>
                <a:gd name="connsiteX2" fmla="*/ 0 w 50720"/>
                <a:gd name="connsiteY2" fmla="*/ 62965 h 101440"/>
                <a:gd name="connsiteX3" fmla="*/ 0 w 50720"/>
                <a:gd name="connsiteY3" fmla="*/ 7173 h 101440"/>
                <a:gd name="connsiteX4" fmla="*/ 10144 w 50720"/>
                <a:gd name="connsiteY4" fmla="*/ 2101 h 101440"/>
                <a:gd name="connsiteX5" fmla="*/ 65936 w 50720"/>
                <a:gd name="connsiteY5" fmla="*/ 37605 h 101440"/>
                <a:gd name="connsiteX6" fmla="*/ 81152 w 50720"/>
                <a:gd name="connsiteY6" fmla="*/ 57893 h 101440"/>
                <a:gd name="connsiteX7" fmla="*/ 81152 w 50720"/>
                <a:gd name="connsiteY7" fmla="*/ 113685 h 101440"/>
                <a:gd name="connsiteX8" fmla="*/ 71008 w 50720"/>
                <a:gd name="connsiteY8" fmla="*/ 118757 h 10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720" h="101440">
                  <a:moveTo>
                    <a:pt x="71008" y="118757"/>
                  </a:moveTo>
                  <a:lnTo>
                    <a:pt x="15216" y="83253"/>
                  </a:lnTo>
                  <a:cubicBezTo>
                    <a:pt x="10144" y="78181"/>
                    <a:pt x="5072" y="68037"/>
                    <a:pt x="0" y="62965"/>
                  </a:cubicBezTo>
                  <a:lnTo>
                    <a:pt x="0" y="7173"/>
                  </a:lnTo>
                  <a:cubicBezTo>
                    <a:pt x="0" y="2101"/>
                    <a:pt x="5072" y="-2971"/>
                    <a:pt x="10144" y="2101"/>
                  </a:cubicBezTo>
                  <a:lnTo>
                    <a:pt x="65936" y="37605"/>
                  </a:lnTo>
                  <a:cubicBezTo>
                    <a:pt x="76080" y="42677"/>
                    <a:pt x="81152" y="52821"/>
                    <a:pt x="81152" y="57893"/>
                  </a:cubicBezTo>
                  <a:lnTo>
                    <a:pt x="81152" y="113685"/>
                  </a:lnTo>
                  <a:cubicBezTo>
                    <a:pt x="86224" y="118757"/>
                    <a:pt x="76080" y="123829"/>
                    <a:pt x="71008" y="118757"/>
                  </a:cubicBezTo>
                  <a:close/>
                </a:path>
              </a:pathLst>
            </a:custGeom>
            <a:solidFill>
              <a:srgbClr val="F0FAFF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BB4FBE07-E344-47D0-B016-FDF05424B97D}"/>
                </a:ext>
              </a:extLst>
            </p:cNvPr>
            <p:cNvSpPr/>
            <p:nvPr/>
          </p:nvSpPr>
          <p:spPr>
            <a:xfrm>
              <a:off x="5568511" y="1266225"/>
              <a:ext cx="50720" cy="101440"/>
            </a:xfrm>
            <a:custGeom>
              <a:avLst/>
              <a:gdLst>
                <a:gd name="connsiteX0" fmla="*/ 71008 w 50720"/>
                <a:gd name="connsiteY0" fmla="*/ 118757 h 101440"/>
                <a:gd name="connsiteX1" fmla="*/ 15216 w 50720"/>
                <a:gd name="connsiteY1" fmla="*/ 83253 h 101440"/>
                <a:gd name="connsiteX2" fmla="*/ 0 w 50720"/>
                <a:gd name="connsiteY2" fmla="*/ 62965 h 101440"/>
                <a:gd name="connsiteX3" fmla="*/ 0 w 50720"/>
                <a:gd name="connsiteY3" fmla="*/ 7173 h 101440"/>
                <a:gd name="connsiteX4" fmla="*/ 10144 w 50720"/>
                <a:gd name="connsiteY4" fmla="*/ 2101 h 101440"/>
                <a:gd name="connsiteX5" fmla="*/ 65936 w 50720"/>
                <a:gd name="connsiteY5" fmla="*/ 37605 h 101440"/>
                <a:gd name="connsiteX6" fmla="*/ 81152 w 50720"/>
                <a:gd name="connsiteY6" fmla="*/ 57893 h 101440"/>
                <a:gd name="connsiteX7" fmla="*/ 81152 w 50720"/>
                <a:gd name="connsiteY7" fmla="*/ 113685 h 101440"/>
                <a:gd name="connsiteX8" fmla="*/ 71008 w 50720"/>
                <a:gd name="connsiteY8" fmla="*/ 118757 h 10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720" h="101440">
                  <a:moveTo>
                    <a:pt x="71008" y="118757"/>
                  </a:moveTo>
                  <a:lnTo>
                    <a:pt x="15216" y="83253"/>
                  </a:lnTo>
                  <a:cubicBezTo>
                    <a:pt x="10144" y="78181"/>
                    <a:pt x="5072" y="68037"/>
                    <a:pt x="0" y="62965"/>
                  </a:cubicBezTo>
                  <a:lnTo>
                    <a:pt x="0" y="7173"/>
                  </a:lnTo>
                  <a:cubicBezTo>
                    <a:pt x="0" y="2101"/>
                    <a:pt x="5072" y="-2971"/>
                    <a:pt x="10144" y="2101"/>
                  </a:cubicBezTo>
                  <a:lnTo>
                    <a:pt x="65936" y="37605"/>
                  </a:lnTo>
                  <a:cubicBezTo>
                    <a:pt x="71008" y="42677"/>
                    <a:pt x="76080" y="52821"/>
                    <a:pt x="81152" y="57893"/>
                  </a:cubicBezTo>
                  <a:lnTo>
                    <a:pt x="81152" y="113685"/>
                  </a:lnTo>
                  <a:cubicBezTo>
                    <a:pt x="81152" y="118757"/>
                    <a:pt x="76080" y="118757"/>
                    <a:pt x="71008" y="118757"/>
                  </a:cubicBezTo>
                  <a:close/>
                </a:path>
              </a:pathLst>
            </a:custGeom>
            <a:solidFill>
              <a:srgbClr val="F0FAFF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EE88F836-4AAB-40BB-911E-A4B097507C89}"/>
                </a:ext>
              </a:extLst>
            </p:cNvPr>
            <p:cNvSpPr/>
            <p:nvPr/>
          </p:nvSpPr>
          <p:spPr>
            <a:xfrm>
              <a:off x="5568511" y="1362593"/>
              <a:ext cx="50720" cy="101440"/>
            </a:xfrm>
            <a:custGeom>
              <a:avLst/>
              <a:gdLst>
                <a:gd name="connsiteX0" fmla="*/ 71008 w 50720"/>
                <a:gd name="connsiteY0" fmla="*/ 118757 h 101440"/>
                <a:gd name="connsiteX1" fmla="*/ 15216 w 50720"/>
                <a:gd name="connsiteY1" fmla="*/ 83253 h 101440"/>
                <a:gd name="connsiteX2" fmla="*/ 0 w 50720"/>
                <a:gd name="connsiteY2" fmla="*/ 62965 h 101440"/>
                <a:gd name="connsiteX3" fmla="*/ 0 w 50720"/>
                <a:gd name="connsiteY3" fmla="*/ 7173 h 101440"/>
                <a:gd name="connsiteX4" fmla="*/ 10144 w 50720"/>
                <a:gd name="connsiteY4" fmla="*/ 2101 h 101440"/>
                <a:gd name="connsiteX5" fmla="*/ 71008 w 50720"/>
                <a:gd name="connsiteY5" fmla="*/ 37605 h 101440"/>
                <a:gd name="connsiteX6" fmla="*/ 86224 w 50720"/>
                <a:gd name="connsiteY6" fmla="*/ 57893 h 101440"/>
                <a:gd name="connsiteX7" fmla="*/ 86224 w 50720"/>
                <a:gd name="connsiteY7" fmla="*/ 113685 h 101440"/>
                <a:gd name="connsiteX8" fmla="*/ 71008 w 50720"/>
                <a:gd name="connsiteY8" fmla="*/ 118757 h 10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720" h="101440">
                  <a:moveTo>
                    <a:pt x="71008" y="118757"/>
                  </a:moveTo>
                  <a:lnTo>
                    <a:pt x="15216" y="83253"/>
                  </a:lnTo>
                  <a:cubicBezTo>
                    <a:pt x="10144" y="78181"/>
                    <a:pt x="5072" y="68037"/>
                    <a:pt x="0" y="62965"/>
                  </a:cubicBezTo>
                  <a:lnTo>
                    <a:pt x="0" y="7173"/>
                  </a:lnTo>
                  <a:cubicBezTo>
                    <a:pt x="0" y="2101"/>
                    <a:pt x="5072" y="-2971"/>
                    <a:pt x="10144" y="2101"/>
                  </a:cubicBezTo>
                  <a:lnTo>
                    <a:pt x="71008" y="37605"/>
                  </a:lnTo>
                  <a:cubicBezTo>
                    <a:pt x="76080" y="42677"/>
                    <a:pt x="81152" y="52821"/>
                    <a:pt x="86224" y="57893"/>
                  </a:cubicBezTo>
                  <a:lnTo>
                    <a:pt x="86224" y="113685"/>
                  </a:lnTo>
                  <a:cubicBezTo>
                    <a:pt x="81152" y="118757"/>
                    <a:pt x="76080" y="123829"/>
                    <a:pt x="71008" y="118757"/>
                  </a:cubicBezTo>
                  <a:close/>
                </a:path>
              </a:pathLst>
            </a:custGeom>
            <a:solidFill>
              <a:srgbClr val="F0FAFF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38CBE8ED-4FA1-4FD1-B0F2-2B12B32BC412}"/>
                </a:ext>
              </a:extLst>
            </p:cNvPr>
            <p:cNvSpPr/>
            <p:nvPr/>
          </p:nvSpPr>
          <p:spPr>
            <a:xfrm>
              <a:off x="5573583" y="1464033"/>
              <a:ext cx="50720" cy="101440"/>
            </a:xfrm>
            <a:custGeom>
              <a:avLst/>
              <a:gdLst>
                <a:gd name="connsiteX0" fmla="*/ 65936 w 50720"/>
                <a:gd name="connsiteY0" fmla="*/ 118757 h 101440"/>
                <a:gd name="connsiteX1" fmla="*/ 15216 w 50720"/>
                <a:gd name="connsiteY1" fmla="*/ 83253 h 101440"/>
                <a:gd name="connsiteX2" fmla="*/ 0 w 50720"/>
                <a:gd name="connsiteY2" fmla="*/ 62965 h 101440"/>
                <a:gd name="connsiteX3" fmla="*/ 0 w 50720"/>
                <a:gd name="connsiteY3" fmla="*/ 7173 h 101440"/>
                <a:gd name="connsiteX4" fmla="*/ 10144 w 50720"/>
                <a:gd name="connsiteY4" fmla="*/ 2101 h 101440"/>
                <a:gd name="connsiteX5" fmla="*/ 65936 w 50720"/>
                <a:gd name="connsiteY5" fmla="*/ 37605 h 101440"/>
                <a:gd name="connsiteX6" fmla="*/ 81152 w 50720"/>
                <a:gd name="connsiteY6" fmla="*/ 57893 h 101440"/>
                <a:gd name="connsiteX7" fmla="*/ 81152 w 50720"/>
                <a:gd name="connsiteY7" fmla="*/ 113685 h 101440"/>
                <a:gd name="connsiteX8" fmla="*/ 65936 w 50720"/>
                <a:gd name="connsiteY8" fmla="*/ 118757 h 10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720" h="101440">
                  <a:moveTo>
                    <a:pt x="65936" y="118757"/>
                  </a:moveTo>
                  <a:lnTo>
                    <a:pt x="15216" y="83253"/>
                  </a:lnTo>
                  <a:cubicBezTo>
                    <a:pt x="10144" y="78181"/>
                    <a:pt x="5072" y="68037"/>
                    <a:pt x="0" y="62965"/>
                  </a:cubicBezTo>
                  <a:lnTo>
                    <a:pt x="0" y="7173"/>
                  </a:lnTo>
                  <a:cubicBezTo>
                    <a:pt x="0" y="2101"/>
                    <a:pt x="5072" y="-2971"/>
                    <a:pt x="10144" y="2101"/>
                  </a:cubicBezTo>
                  <a:lnTo>
                    <a:pt x="65936" y="37605"/>
                  </a:lnTo>
                  <a:cubicBezTo>
                    <a:pt x="71008" y="42677"/>
                    <a:pt x="76080" y="52821"/>
                    <a:pt x="81152" y="57893"/>
                  </a:cubicBezTo>
                  <a:lnTo>
                    <a:pt x="81152" y="113685"/>
                  </a:lnTo>
                  <a:cubicBezTo>
                    <a:pt x="81152" y="118757"/>
                    <a:pt x="76080" y="118757"/>
                    <a:pt x="65936" y="118757"/>
                  </a:cubicBezTo>
                  <a:close/>
                </a:path>
              </a:pathLst>
            </a:custGeom>
            <a:solidFill>
              <a:srgbClr val="F0FAFF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AE846ED1-D81F-4EA0-96C0-5F934F2D18B5}"/>
                </a:ext>
              </a:extLst>
            </p:cNvPr>
            <p:cNvSpPr/>
            <p:nvPr/>
          </p:nvSpPr>
          <p:spPr>
            <a:xfrm>
              <a:off x="5776463" y="1200289"/>
              <a:ext cx="50720" cy="101440"/>
            </a:xfrm>
            <a:custGeom>
              <a:avLst/>
              <a:gdLst>
                <a:gd name="connsiteX0" fmla="*/ 71008 w 50720"/>
                <a:gd name="connsiteY0" fmla="*/ 113685 h 101440"/>
                <a:gd name="connsiteX1" fmla="*/ 15216 w 50720"/>
                <a:gd name="connsiteY1" fmla="*/ 83253 h 101440"/>
                <a:gd name="connsiteX2" fmla="*/ 0 w 50720"/>
                <a:gd name="connsiteY2" fmla="*/ 62965 h 101440"/>
                <a:gd name="connsiteX3" fmla="*/ 0 w 50720"/>
                <a:gd name="connsiteY3" fmla="*/ 7173 h 101440"/>
                <a:gd name="connsiteX4" fmla="*/ 10144 w 50720"/>
                <a:gd name="connsiteY4" fmla="*/ 2101 h 101440"/>
                <a:gd name="connsiteX5" fmla="*/ 65936 w 50720"/>
                <a:gd name="connsiteY5" fmla="*/ 37605 h 101440"/>
                <a:gd name="connsiteX6" fmla="*/ 81152 w 50720"/>
                <a:gd name="connsiteY6" fmla="*/ 57893 h 101440"/>
                <a:gd name="connsiteX7" fmla="*/ 81152 w 50720"/>
                <a:gd name="connsiteY7" fmla="*/ 113685 h 101440"/>
                <a:gd name="connsiteX8" fmla="*/ 71008 w 50720"/>
                <a:gd name="connsiteY8" fmla="*/ 113685 h 10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720" h="101440">
                  <a:moveTo>
                    <a:pt x="71008" y="113685"/>
                  </a:moveTo>
                  <a:lnTo>
                    <a:pt x="15216" y="83253"/>
                  </a:lnTo>
                  <a:cubicBezTo>
                    <a:pt x="10144" y="78181"/>
                    <a:pt x="5072" y="68037"/>
                    <a:pt x="0" y="62965"/>
                  </a:cubicBezTo>
                  <a:lnTo>
                    <a:pt x="0" y="7173"/>
                  </a:lnTo>
                  <a:cubicBezTo>
                    <a:pt x="0" y="2101"/>
                    <a:pt x="5072" y="-2971"/>
                    <a:pt x="10144" y="2101"/>
                  </a:cubicBezTo>
                  <a:lnTo>
                    <a:pt x="65936" y="37605"/>
                  </a:lnTo>
                  <a:cubicBezTo>
                    <a:pt x="71008" y="42677"/>
                    <a:pt x="76080" y="52821"/>
                    <a:pt x="81152" y="57893"/>
                  </a:cubicBezTo>
                  <a:lnTo>
                    <a:pt x="81152" y="113685"/>
                  </a:lnTo>
                  <a:cubicBezTo>
                    <a:pt x="81152" y="118757"/>
                    <a:pt x="76080" y="118757"/>
                    <a:pt x="71008" y="113685"/>
                  </a:cubicBezTo>
                  <a:close/>
                </a:path>
              </a:pathLst>
            </a:custGeom>
            <a:solidFill>
              <a:srgbClr val="F0FAFF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6E58191F-9B20-4DBD-9049-358242287344}"/>
                </a:ext>
              </a:extLst>
            </p:cNvPr>
            <p:cNvSpPr/>
            <p:nvPr/>
          </p:nvSpPr>
          <p:spPr>
            <a:xfrm>
              <a:off x="5776463" y="1296657"/>
              <a:ext cx="50720" cy="101440"/>
            </a:xfrm>
            <a:custGeom>
              <a:avLst/>
              <a:gdLst>
                <a:gd name="connsiteX0" fmla="*/ 71008 w 50720"/>
                <a:gd name="connsiteY0" fmla="*/ 118757 h 101440"/>
                <a:gd name="connsiteX1" fmla="*/ 15216 w 50720"/>
                <a:gd name="connsiteY1" fmla="*/ 83253 h 101440"/>
                <a:gd name="connsiteX2" fmla="*/ 0 w 50720"/>
                <a:gd name="connsiteY2" fmla="*/ 62965 h 101440"/>
                <a:gd name="connsiteX3" fmla="*/ 0 w 50720"/>
                <a:gd name="connsiteY3" fmla="*/ 7173 h 101440"/>
                <a:gd name="connsiteX4" fmla="*/ 10144 w 50720"/>
                <a:gd name="connsiteY4" fmla="*/ 2101 h 101440"/>
                <a:gd name="connsiteX5" fmla="*/ 65936 w 50720"/>
                <a:gd name="connsiteY5" fmla="*/ 37605 h 101440"/>
                <a:gd name="connsiteX6" fmla="*/ 81152 w 50720"/>
                <a:gd name="connsiteY6" fmla="*/ 57893 h 101440"/>
                <a:gd name="connsiteX7" fmla="*/ 81152 w 50720"/>
                <a:gd name="connsiteY7" fmla="*/ 113685 h 101440"/>
                <a:gd name="connsiteX8" fmla="*/ 71008 w 50720"/>
                <a:gd name="connsiteY8" fmla="*/ 118757 h 10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720" h="101440">
                  <a:moveTo>
                    <a:pt x="71008" y="118757"/>
                  </a:moveTo>
                  <a:lnTo>
                    <a:pt x="15216" y="83253"/>
                  </a:lnTo>
                  <a:cubicBezTo>
                    <a:pt x="10144" y="78181"/>
                    <a:pt x="5072" y="68037"/>
                    <a:pt x="0" y="62965"/>
                  </a:cubicBezTo>
                  <a:lnTo>
                    <a:pt x="0" y="7173"/>
                  </a:lnTo>
                  <a:cubicBezTo>
                    <a:pt x="0" y="2101"/>
                    <a:pt x="5072" y="-2971"/>
                    <a:pt x="10144" y="2101"/>
                  </a:cubicBezTo>
                  <a:lnTo>
                    <a:pt x="65936" y="37605"/>
                  </a:lnTo>
                  <a:cubicBezTo>
                    <a:pt x="71008" y="42677"/>
                    <a:pt x="76080" y="52821"/>
                    <a:pt x="81152" y="57893"/>
                  </a:cubicBezTo>
                  <a:lnTo>
                    <a:pt x="81152" y="113685"/>
                  </a:lnTo>
                  <a:cubicBezTo>
                    <a:pt x="86224" y="118757"/>
                    <a:pt x="81152" y="123829"/>
                    <a:pt x="71008" y="118757"/>
                  </a:cubicBezTo>
                  <a:close/>
                </a:path>
              </a:pathLst>
            </a:custGeom>
            <a:solidFill>
              <a:srgbClr val="FFBBD7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BEE1BF78-93A9-4ED7-AFF7-352249E7B4AB}"/>
                </a:ext>
              </a:extLst>
            </p:cNvPr>
            <p:cNvSpPr/>
            <p:nvPr/>
          </p:nvSpPr>
          <p:spPr>
            <a:xfrm>
              <a:off x="5781535" y="1398097"/>
              <a:ext cx="50720" cy="101440"/>
            </a:xfrm>
            <a:custGeom>
              <a:avLst/>
              <a:gdLst>
                <a:gd name="connsiteX0" fmla="*/ 71008 w 50720"/>
                <a:gd name="connsiteY0" fmla="*/ 113685 h 101440"/>
                <a:gd name="connsiteX1" fmla="*/ 15216 w 50720"/>
                <a:gd name="connsiteY1" fmla="*/ 78181 h 101440"/>
                <a:gd name="connsiteX2" fmla="*/ 0 w 50720"/>
                <a:gd name="connsiteY2" fmla="*/ 62965 h 101440"/>
                <a:gd name="connsiteX3" fmla="*/ 0 w 50720"/>
                <a:gd name="connsiteY3" fmla="*/ 7173 h 101440"/>
                <a:gd name="connsiteX4" fmla="*/ 10144 w 50720"/>
                <a:gd name="connsiteY4" fmla="*/ 2101 h 101440"/>
                <a:gd name="connsiteX5" fmla="*/ 65936 w 50720"/>
                <a:gd name="connsiteY5" fmla="*/ 37605 h 101440"/>
                <a:gd name="connsiteX6" fmla="*/ 81152 w 50720"/>
                <a:gd name="connsiteY6" fmla="*/ 57893 h 101440"/>
                <a:gd name="connsiteX7" fmla="*/ 81152 w 50720"/>
                <a:gd name="connsiteY7" fmla="*/ 113685 h 101440"/>
                <a:gd name="connsiteX8" fmla="*/ 71008 w 50720"/>
                <a:gd name="connsiteY8" fmla="*/ 113685 h 10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720" h="101440">
                  <a:moveTo>
                    <a:pt x="71008" y="113685"/>
                  </a:moveTo>
                  <a:lnTo>
                    <a:pt x="15216" y="78181"/>
                  </a:lnTo>
                  <a:cubicBezTo>
                    <a:pt x="10144" y="78181"/>
                    <a:pt x="0" y="68037"/>
                    <a:pt x="0" y="62965"/>
                  </a:cubicBezTo>
                  <a:lnTo>
                    <a:pt x="0" y="7173"/>
                  </a:lnTo>
                  <a:cubicBezTo>
                    <a:pt x="0" y="2101"/>
                    <a:pt x="5072" y="-2971"/>
                    <a:pt x="10144" y="2101"/>
                  </a:cubicBezTo>
                  <a:lnTo>
                    <a:pt x="65936" y="37605"/>
                  </a:lnTo>
                  <a:cubicBezTo>
                    <a:pt x="71008" y="42677"/>
                    <a:pt x="76080" y="52821"/>
                    <a:pt x="81152" y="57893"/>
                  </a:cubicBezTo>
                  <a:lnTo>
                    <a:pt x="81152" y="113685"/>
                  </a:lnTo>
                  <a:cubicBezTo>
                    <a:pt x="81152" y="118757"/>
                    <a:pt x="76080" y="118757"/>
                    <a:pt x="71008" y="113685"/>
                  </a:cubicBezTo>
                  <a:close/>
                </a:path>
              </a:pathLst>
            </a:custGeom>
            <a:solidFill>
              <a:srgbClr val="F0FAFF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561017E2-8495-4A0C-AC13-E0E0DB5F82EA}"/>
                </a:ext>
              </a:extLst>
            </p:cNvPr>
            <p:cNvSpPr/>
            <p:nvPr/>
          </p:nvSpPr>
          <p:spPr>
            <a:xfrm>
              <a:off x="5781535" y="1494465"/>
              <a:ext cx="50720" cy="101440"/>
            </a:xfrm>
            <a:custGeom>
              <a:avLst/>
              <a:gdLst>
                <a:gd name="connsiteX0" fmla="*/ 71008 w 50720"/>
                <a:gd name="connsiteY0" fmla="*/ 118757 h 101440"/>
                <a:gd name="connsiteX1" fmla="*/ 15216 w 50720"/>
                <a:gd name="connsiteY1" fmla="*/ 83253 h 101440"/>
                <a:gd name="connsiteX2" fmla="*/ 0 w 50720"/>
                <a:gd name="connsiteY2" fmla="*/ 62965 h 101440"/>
                <a:gd name="connsiteX3" fmla="*/ 0 w 50720"/>
                <a:gd name="connsiteY3" fmla="*/ 7173 h 101440"/>
                <a:gd name="connsiteX4" fmla="*/ 10144 w 50720"/>
                <a:gd name="connsiteY4" fmla="*/ 2101 h 101440"/>
                <a:gd name="connsiteX5" fmla="*/ 65936 w 50720"/>
                <a:gd name="connsiteY5" fmla="*/ 37605 h 101440"/>
                <a:gd name="connsiteX6" fmla="*/ 81152 w 50720"/>
                <a:gd name="connsiteY6" fmla="*/ 57893 h 101440"/>
                <a:gd name="connsiteX7" fmla="*/ 81152 w 50720"/>
                <a:gd name="connsiteY7" fmla="*/ 113685 h 101440"/>
                <a:gd name="connsiteX8" fmla="*/ 71008 w 50720"/>
                <a:gd name="connsiteY8" fmla="*/ 118757 h 10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720" h="101440">
                  <a:moveTo>
                    <a:pt x="71008" y="118757"/>
                  </a:moveTo>
                  <a:lnTo>
                    <a:pt x="15216" y="83253"/>
                  </a:lnTo>
                  <a:cubicBezTo>
                    <a:pt x="10144" y="78181"/>
                    <a:pt x="5072" y="68037"/>
                    <a:pt x="0" y="62965"/>
                  </a:cubicBezTo>
                  <a:lnTo>
                    <a:pt x="0" y="7173"/>
                  </a:lnTo>
                  <a:cubicBezTo>
                    <a:pt x="0" y="2101"/>
                    <a:pt x="5072" y="-2971"/>
                    <a:pt x="10144" y="2101"/>
                  </a:cubicBezTo>
                  <a:lnTo>
                    <a:pt x="65936" y="37605"/>
                  </a:lnTo>
                  <a:cubicBezTo>
                    <a:pt x="71008" y="42677"/>
                    <a:pt x="76080" y="52821"/>
                    <a:pt x="81152" y="57893"/>
                  </a:cubicBezTo>
                  <a:lnTo>
                    <a:pt x="81152" y="113685"/>
                  </a:lnTo>
                  <a:cubicBezTo>
                    <a:pt x="86224" y="118757"/>
                    <a:pt x="81152" y="123829"/>
                    <a:pt x="71008" y="118757"/>
                  </a:cubicBezTo>
                  <a:close/>
                </a:path>
              </a:pathLst>
            </a:custGeom>
            <a:solidFill>
              <a:srgbClr val="F0FAFF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A06034EC-FCEC-4C53-BEF2-0D5244690C06}"/>
                </a:ext>
              </a:extLst>
            </p:cNvPr>
            <p:cNvSpPr/>
            <p:nvPr/>
          </p:nvSpPr>
          <p:spPr>
            <a:xfrm>
              <a:off x="5786607" y="1595906"/>
              <a:ext cx="50720" cy="101440"/>
            </a:xfrm>
            <a:custGeom>
              <a:avLst/>
              <a:gdLst>
                <a:gd name="connsiteX0" fmla="*/ 71008 w 50720"/>
                <a:gd name="connsiteY0" fmla="*/ 113685 h 101440"/>
                <a:gd name="connsiteX1" fmla="*/ 15216 w 50720"/>
                <a:gd name="connsiteY1" fmla="*/ 83253 h 101440"/>
                <a:gd name="connsiteX2" fmla="*/ 0 w 50720"/>
                <a:gd name="connsiteY2" fmla="*/ 62965 h 101440"/>
                <a:gd name="connsiteX3" fmla="*/ 0 w 50720"/>
                <a:gd name="connsiteY3" fmla="*/ 7173 h 101440"/>
                <a:gd name="connsiteX4" fmla="*/ 10144 w 50720"/>
                <a:gd name="connsiteY4" fmla="*/ 2101 h 101440"/>
                <a:gd name="connsiteX5" fmla="*/ 65936 w 50720"/>
                <a:gd name="connsiteY5" fmla="*/ 37605 h 101440"/>
                <a:gd name="connsiteX6" fmla="*/ 81152 w 50720"/>
                <a:gd name="connsiteY6" fmla="*/ 57893 h 101440"/>
                <a:gd name="connsiteX7" fmla="*/ 81152 w 50720"/>
                <a:gd name="connsiteY7" fmla="*/ 113685 h 101440"/>
                <a:gd name="connsiteX8" fmla="*/ 71008 w 50720"/>
                <a:gd name="connsiteY8" fmla="*/ 113685 h 10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720" h="101440">
                  <a:moveTo>
                    <a:pt x="71008" y="113685"/>
                  </a:moveTo>
                  <a:lnTo>
                    <a:pt x="15216" y="83253"/>
                  </a:lnTo>
                  <a:cubicBezTo>
                    <a:pt x="10144" y="78181"/>
                    <a:pt x="5072" y="68037"/>
                    <a:pt x="0" y="62965"/>
                  </a:cubicBezTo>
                  <a:lnTo>
                    <a:pt x="0" y="7173"/>
                  </a:lnTo>
                  <a:cubicBezTo>
                    <a:pt x="0" y="2101"/>
                    <a:pt x="5072" y="-2971"/>
                    <a:pt x="10144" y="2101"/>
                  </a:cubicBezTo>
                  <a:lnTo>
                    <a:pt x="65936" y="37605"/>
                  </a:lnTo>
                  <a:cubicBezTo>
                    <a:pt x="71008" y="42677"/>
                    <a:pt x="76080" y="52821"/>
                    <a:pt x="81152" y="57893"/>
                  </a:cubicBezTo>
                  <a:lnTo>
                    <a:pt x="81152" y="113685"/>
                  </a:lnTo>
                  <a:cubicBezTo>
                    <a:pt x="81152" y="118757"/>
                    <a:pt x="76080" y="118757"/>
                    <a:pt x="71008" y="113685"/>
                  </a:cubicBezTo>
                  <a:close/>
                </a:path>
              </a:pathLst>
            </a:custGeom>
            <a:solidFill>
              <a:srgbClr val="F0FAFF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C30D1198-E8F8-4672-B423-8A6DA8B05ABB}"/>
                </a:ext>
              </a:extLst>
            </p:cNvPr>
            <p:cNvSpPr/>
            <p:nvPr/>
          </p:nvSpPr>
          <p:spPr>
            <a:xfrm>
              <a:off x="5893120" y="1560402"/>
              <a:ext cx="50720" cy="101440"/>
            </a:xfrm>
            <a:custGeom>
              <a:avLst/>
              <a:gdLst>
                <a:gd name="connsiteX0" fmla="*/ 65936 w 50720"/>
                <a:gd name="connsiteY0" fmla="*/ 113685 h 101440"/>
                <a:gd name="connsiteX1" fmla="*/ 10144 w 50720"/>
                <a:gd name="connsiteY1" fmla="*/ 78181 h 101440"/>
                <a:gd name="connsiteX2" fmla="*/ 0 w 50720"/>
                <a:gd name="connsiteY2" fmla="*/ 62965 h 101440"/>
                <a:gd name="connsiteX3" fmla="*/ 0 w 50720"/>
                <a:gd name="connsiteY3" fmla="*/ 7173 h 101440"/>
                <a:gd name="connsiteX4" fmla="*/ 10144 w 50720"/>
                <a:gd name="connsiteY4" fmla="*/ 2101 h 101440"/>
                <a:gd name="connsiteX5" fmla="*/ 65936 w 50720"/>
                <a:gd name="connsiteY5" fmla="*/ 37605 h 101440"/>
                <a:gd name="connsiteX6" fmla="*/ 81152 w 50720"/>
                <a:gd name="connsiteY6" fmla="*/ 57893 h 101440"/>
                <a:gd name="connsiteX7" fmla="*/ 81152 w 50720"/>
                <a:gd name="connsiteY7" fmla="*/ 113685 h 101440"/>
                <a:gd name="connsiteX8" fmla="*/ 65936 w 50720"/>
                <a:gd name="connsiteY8" fmla="*/ 113685 h 10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720" h="101440">
                  <a:moveTo>
                    <a:pt x="65936" y="113685"/>
                  </a:moveTo>
                  <a:lnTo>
                    <a:pt x="10144" y="78181"/>
                  </a:lnTo>
                  <a:cubicBezTo>
                    <a:pt x="5072" y="78181"/>
                    <a:pt x="0" y="68037"/>
                    <a:pt x="0" y="62965"/>
                  </a:cubicBezTo>
                  <a:lnTo>
                    <a:pt x="0" y="7173"/>
                  </a:lnTo>
                  <a:cubicBezTo>
                    <a:pt x="0" y="2101"/>
                    <a:pt x="5072" y="-2971"/>
                    <a:pt x="10144" y="2101"/>
                  </a:cubicBezTo>
                  <a:lnTo>
                    <a:pt x="65936" y="37605"/>
                  </a:lnTo>
                  <a:cubicBezTo>
                    <a:pt x="71008" y="42677"/>
                    <a:pt x="76080" y="52821"/>
                    <a:pt x="81152" y="57893"/>
                  </a:cubicBezTo>
                  <a:lnTo>
                    <a:pt x="81152" y="113685"/>
                  </a:lnTo>
                  <a:cubicBezTo>
                    <a:pt x="76080" y="118757"/>
                    <a:pt x="71008" y="118757"/>
                    <a:pt x="65936" y="113685"/>
                  </a:cubicBezTo>
                  <a:close/>
                </a:path>
              </a:pathLst>
            </a:custGeom>
            <a:solidFill>
              <a:srgbClr val="F0FAFF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BCF62A50-D695-4BF5-A956-ED101B3B620A}"/>
                </a:ext>
              </a:extLst>
            </p:cNvPr>
            <p:cNvSpPr/>
            <p:nvPr/>
          </p:nvSpPr>
          <p:spPr>
            <a:xfrm>
              <a:off x="5893120" y="1656770"/>
              <a:ext cx="50720" cy="101440"/>
            </a:xfrm>
            <a:custGeom>
              <a:avLst/>
              <a:gdLst>
                <a:gd name="connsiteX0" fmla="*/ 65936 w 50720"/>
                <a:gd name="connsiteY0" fmla="*/ 118757 h 101440"/>
                <a:gd name="connsiteX1" fmla="*/ 10144 w 50720"/>
                <a:gd name="connsiteY1" fmla="*/ 83253 h 101440"/>
                <a:gd name="connsiteX2" fmla="*/ 0 w 50720"/>
                <a:gd name="connsiteY2" fmla="*/ 62965 h 101440"/>
                <a:gd name="connsiteX3" fmla="*/ 0 w 50720"/>
                <a:gd name="connsiteY3" fmla="*/ 7173 h 101440"/>
                <a:gd name="connsiteX4" fmla="*/ 10144 w 50720"/>
                <a:gd name="connsiteY4" fmla="*/ 2101 h 101440"/>
                <a:gd name="connsiteX5" fmla="*/ 65936 w 50720"/>
                <a:gd name="connsiteY5" fmla="*/ 37605 h 101440"/>
                <a:gd name="connsiteX6" fmla="*/ 81152 w 50720"/>
                <a:gd name="connsiteY6" fmla="*/ 57893 h 101440"/>
                <a:gd name="connsiteX7" fmla="*/ 81152 w 50720"/>
                <a:gd name="connsiteY7" fmla="*/ 113685 h 101440"/>
                <a:gd name="connsiteX8" fmla="*/ 65936 w 50720"/>
                <a:gd name="connsiteY8" fmla="*/ 118757 h 10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720" h="101440">
                  <a:moveTo>
                    <a:pt x="65936" y="118757"/>
                  </a:moveTo>
                  <a:lnTo>
                    <a:pt x="10144" y="83253"/>
                  </a:lnTo>
                  <a:cubicBezTo>
                    <a:pt x="5072" y="83253"/>
                    <a:pt x="0" y="73109"/>
                    <a:pt x="0" y="62965"/>
                  </a:cubicBezTo>
                  <a:lnTo>
                    <a:pt x="0" y="7173"/>
                  </a:lnTo>
                  <a:cubicBezTo>
                    <a:pt x="0" y="2101"/>
                    <a:pt x="5072" y="-2971"/>
                    <a:pt x="10144" y="2101"/>
                  </a:cubicBezTo>
                  <a:lnTo>
                    <a:pt x="65936" y="37605"/>
                  </a:lnTo>
                  <a:cubicBezTo>
                    <a:pt x="71008" y="42677"/>
                    <a:pt x="76080" y="52821"/>
                    <a:pt x="81152" y="57893"/>
                  </a:cubicBezTo>
                  <a:lnTo>
                    <a:pt x="81152" y="113685"/>
                  </a:lnTo>
                  <a:cubicBezTo>
                    <a:pt x="81152" y="118757"/>
                    <a:pt x="76080" y="123829"/>
                    <a:pt x="65936" y="118757"/>
                  </a:cubicBezTo>
                  <a:close/>
                </a:path>
              </a:pathLst>
            </a:custGeom>
            <a:solidFill>
              <a:srgbClr val="FFBBD7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F453A551-67B2-427E-830C-45B9C37521EE}"/>
                </a:ext>
              </a:extLst>
            </p:cNvPr>
            <p:cNvSpPr/>
            <p:nvPr/>
          </p:nvSpPr>
          <p:spPr>
            <a:xfrm>
              <a:off x="5675023" y="1332161"/>
              <a:ext cx="50720" cy="101440"/>
            </a:xfrm>
            <a:custGeom>
              <a:avLst/>
              <a:gdLst>
                <a:gd name="connsiteX0" fmla="*/ 71008 w 50720"/>
                <a:gd name="connsiteY0" fmla="*/ 118757 h 101440"/>
                <a:gd name="connsiteX1" fmla="*/ 15216 w 50720"/>
                <a:gd name="connsiteY1" fmla="*/ 83253 h 101440"/>
                <a:gd name="connsiteX2" fmla="*/ 0 w 50720"/>
                <a:gd name="connsiteY2" fmla="*/ 62965 h 101440"/>
                <a:gd name="connsiteX3" fmla="*/ 0 w 50720"/>
                <a:gd name="connsiteY3" fmla="*/ 7173 h 101440"/>
                <a:gd name="connsiteX4" fmla="*/ 10144 w 50720"/>
                <a:gd name="connsiteY4" fmla="*/ 2101 h 101440"/>
                <a:gd name="connsiteX5" fmla="*/ 65936 w 50720"/>
                <a:gd name="connsiteY5" fmla="*/ 37605 h 101440"/>
                <a:gd name="connsiteX6" fmla="*/ 81152 w 50720"/>
                <a:gd name="connsiteY6" fmla="*/ 57893 h 101440"/>
                <a:gd name="connsiteX7" fmla="*/ 81152 w 50720"/>
                <a:gd name="connsiteY7" fmla="*/ 113685 h 101440"/>
                <a:gd name="connsiteX8" fmla="*/ 71008 w 50720"/>
                <a:gd name="connsiteY8" fmla="*/ 118757 h 10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720" h="101440">
                  <a:moveTo>
                    <a:pt x="71008" y="118757"/>
                  </a:moveTo>
                  <a:lnTo>
                    <a:pt x="15216" y="83253"/>
                  </a:lnTo>
                  <a:cubicBezTo>
                    <a:pt x="10144" y="78181"/>
                    <a:pt x="5072" y="68037"/>
                    <a:pt x="0" y="62965"/>
                  </a:cubicBezTo>
                  <a:lnTo>
                    <a:pt x="0" y="7173"/>
                  </a:lnTo>
                  <a:cubicBezTo>
                    <a:pt x="0" y="2101"/>
                    <a:pt x="5072" y="-2971"/>
                    <a:pt x="10144" y="2101"/>
                  </a:cubicBezTo>
                  <a:lnTo>
                    <a:pt x="65936" y="37605"/>
                  </a:lnTo>
                  <a:cubicBezTo>
                    <a:pt x="71008" y="42677"/>
                    <a:pt x="76080" y="52821"/>
                    <a:pt x="81152" y="57893"/>
                  </a:cubicBezTo>
                  <a:lnTo>
                    <a:pt x="81152" y="113685"/>
                  </a:lnTo>
                  <a:cubicBezTo>
                    <a:pt x="86224" y="118757"/>
                    <a:pt x="81152" y="123829"/>
                    <a:pt x="71008" y="118757"/>
                  </a:cubicBezTo>
                  <a:close/>
                </a:path>
              </a:pathLst>
            </a:custGeom>
            <a:solidFill>
              <a:srgbClr val="F0FAFF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FAB5F5FB-3FD3-4FF1-83A9-10D34B30671C}"/>
                </a:ext>
              </a:extLst>
            </p:cNvPr>
            <p:cNvSpPr/>
            <p:nvPr/>
          </p:nvSpPr>
          <p:spPr>
            <a:xfrm>
              <a:off x="5680095" y="1428529"/>
              <a:ext cx="50720" cy="101440"/>
            </a:xfrm>
            <a:custGeom>
              <a:avLst/>
              <a:gdLst>
                <a:gd name="connsiteX0" fmla="*/ 71008 w 50720"/>
                <a:gd name="connsiteY0" fmla="*/ 118757 h 101440"/>
                <a:gd name="connsiteX1" fmla="*/ 15216 w 50720"/>
                <a:gd name="connsiteY1" fmla="*/ 83253 h 101440"/>
                <a:gd name="connsiteX2" fmla="*/ 0 w 50720"/>
                <a:gd name="connsiteY2" fmla="*/ 62965 h 101440"/>
                <a:gd name="connsiteX3" fmla="*/ 0 w 50720"/>
                <a:gd name="connsiteY3" fmla="*/ 7173 h 101440"/>
                <a:gd name="connsiteX4" fmla="*/ 10144 w 50720"/>
                <a:gd name="connsiteY4" fmla="*/ 2101 h 101440"/>
                <a:gd name="connsiteX5" fmla="*/ 65936 w 50720"/>
                <a:gd name="connsiteY5" fmla="*/ 37605 h 101440"/>
                <a:gd name="connsiteX6" fmla="*/ 81152 w 50720"/>
                <a:gd name="connsiteY6" fmla="*/ 57893 h 101440"/>
                <a:gd name="connsiteX7" fmla="*/ 81152 w 50720"/>
                <a:gd name="connsiteY7" fmla="*/ 113685 h 101440"/>
                <a:gd name="connsiteX8" fmla="*/ 71008 w 50720"/>
                <a:gd name="connsiteY8" fmla="*/ 118757 h 10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720" h="101440">
                  <a:moveTo>
                    <a:pt x="71008" y="118757"/>
                  </a:moveTo>
                  <a:lnTo>
                    <a:pt x="15216" y="83253"/>
                  </a:lnTo>
                  <a:cubicBezTo>
                    <a:pt x="10144" y="78181"/>
                    <a:pt x="5072" y="68037"/>
                    <a:pt x="0" y="62965"/>
                  </a:cubicBezTo>
                  <a:lnTo>
                    <a:pt x="0" y="7173"/>
                  </a:lnTo>
                  <a:cubicBezTo>
                    <a:pt x="0" y="2101"/>
                    <a:pt x="5072" y="-2971"/>
                    <a:pt x="10144" y="2101"/>
                  </a:cubicBezTo>
                  <a:lnTo>
                    <a:pt x="65936" y="37605"/>
                  </a:lnTo>
                  <a:cubicBezTo>
                    <a:pt x="71008" y="42677"/>
                    <a:pt x="76080" y="52821"/>
                    <a:pt x="81152" y="57893"/>
                  </a:cubicBezTo>
                  <a:lnTo>
                    <a:pt x="81152" y="113685"/>
                  </a:lnTo>
                  <a:cubicBezTo>
                    <a:pt x="81152" y="123829"/>
                    <a:pt x="76080" y="123829"/>
                    <a:pt x="71008" y="118757"/>
                  </a:cubicBezTo>
                  <a:close/>
                </a:path>
              </a:pathLst>
            </a:custGeom>
            <a:solidFill>
              <a:srgbClr val="FFBBD7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858CD0FC-03D4-404B-B9B4-C68FAFDD311C}"/>
                </a:ext>
              </a:extLst>
            </p:cNvPr>
            <p:cNvSpPr/>
            <p:nvPr/>
          </p:nvSpPr>
          <p:spPr>
            <a:xfrm>
              <a:off x="5680095" y="1529970"/>
              <a:ext cx="50720" cy="101440"/>
            </a:xfrm>
            <a:custGeom>
              <a:avLst/>
              <a:gdLst>
                <a:gd name="connsiteX0" fmla="*/ 71008 w 50720"/>
                <a:gd name="connsiteY0" fmla="*/ 118757 h 101440"/>
                <a:gd name="connsiteX1" fmla="*/ 15216 w 50720"/>
                <a:gd name="connsiteY1" fmla="*/ 83253 h 101440"/>
                <a:gd name="connsiteX2" fmla="*/ 0 w 50720"/>
                <a:gd name="connsiteY2" fmla="*/ 62965 h 101440"/>
                <a:gd name="connsiteX3" fmla="*/ 0 w 50720"/>
                <a:gd name="connsiteY3" fmla="*/ 7173 h 101440"/>
                <a:gd name="connsiteX4" fmla="*/ 10144 w 50720"/>
                <a:gd name="connsiteY4" fmla="*/ 2101 h 101440"/>
                <a:gd name="connsiteX5" fmla="*/ 65936 w 50720"/>
                <a:gd name="connsiteY5" fmla="*/ 37605 h 101440"/>
                <a:gd name="connsiteX6" fmla="*/ 81152 w 50720"/>
                <a:gd name="connsiteY6" fmla="*/ 57893 h 101440"/>
                <a:gd name="connsiteX7" fmla="*/ 81152 w 50720"/>
                <a:gd name="connsiteY7" fmla="*/ 113685 h 101440"/>
                <a:gd name="connsiteX8" fmla="*/ 71008 w 50720"/>
                <a:gd name="connsiteY8" fmla="*/ 118757 h 10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720" h="101440">
                  <a:moveTo>
                    <a:pt x="71008" y="118757"/>
                  </a:moveTo>
                  <a:lnTo>
                    <a:pt x="15216" y="83253"/>
                  </a:lnTo>
                  <a:cubicBezTo>
                    <a:pt x="10144" y="78181"/>
                    <a:pt x="5072" y="68037"/>
                    <a:pt x="0" y="62965"/>
                  </a:cubicBezTo>
                  <a:lnTo>
                    <a:pt x="0" y="7173"/>
                  </a:lnTo>
                  <a:cubicBezTo>
                    <a:pt x="0" y="2101"/>
                    <a:pt x="5072" y="-2971"/>
                    <a:pt x="10144" y="2101"/>
                  </a:cubicBezTo>
                  <a:lnTo>
                    <a:pt x="65936" y="37605"/>
                  </a:lnTo>
                  <a:cubicBezTo>
                    <a:pt x="71008" y="42677"/>
                    <a:pt x="76080" y="52821"/>
                    <a:pt x="81152" y="57893"/>
                  </a:cubicBezTo>
                  <a:lnTo>
                    <a:pt x="81152" y="113685"/>
                  </a:lnTo>
                  <a:cubicBezTo>
                    <a:pt x="86224" y="118757"/>
                    <a:pt x="81152" y="123829"/>
                    <a:pt x="71008" y="118757"/>
                  </a:cubicBezTo>
                  <a:close/>
                </a:path>
              </a:pathLst>
            </a:custGeom>
            <a:solidFill>
              <a:srgbClr val="F0FAFF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ABD938F9-00D3-4BD5-A15A-732831A7A110}"/>
                </a:ext>
              </a:extLst>
            </p:cNvPr>
            <p:cNvSpPr/>
            <p:nvPr/>
          </p:nvSpPr>
          <p:spPr>
            <a:xfrm>
              <a:off x="8875462" y="5381722"/>
              <a:ext cx="405761" cy="253600"/>
            </a:xfrm>
            <a:custGeom>
              <a:avLst/>
              <a:gdLst>
                <a:gd name="connsiteX0" fmla="*/ 55792 w 405760"/>
                <a:gd name="connsiteY0" fmla="*/ 86224 h 253600"/>
                <a:gd name="connsiteX1" fmla="*/ 91296 w 405760"/>
                <a:gd name="connsiteY1" fmla="*/ 101440 h 253600"/>
                <a:gd name="connsiteX2" fmla="*/ 116656 w 405760"/>
                <a:gd name="connsiteY2" fmla="*/ 111584 h 253600"/>
                <a:gd name="connsiteX3" fmla="*/ 136944 w 405760"/>
                <a:gd name="connsiteY3" fmla="*/ 116656 h 253600"/>
                <a:gd name="connsiteX4" fmla="*/ 157232 w 405760"/>
                <a:gd name="connsiteY4" fmla="*/ 121728 h 253600"/>
                <a:gd name="connsiteX5" fmla="*/ 177520 w 405760"/>
                <a:gd name="connsiteY5" fmla="*/ 121728 h 253600"/>
                <a:gd name="connsiteX6" fmla="*/ 197808 w 405760"/>
                <a:gd name="connsiteY6" fmla="*/ 121728 h 253600"/>
                <a:gd name="connsiteX7" fmla="*/ 218097 w 405760"/>
                <a:gd name="connsiteY7" fmla="*/ 121728 h 253600"/>
                <a:gd name="connsiteX8" fmla="*/ 238384 w 405760"/>
                <a:gd name="connsiteY8" fmla="*/ 121728 h 253600"/>
                <a:gd name="connsiteX9" fmla="*/ 263744 w 405760"/>
                <a:gd name="connsiteY9" fmla="*/ 116656 h 253600"/>
                <a:gd name="connsiteX10" fmla="*/ 299248 w 405760"/>
                <a:gd name="connsiteY10" fmla="*/ 106512 h 253600"/>
                <a:gd name="connsiteX11" fmla="*/ 344897 w 405760"/>
                <a:gd name="connsiteY11" fmla="*/ 86224 h 253600"/>
                <a:gd name="connsiteX12" fmla="*/ 355041 w 405760"/>
                <a:gd name="connsiteY12" fmla="*/ 81152 h 253600"/>
                <a:gd name="connsiteX13" fmla="*/ 380401 w 405760"/>
                <a:gd name="connsiteY13" fmla="*/ 60864 h 253600"/>
                <a:gd name="connsiteX14" fmla="*/ 390545 w 405760"/>
                <a:gd name="connsiteY14" fmla="*/ 45648 h 253600"/>
                <a:gd name="connsiteX15" fmla="*/ 400689 w 405760"/>
                <a:gd name="connsiteY15" fmla="*/ 35504 h 253600"/>
                <a:gd name="connsiteX16" fmla="*/ 405761 w 405760"/>
                <a:gd name="connsiteY16" fmla="*/ 25360 h 253600"/>
                <a:gd name="connsiteX17" fmla="*/ 410832 w 405760"/>
                <a:gd name="connsiteY17" fmla="*/ 15216 h 253600"/>
                <a:gd name="connsiteX18" fmla="*/ 410832 w 405760"/>
                <a:gd name="connsiteY18" fmla="*/ 294176 h 253600"/>
                <a:gd name="connsiteX19" fmla="*/ 410832 w 405760"/>
                <a:gd name="connsiteY19" fmla="*/ 294176 h 253600"/>
                <a:gd name="connsiteX20" fmla="*/ 410832 w 405760"/>
                <a:gd name="connsiteY20" fmla="*/ 15216 h 253600"/>
                <a:gd name="connsiteX21" fmla="*/ 405761 w 405760"/>
                <a:gd name="connsiteY21" fmla="*/ 25360 h 253600"/>
                <a:gd name="connsiteX22" fmla="*/ 400689 w 405760"/>
                <a:gd name="connsiteY22" fmla="*/ 35504 h 253600"/>
                <a:gd name="connsiteX23" fmla="*/ 390545 w 405760"/>
                <a:gd name="connsiteY23" fmla="*/ 45648 h 253600"/>
                <a:gd name="connsiteX24" fmla="*/ 380401 w 405760"/>
                <a:gd name="connsiteY24" fmla="*/ 60864 h 253600"/>
                <a:gd name="connsiteX25" fmla="*/ 355041 w 405760"/>
                <a:gd name="connsiteY25" fmla="*/ 81152 h 253600"/>
                <a:gd name="connsiteX26" fmla="*/ 344897 w 405760"/>
                <a:gd name="connsiteY26" fmla="*/ 86224 h 253600"/>
                <a:gd name="connsiteX27" fmla="*/ 299248 w 405760"/>
                <a:gd name="connsiteY27" fmla="*/ 106512 h 253600"/>
                <a:gd name="connsiteX28" fmla="*/ 263744 w 405760"/>
                <a:gd name="connsiteY28" fmla="*/ 116656 h 253600"/>
                <a:gd name="connsiteX29" fmla="*/ 238384 w 405760"/>
                <a:gd name="connsiteY29" fmla="*/ 121728 h 253600"/>
                <a:gd name="connsiteX30" fmla="*/ 218097 w 405760"/>
                <a:gd name="connsiteY30" fmla="*/ 121728 h 253600"/>
                <a:gd name="connsiteX31" fmla="*/ 197808 w 405760"/>
                <a:gd name="connsiteY31" fmla="*/ 121728 h 253600"/>
                <a:gd name="connsiteX32" fmla="*/ 177520 w 405760"/>
                <a:gd name="connsiteY32" fmla="*/ 121728 h 253600"/>
                <a:gd name="connsiteX33" fmla="*/ 157232 w 405760"/>
                <a:gd name="connsiteY33" fmla="*/ 121728 h 253600"/>
                <a:gd name="connsiteX34" fmla="*/ 136944 w 405760"/>
                <a:gd name="connsiteY34" fmla="*/ 116656 h 253600"/>
                <a:gd name="connsiteX35" fmla="*/ 116656 w 405760"/>
                <a:gd name="connsiteY35" fmla="*/ 111584 h 253600"/>
                <a:gd name="connsiteX36" fmla="*/ 91296 w 405760"/>
                <a:gd name="connsiteY36" fmla="*/ 101440 h 253600"/>
                <a:gd name="connsiteX37" fmla="*/ 55792 w 405760"/>
                <a:gd name="connsiteY37" fmla="*/ 86224 h 253600"/>
                <a:gd name="connsiteX38" fmla="*/ 0 w 405760"/>
                <a:gd name="connsiteY38" fmla="*/ 0 h 253600"/>
                <a:gd name="connsiteX39" fmla="*/ 0 w 405760"/>
                <a:gd name="connsiteY39" fmla="*/ 5072 h 253600"/>
                <a:gd name="connsiteX40" fmla="*/ 55792 w 405760"/>
                <a:gd name="connsiteY40" fmla="*/ 86224 h 25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405760" h="253600">
                  <a:moveTo>
                    <a:pt x="55792" y="86224"/>
                  </a:moveTo>
                  <a:cubicBezTo>
                    <a:pt x="65936" y="91296"/>
                    <a:pt x="76080" y="96368"/>
                    <a:pt x="91296" y="101440"/>
                  </a:cubicBezTo>
                  <a:cubicBezTo>
                    <a:pt x="101440" y="106512"/>
                    <a:pt x="106512" y="106512"/>
                    <a:pt x="116656" y="111584"/>
                  </a:cubicBezTo>
                  <a:cubicBezTo>
                    <a:pt x="121728" y="111584"/>
                    <a:pt x="131872" y="116656"/>
                    <a:pt x="136944" y="116656"/>
                  </a:cubicBezTo>
                  <a:cubicBezTo>
                    <a:pt x="142016" y="116656"/>
                    <a:pt x="152160" y="116656"/>
                    <a:pt x="157232" y="121728"/>
                  </a:cubicBezTo>
                  <a:cubicBezTo>
                    <a:pt x="162304" y="121728"/>
                    <a:pt x="172448" y="121728"/>
                    <a:pt x="177520" y="121728"/>
                  </a:cubicBezTo>
                  <a:cubicBezTo>
                    <a:pt x="182592" y="121728"/>
                    <a:pt x="192736" y="121728"/>
                    <a:pt x="197808" y="121728"/>
                  </a:cubicBezTo>
                  <a:cubicBezTo>
                    <a:pt x="202880" y="121728"/>
                    <a:pt x="213024" y="121728"/>
                    <a:pt x="218097" y="121728"/>
                  </a:cubicBezTo>
                  <a:cubicBezTo>
                    <a:pt x="223168" y="121728"/>
                    <a:pt x="233312" y="121728"/>
                    <a:pt x="238384" y="121728"/>
                  </a:cubicBezTo>
                  <a:cubicBezTo>
                    <a:pt x="248528" y="121728"/>
                    <a:pt x="253601" y="121728"/>
                    <a:pt x="263744" y="116656"/>
                  </a:cubicBezTo>
                  <a:cubicBezTo>
                    <a:pt x="273888" y="116656"/>
                    <a:pt x="289104" y="111584"/>
                    <a:pt x="299248" y="106512"/>
                  </a:cubicBezTo>
                  <a:cubicBezTo>
                    <a:pt x="314464" y="101440"/>
                    <a:pt x="329681" y="96368"/>
                    <a:pt x="344897" y="86224"/>
                  </a:cubicBezTo>
                  <a:cubicBezTo>
                    <a:pt x="349968" y="86224"/>
                    <a:pt x="349968" y="81152"/>
                    <a:pt x="355041" y="81152"/>
                  </a:cubicBezTo>
                  <a:cubicBezTo>
                    <a:pt x="365185" y="76080"/>
                    <a:pt x="370257" y="71008"/>
                    <a:pt x="380401" y="60864"/>
                  </a:cubicBezTo>
                  <a:cubicBezTo>
                    <a:pt x="385472" y="55792"/>
                    <a:pt x="390545" y="50720"/>
                    <a:pt x="390545" y="45648"/>
                  </a:cubicBezTo>
                  <a:cubicBezTo>
                    <a:pt x="395617" y="40576"/>
                    <a:pt x="395617" y="35504"/>
                    <a:pt x="400689" y="35504"/>
                  </a:cubicBezTo>
                  <a:cubicBezTo>
                    <a:pt x="400689" y="30432"/>
                    <a:pt x="405761" y="30432"/>
                    <a:pt x="405761" y="25360"/>
                  </a:cubicBezTo>
                  <a:cubicBezTo>
                    <a:pt x="405761" y="20288"/>
                    <a:pt x="405761" y="20288"/>
                    <a:pt x="410832" y="15216"/>
                  </a:cubicBezTo>
                  <a:lnTo>
                    <a:pt x="410832" y="294176"/>
                  </a:lnTo>
                  <a:cubicBezTo>
                    <a:pt x="410832" y="294176"/>
                    <a:pt x="410832" y="294176"/>
                    <a:pt x="410832" y="294176"/>
                  </a:cubicBezTo>
                  <a:lnTo>
                    <a:pt x="410832" y="15216"/>
                  </a:lnTo>
                  <a:cubicBezTo>
                    <a:pt x="410832" y="20288"/>
                    <a:pt x="410832" y="20288"/>
                    <a:pt x="405761" y="25360"/>
                  </a:cubicBezTo>
                  <a:cubicBezTo>
                    <a:pt x="405761" y="30432"/>
                    <a:pt x="400689" y="35504"/>
                    <a:pt x="400689" y="35504"/>
                  </a:cubicBezTo>
                  <a:cubicBezTo>
                    <a:pt x="400689" y="40576"/>
                    <a:pt x="395617" y="45648"/>
                    <a:pt x="390545" y="45648"/>
                  </a:cubicBezTo>
                  <a:cubicBezTo>
                    <a:pt x="385472" y="50720"/>
                    <a:pt x="385472" y="55792"/>
                    <a:pt x="380401" y="60864"/>
                  </a:cubicBezTo>
                  <a:cubicBezTo>
                    <a:pt x="375328" y="65936"/>
                    <a:pt x="365185" y="71008"/>
                    <a:pt x="355041" y="81152"/>
                  </a:cubicBezTo>
                  <a:cubicBezTo>
                    <a:pt x="349968" y="81152"/>
                    <a:pt x="349968" y="86224"/>
                    <a:pt x="344897" y="86224"/>
                  </a:cubicBezTo>
                  <a:cubicBezTo>
                    <a:pt x="329681" y="91296"/>
                    <a:pt x="314464" y="101440"/>
                    <a:pt x="299248" y="106512"/>
                  </a:cubicBezTo>
                  <a:cubicBezTo>
                    <a:pt x="289104" y="111584"/>
                    <a:pt x="273888" y="111584"/>
                    <a:pt x="263744" y="116656"/>
                  </a:cubicBezTo>
                  <a:cubicBezTo>
                    <a:pt x="253601" y="116656"/>
                    <a:pt x="248528" y="121728"/>
                    <a:pt x="238384" y="121728"/>
                  </a:cubicBezTo>
                  <a:cubicBezTo>
                    <a:pt x="233312" y="121728"/>
                    <a:pt x="223168" y="121728"/>
                    <a:pt x="218097" y="121728"/>
                  </a:cubicBezTo>
                  <a:cubicBezTo>
                    <a:pt x="213024" y="121728"/>
                    <a:pt x="202880" y="121728"/>
                    <a:pt x="197808" y="121728"/>
                  </a:cubicBezTo>
                  <a:cubicBezTo>
                    <a:pt x="192736" y="121728"/>
                    <a:pt x="182592" y="121728"/>
                    <a:pt x="177520" y="121728"/>
                  </a:cubicBezTo>
                  <a:cubicBezTo>
                    <a:pt x="172448" y="121728"/>
                    <a:pt x="162304" y="121728"/>
                    <a:pt x="157232" y="121728"/>
                  </a:cubicBezTo>
                  <a:cubicBezTo>
                    <a:pt x="152160" y="121728"/>
                    <a:pt x="142016" y="121728"/>
                    <a:pt x="136944" y="116656"/>
                  </a:cubicBezTo>
                  <a:cubicBezTo>
                    <a:pt x="131872" y="116656"/>
                    <a:pt x="121728" y="111584"/>
                    <a:pt x="116656" y="111584"/>
                  </a:cubicBezTo>
                  <a:cubicBezTo>
                    <a:pt x="106512" y="111584"/>
                    <a:pt x="101440" y="106512"/>
                    <a:pt x="91296" y="101440"/>
                  </a:cubicBezTo>
                  <a:cubicBezTo>
                    <a:pt x="76080" y="91296"/>
                    <a:pt x="65936" y="86224"/>
                    <a:pt x="55792" y="86224"/>
                  </a:cubicBezTo>
                  <a:cubicBezTo>
                    <a:pt x="20288" y="60864"/>
                    <a:pt x="0" y="30432"/>
                    <a:pt x="0" y="0"/>
                  </a:cubicBezTo>
                  <a:lnTo>
                    <a:pt x="0" y="5072"/>
                  </a:lnTo>
                  <a:cubicBezTo>
                    <a:pt x="0" y="35504"/>
                    <a:pt x="15216" y="60864"/>
                    <a:pt x="55792" y="86224"/>
                  </a:cubicBezTo>
                  <a:close/>
                </a:path>
              </a:pathLst>
            </a:custGeom>
            <a:solidFill>
              <a:srgbClr val="932478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A6B3E7DA-BBD4-4FD1-BD91-F47C489BDFF1}"/>
                </a:ext>
              </a:extLst>
            </p:cNvPr>
            <p:cNvSpPr/>
            <p:nvPr/>
          </p:nvSpPr>
          <p:spPr>
            <a:xfrm>
              <a:off x="8870389" y="5285353"/>
              <a:ext cx="405761" cy="304320"/>
            </a:xfrm>
            <a:custGeom>
              <a:avLst/>
              <a:gdLst>
                <a:gd name="connsiteX0" fmla="*/ 405761 w 405760"/>
                <a:gd name="connsiteY0" fmla="*/ 111584 h 304320"/>
                <a:gd name="connsiteX1" fmla="*/ 405761 w 405760"/>
                <a:gd name="connsiteY1" fmla="*/ 111584 h 304320"/>
                <a:gd name="connsiteX2" fmla="*/ 405761 w 405760"/>
                <a:gd name="connsiteY2" fmla="*/ 101440 h 304320"/>
                <a:gd name="connsiteX3" fmla="*/ 405761 w 405760"/>
                <a:gd name="connsiteY3" fmla="*/ 96368 h 304320"/>
                <a:gd name="connsiteX4" fmla="*/ 400689 w 405760"/>
                <a:gd name="connsiteY4" fmla="*/ 91296 h 304320"/>
                <a:gd name="connsiteX5" fmla="*/ 400689 w 405760"/>
                <a:gd name="connsiteY5" fmla="*/ 86224 h 304320"/>
                <a:gd name="connsiteX6" fmla="*/ 395617 w 405760"/>
                <a:gd name="connsiteY6" fmla="*/ 76080 h 304320"/>
                <a:gd name="connsiteX7" fmla="*/ 395617 w 405760"/>
                <a:gd name="connsiteY7" fmla="*/ 76080 h 304320"/>
                <a:gd name="connsiteX8" fmla="*/ 390545 w 405760"/>
                <a:gd name="connsiteY8" fmla="*/ 65936 h 304320"/>
                <a:gd name="connsiteX9" fmla="*/ 390545 w 405760"/>
                <a:gd name="connsiteY9" fmla="*/ 65936 h 304320"/>
                <a:gd name="connsiteX10" fmla="*/ 375329 w 405760"/>
                <a:gd name="connsiteY10" fmla="*/ 50720 h 304320"/>
                <a:gd name="connsiteX11" fmla="*/ 370257 w 405760"/>
                <a:gd name="connsiteY11" fmla="*/ 45648 h 304320"/>
                <a:gd name="connsiteX12" fmla="*/ 349969 w 405760"/>
                <a:gd name="connsiteY12" fmla="*/ 30432 h 304320"/>
                <a:gd name="connsiteX13" fmla="*/ 349969 w 405760"/>
                <a:gd name="connsiteY13" fmla="*/ 30432 h 304320"/>
                <a:gd name="connsiteX14" fmla="*/ 324609 w 405760"/>
                <a:gd name="connsiteY14" fmla="*/ 15216 h 304320"/>
                <a:gd name="connsiteX15" fmla="*/ 319537 w 405760"/>
                <a:gd name="connsiteY15" fmla="*/ 10144 h 304320"/>
                <a:gd name="connsiteX16" fmla="*/ 314464 w 405760"/>
                <a:gd name="connsiteY16" fmla="*/ 5072 h 304320"/>
                <a:gd name="connsiteX17" fmla="*/ 299249 w 405760"/>
                <a:gd name="connsiteY17" fmla="*/ 0 h 304320"/>
                <a:gd name="connsiteX18" fmla="*/ 299249 w 405760"/>
                <a:gd name="connsiteY18" fmla="*/ 0 h 304320"/>
                <a:gd name="connsiteX19" fmla="*/ 294177 w 405760"/>
                <a:gd name="connsiteY19" fmla="*/ 0 h 304320"/>
                <a:gd name="connsiteX20" fmla="*/ 289104 w 405760"/>
                <a:gd name="connsiteY20" fmla="*/ 0 h 304320"/>
                <a:gd name="connsiteX21" fmla="*/ 284033 w 405760"/>
                <a:gd name="connsiteY21" fmla="*/ 0 h 304320"/>
                <a:gd name="connsiteX22" fmla="*/ 284033 w 405760"/>
                <a:gd name="connsiteY22" fmla="*/ 0 h 304320"/>
                <a:gd name="connsiteX23" fmla="*/ 273889 w 405760"/>
                <a:gd name="connsiteY23" fmla="*/ 0 h 304320"/>
                <a:gd name="connsiteX24" fmla="*/ 268817 w 405760"/>
                <a:gd name="connsiteY24" fmla="*/ 0 h 304320"/>
                <a:gd name="connsiteX25" fmla="*/ 258673 w 405760"/>
                <a:gd name="connsiteY25" fmla="*/ 0 h 304320"/>
                <a:gd name="connsiteX26" fmla="*/ 248529 w 405760"/>
                <a:gd name="connsiteY26" fmla="*/ 0 h 304320"/>
                <a:gd name="connsiteX27" fmla="*/ 243457 w 405760"/>
                <a:gd name="connsiteY27" fmla="*/ 0 h 304320"/>
                <a:gd name="connsiteX28" fmla="*/ 238384 w 405760"/>
                <a:gd name="connsiteY28" fmla="*/ 0 h 304320"/>
                <a:gd name="connsiteX29" fmla="*/ 233313 w 405760"/>
                <a:gd name="connsiteY29" fmla="*/ 0 h 304320"/>
                <a:gd name="connsiteX30" fmla="*/ 228240 w 405760"/>
                <a:gd name="connsiteY30" fmla="*/ 0 h 304320"/>
                <a:gd name="connsiteX31" fmla="*/ 223169 w 405760"/>
                <a:gd name="connsiteY31" fmla="*/ 0 h 304320"/>
                <a:gd name="connsiteX32" fmla="*/ 213025 w 405760"/>
                <a:gd name="connsiteY32" fmla="*/ 0 h 304320"/>
                <a:gd name="connsiteX33" fmla="*/ 207953 w 405760"/>
                <a:gd name="connsiteY33" fmla="*/ 0 h 304320"/>
                <a:gd name="connsiteX34" fmla="*/ 202880 w 405760"/>
                <a:gd name="connsiteY34" fmla="*/ 0 h 304320"/>
                <a:gd name="connsiteX35" fmla="*/ 197808 w 405760"/>
                <a:gd name="connsiteY35" fmla="*/ 0 h 304320"/>
                <a:gd name="connsiteX36" fmla="*/ 197808 w 405760"/>
                <a:gd name="connsiteY36" fmla="*/ 0 h 304320"/>
                <a:gd name="connsiteX37" fmla="*/ 187665 w 405760"/>
                <a:gd name="connsiteY37" fmla="*/ 0 h 304320"/>
                <a:gd name="connsiteX38" fmla="*/ 182593 w 405760"/>
                <a:gd name="connsiteY38" fmla="*/ 0 h 304320"/>
                <a:gd name="connsiteX39" fmla="*/ 172448 w 405760"/>
                <a:gd name="connsiteY39" fmla="*/ 0 h 304320"/>
                <a:gd name="connsiteX40" fmla="*/ 162305 w 405760"/>
                <a:gd name="connsiteY40" fmla="*/ 0 h 304320"/>
                <a:gd name="connsiteX41" fmla="*/ 157233 w 405760"/>
                <a:gd name="connsiteY41" fmla="*/ 0 h 304320"/>
                <a:gd name="connsiteX42" fmla="*/ 157233 w 405760"/>
                <a:gd name="connsiteY42" fmla="*/ 0 h 304320"/>
                <a:gd name="connsiteX43" fmla="*/ 157233 w 405760"/>
                <a:gd name="connsiteY43" fmla="*/ 0 h 304320"/>
                <a:gd name="connsiteX44" fmla="*/ 152160 w 405760"/>
                <a:gd name="connsiteY44" fmla="*/ 0 h 304320"/>
                <a:gd name="connsiteX45" fmla="*/ 136945 w 405760"/>
                <a:gd name="connsiteY45" fmla="*/ 0 h 304320"/>
                <a:gd name="connsiteX46" fmla="*/ 131873 w 405760"/>
                <a:gd name="connsiteY46" fmla="*/ 0 h 304320"/>
                <a:gd name="connsiteX47" fmla="*/ 126800 w 405760"/>
                <a:gd name="connsiteY47" fmla="*/ 0 h 304320"/>
                <a:gd name="connsiteX48" fmla="*/ 116656 w 405760"/>
                <a:gd name="connsiteY48" fmla="*/ 0 h 304320"/>
                <a:gd name="connsiteX49" fmla="*/ 116656 w 405760"/>
                <a:gd name="connsiteY49" fmla="*/ 0 h 304320"/>
                <a:gd name="connsiteX50" fmla="*/ 116656 w 405760"/>
                <a:gd name="connsiteY50" fmla="*/ 0 h 304320"/>
                <a:gd name="connsiteX51" fmla="*/ 106513 w 405760"/>
                <a:gd name="connsiteY51" fmla="*/ 5072 h 304320"/>
                <a:gd name="connsiteX52" fmla="*/ 96368 w 405760"/>
                <a:gd name="connsiteY52" fmla="*/ 10144 h 304320"/>
                <a:gd name="connsiteX53" fmla="*/ 91296 w 405760"/>
                <a:gd name="connsiteY53" fmla="*/ 15216 h 304320"/>
                <a:gd name="connsiteX54" fmla="*/ 86224 w 405760"/>
                <a:gd name="connsiteY54" fmla="*/ 15216 h 304320"/>
                <a:gd name="connsiteX55" fmla="*/ 81152 w 405760"/>
                <a:gd name="connsiteY55" fmla="*/ 15216 h 304320"/>
                <a:gd name="connsiteX56" fmla="*/ 50720 w 405760"/>
                <a:gd name="connsiteY56" fmla="*/ 30432 h 304320"/>
                <a:gd name="connsiteX57" fmla="*/ 40576 w 405760"/>
                <a:gd name="connsiteY57" fmla="*/ 35504 h 304320"/>
                <a:gd name="connsiteX58" fmla="*/ 40576 w 405760"/>
                <a:gd name="connsiteY58" fmla="*/ 35504 h 304320"/>
                <a:gd name="connsiteX59" fmla="*/ 40576 w 405760"/>
                <a:gd name="connsiteY59" fmla="*/ 35504 h 304320"/>
                <a:gd name="connsiteX60" fmla="*/ 35504 w 405760"/>
                <a:gd name="connsiteY60" fmla="*/ 40576 h 304320"/>
                <a:gd name="connsiteX61" fmla="*/ 30432 w 405760"/>
                <a:gd name="connsiteY61" fmla="*/ 45648 h 304320"/>
                <a:gd name="connsiteX62" fmla="*/ 30432 w 405760"/>
                <a:gd name="connsiteY62" fmla="*/ 45648 h 304320"/>
                <a:gd name="connsiteX63" fmla="*/ 30432 w 405760"/>
                <a:gd name="connsiteY63" fmla="*/ 45648 h 304320"/>
                <a:gd name="connsiteX64" fmla="*/ 25360 w 405760"/>
                <a:gd name="connsiteY64" fmla="*/ 50720 h 304320"/>
                <a:gd name="connsiteX65" fmla="*/ 20288 w 405760"/>
                <a:gd name="connsiteY65" fmla="*/ 55792 h 304320"/>
                <a:gd name="connsiteX66" fmla="*/ 20288 w 405760"/>
                <a:gd name="connsiteY66" fmla="*/ 55792 h 304320"/>
                <a:gd name="connsiteX67" fmla="*/ 15216 w 405760"/>
                <a:gd name="connsiteY67" fmla="*/ 60864 h 304320"/>
                <a:gd name="connsiteX68" fmla="*/ 15216 w 405760"/>
                <a:gd name="connsiteY68" fmla="*/ 60864 h 304320"/>
                <a:gd name="connsiteX69" fmla="*/ 10144 w 405760"/>
                <a:gd name="connsiteY69" fmla="*/ 65936 h 304320"/>
                <a:gd name="connsiteX70" fmla="*/ 10144 w 405760"/>
                <a:gd name="connsiteY70" fmla="*/ 65936 h 304320"/>
                <a:gd name="connsiteX71" fmla="*/ 10144 w 405760"/>
                <a:gd name="connsiteY71" fmla="*/ 65936 h 304320"/>
                <a:gd name="connsiteX72" fmla="*/ 10144 w 405760"/>
                <a:gd name="connsiteY72" fmla="*/ 65936 h 304320"/>
                <a:gd name="connsiteX73" fmla="*/ 5072 w 405760"/>
                <a:gd name="connsiteY73" fmla="*/ 71008 h 304320"/>
                <a:gd name="connsiteX74" fmla="*/ 0 w 405760"/>
                <a:gd name="connsiteY74" fmla="*/ 76080 h 304320"/>
                <a:gd name="connsiteX75" fmla="*/ 0 w 405760"/>
                <a:gd name="connsiteY75" fmla="*/ 76080 h 304320"/>
                <a:gd name="connsiteX76" fmla="*/ 0 w 405760"/>
                <a:gd name="connsiteY76" fmla="*/ 76080 h 304320"/>
                <a:gd name="connsiteX77" fmla="*/ 0 w 405760"/>
                <a:gd name="connsiteY77" fmla="*/ 81152 h 304320"/>
                <a:gd name="connsiteX78" fmla="*/ 0 w 405760"/>
                <a:gd name="connsiteY78" fmla="*/ 86224 h 304320"/>
                <a:gd name="connsiteX79" fmla="*/ 0 w 405760"/>
                <a:gd name="connsiteY79" fmla="*/ 86224 h 304320"/>
                <a:gd name="connsiteX80" fmla="*/ 0 w 405760"/>
                <a:gd name="connsiteY80" fmla="*/ 91296 h 304320"/>
                <a:gd name="connsiteX81" fmla="*/ 0 w 405760"/>
                <a:gd name="connsiteY81" fmla="*/ 96368 h 304320"/>
                <a:gd name="connsiteX82" fmla="*/ 0 w 405760"/>
                <a:gd name="connsiteY82" fmla="*/ 101440 h 304320"/>
                <a:gd name="connsiteX83" fmla="*/ 0 w 405760"/>
                <a:gd name="connsiteY83" fmla="*/ 101440 h 304320"/>
                <a:gd name="connsiteX84" fmla="*/ 0 w 405760"/>
                <a:gd name="connsiteY84" fmla="*/ 106512 h 304320"/>
                <a:gd name="connsiteX85" fmla="*/ 0 w 405760"/>
                <a:gd name="connsiteY85" fmla="*/ 111584 h 304320"/>
                <a:gd name="connsiteX86" fmla="*/ 0 w 405760"/>
                <a:gd name="connsiteY86" fmla="*/ 111584 h 304320"/>
                <a:gd name="connsiteX87" fmla="*/ 0 w 405760"/>
                <a:gd name="connsiteY87" fmla="*/ 111584 h 304320"/>
                <a:gd name="connsiteX88" fmla="*/ 0 w 405760"/>
                <a:gd name="connsiteY88" fmla="*/ 111584 h 304320"/>
                <a:gd name="connsiteX89" fmla="*/ 0 w 405760"/>
                <a:gd name="connsiteY89" fmla="*/ 182592 h 304320"/>
                <a:gd name="connsiteX90" fmla="*/ 15216 w 405760"/>
                <a:gd name="connsiteY90" fmla="*/ 182592 h 304320"/>
                <a:gd name="connsiteX91" fmla="*/ 15216 w 405760"/>
                <a:gd name="connsiteY91" fmla="*/ 349968 h 304320"/>
                <a:gd name="connsiteX92" fmla="*/ 20288 w 405760"/>
                <a:gd name="connsiteY92" fmla="*/ 344896 h 304320"/>
                <a:gd name="connsiteX93" fmla="*/ 30432 w 405760"/>
                <a:gd name="connsiteY93" fmla="*/ 329680 h 304320"/>
                <a:gd name="connsiteX94" fmla="*/ 55792 w 405760"/>
                <a:gd name="connsiteY94" fmla="*/ 309392 h 304320"/>
                <a:gd name="connsiteX95" fmla="*/ 65936 w 405760"/>
                <a:gd name="connsiteY95" fmla="*/ 304320 h 304320"/>
                <a:gd name="connsiteX96" fmla="*/ 111584 w 405760"/>
                <a:gd name="connsiteY96" fmla="*/ 284032 h 304320"/>
                <a:gd name="connsiteX97" fmla="*/ 147088 w 405760"/>
                <a:gd name="connsiteY97" fmla="*/ 273888 h 304320"/>
                <a:gd name="connsiteX98" fmla="*/ 172448 w 405760"/>
                <a:gd name="connsiteY98" fmla="*/ 268816 h 304320"/>
                <a:gd name="connsiteX99" fmla="*/ 177520 w 405760"/>
                <a:gd name="connsiteY99" fmla="*/ 268816 h 304320"/>
                <a:gd name="connsiteX100" fmla="*/ 142016 w 405760"/>
                <a:gd name="connsiteY100" fmla="*/ 334752 h 304320"/>
                <a:gd name="connsiteX101" fmla="*/ 142016 w 405760"/>
                <a:gd name="connsiteY101" fmla="*/ 334752 h 304320"/>
                <a:gd name="connsiteX102" fmla="*/ 192737 w 405760"/>
                <a:gd name="connsiteY102" fmla="*/ 268816 h 304320"/>
                <a:gd name="connsiteX103" fmla="*/ 197808 w 405760"/>
                <a:gd name="connsiteY103" fmla="*/ 268816 h 304320"/>
                <a:gd name="connsiteX104" fmla="*/ 218097 w 405760"/>
                <a:gd name="connsiteY104" fmla="*/ 268816 h 304320"/>
                <a:gd name="connsiteX105" fmla="*/ 238384 w 405760"/>
                <a:gd name="connsiteY105" fmla="*/ 268816 h 304320"/>
                <a:gd name="connsiteX106" fmla="*/ 248529 w 405760"/>
                <a:gd name="connsiteY106" fmla="*/ 294176 h 304320"/>
                <a:gd name="connsiteX107" fmla="*/ 243457 w 405760"/>
                <a:gd name="connsiteY107" fmla="*/ 284032 h 304320"/>
                <a:gd name="connsiteX108" fmla="*/ 243457 w 405760"/>
                <a:gd name="connsiteY108" fmla="*/ 278960 h 304320"/>
                <a:gd name="connsiteX109" fmla="*/ 243457 w 405760"/>
                <a:gd name="connsiteY109" fmla="*/ 273888 h 304320"/>
                <a:gd name="connsiteX110" fmla="*/ 243457 w 405760"/>
                <a:gd name="connsiteY110" fmla="*/ 268816 h 304320"/>
                <a:gd name="connsiteX111" fmla="*/ 263744 w 405760"/>
                <a:gd name="connsiteY111" fmla="*/ 268816 h 304320"/>
                <a:gd name="connsiteX112" fmla="*/ 284033 w 405760"/>
                <a:gd name="connsiteY112" fmla="*/ 273888 h 304320"/>
                <a:gd name="connsiteX113" fmla="*/ 304321 w 405760"/>
                <a:gd name="connsiteY113" fmla="*/ 278960 h 304320"/>
                <a:gd name="connsiteX114" fmla="*/ 304321 w 405760"/>
                <a:gd name="connsiteY114" fmla="*/ 207952 h 304320"/>
                <a:gd name="connsiteX115" fmla="*/ 309393 w 405760"/>
                <a:gd name="connsiteY115" fmla="*/ 207952 h 304320"/>
                <a:gd name="connsiteX116" fmla="*/ 319537 w 405760"/>
                <a:gd name="connsiteY116" fmla="*/ 202880 h 304320"/>
                <a:gd name="connsiteX117" fmla="*/ 349969 w 405760"/>
                <a:gd name="connsiteY117" fmla="*/ 187664 h 304320"/>
                <a:gd name="connsiteX118" fmla="*/ 370257 w 405760"/>
                <a:gd name="connsiteY118" fmla="*/ 177520 h 304320"/>
                <a:gd name="connsiteX119" fmla="*/ 375329 w 405760"/>
                <a:gd name="connsiteY119" fmla="*/ 172448 h 304320"/>
                <a:gd name="connsiteX120" fmla="*/ 390545 w 405760"/>
                <a:gd name="connsiteY120" fmla="*/ 162304 h 304320"/>
                <a:gd name="connsiteX121" fmla="*/ 390545 w 405760"/>
                <a:gd name="connsiteY121" fmla="*/ 162304 h 304320"/>
                <a:gd name="connsiteX122" fmla="*/ 400689 w 405760"/>
                <a:gd name="connsiteY122" fmla="*/ 147088 h 304320"/>
                <a:gd name="connsiteX123" fmla="*/ 400689 w 405760"/>
                <a:gd name="connsiteY123" fmla="*/ 142016 h 304320"/>
                <a:gd name="connsiteX124" fmla="*/ 405761 w 405760"/>
                <a:gd name="connsiteY124" fmla="*/ 126800 h 304320"/>
                <a:gd name="connsiteX125" fmla="*/ 405761 w 405760"/>
                <a:gd name="connsiteY125" fmla="*/ 126800 h 304320"/>
                <a:gd name="connsiteX126" fmla="*/ 405761 w 405760"/>
                <a:gd name="connsiteY126" fmla="*/ 126800 h 304320"/>
                <a:gd name="connsiteX127" fmla="*/ 405761 w 405760"/>
                <a:gd name="connsiteY127" fmla="*/ 126800 h 304320"/>
                <a:gd name="connsiteX128" fmla="*/ 405761 w 405760"/>
                <a:gd name="connsiteY128" fmla="*/ 116656 h 304320"/>
                <a:gd name="connsiteX129" fmla="*/ 405761 w 405760"/>
                <a:gd name="connsiteY129" fmla="*/ 111584 h 304320"/>
                <a:gd name="connsiteX130" fmla="*/ 405761 w 405760"/>
                <a:gd name="connsiteY130" fmla="*/ 106512 h 304320"/>
                <a:gd name="connsiteX131" fmla="*/ 405761 w 405760"/>
                <a:gd name="connsiteY131" fmla="*/ 101440 h 304320"/>
                <a:gd name="connsiteX132" fmla="*/ 405761 w 405760"/>
                <a:gd name="connsiteY132" fmla="*/ 111584 h 30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</a:cxnLst>
              <a:rect l="l" t="t" r="r" b="b"/>
              <a:pathLst>
                <a:path w="405760" h="304320">
                  <a:moveTo>
                    <a:pt x="405761" y="111584"/>
                  </a:moveTo>
                  <a:cubicBezTo>
                    <a:pt x="405761" y="106512"/>
                    <a:pt x="405761" y="106512"/>
                    <a:pt x="405761" y="111584"/>
                  </a:cubicBezTo>
                  <a:cubicBezTo>
                    <a:pt x="405761" y="106512"/>
                    <a:pt x="405761" y="101440"/>
                    <a:pt x="405761" y="101440"/>
                  </a:cubicBezTo>
                  <a:cubicBezTo>
                    <a:pt x="405761" y="101440"/>
                    <a:pt x="405761" y="96368"/>
                    <a:pt x="405761" y="96368"/>
                  </a:cubicBezTo>
                  <a:cubicBezTo>
                    <a:pt x="405761" y="96368"/>
                    <a:pt x="405761" y="91296"/>
                    <a:pt x="400689" y="91296"/>
                  </a:cubicBezTo>
                  <a:cubicBezTo>
                    <a:pt x="400689" y="91296"/>
                    <a:pt x="400689" y="91296"/>
                    <a:pt x="400689" y="86224"/>
                  </a:cubicBezTo>
                  <a:cubicBezTo>
                    <a:pt x="400689" y="81152"/>
                    <a:pt x="395617" y="81152"/>
                    <a:pt x="395617" y="76080"/>
                  </a:cubicBezTo>
                  <a:cubicBezTo>
                    <a:pt x="395617" y="76080"/>
                    <a:pt x="395617" y="76080"/>
                    <a:pt x="395617" y="76080"/>
                  </a:cubicBezTo>
                  <a:cubicBezTo>
                    <a:pt x="395617" y="71008"/>
                    <a:pt x="390545" y="71008"/>
                    <a:pt x="390545" y="65936"/>
                  </a:cubicBezTo>
                  <a:cubicBezTo>
                    <a:pt x="390545" y="65936"/>
                    <a:pt x="390545" y="65936"/>
                    <a:pt x="390545" y="65936"/>
                  </a:cubicBezTo>
                  <a:cubicBezTo>
                    <a:pt x="385473" y="60864"/>
                    <a:pt x="380401" y="55792"/>
                    <a:pt x="375329" y="50720"/>
                  </a:cubicBezTo>
                  <a:cubicBezTo>
                    <a:pt x="375329" y="50720"/>
                    <a:pt x="375329" y="50720"/>
                    <a:pt x="370257" y="45648"/>
                  </a:cubicBezTo>
                  <a:cubicBezTo>
                    <a:pt x="365185" y="40576"/>
                    <a:pt x="360113" y="35504"/>
                    <a:pt x="349969" y="30432"/>
                  </a:cubicBezTo>
                  <a:lnTo>
                    <a:pt x="349969" y="30432"/>
                  </a:lnTo>
                  <a:cubicBezTo>
                    <a:pt x="339825" y="25360"/>
                    <a:pt x="329681" y="20288"/>
                    <a:pt x="324609" y="15216"/>
                  </a:cubicBezTo>
                  <a:cubicBezTo>
                    <a:pt x="324609" y="15216"/>
                    <a:pt x="319537" y="15216"/>
                    <a:pt x="319537" y="10144"/>
                  </a:cubicBezTo>
                  <a:cubicBezTo>
                    <a:pt x="319537" y="10144"/>
                    <a:pt x="314464" y="10144"/>
                    <a:pt x="314464" y="5072"/>
                  </a:cubicBezTo>
                  <a:cubicBezTo>
                    <a:pt x="309393" y="5072"/>
                    <a:pt x="304321" y="0"/>
                    <a:pt x="299249" y="0"/>
                  </a:cubicBezTo>
                  <a:lnTo>
                    <a:pt x="299249" y="0"/>
                  </a:lnTo>
                  <a:cubicBezTo>
                    <a:pt x="299249" y="0"/>
                    <a:pt x="299249" y="0"/>
                    <a:pt x="294177" y="0"/>
                  </a:cubicBezTo>
                  <a:cubicBezTo>
                    <a:pt x="294177" y="0"/>
                    <a:pt x="289104" y="0"/>
                    <a:pt x="289104" y="0"/>
                  </a:cubicBezTo>
                  <a:cubicBezTo>
                    <a:pt x="289104" y="0"/>
                    <a:pt x="289104" y="0"/>
                    <a:pt x="284033" y="0"/>
                  </a:cubicBezTo>
                  <a:cubicBezTo>
                    <a:pt x="284033" y="0"/>
                    <a:pt x="284033" y="0"/>
                    <a:pt x="284033" y="0"/>
                  </a:cubicBezTo>
                  <a:cubicBezTo>
                    <a:pt x="278961" y="0"/>
                    <a:pt x="278961" y="0"/>
                    <a:pt x="273889" y="0"/>
                  </a:cubicBezTo>
                  <a:cubicBezTo>
                    <a:pt x="273889" y="0"/>
                    <a:pt x="273889" y="0"/>
                    <a:pt x="268817" y="0"/>
                  </a:cubicBezTo>
                  <a:cubicBezTo>
                    <a:pt x="263744" y="0"/>
                    <a:pt x="263744" y="0"/>
                    <a:pt x="258673" y="0"/>
                  </a:cubicBezTo>
                  <a:cubicBezTo>
                    <a:pt x="253601" y="0"/>
                    <a:pt x="253601" y="0"/>
                    <a:pt x="248529" y="0"/>
                  </a:cubicBezTo>
                  <a:cubicBezTo>
                    <a:pt x="248529" y="0"/>
                    <a:pt x="248529" y="0"/>
                    <a:pt x="243457" y="0"/>
                  </a:cubicBezTo>
                  <a:cubicBezTo>
                    <a:pt x="243457" y="0"/>
                    <a:pt x="243457" y="0"/>
                    <a:pt x="238384" y="0"/>
                  </a:cubicBezTo>
                  <a:cubicBezTo>
                    <a:pt x="238384" y="0"/>
                    <a:pt x="233313" y="0"/>
                    <a:pt x="233313" y="0"/>
                  </a:cubicBezTo>
                  <a:cubicBezTo>
                    <a:pt x="233313" y="0"/>
                    <a:pt x="228240" y="0"/>
                    <a:pt x="228240" y="0"/>
                  </a:cubicBezTo>
                  <a:cubicBezTo>
                    <a:pt x="228240" y="0"/>
                    <a:pt x="223169" y="0"/>
                    <a:pt x="223169" y="0"/>
                  </a:cubicBezTo>
                  <a:cubicBezTo>
                    <a:pt x="218097" y="0"/>
                    <a:pt x="218097" y="0"/>
                    <a:pt x="213025" y="0"/>
                  </a:cubicBezTo>
                  <a:cubicBezTo>
                    <a:pt x="213025" y="0"/>
                    <a:pt x="207953" y="0"/>
                    <a:pt x="207953" y="0"/>
                  </a:cubicBezTo>
                  <a:cubicBezTo>
                    <a:pt x="207953" y="0"/>
                    <a:pt x="207953" y="0"/>
                    <a:pt x="202880" y="0"/>
                  </a:cubicBezTo>
                  <a:cubicBezTo>
                    <a:pt x="202880" y="0"/>
                    <a:pt x="202880" y="0"/>
                    <a:pt x="197808" y="0"/>
                  </a:cubicBezTo>
                  <a:cubicBezTo>
                    <a:pt x="197808" y="0"/>
                    <a:pt x="197808" y="0"/>
                    <a:pt x="197808" y="0"/>
                  </a:cubicBezTo>
                  <a:cubicBezTo>
                    <a:pt x="192737" y="0"/>
                    <a:pt x="192737" y="0"/>
                    <a:pt x="187665" y="0"/>
                  </a:cubicBezTo>
                  <a:cubicBezTo>
                    <a:pt x="187665" y="0"/>
                    <a:pt x="187665" y="0"/>
                    <a:pt x="182593" y="0"/>
                  </a:cubicBezTo>
                  <a:cubicBezTo>
                    <a:pt x="177520" y="0"/>
                    <a:pt x="177520" y="0"/>
                    <a:pt x="172448" y="0"/>
                  </a:cubicBezTo>
                  <a:cubicBezTo>
                    <a:pt x="167376" y="0"/>
                    <a:pt x="167376" y="0"/>
                    <a:pt x="162305" y="0"/>
                  </a:cubicBezTo>
                  <a:cubicBezTo>
                    <a:pt x="162305" y="0"/>
                    <a:pt x="162305" y="0"/>
                    <a:pt x="157233" y="0"/>
                  </a:cubicBezTo>
                  <a:cubicBezTo>
                    <a:pt x="157233" y="0"/>
                    <a:pt x="157233" y="0"/>
                    <a:pt x="157233" y="0"/>
                  </a:cubicBezTo>
                  <a:cubicBezTo>
                    <a:pt x="157233" y="0"/>
                    <a:pt x="157233" y="0"/>
                    <a:pt x="157233" y="0"/>
                  </a:cubicBezTo>
                  <a:cubicBezTo>
                    <a:pt x="157233" y="0"/>
                    <a:pt x="152160" y="0"/>
                    <a:pt x="152160" y="0"/>
                  </a:cubicBezTo>
                  <a:cubicBezTo>
                    <a:pt x="147088" y="0"/>
                    <a:pt x="142016" y="0"/>
                    <a:pt x="136945" y="0"/>
                  </a:cubicBezTo>
                  <a:cubicBezTo>
                    <a:pt x="136945" y="0"/>
                    <a:pt x="131873" y="0"/>
                    <a:pt x="131873" y="0"/>
                  </a:cubicBezTo>
                  <a:cubicBezTo>
                    <a:pt x="131873" y="0"/>
                    <a:pt x="131873" y="0"/>
                    <a:pt x="126800" y="0"/>
                  </a:cubicBezTo>
                  <a:cubicBezTo>
                    <a:pt x="121728" y="0"/>
                    <a:pt x="121728" y="0"/>
                    <a:pt x="116656" y="0"/>
                  </a:cubicBezTo>
                  <a:cubicBezTo>
                    <a:pt x="116656" y="0"/>
                    <a:pt x="116656" y="0"/>
                    <a:pt x="116656" y="0"/>
                  </a:cubicBezTo>
                  <a:cubicBezTo>
                    <a:pt x="116656" y="0"/>
                    <a:pt x="116656" y="0"/>
                    <a:pt x="116656" y="0"/>
                  </a:cubicBezTo>
                  <a:cubicBezTo>
                    <a:pt x="111584" y="0"/>
                    <a:pt x="111584" y="0"/>
                    <a:pt x="106513" y="5072"/>
                  </a:cubicBezTo>
                  <a:cubicBezTo>
                    <a:pt x="101440" y="5072"/>
                    <a:pt x="96368" y="5072"/>
                    <a:pt x="96368" y="10144"/>
                  </a:cubicBezTo>
                  <a:cubicBezTo>
                    <a:pt x="91296" y="10144"/>
                    <a:pt x="91296" y="10144"/>
                    <a:pt x="91296" y="15216"/>
                  </a:cubicBezTo>
                  <a:cubicBezTo>
                    <a:pt x="91296" y="15216"/>
                    <a:pt x="86224" y="15216"/>
                    <a:pt x="86224" y="15216"/>
                  </a:cubicBezTo>
                  <a:cubicBezTo>
                    <a:pt x="86224" y="15216"/>
                    <a:pt x="86224" y="15216"/>
                    <a:pt x="81152" y="15216"/>
                  </a:cubicBezTo>
                  <a:cubicBezTo>
                    <a:pt x="71008" y="20288"/>
                    <a:pt x="60864" y="25360"/>
                    <a:pt x="50720" y="30432"/>
                  </a:cubicBezTo>
                  <a:cubicBezTo>
                    <a:pt x="45648" y="30432"/>
                    <a:pt x="45648" y="35504"/>
                    <a:pt x="40576" y="35504"/>
                  </a:cubicBezTo>
                  <a:cubicBezTo>
                    <a:pt x="40576" y="35504"/>
                    <a:pt x="40576" y="35504"/>
                    <a:pt x="40576" y="35504"/>
                  </a:cubicBezTo>
                  <a:cubicBezTo>
                    <a:pt x="40576" y="35504"/>
                    <a:pt x="40576" y="35504"/>
                    <a:pt x="40576" y="35504"/>
                  </a:cubicBezTo>
                  <a:cubicBezTo>
                    <a:pt x="40576" y="35504"/>
                    <a:pt x="35504" y="35504"/>
                    <a:pt x="35504" y="40576"/>
                  </a:cubicBezTo>
                  <a:cubicBezTo>
                    <a:pt x="35504" y="40576"/>
                    <a:pt x="30432" y="45648"/>
                    <a:pt x="30432" y="45648"/>
                  </a:cubicBezTo>
                  <a:cubicBezTo>
                    <a:pt x="30432" y="45648"/>
                    <a:pt x="30432" y="45648"/>
                    <a:pt x="30432" y="45648"/>
                  </a:cubicBezTo>
                  <a:cubicBezTo>
                    <a:pt x="30432" y="45648"/>
                    <a:pt x="30432" y="45648"/>
                    <a:pt x="30432" y="45648"/>
                  </a:cubicBezTo>
                  <a:cubicBezTo>
                    <a:pt x="30432" y="45648"/>
                    <a:pt x="30432" y="45648"/>
                    <a:pt x="25360" y="50720"/>
                  </a:cubicBezTo>
                  <a:cubicBezTo>
                    <a:pt x="25360" y="50720"/>
                    <a:pt x="25360" y="50720"/>
                    <a:pt x="20288" y="55792"/>
                  </a:cubicBezTo>
                  <a:cubicBezTo>
                    <a:pt x="20288" y="55792"/>
                    <a:pt x="20288" y="55792"/>
                    <a:pt x="20288" y="55792"/>
                  </a:cubicBezTo>
                  <a:cubicBezTo>
                    <a:pt x="20288" y="55792"/>
                    <a:pt x="20288" y="55792"/>
                    <a:pt x="15216" y="60864"/>
                  </a:cubicBezTo>
                  <a:cubicBezTo>
                    <a:pt x="15216" y="60864"/>
                    <a:pt x="15216" y="60864"/>
                    <a:pt x="15216" y="60864"/>
                  </a:cubicBezTo>
                  <a:cubicBezTo>
                    <a:pt x="15216" y="60864"/>
                    <a:pt x="10144" y="65936"/>
                    <a:pt x="10144" y="65936"/>
                  </a:cubicBezTo>
                  <a:cubicBezTo>
                    <a:pt x="10144" y="65936"/>
                    <a:pt x="10144" y="65936"/>
                    <a:pt x="10144" y="65936"/>
                  </a:cubicBezTo>
                  <a:cubicBezTo>
                    <a:pt x="10144" y="65936"/>
                    <a:pt x="10144" y="65936"/>
                    <a:pt x="10144" y="65936"/>
                  </a:cubicBezTo>
                  <a:cubicBezTo>
                    <a:pt x="10144" y="65936"/>
                    <a:pt x="10144" y="65936"/>
                    <a:pt x="10144" y="65936"/>
                  </a:cubicBezTo>
                  <a:cubicBezTo>
                    <a:pt x="10144" y="65936"/>
                    <a:pt x="10144" y="71008"/>
                    <a:pt x="5072" y="71008"/>
                  </a:cubicBezTo>
                  <a:cubicBezTo>
                    <a:pt x="5072" y="71008"/>
                    <a:pt x="5072" y="76080"/>
                    <a:pt x="0" y="76080"/>
                  </a:cubicBezTo>
                  <a:cubicBezTo>
                    <a:pt x="0" y="76080"/>
                    <a:pt x="0" y="76080"/>
                    <a:pt x="0" y="76080"/>
                  </a:cubicBezTo>
                  <a:cubicBezTo>
                    <a:pt x="0" y="76080"/>
                    <a:pt x="0" y="76080"/>
                    <a:pt x="0" y="76080"/>
                  </a:cubicBezTo>
                  <a:cubicBezTo>
                    <a:pt x="0" y="76080"/>
                    <a:pt x="0" y="81152"/>
                    <a:pt x="0" y="81152"/>
                  </a:cubicBezTo>
                  <a:cubicBezTo>
                    <a:pt x="0" y="81152"/>
                    <a:pt x="0" y="86224"/>
                    <a:pt x="0" y="86224"/>
                  </a:cubicBezTo>
                  <a:cubicBezTo>
                    <a:pt x="0" y="86224"/>
                    <a:pt x="0" y="86224"/>
                    <a:pt x="0" y="86224"/>
                  </a:cubicBezTo>
                  <a:cubicBezTo>
                    <a:pt x="0" y="86224"/>
                    <a:pt x="0" y="86224"/>
                    <a:pt x="0" y="91296"/>
                  </a:cubicBezTo>
                  <a:cubicBezTo>
                    <a:pt x="0" y="91296"/>
                    <a:pt x="0" y="96368"/>
                    <a:pt x="0" y="96368"/>
                  </a:cubicBezTo>
                  <a:cubicBezTo>
                    <a:pt x="0" y="96368"/>
                    <a:pt x="0" y="96368"/>
                    <a:pt x="0" y="101440"/>
                  </a:cubicBezTo>
                  <a:cubicBezTo>
                    <a:pt x="0" y="101440"/>
                    <a:pt x="0" y="101440"/>
                    <a:pt x="0" y="101440"/>
                  </a:cubicBezTo>
                  <a:cubicBezTo>
                    <a:pt x="0" y="101440"/>
                    <a:pt x="0" y="106512"/>
                    <a:pt x="0" y="106512"/>
                  </a:cubicBezTo>
                  <a:cubicBezTo>
                    <a:pt x="0" y="106512"/>
                    <a:pt x="0" y="111584"/>
                    <a:pt x="0" y="111584"/>
                  </a:cubicBezTo>
                  <a:cubicBezTo>
                    <a:pt x="0" y="111584"/>
                    <a:pt x="0" y="111584"/>
                    <a:pt x="0" y="111584"/>
                  </a:cubicBezTo>
                  <a:cubicBezTo>
                    <a:pt x="0" y="111584"/>
                    <a:pt x="0" y="111584"/>
                    <a:pt x="0" y="111584"/>
                  </a:cubicBezTo>
                  <a:cubicBezTo>
                    <a:pt x="0" y="111584"/>
                    <a:pt x="0" y="111584"/>
                    <a:pt x="0" y="111584"/>
                  </a:cubicBezTo>
                  <a:lnTo>
                    <a:pt x="0" y="182592"/>
                  </a:lnTo>
                  <a:lnTo>
                    <a:pt x="15216" y="182592"/>
                  </a:lnTo>
                  <a:lnTo>
                    <a:pt x="15216" y="349968"/>
                  </a:lnTo>
                  <a:cubicBezTo>
                    <a:pt x="15216" y="349968"/>
                    <a:pt x="20288" y="344896"/>
                    <a:pt x="20288" y="344896"/>
                  </a:cubicBezTo>
                  <a:cubicBezTo>
                    <a:pt x="25360" y="339825"/>
                    <a:pt x="25360" y="334752"/>
                    <a:pt x="30432" y="329680"/>
                  </a:cubicBezTo>
                  <a:cubicBezTo>
                    <a:pt x="35504" y="324608"/>
                    <a:pt x="45648" y="319536"/>
                    <a:pt x="55792" y="309392"/>
                  </a:cubicBezTo>
                  <a:cubicBezTo>
                    <a:pt x="60864" y="309392"/>
                    <a:pt x="60864" y="304320"/>
                    <a:pt x="65936" y="304320"/>
                  </a:cubicBezTo>
                  <a:cubicBezTo>
                    <a:pt x="81152" y="299248"/>
                    <a:pt x="96368" y="289104"/>
                    <a:pt x="111584" y="284032"/>
                  </a:cubicBezTo>
                  <a:cubicBezTo>
                    <a:pt x="121728" y="278960"/>
                    <a:pt x="136945" y="278960"/>
                    <a:pt x="147088" y="273888"/>
                  </a:cubicBezTo>
                  <a:cubicBezTo>
                    <a:pt x="157233" y="273888"/>
                    <a:pt x="162305" y="268816"/>
                    <a:pt x="172448" y="268816"/>
                  </a:cubicBezTo>
                  <a:cubicBezTo>
                    <a:pt x="172448" y="268816"/>
                    <a:pt x="177520" y="268816"/>
                    <a:pt x="177520" y="268816"/>
                  </a:cubicBezTo>
                  <a:cubicBezTo>
                    <a:pt x="172448" y="294176"/>
                    <a:pt x="157233" y="314465"/>
                    <a:pt x="142016" y="334752"/>
                  </a:cubicBezTo>
                  <a:cubicBezTo>
                    <a:pt x="142016" y="334752"/>
                    <a:pt x="142016" y="334752"/>
                    <a:pt x="142016" y="334752"/>
                  </a:cubicBezTo>
                  <a:cubicBezTo>
                    <a:pt x="157233" y="329680"/>
                    <a:pt x="177520" y="314465"/>
                    <a:pt x="192737" y="268816"/>
                  </a:cubicBezTo>
                  <a:cubicBezTo>
                    <a:pt x="192737" y="268816"/>
                    <a:pt x="197808" y="268816"/>
                    <a:pt x="197808" y="268816"/>
                  </a:cubicBezTo>
                  <a:cubicBezTo>
                    <a:pt x="202880" y="268816"/>
                    <a:pt x="213025" y="268816"/>
                    <a:pt x="218097" y="268816"/>
                  </a:cubicBezTo>
                  <a:cubicBezTo>
                    <a:pt x="223169" y="268816"/>
                    <a:pt x="228240" y="268816"/>
                    <a:pt x="238384" y="268816"/>
                  </a:cubicBezTo>
                  <a:cubicBezTo>
                    <a:pt x="243457" y="284032"/>
                    <a:pt x="243457" y="284032"/>
                    <a:pt x="248529" y="294176"/>
                  </a:cubicBezTo>
                  <a:cubicBezTo>
                    <a:pt x="248529" y="289104"/>
                    <a:pt x="243457" y="289104"/>
                    <a:pt x="243457" y="284032"/>
                  </a:cubicBezTo>
                  <a:lnTo>
                    <a:pt x="243457" y="278960"/>
                  </a:lnTo>
                  <a:cubicBezTo>
                    <a:pt x="243457" y="278960"/>
                    <a:pt x="243457" y="278960"/>
                    <a:pt x="243457" y="273888"/>
                  </a:cubicBezTo>
                  <a:cubicBezTo>
                    <a:pt x="243457" y="273888"/>
                    <a:pt x="243457" y="268816"/>
                    <a:pt x="243457" y="268816"/>
                  </a:cubicBezTo>
                  <a:cubicBezTo>
                    <a:pt x="248529" y="268816"/>
                    <a:pt x="253601" y="268816"/>
                    <a:pt x="263744" y="268816"/>
                  </a:cubicBezTo>
                  <a:cubicBezTo>
                    <a:pt x="268817" y="268816"/>
                    <a:pt x="278961" y="268816"/>
                    <a:pt x="284033" y="273888"/>
                  </a:cubicBezTo>
                  <a:cubicBezTo>
                    <a:pt x="289104" y="273888"/>
                    <a:pt x="299249" y="278960"/>
                    <a:pt x="304321" y="278960"/>
                  </a:cubicBezTo>
                  <a:lnTo>
                    <a:pt x="304321" y="207952"/>
                  </a:lnTo>
                  <a:cubicBezTo>
                    <a:pt x="304321" y="207952"/>
                    <a:pt x="309393" y="207952"/>
                    <a:pt x="309393" y="207952"/>
                  </a:cubicBezTo>
                  <a:cubicBezTo>
                    <a:pt x="314464" y="207952"/>
                    <a:pt x="319537" y="207952"/>
                    <a:pt x="319537" y="202880"/>
                  </a:cubicBezTo>
                  <a:cubicBezTo>
                    <a:pt x="329681" y="197808"/>
                    <a:pt x="339825" y="192736"/>
                    <a:pt x="349969" y="187664"/>
                  </a:cubicBezTo>
                  <a:cubicBezTo>
                    <a:pt x="355041" y="182592"/>
                    <a:pt x="360113" y="177520"/>
                    <a:pt x="370257" y="177520"/>
                  </a:cubicBezTo>
                  <a:cubicBezTo>
                    <a:pt x="370257" y="177520"/>
                    <a:pt x="375329" y="177520"/>
                    <a:pt x="375329" y="172448"/>
                  </a:cubicBezTo>
                  <a:cubicBezTo>
                    <a:pt x="380401" y="167376"/>
                    <a:pt x="385473" y="162304"/>
                    <a:pt x="390545" y="162304"/>
                  </a:cubicBezTo>
                  <a:cubicBezTo>
                    <a:pt x="390545" y="162304"/>
                    <a:pt x="390545" y="162304"/>
                    <a:pt x="390545" y="162304"/>
                  </a:cubicBezTo>
                  <a:cubicBezTo>
                    <a:pt x="395617" y="157232"/>
                    <a:pt x="400689" y="152160"/>
                    <a:pt x="400689" y="147088"/>
                  </a:cubicBezTo>
                  <a:cubicBezTo>
                    <a:pt x="400689" y="147088"/>
                    <a:pt x="400689" y="147088"/>
                    <a:pt x="400689" y="142016"/>
                  </a:cubicBezTo>
                  <a:cubicBezTo>
                    <a:pt x="405761" y="136944"/>
                    <a:pt x="405761" y="131872"/>
                    <a:pt x="405761" y="126800"/>
                  </a:cubicBezTo>
                  <a:cubicBezTo>
                    <a:pt x="405761" y="126800"/>
                    <a:pt x="405761" y="126800"/>
                    <a:pt x="405761" y="126800"/>
                  </a:cubicBezTo>
                  <a:cubicBezTo>
                    <a:pt x="405761" y="126800"/>
                    <a:pt x="405761" y="126800"/>
                    <a:pt x="405761" y="126800"/>
                  </a:cubicBezTo>
                  <a:cubicBezTo>
                    <a:pt x="405761" y="126800"/>
                    <a:pt x="405761" y="126800"/>
                    <a:pt x="405761" y="126800"/>
                  </a:cubicBezTo>
                  <a:cubicBezTo>
                    <a:pt x="405761" y="121728"/>
                    <a:pt x="405761" y="121728"/>
                    <a:pt x="405761" y="116656"/>
                  </a:cubicBezTo>
                  <a:cubicBezTo>
                    <a:pt x="405761" y="116656"/>
                    <a:pt x="405761" y="116656"/>
                    <a:pt x="405761" y="111584"/>
                  </a:cubicBezTo>
                  <a:cubicBezTo>
                    <a:pt x="405761" y="111584"/>
                    <a:pt x="405761" y="106512"/>
                    <a:pt x="405761" y="106512"/>
                  </a:cubicBezTo>
                  <a:cubicBezTo>
                    <a:pt x="405761" y="106512"/>
                    <a:pt x="405761" y="101440"/>
                    <a:pt x="405761" y="101440"/>
                  </a:cubicBezTo>
                  <a:cubicBezTo>
                    <a:pt x="405761" y="111584"/>
                    <a:pt x="405761" y="111584"/>
                    <a:pt x="405761" y="111584"/>
                  </a:cubicBezTo>
                  <a:close/>
                </a:path>
              </a:pathLst>
            </a:custGeom>
            <a:solidFill>
              <a:srgbClr val="25D8EF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7F85D851-5EC2-40A7-9BB0-DA851F464209}"/>
                </a:ext>
              </a:extLst>
            </p:cNvPr>
            <p:cNvSpPr/>
            <p:nvPr/>
          </p:nvSpPr>
          <p:spPr>
            <a:xfrm>
              <a:off x="9250790" y="5457802"/>
              <a:ext cx="50720" cy="5072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0 h 0"/>
                <a:gd name="connsiteX2" fmla="*/ 0 w 0"/>
                <a:gd name="connsiteY2" fmla="*/ 0 h 0"/>
                <a:gd name="connsiteX3" fmla="*/ 0 w 0"/>
                <a:gd name="connsiteY3" fmla="*/ 0 h 0"/>
                <a:gd name="connsiteX4" fmla="*/ 0 w 0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32478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6B7DA4A8-2863-446A-832F-8BA69B0DFA2B}"/>
                </a:ext>
              </a:extLst>
            </p:cNvPr>
            <p:cNvSpPr/>
            <p:nvPr/>
          </p:nvSpPr>
          <p:spPr>
            <a:xfrm>
              <a:off x="9266006" y="5372846"/>
              <a:ext cx="50720" cy="50720"/>
            </a:xfrm>
            <a:custGeom>
              <a:avLst/>
              <a:gdLst>
                <a:gd name="connsiteX0" fmla="*/ 0 w 0"/>
                <a:gd name="connsiteY0" fmla="*/ 3804 h 0"/>
                <a:gd name="connsiteX1" fmla="*/ 0 w 0"/>
                <a:gd name="connsiteY1" fmla="*/ 3804 h 0"/>
                <a:gd name="connsiteX2" fmla="*/ 0 w 0"/>
                <a:gd name="connsiteY2" fmla="*/ 3804 h 0"/>
                <a:gd name="connsiteX3" fmla="*/ 0 w 0"/>
                <a:gd name="connsiteY3" fmla="*/ 3804 h 0"/>
                <a:gd name="connsiteX4" fmla="*/ 0 w 0"/>
                <a:gd name="connsiteY4" fmla="*/ 3804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0" y="3804"/>
                  </a:moveTo>
                  <a:cubicBezTo>
                    <a:pt x="5072" y="3804"/>
                    <a:pt x="5072" y="3804"/>
                    <a:pt x="0" y="3804"/>
                  </a:cubicBezTo>
                  <a:cubicBezTo>
                    <a:pt x="0" y="-1268"/>
                    <a:pt x="0" y="-1268"/>
                    <a:pt x="0" y="3804"/>
                  </a:cubicBezTo>
                  <a:cubicBezTo>
                    <a:pt x="0" y="-1268"/>
                    <a:pt x="0" y="-1268"/>
                    <a:pt x="0" y="3804"/>
                  </a:cubicBezTo>
                  <a:cubicBezTo>
                    <a:pt x="0" y="-1268"/>
                    <a:pt x="0" y="-1268"/>
                    <a:pt x="0" y="3804"/>
                  </a:cubicBezTo>
                  <a:close/>
                </a:path>
              </a:pathLst>
            </a:custGeom>
            <a:solidFill>
              <a:srgbClr val="932478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1879728D-1095-49F6-83F1-45EB0193D6BD}"/>
                </a:ext>
              </a:extLst>
            </p:cNvPr>
            <p:cNvSpPr/>
            <p:nvPr/>
          </p:nvSpPr>
          <p:spPr>
            <a:xfrm>
              <a:off x="9271079" y="5417226"/>
              <a:ext cx="50720" cy="50720"/>
            </a:xfrm>
            <a:custGeom>
              <a:avLst/>
              <a:gdLst>
                <a:gd name="connsiteX0" fmla="*/ 0 w 0"/>
                <a:gd name="connsiteY0" fmla="*/ 5072 h 0"/>
                <a:gd name="connsiteX1" fmla="*/ 0 w 0"/>
                <a:gd name="connsiteY1" fmla="*/ 0 h 0"/>
                <a:gd name="connsiteX2" fmla="*/ 0 w 0"/>
                <a:gd name="connsiteY2" fmla="*/ 5072 h 0"/>
                <a:gd name="connsiteX3" fmla="*/ 0 w 0"/>
                <a:gd name="connsiteY3" fmla="*/ 5072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>
                  <a:moveTo>
                    <a:pt x="0" y="5072"/>
                  </a:moveTo>
                  <a:cubicBezTo>
                    <a:pt x="0" y="5072"/>
                    <a:pt x="0" y="0"/>
                    <a:pt x="0" y="0"/>
                  </a:cubicBezTo>
                  <a:cubicBezTo>
                    <a:pt x="0" y="0"/>
                    <a:pt x="0" y="0"/>
                    <a:pt x="0" y="5072"/>
                  </a:cubicBezTo>
                  <a:cubicBezTo>
                    <a:pt x="0" y="0"/>
                    <a:pt x="0" y="0"/>
                    <a:pt x="0" y="5072"/>
                  </a:cubicBezTo>
                  <a:close/>
                </a:path>
              </a:pathLst>
            </a:custGeom>
            <a:solidFill>
              <a:srgbClr val="932478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4DAA41D7-8ED2-4335-A575-A4800821B2F9}"/>
                </a:ext>
              </a:extLst>
            </p:cNvPr>
            <p:cNvSpPr/>
            <p:nvPr/>
          </p:nvSpPr>
          <p:spPr>
            <a:xfrm>
              <a:off x="9276150" y="5407082"/>
              <a:ext cx="50720" cy="5072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0 h 0"/>
                <a:gd name="connsiteX2" fmla="*/ 0 w 0"/>
                <a:gd name="connsiteY2" fmla="*/ 0 h 0"/>
                <a:gd name="connsiteX3" fmla="*/ 0 w 0"/>
                <a:gd name="connsiteY3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32478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5EB2A3C3-3866-4B20-BEB5-27FD4C3266CC}"/>
                </a:ext>
              </a:extLst>
            </p:cNvPr>
            <p:cNvSpPr/>
            <p:nvPr/>
          </p:nvSpPr>
          <p:spPr>
            <a:xfrm>
              <a:off x="9276150" y="5396938"/>
              <a:ext cx="50720" cy="5072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0 h 0"/>
                <a:gd name="connsiteX2" fmla="*/ 0 w 0"/>
                <a:gd name="connsiteY2" fmla="*/ 0 h 0"/>
                <a:gd name="connsiteX3" fmla="*/ 0 w 0"/>
                <a:gd name="connsiteY3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32478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06534A4A-9A17-456B-99C2-6E2892B2C898}"/>
                </a:ext>
              </a:extLst>
            </p:cNvPr>
            <p:cNvSpPr/>
            <p:nvPr/>
          </p:nvSpPr>
          <p:spPr>
            <a:xfrm>
              <a:off x="9271079" y="5384539"/>
              <a:ext cx="50720" cy="50720"/>
            </a:xfrm>
            <a:custGeom>
              <a:avLst/>
              <a:gdLst>
                <a:gd name="connsiteX0" fmla="*/ 0 w 0"/>
                <a:gd name="connsiteY0" fmla="*/ 2254 h 0"/>
                <a:gd name="connsiteX1" fmla="*/ 0 w 0"/>
                <a:gd name="connsiteY1" fmla="*/ 2254 h 0"/>
                <a:gd name="connsiteX2" fmla="*/ 0 w 0"/>
                <a:gd name="connsiteY2" fmla="*/ 2254 h 0"/>
                <a:gd name="connsiteX3" fmla="*/ 0 w 0"/>
                <a:gd name="connsiteY3" fmla="*/ 2254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>
                  <a:moveTo>
                    <a:pt x="0" y="2254"/>
                  </a:moveTo>
                  <a:cubicBezTo>
                    <a:pt x="0" y="2254"/>
                    <a:pt x="0" y="-2818"/>
                    <a:pt x="0" y="2254"/>
                  </a:cubicBezTo>
                  <a:cubicBezTo>
                    <a:pt x="0" y="-2818"/>
                    <a:pt x="0" y="2254"/>
                    <a:pt x="0" y="2254"/>
                  </a:cubicBezTo>
                  <a:cubicBezTo>
                    <a:pt x="0" y="2254"/>
                    <a:pt x="0" y="2254"/>
                    <a:pt x="0" y="2254"/>
                  </a:cubicBezTo>
                  <a:close/>
                </a:path>
              </a:pathLst>
            </a:custGeom>
            <a:solidFill>
              <a:srgbClr val="932478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EC7C62FF-DF6A-45DF-B827-C6B77807A111}"/>
                </a:ext>
              </a:extLst>
            </p:cNvPr>
            <p:cNvSpPr/>
            <p:nvPr/>
          </p:nvSpPr>
          <p:spPr>
            <a:xfrm>
              <a:off x="9262202" y="5362702"/>
              <a:ext cx="50720" cy="50720"/>
            </a:xfrm>
            <a:custGeom>
              <a:avLst/>
              <a:gdLst>
                <a:gd name="connsiteX0" fmla="*/ 3804 w 0"/>
                <a:gd name="connsiteY0" fmla="*/ 3804 h 0"/>
                <a:gd name="connsiteX1" fmla="*/ 3804 w 0"/>
                <a:gd name="connsiteY1" fmla="*/ 3804 h 0"/>
                <a:gd name="connsiteX2" fmla="*/ 3804 w 0"/>
                <a:gd name="connsiteY2" fmla="*/ 3804 h 0"/>
                <a:gd name="connsiteX3" fmla="*/ 3804 w 0"/>
                <a:gd name="connsiteY3" fmla="*/ 3804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>
                  <a:moveTo>
                    <a:pt x="3804" y="3804"/>
                  </a:moveTo>
                  <a:cubicBezTo>
                    <a:pt x="-1268" y="-1268"/>
                    <a:pt x="-1268" y="-1268"/>
                    <a:pt x="3804" y="3804"/>
                  </a:cubicBezTo>
                  <a:cubicBezTo>
                    <a:pt x="-1268" y="-1268"/>
                    <a:pt x="-1268" y="-1268"/>
                    <a:pt x="3804" y="3804"/>
                  </a:cubicBezTo>
                  <a:cubicBezTo>
                    <a:pt x="-1268" y="-1268"/>
                    <a:pt x="-1268" y="-1268"/>
                    <a:pt x="3804" y="3804"/>
                  </a:cubicBezTo>
                  <a:close/>
                </a:path>
              </a:pathLst>
            </a:custGeom>
            <a:solidFill>
              <a:srgbClr val="932478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D302634C-2EEC-4F08-AB97-633A50CA4617}"/>
                </a:ext>
              </a:extLst>
            </p:cNvPr>
            <p:cNvSpPr/>
            <p:nvPr/>
          </p:nvSpPr>
          <p:spPr>
            <a:xfrm>
              <a:off x="9255862" y="5352558"/>
              <a:ext cx="50720" cy="50720"/>
            </a:xfrm>
            <a:custGeom>
              <a:avLst/>
              <a:gdLst>
                <a:gd name="connsiteX0" fmla="*/ 0 w 0"/>
                <a:gd name="connsiteY0" fmla="*/ 3804 h 0"/>
                <a:gd name="connsiteX1" fmla="*/ 0 w 0"/>
                <a:gd name="connsiteY1" fmla="*/ 3804 h 0"/>
                <a:gd name="connsiteX2" fmla="*/ 0 w 0"/>
                <a:gd name="connsiteY2" fmla="*/ 3804 h 0"/>
                <a:gd name="connsiteX3" fmla="*/ 0 w 0"/>
                <a:gd name="connsiteY3" fmla="*/ 3804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>
                  <a:moveTo>
                    <a:pt x="0" y="3804"/>
                  </a:moveTo>
                  <a:cubicBezTo>
                    <a:pt x="0" y="-1268"/>
                    <a:pt x="0" y="-1268"/>
                    <a:pt x="0" y="3804"/>
                  </a:cubicBezTo>
                  <a:cubicBezTo>
                    <a:pt x="0" y="-1268"/>
                    <a:pt x="0" y="-1268"/>
                    <a:pt x="0" y="3804"/>
                  </a:cubicBezTo>
                  <a:cubicBezTo>
                    <a:pt x="0" y="-1268"/>
                    <a:pt x="0" y="-1268"/>
                    <a:pt x="0" y="3804"/>
                  </a:cubicBezTo>
                  <a:close/>
                </a:path>
              </a:pathLst>
            </a:custGeom>
            <a:solidFill>
              <a:srgbClr val="932478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16685278-D346-457E-9107-AA38C3864D6A}"/>
                </a:ext>
              </a:extLst>
            </p:cNvPr>
            <p:cNvSpPr/>
            <p:nvPr/>
          </p:nvSpPr>
          <p:spPr>
            <a:xfrm>
              <a:off x="9230502" y="5469214"/>
              <a:ext cx="50720" cy="50720"/>
            </a:xfrm>
            <a:custGeom>
              <a:avLst/>
              <a:gdLst>
                <a:gd name="connsiteX0" fmla="*/ 0 w 0"/>
                <a:gd name="connsiteY0" fmla="*/ 3804 h 0"/>
                <a:gd name="connsiteX1" fmla="*/ 0 w 0"/>
                <a:gd name="connsiteY1" fmla="*/ 3804 h 0"/>
                <a:gd name="connsiteX2" fmla="*/ 0 w 0"/>
                <a:gd name="connsiteY2" fmla="*/ 3804 h 0"/>
                <a:gd name="connsiteX3" fmla="*/ 0 w 0"/>
                <a:gd name="connsiteY3" fmla="*/ 3804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>
                  <a:moveTo>
                    <a:pt x="0" y="3804"/>
                  </a:moveTo>
                  <a:cubicBezTo>
                    <a:pt x="0" y="3804"/>
                    <a:pt x="5072" y="3804"/>
                    <a:pt x="0" y="3804"/>
                  </a:cubicBezTo>
                  <a:cubicBezTo>
                    <a:pt x="5072" y="-1268"/>
                    <a:pt x="5072" y="-1268"/>
                    <a:pt x="0" y="3804"/>
                  </a:cubicBezTo>
                  <a:cubicBezTo>
                    <a:pt x="5072" y="3804"/>
                    <a:pt x="0" y="3804"/>
                    <a:pt x="0" y="3804"/>
                  </a:cubicBezTo>
                  <a:close/>
                </a:path>
              </a:pathLst>
            </a:custGeom>
            <a:solidFill>
              <a:srgbClr val="932478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A20C7DFA-AA6E-4E66-8108-66CE57987191}"/>
                </a:ext>
              </a:extLst>
            </p:cNvPr>
            <p:cNvSpPr/>
            <p:nvPr/>
          </p:nvSpPr>
          <p:spPr>
            <a:xfrm>
              <a:off x="9260934" y="5442586"/>
              <a:ext cx="50720" cy="5072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0 h 0"/>
                <a:gd name="connsiteX2" fmla="*/ 0 w 0"/>
                <a:gd name="connsiteY2" fmla="*/ 0 h 0"/>
                <a:gd name="connsiteX3" fmla="*/ 0 w 0"/>
                <a:gd name="connsiteY3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32478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A170D5F5-5185-4455-B7D1-50D19AAEEDCB}"/>
                </a:ext>
              </a:extLst>
            </p:cNvPr>
            <p:cNvSpPr/>
            <p:nvPr/>
          </p:nvSpPr>
          <p:spPr>
            <a:xfrm>
              <a:off x="9271079" y="5427370"/>
              <a:ext cx="50720" cy="5072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0 h 0"/>
                <a:gd name="connsiteX2" fmla="*/ 0 w 0"/>
                <a:gd name="connsiteY2" fmla="*/ 0 h 0"/>
                <a:gd name="connsiteX3" fmla="*/ 0 w 0"/>
                <a:gd name="connsiteY3" fmla="*/ 0 h 0"/>
                <a:gd name="connsiteX4" fmla="*/ 0 w 0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32478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4C8DAEDC-5499-44B3-AB9C-9ACAFE1BE75D}"/>
                </a:ext>
              </a:extLst>
            </p:cNvPr>
            <p:cNvSpPr/>
            <p:nvPr/>
          </p:nvSpPr>
          <p:spPr>
            <a:xfrm>
              <a:off x="9047910" y="5214346"/>
              <a:ext cx="50720" cy="304320"/>
            </a:xfrm>
            <a:custGeom>
              <a:avLst/>
              <a:gdLst>
                <a:gd name="connsiteX0" fmla="*/ 0 w 50720"/>
                <a:gd name="connsiteY0" fmla="*/ 0 h 304320"/>
                <a:gd name="connsiteX1" fmla="*/ 71008 w 50720"/>
                <a:gd name="connsiteY1" fmla="*/ 0 h 304320"/>
                <a:gd name="connsiteX2" fmla="*/ 71008 w 50720"/>
                <a:gd name="connsiteY2" fmla="*/ 339824 h 304320"/>
                <a:gd name="connsiteX3" fmla="*/ -1 w 50720"/>
                <a:gd name="connsiteY3" fmla="*/ 339824 h 30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0" h="304320">
                  <a:moveTo>
                    <a:pt x="0" y="0"/>
                  </a:moveTo>
                  <a:lnTo>
                    <a:pt x="71008" y="0"/>
                  </a:lnTo>
                  <a:lnTo>
                    <a:pt x="71008" y="339824"/>
                  </a:lnTo>
                  <a:lnTo>
                    <a:pt x="-1" y="339824"/>
                  </a:lnTo>
                  <a:close/>
                </a:path>
              </a:pathLst>
            </a:custGeom>
            <a:solidFill>
              <a:srgbClr val="FFFFFF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7C6A6F90-E2DF-4FF3-8F10-86E28022121D}"/>
                </a:ext>
              </a:extLst>
            </p:cNvPr>
            <p:cNvSpPr/>
            <p:nvPr/>
          </p:nvSpPr>
          <p:spPr>
            <a:xfrm>
              <a:off x="8924028" y="4344932"/>
              <a:ext cx="355041" cy="963681"/>
            </a:xfrm>
            <a:custGeom>
              <a:avLst/>
              <a:gdLst>
                <a:gd name="connsiteX0" fmla="*/ 159386 w 355040"/>
                <a:gd name="connsiteY0" fmla="*/ 2101 h 963680"/>
                <a:gd name="connsiteX1" fmla="*/ 113738 w 355040"/>
                <a:gd name="connsiteY1" fmla="*/ 42677 h 963680"/>
                <a:gd name="connsiteX2" fmla="*/ 83306 w 355040"/>
                <a:gd name="connsiteY2" fmla="*/ 306421 h 963680"/>
                <a:gd name="connsiteX3" fmla="*/ 88377 w 355040"/>
                <a:gd name="connsiteY3" fmla="*/ 382501 h 963680"/>
                <a:gd name="connsiteX4" fmla="*/ 37657 w 355040"/>
                <a:gd name="connsiteY4" fmla="*/ 544806 h 963680"/>
                <a:gd name="connsiteX5" fmla="*/ 27514 w 355040"/>
                <a:gd name="connsiteY5" fmla="*/ 828838 h 963680"/>
                <a:gd name="connsiteX6" fmla="*/ 159386 w 355040"/>
                <a:gd name="connsiteY6" fmla="*/ 980998 h 963680"/>
                <a:gd name="connsiteX7" fmla="*/ 362266 w 355040"/>
                <a:gd name="connsiteY7" fmla="*/ 752758 h 963680"/>
                <a:gd name="connsiteX8" fmla="*/ 352122 w 355040"/>
                <a:gd name="connsiteY8" fmla="*/ 585381 h 963680"/>
                <a:gd name="connsiteX9" fmla="*/ 321690 w 355040"/>
                <a:gd name="connsiteY9" fmla="*/ 499157 h 963680"/>
                <a:gd name="connsiteX10" fmla="*/ 321690 w 355040"/>
                <a:gd name="connsiteY10" fmla="*/ 428149 h 963680"/>
                <a:gd name="connsiteX11" fmla="*/ 286186 w 355040"/>
                <a:gd name="connsiteY11" fmla="*/ 159333 h 963680"/>
                <a:gd name="connsiteX12" fmla="*/ 240538 w 355040"/>
                <a:gd name="connsiteY12" fmla="*/ 73109 h 963680"/>
                <a:gd name="connsiteX13" fmla="*/ 184745 w 355040"/>
                <a:gd name="connsiteY13" fmla="*/ 7173 h 963680"/>
                <a:gd name="connsiteX14" fmla="*/ 159386 w 355040"/>
                <a:gd name="connsiteY14" fmla="*/ 2101 h 963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5040" h="963680">
                  <a:moveTo>
                    <a:pt x="159386" y="2101"/>
                  </a:moveTo>
                  <a:cubicBezTo>
                    <a:pt x="139098" y="2101"/>
                    <a:pt x="123881" y="22389"/>
                    <a:pt x="113738" y="42677"/>
                  </a:cubicBezTo>
                  <a:cubicBezTo>
                    <a:pt x="68089" y="118757"/>
                    <a:pt x="73161" y="215125"/>
                    <a:pt x="83306" y="306421"/>
                  </a:cubicBezTo>
                  <a:cubicBezTo>
                    <a:pt x="88377" y="331781"/>
                    <a:pt x="88377" y="357141"/>
                    <a:pt x="88377" y="382501"/>
                  </a:cubicBezTo>
                  <a:cubicBezTo>
                    <a:pt x="88377" y="438293"/>
                    <a:pt x="57945" y="494086"/>
                    <a:pt x="37657" y="544806"/>
                  </a:cubicBezTo>
                  <a:cubicBezTo>
                    <a:pt x="-7991" y="641173"/>
                    <a:pt x="-13063" y="727398"/>
                    <a:pt x="27514" y="828838"/>
                  </a:cubicBezTo>
                  <a:cubicBezTo>
                    <a:pt x="42729" y="874486"/>
                    <a:pt x="93449" y="991142"/>
                    <a:pt x="159386" y="980998"/>
                  </a:cubicBezTo>
                  <a:cubicBezTo>
                    <a:pt x="245610" y="965782"/>
                    <a:pt x="347050" y="838982"/>
                    <a:pt x="362266" y="752758"/>
                  </a:cubicBezTo>
                  <a:cubicBezTo>
                    <a:pt x="372410" y="696966"/>
                    <a:pt x="372410" y="636101"/>
                    <a:pt x="352122" y="585381"/>
                  </a:cubicBezTo>
                  <a:cubicBezTo>
                    <a:pt x="341978" y="554949"/>
                    <a:pt x="326762" y="529589"/>
                    <a:pt x="321690" y="499157"/>
                  </a:cubicBezTo>
                  <a:cubicBezTo>
                    <a:pt x="316618" y="478869"/>
                    <a:pt x="316618" y="453509"/>
                    <a:pt x="321690" y="428149"/>
                  </a:cubicBezTo>
                  <a:cubicBezTo>
                    <a:pt x="326762" y="336853"/>
                    <a:pt x="316618" y="245557"/>
                    <a:pt x="286186" y="159333"/>
                  </a:cubicBezTo>
                  <a:cubicBezTo>
                    <a:pt x="276042" y="128901"/>
                    <a:pt x="260826" y="103541"/>
                    <a:pt x="240538" y="73109"/>
                  </a:cubicBezTo>
                  <a:cubicBezTo>
                    <a:pt x="225322" y="52821"/>
                    <a:pt x="210105" y="22389"/>
                    <a:pt x="184745" y="7173"/>
                  </a:cubicBezTo>
                  <a:cubicBezTo>
                    <a:pt x="174602" y="2101"/>
                    <a:pt x="164458" y="-2971"/>
                    <a:pt x="159386" y="2101"/>
                  </a:cubicBezTo>
                  <a:close/>
                </a:path>
              </a:pathLst>
            </a:custGeom>
            <a:solidFill>
              <a:srgbClr val="30D840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60631A66-8183-447F-8685-3CFBFA774A81}"/>
                </a:ext>
              </a:extLst>
            </p:cNvPr>
            <p:cNvSpPr/>
            <p:nvPr/>
          </p:nvSpPr>
          <p:spPr>
            <a:xfrm>
              <a:off x="9078342" y="4362249"/>
              <a:ext cx="50720" cy="912961"/>
            </a:xfrm>
            <a:custGeom>
              <a:avLst/>
              <a:gdLst>
                <a:gd name="connsiteX0" fmla="*/ 5072 w 0"/>
                <a:gd name="connsiteY0" fmla="*/ 0 h 912960"/>
                <a:gd name="connsiteX1" fmla="*/ 10144 w 0"/>
                <a:gd name="connsiteY1" fmla="*/ 238384 h 912960"/>
                <a:gd name="connsiteX2" fmla="*/ 10144 w 0"/>
                <a:gd name="connsiteY2" fmla="*/ 476768 h 912960"/>
                <a:gd name="connsiteX3" fmla="*/ 10144 w 0"/>
                <a:gd name="connsiteY3" fmla="*/ 715153 h 912960"/>
                <a:gd name="connsiteX4" fmla="*/ 10144 w 0"/>
                <a:gd name="connsiteY4" fmla="*/ 831809 h 912960"/>
                <a:gd name="connsiteX5" fmla="*/ 5072 w 0"/>
                <a:gd name="connsiteY5" fmla="*/ 948465 h 912960"/>
                <a:gd name="connsiteX6" fmla="*/ 0 w 0"/>
                <a:gd name="connsiteY6" fmla="*/ 831809 h 912960"/>
                <a:gd name="connsiteX7" fmla="*/ 0 w 0"/>
                <a:gd name="connsiteY7" fmla="*/ 715153 h 912960"/>
                <a:gd name="connsiteX8" fmla="*/ 0 w 0"/>
                <a:gd name="connsiteY8" fmla="*/ 476768 h 912960"/>
                <a:gd name="connsiteX9" fmla="*/ 0 w 0"/>
                <a:gd name="connsiteY9" fmla="*/ 238384 h 912960"/>
                <a:gd name="connsiteX10" fmla="*/ 5072 w 0"/>
                <a:gd name="connsiteY10" fmla="*/ 0 h 91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h="912960">
                  <a:moveTo>
                    <a:pt x="5072" y="0"/>
                  </a:moveTo>
                  <a:cubicBezTo>
                    <a:pt x="5072" y="81152"/>
                    <a:pt x="10144" y="157232"/>
                    <a:pt x="10144" y="238384"/>
                  </a:cubicBezTo>
                  <a:lnTo>
                    <a:pt x="10144" y="476768"/>
                  </a:lnTo>
                  <a:lnTo>
                    <a:pt x="10144" y="715153"/>
                  </a:lnTo>
                  <a:lnTo>
                    <a:pt x="10144" y="831809"/>
                  </a:lnTo>
                  <a:lnTo>
                    <a:pt x="5072" y="948465"/>
                  </a:lnTo>
                  <a:lnTo>
                    <a:pt x="0" y="831809"/>
                  </a:lnTo>
                  <a:lnTo>
                    <a:pt x="0" y="715153"/>
                  </a:lnTo>
                  <a:lnTo>
                    <a:pt x="0" y="476768"/>
                  </a:lnTo>
                  <a:lnTo>
                    <a:pt x="0" y="238384"/>
                  </a:lnTo>
                  <a:cubicBezTo>
                    <a:pt x="0" y="162304"/>
                    <a:pt x="0" y="81152"/>
                    <a:pt x="5072" y="0"/>
                  </a:cubicBezTo>
                  <a:close/>
                </a:path>
              </a:pathLst>
            </a:custGeom>
            <a:solidFill>
              <a:srgbClr val="FFFFFF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5FFBA86D-6370-4872-A28A-03B5760A8986}"/>
                </a:ext>
              </a:extLst>
            </p:cNvPr>
            <p:cNvSpPr/>
            <p:nvPr/>
          </p:nvSpPr>
          <p:spPr>
            <a:xfrm>
              <a:off x="9027622" y="4712217"/>
              <a:ext cx="50720" cy="152160"/>
            </a:xfrm>
            <a:custGeom>
              <a:avLst/>
              <a:gdLst>
                <a:gd name="connsiteX0" fmla="*/ 0 w 50720"/>
                <a:gd name="connsiteY0" fmla="*/ 0 h 152160"/>
                <a:gd name="connsiteX1" fmla="*/ 30432 w 50720"/>
                <a:gd name="connsiteY1" fmla="*/ 86224 h 152160"/>
                <a:gd name="connsiteX2" fmla="*/ 55792 w 50720"/>
                <a:gd name="connsiteY2" fmla="*/ 172448 h 152160"/>
                <a:gd name="connsiteX3" fmla="*/ 25360 w 50720"/>
                <a:gd name="connsiteY3" fmla="*/ 86224 h 152160"/>
                <a:gd name="connsiteX4" fmla="*/ 0 w 50720"/>
                <a:gd name="connsiteY4" fmla="*/ 0 h 152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720" h="152160">
                  <a:moveTo>
                    <a:pt x="0" y="0"/>
                  </a:moveTo>
                  <a:cubicBezTo>
                    <a:pt x="10144" y="25360"/>
                    <a:pt x="20288" y="55792"/>
                    <a:pt x="30432" y="86224"/>
                  </a:cubicBezTo>
                  <a:cubicBezTo>
                    <a:pt x="40576" y="116656"/>
                    <a:pt x="45648" y="142016"/>
                    <a:pt x="55792" y="172448"/>
                  </a:cubicBezTo>
                  <a:cubicBezTo>
                    <a:pt x="45648" y="147088"/>
                    <a:pt x="35504" y="116656"/>
                    <a:pt x="25360" y="86224"/>
                  </a:cubicBezTo>
                  <a:cubicBezTo>
                    <a:pt x="15216" y="55792"/>
                    <a:pt x="5072" y="3043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8441D957-7FCB-4162-8329-000491C4B105}"/>
                </a:ext>
              </a:extLst>
            </p:cNvPr>
            <p:cNvSpPr/>
            <p:nvPr/>
          </p:nvSpPr>
          <p:spPr>
            <a:xfrm>
              <a:off x="9002262" y="4996249"/>
              <a:ext cx="50720" cy="202880"/>
            </a:xfrm>
            <a:custGeom>
              <a:avLst/>
              <a:gdLst>
                <a:gd name="connsiteX0" fmla="*/ 0 w 50720"/>
                <a:gd name="connsiteY0" fmla="*/ 0 h 202880"/>
                <a:gd name="connsiteX1" fmla="*/ 45648 w 50720"/>
                <a:gd name="connsiteY1" fmla="*/ 96368 h 202880"/>
                <a:gd name="connsiteX2" fmla="*/ 81152 w 50720"/>
                <a:gd name="connsiteY2" fmla="*/ 202880 h 202880"/>
                <a:gd name="connsiteX3" fmla="*/ 35504 w 50720"/>
                <a:gd name="connsiteY3" fmla="*/ 101440 h 202880"/>
                <a:gd name="connsiteX4" fmla="*/ 0 w 50720"/>
                <a:gd name="connsiteY4" fmla="*/ 0 h 20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720" h="202880">
                  <a:moveTo>
                    <a:pt x="0" y="0"/>
                  </a:moveTo>
                  <a:cubicBezTo>
                    <a:pt x="20288" y="25360"/>
                    <a:pt x="30432" y="65936"/>
                    <a:pt x="45648" y="96368"/>
                  </a:cubicBezTo>
                  <a:cubicBezTo>
                    <a:pt x="60864" y="131872"/>
                    <a:pt x="71008" y="167376"/>
                    <a:pt x="81152" y="202880"/>
                  </a:cubicBezTo>
                  <a:cubicBezTo>
                    <a:pt x="65936" y="167376"/>
                    <a:pt x="50720" y="136944"/>
                    <a:pt x="35504" y="101440"/>
                  </a:cubicBezTo>
                  <a:cubicBezTo>
                    <a:pt x="20288" y="71008"/>
                    <a:pt x="10144" y="35504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6B82F636-8A6A-499C-94B4-C0BA9069E755}"/>
                </a:ext>
              </a:extLst>
            </p:cNvPr>
            <p:cNvSpPr/>
            <p:nvPr/>
          </p:nvSpPr>
          <p:spPr>
            <a:xfrm>
              <a:off x="9083414" y="4828873"/>
              <a:ext cx="101440" cy="152160"/>
            </a:xfrm>
            <a:custGeom>
              <a:avLst/>
              <a:gdLst>
                <a:gd name="connsiteX0" fmla="*/ 0 w 101440"/>
                <a:gd name="connsiteY0" fmla="*/ 187664 h 152160"/>
                <a:gd name="connsiteX1" fmla="*/ 50720 w 101440"/>
                <a:gd name="connsiteY1" fmla="*/ 91296 h 152160"/>
                <a:gd name="connsiteX2" fmla="*/ 111584 w 101440"/>
                <a:gd name="connsiteY2" fmla="*/ 0 h 152160"/>
                <a:gd name="connsiteX3" fmla="*/ 60864 w 101440"/>
                <a:gd name="connsiteY3" fmla="*/ 96368 h 152160"/>
                <a:gd name="connsiteX4" fmla="*/ 0 w 101440"/>
                <a:gd name="connsiteY4" fmla="*/ 187664 h 152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440" h="152160">
                  <a:moveTo>
                    <a:pt x="0" y="187664"/>
                  </a:moveTo>
                  <a:cubicBezTo>
                    <a:pt x="15216" y="157232"/>
                    <a:pt x="30432" y="121728"/>
                    <a:pt x="50720" y="91296"/>
                  </a:cubicBezTo>
                  <a:cubicBezTo>
                    <a:pt x="71008" y="60864"/>
                    <a:pt x="86224" y="30432"/>
                    <a:pt x="111584" y="0"/>
                  </a:cubicBezTo>
                  <a:cubicBezTo>
                    <a:pt x="96368" y="30432"/>
                    <a:pt x="81152" y="65936"/>
                    <a:pt x="60864" y="96368"/>
                  </a:cubicBezTo>
                  <a:cubicBezTo>
                    <a:pt x="40576" y="126800"/>
                    <a:pt x="20288" y="157232"/>
                    <a:pt x="0" y="187664"/>
                  </a:cubicBezTo>
                  <a:close/>
                </a:path>
              </a:pathLst>
            </a:custGeom>
            <a:solidFill>
              <a:srgbClr val="FFFFFF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E167C5DF-2AF4-4C45-BD58-0598FFC774B4}"/>
                </a:ext>
              </a:extLst>
            </p:cNvPr>
            <p:cNvSpPr/>
            <p:nvPr/>
          </p:nvSpPr>
          <p:spPr>
            <a:xfrm>
              <a:off x="9083414" y="5062185"/>
              <a:ext cx="101440" cy="152160"/>
            </a:xfrm>
            <a:custGeom>
              <a:avLst/>
              <a:gdLst>
                <a:gd name="connsiteX0" fmla="*/ 0 w 101440"/>
                <a:gd name="connsiteY0" fmla="*/ 187664 h 152160"/>
                <a:gd name="connsiteX1" fmla="*/ 50720 w 101440"/>
                <a:gd name="connsiteY1" fmla="*/ 91296 h 152160"/>
                <a:gd name="connsiteX2" fmla="*/ 111584 w 101440"/>
                <a:gd name="connsiteY2" fmla="*/ 0 h 152160"/>
                <a:gd name="connsiteX3" fmla="*/ 60864 w 101440"/>
                <a:gd name="connsiteY3" fmla="*/ 96368 h 152160"/>
                <a:gd name="connsiteX4" fmla="*/ 0 w 101440"/>
                <a:gd name="connsiteY4" fmla="*/ 187664 h 152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440" h="152160">
                  <a:moveTo>
                    <a:pt x="0" y="187664"/>
                  </a:moveTo>
                  <a:cubicBezTo>
                    <a:pt x="15216" y="157232"/>
                    <a:pt x="30432" y="121728"/>
                    <a:pt x="50720" y="91296"/>
                  </a:cubicBezTo>
                  <a:cubicBezTo>
                    <a:pt x="71008" y="60864"/>
                    <a:pt x="86224" y="30432"/>
                    <a:pt x="111584" y="0"/>
                  </a:cubicBezTo>
                  <a:cubicBezTo>
                    <a:pt x="96368" y="30432"/>
                    <a:pt x="81152" y="65936"/>
                    <a:pt x="60864" y="96368"/>
                  </a:cubicBezTo>
                  <a:cubicBezTo>
                    <a:pt x="40576" y="131872"/>
                    <a:pt x="20288" y="162304"/>
                    <a:pt x="0" y="187664"/>
                  </a:cubicBezTo>
                  <a:close/>
                </a:path>
              </a:pathLst>
            </a:custGeom>
            <a:solidFill>
              <a:srgbClr val="FFFFFF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91E634CF-EEFA-419B-8E41-98CCE3AAE620}"/>
                </a:ext>
              </a:extLst>
            </p:cNvPr>
            <p:cNvSpPr/>
            <p:nvPr/>
          </p:nvSpPr>
          <p:spPr>
            <a:xfrm>
              <a:off x="9083414" y="4529625"/>
              <a:ext cx="50720" cy="101440"/>
            </a:xfrm>
            <a:custGeom>
              <a:avLst/>
              <a:gdLst>
                <a:gd name="connsiteX0" fmla="*/ 0 w 50720"/>
                <a:gd name="connsiteY0" fmla="*/ 106512 h 101440"/>
                <a:gd name="connsiteX1" fmla="*/ 25360 w 50720"/>
                <a:gd name="connsiteY1" fmla="*/ 50720 h 101440"/>
                <a:gd name="connsiteX2" fmla="*/ 60864 w 50720"/>
                <a:gd name="connsiteY2" fmla="*/ 0 h 101440"/>
                <a:gd name="connsiteX3" fmla="*/ 35504 w 50720"/>
                <a:gd name="connsiteY3" fmla="*/ 55792 h 101440"/>
                <a:gd name="connsiteX4" fmla="*/ 0 w 50720"/>
                <a:gd name="connsiteY4" fmla="*/ 106512 h 10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720" h="101440">
                  <a:moveTo>
                    <a:pt x="0" y="106512"/>
                  </a:moveTo>
                  <a:cubicBezTo>
                    <a:pt x="5072" y="86224"/>
                    <a:pt x="15216" y="65936"/>
                    <a:pt x="25360" y="50720"/>
                  </a:cubicBezTo>
                  <a:cubicBezTo>
                    <a:pt x="35504" y="30432"/>
                    <a:pt x="45648" y="15216"/>
                    <a:pt x="60864" y="0"/>
                  </a:cubicBezTo>
                  <a:cubicBezTo>
                    <a:pt x="55792" y="20288"/>
                    <a:pt x="45648" y="40576"/>
                    <a:pt x="35504" y="55792"/>
                  </a:cubicBezTo>
                  <a:cubicBezTo>
                    <a:pt x="20288" y="76080"/>
                    <a:pt x="10144" y="91296"/>
                    <a:pt x="0" y="106512"/>
                  </a:cubicBezTo>
                  <a:close/>
                </a:path>
              </a:pathLst>
            </a:custGeom>
            <a:solidFill>
              <a:srgbClr val="FFFFFF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49816BC9-FD08-4C67-9911-2936BF906B89}"/>
                </a:ext>
              </a:extLst>
            </p:cNvPr>
            <p:cNvSpPr/>
            <p:nvPr/>
          </p:nvSpPr>
          <p:spPr>
            <a:xfrm>
              <a:off x="8865317" y="5386794"/>
              <a:ext cx="405761" cy="355040"/>
            </a:xfrm>
            <a:custGeom>
              <a:avLst/>
              <a:gdLst>
                <a:gd name="connsiteX0" fmla="*/ 405761 w 405760"/>
                <a:gd name="connsiteY0" fmla="*/ 20288 h 355040"/>
                <a:gd name="connsiteX1" fmla="*/ 400689 w 405760"/>
                <a:gd name="connsiteY1" fmla="*/ 30432 h 355040"/>
                <a:gd name="connsiteX2" fmla="*/ 390545 w 405760"/>
                <a:gd name="connsiteY2" fmla="*/ 40576 h 355040"/>
                <a:gd name="connsiteX3" fmla="*/ 380401 w 405760"/>
                <a:gd name="connsiteY3" fmla="*/ 55792 h 355040"/>
                <a:gd name="connsiteX4" fmla="*/ 355041 w 405760"/>
                <a:gd name="connsiteY4" fmla="*/ 76080 h 355040"/>
                <a:gd name="connsiteX5" fmla="*/ 344896 w 405760"/>
                <a:gd name="connsiteY5" fmla="*/ 81152 h 355040"/>
                <a:gd name="connsiteX6" fmla="*/ 299249 w 405760"/>
                <a:gd name="connsiteY6" fmla="*/ 101440 h 355040"/>
                <a:gd name="connsiteX7" fmla="*/ 263745 w 405760"/>
                <a:gd name="connsiteY7" fmla="*/ 111584 h 355040"/>
                <a:gd name="connsiteX8" fmla="*/ 238385 w 405760"/>
                <a:gd name="connsiteY8" fmla="*/ 116656 h 355040"/>
                <a:gd name="connsiteX9" fmla="*/ 218097 w 405760"/>
                <a:gd name="connsiteY9" fmla="*/ 116656 h 355040"/>
                <a:gd name="connsiteX10" fmla="*/ 197808 w 405760"/>
                <a:gd name="connsiteY10" fmla="*/ 116656 h 355040"/>
                <a:gd name="connsiteX11" fmla="*/ 177520 w 405760"/>
                <a:gd name="connsiteY11" fmla="*/ 116656 h 355040"/>
                <a:gd name="connsiteX12" fmla="*/ 157232 w 405760"/>
                <a:gd name="connsiteY12" fmla="*/ 116656 h 355040"/>
                <a:gd name="connsiteX13" fmla="*/ 136945 w 405760"/>
                <a:gd name="connsiteY13" fmla="*/ 111584 h 355040"/>
                <a:gd name="connsiteX14" fmla="*/ 116656 w 405760"/>
                <a:gd name="connsiteY14" fmla="*/ 106512 h 355040"/>
                <a:gd name="connsiteX15" fmla="*/ 91296 w 405760"/>
                <a:gd name="connsiteY15" fmla="*/ 96368 h 355040"/>
                <a:gd name="connsiteX16" fmla="*/ 55792 w 405760"/>
                <a:gd name="connsiteY16" fmla="*/ 81152 h 355040"/>
                <a:gd name="connsiteX17" fmla="*/ 0 w 405760"/>
                <a:gd name="connsiteY17" fmla="*/ 0 h 355040"/>
                <a:gd name="connsiteX18" fmla="*/ 0 w 405760"/>
                <a:gd name="connsiteY18" fmla="*/ 278960 h 355040"/>
                <a:gd name="connsiteX19" fmla="*/ 55792 w 405760"/>
                <a:gd name="connsiteY19" fmla="*/ 360112 h 355040"/>
                <a:gd name="connsiteX20" fmla="*/ 91296 w 405760"/>
                <a:gd name="connsiteY20" fmla="*/ 375328 h 355040"/>
                <a:gd name="connsiteX21" fmla="*/ 116656 w 405760"/>
                <a:gd name="connsiteY21" fmla="*/ 385472 h 355040"/>
                <a:gd name="connsiteX22" fmla="*/ 136945 w 405760"/>
                <a:gd name="connsiteY22" fmla="*/ 390545 h 355040"/>
                <a:gd name="connsiteX23" fmla="*/ 157232 w 405760"/>
                <a:gd name="connsiteY23" fmla="*/ 395617 h 355040"/>
                <a:gd name="connsiteX24" fmla="*/ 177520 w 405760"/>
                <a:gd name="connsiteY24" fmla="*/ 395617 h 355040"/>
                <a:gd name="connsiteX25" fmla="*/ 197808 w 405760"/>
                <a:gd name="connsiteY25" fmla="*/ 395617 h 355040"/>
                <a:gd name="connsiteX26" fmla="*/ 218097 w 405760"/>
                <a:gd name="connsiteY26" fmla="*/ 395617 h 355040"/>
                <a:gd name="connsiteX27" fmla="*/ 238385 w 405760"/>
                <a:gd name="connsiteY27" fmla="*/ 395617 h 355040"/>
                <a:gd name="connsiteX28" fmla="*/ 263745 w 405760"/>
                <a:gd name="connsiteY28" fmla="*/ 390545 h 355040"/>
                <a:gd name="connsiteX29" fmla="*/ 299249 w 405760"/>
                <a:gd name="connsiteY29" fmla="*/ 380400 h 355040"/>
                <a:gd name="connsiteX30" fmla="*/ 344896 w 405760"/>
                <a:gd name="connsiteY30" fmla="*/ 360112 h 355040"/>
                <a:gd name="connsiteX31" fmla="*/ 355041 w 405760"/>
                <a:gd name="connsiteY31" fmla="*/ 355040 h 355040"/>
                <a:gd name="connsiteX32" fmla="*/ 380401 w 405760"/>
                <a:gd name="connsiteY32" fmla="*/ 334752 h 355040"/>
                <a:gd name="connsiteX33" fmla="*/ 390545 w 405760"/>
                <a:gd name="connsiteY33" fmla="*/ 319536 h 355040"/>
                <a:gd name="connsiteX34" fmla="*/ 400689 w 405760"/>
                <a:gd name="connsiteY34" fmla="*/ 309392 h 355040"/>
                <a:gd name="connsiteX35" fmla="*/ 405761 w 405760"/>
                <a:gd name="connsiteY35" fmla="*/ 299248 h 355040"/>
                <a:gd name="connsiteX36" fmla="*/ 410833 w 405760"/>
                <a:gd name="connsiteY36" fmla="*/ 289104 h 355040"/>
                <a:gd name="connsiteX37" fmla="*/ 410833 w 405760"/>
                <a:gd name="connsiteY37" fmla="*/ 10144 h 355040"/>
                <a:gd name="connsiteX38" fmla="*/ 405761 w 405760"/>
                <a:gd name="connsiteY38" fmla="*/ 20288 h 355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405760" h="355040">
                  <a:moveTo>
                    <a:pt x="405761" y="20288"/>
                  </a:moveTo>
                  <a:cubicBezTo>
                    <a:pt x="405761" y="25360"/>
                    <a:pt x="400689" y="30432"/>
                    <a:pt x="400689" y="30432"/>
                  </a:cubicBezTo>
                  <a:cubicBezTo>
                    <a:pt x="400689" y="35504"/>
                    <a:pt x="395617" y="40576"/>
                    <a:pt x="390545" y="40576"/>
                  </a:cubicBezTo>
                  <a:cubicBezTo>
                    <a:pt x="385473" y="45648"/>
                    <a:pt x="385473" y="50720"/>
                    <a:pt x="380401" y="55792"/>
                  </a:cubicBezTo>
                  <a:cubicBezTo>
                    <a:pt x="375329" y="60864"/>
                    <a:pt x="365185" y="65936"/>
                    <a:pt x="355041" y="76080"/>
                  </a:cubicBezTo>
                  <a:cubicBezTo>
                    <a:pt x="349969" y="76080"/>
                    <a:pt x="349969" y="81152"/>
                    <a:pt x="344896" y="81152"/>
                  </a:cubicBezTo>
                  <a:cubicBezTo>
                    <a:pt x="329681" y="86224"/>
                    <a:pt x="314465" y="96368"/>
                    <a:pt x="299249" y="101440"/>
                  </a:cubicBezTo>
                  <a:cubicBezTo>
                    <a:pt x="289105" y="106512"/>
                    <a:pt x="273889" y="106512"/>
                    <a:pt x="263745" y="111584"/>
                  </a:cubicBezTo>
                  <a:cubicBezTo>
                    <a:pt x="253601" y="111584"/>
                    <a:pt x="248529" y="116656"/>
                    <a:pt x="238385" y="116656"/>
                  </a:cubicBezTo>
                  <a:cubicBezTo>
                    <a:pt x="233312" y="116656"/>
                    <a:pt x="223169" y="116656"/>
                    <a:pt x="218097" y="116656"/>
                  </a:cubicBezTo>
                  <a:cubicBezTo>
                    <a:pt x="213025" y="116656"/>
                    <a:pt x="202880" y="116656"/>
                    <a:pt x="197808" y="116656"/>
                  </a:cubicBezTo>
                  <a:cubicBezTo>
                    <a:pt x="192737" y="116656"/>
                    <a:pt x="182592" y="116656"/>
                    <a:pt x="177520" y="116656"/>
                  </a:cubicBezTo>
                  <a:cubicBezTo>
                    <a:pt x="172448" y="116656"/>
                    <a:pt x="162305" y="116656"/>
                    <a:pt x="157232" y="116656"/>
                  </a:cubicBezTo>
                  <a:cubicBezTo>
                    <a:pt x="152160" y="116656"/>
                    <a:pt x="142016" y="116656"/>
                    <a:pt x="136945" y="111584"/>
                  </a:cubicBezTo>
                  <a:cubicBezTo>
                    <a:pt x="131872" y="111584"/>
                    <a:pt x="121728" y="106512"/>
                    <a:pt x="116656" y="106512"/>
                  </a:cubicBezTo>
                  <a:cubicBezTo>
                    <a:pt x="106512" y="106512"/>
                    <a:pt x="101440" y="101440"/>
                    <a:pt x="91296" y="96368"/>
                  </a:cubicBezTo>
                  <a:cubicBezTo>
                    <a:pt x="81152" y="91296"/>
                    <a:pt x="71008" y="86224"/>
                    <a:pt x="55792" y="81152"/>
                  </a:cubicBezTo>
                  <a:cubicBezTo>
                    <a:pt x="20288" y="60864"/>
                    <a:pt x="0" y="30432"/>
                    <a:pt x="0" y="0"/>
                  </a:cubicBezTo>
                  <a:lnTo>
                    <a:pt x="0" y="278960"/>
                  </a:lnTo>
                  <a:cubicBezTo>
                    <a:pt x="0" y="309392"/>
                    <a:pt x="20288" y="334752"/>
                    <a:pt x="55792" y="360112"/>
                  </a:cubicBezTo>
                  <a:cubicBezTo>
                    <a:pt x="65936" y="365185"/>
                    <a:pt x="76080" y="370256"/>
                    <a:pt x="91296" y="375328"/>
                  </a:cubicBezTo>
                  <a:cubicBezTo>
                    <a:pt x="101440" y="380400"/>
                    <a:pt x="106512" y="380400"/>
                    <a:pt x="116656" y="385472"/>
                  </a:cubicBezTo>
                  <a:cubicBezTo>
                    <a:pt x="121728" y="385472"/>
                    <a:pt x="131872" y="390545"/>
                    <a:pt x="136945" y="390545"/>
                  </a:cubicBezTo>
                  <a:cubicBezTo>
                    <a:pt x="142016" y="390545"/>
                    <a:pt x="152160" y="390545"/>
                    <a:pt x="157232" y="395617"/>
                  </a:cubicBezTo>
                  <a:cubicBezTo>
                    <a:pt x="162305" y="395617"/>
                    <a:pt x="172448" y="395617"/>
                    <a:pt x="177520" y="395617"/>
                  </a:cubicBezTo>
                  <a:cubicBezTo>
                    <a:pt x="182592" y="395617"/>
                    <a:pt x="192737" y="395617"/>
                    <a:pt x="197808" y="395617"/>
                  </a:cubicBezTo>
                  <a:cubicBezTo>
                    <a:pt x="202880" y="395617"/>
                    <a:pt x="213025" y="395617"/>
                    <a:pt x="218097" y="395617"/>
                  </a:cubicBezTo>
                  <a:cubicBezTo>
                    <a:pt x="223169" y="395617"/>
                    <a:pt x="233312" y="395617"/>
                    <a:pt x="238385" y="395617"/>
                  </a:cubicBezTo>
                  <a:cubicBezTo>
                    <a:pt x="248529" y="395617"/>
                    <a:pt x="253601" y="395617"/>
                    <a:pt x="263745" y="390545"/>
                  </a:cubicBezTo>
                  <a:cubicBezTo>
                    <a:pt x="273889" y="390545"/>
                    <a:pt x="289105" y="385472"/>
                    <a:pt x="299249" y="380400"/>
                  </a:cubicBezTo>
                  <a:cubicBezTo>
                    <a:pt x="314465" y="375328"/>
                    <a:pt x="329681" y="370256"/>
                    <a:pt x="344896" y="360112"/>
                  </a:cubicBezTo>
                  <a:cubicBezTo>
                    <a:pt x="349969" y="360112"/>
                    <a:pt x="349969" y="355040"/>
                    <a:pt x="355041" y="355040"/>
                  </a:cubicBezTo>
                  <a:cubicBezTo>
                    <a:pt x="365185" y="349968"/>
                    <a:pt x="370257" y="344896"/>
                    <a:pt x="380401" y="334752"/>
                  </a:cubicBezTo>
                  <a:cubicBezTo>
                    <a:pt x="385473" y="329680"/>
                    <a:pt x="390545" y="324608"/>
                    <a:pt x="390545" y="319536"/>
                  </a:cubicBezTo>
                  <a:cubicBezTo>
                    <a:pt x="395617" y="314465"/>
                    <a:pt x="395617" y="309392"/>
                    <a:pt x="400689" y="309392"/>
                  </a:cubicBezTo>
                  <a:cubicBezTo>
                    <a:pt x="400689" y="304320"/>
                    <a:pt x="405761" y="304320"/>
                    <a:pt x="405761" y="299248"/>
                  </a:cubicBezTo>
                  <a:cubicBezTo>
                    <a:pt x="405761" y="294176"/>
                    <a:pt x="405761" y="294176"/>
                    <a:pt x="410833" y="289104"/>
                  </a:cubicBezTo>
                  <a:lnTo>
                    <a:pt x="410833" y="10144"/>
                  </a:lnTo>
                  <a:cubicBezTo>
                    <a:pt x="410833" y="10144"/>
                    <a:pt x="410833" y="15216"/>
                    <a:pt x="405761" y="20288"/>
                  </a:cubicBezTo>
                  <a:close/>
                </a:path>
              </a:pathLst>
            </a:custGeom>
            <a:solidFill>
              <a:srgbClr val="1B49AF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6074C50E-DF00-4CC0-AE9F-5F336B1EF667}"/>
                </a:ext>
              </a:extLst>
            </p:cNvPr>
            <p:cNvSpPr/>
            <p:nvPr/>
          </p:nvSpPr>
          <p:spPr>
            <a:xfrm>
              <a:off x="9073270" y="4341961"/>
              <a:ext cx="202880" cy="963681"/>
            </a:xfrm>
            <a:custGeom>
              <a:avLst/>
              <a:gdLst>
                <a:gd name="connsiteX0" fmla="*/ 207953 w 202880"/>
                <a:gd name="connsiteY0" fmla="*/ 583281 h 963680"/>
                <a:gd name="connsiteX1" fmla="*/ 177520 w 202880"/>
                <a:gd name="connsiteY1" fmla="*/ 497057 h 963680"/>
                <a:gd name="connsiteX2" fmla="*/ 177520 w 202880"/>
                <a:gd name="connsiteY2" fmla="*/ 426048 h 963680"/>
                <a:gd name="connsiteX3" fmla="*/ 142016 w 202880"/>
                <a:gd name="connsiteY3" fmla="*/ 157232 h 963680"/>
                <a:gd name="connsiteX4" fmla="*/ 96369 w 202880"/>
                <a:gd name="connsiteY4" fmla="*/ 71008 h 963680"/>
                <a:gd name="connsiteX5" fmla="*/ 40576 w 202880"/>
                <a:gd name="connsiteY5" fmla="*/ 5072 h 963680"/>
                <a:gd name="connsiteX6" fmla="*/ 15216 w 202880"/>
                <a:gd name="connsiteY6" fmla="*/ 0 h 963680"/>
                <a:gd name="connsiteX7" fmla="*/ 10144 w 202880"/>
                <a:gd name="connsiteY7" fmla="*/ 0 h 963680"/>
                <a:gd name="connsiteX8" fmla="*/ 25360 w 202880"/>
                <a:gd name="connsiteY8" fmla="*/ 5072 h 963680"/>
                <a:gd name="connsiteX9" fmla="*/ 81152 w 202880"/>
                <a:gd name="connsiteY9" fmla="*/ 71008 h 963680"/>
                <a:gd name="connsiteX10" fmla="*/ 126800 w 202880"/>
                <a:gd name="connsiteY10" fmla="*/ 157232 h 963680"/>
                <a:gd name="connsiteX11" fmla="*/ 162304 w 202880"/>
                <a:gd name="connsiteY11" fmla="*/ 426048 h 963680"/>
                <a:gd name="connsiteX12" fmla="*/ 162304 w 202880"/>
                <a:gd name="connsiteY12" fmla="*/ 497057 h 963680"/>
                <a:gd name="connsiteX13" fmla="*/ 192737 w 202880"/>
                <a:gd name="connsiteY13" fmla="*/ 583281 h 963680"/>
                <a:gd name="connsiteX14" fmla="*/ 202880 w 202880"/>
                <a:gd name="connsiteY14" fmla="*/ 750657 h 963680"/>
                <a:gd name="connsiteX15" fmla="*/ 0 w 202880"/>
                <a:gd name="connsiteY15" fmla="*/ 978897 h 963680"/>
                <a:gd name="connsiteX16" fmla="*/ 0 w 202880"/>
                <a:gd name="connsiteY16" fmla="*/ 978897 h 963680"/>
                <a:gd name="connsiteX17" fmla="*/ 15216 w 202880"/>
                <a:gd name="connsiteY17" fmla="*/ 978897 h 963680"/>
                <a:gd name="connsiteX18" fmla="*/ 218097 w 202880"/>
                <a:gd name="connsiteY18" fmla="*/ 750657 h 963680"/>
                <a:gd name="connsiteX19" fmla="*/ 207953 w 202880"/>
                <a:gd name="connsiteY19" fmla="*/ 583281 h 963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02880" h="963680">
                  <a:moveTo>
                    <a:pt x="207953" y="583281"/>
                  </a:moveTo>
                  <a:cubicBezTo>
                    <a:pt x="197809" y="552849"/>
                    <a:pt x="182593" y="527489"/>
                    <a:pt x="177520" y="497057"/>
                  </a:cubicBezTo>
                  <a:cubicBezTo>
                    <a:pt x="172449" y="476768"/>
                    <a:pt x="172449" y="451408"/>
                    <a:pt x="177520" y="426048"/>
                  </a:cubicBezTo>
                  <a:cubicBezTo>
                    <a:pt x="182593" y="334752"/>
                    <a:pt x="172449" y="243456"/>
                    <a:pt x="142016" y="157232"/>
                  </a:cubicBezTo>
                  <a:cubicBezTo>
                    <a:pt x="131873" y="126800"/>
                    <a:pt x="116656" y="101440"/>
                    <a:pt x="96369" y="71008"/>
                  </a:cubicBezTo>
                  <a:cubicBezTo>
                    <a:pt x="81152" y="50720"/>
                    <a:pt x="65936" y="20288"/>
                    <a:pt x="40576" y="5072"/>
                  </a:cubicBezTo>
                  <a:cubicBezTo>
                    <a:pt x="30432" y="0"/>
                    <a:pt x="25360" y="0"/>
                    <a:pt x="15216" y="0"/>
                  </a:cubicBezTo>
                  <a:cubicBezTo>
                    <a:pt x="15216" y="0"/>
                    <a:pt x="15216" y="0"/>
                    <a:pt x="10144" y="0"/>
                  </a:cubicBezTo>
                  <a:cubicBezTo>
                    <a:pt x="15216" y="0"/>
                    <a:pt x="20289" y="5072"/>
                    <a:pt x="25360" y="5072"/>
                  </a:cubicBezTo>
                  <a:cubicBezTo>
                    <a:pt x="50720" y="20288"/>
                    <a:pt x="65936" y="50720"/>
                    <a:pt x="81152" y="71008"/>
                  </a:cubicBezTo>
                  <a:cubicBezTo>
                    <a:pt x="101440" y="96368"/>
                    <a:pt x="116656" y="126800"/>
                    <a:pt x="126800" y="157232"/>
                  </a:cubicBezTo>
                  <a:cubicBezTo>
                    <a:pt x="162304" y="243456"/>
                    <a:pt x="167376" y="334752"/>
                    <a:pt x="162304" y="426048"/>
                  </a:cubicBezTo>
                  <a:cubicBezTo>
                    <a:pt x="162304" y="451408"/>
                    <a:pt x="162304" y="471697"/>
                    <a:pt x="162304" y="497057"/>
                  </a:cubicBezTo>
                  <a:cubicBezTo>
                    <a:pt x="167376" y="527489"/>
                    <a:pt x="182593" y="552849"/>
                    <a:pt x="192737" y="583281"/>
                  </a:cubicBezTo>
                  <a:cubicBezTo>
                    <a:pt x="213024" y="639072"/>
                    <a:pt x="213024" y="699937"/>
                    <a:pt x="202880" y="750657"/>
                  </a:cubicBezTo>
                  <a:cubicBezTo>
                    <a:pt x="187664" y="836881"/>
                    <a:pt x="86224" y="963681"/>
                    <a:pt x="0" y="978897"/>
                  </a:cubicBezTo>
                  <a:cubicBezTo>
                    <a:pt x="0" y="978897"/>
                    <a:pt x="0" y="978897"/>
                    <a:pt x="0" y="978897"/>
                  </a:cubicBezTo>
                  <a:cubicBezTo>
                    <a:pt x="5072" y="978897"/>
                    <a:pt x="10144" y="978897"/>
                    <a:pt x="15216" y="978897"/>
                  </a:cubicBezTo>
                  <a:cubicBezTo>
                    <a:pt x="101440" y="963681"/>
                    <a:pt x="202880" y="836881"/>
                    <a:pt x="218097" y="750657"/>
                  </a:cubicBezTo>
                  <a:cubicBezTo>
                    <a:pt x="223169" y="699937"/>
                    <a:pt x="223169" y="639072"/>
                    <a:pt x="207953" y="583281"/>
                  </a:cubicBezTo>
                  <a:close/>
                </a:path>
              </a:pathLst>
            </a:custGeom>
            <a:solidFill>
              <a:srgbClr val="25D8EF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29119DB2-CC16-4B22-887B-319F95011BF0}"/>
                </a:ext>
              </a:extLst>
            </p:cNvPr>
            <p:cNvSpPr/>
            <p:nvPr/>
          </p:nvSpPr>
          <p:spPr>
            <a:xfrm>
              <a:off x="6516977" y="4063001"/>
              <a:ext cx="2130244" cy="1318721"/>
            </a:xfrm>
            <a:custGeom>
              <a:avLst/>
              <a:gdLst>
                <a:gd name="connsiteX0" fmla="*/ 2150532 w 2130244"/>
                <a:gd name="connsiteY0" fmla="*/ 0 h 1318721"/>
                <a:gd name="connsiteX1" fmla="*/ 2145460 w 2130244"/>
                <a:gd name="connsiteY1" fmla="*/ 162304 h 1318721"/>
                <a:gd name="connsiteX2" fmla="*/ 0 w 2130244"/>
                <a:gd name="connsiteY2" fmla="*/ 1359297 h 1318721"/>
                <a:gd name="connsiteX3" fmla="*/ 5072 w 2130244"/>
                <a:gd name="connsiteY3" fmla="*/ 1191921 h 1318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30244" h="1318721">
                  <a:moveTo>
                    <a:pt x="2150532" y="0"/>
                  </a:moveTo>
                  <a:lnTo>
                    <a:pt x="2145460" y="162304"/>
                  </a:lnTo>
                  <a:lnTo>
                    <a:pt x="0" y="1359297"/>
                  </a:lnTo>
                  <a:lnTo>
                    <a:pt x="5072" y="1191921"/>
                  </a:lnTo>
                  <a:close/>
                </a:path>
              </a:pathLst>
            </a:custGeom>
            <a:solidFill>
              <a:srgbClr val="97E2FF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531ADEA4-A959-4B68-9F7C-6353CFF716BB}"/>
                </a:ext>
              </a:extLst>
            </p:cNvPr>
            <p:cNvSpPr/>
            <p:nvPr/>
          </p:nvSpPr>
          <p:spPr>
            <a:xfrm>
              <a:off x="3631003" y="3520296"/>
              <a:ext cx="2891046" cy="1876642"/>
            </a:xfrm>
            <a:custGeom>
              <a:avLst/>
              <a:gdLst>
                <a:gd name="connsiteX0" fmla="*/ 2891046 w 2891045"/>
                <a:gd name="connsiteY0" fmla="*/ 1734626 h 1876641"/>
                <a:gd name="connsiteX1" fmla="*/ 2885974 w 2891045"/>
                <a:gd name="connsiteY1" fmla="*/ 1902002 h 1876641"/>
                <a:gd name="connsiteX2" fmla="*/ 0 w 2891045"/>
                <a:gd name="connsiteY2" fmla="*/ 162304 h 1876641"/>
                <a:gd name="connsiteX3" fmla="*/ 5072 w 2891045"/>
                <a:gd name="connsiteY3" fmla="*/ 0 h 1876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91045" h="1876641">
                  <a:moveTo>
                    <a:pt x="2891046" y="1734626"/>
                  </a:moveTo>
                  <a:lnTo>
                    <a:pt x="2885974" y="1902002"/>
                  </a:lnTo>
                  <a:lnTo>
                    <a:pt x="0" y="162304"/>
                  </a:lnTo>
                  <a:lnTo>
                    <a:pt x="5072" y="0"/>
                  </a:lnTo>
                  <a:close/>
                </a:path>
              </a:pathLst>
            </a:custGeom>
            <a:solidFill>
              <a:srgbClr val="45C1FF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5AFC2D0F-E78F-459D-9A9F-033E40C3D5A8}"/>
                </a:ext>
              </a:extLst>
            </p:cNvPr>
            <p:cNvSpPr/>
            <p:nvPr/>
          </p:nvSpPr>
          <p:spPr>
            <a:xfrm>
              <a:off x="3636075" y="2323303"/>
              <a:ext cx="5021290" cy="2891042"/>
            </a:xfrm>
            <a:custGeom>
              <a:avLst/>
              <a:gdLst>
                <a:gd name="connsiteX0" fmla="*/ 5031434 w 5021290"/>
                <a:gd name="connsiteY0" fmla="*/ 1739697 h 2891042"/>
                <a:gd name="connsiteX1" fmla="*/ 2885974 w 5021290"/>
                <a:gd name="connsiteY1" fmla="*/ 2931619 h 2891042"/>
                <a:gd name="connsiteX2" fmla="*/ 0 w 5021290"/>
                <a:gd name="connsiteY2" fmla="*/ 1196993 h 2891042"/>
                <a:gd name="connsiteX3" fmla="*/ 2145460 w 5021290"/>
                <a:gd name="connsiteY3" fmla="*/ 0 h 2891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21290" h="2891042">
                  <a:moveTo>
                    <a:pt x="5031434" y="1739697"/>
                  </a:moveTo>
                  <a:lnTo>
                    <a:pt x="2885974" y="2931619"/>
                  </a:lnTo>
                  <a:lnTo>
                    <a:pt x="0" y="1196993"/>
                  </a:lnTo>
                  <a:lnTo>
                    <a:pt x="2145460" y="0"/>
                  </a:lnTo>
                  <a:close/>
                </a:path>
              </a:pathLst>
            </a:custGeom>
            <a:solidFill>
              <a:srgbClr val="2D72E2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F3C34E3B-0939-4794-BAD2-D3E14596261B}"/>
                </a:ext>
              </a:extLst>
            </p:cNvPr>
            <p:cNvSpPr/>
            <p:nvPr/>
          </p:nvSpPr>
          <p:spPr>
            <a:xfrm>
              <a:off x="5193182" y="3155112"/>
              <a:ext cx="101440" cy="50720"/>
            </a:xfrm>
            <a:custGeom>
              <a:avLst/>
              <a:gdLst>
                <a:gd name="connsiteX0" fmla="*/ 0 w 101440"/>
                <a:gd name="connsiteY0" fmla="*/ 65936 h 50720"/>
                <a:gd name="connsiteX1" fmla="*/ 116656 w 101440"/>
                <a:gd name="connsiteY1" fmla="*/ 0 h 50720"/>
                <a:gd name="connsiteX2" fmla="*/ 121728 w 101440"/>
                <a:gd name="connsiteY2" fmla="*/ 0 h 50720"/>
                <a:gd name="connsiteX3" fmla="*/ 0 w 101440"/>
                <a:gd name="connsiteY3" fmla="*/ 65936 h 50720"/>
                <a:gd name="connsiteX4" fmla="*/ 0 w 101440"/>
                <a:gd name="connsiteY4" fmla="*/ 65936 h 50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440" h="50720">
                  <a:moveTo>
                    <a:pt x="0" y="65936"/>
                  </a:moveTo>
                  <a:lnTo>
                    <a:pt x="116656" y="0"/>
                  </a:lnTo>
                  <a:cubicBezTo>
                    <a:pt x="116656" y="0"/>
                    <a:pt x="116656" y="0"/>
                    <a:pt x="121728" y="0"/>
                  </a:cubicBezTo>
                  <a:lnTo>
                    <a:pt x="0" y="65936"/>
                  </a:lnTo>
                  <a:cubicBezTo>
                    <a:pt x="0" y="71008"/>
                    <a:pt x="0" y="65936"/>
                    <a:pt x="0" y="65936"/>
                  </a:cubicBezTo>
                </a:path>
              </a:pathLst>
            </a:custGeom>
            <a:solidFill>
              <a:srgbClr val="9A9A9A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A897A40E-4150-4237-84E5-B4FFCE9A5181}"/>
                </a:ext>
              </a:extLst>
            </p:cNvPr>
            <p:cNvSpPr/>
            <p:nvPr/>
          </p:nvSpPr>
          <p:spPr>
            <a:xfrm>
              <a:off x="5193182" y="3160184"/>
              <a:ext cx="101440" cy="50720"/>
            </a:xfrm>
            <a:custGeom>
              <a:avLst/>
              <a:gdLst>
                <a:gd name="connsiteX0" fmla="*/ 0 w 101440"/>
                <a:gd name="connsiteY0" fmla="*/ 65936 h 50720"/>
                <a:gd name="connsiteX1" fmla="*/ 116656 w 101440"/>
                <a:gd name="connsiteY1" fmla="*/ 0 h 50720"/>
                <a:gd name="connsiteX2" fmla="*/ 121728 w 101440"/>
                <a:gd name="connsiteY2" fmla="*/ 0 h 50720"/>
                <a:gd name="connsiteX3" fmla="*/ 0 w 101440"/>
                <a:gd name="connsiteY3" fmla="*/ 65936 h 50720"/>
                <a:gd name="connsiteX4" fmla="*/ 0 w 101440"/>
                <a:gd name="connsiteY4" fmla="*/ 65936 h 50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440" h="50720">
                  <a:moveTo>
                    <a:pt x="0" y="65936"/>
                  </a:moveTo>
                  <a:lnTo>
                    <a:pt x="116656" y="0"/>
                  </a:lnTo>
                  <a:cubicBezTo>
                    <a:pt x="116656" y="0"/>
                    <a:pt x="116656" y="0"/>
                    <a:pt x="121728" y="0"/>
                  </a:cubicBezTo>
                  <a:lnTo>
                    <a:pt x="0" y="65936"/>
                  </a:lnTo>
                  <a:cubicBezTo>
                    <a:pt x="5072" y="65936"/>
                    <a:pt x="0" y="65936"/>
                    <a:pt x="0" y="65936"/>
                  </a:cubicBezTo>
                </a:path>
              </a:pathLst>
            </a:custGeom>
            <a:solidFill>
              <a:srgbClr val="959595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D398CB7A-66FF-48DD-BF86-8C8E12D57C0D}"/>
                </a:ext>
              </a:extLst>
            </p:cNvPr>
            <p:cNvSpPr/>
            <p:nvPr/>
          </p:nvSpPr>
          <p:spPr>
            <a:xfrm>
              <a:off x="5198254" y="3160184"/>
              <a:ext cx="101440" cy="50720"/>
            </a:xfrm>
            <a:custGeom>
              <a:avLst/>
              <a:gdLst>
                <a:gd name="connsiteX0" fmla="*/ 0 w 101440"/>
                <a:gd name="connsiteY0" fmla="*/ 65936 h 50720"/>
                <a:gd name="connsiteX1" fmla="*/ 116656 w 101440"/>
                <a:gd name="connsiteY1" fmla="*/ 0 h 50720"/>
                <a:gd name="connsiteX2" fmla="*/ 121728 w 101440"/>
                <a:gd name="connsiteY2" fmla="*/ 0 h 50720"/>
                <a:gd name="connsiteX3" fmla="*/ 0 w 101440"/>
                <a:gd name="connsiteY3" fmla="*/ 65936 h 50720"/>
                <a:gd name="connsiteX4" fmla="*/ 0 w 101440"/>
                <a:gd name="connsiteY4" fmla="*/ 65936 h 50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440" h="50720">
                  <a:moveTo>
                    <a:pt x="0" y="65936"/>
                  </a:moveTo>
                  <a:lnTo>
                    <a:pt x="116656" y="0"/>
                  </a:lnTo>
                  <a:cubicBezTo>
                    <a:pt x="116656" y="0"/>
                    <a:pt x="116656" y="0"/>
                    <a:pt x="121728" y="0"/>
                  </a:cubicBezTo>
                  <a:lnTo>
                    <a:pt x="0" y="65936"/>
                  </a:lnTo>
                  <a:cubicBezTo>
                    <a:pt x="0" y="65936"/>
                    <a:pt x="0" y="65936"/>
                    <a:pt x="0" y="65936"/>
                  </a:cubicBezTo>
                </a:path>
              </a:pathLst>
            </a:custGeom>
            <a:solidFill>
              <a:srgbClr val="909090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72610F0E-81A4-4907-8CB3-00E0A6E7318E}"/>
                </a:ext>
              </a:extLst>
            </p:cNvPr>
            <p:cNvSpPr/>
            <p:nvPr/>
          </p:nvSpPr>
          <p:spPr>
            <a:xfrm>
              <a:off x="5198254" y="3160184"/>
              <a:ext cx="101440" cy="50720"/>
            </a:xfrm>
            <a:custGeom>
              <a:avLst/>
              <a:gdLst>
                <a:gd name="connsiteX0" fmla="*/ 0 w 101440"/>
                <a:gd name="connsiteY0" fmla="*/ 65936 h 50720"/>
                <a:gd name="connsiteX1" fmla="*/ 116656 w 101440"/>
                <a:gd name="connsiteY1" fmla="*/ 0 h 50720"/>
                <a:gd name="connsiteX2" fmla="*/ 121728 w 101440"/>
                <a:gd name="connsiteY2" fmla="*/ 0 h 50720"/>
                <a:gd name="connsiteX3" fmla="*/ 0 w 101440"/>
                <a:gd name="connsiteY3" fmla="*/ 65936 h 50720"/>
                <a:gd name="connsiteX4" fmla="*/ 0 w 101440"/>
                <a:gd name="connsiteY4" fmla="*/ 65936 h 50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440" h="50720">
                  <a:moveTo>
                    <a:pt x="0" y="65936"/>
                  </a:moveTo>
                  <a:lnTo>
                    <a:pt x="116656" y="0"/>
                  </a:lnTo>
                  <a:cubicBezTo>
                    <a:pt x="116656" y="0"/>
                    <a:pt x="116656" y="0"/>
                    <a:pt x="121728" y="0"/>
                  </a:cubicBezTo>
                  <a:lnTo>
                    <a:pt x="0" y="65936"/>
                  </a:lnTo>
                  <a:cubicBezTo>
                    <a:pt x="5072" y="60864"/>
                    <a:pt x="5072" y="65936"/>
                    <a:pt x="0" y="65936"/>
                  </a:cubicBezTo>
                </a:path>
              </a:pathLst>
            </a:custGeom>
            <a:solidFill>
              <a:srgbClr val="8B8B8B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8C77DA97-43A6-44B2-9172-D7B7D118FE42}"/>
                </a:ext>
              </a:extLst>
            </p:cNvPr>
            <p:cNvSpPr/>
            <p:nvPr/>
          </p:nvSpPr>
          <p:spPr>
            <a:xfrm>
              <a:off x="5203326" y="3155112"/>
              <a:ext cx="101440" cy="50720"/>
            </a:xfrm>
            <a:custGeom>
              <a:avLst/>
              <a:gdLst>
                <a:gd name="connsiteX0" fmla="*/ 0 w 101440"/>
                <a:gd name="connsiteY0" fmla="*/ 65936 h 50720"/>
                <a:gd name="connsiteX1" fmla="*/ 116656 w 101440"/>
                <a:gd name="connsiteY1" fmla="*/ 0 h 50720"/>
                <a:gd name="connsiteX2" fmla="*/ 121728 w 101440"/>
                <a:gd name="connsiteY2" fmla="*/ 0 h 50720"/>
                <a:gd name="connsiteX3" fmla="*/ 0 w 101440"/>
                <a:gd name="connsiteY3" fmla="*/ 65936 h 50720"/>
                <a:gd name="connsiteX4" fmla="*/ 0 w 101440"/>
                <a:gd name="connsiteY4" fmla="*/ 65936 h 50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440" h="50720">
                  <a:moveTo>
                    <a:pt x="0" y="65936"/>
                  </a:moveTo>
                  <a:lnTo>
                    <a:pt x="116656" y="0"/>
                  </a:lnTo>
                  <a:cubicBezTo>
                    <a:pt x="116656" y="0"/>
                    <a:pt x="121728" y="0"/>
                    <a:pt x="121728" y="0"/>
                  </a:cubicBezTo>
                  <a:lnTo>
                    <a:pt x="0" y="65936"/>
                  </a:lnTo>
                  <a:cubicBezTo>
                    <a:pt x="5072" y="65936"/>
                    <a:pt x="0" y="65936"/>
                    <a:pt x="0" y="65936"/>
                  </a:cubicBezTo>
                </a:path>
              </a:pathLst>
            </a:custGeom>
            <a:solidFill>
              <a:srgbClr val="868686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7959ED76-025F-4099-ABF2-B0BB69A36DC4}"/>
                </a:ext>
              </a:extLst>
            </p:cNvPr>
            <p:cNvSpPr/>
            <p:nvPr/>
          </p:nvSpPr>
          <p:spPr>
            <a:xfrm>
              <a:off x="5208398" y="3155112"/>
              <a:ext cx="101440" cy="50720"/>
            </a:xfrm>
            <a:custGeom>
              <a:avLst/>
              <a:gdLst>
                <a:gd name="connsiteX0" fmla="*/ 0 w 101440"/>
                <a:gd name="connsiteY0" fmla="*/ 65936 h 50720"/>
                <a:gd name="connsiteX1" fmla="*/ 116656 w 101440"/>
                <a:gd name="connsiteY1" fmla="*/ 0 h 50720"/>
                <a:gd name="connsiteX2" fmla="*/ 121728 w 101440"/>
                <a:gd name="connsiteY2" fmla="*/ 0 h 50720"/>
                <a:gd name="connsiteX3" fmla="*/ 0 w 101440"/>
                <a:gd name="connsiteY3" fmla="*/ 65936 h 50720"/>
                <a:gd name="connsiteX4" fmla="*/ 0 w 101440"/>
                <a:gd name="connsiteY4" fmla="*/ 65936 h 50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440" h="50720">
                  <a:moveTo>
                    <a:pt x="0" y="65936"/>
                  </a:moveTo>
                  <a:lnTo>
                    <a:pt x="116656" y="0"/>
                  </a:lnTo>
                  <a:cubicBezTo>
                    <a:pt x="116656" y="0"/>
                    <a:pt x="121728" y="0"/>
                    <a:pt x="121728" y="0"/>
                  </a:cubicBezTo>
                  <a:lnTo>
                    <a:pt x="0" y="65936"/>
                  </a:lnTo>
                  <a:cubicBezTo>
                    <a:pt x="0" y="65936"/>
                    <a:pt x="0" y="65936"/>
                    <a:pt x="0" y="65936"/>
                  </a:cubicBezTo>
                </a:path>
              </a:pathLst>
            </a:custGeom>
            <a:solidFill>
              <a:srgbClr val="818181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5643B064-F2A8-467C-8355-0F64D1546B90}"/>
                </a:ext>
              </a:extLst>
            </p:cNvPr>
            <p:cNvSpPr/>
            <p:nvPr/>
          </p:nvSpPr>
          <p:spPr>
            <a:xfrm>
              <a:off x="5086670" y="2576903"/>
              <a:ext cx="202880" cy="608641"/>
            </a:xfrm>
            <a:custGeom>
              <a:avLst/>
              <a:gdLst>
                <a:gd name="connsiteX0" fmla="*/ 218097 w 202880"/>
                <a:gd name="connsiteY0" fmla="*/ 578208 h 608640"/>
                <a:gd name="connsiteX1" fmla="*/ 218097 w 202880"/>
                <a:gd name="connsiteY1" fmla="*/ 578208 h 608640"/>
                <a:gd name="connsiteX2" fmla="*/ 202880 w 202880"/>
                <a:gd name="connsiteY2" fmla="*/ 573136 h 608640"/>
                <a:gd name="connsiteX3" fmla="*/ 202880 w 202880"/>
                <a:gd name="connsiteY3" fmla="*/ 573136 h 608640"/>
                <a:gd name="connsiteX4" fmla="*/ 187664 w 202880"/>
                <a:gd name="connsiteY4" fmla="*/ 562992 h 608640"/>
                <a:gd name="connsiteX5" fmla="*/ 167376 w 202880"/>
                <a:gd name="connsiteY5" fmla="*/ 547776 h 608640"/>
                <a:gd name="connsiteX6" fmla="*/ 167376 w 202880"/>
                <a:gd name="connsiteY6" fmla="*/ 547776 h 608640"/>
                <a:gd name="connsiteX7" fmla="*/ 152160 w 202880"/>
                <a:gd name="connsiteY7" fmla="*/ 532560 h 608640"/>
                <a:gd name="connsiteX8" fmla="*/ 152160 w 202880"/>
                <a:gd name="connsiteY8" fmla="*/ 532560 h 608640"/>
                <a:gd name="connsiteX9" fmla="*/ 136944 w 202880"/>
                <a:gd name="connsiteY9" fmla="*/ 517344 h 608640"/>
                <a:gd name="connsiteX10" fmla="*/ 136944 w 202880"/>
                <a:gd name="connsiteY10" fmla="*/ 517344 h 608640"/>
                <a:gd name="connsiteX11" fmla="*/ 126800 w 202880"/>
                <a:gd name="connsiteY11" fmla="*/ 497056 h 608640"/>
                <a:gd name="connsiteX12" fmla="*/ 116656 w 202880"/>
                <a:gd name="connsiteY12" fmla="*/ 476768 h 608640"/>
                <a:gd name="connsiteX13" fmla="*/ 116656 w 202880"/>
                <a:gd name="connsiteY13" fmla="*/ 476768 h 608640"/>
                <a:gd name="connsiteX14" fmla="*/ 111584 w 202880"/>
                <a:gd name="connsiteY14" fmla="*/ 451408 h 608640"/>
                <a:gd name="connsiteX15" fmla="*/ 111584 w 202880"/>
                <a:gd name="connsiteY15" fmla="*/ 451408 h 608640"/>
                <a:gd name="connsiteX16" fmla="*/ 106512 w 202880"/>
                <a:gd name="connsiteY16" fmla="*/ 426048 h 608640"/>
                <a:gd name="connsiteX17" fmla="*/ 106512 w 202880"/>
                <a:gd name="connsiteY17" fmla="*/ 426048 h 608640"/>
                <a:gd name="connsiteX18" fmla="*/ 106512 w 202880"/>
                <a:gd name="connsiteY18" fmla="*/ 395616 h 608640"/>
                <a:gd name="connsiteX19" fmla="*/ 106512 w 202880"/>
                <a:gd name="connsiteY19" fmla="*/ 76080 h 608640"/>
                <a:gd name="connsiteX20" fmla="*/ 106512 w 202880"/>
                <a:gd name="connsiteY20" fmla="*/ 50720 h 608640"/>
                <a:gd name="connsiteX21" fmla="*/ 106512 w 202880"/>
                <a:gd name="connsiteY21" fmla="*/ 50720 h 608640"/>
                <a:gd name="connsiteX22" fmla="*/ 111584 w 202880"/>
                <a:gd name="connsiteY22" fmla="*/ 30432 h 608640"/>
                <a:gd name="connsiteX23" fmla="*/ 111584 w 202880"/>
                <a:gd name="connsiteY23" fmla="*/ 30432 h 608640"/>
                <a:gd name="connsiteX24" fmla="*/ 116656 w 202880"/>
                <a:gd name="connsiteY24" fmla="*/ 15216 h 608640"/>
                <a:gd name="connsiteX25" fmla="*/ 116656 w 202880"/>
                <a:gd name="connsiteY25" fmla="*/ 15216 h 608640"/>
                <a:gd name="connsiteX26" fmla="*/ 126800 w 202880"/>
                <a:gd name="connsiteY26" fmla="*/ 5072 h 608640"/>
                <a:gd name="connsiteX27" fmla="*/ 131872 w 202880"/>
                <a:gd name="connsiteY27" fmla="*/ 0 h 608640"/>
                <a:gd name="connsiteX28" fmla="*/ 131872 w 202880"/>
                <a:gd name="connsiteY28" fmla="*/ 0 h 608640"/>
                <a:gd name="connsiteX29" fmla="*/ 131872 w 202880"/>
                <a:gd name="connsiteY29" fmla="*/ 0 h 608640"/>
                <a:gd name="connsiteX30" fmla="*/ 10144 w 202880"/>
                <a:gd name="connsiteY30" fmla="*/ 65936 h 608640"/>
                <a:gd name="connsiteX31" fmla="*/ 5072 w 202880"/>
                <a:gd name="connsiteY31" fmla="*/ 71008 h 608640"/>
                <a:gd name="connsiteX32" fmla="*/ 0 w 202880"/>
                <a:gd name="connsiteY32" fmla="*/ 81152 h 608640"/>
                <a:gd name="connsiteX33" fmla="*/ 0 w 202880"/>
                <a:gd name="connsiteY33" fmla="*/ 86224 h 608640"/>
                <a:gd name="connsiteX34" fmla="*/ 0 w 202880"/>
                <a:gd name="connsiteY34" fmla="*/ 86224 h 608640"/>
                <a:gd name="connsiteX35" fmla="*/ 0 w 202880"/>
                <a:gd name="connsiteY35" fmla="*/ 86224 h 608640"/>
                <a:gd name="connsiteX36" fmla="*/ 0 w 202880"/>
                <a:gd name="connsiteY36" fmla="*/ 91296 h 608640"/>
                <a:gd name="connsiteX37" fmla="*/ 0 w 202880"/>
                <a:gd name="connsiteY37" fmla="*/ 96368 h 608640"/>
                <a:gd name="connsiteX38" fmla="*/ 0 w 202880"/>
                <a:gd name="connsiteY38" fmla="*/ 101440 h 608640"/>
                <a:gd name="connsiteX39" fmla="*/ 0 w 202880"/>
                <a:gd name="connsiteY39" fmla="*/ 101440 h 608640"/>
                <a:gd name="connsiteX40" fmla="*/ 0 w 202880"/>
                <a:gd name="connsiteY40" fmla="*/ 101440 h 608640"/>
                <a:gd name="connsiteX41" fmla="*/ 0 w 202880"/>
                <a:gd name="connsiteY41" fmla="*/ 106512 h 608640"/>
                <a:gd name="connsiteX42" fmla="*/ 0 w 202880"/>
                <a:gd name="connsiteY42" fmla="*/ 116656 h 608640"/>
                <a:gd name="connsiteX43" fmla="*/ 0 w 202880"/>
                <a:gd name="connsiteY43" fmla="*/ 121728 h 608640"/>
                <a:gd name="connsiteX44" fmla="*/ 0 w 202880"/>
                <a:gd name="connsiteY44" fmla="*/ 121728 h 608640"/>
                <a:gd name="connsiteX45" fmla="*/ 0 w 202880"/>
                <a:gd name="connsiteY45" fmla="*/ 126800 h 608640"/>
                <a:gd name="connsiteX46" fmla="*/ 0 w 202880"/>
                <a:gd name="connsiteY46" fmla="*/ 136944 h 608640"/>
                <a:gd name="connsiteX47" fmla="*/ 0 w 202880"/>
                <a:gd name="connsiteY47" fmla="*/ 147088 h 608640"/>
                <a:gd name="connsiteX48" fmla="*/ 0 w 202880"/>
                <a:gd name="connsiteY48" fmla="*/ 147088 h 608640"/>
                <a:gd name="connsiteX49" fmla="*/ 0 w 202880"/>
                <a:gd name="connsiteY49" fmla="*/ 466624 h 608640"/>
                <a:gd name="connsiteX50" fmla="*/ 0 w 202880"/>
                <a:gd name="connsiteY50" fmla="*/ 481840 h 608640"/>
                <a:gd name="connsiteX51" fmla="*/ 0 w 202880"/>
                <a:gd name="connsiteY51" fmla="*/ 491984 h 608640"/>
                <a:gd name="connsiteX52" fmla="*/ 0 w 202880"/>
                <a:gd name="connsiteY52" fmla="*/ 497056 h 608640"/>
                <a:gd name="connsiteX53" fmla="*/ 0 w 202880"/>
                <a:gd name="connsiteY53" fmla="*/ 497056 h 608640"/>
                <a:gd name="connsiteX54" fmla="*/ 0 w 202880"/>
                <a:gd name="connsiteY54" fmla="*/ 502128 h 608640"/>
                <a:gd name="connsiteX55" fmla="*/ 0 w 202880"/>
                <a:gd name="connsiteY55" fmla="*/ 512272 h 608640"/>
                <a:gd name="connsiteX56" fmla="*/ 0 w 202880"/>
                <a:gd name="connsiteY56" fmla="*/ 517344 h 608640"/>
                <a:gd name="connsiteX57" fmla="*/ 0 w 202880"/>
                <a:gd name="connsiteY57" fmla="*/ 522416 h 608640"/>
                <a:gd name="connsiteX58" fmla="*/ 0 w 202880"/>
                <a:gd name="connsiteY58" fmla="*/ 522416 h 608640"/>
                <a:gd name="connsiteX59" fmla="*/ 0 w 202880"/>
                <a:gd name="connsiteY59" fmla="*/ 522416 h 608640"/>
                <a:gd name="connsiteX60" fmla="*/ 0 w 202880"/>
                <a:gd name="connsiteY60" fmla="*/ 527488 h 608640"/>
                <a:gd name="connsiteX61" fmla="*/ 0 w 202880"/>
                <a:gd name="connsiteY61" fmla="*/ 532560 h 608640"/>
                <a:gd name="connsiteX62" fmla="*/ 0 w 202880"/>
                <a:gd name="connsiteY62" fmla="*/ 537632 h 608640"/>
                <a:gd name="connsiteX63" fmla="*/ 0 w 202880"/>
                <a:gd name="connsiteY63" fmla="*/ 542705 h 608640"/>
                <a:gd name="connsiteX64" fmla="*/ 0 w 202880"/>
                <a:gd name="connsiteY64" fmla="*/ 542705 h 608640"/>
                <a:gd name="connsiteX65" fmla="*/ 0 w 202880"/>
                <a:gd name="connsiteY65" fmla="*/ 542705 h 608640"/>
                <a:gd name="connsiteX66" fmla="*/ 0 w 202880"/>
                <a:gd name="connsiteY66" fmla="*/ 542705 h 608640"/>
                <a:gd name="connsiteX67" fmla="*/ 0 w 202880"/>
                <a:gd name="connsiteY67" fmla="*/ 547776 h 608640"/>
                <a:gd name="connsiteX68" fmla="*/ 0 w 202880"/>
                <a:gd name="connsiteY68" fmla="*/ 552848 h 608640"/>
                <a:gd name="connsiteX69" fmla="*/ 0 w 202880"/>
                <a:gd name="connsiteY69" fmla="*/ 557921 h 608640"/>
                <a:gd name="connsiteX70" fmla="*/ 0 w 202880"/>
                <a:gd name="connsiteY70" fmla="*/ 562992 h 608640"/>
                <a:gd name="connsiteX71" fmla="*/ 0 w 202880"/>
                <a:gd name="connsiteY71" fmla="*/ 568065 h 608640"/>
                <a:gd name="connsiteX72" fmla="*/ 0 w 202880"/>
                <a:gd name="connsiteY72" fmla="*/ 573136 h 608640"/>
                <a:gd name="connsiteX73" fmla="*/ 0 w 202880"/>
                <a:gd name="connsiteY73" fmla="*/ 573136 h 608640"/>
                <a:gd name="connsiteX74" fmla="*/ 0 w 202880"/>
                <a:gd name="connsiteY74" fmla="*/ 578208 h 608640"/>
                <a:gd name="connsiteX75" fmla="*/ 0 w 202880"/>
                <a:gd name="connsiteY75" fmla="*/ 583281 h 608640"/>
                <a:gd name="connsiteX76" fmla="*/ 5072 w 202880"/>
                <a:gd name="connsiteY76" fmla="*/ 588352 h 608640"/>
                <a:gd name="connsiteX77" fmla="*/ 10144 w 202880"/>
                <a:gd name="connsiteY77" fmla="*/ 593425 h 608640"/>
                <a:gd name="connsiteX78" fmla="*/ 10144 w 202880"/>
                <a:gd name="connsiteY78" fmla="*/ 593425 h 608640"/>
                <a:gd name="connsiteX79" fmla="*/ 10144 w 202880"/>
                <a:gd name="connsiteY79" fmla="*/ 593425 h 608640"/>
                <a:gd name="connsiteX80" fmla="*/ 10144 w 202880"/>
                <a:gd name="connsiteY80" fmla="*/ 598497 h 608640"/>
                <a:gd name="connsiteX81" fmla="*/ 10144 w 202880"/>
                <a:gd name="connsiteY81" fmla="*/ 603568 h 608640"/>
                <a:gd name="connsiteX82" fmla="*/ 10144 w 202880"/>
                <a:gd name="connsiteY82" fmla="*/ 608641 h 608640"/>
                <a:gd name="connsiteX83" fmla="*/ 15216 w 202880"/>
                <a:gd name="connsiteY83" fmla="*/ 613712 h 608640"/>
                <a:gd name="connsiteX84" fmla="*/ 20288 w 202880"/>
                <a:gd name="connsiteY84" fmla="*/ 618785 h 608640"/>
                <a:gd name="connsiteX85" fmla="*/ 20288 w 202880"/>
                <a:gd name="connsiteY85" fmla="*/ 618785 h 608640"/>
                <a:gd name="connsiteX86" fmla="*/ 20288 w 202880"/>
                <a:gd name="connsiteY86" fmla="*/ 618785 h 608640"/>
                <a:gd name="connsiteX87" fmla="*/ 20288 w 202880"/>
                <a:gd name="connsiteY87" fmla="*/ 618785 h 608640"/>
                <a:gd name="connsiteX88" fmla="*/ 25360 w 202880"/>
                <a:gd name="connsiteY88" fmla="*/ 623857 h 608640"/>
                <a:gd name="connsiteX89" fmla="*/ 30432 w 202880"/>
                <a:gd name="connsiteY89" fmla="*/ 628928 h 608640"/>
                <a:gd name="connsiteX90" fmla="*/ 35504 w 202880"/>
                <a:gd name="connsiteY90" fmla="*/ 634001 h 608640"/>
                <a:gd name="connsiteX91" fmla="*/ 40576 w 202880"/>
                <a:gd name="connsiteY91" fmla="*/ 634001 h 608640"/>
                <a:gd name="connsiteX92" fmla="*/ 40576 w 202880"/>
                <a:gd name="connsiteY92" fmla="*/ 634001 h 608640"/>
                <a:gd name="connsiteX93" fmla="*/ 40576 w 202880"/>
                <a:gd name="connsiteY93" fmla="*/ 634001 h 608640"/>
                <a:gd name="connsiteX94" fmla="*/ 45648 w 202880"/>
                <a:gd name="connsiteY94" fmla="*/ 639072 h 608640"/>
                <a:gd name="connsiteX95" fmla="*/ 50720 w 202880"/>
                <a:gd name="connsiteY95" fmla="*/ 644145 h 608640"/>
                <a:gd name="connsiteX96" fmla="*/ 55792 w 202880"/>
                <a:gd name="connsiteY96" fmla="*/ 649217 h 608640"/>
                <a:gd name="connsiteX97" fmla="*/ 55792 w 202880"/>
                <a:gd name="connsiteY97" fmla="*/ 649217 h 608640"/>
                <a:gd name="connsiteX98" fmla="*/ 60864 w 202880"/>
                <a:gd name="connsiteY98" fmla="*/ 649217 h 608640"/>
                <a:gd name="connsiteX99" fmla="*/ 65936 w 202880"/>
                <a:gd name="connsiteY99" fmla="*/ 654288 h 608640"/>
                <a:gd name="connsiteX100" fmla="*/ 71008 w 202880"/>
                <a:gd name="connsiteY100" fmla="*/ 654288 h 608640"/>
                <a:gd name="connsiteX101" fmla="*/ 76080 w 202880"/>
                <a:gd name="connsiteY101" fmla="*/ 654288 h 608640"/>
                <a:gd name="connsiteX102" fmla="*/ 76080 w 202880"/>
                <a:gd name="connsiteY102" fmla="*/ 654288 h 608640"/>
                <a:gd name="connsiteX103" fmla="*/ 76080 w 202880"/>
                <a:gd name="connsiteY103" fmla="*/ 654288 h 608640"/>
                <a:gd name="connsiteX104" fmla="*/ 81152 w 202880"/>
                <a:gd name="connsiteY104" fmla="*/ 654288 h 608640"/>
                <a:gd name="connsiteX105" fmla="*/ 86224 w 202880"/>
                <a:gd name="connsiteY105" fmla="*/ 654288 h 608640"/>
                <a:gd name="connsiteX106" fmla="*/ 91296 w 202880"/>
                <a:gd name="connsiteY106" fmla="*/ 654288 h 608640"/>
                <a:gd name="connsiteX107" fmla="*/ 96368 w 202880"/>
                <a:gd name="connsiteY107" fmla="*/ 654288 h 608640"/>
                <a:gd name="connsiteX108" fmla="*/ 96368 w 202880"/>
                <a:gd name="connsiteY108" fmla="*/ 654288 h 608640"/>
                <a:gd name="connsiteX109" fmla="*/ 96368 w 202880"/>
                <a:gd name="connsiteY109" fmla="*/ 654288 h 608640"/>
                <a:gd name="connsiteX110" fmla="*/ 101440 w 202880"/>
                <a:gd name="connsiteY110" fmla="*/ 654288 h 608640"/>
                <a:gd name="connsiteX111" fmla="*/ 101440 w 202880"/>
                <a:gd name="connsiteY111" fmla="*/ 654288 h 608640"/>
                <a:gd name="connsiteX112" fmla="*/ 121728 w 202880"/>
                <a:gd name="connsiteY112" fmla="*/ 649217 h 608640"/>
                <a:gd name="connsiteX113" fmla="*/ 238385 w 202880"/>
                <a:gd name="connsiteY113" fmla="*/ 583281 h 608640"/>
                <a:gd name="connsiteX114" fmla="*/ 218097 w 202880"/>
                <a:gd name="connsiteY114" fmla="*/ 578208 h 608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</a:cxnLst>
              <a:rect l="l" t="t" r="r" b="b"/>
              <a:pathLst>
                <a:path w="202880" h="608640">
                  <a:moveTo>
                    <a:pt x="218097" y="578208"/>
                  </a:moveTo>
                  <a:cubicBezTo>
                    <a:pt x="218097" y="578208"/>
                    <a:pt x="218097" y="578208"/>
                    <a:pt x="218097" y="578208"/>
                  </a:cubicBezTo>
                  <a:cubicBezTo>
                    <a:pt x="213024" y="578208"/>
                    <a:pt x="207953" y="578208"/>
                    <a:pt x="202880" y="573136"/>
                  </a:cubicBezTo>
                  <a:cubicBezTo>
                    <a:pt x="202880" y="573136"/>
                    <a:pt x="202880" y="573136"/>
                    <a:pt x="202880" y="573136"/>
                  </a:cubicBezTo>
                  <a:cubicBezTo>
                    <a:pt x="197808" y="573136"/>
                    <a:pt x="192737" y="568065"/>
                    <a:pt x="187664" y="562992"/>
                  </a:cubicBezTo>
                  <a:cubicBezTo>
                    <a:pt x="182592" y="557921"/>
                    <a:pt x="172448" y="552848"/>
                    <a:pt x="167376" y="547776"/>
                  </a:cubicBezTo>
                  <a:cubicBezTo>
                    <a:pt x="167376" y="547776"/>
                    <a:pt x="167376" y="547776"/>
                    <a:pt x="167376" y="547776"/>
                  </a:cubicBezTo>
                  <a:cubicBezTo>
                    <a:pt x="162304" y="542705"/>
                    <a:pt x="157232" y="537632"/>
                    <a:pt x="152160" y="532560"/>
                  </a:cubicBezTo>
                  <a:cubicBezTo>
                    <a:pt x="152160" y="532560"/>
                    <a:pt x="152160" y="532560"/>
                    <a:pt x="152160" y="532560"/>
                  </a:cubicBezTo>
                  <a:cubicBezTo>
                    <a:pt x="147088" y="527488"/>
                    <a:pt x="142016" y="522416"/>
                    <a:pt x="136944" y="517344"/>
                  </a:cubicBezTo>
                  <a:cubicBezTo>
                    <a:pt x="136944" y="517344"/>
                    <a:pt x="136944" y="517344"/>
                    <a:pt x="136944" y="517344"/>
                  </a:cubicBezTo>
                  <a:cubicBezTo>
                    <a:pt x="131872" y="512272"/>
                    <a:pt x="126800" y="507200"/>
                    <a:pt x="126800" y="497056"/>
                  </a:cubicBezTo>
                  <a:cubicBezTo>
                    <a:pt x="121728" y="491984"/>
                    <a:pt x="121728" y="481840"/>
                    <a:pt x="116656" y="476768"/>
                  </a:cubicBezTo>
                  <a:cubicBezTo>
                    <a:pt x="116656" y="476768"/>
                    <a:pt x="116656" y="476768"/>
                    <a:pt x="116656" y="476768"/>
                  </a:cubicBezTo>
                  <a:cubicBezTo>
                    <a:pt x="116656" y="471696"/>
                    <a:pt x="111584" y="461552"/>
                    <a:pt x="111584" y="451408"/>
                  </a:cubicBezTo>
                  <a:cubicBezTo>
                    <a:pt x="111584" y="451408"/>
                    <a:pt x="111584" y="451408"/>
                    <a:pt x="111584" y="451408"/>
                  </a:cubicBezTo>
                  <a:cubicBezTo>
                    <a:pt x="111584" y="441264"/>
                    <a:pt x="106512" y="436192"/>
                    <a:pt x="106512" y="426048"/>
                  </a:cubicBezTo>
                  <a:cubicBezTo>
                    <a:pt x="106512" y="426048"/>
                    <a:pt x="106512" y="426048"/>
                    <a:pt x="106512" y="426048"/>
                  </a:cubicBezTo>
                  <a:cubicBezTo>
                    <a:pt x="106512" y="415904"/>
                    <a:pt x="106512" y="405760"/>
                    <a:pt x="106512" y="395616"/>
                  </a:cubicBezTo>
                  <a:lnTo>
                    <a:pt x="106512" y="76080"/>
                  </a:lnTo>
                  <a:cubicBezTo>
                    <a:pt x="106512" y="65936"/>
                    <a:pt x="106512" y="55792"/>
                    <a:pt x="106512" y="50720"/>
                  </a:cubicBezTo>
                  <a:cubicBezTo>
                    <a:pt x="106512" y="50720"/>
                    <a:pt x="106512" y="50720"/>
                    <a:pt x="106512" y="50720"/>
                  </a:cubicBezTo>
                  <a:cubicBezTo>
                    <a:pt x="106512" y="40576"/>
                    <a:pt x="106512" y="35504"/>
                    <a:pt x="111584" y="30432"/>
                  </a:cubicBezTo>
                  <a:cubicBezTo>
                    <a:pt x="111584" y="30432"/>
                    <a:pt x="111584" y="30432"/>
                    <a:pt x="111584" y="30432"/>
                  </a:cubicBezTo>
                  <a:cubicBezTo>
                    <a:pt x="111584" y="25360"/>
                    <a:pt x="116656" y="20288"/>
                    <a:pt x="116656" y="15216"/>
                  </a:cubicBezTo>
                  <a:cubicBezTo>
                    <a:pt x="116656" y="15216"/>
                    <a:pt x="116656" y="15216"/>
                    <a:pt x="116656" y="15216"/>
                  </a:cubicBezTo>
                  <a:cubicBezTo>
                    <a:pt x="116656" y="10144"/>
                    <a:pt x="121728" y="5072"/>
                    <a:pt x="126800" y="5072"/>
                  </a:cubicBezTo>
                  <a:cubicBezTo>
                    <a:pt x="126800" y="5072"/>
                    <a:pt x="131872" y="5072"/>
                    <a:pt x="131872" y="0"/>
                  </a:cubicBezTo>
                  <a:lnTo>
                    <a:pt x="131872" y="0"/>
                  </a:lnTo>
                  <a:cubicBezTo>
                    <a:pt x="131872" y="0"/>
                    <a:pt x="131872" y="0"/>
                    <a:pt x="131872" y="0"/>
                  </a:cubicBezTo>
                  <a:lnTo>
                    <a:pt x="10144" y="65936"/>
                  </a:lnTo>
                  <a:cubicBezTo>
                    <a:pt x="10144" y="65936"/>
                    <a:pt x="5072" y="65936"/>
                    <a:pt x="5072" y="71008"/>
                  </a:cubicBezTo>
                  <a:cubicBezTo>
                    <a:pt x="0" y="71008"/>
                    <a:pt x="0" y="76080"/>
                    <a:pt x="0" y="81152"/>
                  </a:cubicBezTo>
                  <a:cubicBezTo>
                    <a:pt x="0" y="81152"/>
                    <a:pt x="0" y="81152"/>
                    <a:pt x="0" y="86224"/>
                  </a:cubicBezTo>
                  <a:cubicBezTo>
                    <a:pt x="0" y="86224"/>
                    <a:pt x="0" y="86224"/>
                    <a:pt x="0" y="86224"/>
                  </a:cubicBezTo>
                  <a:cubicBezTo>
                    <a:pt x="0" y="86224"/>
                    <a:pt x="0" y="86224"/>
                    <a:pt x="0" y="86224"/>
                  </a:cubicBezTo>
                  <a:cubicBezTo>
                    <a:pt x="0" y="86224"/>
                    <a:pt x="0" y="91296"/>
                    <a:pt x="0" y="91296"/>
                  </a:cubicBezTo>
                  <a:cubicBezTo>
                    <a:pt x="0" y="91296"/>
                    <a:pt x="0" y="96368"/>
                    <a:pt x="0" y="96368"/>
                  </a:cubicBezTo>
                  <a:cubicBezTo>
                    <a:pt x="0" y="96368"/>
                    <a:pt x="0" y="96368"/>
                    <a:pt x="0" y="101440"/>
                  </a:cubicBezTo>
                  <a:cubicBezTo>
                    <a:pt x="0" y="101440"/>
                    <a:pt x="0" y="101440"/>
                    <a:pt x="0" y="101440"/>
                  </a:cubicBezTo>
                  <a:cubicBezTo>
                    <a:pt x="0" y="101440"/>
                    <a:pt x="0" y="101440"/>
                    <a:pt x="0" y="101440"/>
                  </a:cubicBezTo>
                  <a:cubicBezTo>
                    <a:pt x="0" y="101440"/>
                    <a:pt x="0" y="106512"/>
                    <a:pt x="0" y="106512"/>
                  </a:cubicBezTo>
                  <a:cubicBezTo>
                    <a:pt x="0" y="111584"/>
                    <a:pt x="0" y="111584"/>
                    <a:pt x="0" y="116656"/>
                  </a:cubicBezTo>
                  <a:cubicBezTo>
                    <a:pt x="0" y="116656"/>
                    <a:pt x="0" y="121728"/>
                    <a:pt x="0" y="121728"/>
                  </a:cubicBezTo>
                  <a:cubicBezTo>
                    <a:pt x="0" y="121728"/>
                    <a:pt x="0" y="121728"/>
                    <a:pt x="0" y="121728"/>
                  </a:cubicBezTo>
                  <a:cubicBezTo>
                    <a:pt x="0" y="121728"/>
                    <a:pt x="0" y="121728"/>
                    <a:pt x="0" y="126800"/>
                  </a:cubicBezTo>
                  <a:cubicBezTo>
                    <a:pt x="0" y="131872"/>
                    <a:pt x="0" y="131872"/>
                    <a:pt x="0" y="136944"/>
                  </a:cubicBezTo>
                  <a:cubicBezTo>
                    <a:pt x="0" y="142016"/>
                    <a:pt x="0" y="147088"/>
                    <a:pt x="0" y="147088"/>
                  </a:cubicBezTo>
                  <a:cubicBezTo>
                    <a:pt x="0" y="147088"/>
                    <a:pt x="0" y="147088"/>
                    <a:pt x="0" y="147088"/>
                  </a:cubicBezTo>
                  <a:lnTo>
                    <a:pt x="0" y="466624"/>
                  </a:lnTo>
                  <a:cubicBezTo>
                    <a:pt x="0" y="471696"/>
                    <a:pt x="0" y="476768"/>
                    <a:pt x="0" y="481840"/>
                  </a:cubicBezTo>
                  <a:cubicBezTo>
                    <a:pt x="0" y="486912"/>
                    <a:pt x="0" y="491984"/>
                    <a:pt x="0" y="491984"/>
                  </a:cubicBezTo>
                  <a:cubicBezTo>
                    <a:pt x="0" y="491984"/>
                    <a:pt x="0" y="497056"/>
                    <a:pt x="0" y="497056"/>
                  </a:cubicBezTo>
                  <a:cubicBezTo>
                    <a:pt x="0" y="497056"/>
                    <a:pt x="0" y="497056"/>
                    <a:pt x="0" y="497056"/>
                  </a:cubicBezTo>
                  <a:cubicBezTo>
                    <a:pt x="0" y="497056"/>
                    <a:pt x="0" y="497056"/>
                    <a:pt x="0" y="502128"/>
                  </a:cubicBezTo>
                  <a:cubicBezTo>
                    <a:pt x="0" y="507200"/>
                    <a:pt x="0" y="507200"/>
                    <a:pt x="0" y="512272"/>
                  </a:cubicBezTo>
                  <a:cubicBezTo>
                    <a:pt x="0" y="517344"/>
                    <a:pt x="0" y="517344"/>
                    <a:pt x="0" y="517344"/>
                  </a:cubicBezTo>
                  <a:cubicBezTo>
                    <a:pt x="0" y="517344"/>
                    <a:pt x="0" y="522416"/>
                    <a:pt x="0" y="522416"/>
                  </a:cubicBezTo>
                  <a:cubicBezTo>
                    <a:pt x="0" y="522416"/>
                    <a:pt x="0" y="522416"/>
                    <a:pt x="0" y="522416"/>
                  </a:cubicBezTo>
                  <a:cubicBezTo>
                    <a:pt x="0" y="522416"/>
                    <a:pt x="0" y="522416"/>
                    <a:pt x="0" y="522416"/>
                  </a:cubicBezTo>
                  <a:cubicBezTo>
                    <a:pt x="0" y="522416"/>
                    <a:pt x="0" y="527488"/>
                    <a:pt x="0" y="527488"/>
                  </a:cubicBezTo>
                  <a:cubicBezTo>
                    <a:pt x="0" y="527488"/>
                    <a:pt x="0" y="532560"/>
                    <a:pt x="0" y="532560"/>
                  </a:cubicBezTo>
                  <a:cubicBezTo>
                    <a:pt x="0" y="532560"/>
                    <a:pt x="0" y="537632"/>
                    <a:pt x="0" y="537632"/>
                  </a:cubicBezTo>
                  <a:cubicBezTo>
                    <a:pt x="0" y="537632"/>
                    <a:pt x="0" y="542705"/>
                    <a:pt x="0" y="542705"/>
                  </a:cubicBezTo>
                  <a:cubicBezTo>
                    <a:pt x="0" y="542705"/>
                    <a:pt x="0" y="542705"/>
                    <a:pt x="0" y="542705"/>
                  </a:cubicBezTo>
                  <a:cubicBezTo>
                    <a:pt x="0" y="542705"/>
                    <a:pt x="0" y="542705"/>
                    <a:pt x="0" y="542705"/>
                  </a:cubicBezTo>
                  <a:cubicBezTo>
                    <a:pt x="0" y="542705"/>
                    <a:pt x="0" y="542705"/>
                    <a:pt x="0" y="542705"/>
                  </a:cubicBezTo>
                  <a:cubicBezTo>
                    <a:pt x="0" y="542705"/>
                    <a:pt x="0" y="542705"/>
                    <a:pt x="0" y="547776"/>
                  </a:cubicBezTo>
                  <a:cubicBezTo>
                    <a:pt x="0" y="547776"/>
                    <a:pt x="0" y="547776"/>
                    <a:pt x="0" y="552848"/>
                  </a:cubicBezTo>
                  <a:cubicBezTo>
                    <a:pt x="0" y="552848"/>
                    <a:pt x="0" y="552848"/>
                    <a:pt x="0" y="557921"/>
                  </a:cubicBezTo>
                  <a:cubicBezTo>
                    <a:pt x="0" y="557921"/>
                    <a:pt x="0" y="557921"/>
                    <a:pt x="0" y="562992"/>
                  </a:cubicBezTo>
                  <a:cubicBezTo>
                    <a:pt x="0" y="562992"/>
                    <a:pt x="0" y="562992"/>
                    <a:pt x="0" y="568065"/>
                  </a:cubicBezTo>
                  <a:cubicBezTo>
                    <a:pt x="0" y="568065"/>
                    <a:pt x="0" y="568065"/>
                    <a:pt x="0" y="573136"/>
                  </a:cubicBezTo>
                  <a:cubicBezTo>
                    <a:pt x="0" y="573136"/>
                    <a:pt x="0" y="573136"/>
                    <a:pt x="0" y="573136"/>
                  </a:cubicBezTo>
                  <a:cubicBezTo>
                    <a:pt x="0" y="573136"/>
                    <a:pt x="0" y="573136"/>
                    <a:pt x="0" y="578208"/>
                  </a:cubicBezTo>
                  <a:cubicBezTo>
                    <a:pt x="0" y="578208"/>
                    <a:pt x="0" y="583281"/>
                    <a:pt x="0" y="583281"/>
                  </a:cubicBezTo>
                  <a:cubicBezTo>
                    <a:pt x="0" y="583281"/>
                    <a:pt x="5072" y="588352"/>
                    <a:pt x="5072" y="588352"/>
                  </a:cubicBezTo>
                  <a:cubicBezTo>
                    <a:pt x="5072" y="588352"/>
                    <a:pt x="5072" y="593425"/>
                    <a:pt x="10144" y="593425"/>
                  </a:cubicBezTo>
                  <a:cubicBezTo>
                    <a:pt x="10144" y="593425"/>
                    <a:pt x="10144" y="593425"/>
                    <a:pt x="10144" y="593425"/>
                  </a:cubicBezTo>
                  <a:cubicBezTo>
                    <a:pt x="10144" y="593425"/>
                    <a:pt x="10144" y="593425"/>
                    <a:pt x="10144" y="593425"/>
                  </a:cubicBezTo>
                  <a:cubicBezTo>
                    <a:pt x="10144" y="593425"/>
                    <a:pt x="10144" y="593425"/>
                    <a:pt x="10144" y="598497"/>
                  </a:cubicBezTo>
                  <a:cubicBezTo>
                    <a:pt x="10144" y="598497"/>
                    <a:pt x="10144" y="598497"/>
                    <a:pt x="10144" y="603568"/>
                  </a:cubicBezTo>
                  <a:cubicBezTo>
                    <a:pt x="10144" y="603568"/>
                    <a:pt x="10144" y="603568"/>
                    <a:pt x="10144" y="608641"/>
                  </a:cubicBezTo>
                  <a:cubicBezTo>
                    <a:pt x="10144" y="608641"/>
                    <a:pt x="10144" y="608641"/>
                    <a:pt x="15216" y="613712"/>
                  </a:cubicBezTo>
                  <a:cubicBezTo>
                    <a:pt x="15216" y="613712"/>
                    <a:pt x="15216" y="613712"/>
                    <a:pt x="20288" y="618785"/>
                  </a:cubicBezTo>
                  <a:cubicBezTo>
                    <a:pt x="20288" y="618785"/>
                    <a:pt x="20288" y="618785"/>
                    <a:pt x="20288" y="618785"/>
                  </a:cubicBezTo>
                  <a:cubicBezTo>
                    <a:pt x="20288" y="618785"/>
                    <a:pt x="20288" y="618785"/>
                    <a:pt x="20288" y="618785"/>
                  </a:cubicBezTo>
                  <a:cubicBezTo>
                    <a:pt x="20288" y="618785"/>
                    <a:pt x="20288" y="618785"/>
                    <a:pt x="20288" y="618785"/>
                  </a:cubicBezTo>
                  <a:cubicBezTo>
                    <a:pt x="20288" y="618785"/>
                    <a:pt x="20288" y="618785"/>
                    <a:pt x="25360" y="623857"/>
                  </a:cubicBezTo>
                  <a:cubicBezTo>
                    <a:pt x="25360" y="623857"/>
                    <a:pt x="30432" y="623857"/>
                    <a:pt x="30432" y="628928"/>
                  </a:cubicBezTo>
                  <a:cubicBezTo>
                    <a:pt x="30432" y="628928"/>
                    <a:pt x="35504" y="628928"/>
                    <a:pt x="35504" y="634001"/>
                  </a:cubicBezTo>
                  <a:cubicBezTo>
                    <a:pt x="35504" y="634001"/>
                    <a:pt x="35504" y="634001"/>
                    <a:pt x="40576" y="634001"/>
                  </a:cubicBezTo>
                  <a:cubicBezTo>
                    <a:pt x="40576" y="634001"/>
                    <a:pt x="40576" y="634001"/>
                    <a:pt x="40576" y="634001"/>
                  </a:cubicBezTo>
                  <a:cubicBezTo>
                    <a:pt x="40576" y="634001"/>
                    <a:pt x="40576" y="634001"/>
                    <a:pt x="40576" y="634001"/>
                  </a:cubicBezTo>
                  <a:cubicBezTo>
                    <a:pt x="40576" y="634001"/>
                    <a:pt x="45648" y="639072"/>
                    <a:pt x="45648" y="639072"/>
                  </a:cubicBezTo>
                  <a:cubicBezTo>
                    <a:pt x="45648" y="639072"/>
                    <a:pt x="50720" y="644145"/>
                    <a:pt x="50720" y="644145"/>
                  </a:cubicBezTo>
                  <a:cubicBezTo>
                    <a:pt x="50720" y="644145"/>
                    <a:pt x="55792" y="649217"/>
                    <a:pt x="55792" y="649217"/>
                  </a:cubicBezTo>
                  <a:cubicBezTo>
                    <a:pt x="55792" y="649217"/>
                    <a:pt x="55792" y="649217"/>
                    <a:pt x="55792" y="649217"/>
                  </a:cubicBezTo>
                  <a:cubicBezTo>
                    <a:pt x="55792" y="649217"/>
                    <a:pt x="60864" y="649217"/>
                    <a:pt x="60864" y="649217"/>
                  </a:cubicBezTo>
                  <a:cubicBezTo>
                    <a:pt x="60864" y="649217"/>
                    <a:pt x="65936" y="649217"/>
                    <a:pt x="65936" y="654288"/>
                  </a:cubicBezTo>
                  <a:cubicBezTo>
                    <a:pt x="65936" y="654288"/>
                    <a:pt x="71008" y="654288"/>
                    <a:pt x="71008" y="654288"/>
                  </a:cubicBezTo>
                  <a:cubicBezTo>
                    <a:pt x="71008" y="654288"/>
                    <a:pt x="71008" y="654288"/>
                    <a:pt x="76080" y="654288"/>
                  </a:cubicBezTo>
                  <a:cubicBezTo>
                    <a:pt x="76080" y="654288"/>
                    <a:pt x="76080" y="654288"/>
                    <a:pt x="76080" y="654288"/>
                  </a:cubicBezTo>
                  <a:cubicBezTo>
                    <a:pt x="76080" y="654288"/>
                    <a:pt x="76080" y="654288"/>
                    <a:pt x="76080" y="654288"/>
                  </a:cubicBezTo>
                  <a:cubicBezTo>
                    <a:pt x="76080" y="654288"/>
                    <a:pt x="81152" y="654288"/>
                    <a:pt x="81152" y="654288"/>
                  </a:cubicBezTo>
                  <a:cubicBezTo>
                    <a:pt x="81152" y="654288"/>
                    <a:pt x="81152" y="654288"/>
                    <a:pt x="86224" y="654288"/>
                  </a:cubicBezTo>
                  <a:cubicBezTo>
                    <a:pt x="86224" y="654288"/>
                    <a:pt x="86224" y="654288"/>
                    <a:pt x="91296" y="654288"/>
                  </a:cubicBezTo>
                  <a:cubicBezTo>
                    <a:pt x="91296" y="654288"/>
                    <a:pt x="91296" y="654288"/>
                    <a:pt x="96368" y="654288"/>
                  </a:cubicBezTo>
                  <a:cubicBezTo>
                    <a:pt x="96368" y="654288"/>
                    <a:pt x="96368" y="654288"/>
                    <a:pt x="96368" y="654288"/>
                  </a:cubicBezTo>
                  <a:cubicBezTo>
                    <a:pt x="96368" y="654288"/>
                    <a:pt x="96368" y="654288"/>
                    <a:pt x="96368" y="654288"/>
                  </a:cubicBezTo>
                  <a:cubicBezTo>
                    <a:pt x="96368" y="654288"/>
                    <a:pt x="96368" y="654288"/>
                    <a:pt x="101440" y="654288"/>
                  </a:cubicBezTo>
                  <a:lnTo>
                    <a:pt x="101440" y="654288"/>
                  </a:lnTo>
                  <a:cubicBezTo>
                    <a:pt x="111584" y="654288"/>
                    <a:pt x="116656" y="654288"/>
                    <a:pt x="121728" y="649217"/>
                  </a:cubicBezTo>
                  <a:lnTo>
                    <a:pt x="238385" y="583281"/>
                  </a:lnTo>
                  <a:cubicBezTo>
                    <a:pt x="233313" y="578208"/>
                    <a:pt x="228240" y="578208"/>
                    <a:pt x="218097" y="578208"/>
                  </a:cubicBezTo>
                  <a:close/>
                </a:path>
              </a:pathLst>
            </a:custGeom>
            <a:solidFill>
              <a:srgbClr val="FFFFFF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3722FAC9-0AE2-42BA-9B7E-7DF7714FB9C4}"/>
                </a:ext>
              </a:extLst>
            </p:cNvPr>
            <p:cNvSpPr/>
            <p:nvPr/>
          </p:nvSpPr>
          <p:spPr>
            <a:xfrm>
              <a:off x="5233758" y="2997880"/>
              <a:ext cx="253601" cy="152160"/>
            </a:xfrm>
            <a:custGeom>
              <a:avLst/>
              <a:gdLst>
                <a:gd name="connsiteX0" fmla="*/ 0 w 253600"/>
                <a:gd name="connsiteY0" fmla="*/ 71008 h 152160"/>
                <a:gd name="connsiteX1" fmla="*/ 116656 w 253600"/>
                <a:gd name="connsiteY1" fmla="*/ 0 h 152160"/>
                <a:gd name="connsiteX2" fmla="*/ 284033 w 253600"/>
                <a:gd name="connsiteY2" fmla="*/ 96368 h 152160"/>
                <a:gd name="connsiteX3" fmla="*/ 167376 w 253600"/>
                <a:gd name="connsiteY3" fmla="*/ 162304 h 152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3600" h="152160">
                  <a:moveTo>
                    <a:pt x="0" y="71008"/>
                  </a:moveTo>
                  <a:lnTo>
                    <a:pt x="116656" y="0"/>
                  </a:lnTo>
                  <a:lnTo>
                    <a:pt x="284033" y="96368"/>
                  </a:lnTo>
                  <a:lnTo>
                    <a:pt x="167376" y="162304"/>
                  </a:lnTo>
                  <a:close/>
                </a:path>
              </a:pathLst>
            </a:custGeom>
            <a:solidFill>
              <a:srgbClr val="FFFFFF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C43EAA98-F2B5-4D68-812F-2D1EB86E98A5}"/>
                </a:ext>
              </a:extLst>
            </p:cNvPr>
            <p:cNvSpPr/>
            <p:nvPr/>
          </p:nvSpPr>
          <p:spPr>
            <a:xfrm>
              <a:off x="5401135" y="3094248"/>
              <a:ext cx="101440" cy="355040"/>
            </a:xfrm>
            <a:custGeom>
              <a:avLst/>
              <a:gdLst>
                <a:gd name="connsiteX0" fmla="*/ 0 w 101440"/>
                <a:gd name="connsiteY0" fmla="*/ 65936 h 355040"/>
                <a:gd name="connsiteX1" fmla="*/ 116656 w 101440"/>
                <a:gd name="connsiteY1" fmla="*/ 0 h 355040"/>
                <a:gd name="connsiteX2" fmla="*/ 111584 w 101440"/>
                <a:gd name="connsiteY2" fmla="*/ 299248 h 355040"/>
                <a:gd name="connsiteX3" fmla="*/ 0 w 101440"/>
                <a:gd name="connsiteY3" fmla="*/ 365184 h 355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440" h="355040">
                  <a:moveTo>
                    <a:pt x="0" y="65936"/>
                  </a:moveTo>
                  <a:lnTo>
                    <a:pt x="116656" y="0"/>
                  </a:lnTo>
                  <a:lnTo>
                    <a:pt x="111584" y="299248"/>
                  </a:lnTo>
                  <a:lnTo>
                    <a:pt x="0" y="365184"/>
                  </a:lnTo>
                  <a:close/>
                </a:path>
              </a:pathLst>
            </a:custGeom>
            <a:solidFill>
              <a:srgbClr val="EFEFEF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99FB5415-97C8-4070-B80D-8454E5368C31}"/>
                </a:ext>
              </a:extLst>
            </p:cNvPr>
            <p:cNvSpPr/>
            <p:nvPr/>
          </p:nvSpPr>
          <p:spPr>
            <a:xfrm>
              <a:off x="4939582" y="2353735"/>
              <a:ext cx="557921" cy="304320"/>
            </a:xfrm>
            <a:custGeom>
              <a:avLst/>
              <a:gdLst>
                <a:gd name="connsiteX0" fmla="*/ 339825 w 557921"/>
                <a:gd name="connsiteY0" fmla="*/ 207952 h 304320"/>
                <a:gd name="connsiteX1" fmla="*/ 339825 w 557921"/>
                <a:gd name="connsiteY1" fmla="*/ 207952 h 304320"/>
                <a:gd name="connsiteX2" fmla="*/ 400689 w 557921"/>
                <a:gd name="connsiteY2" fmla="*/ 263744 h 304320"/>
                <a:gd name="connsiteX3" fmla="*/ 405761 w 557921"/>
                <a:gd name="connsiteY3" fmla="*/ 268816 h 304320"/>
                <a:gd name="connsiteX4" fmla="*/ 461553 w 557921"/>
                <a:gd name="connsiteY4" fmla="*/ 329680 h 304320"/>
                <a:gd name="connsiteX5" fmla="*/ 578209 w 557921"/>
                <a:gd name="connsiteY5" fmla="*/ 263744 h 304320"/>
                <a:gd name="connsiteX6" fmla="*/ 557921 w 557921"/>
                <a:gd name="connsiteY6" fmla="*/ 243456 h 304320"/>
                <a:gd name="connsiteX7" fmla="*/ 532561 w 557921"/>
                <a:gd name="connsiteY7" fmla="*/ 218096 h 304320"/>
                <a:gd name="connsiteX8" fmla="*/ 517345 w 557921"/>
                <a:gd name="connsiteY8" fmla="*/ 202880 h 304320"/>
                <a:gd name="connsiteX9" fmla="*/ 512273 w 557921"/>
                <a:gd name="connsiteY9" fmla="*/ 197808 h 304320"/>
                <a:gd name="connsiteX10" fmla="*/ 507201 w 557921"/>
                <a:gd name="connsiteY10" fmla="*/ 192736 h 304320"/>
                <a:gd name="connsiteX11" fmla="*/ 481841 w 557921"/>
                <a:gd name="connsiteY11" fmla="*/ 167376 h 304320"/>
                <a:gd name="connsiteX12" fmla="*/ 456481 w 557921"/>
                <a:gd name="connsiteY12" fmla="*/ 147088 h 304320"/>
                <a:gd name="connsiteX13" fmla="*/ 451409 w 557921"/>
                <a:gd name="connsiteY13" fmla="*/ 142016 h 304320"/>
                <a:gd name="connsiteX14" fmla="*/ 446337 w 557921"/>
                <a:gd name="connsiteY14" fmla="*/ 136944 h 304320"/>
                <a:gd name="connsiteX15" fmla="*/ 426049 w 557921"/>
                <a:gd name="connsiteY15" fmla="*/ 121728 h 304320"/>
                <a:gd name="connsiteX16" fmla="*/ 400689 w 557921"/>
                <a:gd name="connsiteY16" fmla="*/ 101440 h 304320"/>
                <a:gd name="connsiteX17" fmla="*/ 385473 w 557921"/>
                <a:gd name="connsiteY17" fmla="*/ 91296 h 304320"/>
                <a:gd name="connsiteX18" fmla="*/ 380401 w 557921"/>
                <a:gd name="connsiteY18" fmla="*/ 86224 h 304320"/>
                <a:gd name="connsiteX19" fmla="*/ 375329 w 557921"/>
                <a:gd name="connsiteY19" fmla="*/ 81152 h 304320"/>
                <a:gd name="connsiteX20" fmla="*/ 349969 w 557921"/>
                <a:gd name="connsiteY20" fmla="*/ 65936 h 304320"/>
                <a:gd name="connsiteX21" fmla="*/ 324609 w 557921"/>
                <a:gd name="connsiteY21" fmla="*/ 50720 h 304320"/>
                <a:gd name="connsiteX22" fmla="*/ 319537 w 557921"/>
                <a:gd name="connsiteY22" fmla="*/ 45648 h 304320"/>
                <a:gd name="connsiteX23" fmla="*/ 304321 w 557921"/>
                <a:gd name="connsiteY23" fmla="*/ 35504 h 304320"/>
                <a:gd name="connsiteX24" fmla="*/ 294177 w 557921"/>
                <a:gd name="connsiteY24" fmla="*/ 30432 h 304320"/>
                <a:gd name="connsiteX25" fmla="*/ 289105 w 557921"/>
                <a:gd name="connsiteY25" fmla="*/ 25360 h 304320"/>
                <a:gd name="connsiteX26" fmla="*/ 284033 w 557921"/>
                <a:gd name="connsiteY26" fmla="*/ 25360 h 304320"/>
                <a:gd name="connsiteX27" fmla="*/ 263745 w 557921"/>
                <a:gd name="connsiteY27" fmla="*/ 15216 h 304320"/>
                <a:gd name="connsiteX28" fmla="*/ 258672 w 557921"/>
                <a:gd name="connsiteY28" fmla="*/ 10144 h 304320"/>
                <a:gd name="connsiteX29" fmla="*/ 253601 w 557921"/>
                <a:gd name="connsiteY29" fmla="*/ 10144 h 304320"/>
                <a:gd name="connsiteX30" fmla="*/ 248528 w 557921"/>
                <a:gd name="connsiteY30" fmla="*/ 10144 h 304320"/>
                <a:gd name="connsiteX31" fmla="*/ 233312 w 557921"/>
                <a:gd name="connsiteY31" fmla="*/ 5072 h 304320"/>
                <a:gd name="connsiteX32" fmla="*/ 228240 w 557921"/>
                <a:gd name="connsiteY32" fmla="*/ 5072 h 304320"/>
                <a:gd name="connsiteX33" fmla="*/ 223168 w 557921"/>
                <a:gd name="connsiteY33" fmla="*/ 5072 h 304320"/>
                <a:gd name="connsiteX34" fmla="*/ 218096 w 557921"/>
                <a:gd name="connsiteY34" fmla="*/ 5072 h 304320"/>
                <a:gd name="connsiteX35" fmla="*/ 207952 w 557921"/>
                <a:gd name="connsiteY35" fmla="*/ 0 h 304320"/>
                <a:gd name="connsiteX36" fmla="*/ 202880 w 557921"/>
                <a:gd name="connsiteY36" fmla="*/ 0 h 304320"/>
                <a:gd name="connsiteX37" fmla="*/ 202880 w 557921"/>
                <a:gd name="connsiteY37" fmla="*/ 0 h 304320"/>
                <a:gd name="connsiteX38" fmla="*/ 197808 w 557921"/>
                <a:gd name="connsiteY38" fmla="*/ 0 h 304320"/>
                <a:gd name="connsiteX39" fmla="*/ 187664 w 557921"/>
                <a:gd name="connsiteY39" fmla="*/ 0 h 304320"/>
                <a:gd name="connsiteX40" fmla="*/ 177520 w 557921"/>
                <a:gd name="connsiteY40" fmla="*/ 0 h 304320"/>
                <a:gd name="connsiteX41" fmla="*/ 177520 w 557921"/>
                <a:gd name="connsiteY41" fmla="*/ 0 h 304320"/>
                <a:gd name="connsiteX42" fmla="*/ 177520 w 557921"/>
                <a:gd name="connsiteY42" fmla="*/ 0 h 304320"/>
                <a:gd name="connsiteX43" fmla="*/ 167376 w 557921"/>
                <a:gd name="connsiteY43" fmla="*/ 0 h 304320"/>
                <a:gd name="connsiteX44" fmla="*/ 157232 w 557921"/>
                <a:gd name="connsiteY44" fmla="*/ 0 h 304320"/>
                <a:gd name="connsiteX45" fmla="*/ 157232 w 557921"/>
                <a:gd name="connsiteY45" fmla="*/ 0 h 304320"/>
                <a:gd name="connsiteX46" fmla="*/ 157232 w 557921"/>
                <a:gd name="connsiteY46" fmla="*/ 0 h 304320"/>
                <a:gd name="connsiteX47" fmla="*/ 147088 w 557921"/>
                <a:gd name="connsiteY47" fmla="*/ 0 h 304320"/>
                <a:gd name="connsiteX48" fmla="*/ 142016 w 557921"/>
                <a:gd name="connsiteY48" fmla="*/ 0 h 304320"/>
                <a:gd name="connsiteX49" fmla="*/ 136944 w 557921"/>
                <a:gd name="connsiteY49" fmla="*/ 0 h 304320"/>
                <a:gd name="connsiteX50" fmla="*/ 131872 w 557921"/>
                <a:gd name="connsiteY50" fmla="*/ 0 h 304320"/>
                <a:gd name="connsiteX51" fmla="*/ 116656 w 557921"/>
                <a:gd name="connsiteY51" fmla="*/ 5072 h 304320"/>
                <a:gd name="connsiteX52" fmla="*/ 116656 w 557921"/>
                <a:gd name="connsiteY52" fmla="*/ 5072 h 304320"/>
                <a:gd name="connsiteX53" fmla="*/ 0 w 557921"/>
                <a:gd name="connsiteY53" fmla="*/ 71008 h 304320"/>
                <a:gd name="connsiteX54" fmla="*/ 0 w 557921"/>
                <a:gd name="connsiteY54" fmla="*/ 71008 h 304320"/>
                <a:gd name="connsiteX55" fmla="*/ 15216 w 557921"/>
                <a:gd name="connsiteY55" fmla="*/ 65936 h 304320"/>
                <a:gd name="connsiteX56" fmla="*/ 20288 w 557921"/>
                <a:gd name="connsiteY56" fmla="*/ 65936 h 304320"/>
                <a:gd name="connsiteX57" fmla="*/ 35504 w 557921"/>
                <a:gd name="connsiteY57" fmla="*/ 60864 h 304320"/>
                <a:gd name="connsiteX58" fmla="*/ 35504 w 557921"/>
                <a:gd name="connsiteY58" fmla="*/ 60864 h 304320"/>
                <a:gd name="connsiteX59" fmla="*/ 55792 w 557921"/>
                <a:gd name="connsiteY59" fmla="*/ 60864 h 304320"/>
                <a:gd name="connsiteX60" fmla="*/ 55792 w 557921"/>
                <a:gd name="connsiteY60" fmla="*/ 60864 h 304320"/>
                <a:gd name="connsiteX61" fmla="*/ 76080 w 557921"/>
                <a:gd name="connsiteY61" fmla="*/ 65936 h 304320"/>
                <a:gd name="connsiteX62" fmla="*/ 76080 w 557921"/>
                <a:gd name="connsiteY62" fmla="*/ 65936 h 304320"/>
                <a:gd name="connsiteX63" fmla="*/ 101440 w 557921"/>
                <a:gd name="connsiteY63" fmla="*/ 71008 h 304320"/>
                <a:gd name="connsiteX64" fmla="*/ 106512 w 557921"/>
                <a:gd name="connsiteY64" fmla="*/ 71008 h 304320"/>
                <a:gd name="connsiteX65" fmla="*/ 131872 w 557921"/>
                <a:gd name="connsiteY65" fmla="*/ 81152 h 304320"/>
                <a:gd name="connsiteX66" fmla="*/ 136944 w 557921"/>
                <a:gd name="connsiteY66" fmla="*/ 81152 h 304320"/>
                <a:gd name="connsiteX67" fmla="*/ 162304 w 557921"/>
                <a:gd name="connsiteY67" fmla="*/ 96368 h 304320"/>
                <a:gd name="connsiteX68" fmla="*/ 167376 w 557921"/>
                <a:gd name="connsiteY68" fmla="*/ 101440 h 304320"/>
                <a:gd name="connsiteX69" fmla="*/ 197808 w 557921"/>
                <a:gd name="connsiteY69" fmla="*/ 116656 h 304320"/>
                <a:gd name="connsiteX70" fmla="*/ 263745 w 557921"/>
                <a:gd name="connsiteY70" fmla="*/ 157232 h 304320"/>
                <a:gd name="connsiteX71" fmla="*/ 268817 w 557921"/>
                <a:gd name="connsiteY71" fmla="*/ 162304 h 304320"/>
                <a:gd name="connsiteX72" fmla="*/ 339825 w 557921"/>
                <a:gd name="connsiteY72" fmla="*/ 207952 h 30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557921" h="304320">
                  <a:moveTo>
                    <a:pt x="339825" y="207952"/>
                  </a:moveTo>
                  <a:cubicBezTo>
                    <a:pt x="339825" y="207952"/>
                    <a:pt x="339825" y="207952"/>
                    <a:pt x="339825" y="207952"/>
                  </a:cubicBezTo>
                  <a:cubicBezTo>
                    <a:pt x="365185" y="228240"/>
                    <a:pt x="380401" y="243456"/>
                    <a:pt x="400689" y="263744"/>
                  </a:cubicBezTo>
                  <a:cubicBezTo>
                    <a:pt x="400689" y="263744"/>
                    <a:pt x="405761" y="268816"/>
                    <a:pt x="405761" y="268816"/>
                  </a:cubicBezTo>
                  <a:cubicBezTo>
                    <a:pt x="426049" y="289104"/>
                    <a:pt x="446337" y="309392"/>
                    <a:pt x="461553" y="329680"/>
                  </a:cubicBezTo>
                  <a:lnTo>
                    <a:pt x="578209" y="263744"/>
                  </a:lnTo>
                  <a:cubicBezTo>
                    <a:pt x="573137" y="258672"/>
                    <a:pt x="568065" y="248528"/>
                    <a:pt x="557921" y="243456"/>
                  </a:cubicBezTo>
                  <a:cubicBezTo>
                    <a:pt x="547777" y="233312"/>
                    <a:pt x="542705" y="228240"/>
                    <a:pt x="532561" y="218096"/>
                  </a:cubicBezTo>
                  <a:cubicBezTo>
                    <a:pt x="527489" y="213024"/>
                    <a:pt x="522417" y="207952"/>
                    <a:pt x="517345" y="202880"/>
                  </a:cubicBezTo>
                  <a:cubicBezTo>
                    <a:pt x="517345" y="202880"/>
                    <a:pt x="512273" y="202880"/>
                    <a:pt x="512273" y="197808"/>
                  </a:cubicBezTo>
                  <a:cubicBezTo>
                    <a:pt x="512273" y="197808"/>
                    <a:pt x="507201" y="192736"/>
                    <a:pt x="507201" y="192736"/>
                  </a:cubicBezTo>
                  <a:cubicBezTo>
                    <a:pt x="497057" y="182592"/>
                    <a:pt x="491985" y="177520"/>
                    <a:pt x="481841" y="167376"/>
                  </a:cubicBezTo>
                  <a:cubicBezTo>
                    <a:pt x="471697" y="162304"/>
                    <a:pt x="466625" y="152160"/>
                    <a:pt x="456481" y="147088"/>
                  </a:cubicBezTo>
                  <a:cubicBezTo>
                    <a:pt x="456481" y="147088"/>
                    <a:pt x="456481" y="147088"/>
                    <a:pt x="451409" y="142016"/>
                  </a:cubicBezTo>
                  <a:cubicBezTo>
                    <a:pt x="451409" y="142016"/>
                    <a:pt x="451409" y="142016"/>
                    <a:pt x="446337" y="136944"/>
                  </a:cubicBezTo>
                  <a:cubicBezTo>
                    <a:pt x="441265" y="131872"/>
                    <a:pt x="436193" y="126800"/>
                    <a:pt x="426049" y="121728"/>
                  </a:cubicBezTo>
                  <a:cubicBezTo>
                    <a:pt x="415905" y="116656"/>
                    <a:pt x="410833" y="106512"/>
                    <a:pt x="400689" y="101440"/>
                  </a:cubicBezTo>
                  <a:cubicBezTo>
                    <a:pt x="395617" y="96368"/>
                    <a:pt x="390545" y="96368"/>
                    <a:pt x="385473" y="91296"/>
                  </a:cubicBezTo>
                  <a:cubicBezTo>
                    <a:pt x="385473" y="91296"/>
                    <a:pt x="380401" y="91296"/>
                    <a:pt x="380401" y="86224"/>
                  </a:cubicBezTo>
                  <a:cubicBezTo>
                    <a:pt x="380401" y="86224"/>
                    <a:pt x="375329" y="81152"/>
                    <a:pt x="375329" y="81152"/>
                  </a:cubicBezTo>
                  <a:cubicBezTo>
                    <a:pt x="365185" y="76080"/>
                    <a:pt x="360113" y="71008"/>
                    <a:pt x="349969" y="65936"/>
                  </a:cubicBezTo>
                  <a:cubicBezTo>
                    <a:pt x="339825" y="60864"/>
                    <a:pt x="334753" y="55792"/>
                    <a:pt x="324609" y="50720"/>
                  </a:cubicBezTo>
                  <a:cubicBezTo>
                    <a:pt x="324609" y="50720"/>
                    <a:pt x="319537" y="50720"/>
                    <a:pt x="319537" y="45648"/>
                  </a:cubicBezTo>
                  <a:cubicBezTo>
                    <a:pt x="314465" y="40576"/>
                    <a:pt x="309393" y="40576"/>
                    <a:pt x="304321" y="35504"/>
                  </a:cubicBezTo>
                  <a:cubicBezTo>
                    <a:pt x="299248" y="35504"/>
                    <a:pt x="294177" y="30432"/>
                    <a:pt x="294177" y="30432"/>
                  </a:cubicBezTo>
                  <a:cubicBezTo>
                    <a:pt x="294177" y="30432"/>
                    <a:pt x="289105" y="30432"/>
                    <a:pt x="289105" y="25360"/>
                  </a:cubicBezTo>
                  <a:cubicBezTo>
                    <a:pt x="289105" y="25360"/>
                    <a:pt x="289105" y="25360"/>
                    <a:pt x="284033" y="25360"/>
                  </a:cubicBezTo>
                  <a:cubicBezTo>
                    <a:pt x="278961" y="20288"/>
                    <a:pt x="273888" y="20288"/>
                    <a:pt x="263745" y="15216"/>
                  </a:cubicBezTo>
                  <a:cubicBezTo>
                    <a:pt x="263745" y="15216"/>
                    <a:pt x="258672" y="15216"/>
                    <a:pt x="258672" y="10144"/>
                  </a:cubicBezTo>
                  <a:cubicBezTo>
                    <a:pt x="258672" y="10144"/>
                    <a:pt x="253601" y="10144"/>
                    <a:pt x="253601" y="10144"/>
                  </a:cubicBezTo>
                  <a:cubicBezTo>
                    <a:pt x="253601" y="10144"/>
                    <a:pt x="248528" y="10144"/>
                    <a:pt x="248528" y="10144"/>
                  </a:cubicBezTo>
                  <a:cubicBezTo>
                    <a:pt x="243456" y="10144"/>
                    <a:pt x="238385" y="5072"/>
                    <a:pt x="233312" y="5072"/>
                  </a:cubicBezTo>
                  <a:cubicBezTo>
                    <a:pt x="233312" y="5072"/>
                    <a:pt x="228240" y="5072"/>
                    <a:pt x="228240" y="5072"/>
                  </a:cubicBezTo>
                  <a:cubicBezTo>
                    <a:pt x="228240" y="5072"/>
                    <a:pt x="228240" y="5072"/>
                    <a:pt x="223168" y="5072"/>
                  </a:cubicBezTo>
                  <a:cubicBezTo>
                    <a:pt x="223168" y="5072"/>
                    <a:pt x="218096" y="5072"/>
                    <a:pt x="218096" y="5072"/>
                  </a:cubicBezTo>
                  <a:cubicBezTo>
                    <a:pt x="213024" y="5072"/>
                    <a:pt x="207952" y="5072"/>
                    <a:pt x="207952" y="0"/>
                  </a:cubicBezTo>
                  <a:cubicBezTo>
                    <a:pt x="207952" y="0"/>
                    <a:pt x="202880" y="0"/>
                    <a:pt x="202880" y="0"/>
                  </a:cubicBezTo>
                  <a:cubicBezTo>
                    <a:pt x="202880" y="0"/>
                    <a:pt x="202880" y="0"/>
                    <a:pt x="202880" y="0"/>
                  </a:cubicBezTo>
                  <a:cubicBezTo>
                    <a:pt x="202880" y="0"/>
                    <a:pt x="202880" y="0"/>
                    <a:pt x="197808" y="0"/>
                  </a:cubicBezTo>
                  <a:cubicBezTo>
                    <a:pt x="192736" y="0"/>
                    <a:pt x="192736" y="0"/>
                    <a:pt x="187664" y="0"/>
                  </a:cubicBezTo>
                  <a:cubicBezTo>
                    <a:pt x="182592" y="0"/>
                    <a:pt x="182592" y="0"/>
                    <a:pt x="177520" y="0"/>
                  </a:cubicBezTo>
                  <a:cubicBezTo>
                    <a:pt x="177520" y="0"/>
                    <a:pt x="177520" y="0"/>
                    <a:pt x="177520" y="0"/>
                  </a:cubicBezTo>
                  <a:cubicBezTo>
                    <a:pt x="177520" y="0"/>
                    <a:pt x="177520" y="0"/>
                    <a:pt x="177520" y="0"/>
                  </a:cubicBezTo>
                  <a:cubicBezTo>
                    <a:pt x="172448" y="0"/>
                    <a:pt x="172448" y="0"/>
                    <a:pt x="167376" y="0"/>
                  </a:cubicBezTo>
                  <a:cubicBezTo>
                    <a:pt x="162304" y="0"/>
                    <a:pt x="162304" y="0"/>
                    <a:pt x="157232" y="0"/>
                  </a:cubicBezTo>
                  <a:cubicBezTo>
                    <a:pt x="157232" y="0"/>
                    <a:pt x="157232" y="0"/>
                    <a:pt x="157232" y="0"/>
                  </a:cubicBezTo>
                  <a:cubicBezTo>
                    <a:pt x="157232" y="0"/>
                    <a:pt x="157232" y="0"/>
                    <a:pt x="157232" y="0"/>
                  </a:cubicBezTo>
                  <a:cubicBezTo>
                    <a:pt x="152160" y="0"/>
                    <a:pt x="152160" y="0"/>
                    <a:pt x="147088" y="0"/>
                  </a:cubicBezTo>
                  <a:cubicBezTo>
                    <a:pt x="147088" y="0"/>
                    <a:pt x="142016" y="0"/>
                    <a:pt x="142016" y="0"/>
                  </a:cubicBezTo>
                  <a:cubicBezTo>
                    <a:pt x="142016" y="0"/>
                    <a:pt x="136944" y="0"/>
                    <a:pt x="136944" y="0"/>
                  </a:cubicBezTo>
                  <a:cubicBezTo>
                    <a:pt x="136944" y="0"/>
                    <a:pt x="136944" y="0"/>
                    <a:pt x="131872" y="0"/>
                  </a:cubicBezTo>
                  <a:cubicBezTo>
                    <a:pt x="126800" y="0"/>
                    <a:pt x="121728" y="5072"/>
                    <a:pt x="116656" y="5072"/>
                  </a:cubicBezTo>
                  <a:cubicBezTo>
                    <a:pt x="116656" y="5072"/>
                    <a:pt x="116656" y="5072"/>
                    <a:pt x="116656" y="5072"/>
                  </a:cubicBezTo>
                  <a:lnTo>
                    <a:pt x="0" y="71008"/>
                  </a:lnTo>
                  <a:cubicBezTo>
                    <a:pt x="0" y="71008"/>
                    <a:pt x="0" y="71008"/>
                    <a:pt x="0" y="71008"/>
                  </a:cubicBezTo>
                  <a:cubicBezTo>
                    <a:pt x="5072" y="65936"/>
                    <a:pt x="10144" y="65936"/>
                    <a:pt x="15216" y="65936"/>
                  </a:cubicBezTo>
                  <a:cubicBezTo>
                    <a:pt x="15216" y="65936"/>
                    <a:pt x="20288" y="65936"/>
                    <a:pt x="20288" y="65936"/>
                  </a:cubicBezTo>
                  <a:cubicBezTo>
                    <a:pt x="25360" y="65936"/>
                    <a:pt x="30432" y="60864"/>
                    <a:pt x="35504" y="60864"/>
                  </a:cubicBezTo>
                  <a:cubicBezTo>
                    <a:pt x="35504" y="60864"/>
                    <a:pt x="35504" y="60864"/>
                    <a:pt x="35504" y="60864"/>
                  </a:cubicBezTo>
                  <a:cubicBezTo>
                    <a:pt x="40576" y="60864"/>
                    <a:pt x="50720" y="60864"/>
                    <a:pt x="55792" y="60864"/>
                  </a:cubicBezTo>
                  <a:cubicBezTo>
                    <a:pt x="55792" y="60864"/>
                    <a:pt x="55792" y="60864"/>
                    <a:pt x="55792" y="60864"/>
                  </a:cubicBezTo>
                  <a:cubicBezTo>
                    <a:pt x="60864" y="60864"/>
                    <a:pt x="71008" y="60864"/>
                    <a:pt x="76080" y="65936"/>
                  </a:cubicBezTo>
                  <a:cubicBezTo>
                    <a:pt x="76080" y="65936"/>
                    <a:pt x="76080" y="65936"/>
                    <a:pt x="76080" y="65936"/>
                  </a:cubicBezTo>
                  <a:cubicBezTo>
                    <a:pt x="86224" y="65936"/>
                    <a:pt x="91296" y="71008"/>
                    <a:pt x="101440" y="71008"/>
                  </a:cubicBezTo>
                  <a:cubicBezTo>
                    <a:pt x="101440" y="71008"/>
                    <a:pt x="101440" y="71008"/>
                    <a:pt x="106512" y="71008"/>
                  </a:cubicBezTo>
                  <a:cubicBezTo>
                    <a:pt x="116656" y="76080"/>
                    <a:pt x="121728" y="76080"/>
                    <a:pt x="131872" y="81152"/>
                  </a:cubicBezTo>
                  <a:cubicBezTo>
                    <a:pt x="131872" y="81152"/>
                    <a:pt x="136944" y="81152"/>
                    <a:pt x="136944" y="81152"/>
                  </a:cubicBezTo>
                  <a:cubicBezTo>
                    <a:pt x="147088" y="86224"/>
                    <a:pt x="157232" y="91296"/>
                    <a:pt x="162304" y="96368"/>
                  </a:cubicBezTo>
                  <a:cubicBezTo>
                    <a:pt x="162304" y="96368"/>
                    <a:pt x="167376" y="96368"/>
                    <a:pt x="167376" y="101440"/>
                  </a:cubicBezTo>
                  <a:cubicBezTo>
                    <a:pt x="177520" y="106512"/>
                    <a:pt x="187664" y="111584"/>
                    <a:pt x="197808" y="116656"/>
                  </a:cubicBezTo>
                  <a:cubicBezTo>
                    <a:pt x="218096" y="126800"/>
                    <a:pt x="238385" y="142016"/>
                    <a:pt x="263745" y="157232"/>
                  </a:cubicBezTo>
                  <a:cubicBezTo>
                    <a:pt x="263745" y="157232"/>
                    <a:pt x="268817" y="157232"/>
                    <a:pt x="268817" y="162304"/>
                  </a:cubicBezTo>
                  <a:cubicBezTo>
                    <a:pt x="299248" y="177520"/>
                    <a:pt x="319537" y="192736"/>
                    <a:pt x="339825" y="207952"/>
                  </a:cubicBezTo>
                  <a:close/>
                </a:path>
              </a:pathLst>
            </a:custGeom>
            <a:solidFill>
              <a:srgbClr val="EFEFEF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6C682984-E684-4617-A591-BD911086C539}"/>
                </a:ext>
              </a:extLst>
            </p:cNvPr>
            <p:cNvSpPr/>
            <p:nvPr/>
          </p:nvSpPr>
          <p:spPr>
            <a:xfrm>
              <a:off x="5401135" y="2612407"/>
              <a:ext cx="101440" cy="304320"/>
            </a:xfrm>
            <a:custGeom>
              <a:avLst/>
              <a:gdLst>
                <a:gd name="connsiteX0" fmla="*/ 0 w 101440"/>
                <a:gd name="connsiteY0" fmla="*/ 65936 h 304320"/>
                <a:gd name="connsiteX1" fmla="*/ 116656 w 101440"/>
                <a:gd name="connsiteY1" fmla="*/ 0 h 304320"/>
                <a:gd name="connsiteX2" fmla="*/ 116656 w 101440"/>
                <a:gd name="connsiteY2" fmla="*/ 248528 h 304320"/>
                <a:gd name="connsiteX3" fmla="*/ 0 w 101440"/>
                <a:gd name="connsiteY3" fmla="*/ 314464 h 30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440" h="304320">
                  <a:moveTo>
                    <a:pt x="0" y="65936"/>
                  </a:moveTo>
                  <a:lnTo>
                    <a:pt x="116656" y="0"/>
                  </a:lnTo>
                  <a:lnTo>
                    <a:pt x="116656" y="248528"/>
                  </a:lnTo>
                  <a:lnTo>
                    <a:pt x="0" y="314464"/>
                  </a:lnTo>
                  <a:close/>
                </a:path>
              </a:pathLst>
            </a:custGeom>
            <a:solidFill>
              <a:srgbClr val="FFFFFF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02E1375A-9699-4F42-AF11-243657DDEE19}"/>
                </a:ext>
              </a:extLst>
            </p:cNvPr>
            <p:cNvSpPr/>
            <p:nvPr/>
          </p:nvSpPr>
          <p:spPr>
            <a:xfrm>
              <a:off x="5984416" y="3636952"/>
              <a:ext cx="101440" cy="50720"/>
            </a:xfrm>
            <a:custGeom>
              <a:avLst/>
              <a:gdLst>
                <a:gd name="connsiteX0" fmla="*/ 5072 w 101440"/>
                <a:gd name="connsiteY0" fmla="*/ 65936 h 50720"/>
                <a:gd name="connsiteX1" fmla="*/ 121728 w 101440"/>
                <a:gd name="connsiteY1" fmla="*/ 0 h 50720"/>
                <a:gd name="connsiteX2" fmla="*/ 121728 w 101440"/>
                <a:gd name="connsiteY2" fmla="*/ 5072 h 50720"/>
                <a:gd name="connsiteX3" fmla="*/ 0 w 101440"/>
                <a:gd name="connsiteY3" fmla="*/ 71008 h 50720"/>
                <a:gd name="connsiteX4" fmla="*/ 5072 w 101440"/>
                <a:gd name="connsiteY4" fmla="*/ 65936 h 50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440" h="50720">
                  <a:moveTo>
                    <a:pt x="5072" y="65936"/>
                  </a:moveTo>
                  <a:lnTo>
                    <a:pt x="121728" y="0"/>
                  </a:lnTo>
                  <a:cubicBezTo>
                    <a:pt x="121728" y="0"/>
                    <a:pt x="121728" y="5072"/>
                    <a:pt x="121728" y="5072"/>
                  </a:cubicBezTo>
                  <a:lnTo>
                    <a:pt x="0" y="71008"/>
                  </a:lnTo>
                  <a:cubicBezTo>
                    <a:pt x="0" y="65936"/>
                    <a:pt x="5072" y="65936"/>
                    <a:pt x="5072" y="65936"/>
                  </a:cubicBezTo>
                </a:path>
              </a:pathLst>
            </a:custGeom>
            <a:solidFill>
              <a:srgbClr val="9A9A9A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660A1051-ACB4-40DB-A0F9-66A787ECE97C}"/>
                </a:ext>
              </a:extLst>
            </p:cNvPr>
            <p:cNvSpPr/>
            <p:nvPr/>
          </p:nvSpPr>
          <p:spPr>
            <a:xfrm>
              <a:off x="5984416" y="3642024"/>
              <a:ext cx="101440" cy="50720"/>
            </a:xfrm>
            <a:custGeom>
              <a:avLst/>
              <a:gdLst>
                <a:gd name="connsiteX0" fmla="*/ 0 w 101440"/>
                <a:gd name="connsiteY0" fmla="*/ 65936 h 50720"/>
                <a:gd name="connsiteX1" fmla="*/ 116656 w 101440"/>
                <a:gd name="connsiteY1" fmla="*/ 0 h 50720"/>
                <a:gd name="connsiteX2" fmla="*/ 116656 w 101440"/>
                <a:gd name="connsiteY2" fmla="*/ 5072 h 50720"/>
                <a:gd name="connsiteX3" fmla="*/ 0 w 101440"/>
                <a:gd name="connsiteY3" fmla="*/ 65936 h 50720"/>
                <a:gd name="connsiteX4" fmla="*/ 0 w 101440"/>
                <a:gd name="connsiteY4" fmla="*/ 65936 h 50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440" h="50720">
                  <a:moveTo>
                    <a:pt x="0" y="65936"/>
                  </a:moveTo>
                  <a:lnTo>
                    <a:pt x="116656" y="0"/>
                  </a:lnTo>
                  <a:cubicBezTo>
                    <a:pt x="116656" y="0"/>
                    <a:pt x="116656" y="5072"/>
                    <a:pt x="116656" y="5072"/>
                  </a:cubicBezTo>
                  <a:lnTo>
                    <a:pt x="0" y="65936"/>
                  </a:lnTo>
                  <a:cubicBezTo>
                    <a:pt x="0" y="65936"/>
                    <a:pt x="0" y="65936"/>
                    <a:pt x="0" y="65936"/>
                  </a:cubicBezTo>
                </a:path>
              </a:pathLst>
            </a:custGeom>
            <a:solidFill>
              <a:srgbClr val="959595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2B61DD4B-74EB-4EE4-A472-D51437FC055F}"/>
                </a:ext>
              </a:extLst>
            </p:cNvPr>
            <p:cNvSpPr/>
            <p:nvPr/>
          </p:nvSpPr>
          <p:spPr>
            <a:xfrm>
              <a:off x="5984416" y="3647096"/>
              <a:ext cx="101440" cy="50720"/>
            </a:xfrm>
            <a:custGeom>
              <a:avLst/>
              <a:gdLst>
                <a:gd name="connsiteX0" fmla="*/ 0 w 101440"/>
                <a:gd name="connsiteY0" fmla="*/ 65936 h 50720"/>
                <a:gd name="connsiteX1" fmla="*/ 116656 w 101440"/>
                <a:gd name="connsiteY1" fmla="*/ 0 h 50720"/>
                <a:gd name="connsiteX2" fmla="*/ 116656 w 101440"/>
                <a:gd name="connsiteY2" fmla="*/ 0 h 50720"/>
                <a:gd name="connsiteX3" fmla="*/ 116656 w 101440"/>
                <a:gd name="connsiteY3" fmla="*/ 5072 h 50720"/>
                <a:gd name="connsiteX4" fmla="*/ 0 w 101440"/>
                <a:gd name="connsiteY4" fmla="*/ 71008 h 50720"/>
                <a:gd name="connsiteX5" fmla="*/ 0 w 101440"/>
                <a:gd name="connsiteY5" fmla="*/ 65936 h 50720"/>
                <a:gd name="connsiteX6" fmla="*/ 0 w 101440"/>
                <a:gd name="connsiteY6" fmla="*/ 65936 h 50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1440" h="50720">
                  <a:moveTo>
                    <a:pt x="0" y="65936"/>
                  </a:moveTo>
                  <a:lnTo>
                    <a:pt x="116656" y="0"/>
                  </a:lnTo>
                  <a:cubicBezTo>
                    <a:pt x="116656" y="0"/>
                    <a:pt x="116656" y="0"/>
                    <a:pt x="116656" y="0"/>
                  </a:cubicBezTo>
                  <a:cubicBezTo>
                    <a:pt x="116656" y="0"/>
                    <a:pt x="116656" y="5072"/>
                    <a:pt x="116656" y="5072"/>
                  </a:cubicBezTo>
                  <a:lnTo>
                    <a:pt x="0" y="71008"/>
                  </a:lnTo>
                  <a:cubicBezTo>
                    <a:pt x="0" y="71008"/>
                    <a:pt x="0" y="65936"/>
                    <a:pt x="0" y="65936"/>
                  </a:cubicBezTo>
                  <a:cubicBezTo>
                    <a:pt x="0" y="65936"/>
                    <a:pt x="0" y="65936"/>
                    <a:pt x="0" y="65936"/>
                  </a:cubicBezTo>
                </a:path>
              </a:pathLst>
            </a:custGeom>
            <a:solidFill>
              <a:srgbClr val="909090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4E24D25D-DC81-4C5F-BF47-7F4A709D67DB}"/>
                </a:ext>
              </a:extLst>
            </p:cNvPr>
            <p:cNvSpPr/>
            <p:nvPr/>
          </p:nvSpPr>
          <p:spPr>
            <a:xfrm>
              <a:off x="5979344" y="3652168"/>
              <a:ext cx="101440" cy="50720"/>
            </a:xfrm>
            <a:custGeom>
              <a:avLst/>
              <a:gdLst>
                <a:gd name="connsiteX0" fmla="*/ 5072 w 101440"/>
                <a:gd name="connsiteY0" fmla="*/ 65936 h 50720"/>
                <a:gd name="connsiteX1" fmla="*/ 121728 w 101440"/>
                <a:gd name="connsiteY1" fmla="*/ 0 h 50720"/>
                <a:gd name="connsiteX2" fmla="*/ 116656 w 101440"/>
                <a:gd name="connsiteY2" fmla="*/ 10144 h 50720"/>
                <a:gd name="connsiteX3" fmla="*/ 0 w 101440"/>
                <a:gd name="connsiteY3" fmla="*/ 76080 h 50720"/>
                <a:gd name="connsiteX4" fmla="*/ 5072 w 101440"/>
                <a:gd name="connsiteY4" fmla="*/ 65936 h 50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440" h="50720">
                  <a:moveTo>
                    <a:pt x="5072" y="65936"/>
                  </a:moveTo>
                  <a:lnTo>
                    <a:pt x="121728" y="0"/>
                  </a:lnTo>
                  <a:cubicBezTo>
                    <a:pt x="116656" y="5072"/>
                    <a:pt x="116656" y="5072"/>
                    <a:pt x="116656" y="10144"/>
                  </a:cubicBezTo>
                  <a:lnTo>
                    <a:pt x="0" y="76080"/>
                  </a:lnTo>
                  <a:cubicBezTo>
                    <a:pt x="0" y="76080"/>
                    <a:pt x="0" y="71008"/>
                    <a:pt x="5072" y="65936"/>
                  </a:cubicBezTo>
                </a:path>
              </a:pathLst>
            </a:custGeom>
            <a:solidFill>
              <a:srgbClr val="8B8B8B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90835124-44A9-4002-8DB3-7720F1C76D25}"/>
                </a:ext>
              </a:extLst>
            </p:cNvPr>
            <p:cNvSpPr/>
            <p:nvPr/>
          </p:nvSpPr>
          <p:spPr>
            <a:xfrm>
              <a:off x="5974272" y="3662312"/>
              <a:ext cx="101440" cy="50720"/>
            </a:xfrm>
            <a:custGeom>
              <a:avLst/>
              <a:gdLst>
                <a:gd name="connsiteX0" fmla="*/ 5072 w 101440"/>
                <a:gd name="connsiteY0" fmla="*/ 65936 h 50720"/>
                <a:gd name="connsiteX1" fmla="*/ 121728 w 101440"/>
                <a:gd name="connsiteY1" fmla="*/ 0 h 50720"/>
                <a:gd name="connsiteX2" fmla="*/ 116656 w 101440"/>
                <a:gd name="connsiteY2" fmla="*/ 10144 h 50720"/>
                <a:gd name="connsiteX3" fmla="*/ 0 w 101440"/>
                <a:gd name="connsiteY3" fmla="*/ 76080 h 50720"/>
                <a:gd name="connsiteX4" fmla="*/ 5072 w 101440"/>
                <a:gd name="connsiteY4" fmla="*/ 65936 h 50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440" h="50720">
                  <a:moveTo>
                    <a:pt x="5072" y="65936"/>
                  </a:moveTo>
                  <a:lnTo>
                    <a:pt x="121728" y="0"/>
                  </a:lnTo>
                  <a:cubicBezTo>
                    <a:pt x="121728" y="5072"/>
                    <a:pt x="116656" y="5072"/>
                    <a:pt x="116656" y="10144"/>
                  </a:cubicBezTo>
                  <a:lnTo>
                    <a:pt x="0" y="76080"/>
                  </a:lnTo>
                  <a:cubicBezTo>
                    <a:pt x="0" y="76080"/>
                    <a:pt x="0" y="71008"/>
                    <a:pt x="5072" y="65936"/>
                  </a:cubicBezTo>
                </a:path>
              </a:pathLst>
            </a:custGeom>
            <a:solidFill>
              <a:srgbClr val="868686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362A0DEE-01B1-41FD-BFC8-EB051D45DE56}"/>
                </a:ext>
              </a:extLst>
            </p:cNvPr>
            <p:cNvSpPr/>
            <p:nvPr/>
          </p:nvSpPr>
          <p:spPr>
            <a:xfrm>
              <a:off x="5654735" y="2911656"/>
              <a:ext cx="253601" cy="608641"/>
            </a:xfrm>
            <a:custGeom>
              <a:avLst/>
              <a:gdLst>
                <a:gd name="connsiteX0" fmla="*/ 243456 w 253600"/>
                <a:gd name="connsiteY0" fmla="*/ 578209 h 608640"/>
                <a:gd name="connsiteX1" fmla="*/ 243456 w 253600"/>
                <a:gd name="connsiteY1" fmla="*/ 578209 h 608640"/>
                <a:gd name="connsiteX2" fmla="*/ 228241 w 253600"/>
                <a:gd name="connsiteY2" fmla="*/ 578209 h 608640"/>
                <a:gd name="connsiteX3" fmla="*/ 228241 w 253600"/>
                <a:gd name="connsiteY3" fmla="*/ 578209 h 608640"/>
                <a:gd name="connsiteX4" fmla="*/ 213024 w 253600"/>
                <a:gd name="connsiteY4" fmla="*/ 573136 h 608640"/>
                <a:gd name="connsiteX5" fmla="*/ 213024 w 253600"/>
                <a:gd name="connsiteY5" fmla="*/ 573136 h 608640"/>
                <a:gd name="connsiteX6" fmla="*/ 192736 w 253600"/>
                <a:gd name="connsiteY6" fmla="*/ 562993 h 608640"/>
                <a:gd name="connsiteX7" fmla="*/ 172448 w 253600"/>
                <a:gd name="connsiteY7" fmla="*/ 547776 h 608640"/>
                <a:gd name="connsiteX8" fmla="*/ 172448 w 253600"/>
                <a:gd name="connsiteY8" fmla="*/ 547776 h 608640"/>
                <a:gd name="connsiteX9" fmla="*/ 152160 w 253600"/>
                <a:gd name="connsiteY9" fmla="*/ 532560 h 608640"/>
                <a:gd name="connsiteX10" fmla="*/ 152160 w 253600"/>
                <a:gd name="connsiteY10" fmla="*/ 532560 h 608640"/>
                <a:gd name="connsiteX11" fmla="*/ 136944 w 253600"/>
                <a:gd name="connsiteY11" fmla="*/ 512273 h 608640"/>
                <a:gd name="connsiteX12" fmla="*/ 136944 w 253600"/>
                <a:gd name="connsiteY12" fmla="*/ 512273 h 608640"/>
                <a:gd name="connsiteX13" fmla="*/ 126800 w 253600"/>
                <a:gd name="connsiteY13" fmla="*/ 491984 h 608640"/>
                <a:gd name="connsiteX14" fmla="*/ 121728 w 253600"/>
                <a:gd name="connsiteY14" fmla="*/ 471696 h 608640"/>
                <a:gd name="connsiteX15" fmla="*/ 121728 w 253600"/>
                <a:gd name="connsiteY15" fmla="*/ 471696 h 608640"/>
                <a:gd name="connsiteX16" fmla="*/ 116656 w 253600"/>
                <a:gd name="connsiteY16" fmla="*/ 451408 h 608640"/>
                <a:gd name="connsiteX17" fmla="*/ 116656 w 253600"/>
                <a:gd name="connsiteY17" fmla="*/ 451408 h 608640"/>
                <a:gd name="connsiteX18" fmla="*/ 111584 w 253600"/>
                <a:gd name="connsiteY18" fmla="*/ 426048 h 608640"/>
                <a:gd name="connsiteX19" fmla="*/ 111584 w 253600"/>
                <a:gd name="connsiteY19" fmla="*/ 426048 h 608640"/>
                <a:gd name="connsiteX20" fmla="*/ 111584 w 253600"/>
                <a:gd name="connsiteY20" fmla="*/ 395616 h 608640"/>
                <a:gd name="connsiteX21" fmla="*/ 111584 w 253600"/>
                <a:gd name="connsiteY21" fmla="*/ 71008 h 608640"/>
                <a:gd name="connsiteX22" fmla="*/ 111584 w 253600"/>
                <a:gd name="connsiteY22" fmla="*/ 45648 h 608640"/>
                <a:gd name="connsiteX23" fmla="*/ 111584 w 253600"/>
                <a:gd name="connsiteY23" fmla="*/ 45648 h 608640"/>
                <a:gd name="connsiteX24" fmla="*/ 116656 w 253600"/>
                <a:gd name="connsiteY24" fmla="*/ 25360 h 608640"/>
                <a:gd name="connsiteX25" fmla="*/ 116656 w 253600"/>
                <a:gd name="connsiteY25" fmla="*/ 25360 h 608640"/>
                <a:gd name="connsiteX26" fmla="*/ 121728 w 253600"/>
                <a:gd name="connsiteY26" fmla="*/ 10144 h 608640"/>
                <a:gd name="connsiteX27" fmla="*/ 131872 w 253600"/>
                <a:gd name="connsiteY27" fmla="*/ 0 h 608640"/>
                <a:gd name="connsiteX28" fmla="*/ 131872 w 253600"/>
                <a:gd name="connsiteY28" fmla="*/ 0 h 608640"/>
                <a:gd name="connsiteX29" fmla="*/ 131872 w 253600"/>
                <a:gd name="connsiteY29" fmla="*/ 0 h 608640"/>
                <a:gd name="connsiteX30" fmla="*/ 15216 w 253600"/>
                <a:gd name="connsiteY30" fmla="*/ 65936 h 608640"/>
                <a:gd name="connsiteX31" fmla="*/ 5072 w 253600"/>
                <a:gd name="connsiteY31" fmla="*/ 76080 h 608640"/>
                <a:gd name="connsiteX32" fmla="*/ 5072 w 253600"/>
                <a:gd name="connsiteY32" fmla="*/ 76080 h 608640"/>
                <a:gd name="connsiteX33" fmla="*/ 0 w 253600"/>
                <a:gd name="connsiteY33" fmla="*/ 81152 h 608640"/>
                <a:gd name="connsiteX34" fmla="*/ 0 w 253600"/>
                <a:gd name="connsiteY34" fmla="*/ 86224 h 608640"/>
                <a:gd name="connsiteX35" fmla="*/ 0 w 253600"/>
                <a:gd name="connsiteY35" fmla="*/ 86224 h 608640"/>
                <a:gd name="connsiteX36" fmla="*/ 0 w 253600"/>
                <a:gd name="connsiteY36" fmla="*/ 86224 h 608640"/>
                <a:gd name="connsiteX37" fmla="*/ 0 w 253600"/>
                <a:gd name="connsiteY37" fmla="*/ 86224 h 608640"/>
                <a:gd name="connsiteX38" fmla="*/ 0 w 253600"/>
                <a:gd name="connsiteY38" fmla="*/ 91296 h 608640"/>
                <a:gd name="connsiteX39" fmla="*/ 0 w 253600"/>
                <a:gd name="connsiteY39" fmla="*/ 96368 h 608640"/>
                <a:gd name="connsiteX40" fmla="*/ 0 w 253600"/>
                <a:gd name="connsiteY40" fmla="*/ 101440 h 608640"/>
                <a:gd name="connsiteX41" fmla="*/ 0 w 253600"/>
                <a:gd name="connsiteY41" fmla="*/ 101440 h 608640"/>
                <a:gd name="connsiteX42" fmla="*/ 0 w 253600"/>
                <a:gd name="connsiteY42" fmla="*/ 101440 h 608640"/>
                <a:gd name="connsiteX43" fmla="*/ 0 w 253600"/>
                <a:gd name="connsiteY43" fmla="*/ 111584 h 608640"/>
                <a:gd name="connsiteX44" fmla="*/ 0 w 253600"/>
                <a:gd name="connsiteY44" fmla="*/ 121728 h 608640"/>
                <a:gd name="connsiteX45" fmla="*/ 0 w 253600"/>
                <a:gd name="connsiteY45" fmla="*/ 131872 h 608640"/>
                <a:gd name="connsiteX46" fmla="*/ 0 w 253600"/>
                <a:gd name="connsiteY46" fmla="*/ 131872 h 608640"/>
                <a:gd name="connsiteX47" fmla="*/ 0 w 253600"/>
                <a:gd name="connsiteY47" fmla="*/ 456480 h 608640"/>
                <a:gd name="connsiteX48" fmla="*/ 0 w 253600"/>
                <a:gd name="connsiteY48" fmla="*/ 471696 h 608640"/>
                <a:gd name="connsiteX49" fmla="*/ 0 w 253600"/>
                <a:gd name="connsiteY49" fmla="*/ 486913 h 608640"/>
                <a:gd name="connsiteX50" fmla="*/ 0 w 253600"/>
                <a:gd name="connsiteY50" fmla="*/ 486913 h 608640"/>
                <a:gd name="connsiteX51" fmla="*/ 0 w 253600"/>
                <a:gd name="connsiteY51" fmla="*/ 486913 h 608640"/>
                <a:gd name="connsiteX52" fmla="*/ 0 w 253600"/>
                <a:gd name="connsiteY52" fmla="*/ 497056 h 608640"/>
                <a:gd name="connsiteX53" fmla="*/ 0 w 253600"/>
                <a:gd name="connsiteY53" fmla="*/ 507200 h 608640"/>
                <a:gd name="connsiteX54" fmla="*/ 0 w 253600"/>
                <a:gd name="connsiteY54" fmla="*/ 512273 h 608640"/>
                <a:gd name="connsiteX55" fmla="*/ 0 w 253600"/>
                <a:gd name="connsiteY55" fmla="*/ 512273 h 608640"/>
                <a:gd name="connsiteX56" fmla="*/ 0 w 253600"/>
                <a:gd name="connsiteY56" fmla="*/ 512273 h 608640"/>
                <a:gd name="connsiteX57" fmla="*/ 0 w 253600"/>
                <a:gd name="connsiteY57" fmla="*/ 517344 h 608640"/>
                <a:gd name="connsiteX58" fmla="*/ 0 w 253600"/>
                <a:gd name="connsiteY58" fmla="*/ 522416 h 608640"/>
                <a:gd name="connsiteX59" fmla="*/ 0 w 253600"/>
                <a:gd name="connsiteY59" fmla="*/ 527489 h 608640"/>
                <a:gd name="connsiteX60" fmla="*/ 0 w 253600"/>
                <a:gd name="connsiteY60" fmla="*/ 532560 h 608640"/>
                <a:gd name="connsiteX61" fmla="*/ 0 w 253600"/>
                <a:gd name="connsiteY61" fmla="*/ 532560 h 608640"/>
                <a:gd name="connsiteX62" fmla="*/ 0 w 253600"/>
                <a:gd name="connsiteY62" fmla="*/ 532560 h 608640"/>
                <a:gd name="connsiteX63" fmla="*/ 0 w 253600"/>
                <a:gd name="connsiteY63" fmla="*/ 537633 h 608640"/>
                <a:gd name="connsiteX64" fmla="*/ 0 w 253600"/>
                <a:gd name="connsiteY64" fmla="*/ 542705 h 608640"/>
                <a:gd name="connsiteX65" fmla="*/ 0 w 253600"/>
                <a:gd name="connsiteY65" fmla="*/ 547776 h 608640"/>
                <a:gd name="connsiteX66" fmla="*/ 0 w 253600"/>
                <a:gd name="connsiteY66" fmla="*/ 552849 h 608640"/>
                <a:gd name="connsiteX67" fmla="*/ 0 w 253600"/>
                <a:gd name="connsiteY67" fmla="*/ 552849 h 608640"/>
                <a:gd name="connsiteX68" fmla="*/ 0 w 253600"/>
                <a:gd name="connsiteY68" fmla="*/ 552849 h 608640"/>
                <a:gd name="connsiteX69" fmla="*/ 0 w 253600"/>
                <a:gd name="connsiteY69" fmla="*/ 552849 h 608640"/>
                <a:gd name="connsiteX70" fmla="*/ 0 w 253600"/>
                <a:gd name="connsiteY70" fmla="*/ 557921 h 608640"/>
                <a:gd name="connsiteX71" fmla="*/ 0 w 253600"/>
                <a:gd name="connsiteY71" fmla="*/ 562993 h 608640"/>
                <a:gd name="connsiteX72" fmla="*/ 0 w 253600"/>
                <a:gd name="connsiteY72" fmla="*/ 568065 h 608640"/>
                <a:gd name="connsiteX73" fmla="*/ 5072 w 253600"/>
                <a:gd name="connsiteY73" fmla="*/ 573136 h 608640"/>
                <a:gd name="connsiteX74" fmla="*/ 10144 w 253600"/>
                <a:gd name="connsiteY74" fmla="*/ 578209 h 608640"/>
                <a:gd name="connsiteX75" fmla="*/ 10144 w 253600"/>
                <a:gd name="connsiteY75" fmla="*/ 578209 h 608640"/>
                <a:gd name="connsiteX76" fmla="*/ 10144 w 253600"/>
                <a:gd name="connsiteY76" fmla="*/ 578209 h 608640"/>
                <a:gd name="connsiteX77" fmla="*/ 15216 w 253600"/>
                <a:gd name="connsiteY77" fmla="*/ 583281 h 608640"/>
                <a:gd name="connsiteX78" fmla="*/ 20288 w 253600"/>
                <a:gd name="connsiteY78" fmla="*/ 588353 h 608640"/>
                <a:gd name="connsiteX79" fmla="*/ 25360 w 253600"/>
                <a:gd name="connsiteY79" fmla="*/ 593425 h 608640"/>
                <a:gd name="connsiteX80" fmla="*/ 30432 w 253600"/>
                <a:gd name="connsiteY80" fmla="*/ 598497 h 608640"/>
                <a:gd name="connsiteX81" fmla="*/ 30432 w 253600"/>
                <a:gd name="connsiteY81" fmla="*/ 603569 h 608640"/>
                <a:gd name="connsiteX82" fmla="*/ 30432 w 253600"/>
                <a:gd name="connsiteY82" fmla="*/ 603569 h 608640"/>
                <a:gd name="connsiteX83" fmla="*/ 30432 w 253600"/>
                <a:gd name="connsiteY83" fmla="*/ 603569 h 608640"/>
                <a:gd name="connsiteX84" fmla="*/ 35504 w 253600"/>
                <a:gd name="connsiteY84" fmla="*/ 608641 h 608640"/>
                <a:gd name="connsiteX85" fmla="*/ 40576 w 253600"/>
                <a:gd name="connsiteY85" fmla="*/ 613713 h 608640"/>
                <a:gd name="connsiteX86" fmla="*/ 45648 w 253600"/>
                <a:gd name="connsiteY86" fmla="*/ 618785 h 608640"/>
                <a:gd name="connsiteX87" fmla="*/ 50720 w 253600"/>
                <a:gd name="connsiteY87" fmla="*/ 623857 h 608640"/>
                <a:gd name="connsiteX88" fmla="*/ 55792 w 253600"/>
                <a:gd name="connsiteY88" fmla="*/ 628929 h 608640"/>
                <a:gd name="connsiteX89" fmla="*/ 55792 w 253600"/>
                <a:gd name="connsiteY89" fmla="*/ 628929 h 608640"/>
                <a:gd name="connsiteX90" fmla="*/ 55792 w 253600"/>
                <a:gd name="connsiteY90" fmla="*/ 628929 h 608640"/>
                <a:gd name="connsiteX91" fmla="*/ 60864 w 253600"/>
                <a:gd name="connsiteY91" fmla="*/ 634001 h 608640"/>
                <a:gd name="connsiteX92" fmla="*/ 65936 w 253600"/>
                <a:gd name="connsiteY92" fmla="*/ 639073 h 608640"/>
                <a:gd name="connsiteX93" fmla="*/ 71008 w 253600"/>
                <a:gd name="connsiteY93" fmla="*/ 644145 h 608640"/>
                <a:gd name="connsiteX94" fmla="*/ 76080 w 253600"/>
                <a:gd name="connsiteY94" fmla="*/ 649217 h 608640"/>
                <a:gd name="connsiteX95" fmla="*/ 76080 w 253600"/>
                <a:gd name="connsiteY95" fmla="*/ 649217 h 608640"/>
                <a:gd name="connsiteX96" fmla="*/ 81152 w 253600"/>
                <a:gd name="connsiteY96" fmla="*/ 649217 h 608640"/>
                <a:gd name="connsiteX97" fmla="*/ 86224 w 253600"/>
                <a:gd name="connsiteY97" fmla="*/ 654289 h 608640"/>
                <a:gd name="connsiteX98" fmla="*/ 91296 w 253600"/>
                <a:gd name="connsiteY98" fmla="*/ 654289 h 608640"/>
                <a:gd name="connsiteX99" fmla="*/ 96368 w 253600"/>
                <a:gd name="connsiteY99" fmla="*/ 654289 h 608640"/>
                <a:gd name="connsiteX100" fmla="*/ 96368 w 253600"/>
                <a:gd name="connsiteY100" fmla="*/ 654289 h 608640"/>
                <a:gd name="connsiteX101" fmla="*/ 96368 w 253600"/>
                <a:gd name="connsiteY101" fmla="*/ 654289 h 608640"/>
                <a:gd name="connsiteX102" fmla="*/ 101440 w 253600"/>
                <a:gd name="connsiteY102" fmla="*/ 654289 h 608640"/>
                <a:gd name="connsiteX103" fmla="*/ 106512 w 253600"/>
                <a:gd name="connsiteY103" fmla="*/ 654289 h 608640"/>
                <a:gd name="connsiteX104" fmla="*/ 111584 w 253600"/>
                <a:gd name="connsiteY104" fmla="*/ 654289 h 608640"/>
                <a:gd name="connsiteX105" fmla="*/ 116656 w 253600"/>
                <a:gd name="connsiteY105" fmla="*/ 654289 h 608640"/>
                <a:gd name="connsiteX106" fmla="*/ 116656 w 253600"/>
                <a:gd name="connsiteY106" fmla="*/ 654289 h 608640"/>
                <a:gd name="connsiteX107" fmla="*/ 116656 w 253600"/>
                <a:gd name="connsiteY107" fmla="*/ 654289 h 608640"/>
                <a:gd name="connsiteX108" fmla="*/ 116656 w 253600"/>
                <a:gd name="connsiteY108" fmla="*/ 654289 h 608640"/>
                <a:gd name="connsiteX109" fmla="*/ 121728 w 253600"/>
                <a:gd name="connsiteY109" fmla="*/ 654289 h 608640"/>
                <a:gd name="connsiteX110" fmla="*/ 126800 w 253600"/>
                <a:gd name="connsiteY110" fmla="*/ 654289 h 608640"/>
                <a:gd name="connsiteX111" fmla="*/ 131872 w 253600"/>
                <a:gd name="connsiteY111" fmla="*/ 654289 h 608640"/>
                <a:gd name="connsiteX112" fmla="*/ 131872 w 253600"/>
                <a:gd name="connsiteY112" fmla="*/ 654289 h 608640"/>
                <a:gd name="connsiteX113" fmla="*/ 131872 w 253600"/>
                <a:gd name="connsiteY113" fmla="*/ 654289 h 608640"/>
                <a:gd name="connsiteX114" fmla="*/ 131872 w 253600"/>
                <a:gd name="connsiteY114" fmla="*/ 654289 h 608640"/>
                <a:gd name="connsiteX115" fmla="*/ 136944 w 253600"/>
                <a:gd name="connsiteY115" fmla="*/ 654289 h 608640"/>
                <a:gd name="connsiteX116" fmla="*/ 142016 w 253600"/>
                <a:gd name="connsiteY116" fmla="*/ 654289 h 608640"/>
                <a:gd name="connsiteX117" fmla="*/ 258673 w 253600"/>
                <a:gd name="connsiteY117" fmla="*/ 588353 h 608640"/>
                <a:gd name="connsiteX118" fmla="*/ 243456 w 253600"/>
                <a:gd name="connsiteY118" fmla="*/ 578209 h 608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</a:cxnLst>
              <a:rect l="l" t="t" r="r" b="b"/>
              <a:pathLst>
                <a:path w="253600" h="608640">
                  <a:moveTo>
                    <a:pt x="243456" y="578209"/>
                  </a:moveTo>
                  <a:cubicBezTo>
                    <a:pt x="243456" y="578209"/>
                    <a:pt x="243456" y="578209"/>
                    <a:pt x="243456" y="578209"/>
                  </a:cubicBezTo>
                  <a:cubicBezTo>
                    <a:pt x="238385" y="578209"/>
                    <a:pt x="233313" y="578209"/>
                    <a:pt x="228241" y="578209"/>
                  </a:cubicBezTo>
                  <a:cubicBezTo>
                    <a:pt x="228241" y="578209"/>
                    <a:pt x="228241" y="578209"/>
                    <a:pt x="228241" y="578209"/>
                  </a:cubicBezTo>
                  <a:cubicBezTo>
                    <a:pt x="223168" y="578209"/>
                    <a:pt x="218096" y="578209"/>
                    <a:pt x="213024" y="573136"/>
                  </a:cubicBezTo>
                  <a:cubicBezTo>
                    <a:pt x="213024" y="573136"/>
                    <a:pt x="213024" y="573136"/>
                    <a:pt x="213024" y="573136"/>
                  </a:cubicBezTo>
                  <a:cubicBezTo>
                    <a:pt x="207953" y="573136"/>
                    <a:pt x="202881" y="568065"/>
                    <a:pt x="192736" y="562993"/>
                  </a:cubicBezTo>
                  <a:cubicBezTo>
                    <a:pt x="182592" y="557921"/>
                    <a:pt x="177520" y="552849"/>
                    <a:pt x="172448" y="547776"/>
                  </a:cubicBezTo>
                  <a:cubicBezTo>
                    <a:pt x="172448" y="547776"/>
                    <a:pt x="172448" y="547776"/>
                    <a:pt x="172448" y="547776"/>
                  </a:cubicBezTo>
                  <a:cubicBezTo>
                    <a:pt x="167376" y="542705"/>
                    <a:pt x="157232" y="537633"/>
                    <a:pt x="152160" y="532560"/>
                  </a:cubicBezTo>
                  <a:cubicBezTo>
                    <a:pt x="152160" y="532560"/>
                    <a:pt x="152160" y="532560"/>
                    <a:pt x="152160" y="532560"/>
                  </a:cubicBezTo>
                  <a:cubicBezTo>
                    <a:pt x="147088" y="527489"/>
                    <a:pt x="142016" y="522416"/>
                    <a:pt x="136944" y="512273"/>
                  </a:cubicBezTo>
                  <a:cubicBezTo>
                    <a:pt x="136944" y="512273"/>
                    <a:pt x="136944" y="512273"/>
                    <a:pt x="136944" y="512273"/>
                  </a:cubicBezTo>
                  <a:cubicBezTo>
                    <a:pt x="131872" y="507200"/>
                    <a:pt x="126800" y="497056"/>
                    <a:pt x="126800" y="491984"/>
                  </a:cubicBezTo>
                  <a:cubicBezTo>
                    <a:pt x="126800" y="486913"/>
                    <a:pt x="121728" y="481840"/>
                    <a:pt x="121728" y="471696"/>
                  </a:cubicBezTo>
                  <a:cubicBezTo>
                    <a:pt x="121728" y="471696"/>
                    <a:pt x="121728" y="471696"/>
                    <a:pt x="121728" y="471696"/>
                  </a:cubicBezTo>
                  <a:cubicBezTo>
                    <a:pt x="121728" y="466624"/>
                    <a:pt x="116656" y="456480"/>
                    <a:pt x="116656" y="451408"/>
                  </a:cubicBezTo>
                  <a:cubicBezTo>
                    <a:pt x="116656" y="451408"/>
                    <a:pt x="116656" y="451408"/>
                    <a:pt x="116656" y="451408"/>
                  </a:cubicBezTo>
                  <a:cubicBezTo>
                    <a:pt x="116656" y="441264"/>
                    <a:pt x="116656" y="436193"/>
                    <a:pt x="111584" y="426048"/>
                  </a:cubicBezTo>
                  <a:cubicBezTo>
                    <a:pt x="111584" y="426048"/>
                    <a:pt x="111584" y="426048"/>
                    <a:pt x="111584" y="426048"/>
                  </a:cubicBezTo>
                  <a:cubicBezTo>
                    <a:pt x="111584" y="415904"/>
                    <a:pt x="111584" y="405760"/>
                    <a:pt x="111584" y="395616"/>
                  </a:cubicBezTo>
                  <a:lnTo>
                    <a:pt x="111584" y="71008"/>
                  </a:lnTo>
                  <a:cubicBezTo>
                    <a:pt x="111584" y="60864"/>
                    <a:pt x="111584" y="50720"/>
                    <a:pt x="111584" y="45648"/>
                  </a:cubicBezTo>
                  <a:cubicBezTo>
                    <a:pt x="111584" y="45648"/>
                    <a:pt x="111584" y="45648"/>
                    <a:pt x="111584" y="45648"/>
                  </a:cubicBezTo>
                  <a:cubicBezTo>
                    <a:pt x="111584" y="35504"/>
                    <a:pt x="111584" y="30432"/>
                    <a:pt x="116656" y="25360"/>
                  </a:cubicBezTo>
                  <a:cubicBezTo>
                    <a:pt x="116656" y="25360"/>
                    <a:pt x="116656" y="25360"/>
                    <a:pt x="116656" y="25360"/>
                  </a:cubicBezTo>
                  <a:cubicBezTo>
                    <a:pt x="116656" y="20288"/>
                    <a:pt x="121728" y="15216"/>
                    <a:pt x="121728" y="10144"/>
                  </a:cubicBezTo>
                  <a:cubicBezTo>
                    <a:pt x="126800" y="5072"/>
                    <a:pt x="126800" y="0"/>
                    <a:pt x="131872" y="0"/>
                  </a:cubicBezTo>
                  <a:lnTo>
                    <a:pt x="131872" y="0"/>
                  </a:lnTo>
                  <a:cubicBezTo>
                    <a:pt x="131872" y="0"/>
                    <a:pt x="131872" y="0"/>
                    <a:pt x="131872" y="0"/>
                  </a:cubicBezTo>
                  <a:lnTo>
                    <a:pt x="15216" y="65936"/>
                  </a:lnTo>
                  <a:cubicBezTo>
                    <a:pt x="10144" y="65936"/>
                    <a:pt x="5072" y="71008"/>
                    <a:pt x="5072" y="76080"/>
                  </a:cubicBezTo>
                  <a:cubicBezTo>
                    <a:pt x="5072" y="76080"/>
                    <a:pt x="5072" y="76080"/>
                    <a:pt x="5072" y="76080"/>
                  </a:cubicBezTo>
                  <a:cubicBezTo>
                    <a:pt x="5072" y="76080"/>
                    <a:pt x="5072" y="81152"/>
                    <a:pt x="0" y="81152"/>
                  </a:cubicBezTo>
                  <a:cubicBezTo>
                    <a:pt x="0" y="81152"/>
                    <a:pt x="0" y="86224"/>
                    <a:pt x="0" y="86224"/>
                  </a:cubicBezTo>
                  <a:cubicBezTo>
                    <a:pt x="0" y="86224"/>
                    <a:pt x="0" y="86224"/>
                    <a:pt x="0" y="86224"/>
                  </a:cubicBezTo>
                  <a:cubicBezTo>
                    <a:pt x="0" y="86224"/>
                    <a:pt x="0" y="86224"/>
                    <a:pt x="0" y="86224"/>
                  </a:cubicBezTo>
                  <a:cubicBezTo>
                    <a:pt x="0" y="86224"/>
                    <a:pt x="0" y="86224"/>
                    <a:pt x="0" y="86224"/>
                  </a:cubicBezTo>
                  <a:cubicBezTo>
                    <a:pt x="0" y="86224"/>
                    <a:pt x="0" y="91296"/>
                    <a:pt x="0" y="91296"/>
                  </a:cubicBezTo>
                  <a:cubicBezTo>
                    <a:pt x="0" y="91296"/>
                    <a:pt x="0" y="96368"/>
                    <a:pt x="0" y="96368"/>
                  </a:cubicBezTo>
                  <a:cubicBezTo>
                    <a:pt x="0" y="96368"/>
                    <a:pt x="0" y="101440"/>
                    <a:pt x="0" y="101440"/>
                  </a:cubicBezTo>
                  <a:cubicBezTo>
                    <a:pt x="0" y="101440"/>
                    <a:pt x="0" y="101440"/>
                    <a:pt x="0" y="101440"/>
                  </a:cubicBezTo>
                  <a:cubicBezTo>
                    <a:pt x="0" y="101440"/>
                    <a:pt x="0" y="101440"/>
                    <a:pt x="0" y="101440"/>
                  </a:cubicBezTo>
                  <a:cubicBezTo>
                    <a:pt x="0" y="101440"/>
                    <a:pt x="0" y="106512"/>
                    <a:pt x="0" y="111584"/>
                  </a:cubicBezTo>
                  <a:cubicBezTo>
                    <a:pt x="0" y="116656"/>
                    <a:pt x="0" y="116656"/>
                    <a:pt x="0" y="121728"/>
                  </a:cubicBezTo>
                  <a:cubicBezTo>
                    <a:pt x="0" y="126800"/>
                    <a:pt x="0" y="126800"/>
                    <a:pt x="0" y="131872"/>
                  </a:cubicBezTo>
                  <a:cubicBezTo>
                    <a:pt x="0" y="131872"/>
                    <a:pt x="0" y="131872"/>
                    <a:pt x="0" y="131872"/>
                  </a:cubicBezTo>
                  <a:lnTo>
                    <a:pt x="0" y="456480"/>
                  </a:lnTo>
                  <a:cubicBezTo>
                    <a:pt x="0" y="461553"/>
                    <a:pt x="0" y="466624"/>
                    <a:pt x="0" y="471696"/>
                  </a:cubicBezTo>
                  <a:cubicBezTo>
                    <a:pt x="0" y="476768"/>
                    <a:pt x="0" y="481840"/>
                    <a:pt x="0" y="486913"/>
                  </a:cubicBezTo>
                  <a:cubicBezTo>
                    <a:pt x="0" y="486913"/>
                    <a:pt x="0" y="486913"/>
                    <a:pt x="0" y="486913"/>
                  </a:cubicBezTo>
                  <a:cubicBezTo>
                    <a:pt x="0" y="486913"/>
                    <a:pt x="0" y="486913"/>
                    <a:pt x="0" y="486913"/>
                  </a:cubicBezTo>
                  <a:cubicBezTo>
                    <a:pt x="0" y="491984"/>
                    <a:pt x="0" y="491984"/>
                    <a:pt x="0" y="497056"/>
                  </a:cubicBezTo>
                  <a:cubicBezTo>
                    <a:pt x="0" y="502129"/>
                    <a:pt x="0" y="502129"/>
                    <a:pt x="0" y="507200"/>
                  </a:cubicBezTo>
                  <a:cubicBezTo>
                    <a:pt x="0" y="507200"/>
                    <a:pt x="0" y="512273"/>
                    <a:pt x="0" y="512273"/>
                  </a:cubicBezTo>
                  <a:cubicBezTo>
                    <a:pt x="0" y="512273"/>
                    <a:pt x="0" y="512273"/>
                    <a:pt x="0" y="512273"/>
                  </a:cubicBezTo>
                  <a:cubicBezTo>
                    <a:pt x="0" y="512273"/>
                    <a:pt x="0" y="512273"/>
                    <a:pt x="0" y="512273"/>
                  </a:cubicBezTo>
                  <a:cubicBezTo>
                    <a:pt x="0" y="512273"/>
                    <a:pt x="0" y="517344"/>
                    <a:pt x="0" y="517344"/>
                  </a:cubicBezTo>
                  <a:cubicBezTo>
                    <a:pt x="0" y="517344"/>
                    <a:pt x="0" y="522416"/>
                    <a:pt x="0" y="522416"/>
                  </a:cubicBezTo>
                  <a:cubicBezTo>
                    <a:pt x="0" y="522416"/>
                    <a:pt x="0" y="527489"/>
                    <a:pt x="0" y="527489"/>
                  </a:cubicBezTo>
                  <a:cubicBezTo>
                    <a:pt x="0" y="527489"/>
                    <a:pt x="0" y="527489"/>
                    <a:pt x="0" y="532560"/>
                  </a:cubicBezTo>
                  <a:cubicBezTo>
                    <a:pt x="0" y="532560"/>
                    <a:pt x="0" y="532560"/>
                    <a:pt x="0" y="532560"/>
                  </a:cubicBezTo>
                  <a:cubicBezTo>
                    <a:pt x="0" y="532560"/>
                    <a:pt x="0" y="532560"/>
                    <a:pt x="0" y="532560"/>
                  </a:cubicBezTo>
                  <a:cubicBezTo>
                    <a:pt x="0" y="532560"/>
                    <a:pt x="0" y="537633"/>
                    <a:pt x="0" y="537633"/>
                  </a:cubicBezTo>
                  <a:cubicBezTo>
                    <a:pt x="0" y="537633"/>
                    <a:pt x="0" y="537633"/>
                    <a:pt x="0" y="542705"/>
                  </a:cubicBezTo>
                  <a:cubicBezTo>
                    <a:pt x="0" y="542705"/>
                    <a:pt x="0" y="542705"/>
                    <a:pt x="0" y="547776"/>
                  </a:cubicBezTo>
                  <a:cubicBezTo>
                    <a:pt x="0" y="547776"/>
                    <a:pt x="0" y="547776"/>
                    <a:pt x="0" y="552849"/>
                  </a:cubicBezTo>
                  <a:cubicBezTo>
                    <a:pt x="0" y="552849"/>
                    <a:pt x="0" y="552849"/>
                    <a:pt x="0" y="552849"/>
                  </a:cubicBezTo>
                  <a:cubicBezTo>
                    <a:pt x="0" y="552849"/>
                    <a:pt x="0" y="552849"/>
                    <a:pt x="0" y="552849"/>
                  </a:cubicBezTo>
                  <a:cubicBezTo>
                    <a:pt x="0" y="552849"/>
                    <a:pt x="0" y="552849"/>
                    <a:pt x="0" y="552849"/>
                  </a:cubicBezTo>
                  <a:cubicBezTo>
                    <a:pt x="0" y="552849"/>
                    <a:pt x="0" y="552849"/>
                    <a:pt x="0" y="557921"/>
                  </a:cubicBezTo>
                  <a:cubicBezTo>
                    <a:pt x="0" y="557921"/>
                    <a:pt x="0" y="557921"/>
                    <a:pt x="0" y="562993"/>
                  </a:cubicBezTo>
                  <a:cubicBezTo>
                    <a:pt x="0" y="562993"/>
                    <a:pt x="0" y="562993"/>
                    <a:pt x="0" y="568065"/>
                  </a:cubicBezTo>
                  <a:cubicBezTo>
                    <a:pt x="0" y="568065"/>
                    <a:pt x="0" y="573136"/>
                    <a:pt x="5072" y="573136"/>
                  </a:cubicBezTo>
                  <a:cubicBezTo>
                    <a:pt x="5072" y="573136"/>
                    <a:pt x="5072" y="578209"/>
                    <a:pt x="10144" y="578209"/>
                  </a:cubicBezTo>
                  <a:cubicBezTo>
                    <a:pt x="10144" y="578209"/>
                    <a:pt x="10144" y="578209"/>
                    <a:pt x="10144" y="578209"/>
                  </a:cubicBezTo>
                  <a:cubicBezTo>
                    <a:pt x="10144" y="578209"/>
                    <a:pt x="10144" y="578209"/>
                    <a:pt x="10144" y="578209"/>
                  </a:cubicBezTo>
                  <a:cubicBezTo>
                    <a:pt x="10144" y="578209"/>
                    <a:pt x="10144" y="583281"/>
                    <a:pt x="15216" y="583281"/>
                  </a:cubicBezTo>
                  <a:cubicBezTo>
                    <a:pt x="15216" y="583281"/>
                    <a:pt x="15216" y="583281"/>
                    <a:pt x="20288" y="588353"/>
                  </a:cubicBezTo>
                  <a:cubicBezTo>
                    <a:pt x="20288" y="588353"/>
                    <a:pt x="20288" y="588353"/>
                    <a:pt x="25360" y="593425"/>
                  </a:cubicBezTo>
                  <a:cubicBezTo>
                    <a:pt x="25360" y="593425"/>
                    <a:pt x="25360" y="593425"/>
                    <a:pt x="30432" y="598497"/>
                  </a:cubicBezTo>
                  <a:cubicBezTo>
                    <a:pt x="30432" y="598497"/>
                    <a:pt x="30432" y="598497"/>
                    <a:pt x="30432" y="603569"/>
                  </a:cubicBezTo>
                  <a:cubicBezTo>
                    <a:pt x="30432" y="603569"/>
                    <a:pt x="30432" y="603569"/>
                    <a:pt x="30432" y="603569"/>
                  </a:cubicBezTo>
                  <a:cubicBezTo>
                    <a:pt x="30432" y="603569"/>
                    <a:pt x="30432" y="603569"/>
                    <a:pt x="30432" y="603569"/>
                  </a:cubicBezTo>
                  <a:cubicBezTo>
                    <a:pt x="30432" y="603569"/>
                    <a:pt x="30432" y="603569"/>
                    <a:pt x="35504" y="608641"/>
                  </a:cubicBezTo>
                  <a:cubicBezTo>
                    <a:pt x="35504" y="608641"/>
                    <a:pt x="35504" y="608641"/>
                    <a:pt x="40576" y="613713"/>
                  </a:cubicBezTo>
                  <a:cubicBezTo>
                    <a:pt x="40576" y="613713"/>
                    <a:pt x="40576" y="613713"/>
                    <a:pt x="45648" y="618785"/>
                  </a:cubicBezTo>
                  <a:cubicBezTo>
                    <a:pt x="45648" y="618785"/>
                    <a:pt x="50720" y="618785"/>
                    <a:pt x="50720" y="623857"/>
                  </a:cubicBezTo>
                  <a:cubicBezTo>
                    <a:pt x="50720" y="623857"/>
                    <a:pt x="55792" y="623857"/>
                    <a:pt x="55792" y="628929"/>
                  </a:cubicBezTo>
                  <a:cubicBezTo>
                    <a:pt x="55792" y="628929"/>
                    <a:pt x="55792" y="628929"/>
                    <a:pt x="55792" y="628929"/>
                  </a:cubicBezTo>
                  <a:cubicBezTo>
                    <a:pt x="55792" y="628929"/>
                    <a:pt x="55792" y="628929"/>
                    <a:pt x="55792" y="628929"/>
                  </a:cubicBezTo>
                  <a:cubicBezTo>
                    <a:pt x="55792" y="628929"/>
                    <a:pt x="60864" y="628929"/>
                    <a:pt x="60864" y="634001"/>
                  </a:cubicBezTo>
                  <a:cubicBezTo>
                    <a:pt x="60864" y="634001"/>
                    <a:pt x="65936" y="634001"/>
                    <a:pt x="65936" y="639073"/>
                  </a:cubicBezTo>
                  <a:cubicBezTo>
                    <a:pt x="65936" y="639073"/>
                    <a:pt x="71008" y="639073"/>
                    <a:pt x="71008" y="644145"/>
                  </a:cubicBezTo>
                  <a:cubicBezTo>
                    <a:pt x="71008" y="644145"/>
                    <a:pt x="76080" y="644145"/>
                    <a:pt x="76080" y="649217"/>
                  </a:cubicBezTo>
                  <a:cubicBezTo>
                    <a:pt x="76080" y="649217"/>
                    <a:pt x="76080" y="649217"/>
                    <a:pt x="76080" y="649217"/>
                  </a:cubicBezTo>
                  <a:cubicBezTo>
                    <a:pt x="76080" y="649217"/>
                    <a:pt x="81152" y="649217"/>
                    <a:pt x="81152" y="649217"/>
                  </a:cubicBezTo>
                  <a:cubicBezTo>
                    <a:pt x="81152" y="649217"/>
                    <a:pt x="86224" y="649217"/>
                    <a:pt x="86224" y="654289"/>
                  </a:cubicBezTo>
                  <a:cubicBezTo>
                    <a:pt x="86224" y="654289"/>
                    <a:pt x="91296" y="654289"/>
                    <a:pt x="91296" y="654289"/>
                  </a:cubicBezTo>
                  <a:cubicBezTo>
                    <a:pt x="91296" y="654289"/>
                    <a:pt x="96368" y="654289"/>
                    <a:pt x="96368" y="654289"/>
                  </a:cubicBezTo>
                  <a:cubicBezTo>
                    <a:pt x="96368" y="654289"/>
                    <a:pt x="96368" y="654289"/>
                    <a:pt x="96368" y="654289"/>
                  </a:cubicBezTo>
                  <a:cubicBezTo>
                    <a:pt x="96368" y="654289"/>
                    <a:pt x="96368" y="654289"/>
                    <a:pt x="96368" y="654289"/>
                  </a:cubicBezTo>
                  <a:cubicBezTo>
                    <a:pt x="96368" y="654289"/>
                    <a:pt x="96368" y="654289"/>
                    <a:pt x="101440" y="654289"/>
                  </a:cubicBezTo>
                  <a:cubicBezTo>
                    <a:pt x="101440" y="654289"/>
                    <a:pt x="101440" y="654289"/>
                    <a:pt x="106512" y="654289"/>
                  </a:cubicBezTo>
                  <a:cubicBezTo>
                    <a:pt x="106512" y="654289"/>
                    <a:pt x="106512" y="654289"/>
                    <a:pt x="111584" y="654289"/>
                  </a:cubicBezTo>
                  <a:cubicBezTo>
                    <a:pt x="111584" y="654289"/>
                    <a:pt x="111584" y="654289"/>
                    <a:pt x="116656" y="654289"/>
                  </a:cubicBezTo>
                  <a:cubicBezTo>
                    <a:pt x="116656" y="654289"/>
                    <a:pt x="116656" y="654289"/>
                    <a:pt x="116656" y="654289"/>
                  </a:cubicBezTo>
                  <a:cubicBezTo>
                    <a:pt x="116656" y="654289"/>
                    <a:pt x="116656" y="654289"/>
                    <a:pt x="116656" y="654289"/>
                  </a:cubicBezTo>
                  <a:cubicBezTo>
                    <a:pt x="116656" y="654289"/>
                    <a:pt x="116656" y="654289"/>
                    <a:pt x="116656" y="654289"/>
                  </a:cubicBezTo>
                  <a:cubicBezTo>
                    <a:pt x="116656" y="654289"/>
                    <a:pt x="116656" y="654289"/>
                    <a:pt x="121728" y="654289"/>
                  </a:cubicBezTo>
                  <a:cubicBezTo>
                    <a:pt x="121728" y="654289"/>
                    <a:pt x="121728" y="654289"/>
                    <a:pt x="126800" y="654289"/>
                  </a:cubicBezTo>
                  <a:cubicBezTo>
                    <a:pt x="126800" y="654289"/>
                    <a:pt x="126800" y="654289"/>
                    <a:pt x="131872" y="654289"/>
                  </a:cubicBezTo>
                  <a:cubicBezTo>
                    <a:pt x="131872" y="654289"/>
                    <a:pt x="131872" y="654289"/>
                    <a:pt x="131872" y="654289"/>
                  </a:cubicBezTo>
                  <a:cubicBezTo>
                    <a:pt x="131872" y="654289"/>
                    <a:pt x="131872" y="654289"/>
                    <a:pt x="131872" y="654289"/>
                  </a:cubicBezTo>
                  <a:cubicBezTo>
                    <a:pt x="131872" y="654289"/>
                    <a:pt x="131872" y="654289"/>
                    <a:pt x="131872" y="654289"/>
                  </a:cubicBezTo>
                  <a:cubicBezTo>
                    <a:pt x="131872" y="654289"/>
                    <a:pt x="136944" y="654289"/>
                    <a:pt x="136944" y="654289"/>
                  </a:cubicBezTo>
                  <a:cubicBezTo>
                    <a:pt x="136944" y="654289"/>
                    <a:pt x="142016" y="654289"/>
                    <a:pt x="142016" y="654289"/>
                  </a:cubicBezTo>
                  <a:lnTo>
                    <a:pt x="258673" y="588353"/>
                  </a:lnTo>
                  <a:cubicBezTo>
                    <a:pt x="248528" y="578209"/>
                    <a:pt x="248528" y="578209"/>
                    <a:pt x="243456" y="578209"/>
                  </a:cubicBezTo>
                  <a:close/>
                </a:path>
              </a:pathLst>
            </a:custGeom>
            <a:solidFill>
              <a:srgbClr val="FFFFFF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C8F1B0E4-A411-4475-945B-B912B402C5E2}"/>
                </a:ext>
              </a:extLst>
            </p:cNvPr>
            <p:cNvSpPr/>
            <p:nvPr/>
          </p:nvSpPr>
          <p:spPr>
            <a:xfrm>
              <a:off x="5538079" y="2688487"/>
              <a:ext cx="557921" cy="1065121"/>
            </a:xfrm>
            <a:custGeom>
              <a:avLst/>
              <a:gdLst>
                <a:gd name="connsiteX0" fmla="*/ 573137 w 557921"/>
                <a:gd name="connsiteY0" fmla="*/ 436192 h 1065120"/>
                <a:gd name="connsiteX1" fmla="*/ 573137 w 557921"/>
                <a:gd name="connsiteY1" fmla="*/ 420976 h 1065120"/>
                <a:gd name="connsiteX2" fmla="*/ 573137 w 557921"/>
                <a:gd name="connsiteY2" fmla="*/ 405760 h 1065120"/>
                <a:gd name="connsiteX3" fmla="*/ 573137 w 557921"/>
                <a:gd name="connsiteY3" fmla="*/ 395616 h 1065120"/>
                <a:gd name="connsiteX4" fmla="*/ 573137 w 557921"/>
                <a:gd name="connsiteY4" fmla="*/ 395616 h 1065120"/>
                <a:gd name="connsiteX5" fmla="*/ 573137 w 557921"/>
                <a:gd name="connsiteY5" fmla="*/ 390544 h 1065120"/>
                <a:gd name="connsiteX6" fmla="*/ 573137 w 557921"/>
                <a:gd name="connsiteY6" fmla="*/ 375328 h 1065120"/>
                <a:gd name="connsiteX7" fmla="*/ 573137 w 557921"/>
                <a:gd name="connsiteY7" fmla="*/ 365184 h 1065120"/>
                <a:gd name="connsiteX8" fmla="*/ 573137 w 557921"/>
                <a:gd name="connsiteY8" fmla="*/ 355040 h 1065120"/>
                <a:gd name="connsiteX9" fmla="*/ 573137 w 557921"/>
                <a:gd name="connsiteY9" fmla="*/ 355040 h 1065120"/>
                <a:gd name="connsiteX10" fmla="*/ 573137 w 557921"/>
                <a:gd name="connsiteY10" fmla="*/ 355040 h 1065120"/>
                <a:gd name="connsiteX11" fmla="*/ 573137 w 557921"/>
                <a:gd name="connsiteY11" fmla="*/ 344896 h 1065120"/>
                <a:gd name="connsiteX12" fmla="*/ 573137 w 557921"/>
                <a:gd name="connsiteY12" fmla="*/ 334752 h 1065120"/>
                <a:gd name="connsiteX13" fmla="*/ 573137 w 557921"/>
                <a:gd name="connsiteY13" fmla="*/ 324608 h 1065120"/>
                <a:gd name="connsiteX14" fmla="*/ 573137 w 557921"/>
                <a:gd name="connsiteY14" fmla="*/ 314464 h 1065120"/>
                <a:gd name="connsiteX15" fmla="*/ 573137 w 557921"/>
                <a:gd name="connsiteY15" fmla="*/ 314464 h 1065120"/>
                <a:gd name="connsiteX16" fmla="*/ 573137 w 557921"/>
                <a:gd name="connsiteY16" fmla="*/ 314464 h 1065120"/>
                <a:gd name="connsiteX17" fmla="*/ 573137 w 557921"/>
                <a:gd name="connsiteY17" fmla="*/ 309392 h 1065120"/>
                <a:gd name="connsiteX18" fmla="*/ 573137 w 557921"/>
                <a:gd name="connsiteY18" fmla="*/ 304320 h 1065120"/>
                <a:gd name="connsiteX19" fmla="*/ 573137 w 557921"/>
                <a:gd name="connsiteY19" fmla="*/ 299248 h 1065120"/>
                <a:gd name="connsiteX20" fmla="*/ 573137 w 557921"/>
                <a:gd name="connsiteY20" fmla="*/ 294176 h 1065120"/>
                <a:gd name="connsiteX21" fmla="*/ 573137 w 557921"/>
                <a:gd name="connsiteY21" fmla="*/ 289104 h 1065120"/>
                <a:gd name="connsiteX22" fmla="*/ 573137 w 557921"/>
                <a:gd name="connsiteY22" fmla="*/ 284032 h 1065120"/>
                <a:gd name="connsiteX23" fmla="*/ 573137 w 557921"/>
                <a:gd name="connsiteY23" fmla="*/ 284032 h 1065120"/>
                <a:gd name="connsiteX24" fmla="*/ 568065 w 557921"/>
                <a:gd name="connsiteY24" fmla="*/ 273888 h 1065120"/>
                <a:gd name="connsiteX25" fmla="*/ 562993 w 557921"/>
                <a:gd name="connsiteY25" fmla="*/ 263744 h 1065120"/>
                <a:gd name="connsiteX26" fmla="*/ 557921 w 557921"/>
                <a:gd name="connsiteY26" fmla="*/ 253600 h 1065120"/>
                <a:gd name="connsiteX27" fmla="*/ 557921 w 557921"/>
                <a:gd name="connsiteY27" fmla="*/ 253600 h 1065120"/>
                <a:gd name="connsiteX28" fmla="*/ 557921 w 557921"/>
                <a:gd name="connsiteY28" fmla="*/ 253600 h 1065120"/>
                <a:gd name="connsiteX29" fmla="*/ 542705 w 557921"/>
                <a:gd name="connsiteY29" fmla="*/ 233312 h 1065120"/>
                <a:gd name="connsiteX30" fmla="*/ 537633 w 557921"/>
                <a:gd name="connsiteY30" fmla="*/ 228240 h 1065120"/>
                <a:gd name="connsiteX31" fmla="*/ 532561 w 557921"/>
                <a:gd name="connsiteY31" fmla="*/ 223168 h 1065120"/>
                <a:gd name="connsiteX32" fmla="*/ 527489 w 557921"/>
                <a:gd name="connsiteY32" fmla="*/ 218096 h 1065120"/>
                <a:gd name="connsiteX33" fmla="*/ 517345 w 557921"/>
                <a:gd name="connsiteY33" fmla="*/ 207952 h 1065120"/>
                <a:gd name="connsiteX34" fmla="*/ 507201 w 557921"/>
                <a:gd name="connsiteY34" fmla="*/ 197808 h 1065120"/>
                <a:gd name="connsiteX35" fmla="*/ 507201 w 557921"/>
                <a:gd name="connsiteY35" fmla="*/ 197808 h 1065120"/>
                <a:gd name="connsiteX36" fmla="*/ 507201 w 557921"/>
                <a:gd name="connsiteY36" fmla="*/ 197808 h 1065120"/>
                <a:gd name="connsiteX37" fmla="*/ 497057 w 557921"/>
                <a:gd name="connsiteY37" fmla="*/ 187664 h 1065120"/>
                <a:gd name="connsiteX38" fmla="*/ 486913 w 557921"/>
                <a:gd name="connsiteY38" fmla="*/ 177520 h 1065120"/>
                <a:gd name="connsiteX39" fmla="*/ 456481 w 557921"/>
                <a:gd name="connsiteY39" fmla="*/ 157232 h 1065120"/>
                <a:gd name="connsiteX40" fmla="*/ 456481 w 557921"/>
                <a:gd name="connsiteY40" fmla="*/ 157232 h 1065120"/>
                <a:gd name="connsiteX41" fmla="*/ 456481 w 557921"/>
                <a:gd name="connsiteY41" fmla="*/ 157232 h 1065120"/>
                <a:gd name="connsiteX42" fmla="*/ 446337 w 557921"/>
                <a:gd name="connsiteY42" fmla="*/ 147088 h 1065120"/>
                <a:gd name="connsiteX43" fmla="*/ 436193 w 557921"/>
                <a:gd name="connsiteY43" fmla="*/ 136944 h 1065120"/>
                <a:gd name="connsiteX44" fmla="*/ 431121 w 557921"/>
                <a:gd name="connsiteY44" fmla="*/ 131872 h 1065120"/>
                <a:gd name="connsiteX45" fmla="*/ 426049 w 557921"/>
                <a:gd name="connsiteY45" fmla="*/ 126800 h 1065120"/>
                <a:gd name="connsiteX46" fmla="*/ 420977 w 557921"/>
                <a:gd name="connsiteY46" fmla="*/ 121728 h 1065120"/>
                <a:gd name="connsiteX47" fmla="*/ 405761 w 557921"/>
                <a:gd name="connsiteY47" fmla="*/ 111584 h 1065120"/>
                <a:gd name="connsiteX48" fmla="*/ 400689 w 557921"/>
                <a:gd name="connsiteY48" fmla="*/ 106512 h 1065120"/>
                <a:gd name="connsiteX49" fmla="*/ 395617 w 557921"/>
                <a:gd name="connsiteY49" fmla="*/ 101440 h 1065120"/>
                <a:gd name="connsiteX50" fmla="*/ 390545 w 557921"/>
                <a:gd name="connsiteY50" fmla="*/ 96368 h 1065120"/>
                <a:gd name="connsiteX51" fmla="*/ 370257 w 557921"/>
                <a:gd name="connsiteY51" fmla="*/ 81152 h 1065120"/>
                <a:gd name="connsiteX52" fmla="*/ 365185 w 557921"/>
                <a:gd name="connsiteY52" fmla="*/ 76080 h 1065120"/>
                <a:gd name="connsiteX53" fmla="*/ 360113 w 557921"/>
                <a:gd name="connsiteY53" fmla="*/ 71008 h 1065120"/>
                <a:gd name="connsiteX54" fmla="*/ 355041 w 557921"/>
                <a:gd name="connsiteY54" fmla="*/ 65936 h 1065120"/>
                <a:gd name="connsiteX55" fmla="*/ 329681 w 557921"/>
                <a:gd name="connsiteY55" fmla="*/ 50720 h 1065120"/>
                <a:gd name="connsiteX56" fmla="*/ 324609 w 557921"/>
                <a:gd name="connsiteY56" fmla="*/ 45648 h 1065120"/>
                <a:gd name="connsiteX57" fmla="*/ 304321 w 557921"/>
                <a:gd name="connsiteY57" fmla="*/ 35504 h 1065120"/>
                <a:gd name="connsiteX58" fmla="*/ 294177 w 557921"/>
                <a:gd name="connsiteY58" fmla="*/ 30432 h 1065120"/>
                <a:gd name="connsiteX59" fmla="*/ 289105 w 557921"/>
                <a:gd name="connsiteY59" fmla="*/ 25360 h 1065120"/>
                <a:gd name="connsiteX60" fmla="*/ 284033 w 557921"/>
                <a:gd name="connsiteY60" fmla="*/ 25360 h 1065120"/>
                <a:gd name="connsiteX61" fmla="*/ 263745 w 557921"/>
                <a:gd name="connsiteY61" fmla="*/ 15216 h 1065120"/>
                <a:gd name="connsiteX62" fmla="*/ 258672 w 557921"/>
                <a:gd name="connsiteY62" fmla="*/ 15216 h 1065120"/>
                <a:gd name="connsiteX63" fmla="*/ 253601 w 557921"/>
                <a:gd name="connsiteY63" fmla="*/ 15216 h 1065120"/>
                <a:gd name="connsiteX64" fmla="*/ 248529 w 557921"/>
                <a:gd name="connsiteY64" fmla="*/ 10144 h 1065120"/>
                <a:gd name="connsiteX65" fmla="*/ 233312 w 557921"/>
                <a:gd name="connsiteY65" fmla="*/ 5072 h 1065120"/>
                <a:gd name="connsiteX66" fmla="*/ 228240 w 557921"/>
                <a:gd name="connsiteY66" fmla="*/ 5072 h 1065120"/>
                <a:gd name="connsiteX67" fmla="*/ 223169 w 557921"/>
                <a:gd name="connsiteY67" fmla="*/ 5072 h 1065120"/>
                <a:gd name="connsiteX68" fmla="*/ 218096 w 557921"/>
                <a:gd name="connsiteY68" fmla="*/ 5072 h 1065120"/>
                <a:gd name="connsiteX69" fmla="*/ 207952 w 557921"/>
                <a:gd name="connsiteY69" fmla="*/ 0 h 1065120"/>
                <a:gd name="connsiteX70" fmla="*/ 202880 w 557921"/>
                <a:gd name="connsiteY70" fmla="*/ 0 h 1065120"/>
                <a:gd name="connsiteX71" fmla="*/ 197808 w 557921"/>
                <a:gd name="connsiteY71" fmla="*/ 0 h 1065120"/>
                <a:gd name="connsiteX72" fmla="*/ 192736 w 557921"/>
                <a:gd name="connsiteY72" fmla="*/ 0 h 1065120"/>
                <a:gd name="connsiteX73" fmla="*/ 182592 w 557921"/>
                <a:gd name="connsiteY73" fmla="*/ 0 h 1065120"/>
                <a:gd name="connsiteX74" fmla="*/ 177520 w 557921"/>
                <a:gd name="connsiteY74" fmla="*/ 0 h 1065120"/>
                <a:gd name="connsiteX75" fmla="*/ 177520 w 557921"/>
                <a:gd name="connsiteY75" fmla="*/ 0 h 1065120"/>
                <a:gd name="connsiteX76" fmla="*/ 177520 w 557921"/>
                <a:gd name="connsiteY76" fmla="*/ 0 h 1065120"/>
                <a:gd name="connsiteX77" fmla="*/ 167376 w 557921"/>
                <a:gd name="connsiteY77" fmla="*/ 0 h 1065120"/>
                <a:gd name="connsiteX78" fmla="*/ 157232 w 557921"/>
                <a:gd name="connsiteY78" fmla="*/ 0 h 1065120"/>
                <a:gd name="connsiteX79" fmla="*/ 157232 w 557921"/>
                <a:gd name="connsiteY79" fmla="*/ 0 h 1065120"/>
                <a:gd name="connsiteX80" fmla="*/ 157232 w 557921"/>
                <a:gd name="connsiteY80" fmla="*/ 0 h 1065120"/>
                <a:gd name="connsiteX81" fmla="*/ 147088 w 557921"/>
                <a:gd name="connsiteY81" fmla="*/ 0 h 1065120"/>
                <a:gd name="connsiteX82" fmla="*/ 142016 w 557921"/>
                <a:gd name="connsiteY82" fmla="*/ 0 h 1065120"/>
                <a:gd name="connsiteX83" fmla="*/ 136944 w 557921"/>
                <a:gd name="connsiteY83" fmla="*/ 0 h 1065120"/>
                <a:gd name="connsiteX84" fmla="*/ 131872 w 557921"/>
                <a:gd name="connsiteY84" fmla="*/ 0 h 1065120"/>
                <a:gd name="connsiteX85" fmla="*/ 116656 w 557921"/>
                <a:gd name="connsiteY85" fmla="*/ 5072 h 1065120"/>
                <a:gd name="connsiteX86" fmla="*/ 116656 w 557921"/>
                <a:gd name="connsiteY86" fmla="*/ 5072 h 1065120"/>
                <a:gd name="connsiteX87" fmla="*/ 0 w 557921"/>
                <a:gd name="connsiteY87" fmla="*/ 71008 h 1065120"/>
                <a:gd name="connsiteX88" fmla="*/ 15216 w 557921"/>
                <a:gd name="connsiteY88" fmla="*/ 65936 h 1065120"/>
                <a:gd name="connsiteX89" fmla="*/ 20288 w 557921"/>
                <a:gd name="connsiteY89" fmla="*/ 65936 h 1065120"/>
                <a:gd name="connsiteX90" fmla="*/ 35504 w 557921"/>
                <a:gd name="connsiteY90" fmla="*/ 60864 h 1065120"/>
                <a:gd name="connsiteX91" fmla="*/ 35504 w 557921"/>
                <a:gd name="connsiteY91" fmla="*/ 60864 h 1065120"/>
                <a:gd name="connsiteX92" fmla="*/ 55792 w 557921"/>
                <a:gd name="connsiteY92" fmla="*/ 60864 h 1065120"/>
                <a:gd name="connsiteX93" fmla="*/ 55792 w 557921"/>
                <a:gd name="connsiteY93" fmla="*/ 60864 h 1065120"/>
                <a:gd name="connsiteX94" fmla="*/ 76080 w 557921"/>
                <a:gd name="connsiteY94" fmla="*/ 65936 h 1065120"/>
                <a:gd name="connsiteX95" fmla="*/ 81152 w 557921"/>
                <a:gd name="connsiteY95" fmla="*/ 65936 h 1065120"/>
                <a:gd name="connsiteX96" fmla="*/ 106512 w 557921"/>
                <a:gd name="connsiteY96" fmla="*/ 71008 h 1065120"/>
                <a:gd name="connsiteX97" fmla="*/ 111584 w 557921"/>
                <a:gd name="connsiteY97" fmla="*/ 71008 h 1065120"/>
                <a:gd name="connsiteX98" fmla="*/ 136944 w 557921"/>
                <a:gd name="connsiteY98" fmla="*/ 81152 h 1065120"/>
                <a:gd name="connsiteX99" fmla="*/ 142016 w 557921"/>
                <a:gd name="connsiteY99" fmla="*/ 81152 h 1065120"/>
                <a:gd name="connsiteX100" fmla="*/ 172448 w 557921"/>
                <a:gd name="connsiteY100" fmla="*/ 96368 h 1065120"/>
                <a:gd name="connsiteX101" fmla="*/ 177520 w 557921"/>
                <a:gd name="connsiteY101" fmla="*/ 101440 h 1065120"/>
                <a:gd name="connsiteX102" fmla="*/ 207952 w 557921"/>
                <a:gd name="connsiteY102" fmla="*/ 116656 h 1065120"/>
                <a:gd name="connsiteX103" fmla="*/ 243456 w 557921"/>
                <a:gd name="connsiteY103" fmla="*/ 136944 h 1065120"/>
                <a:gd name="connsiteX104" fmla="*/ 248529 w 557921"/>
                <a:gd name="connsiteY104" fmla="*/ 142016 h 1065120"/>
                <a:gd name="connsiteX105" fmla="*/ 278961 w 557921"/>
                <a:gd name="connsiteY105" fmla="*/ 162304 h 1065120"/>
                <a:gd name="connsiteX106" fmla="*/ 284033 w 557921"/>
                <a:gd name="connsiteY106" fmla="*/ 167376 h 1065120"/>
                <a:gd name="connsiteX107" fmla="*/ 314464 w 557921"/>
                <a:gd name="connsiteY107" fmla="*/ 192736 h 1065120"/>
                <a:gd name="connsiteX108" fmla="*/ 319537 w 557921"/>
                <a:gd name="connsiteY108" fmla="*/ 197808 h 1065120"/>
                <a:gd name="connsiteX109" fmla="*/ 349969 w 557921"/>
                <a:gd name="connsiteY109" fmla="*/ 223168 h 1065120"/>
                <a:gd name="connsiteX110" fmla="*/ 349969 w 557921"/>
                <a:gd name="connsiteY110" fmla="*/ 223168 h 1065120"/>
                <a:gd name="connsiteX111" fmla="*/ 349969 w 557921"/>
                <a:gd name="connsiteY111" fmla="*/ 223168 h 1065120"/>
                <a:gd name="connsiteX112" fmla="*/ 375329 w 557921"/>
                <a:gd name="connsiteY112" fmla="*/ 253600 h 1065120"/>
                <a:gd name="connsiteX113" fmla="*/ 375329 w 557921"/>
                <a:gd name="connsiteY113" fmla="*/ 253600 h 1065120"/>
                <a:gd name="connsiteX114" fmla="*/ 395617 w 557921"/>
                <a:gd name="connsiteY114" fmla="*/ 284032 h 1065120"/>
                <a:gd name="connsiteX115" fmla="*/ 400689 w 557921"/>
                <a:gd name="connsiteY115" fmla="*/ 289104 h 1065120"/>
                <a:gd name="connsiteX116" fmla="*/ 420977 w 557921"/>
                <a:gd name="connsiteY116" fmla="*/ 319536 h 1065120"/>
                <a:gd name="connsiteX117" fmla="*/ 420977 w 557921"/>
                <a:gd name="connsiteY117" fmla="*/ 319536 h 1065120"/>
                <a:gd name="connsiteX118" fmla="*/ 436193 w 557921"/>
                <a:gd name="connsiteY118" fmla="*/ 349968 h 1065120"/>
                <a:gd name="connsiteX119" fmla="*/ 446337 w 557921"/>
                <a:gd name="connsiteY119" fmla="*/ 380400 h 1065120"/>
                <a:gd name="connsiteX120" fmla="*/ 446337 w 557921"/>
                <a:gd name="connsiteY120" fmla="*/ 380400 h 1065120"/>
                <a:gd name="connsiteX121" fmla="*/ 456481 w 557921"/>
                <a:gd name="connsiteY121" fmla="*/ 415904 h 1065120"/>
                <a:gd name="connsiteX122" fmla="*/ 456481 w 557921"/>
                <a:gd name="connsiteY122" fmla="*/ 415904 h 1065120"/>
                <a:gd name="connsiteX123" fmla="*/ 461553 w 557921"/>
                <a:gd name="connsiteY123" fmla="*/ 456480 h 1065120"/>
                <a:gd name="connsiteX124" fmla="*/ 461553 w 557921"/>
                <a:gd name="connsiteY124" fmla="*/ 456480 h 1065120"/>
                <a:gd name="connsiteX125" fmla="*/ 461553 w 557921"/>
                <a:gd name="connsiteY125" fmla="*/ 497056 h 1065120"/>
                <a:gd name="connsiteX126" fmla="*/ 461553 w 557921"/>
                <a:gd name="connsiteY126" fmla="*/ 933249 h 1065120"/>
                <a:gd name="connsiteX127" fmla="*/ 461553 w 557921"/>
                <a:gd name="connsiteY127" fmla="*/ 943393 h 1065120"/>
                <a:gd name="connsiteX128" fmla="*/ 461553 w 557921"/>
                <a:gd name="connsiteY128" fmla="*/ 963681 h 1065120"/>
                <a:gd name="connsiteX129" fmla="*/ 461553 w 557921"/>
                <a:gd name="connsiteY129" fmla="*/ 983969 h 1065120"/>
                <a:gd name="connsiteX130" fmla="*/ 461553 w 557921"/>
                <a:gd name="connsiteY130" fmla="*/ 983969 h 1065120"/>
                <a:gd name="connsiteX131" fmla="*/ 461553 w 557921"/>
                <a:gd name="connsiteY131" fmla="*/ 999185 h 1065120"/>
                <a:gd name="connsiteX132" fmla="*/ 461553 w 557921"/>
                <a:gd name="connsiteY132" fmla="*/ 999185 h 1065120"/>
                <a:gd name="connsiteX133" fmla="*/ 456481 w 557921"/>
                <a:gd name="connsiteY133" fmla="*/ 1014401 h 1065120"/>
                <a:gd name="connsiteX134" fmla="*/ 441265 w 557921"/>
                <a:gd name="connsiteY134" fmla="*/ 1044833 h 1065120"/>
                <a:gd name="connsiteX135" fmla="*/ 431121 w 557921"/>
                <a:gd name="connsiteY135" fmla="*/ 1054977 h 1065120"/>
                <a:gd name="connsiteX136" fmla="*/ 426049 w 557921"/>
                <a:gd name="connsiteY136" fmla="*/ 1060049 h 1065120"/>
                <a:gd name="connsiteX137" fmla="*/ 410833 w 557921"/>
                <a:gd name="connsiteY137" fmla="*/ 1070193 h 1065120"/>
                <a:gd name="connsiteX138" fmla="*/ 527489 w 557921"/>
                <a:gd name="connsiteY138" fmla="*/ 1004257 h 1065120"/>
                <a:gd name="connsiteX139" fmla="*/ 542705 w 557921"/>
                <a:gd name="connsiteY139" fmla="*/ 994113 h 1065120"/>
                <a:gd name="connsiteX140" fmla="*/ 547777 w 557921"/>
                <a:gd name="connsiteY140" fmla="*/ 989041 h 1065120"/>
                <a:gd name="connsiteX141" fmla="*/ 557921 w 557921"/>
                <a:gd name="connsiteY141" fmla="*/ 978897 h 1065120"/>
                <a:gd name="connsiteX142" fmla="*/ 557921 w 557921"/>
                <a:gd name="connsiteY142" fmla="*/ 978897 h 1065120"/>
                <a:gd name="connsiteX143" fmla="*/ 557921 w 557921"/>
                <a:gd name="connsiteY143" fmla="*/ 978897 h 1065120"/>
                <a:gd name="connsiteX144" fmla="*/ 573137 w 557921"/>
                <a:gd name="connsiteY144" fmla="*/ 953537 h 1065120"/>
                <a:gd name="connsiteX145" fmla="*/ 578209 w 557921"/>
                <a:gd name="connsiteY145" fmla="*/ 943393 h 1065120"/>
                <a:gd name="connsiteX146" fmla="*/ 578209 w 557921"/>
                <a:gd name="connsiteY146" fmla="*/ 943393 h 1065120"/>
                <a:gd name="connsiteX147" fmla="*/ 578209 w 557921"/>
                <a:gd name="connsiteY147" fmla="*/ 943393 h 1065120"/>
                <a:gd name="connsiteX148" fmla="*/ 578209 w 557921"/>
                <a:gd name="connsiteY148" fmla="*/ 943393 h 1065120"/>
                <a:gd name="connsiteX149" fmla="*/ 578209 w 557921"/>
                <a:gd name="connsiteY149" fmla="*/ 938321 h 1065120"/>
                <a:gd name="connsiteX150" fmla="*/ 578209 w 557921"/>
                <a:gd name="connsiteY150" fmla="*/ 928177 h 1065120"/>
                <a:gd name="connsiteX151" fmla="*/ 578209 w 557921"/>
                <a:gd name="connsiteY151" fmla="*/ 928177 h 1065120"/>
                <a:gd name="connsiteX152" fmla="*/ 578209 w 557921"/>
                <a:gd name="connsiteY152" fmla="*/ 928177 h 1065120"/>
                <a:gd name="connsiteX153" fmla="*/ 578209 w 557921"/>
                <a:gd name="connsiteY153" fmla="*/ 907889 h 1065120"/>
                <a:gd name="connsiteX154" fmla="*/ 578209 w 557921"/>
                <a:gd name="connsiteY154" fmla="*/ 907889 h 1065120"/>
                <a:gd name="connsiteX155" fmla="*/ 578209 w 557921"/>
                <a:gd name="connsiteY155" fmla="*/ 887601 h 1065120"/>
                <a:gd name="connsiteX156" fmla="*/ 578209 w 557921"/>
                <a:gd name="connsiteY156" fmla="*/ 877457 h 1065120"/>
                <a:gd name="connsiteX157" fmla="*/ 578209 w 557921"/>
                <a:gd name="connsiteY157" fmla="*/ 877457 h 1065120"/>
                <a:gd name="connsiteX158" fmla="*/ 578209 w 557921"/>
                <a:gd name="connsiteY158" fmla="*/ 877457 h 1065120"/>
                <a:gd name="connsiteX159" fmla="*/ 573137 w 557921"/>
                <a:gd name="connsiteY159" fmla="*/ 436192 h 1065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</a:cxnLst>
              <a:rect l="l" t="t" r="r" b="b"/>
              <a:pathLst>
                <a:path w="557921" h="1065120">
                  <a:moveTo>
                    <a:pt x="573137" y="436192"/>
                  </a:moveTo>
                  <a:cubicBezTo>
                    <a:pt x="573137" y="431120"/>
                    <a:pt x="573137" y="426048"/>
                    <a:pt x="573137" y="420976"/>
                  </a:cubicBezTo>
                  <a:cubicBezTo>
                    <a:pt x="573137" y="415904"/>
                    <a:pt x="573137" y="410832"/>
                    <a:pt x="573137" y="405760"/>
                  </a:cubicBezTo>
                  <a:cubicBezTo>
                    <a:pt x="573137" y="400688"/>
                    <a:pt x="573137" y="400688"/>
                    <a:pt x="573137" y="395616"/>
                  </a:cubicBezTo>
                  <a:cubicBezTo>
                    <a:pt x="573137" y="395616"/>
                    <a:pt x="573137" y="395616"/>
                    <a:pt x="573137" y="395616"/>
                  </a:cubicBezTo>
                  <a:cubicBezTo>
                    <a:pt x="573137" y="395616"/>
                    <a:pt x="573137" y="395616"/>
                    <a:pt x="573137" y="390544"/>
                  </a:cubicBezTo>
                  <a:cubicBezTo>
                    <a:pt x="573137" y="385472"/>
                    <a:pt x="573137" y="380400"/>
                    <a:pt x="573137" y="375328"/>
                  </a:cubicBezTo>
                  <a:cubicBezTo>
                    <a:pt x="573137" y="370256"/>
                    <a:pt x="573137" y="365184"/>
                    <a:pt x="573137" y="365184"/>
                  </a:cubicBezTo>
                  <a:cubicBezTo>
                    <a:pt x="573137" y="360112"/>
                    <a:pt x="573137" y="360112"/>
                    <a:pt x="573137" y="355040"/>
                  </a:cubicBezTo>
                  <a:cubicBezTo>
                    <a:pt x="573137" y="355040"/>
                    <a:pt x="573137" y="355040"/>
                    <a:pt x="573137" y="355040"/>
                  </a:cubicBezTo>
                  <a:cubicBezTo>
                    <a:pt x="573137" y="355040"/>
                    <a:pt x="573137" y="355040"/>
                    <a:pt x="573137" y="355040"/>
                  </a:cubicBezTo>
                  <a:cubicBezTo>
                    <a:pt x="573137" y="349968"/>
                    <a:pt x="573137" y="349968"/>
                    <a:pt x="573137" y="344896"/>
                  </a:cubicBezTo>
                  <a:cubicBezTo>
                    <a:pt x="573137" y="339824"/>
                    <a:pt x="573137" y="339824"/>
                    <a:pt x="573137" y="334752"/>
                  </a:cubicBezTo>
                  <a:cubicBezTo>
                    <a:pt x="573137" y="329680"/>
                    <a:pt x="573137" y="329680"/>
                    <a:pt x="573137" y="324608"/>
                  </a:cubicBezTo>
                  <a:cubicBezTo>
                    <a:pt x="573137" y="319536"/>
                    <a:pt x="573137" y="319536"/>
                    <a:pt x="573137" y="314464"/>
                  </a:cubicBezTo>
                  <a:cubicBezTo>
                    <a:pt x="573137" y="314464"/>
                    <a:pt x="573137" y="314464"/>
                    <a:pt x="573137" y="314464"/>
                  </a:cubicBezTo>
                  <a:cubicBezTo>
                    <a:pt x="573137" y="314464"/>
                    <a:pt x="573137" y="314464"/>
                    <a:pt x="573137" y="314464"/>
                  </a:cubicBezTo>
                  <a:cubicBezTo>
                    <a:pt x="573137" y="314464"/>
                    <a:pt x="573137" y="309392"/>
                    <a:pt x="573137" y="309392"/>
                  </a:cubicBezTo>
                  <a:cubicBezTo>
                    <a:pt x="573137" y="309392"/>
                    <a:pt x="573137" y="304320"/>
                    <a:pt x="573137" y="304320"/>
                  </a:cubicBezTo>
                  <a:cubicBezTo>
                    <a:pt x="573137" y="304320"/>
                    <a:pt x="573137" y="299248"/>
                    <a:pt x="573137" y="299248"/>
                  </a:cubicBezTo>
                  <a:cubicBezTo>
                    <a:pt x="573137" y="299248"/>
                    <a:pt x="573137" y="294176"/>
                    <a:pt x="573137" y="294176"/>
                  </a:cubicBezTo>
                  <a:cubicBezTo>
                    <a:pt x="573137" y="294176"/>
                    <a:pt x="573137" y="289104"/>
                    <a:pt x="573137" y="289104"/>
                  </a:cubicBezTo>
                  <a:cubicBezTo>
                    <a:pt x="573137" y="289104"/>
                    <a:pt x="573137" y="284032"/>
                    <a:pt x="573137" y="284032"/>
                  </a:cubicBezTo>
                  <a:cubicBezTo>
                    <a:pt x="573137" y="284032"/>
                    <a:pt x="573137" y="284032"/>
                    <a:pt x="573137" y="284032"/>
                  </a:cubicBezTo>
                  <a:cubicBezTo>
                    <a:pt x="573137" y="278960"/>
                    <a:pt x="568065" y="278960"/>
                    <a:pt x="568065" y="273888"/>
                  </a:cubicBezTo>
                  <a:cubicBezTo>
                    <a:pt x="568065" y="268816"/>
                    <a:pt x="562993" y="268816"/>
                    <a:pt x="562993" y="263744"/>
                  </a:cubicBezTo>
                  <a:cubicBezTo>
                    <a:pt x="562993" y="258672"/>
                    <a:pt x="557921" y="258672"/>
                    <a:pt x="557921" y="253600"/>
                  </a:cubicBezTo>
                  <a:cubicBezTo>
                    <a:pt x="557921" y="253600"/>
                    <a:pt x="557921" y="253600"/>
                    <a:pt x="557921" y="253600"/>
                  </a:cubicBezTo>
                  <a:cubicBezTo>
                    <a:pt x="557921" y="253600"/>
                    <a:pt x="557921" y="253600"/>
                    <a:pt x="557921" y="253600"/>
                  </a:cubicBezTo>
                  <a:cubicBezTo>
                    <a:pt x="552849" y="243456"/>
                    <a:pt x="547777" y="238384"/>
                    <a:pt x="542705" y="233312"/>
                  </a:cubicBezTo>
                  <a:cubicBezTo>
                    <a:pt x="542705" y="233312"/>
                    <a:pt x="542705" y="228240"/>
                    <a:pt x="537633" y="228240"/>
                  </a:cubicBezTo>
                  <a:cubicBezTo>
                    <a:pt x="537633" y="228240"/>
                    <a:pt x="537633" y="223168"/>
                    <a:pt x="532561" y="223168"/>
                  </a:cubicBezTo>
                  <a:cubicBezTo>
                    <a:pt x="532561" y="223168"/>
                    <a:pt x="527489" y="218096"/>
                    <a:pt x="527489" y="218096"/>
                  </a:cubicBezTo>
                  <a:cubicBezTo>
                    <a:pt x="522417" y="213024"/>
                    <a:pt x="522417" y="213024"/>
                    <a:pt x="517345" y="207952"/>
                  </a:cubicBezTo>
                  <a:cubicBezTo>
                    <a:pt x="512273" y="202880"/>
                    <a:pt x="512273" y="202880"/>
                    <a:pt x="507201" y="197808"/>
                  </a:cubicBezTo>
                  <a:cubicBezTo>
                    <a:pt x="507201" y="197808"/>
                    <a:pt x="507201" y="197808"/>
                    <a:pt x="507201" y="197808"/>
                  </a:cubicBezTo>
                  <a:cubicBezTo>
                    <a:pt x="507201" y="197808"/>
                    <a:pt x="507201" y="197808"/>
                    <a:pt x="507201" y="197808"/>
                  </a:cubicBezTo>
                  <a:cubicBezTo>
                    <a:pt x="502129" y="192736"/>
                    <a:pt x="502129" y="192736"/>
                    <a:pt x="497057" y="187664"/>
                  </a:cubicBezTo>
                  <a:cubicBezTo>
                    <a:pt x="491985" y="182592"/>
                    <a:pt x="491985" y="182592"/>
                    <a:pt x="486913" y="177520"/>
                  </a:cubicBezTo>
                  <a:cubicBezTo>
                    <a:pt x="461553" y="167376"/>
                    <a:pt x="456481" y="162304"/>
                    <a:pt x="456481" y="157232"/>
                  </a:cubicBezTo>
                  <a:cubicBezTo>
                    <a:pt x="456481" y="157232"/>
                    <a:pt x="456481" y="157232"/>
                    <a:pt x="456481" y="157232"/>
                  </a:cubicBezTo>
                  <a:lnTo>
                    <a:pt x="456481" y="157232"/>
                  </a:lnTo>
                  <a:cubicBezTo>
                    <a:pt x="451409" y="152160"/>
                    <a:pt x="451409" y="152160"/>
                    <a:pt x="446337" y="147088"/>
                  </a:cubicBezTo>
                  <a:cubicBezTo>
                    <a:pt x="441265" y="142016"/>
                    <a:pt x="436193" y="136944"/>
                    <a:pt x="436193" y="136944"/>
                  </a:cubicBezTo>
                  <a:cubicBezTo>
                    <a:pt x="436193" y="136944"/>
                    <a:pt x="431121" y="131872"/>
                    <a:pt x="431121" y="131872"/>
                  </a:cubicBezTo>
                  <a:cubicBezTo>
                    <a:pt x="431121" y="131872"/>
                    <a:pt x="431121" y="131872"/>
                    <a:pt x="426049" y="126800"/>
                  </a:cubicBezTo>
                  <a:cubicBezTo>
                    <a:pt x="426049" y="126800"/>
                    <a:pt x="420977" y="121728"/>
                    <a:pt x="420977" y="121728"/>
                  </a:cubicBezTo>
                  <a:cubicBezTo>
                    <a:pt x="415905" y="116656"/>
                    <a:pt x="410833" y="111584"/>
                    <a:pt x="405761" y="111584"/>
                  </a:cubicBezTo>
                  <a:cubicBezTo>
                    <a:pt x="405761" y="111584"/>
                    <a:pt x="400689" y="106512"/>
                    <a:pt x="400689" y="106512"/>
                  </a:cubicBezTo>
                  <a:cubicBezTo>
                    <a:pt x="400689" y="106512"/>
                    <a:pt x="395617" y="106512"/>
                    <a:pt x="395617" y="101440"/>
                  </a:cubicBezTo>
                  <a:cubicBezTo>
                    <a:pt x="395617" y="101440"/>
                    <a:pt x="390545" y="96368"/>
                    <a:pt x="390545" y="96368"/>
                  </a:cubicBezTo>
                  <a:cubicBezTo>
                    <a:pt x="385473" y="91296"/>
                    <a:pt x="380401" y="86224"/>
                    <a:pt x="370257" y="81152"/>
                  </a:cubicBezTo>
                  <a:cubicBezTo>
                    <a:pt x="370257" y="81152"/>
                    <a:pt x="365185" y="76080"/>
                    <a:pt x="365185" y="76080"/>
                  </a:cubicBezTo>
                  <a:cubicBezTo>
                    <a:pt x="365185" y="76080"/>
                    <a:pt x="360113" y="76080"/>
                    <a:pt x="360113" y="71008"/>
                  </a:cubicBezTo>
                  <a:cubicBezTo>
                    <a:pt x="360113" y="71008"/>
                    <a:pt x="355041" y="65936"/>
                    <a:pt x="355041" y="65936"/>
                  </a:cubicBezTo>
                  <a:cubicBezTo>
                    <a:pt x="349969" y="60864"/>
                    <a:pt x="339825" y="55792"/>
                    <a:pt x="329681" y="50720"/>
                  </a:cubicBezTo>
                  <a:cubicBezTo>
                    <a:pt x="329681" y="50720"/>
                    <a:pt x="324609" y="50720"/>
                    <a:pt x="324609" y="45648"/>
                  </a:cubicBezTo>
                  <a:cubicBezTo>
                    <a:pt x="319537" y="40576"/>
                    <a:pt x="309393" y="40576"/>
                    <a:pt x="304321" y="35504"/>
                  </a:cubicBezTo>
                  <a:cubicBezTo>
                    <a:pt x="299249" y="35504"/>
                    <a:pt x="294177" y="30432"/>
                    <a:pt x="294177" y="30432"/>
                  </a:cubicBezTo>
                  <a:cubicBezTo>
                    <a:pt x="294177" y="30432"/>
                    <a:pt x="289105" y="30432"/>
                    <a:pt x="289105" y="25360"/>
                  </a:cubicBezTo>
                  <a:cubicBezTo>
                    <a:pt x="289105" y="25360"/>
                    <a:pt x="284033" y="25360"/>
                    <a:pt x="284033" y="25360"/>
                  </a:cubicBezTo>
                  <a:cubicBezTo>
                    <a:pt x="278961" y="20288"/>
                    <a:pt x="268817" y="20288"/>
                    <a:pt x="263745" y="15216"/>
                  </a:cubicBezTo>
                  <a:cubicBezTo>
                    <a:pt x="263745" y="15216"/>
                    <a:pt x="258672" y="15216"/>
                    <a:pt x="258672" y="15216"/>
                  </a:cubicBezTo>
                  <a:cubicBezTo>
                    <a:pt x="258672" y="15216"/>
                    <a:pt x="253601" y="15216"/>
                    <a:pt x="253601" y="15216"/>
                  </a:cubicBezTo>
                  <a:cubicBezTo>
                    <a:pt x="253601" y="15216"/>
                    <a:pt x="248529" y="15216"/>
                    <a:pt x="248529" y="10144"/>
                  </a:cubicBezTo>
                  <a:cubicBezTo>
                    <a:pt x="243456" y="10144"/>
                    <a:pt x="238385" y="5072"/>
                    <a:pt x="233312" y="5072"/>
                  </a:cubicBezTo>
                  <a:cubicBezTo>
                    <a:pt x="233312" y="5072"/>
                    <a:pt x="233312" y="5072"/>
                    <a:pt x="228240" y="5072"/>
                  </a:cubicBezTo>
                  <a:cubicBezTo>
                    <a:pt x="228240" y="5072"/>
                    <a:pt x="228240" y="5072"/>
                    <a:pt x="223169" y="5072"/>
                  </a:cubicBezTo>
                  <a:cubicBezTo>
                    <a:pt x="223169" y="5072"/>
                    <a:pt x="218096" y="5072"/>
                    <a:pt x="218096" y="5072"/>
                  </a:cubicBezTo>
                  <a:cubicBezTo>
                    <a:pt x="213024" y="5072"/>
                    <a:pt x="207952" y="5072"/>
                    <a:pt x="207952" y="0"/>
                  </a:cubicBezTo>
                  <a:cubicBezTo>
                    <a:pt x="207952" y="0"/>
                    <a:pt x="202880" y="0"/>
                    <a:pt x="202880" y="0"/>
                  </a:cubicBezTo>
                  <a:cubicBezTo>
                    <a:pt x="202880" y="0"/>
                    <a:pt x="202880" y="0"/>
                    <a:pt x="197808" y="0"/>
                  </a:cubicBezTo>
                  <a:cubicBezTo>
                    <a:pt x="197808" y="0"/>
                    <a:pt x="192736" y="0"/>
                    <a:pt x="192736" y="0"/>
                  </a:cubicBezTo>
                  <a:cubicBezTo>
                    <a:pt x="187664" y="0"/>
                    <a:pt x="187664" y="0"/>
                    <a:pt x="182592" y="0"/>
                  </a:cubicBezTo>
                  <a:cubicBezTo>
                    <a:pt x="182592" y="0"/>
                    <a:pt x="177520" y="0"/>
                    <a:pt x="177520" y="0"/>
                  </a:cubicBezTo>
                  <a:cubicBezTo>
                    <a:pt x="177520" y="0"/>
                    <a:pt x="177520" y="0"/>
                    <a:pt x="177520" y="0"/>
                  </a:cubicBezTo>
                  <a:cubicBezTo>
                    <a:pt x="177520" y="0"/>
                    <a:pt x="177520" y="0"/>
                    <a:pt x="177520" y="0"/>
                  </a:cubicBezTo>
                  <a:cubicBezTo>
                    <a:pt x="172448" y="0"/>
                    <a:pt x="172448" y="0"/>
                    <a:pt x="167376" y="0"/>
                  </a:cubicBezTo>
                  <a:cubicBezTo>
                    <a:pt x="162304" y="0"/>
                    <a:pt x="162304" y="0"/>
                    <a:pt x="157232" y="0"/>
                  </a:cubicBezTo>
                  <a:cubicBezTo>
                    <a:pt x="157232" y="0"/>
                    <a:pt x="157232" y="0"/>
                    <a:pt x="157232" y="0"/>
                  </a:cubicBezTo>
                  <a:cubicBezTo>
                    <a:pt x="157232" y="0"/>
                    <a:pt x="157232" y="0"/>
                    <a:pt x="157232" y="0"/>
                  </a:cubicBezTo>
                  <a:cubicBezTo>
                    <a:pt x="152160" y="0"/>
                    <a:pt x="152160" y="0"/>
                    <a:pt x="147088" y="0"/>
                  </a:cubicBezTo>
                  <a:cubicBezTo>
                    <a:pt x="147088" y="0"/>
                    <a:pt x="142016" y="0"/>
                    <a:pt x="142016" y="0"/>
                  </a:cubicBezTo>
                  <a:cubicBezTo>
                    <a:pt x="142016" y="0"/>
                    <a:pt x="142016" y="0"/>
                    <a:pt x="136944" y="0"/>
                  </a:cubicBezTo>
                  <a:cubicBezTo>
                    <a:pt x="136944" y="0"/>
                    <a:pt x="136944" y="0"/>
                    <a:pt x="131872" y="0"/>
                  </a:cubicBezTo>
                  <a:cubicBezTo>
                    <a:pt x="126800" y="0"/>
                    <a:pt x="121728" y="5072"/>
                    <a:pt x="116656" y="5072"/>
                  </a:cubicBezTo>
                  <a:cubicBezTo>
                    <a:pt x="116656" y="5072"/>
                    <a:pt x="116656" y="5072"/>
                    <a:pt x="116656" y="5072"/>
                  </a:cubicBezTo>
                  <a:lnTo>
                    <a:pt x="0" y="71008"/>
                  </a:lnTo>
                  <a:cubicBezTo>
                    <a:pt x="5072" y="65936"/>
                    <a:pt x="10144" y="65936"/>
                    <a:pt x="15216" y="65936"/>
                  </a:cubicBezTo>
                  <a:cubicBezTo>
                    <a:pt x="15216" y="65936"/>
                    <a:pt x="15216" y="65936"/>
                    <a:pt x="20288" y="65936"/>
                  </a:cubicBezTo>
                  <a:cubicBezTo>
                    <a:pt x="25360" y="65936"/>
                    <a:pt x="30432" y="60864"/>
                    <a:pt x="35504" y="60864"/>
                  </a:cubicBezTo>
                  <a:cubicBezTo>
                    <a:pt x="35504" y="60864"/>
                    <a:pt x="35504" y="60864"/>
                    <a:pt x="35504" y="60864"/>
                  </a:cubicBezTo>
                  <a:cubicBezTo>
                    <a:pt x="40576" y="60864"/>
                    <a:pt x="50720" y="60864"/>
                    <a:pt x="55792" y="60864"/>
                  </a:cubicBezTo>
                  <a:cubicBezTo>
                    <a:pt x="55792" y="60864"/>
                    <a:pt x="55792" y="60864"/>
                    <a:pt x="55792" y="60864"/>
                  </a:cubicBezTo>
                  <a:cubicBezTo>
                    <a:pt x="60864" y="60864"/>
                    <a:pt x="71008" y="60864"/>
                    <a:pt x="76080" y="65936"/>
                  </a:cubicBezTo>
                  <a:cubicBezTo>
                    <a:pt x="76080" y="65936"/>
                    <a:pt x="76080" y="65936"/>
                    <a:pt x="81152" y="65936"/>
                  </a:cubicBezTo>
                  <a:cubicBezTo>
                    <a:pt x="91296" y="65936"/>
                    <a:pt x="96368" y="71008"/>
                    <a:pt x="106512" y="71008"/>
                  </a:cubicBezTo>
                  <a:cubicBezTo>
                    <a:pt x="106512" y="71008"/>
                    <a:pt x="106512" y="71008"/>
                    <a:pt x="111584" y="71008"/>
                  </a:cubicBezTo>
                  <a:cubicBezTo>
                    <a:pt x="121728" y="76080"/>
                    <a:pt x="126800" y="76080"/>
                    <a:pt x="136944" y="81152"/>
                  </a:cubicBezTo>
                  <a:cubicBezTo>
                    <a:pt x="136944" y="81152"/>
                    <a:pt x="142016" y="81152"/>
                    <a:pt x="142016" y="81152"/>
                  </a:cubicBezTo>
                  <a:cubicBezTo>
                    <a:pt x="152160" y="86224"/>
                    <a:pt x="162304" y="91296"/>
                    <a:pt x="172448" y="96368"/>
                  </a:cubicBezTo>
                  <a:cubicBezTo>
                    <a:pt x="172448" y="96368"/>
                    <a:pt x="177520" y="96368"/>
                    <a:pt x="177520" y="101440"/>
                  </a:cubicBezTo>
                  <a:cubicBezTo>
                    <a:pt x="187664" y="106512"/>
                    <a:pt x="197808" y="111584"/>
                    <a:pt x="207952" y="116656"/>
                  </a:cubicBezTo>
                  <a:cubicBezTo>
                    <a:pt x="218096" y="121728"/>
                    <a:pt x="233312" y="131872"/>
                    <a:pt x="243456" y="136944"/>
                  </a:cubicBezTo>
                  <a:cubicBezTo>
                    <a:pt x="243456" y="136944"/>
                    <a:pt x="248529" y="136944"/>
                    <a:pt x="248529" y="142016"/>
                  </a:cubicBezTo>
                  <a:cubicBezTo>
                    <a:pt x="258672" y="147088"/>
                    <a:pt x="268817" y="157232"/>
                    <a:pt x="278961" y="162304"/>
                  </a:cubicBezTo>
                  <a:cubicBezTo>
                    <a:pt x="278961" y="162304"/>
                    <a:pt x="284033" y="162304"/>
                    <a:pt x="284033" y="167376"/>
                  </a:cubicBezTo>
                  <a:cubicBezTo>
                    <a:pt x="294177" y="177520"/>
                    <a:pt x="304321" y="182592"/>
                    <a:pt x="314464" y="192736"/>
                  </a:cubicBezTo>
                  <a:cubicBezTo>
                    <a:pt x="314464" y="192736"/>
                    <a:pt x="314464" y="192736"/>
                    <a:pt x="319537" y="197808"/>
                  </a:cubicBezTo>
                  <a:cubicBezTo>
                    <a:pt x="329681" y="207952"/>
                    <a:pt x="339825" y="213024"/>
                    <a:pt x="349969" y="223168"/>
                  </a:cubicBezTo>
                  <a:cubicBezTo>
                    <a:pt x="349969" y="223168"/>
                    <a:pt x="349969" y="223168"/>
                    <a:pt x="349969" y="223168"/>
                  </a:cubicBezTo>
                  <a:cubicBezTo>
                    <a:pt x="349969" y="223168"/>
                    <a:pt x="349969" y="223168"/>
                    <a:pt x="349969" y="223168"/>
                  </a:cubicBezTo>
                  <a:cubicBezTo>
                    <a:pt x="360113" y="233312"/>
                    <a:pt x="370257" y="243456"/>
                    <a:pt x="375329" y="253600"/>
                  </a:cubicBezTo>
                  <a:cubicBezTo>
                    <a:pt x="375329" y="253600"/>
                    <a:pt x="375329" y="253600"/>
                    <a:pt x="375329" y="253600"/>
                  </a:cubicBezTo>
                  <a:cubicBezTo>
                    <a:pt x="385473" y="263744"/>
                    <a:pt x="390545" y="273888"/>
                    <a:pt x="395617" y="284032"/>
                  </a:cubicBezTo>
                  <a:cubicBezTo>
                    <a:pt x="395617" y="284032"/>
                    <a:pt x="395617" y="289104"/>
                    <a:pt x="400689" y="289104"/>
                  </a:cubicBezTo>
                  <a:cubicBezTo>
                    <a:pt x="405761" y="299248"/>
                    <a:pt x="415905" y="309392"/>
                    <a:pt x="420977" y="319536"/>
                  </a:cubicBezTo>
                  <a:cubicBezTo>
                    <a:pt x="420977" y="319536"/>
                    <a:pt x="420977" y="319536"/>
                    <a:pt x="420977" y="319536"/>
                  </a:cubicBezTo>
                  <a:cubicBezTo>
                    <a:pt x="426049" y="329680"/>
                    <a:pt x="431121" y="339824"/>
                    <a:pt x="436193" y="349968"/>
                  </a:cubicBezTo>
                  <a:cubicBezTo>
                    <a:pt x="441265" y="360112"/>
                    <a:pt x="446337" y="370256"/>
                    <a:pt x="446337" y="380400"/>
                  </a:cubicBezTo>
                  <a:cubicBezTo>
                    <a:pt x="446337" y="380400"/>
                    <a:pt x="446337" y="380400"/>
                    <a:pt x="446337" y="380400"/>
                  </a:cubicBezTo>
                  <a:cubicBezTo>
                    <a:pt x="451409" y="390544"/>
                    <a:pt x="451409" y="405760"/>
                    <a:pt x="456481" y="415904"/>
                  </a:cubicBezTo>
                  <a:cubicBezTo>
                    <a:pt x="456481" y="415904"/>
                    <a:pt x="456481" y="415904"/>
                    <a:pt x="456481" y="415904"/>
                  </a:cubicBezTo>
                  <a:cubicBezTo>
                    <a:pt x="456481" y="426048"/>
                    <a:pt x="461553" y="441264"/>
                    <a:pt x="461553" y="456480"/>
                  </a:cubicBezTo>
                  <a:cubicBezTo>
                    <a:pt x="461553" y="456480"/>
                    <a:pt x="461553" y="456480"/>
                    <a:pt x="461553" y="456480"/>
                  </a:cubicBezTo>
                  <a:cubicBezTo>
                    <a:pt x="461553" y="471696"/>
                    <a:pt x="461553" y="481841"/>
                    <a:pt x="461553" y="497056"/>
                  </a:cubicBezTo>
                  <a:lnTo>
                    <a:pt x="461553" y="933249"/>
                  </a:lnTo>
                  <a:cubicBezTo>
                    <a:pt x="461553" y="938321"/>
                    <a:pt x="461553" y="938321"/>
                    <a:pt x="461553" y="943393"/>
                  </a:cubicBezTo>
                  <a:cubicBezTo>
                    <a:pt x="461553" y="948465"/>
                    <a:pt x="461553" y="958609"/>
                    <a:pt x="461553" y="963681"/>
                  </a:cubicBezTo>
                  <a:cubicBezTo>
                    <a:pt x="461553" y="973825"/>
                    <a:pt x="461553" y="978897"/>
                    <a:pt x="461553" y="983969"/>
                  </a:cubicBezTo>
                  <a:cubicBezTo>
                    <a:pt x="461553" y="983969"/>
                    <a:pt x="461553" y="983969"/>
                    <a:pt x="461553" y="983969"/>
                  </a:cubicBezTo>
                  <a:cubicBezTo>
                    <a:pt x="461553" y="989041"/>
                    <a:pt x="461553" y="994113"/>
                    <a:pt x="461553" y="999185"/>
                  </a:cubicBezTo>
                  <a:cubicBezTo>
                    <a:pt x="461553" y="999185"/>
                    <a:pt x="461553" y="999185"/>
                    <a:pt x="461553" y="999185"/>
                  </a:cubicBezTo>
                  <a:cubicBezTo>
                    <a:pt x="461553" y="1004257"/>
                    <a:pt x="461553" y="1009329"/>
                    <a:pt x="456481" y="1014401"/>
                  </a:cubicBezTo>
                  <a:cubicBezTo>
                    <a:pt x="451409" y="1024545"/>
                    <a:pt x="446337" y="1034689"/>
                    <a:pt x="441265" y="1044833"/>
                  </a:cubicBezTo>
                  <a:cubicBezTo>
                    <a:pt x="441265" y="1049905"/>
                    <a:pt x="436193" y="1049905"/>
                    <a:pt x="431121" y="1054977"/>
                  </a:cubicBezTo>
                  <a:cubicBezTo>
                    <a:pt x="431121" y="1054977"/>
                    <a:pt x="431121" y="1060049"/>
                    <a:pt x="426049" y="1060049"/>
                  </a:cubicBezTo>
                  <a:cubicBezTo>
                    <a:pt x="420977" y="1065121"/>
                    <a:pt x="415905" y="1065121"/>
                    <a:pt x="410833" y="1070193"/>
                  </a:cubicBezTo>
                  <a:lnTo>
                    <a:pt x="527489" y="1004257"/>
                  </a:lnTo>
                  <a:cubicBezTo>
                    <a:pt x="532561" y="999185"/>
                    <a:pt x="537633" y="999185"/>
                    <a:pt x="542705" y="994113"/>
                  </a:cubicBezTo>
                  <a:cubicBezTo>
                    <a:pt x="542705" y="994113"/>
                    <a:pt x="542705" y="989041"/>
                    <a:pt x="547777" y="989041"/>
                  </a:cubicBezTo>
                  <a:cubicBezTo>
                    <a:pt x="552849" y="983969"/>
                    <a:pt x="552849" y="983969"/>
                    <a:pt x="557921" y="978897"/>
                  </a:cubicBezTo>
                  <a:cubicBezTo>
                    <a:pt x="557921" y="978897"/>
                    <a:pt x="557921" y="978897"/>
                    <a:pt x="557921" y="978897"/>
                  </a:cubicBezTo>
                  <a:lnTo>
                    <a:pt x="557921" y="978897"/>
                  </a:lnTo>
                  <a:cubicBezTo>
                    <a:pt x="562993" y="968753"/>
                    <a:pt x="568065" y="963681"/>
                    <a:pt x="573137" y="953537"/>
                  </a:cubicBezTo>
                  <a:cubicBezTo>
                    <a:pt x="573137" y="948465"/>
                    <a:pt x="573137" y="948465"/>
                    <a:pt x="578209" y="943393"/>
                  </a:cubicBezTo>
                  <a:lnTo>
                    <a:pt x="578209" y="943393"/>
                  </a:lnTo>
                  <a:cubicBezTo>
                    <a:pt x="578209" y="943393"/>
                    <a:pt x="578209" y="943393"/>
                    <a:pt x="578209" y="943393"/>
                  </a:cubicBezTo>
                  <a:cubicBezTo>
                    <a:pt x="578209" y="943393"/>
                    <a:pt x="578209" y="943393"/>
                    <a:pt x="578209" y="943393"/>
                  </a:cubicBezTo>
                  <a:cubicBezTo>
                    <a:pt x="578209" y="943393"/>
                    <a:pt x="578209" y="938321"/>
                    <a:pt x="578209" y="938321"/>
                  </a:cubicBezTo>
                  <a:cubicBezTo>
                    <a:pt x="578209" y="933249"/>
                    <a:pt x="578209" y="933249"/>
                    <a:pt x="578209" y="928177"/>
                  </a:cubicBezTo>
                  <a:cubicBezTo>
                    <a:pt x="578209" y="928177"/>
                    <a:pt x="578209" y="928177"/>
                    <a:pt x="578209" y="928177"/>
                  </a:cubicBezTo>
                  <a:cubicBezTo>
                    <a:pt x="578209" y="928177"/>
                    <a:pt x="578209" y="928177"/>
                    <a:pt x="578209" y="928177"/>
                  </a:cubicBezTo>
                  <a:cubicBezTo>
                    <a:pt x="578209" y="923105"/>
                    <a:pt x="578209" y="918033"/>
                    <a:pt x="578209" y="907889"/>
                  </a:cubicBezTo>
                  <a:cubicBezTo>
                    <a:pt x="578209" y="907889"/>
                    <a:pt x="578209" y="907889"/>
                    <a:pt x="578209" y="907889"/>
                  </a:cubicBezTo>
                  <a:cubicBezTo>
                    <a:pt x="578209" y="902817"/>
                    <a:pt x="578209" y="892673"/>
                    <a:pt x="578209" y="887601"/>
                  </a:cubicBezTo>
                  <a:cubicBezTo>
                    <a:pt x="578209" y="882529"/>
                    <a:pt x="578209" y="882529"/>
                    <a:pt x="578209" y="877457"/>
                  </a:cubicBezTo>
                  <a:cubicBezTo>
                    <a:pt x="578209" y="877457"/>
                    <a:pt x="578209" y="877457"/>
                    <a:pt x="578209" y="877457"/>
                  </a:cubicBezTo>
                  <a:lnTo>
                    <a:pt x="578209" y="877457"/>
                  </a:lnTo>
                  <a:lnTo>
                    <a:pt x="573137" y="436192"/>
                  </a:lnTo>
                  <a:close/>
                </a:path>
              </a:pathLst>
            </a:custGeom>
            <a:solidFill>
              <a:srgbClr val="FFFFFF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9CC27284-CD8F-4A11-85F7-D35144E2B258}"/>
                </a:ext>
              </a:extLst>
            </p:cNvPr>
            <p:cNvSpPr/>
            <p:nvPr/>
          </p:nvSpPr>
          <p:spPr>
            <a:xfrm>
              <a:off x="6075712" y="3687672"/>
              <a:ext cx="152160" cy="50720"/>
            </a:xfrm>
            <a:custGeom>
              <a:avLst/>
              <a:gdLst>
                <a:gd name="connsiteX0" fmla="*/ 131872 w 152160"/>
                <a:gd name="connsiteY0" fmla="*/ 5072 h 50720"/>
                <a:gd name="connsiteX1" fmla="*/ 131872 w 152160"/>
                <a:gd name="connsiteY1" fmla="*/ 5072 h 50720"/>
                <a:gd name="connsiteX2" fmla="*/ 116656 w 152160"/>
                <a:gd name="connsiteY2" fmla="*/ 0 h 50720"/>
                <a:gd name="connsiteX3" fmla="*/ 116656 w 152160"/>
                <a:gd name="connsiteY3" fmla="*/ 0 h 50720"/>
                <a:gd name="connsiteX4" fmla="*/ 0 w 152160"/>
                <a:gd name="connsiteY4" fmla="*/ 65936 h 50720"/>
                <a:gd name="connsiteX5" fmla="*/ 5072 w 152160"/>
                <a:gd name="connsiteY5" fmla="*/ 65936 h 50720"/>
                <a:gd name="connsiteX6" fmla="*/ 10144 w 152160"/>
                <a:gd name="connsiteY6" fmla="*/ 65936 h 50720"/>
                <a:gd name="connsiteX7" fmla="*/ 15216 w 152160"/>
                <a:gd name="connsiteY7" fmla="*/ 65936 h 50720"/>
                <a:gd name="connsiteX8" fmla="*/ 20288 w 152160"/>
                <a:gd name="connsiteY8" fmla="*/ 65936 h 50720"/>
                <a:gd name="connsiteX9" fmla="*/ 20288 w 152160"/>
                <a:gd name="connsiteY9" fmla="*/ 65936 h 50720"/>
                <a:gd name="connsiteX10" fmla="*/ 20288 w 152160"/>
                <a:gd name="connsiteY10" fmla="*/ 65936 h 50720"/>
                <a:gd name="connsiteX11" fmla="*/ 20288 w 152160"/>
                <a:gd name="connsiteY11" fmla="*/ 65936 h 50720"/>
                <a:gd name="connsiteX12" fmla="*/ 25360 w 152160"/>
                <a:gd name="connsiteY12" fmla="*/ 65936 h 50720"/>
                <a:gd name="connsiteX13" fmla="*/ 30432 w 152160"/>
                <a:gd name="connsiteY13" fmla="*/ 65936 h 50720"/>
                <a:gd name="connsiteX14" fmla="*/ 35504 w 152160"/>
                <a:gd name="connsiteY14" fmla="*/ 65936 h 50720"/>
                <a:gd name="connsiteX15" fmla="*/ 40576 w 152160"/>
                <a:gd name="connsiteY15" fmla="*/ 65936 h 50720"/>
                <a:gd name="connsiteX16" fmla="*/ 157232 w 152160"/>
                <a:gd name="connsiteY16" fmla="*/ 0 h 50720"/>
                <a:gd name="connsiteX17" fmla="*/ 131872 w 152160"/>
                <a:gd name="connsiteY17" fmla="*/ 5072 h 50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2160" h="50720">
                  <a:moveTo>
                    <a:pt x="131872" y="5072"/>
                  </a:moveTo>
                  <a:cubicBezTo>
                    <a:pt x="131872" y="5072"/>
                    <a:pt x="131872" y="5072"/>
                    <a:pt x="131872" y="5072"/>
                  </a:cubicBezTo>
                  <a:cubicBezTo>
                    <a:pt x="126800" y="5072"/>
                    <a:pt x="121728" y="5072"/>
                    <a:pt x="116656" y="0"/>
                  </a:cubicBezTo>
                  <a:cubicBezTo>
                    <a:pt x="116656" y="0"/>
                    <a:pt x="116656" y="0"/>
                    <a:pt x="116656" y="0"/>
                  </a:cubicBezTo>
                  <a:lnTo>
                    <a:pt x="0" y="65936"/>
                  </a:lnTo>
                  <a:cubicBezTo>
                    <a:pt x="0" y="65936"/>
                    <a:pt x="0" y="65936"/>
                    <a:pt x="5072" y="65936"/>
                  </a:cubicBezTo>
                  <a:cubicBezTo>
                    <a:pt x="5072" y="65936"/>
                    <a:pt x="10144" y="65936"/>
                    <a:pt x="10144" y="65936"/>
                  </a:cubicBezTo>
                  <a:cubicBezTo>
                    <a:pt x="10144" y="65936"/>
                    <a:pt x="10144" y="65936"/>
                    <a:pt x="15216" y="65936"/>
                  </a:cubicBezTo>
                  <a:cubicBezTo>
                    <a:pt x="15216" y="65936"/>
                    <a:pt x="15216" y="65936"/>
                    <a:pt x="20288" y="65936"/>
                  </a:cubicBezTo>
                  <a:cubicBezTo>
                    <a:pt x="20288" y="65936"/>
                    <a:pt x="20288" y="65936"/>
                    <a:pt x="20288" y="65936"/>
                  </a:cubicBezTo>
                  <a:cubicBezTo>
                    <a:pt x="20288" y="65936"/>
                    <a:pt x="20288" y="65936"/>
                    <a:pt x="20288" y="65936"/>
                  </a:cubicBezTo>
                  <a:cubicBezTo>
                    <a:pt x="20288" y="65936"/>
                    <a:pt x="20288" y="65936"/>
                    <a:pt x="20288" y="65936"/>
                  </a:cubicBezTo>
                  <a:cubicBezTo>
                    <a:pt x="20288" y="65936"/>
                    <a:pt x="20288" y="65936"/>
                    <a:pt x="25360" y="65936"/>
                  </a:cubicBezTo>
                  <a:cubicBezTo>
                    <a:pt x="25360" y="65936"/>
                    <a:pt x="25360" y="65936"/>
                    <a:pt x="30432" y="65936"/>
                  </a:cubicBezTo>
                  <a:cubicBezTo>
                    <a:pt x="30432" y="65936"/>
                    <a:pt x="30432" y="65936"/>
                    <a:pt x="35504" y="65936"/>
                  </a:cubicBezTo>
                  <a:cubicBezTo>
                    <a:pt x="35504" y="65936"/>
                    <a:pt x="35504" y="65936"/>
                    <a:pt x="40576" y="65936"/>
                  </a:cubicBezTo>
                  <a:lnTo>
                    <a:pt x="157232" y="0"/>
                  </a:lnTo>
                  <a:cubicBezTo>
                    <a:pt x="136945" y="5072"/>
                    <a:pt x="131872" y="5072"/>
                    <a:pt x="131872" y="5072"/>
                  </a:cubicBezTo>
                  <a:close/>
                </a:path>
              </a:pathLst>
            </a:custGeom>
            <a:solidFill>
              <a:srgbClr val="FFC2DE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9765987E-9448-4C12-918A-A6AE7B7BD8B5}"/>
                </a:ext>
              </a:extLst>
            </p:cNvPr>
            <p:cNvSpPr/>
            <p:nvPr/>
          </p:nvSpPr>
          <p:spPr>
            <a:xfrm>
              <a:off x="6293808" y="3778968"/>
              <a:ext cx="253601" cy="101440"/>
            </a:xfrm>
            <a:custGeom>
              <a:avLst/>
              <a:gdLst>
                <a:gd name="connsiteX0" fmla="*/ 233312 w 253600"/>
                <a:gd name="connsiteY0" fmla="*/ 60864 h 101440"/>
                <a:gd name="connsiteX1" fmla="*/ 233312 w 253600"/>
                <a:gd name="connsiteY1" fmla="*/ 60864 h 101440"/>
                <a:gd name="connsiteX2" fmla="*/ 218096 w 253600"/>
                <a:gd name="connsiteY2" fmla="*/ 55792 h 101440"/>
                <a:gd name="connsiteX3" fmla="*/ 218096 w 253600"/>
                <a:gd name="connsiteY3" fmla="*/ 55792 h 101440"/>
                <a:gd name="connsiteX4" fmla="*/ 197808 w 253600"/>
                <a:gd name="connsiteY4" fmla="*/ 45648 h 101440"/>
                <a:gd name="connsiteX5" fmla="*/ 197808 w 253600"/>
                <a:gd name="connsiteY5" fmla="*/ 45648 h 101440"/>
                <a:gd name="connsiteX6" fmla="*/ 172448 w 253600"/>
                <a:gd name="connsiteY6" fmla="*/ 30432 h 101440"/>
                <a:gd name="connsiteX7" fmla="*/ 116656 w 253600"/>
                <a:gd name="connsiteY7" fmla="*/ 0 h 101440"/>
                <a:gd name="connsiteX8" fmla="*/ 0 w 253600"/>
                <a:gd name="connsiteY8" fmla="*/ 65936 h 101440"/>
                <a:gd name="connsiteX9" fmla="*/ 55792 w 253600"/>
                <a:gd name="connsiteY9" fmla="*/ 96368 h 101440"/>
                <a:gd name="connsiteX10" fmla="*/ 65936 w 253600"/>
                <a:gd name="connsiteY10" fmla="*/ 101440 h 101440"/>
                <a:gd name="connsiteX11" fmla="*/ 76080 w 253600"/>
                <a:gd name="connsiteY11" fmla="*/ 106512 h 101440"/>
                <a:gd name="connsiteX12" fmla="*/ 81152 w 253600"/>
                <a:gd name="connsiteY12" fmla="*/ 106512 h 101440"/>
                <a:gd name="connsiteX13" fmla="*/ 81152 w 253600"/>
                <a:gd name="connsiteY13" fmla="*/ 106512 h 101440"/>
                <a:gd name="connsiteX14" fmla="*/ 86224 w 253600"/>
                <a:gd name="connsiteY14" fmla="*/ 106512 h 101440"/>
                <a:gd name="connsiteX15" fmla="*/ 91296 w 253600"/>
                <a:gd name="connsiteY15" fmla="*/ 111584 h 101440"/>
                <a:gd name="connsiteX16" fmla="*/ 96368 w 253600"/>
                <a:gd name="connsiteY16" fmla="*/ 111584 h 101440"/>
                <a:gd name="connsiteX17" fmla="*/ 101440 w 253600"/>
                <a:gd name="connsiteY17" fmla="*/ 111584 h 101440"/>
                <a:gd name="connsiteX18" fmla="*/ 101440 w 253600"/>
                <a:gd name="connsiteY18" fmla="*/ 111584 h 101440"/>
                <a:gd name="connsiteX19" fmla="*/ 101440 w 253600"/>
                <a:gd name="connsiteY19" fmla="*/ 111584 h 101440"/>
                <a:gd name="connsiteX20" fmla="*/ 106512 w 253600"/>
                <a:gd name="connsiteY20" fmla="*/ 111584 h 101440"/>
                <a:gd name="connsiteX21" fmla="*/ 111584 w 253600"/>
                <a:gd name="connsiteY21" fmla="*/ 111584 h 101440"/>
                <a:gd name="connsiteX22" fmla="*/ 116656 w 253600"/>
                <a:gd name="connsiteY22" fmla="*/ 111584 h 101440"/>
                <a:gd name="connsiteX23" fmla="*/ 121728 w 253600"/>
                <a:gd name="connsiteY23" fmla="*/ 111584 h 101440"/>
                <a:gd name="connsiteX24" fmla="*/ 121728 w 253600"/>
                <a:gd name="connsiteY24" fmla="*/ 111584 h 101440"/>
                <a:gd name="connsiteX25" fmla="*/ 121728 w 253600"/>
                <a:gd name="connsiteY25" fmla="*/ 111584 h 101440"/>
                <a:gd name="connsiteX26" fmla="*/ 121728 w 253600"/>
                <a:gd name="connsiteY26" fmla="*/ 111584 h 101440"/>
                <a:gd name="connsiteX27" fmla="*/ 126800 w 253600"/>
                <a:gd name="connsiteY27" fmla="*/ 111584 h 101440"/>
                <a:gd name="connsiteX28" fmla="*/ 131872 w 253600"/>
                <a:gd name="connsiteY28" fmla="*/ 111584 h 101440"/>
                <a:gd name="connsiteX29" fmla="*/ 136944 w 253600"/>
                <a:gd name="connsiteY29" fmla="*/ 111584 h 101440"/>
                <a:gd name="connsiteX30" fmla="*/ 142016 w 253600"/>
                <a:gd name="connsiteY30" fmla="*/ 111584 h 101440"/>
                <a:gd name="connsiteX31" fmla="*/ 258672 w 253600"/>
                <a:gd name="connsiteY31" fmla="*/ 45648 h 101440"/>
                <a:gd name="connsiteX32" fmla="*/ 233312 w 253600"/>
                <a:gd name="connsiteY32" fmla="*/ 60864 h 10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53600" h="101440">
                  <a:moveTo>
                    <a:pt x="233312" y="60864"/>
                  </a:moveTo>
                  <a:cubicBezTo>
                    <a:pt x="233312" y="60864"/>
                    <a:pt x="233312" y="60864"/>
                    <a:pt x="233312" y="60864"/>
                  </a:cubicBezTo>
                  <a:cubicBezTo>
                    <a:pt x="228240" y="60864"/>
                    <a:pt x="223169" y="60864"/>
                    <a:pt x="218096" y="55792"/>
                  </a:cubicBezTo>
                  <a:cubicBezTo>
                    <a:pt x="218096" y="55792"/>
                    <a:pt x="218096" y="55792"/>
                    <a:pt x="218096" y="55792"/>
                  </a:cubicBezTo>
                  <a:cubicBezTo>
                    <a:pt x="213024" y="55792"/>
                    <a:pt x="202880" y="50720"/>
                    <a:pt x="197808" y="45648"/>
                  </a:cubicBezTo>
                  <a:cubicBezTo>
                    <a:pt x="197808" y="45648"/>
                    <a:pt x="197808" y="45648"/>
                    <a:pt x="197808" y="45648"/>
                  </a:cubicBezTo>
                  <a:cubicBezTo>
                    <a:pt x="187664" y="40576"/>
                    <a:pt x="182592" y="35504"/>
                    <a:pt x="172448" y="30432"/>
                  </a:cubicBezTo>
                  <a:lnTo>
                    <a:pt x="116656" y="0"/>
                  </a:lnTo>
                  <a:lnTo>
                    <a:pt x="0" y="65936"/>
                  </a:lnTo>
                  <a:lnTo>
                    <a:pt x="55792" y="96368"/>
                  </a:lnTo>
                  <a:cubicBezTo>
                    <a:pt x="60864" y="96368"/>
                    <a:pt x="65936" y="101440"/>
                    <a:pt x="65936" y="101440"/>
                  </a:cubicBezTo>
                  <a:cubicBezTo>
                    <a:pt x="71008" y="101440"/>
                    <a:pt x="76080" y="106512"/>
                    <a:pt x="76080" y="106512"/>
                  </a:cubicBezTo>
                  <a:cubicBezTo>
                    <a:pt x="76080" y="106512"/>
                    <a:pt x="81152" y="106512"/>
                    <a:pt x="81152" y="106512"/>
                  </a:cubicBezTo>
                  <a:cubicBezTo>
                    <a:pt x="81152" y="106512"/>
                    <a:pt x="81152" y="106512"/>
                    <a:pt x="81152" y="106512"/>
                  </a:cubicBezTo>
                  <a:cubicBezTo>
                    <a:pt x="81152" y="106512"/>
                    <a:pt x="81152" y="106512"/>
                    <a:pt x="86224" y="106512"/>
                  </a:cubicBezTo>
                  <a:cubicBezTo>
                    <a:pt x="91296" y="106512"/>
                    <a:pt x="91296" y="106512"/>
                    <a:pt x="91296" y="111584"/>
                  </a:cubicBezTo>
                  <a:cubicBezTo>
                    <a:pt x="91296" y="111584"/>
                    <a:pt x="96368" y="111584"/>
                    <a:pt x="96368" y="111584"/>
                  </a:cubicBezTo>
                  <a:cubicBezTo>
                    <a:pt x="96368" y="111584"/>
                    <a:pt x="101440" y="111584"/>
                    <a:pt x="101440" y="111584"/>
                  </a:cubicBezTo>
                  <a:cubicBezTo>
                    <a:pt x="101440" y="111584"/>
                    <a:pt x="101440" y="111584"/>
                    <a:pt x="101440" y="111584"/>
                  </a:cubicBezTo>
                  <a:cubicBezTo>
                    <a:pt x="101440" y="111584"/>
                    <a:pt x="101440" y="111584"/>
                    <a:pt x="101440" y="111584"/>
                  </a:cubicBezTo>
                  <a:cubicBezTo>
                    <a:pt x="101440" y="111584"/>
                    <a:pt x="106512" y="111584"/>
                    <a:pt x="106512" y="111584"/>
                  </a:cubicBezTo>
                  <a:cubicBezTo>
                    <a:pt x="106512" y="111584"/>
                    <a:pt x="111584" y="111584"/>
                    <a:pt x="111584" y="111584"/>
                  </a:cubicBezTo>
                  <a:cubicBezTo>
                    <a:pt x="111584" y="111584"/>
                    <a:pt x="111584" y="111584"/>
                    <a:pt x="116656" y="111584"/>
                  </a:cubicBezTo>
                  <a:cubicBezTo>
                    <a:pt x="116656" y="111584"/>
                    <a:pt x="116656" y="111584"/>
                    <a:pt x="121728" y="111584"/>
                  </a:cubicBezTo>
                  <a:cubicBezTo>
                    <a:pt x="121728" y="111584"/>
                    <a:pt x="121728" y="111584"/>
                    <a:pt x="121728" y="111584"/>
                  </a:cubicBezTo>
                  <a:cubicBezTo>
                    <a:pt x="121728" y="111584"/>
                    <a:pt x="121728" y="111584"/>
                    <a:pt x="121728" y="111584"/>
                  </a:cubicBezTo>
                  <a:cubicBezTo>
                    <a:pt x="121728" y="111584"/>
                    <a:pt x="121728" y="111584"/>
                    <a:pt x="121728" y="111584"/>
                  </a:cubicBezTo>
                  <a:cubicBezTo>
                    <a:pt x="121728" y="111584"/>
                    <a:pt x="121728" y="111584"/>
                    <a:pt x="126800" y="111584"/>
                  </a:cubicBezTo>
                  <a:cubicBezTo>
                    <a:pt x="126800" y="111584"/>
                    <a:pt x="126800" y="111584"/>
                    <a:pt x="131872" y="111584"/>
                  </a:cubicBezTo>
                  <a:cubicBezTo>
                    <a:pt x="131872" y="111584"/>
                    <a:pt x="131872" y="111584"/>
                    <a:pt x="136944" y="111584"/>
                  </a:cubicBezTo>
                  <a:cubicBezTo>
                    <a:pt x="136944" y="111584"/>
                    <a:pt x="136944" y="111584"/>
                    <a:pt x="142016" y="111584"/>
                  </a:cubicBezTo>
                  <a:lnTo>
                    <a:pt x="258672" y="45648"/>
                  </a:lnTo>
                  <a:cubicBezTo>
                    <a:pt x="243456" y="60864"/>
                    <a:pt x="238384" y="60864"/>
                    <a:pt x="233312" y="60864"/>
                  </a:cubicBezTo>
                  <a:close/>
                </a:path>
              </a:pathLst>
            </a:custGeom>
            <a:solidFill>
              <a:srgbClr val="EFEFEF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F5F9D7CE-3DE8-4A27-A3F4-F88E7F5EB398}"/>
                </a:ext>
              </a:extLst>
            </p:cNvPr>
            <p:cNvSpPr/>
            <p:nvPr/>
          </p:nvSpPr>
          <p:spPr>
            <a:xfrm>
              <a:off x="6618417" y="3834760"/>
              <a:ext cx="101440" cy="50720"/>
            </a:xfrm>
            <a:custGeom>
              <a:avLst/>
              <a:gdLst>
                <a:gd name="connsiteX0" fmla="*/ 0 w 101440"/>
                <a:gd name="connsiteY0" fmla="*/ 65936 h 50720"/>
                <a:gd name="connsiteX1" fmla="*/ 116656 w 101440"/>
                <a:gd name="connsiteY1" fmla="*/ 0 h 50720"/>
                <a:gd name="connsiteX2" fmla="*/ 116656 w 101440"/>
                <a:gd name="connsiteY2" fmla="*/ 5072 h 50720"/>
                <a:gd name="connsiteX3" fmla="*/ 0 w 101440"/>
                <a:gd name="connsiteY3" fmla="*/ 65936 h 50720"/>
                <a:gd name="connsiteX4" fmla="*/ 0 w 101440"/>
                <a:gd name="connsiteY4" fmla="*/ 65936 h 50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440" h="50720">
                  <a:moveTo>
                    <a:pt x="0" y="65936"/>
                  </a:moveTo>
                  <a:lnTo>
                    <a:pt x="116656" y="0"/>
                  </a:lnTo>
                  <a:cubicBezTo>
                    <a:pt x="116656" y="0"/>
                    <a:pt x="116656" y="0"/>
                    <a:pt x="116656" y="5072"/>
                  </a:cubicBezTo>
                  <a:lnTo>
                    <a:pt x="0" y="65936"/>
                  </a:lnTo>
                  <a:cubicBezTo>
                    <a:pt x="0" y="71008"/>
                    <a:pt x="0" y="71008"/>
                    <a:pt x="0" y="65936"/>
                  </a:cubicBezTo>
                </a:path>
              </a:pathLst>
            </a:custGeom>
            <a:solidFill>
              <a:srgbClr val="B3B3B3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F3EB2BB4-D650-4A71-B9E3-3BB91098C1E5}"/>
                </a:ext>
              </a:extLst>
            </p:cNvPr>
            <p:cNvSpPr/>
            <p:nvPr/>
          </p:nvSpPr>
          <p:spPr>
            <a:xfrm>
              <a:off x="6618417" y="3839832"/>
              <a:ext cx="101440" cy="101440"/>
            </a:xfrm>
            <a:custGeom>
              <a:avLst/>
              <a:gdLst>
                <a:gd name="connsiteX0" fmla="*/ 0 w 101440"/>
                <a:gd name="connsiteY0" fmla="*/ 65936 h 101440"/>
                <a:gd name="connsiteX1" fmla="*/ 116656 w 101440"/>
                <a:gd name="connsiteY1" fmla="*/ 0 h 101440"/>
                <a:gd name="connsiteX2" fmla="*/ 116656 w 101440"/>
                <a:gd name="connsiteY2" fmla="*/ 45648 h 101440"/>
                <a:gd name="connsiteX3" fmla="*/ 0 w 101440"/>
                <a:gd name="connsiteY3" fmla="*/ 111584 h 101440"/>
                <a:gd name="connsiteX4" fmla="*/ 0 w 101440"/>
                <a:gd name="connsiteY4" fmla="*/ 65936 h 10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440" h="101440">
                  <a:moveTo>
                    <a:pt x="0" y="65936"/>
                  </a:moveTo>
                  <a:lnTo>
                    <a:pt x="116656" y="0"/>
                  </a:lnTo>
                  <a:cubicBezTo>
                    <a:pt x="116656" y="15216"/>
                    <a:pt x="116656" y="35504"/>
                    <a:pt x="116656" y="45648"/>
                  </a:cubicBezTo>
                  <a:lnTo>
                    <a:pt x="0" y="111584"/>
                  </a:lnTo>
                  <a:cubicBezTo>
                    <a:pt x="0" y="101440"/>
                    <a:pt x="0" y="81152"/>
                    <a:pt x="0" y="65936"/>
                  </a:cubicBezTo>
                </a:path>
              </a:pathLst>
            </a:custGeom>
            <a:solidFill>
              <a:srgbClr val="AEAEAE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19B27A6D-50AD-49CE-92F5-87B8E51695BA}"/>
                </a:ext>
              </a:extLst>
            </p:cNvPr>
            <p:cNvSpPr/>
            <p:nvPr/>
          </p:nvSpPr>
          <p:spPr>
            <a:xfrm>
              <a:off x="6288737" y="3251480"/>
              <a:ext cx="101440" cy="557920"/>
            </a:xfrm>
            <a:custGeom>
              <a:avLst/>
              <a:gdLst>
                <a:gd name="connsiteX0" fmla="*/ 0 w 101440"/>
                <a:gd name="connsiteY0" fmla="*/ 65936 h 557920"/>
                <a:gd name="connsiteX1" fmla="*/ 116656 w 101440"/>
                <a:gd name="connsiteY1" fmla="*/ 0 h 557920"/>
                <a:gd name="connsiteX2" fmla="*/ 116656 w 101440"/>
                <a:gd name="connsiteY2" fmla="*/ 527489 h 557920"/>
                <a:gd name="connsiteX3" fmla="*/ 0 w 101440"/>
                <a:gd name="connsiteY3" fmla="*/ 598497 h 55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440" h="557920">
                  <a:moveTo>
                    <a:pt x="0" y="65936"/>
                  </a:moveTo>
                  <a:lnTo>
                    <a:pt x="116656" y="0"/>
                  </a:lnTo>
                  <a:lnTo>
                    <a:pt x="116656" y="527489"/>
                  </a:lnTo>
                  <a:lnTo>
                    <a:pt x="0" y="598497"/>
                  </a:lnTo>
                  <a:close/>
                </a:path>
              </a:pathLst>
            </a:custGeom>
            <a:solidFill>
              <a:srgbClr val="FFFFFF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74D41AF3-B774-42D9-86C7-F8AC53295D71}"/>
                </a:ext>
              </a:extLst>
            </p:cNvPr>
            <p:cNvSpPr/>
            <p:nvPr/>
          </p:nvSpPr>
          <p:spPr>
            <a:xfrm>
              <a:off x="6567697" y="3322488"/>
              <a:ext cx="101440" cy="50720"/>
            </a:xfrm>
            <a:custGeom>
              <a:avLst/>
              <a:gdLst>
                <a:gd name="connsiteX0" fmla="*/ 0 w 101440"/>
                <a:gd name="connsiteY0" fmla="*/ 65936 h 50720"/>
                <a:gd name="connsiteX1" fmla="*/ 116656 w 101440"/>
                <a:gd name="connsiteY1" fmla="*/ 0 h 50720"/>
                <a:gd name="connsiteX2" fmla="*/ 121728 w 101440"/>
                <a:gd name="connsiteY2" fmla="*/ 10144 h 50720"/>
                <a:gd name="connsiteX3" fmla="*/ 5072 w 101440"/>
                <a:gd name="connsiteY3" fmla="*/ 76080 h 50720"/>
                <a:gd name="connsiteX4" fmla="*/ 0 w 101440"/>
                <a:gd name="connsiteY4" fmla="*/ 65936 h 50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440" h="50720">
                  <a:moveTo>
                    <a:pt x="0" y="65936"/>
                  </a:moveTo>
                  <a:lnTo>
                    <a:pt x="116656" y="0"/>
                  </a:lnTo>
                  <a:cubicBezTo>
                    <a:pt x="116656" y="5072"/>
                    <a:pt x="121728" y="5072"/>
                    <a:pt x="121728" y="10144"/>
                  </a:cubicBezTo>
                  <a:lnTo>
                    <a:pt x="5072" y="76080"/>
                  </a:lnTo>
                  <a:cubicBezTo>
                    <a:pt x="5072" y="71008"/>
                    <a:pt x="5072" y="65936"/>
                    <a:pt x="0" y="65936"/>
                  </a:cubicBezTo>
                </a:path>
              </a:pathLst>
            </a:custGeom>
            <a:solidFill>
              <a:srgbClr val="FAFAFA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B33D98BA-8015-4AF1-8078-7052613688F4}"/>
                </a:ext>
              </a:extLst>
            </p:cNvPr>
            <p:cNvSpPr/>
            <p:nvPr/>
          </p:nvSpPr>
          <p:spPr>
            <a:xfrm>
              <a:off x="6070640" y="2962376"/>
              <a:ext cx="659361" cy="1115841"/>
            </a:xfrm>
            <a:custGeom>
              <a:avLst/>
              <a:gdLst>
                <a:gd name="connsiteX0" fmla="*/ 664433 w 659361"/>
                <a:gd name="connsiteY0" fmla="*/ 547776 h 1115840"/>
                <a:gd name="connsiteX1" fmla="*/ 664433 w 659361"/>
                <a:gd name="connsiteY1" fmla="*/ 532560 h 1115840"/>
                <a:gd name="connsiteX2" fmla="*/ 664433 w 659361"/>
                <a:gd name="connsiteY2" fmla="*/ 517344 h 1115840"/>
                <a:gd name="connsiteX3" fmla="*/ 664433 w 659361"/>
                <a:gd name="connsiteY3" fmla="*/ 512273 h 1115840"/>
                <a:gd name="connsiteX4" fmla="*/ 664433 w 659361"/>
                <a:gd name="connsiteY4" fmla="*/ 512273 h 1115840"/>
                <a:gd name="connsiteX5" fmla="*/ 664433 w 659361"/>
                <a:gd name="connsiteY5" fmla="*/ 507200 h 1115840"/>
                <a:gd name="connsiteX6" fmla="*/ 664433 w 659361"/>
                <a:gd name="connsiteY6" fmla="*/ 491984 h 1115840"/>
                <a:gd name="connsiteX7" fmla="*/ 664433 w 659361"/>
                <a:gd name="connsiteY7" fmla="*/ 481840 h 1115840"/>
                <a:gd name="connsiteX8" fmla="*/ 664433 w 659361"/>
                <a:gd name="connsiteY8" fmla="*/ 471696 h 1115840"/>
                <a:gd name="connsiteX9" fmla="*/ 659361 w 659361"/>
                <a:gd name="connsiteY9" fmla="*/ 461553 h 1115840"/>
                <a:gd name="connsiteX10" fmla="*/ 654289 w 659361"/>
                <a:gd name="connsiteY10" fmla="*/ 451408 h 1115840"/>
                <a:gd name="connsiteX11" fmla="*/ 649217 w 659361"/>
                <a:gd name="connsiteY11" fmla="*/ 441264 h 1115840"/>
                <a:gd name="connsiteX12" fmla="*/ 644145 w 659361"/>
                <a:gd name="connsiteY12" fmla="*/ 431120 h 1115840"/>
                <a:gd name="connsiteX13" fmla="*/ 639073 w 659361"/>
                <a:gd name="connsiteY13" fmla="*/ 420976 h 1115840"/>
                <a:gd name="connsiteX14" fmla="*/ 634001 w 659361"/>
                <a:gd name="connsiteY14" fmla="*/ 410832 h 1115840"/>
                <a:gd name="connsiteX15" fmla="*/ 628929 w 659361"/>
                <a:gd name="connsiteY15" fmla="*/ 400688 h 1115840"/>
                <a:gd name="connsiteX16" fmla="*/ 623857 w 659361"/>
                <a:gd name="connsiteY16" fmla="*/ 390544 h 1115840"/>
                <a:gd name="connsiteX17" fmla="*/ 618785 w 659361"/>
                <a:gd name="connsiteY17" fmla="*/ 380400 h 1115840"/>
                <a:gd name="connsiteX18" fmla="*/ 613713 w 659361"/>
                <a:gd name="connsiteY18" fmla="*/ 370256 h 1115840"/>
                <a:gd name="connsiteX19" fmla="*/ 613713 w 659361"/>
                <a:gd name="connsiteY19" fmla="*/ 370256 h 1115840"/>
                <a:gd name="connsiteX20" fmla="*/ 608641 w 659361"/>
                <a:gd name="connsiteY20" fmla="*/ 360112 h 1115840"/>
                <a:gd name="connsiteX21" fmla="*/ 608641 w 659361"/>
                <a:gd name="connsiteY21" fmla="*/ 360112 h 1115840"/>
                <a:gd name="connsiteX22" fmla="*/ 598497 w 659361"/>
                <a:gd name="connsiteY22" fmla="*/ 344896 h 1115840"/>
                <a:gd name="connsiteX23" fmla="*/ 598497 w 659361"/>
                <a:gd name="connsiteY23" fmla="*/ 344896 h 1115840"/>
                <a:gd name="connsiteX24" fmla="*/ 593425 w 659361"/>
                <a:gd name="connsiteY24" fmla="*/ 334752 h 1115840"/>
                <a:gd name="connsiteX25" fmla="*/ 583281 w 659361"/>
                <a:gd name="connsiteY25" fmla="*/ 319536 h 1115840"/>
                <a:gd name="connsiteX26" fmla="*/ 578209 w 659361"/>
                <a:gd name="connsiteY26" fmla="*/ 309392 h 1115840"/>
                <a:gd name="connsiteX27" fmla="*/ 573137 w 659361"/>
                <a:gd name="connsiteY27" fmla="*/ 304320 h 1115840"/>
                <a:gd name="connsiteX28" fmla="*/ 562993 w 659361"/>
                <a:gd name="connsiteY28" fmla="*/ 294176 h 1115840"/>
                <a:gd name="connsiteX29" fmla="*/ 557921 w 659361"/>
                <a:gd name="connsiteY29" fmla="*/ 284032 h 1115840"/>
                <a:gd name="connsiteX30" fmla="*/ 552849 w 659361"/>
                <a:gd name="connsiteY30" fmla="*/ 273888 h 1115840"/>
                <a:gd name="connsiteX31" fmla="*/ 547777 w 659361"/>
                <a:gd name="connsiteY31" fmla="*/ 263744 h 1115840"/>
                <a:gd name="connsiteX32" fmla="*/ 542705 w 659361"/>
                <a:gd name="connsiteY32" fmla="*/ 253600 h 1115840"/>
                <a:gd name="connsiteX33" fmla="*/ 532561 w 659361"/>
                <a:gd name="connsiteY33" fmla="*/ 243456 h 1115840"/>
                <a:gd name="connsiteX34" fmla="*/ 522417 w 659361"/>
                <a:gd name="connsiteY34" fmla="*/ 233312 h 1115840"/>
                <a:gd name="connsiteX35" fmla="*/ 512273 w 659361"/>
                <a:gd name="connsiteY35" fmla="*/ 228240 h 1115840"/>
                <a:gd name="connsiteX36" fmla="*/ 512273 w 659361"/>
                <a:gd name="connsiteY36" fmla="*/ 228240 h 1115840"/>
                <a:gd name="connsiteX37" fmla="*/ 502129 w 659361"/>
                <a:gd name="connsiteY37" fmla="*/ 223168 h 1115840"/>
                <a:gd name="connsiteX38" fmla="*/ 491985 w 659361"/>
                <a:gd name="connsiteY38" fmla="*/ 213024 h 1115840"/>
                <a:gd name="connsiteX39" fmla="*/ 491985 w 659361"/>
                <a:gd name="connsiteY39" fmla="*/ 213024 h 1115840"/>
                <a:gd name="connsiteX40" fmla="*/ 491985 w 659361"/>
                <a:gd name="connsiteY40" fmla="*/ 213024 h 1115840"/>
                <a:gd name="connsiteX41" fmla="*/ 476769 w 659361"/>
                <a:gd name="connsiteY41" fmla="*/ 202880 h 1115840"/>
                <a:gd name="connsiteX42" fmla="*/ 471697 w 659361"/>
                <a:gd name="connsiteY42" fmla="*/ 202880 h 1115840"/>
                <a:gd name="connsiteX43" fmla="*/ 461553 w 659361"/>
                <a:gd name="connsiteY43" fmla="*/ 197808 h 1115840"/>
                <a:gd name="connsiteX44" fmla="*/ 451409 w 659361"/>
                <a:gd name="connsiteY44" fmla="*/ 192736 h 1115840"/>
                <a:gd name="connsiteX45" fmla="*/ 446337 w 659361"/>
                <a:gd name="connsiteY45" fmla="*/ 187664 h 1115840"/>
                <a:gd name="connsiteX46" fmla="*/ 431121 w 659361"/>
                <a:gd name="connsiteY46" fmla="*/ 177520 h 1115840"/>
                <a:gd name="connsiteX47" fmla="*/ 420977 w 659361"/>
                <a:gd name="connsiteY47" fmla="*/ 172448 h 1115840"/>
                <a:gd name="connsiteX48" fmla="*/ 410833 w 659361"/>
                <a:gd name="connsiteY48" fmla="*/ 167376 h 1115840"/>
                <a:gd name="connsiteX49" fmla="*/ 116656 w 659361"/>
                <a:gd name="connsiteY49" fmla="*/ 0 h 1115840"/>
                <a:gd name="connsiteX50" fmla="*/ 0 w 659361"/>
                <a:gd name="connsiteY50" fmla="*/ 65936 h 1115840"/>
                <a:gd name="connsiteX51" fmla="*/ 294177 w 659361"/>
                <a:gd name="connsiteY51" fmla="*/ 233312 h 1115840"/>
                <a:gd name="connsiteX52" fmla="*/ 314464 w 659361"/>
                <a:gd name="connsiteY52" fmla="*/ 243456 h 1115840"/>
                <a:gd name="connsiteX53" fmla="*/ 329681 w 659361"/>
                <a:gd name="connsiteY53" fmla="*/ 253600 h 1115840"/>
                <a:gd name="connsiteX54" fmla="*/ 344897 w 659361"/>
                <a:gd name="connsiteY54" fmla="*/ 263744 h 1115840"/>
                <a:gd name="connsiteX55" fmla="*/ 355041 w 659361"/>
                <a:gd name="connsiteY55" fmla="*/ 268816 h 1115840"/>
                <a:gd name="connsiteX56" fmla="*/ 375329 w 659361"/>
                <a:gd name="connsiteY56" fmla="*/ 284032 h 1115840"/>
                <a:gd name="connsiteX57" fmla="*/ 375329 w 659361"/>
                <a:gd name="connsiteY57" fmla="*/ 284032 h 1115840"/>
                <a:gd name="connsiteX58" fmla="*/ 395617 w 659361"/>
                <a:gd name="connsiteY58" fmla="*/ 299248 h 1115840"/>
                <a:gd name="connsiteX59" fmla="*/ 431121 w 659361"/>
                <a:gd name="connsiteY59" fmla="*/ 334752 h 1115840"/>
                <a:gd name="connsiteX60" fmla="*/ 431121 w 659361"/>
                <a:gd name="connsiteY60" fmla="*/ 334752 h 1115840"/>
                <a:gd name="connsiteX61" fmla="*/ 461553 w 659361"/>
                <a:gd name="connsiteY61" fmla="*/ 375328 h 1115840"/>
                <a:gd name="connsiteX62" fmla="*/ 476769 w 659361"/>
                <a:gd name="connsiteY62" fmla="*/ 395616 h 1115840"/>
                <a:gd name="connsiteX63" fmla="*/ 481841 w 659361"/>
                <a:gd name="connsiteY63" fmla="*/ 405760 h 1115840"/>
                <a:gd name="connsiteX64" fmla="*/ 537633 w 659361"/>
                <a:gd name="connsiteY64" fmla="*/ 573136 h 1115840"/>
                <a:gd name="connsiteX65" fmla="*/ 537633 w 659361"/>
                <a:gd name="connsiteY65" fmla="*/ 573136 h 1115840"/>
                <a:gd name="connsiteX66" fmla="*/ 542705 w 659361"/>
                <a:gd name="connsiteY66" fmla="*/ 634001 h 1115840"/>
                <a:gd name="connsiteX67" fmla="*/ 542705 w 659361"/>
                <a:gd name="connsiteY67" fmla="*/ 938321 h 1115840"/>
                <a:gd name="connsiteX68" fmla="*/ 542705 w 659361"/>
                <a:gd name="connsiteY68" fmla="*/ 994113 h 1115840"/>
                <a:gd name="connsiteX69" fmla="*/ 542705 w 659361"/>
                <a:gd name="connsiteY69" fmla="*/ 1009329 h 1115840"/>
                <a:gd name="connsiteX70" fmla="*/ 542705 w 659361"/>
                <a:gd name="connsiteY70" fmla="*/ 1024545 h 1115840"/>
                <a:gd name="connsiteX71" fmla="*/ 542705 w 659361"/>
                <a:gd name="connsiteY71" fmla="*/ 1034689 h 1115840"/>
                <a:gd name="connsiteX72" fmla="*/ 542705 w 659361"/>
                <a:gd name="connsiteY72" fmla="*/ 1049905 h 1115840"/>
                <a:gd name="connsiteX73" fmla="*/ 532561 w 659361"/>
                <a:gd name="connsiteY73" fmla="*/ 1080337 h 1115840"/>
                <a:gd name="connsiteX74" fmla="*/ 532561 w 659361"/>
                <a:gd name="connsiteY74" fmla="*/ 1080337 h 1115840"/>
                <a:gd name="connsiteX75" fmla="*/ 517345 w 659361"/>
                <a:gd name="connsiteY75" fmla="*/ 1105697 h 1115840"/>
                <a:gd name="connsiteX76" fmla="*/ 481841 w 659361"/>
                <a:gd name="connsiteY76" fmla="*/ 1141201 h 1115840"/>
                <a:gd name="connsiteX77" fmla="*/ 598497 w 659361"/>
                <a:gd name="connsiteY77" fmla="*/ 1075265 h 1115840"/>
                <a:gd name="connsiteX78" fmla="*/ 634001 w 659361"/>
                <a:gd name="connsiteY78" fmla="*/ 1039761 h 1115840"/>
                <a:gd name="connsiteX79" fmla="*/ 634001 w 659361"/>
                <a:gd name="connsiteY79" fmla="*/ 1039761 h 1115840"/>
                <a:gd name="connsiteX80" fmla="*/ 639073 w 659361"/>
                <a:gd name="connsiteY80" fmla="*/ 1024545 h 1115840"/>
                <a:gd name="connsiteX81" fmla="*/ 644145 w 659361"/>
                <a:gd name="connsiteY81" fmla="*/ 1014401 h 1115840"/>
                <a:gd name="connsiteX82" fmla="*/ 644145 w 659361"/>
                <a:gd name="connsiteY82" fmla="*/ 1014401 h 1115840"/>
                <a:gd name="connsiteX83" fmla="*/ 644145 w 659361"/>
                <a:gd name="connsiteY83" fmla="*/ 1014401 h 1115840"/>
                <a:gd name="connsiteX84" fmla="*/ 644145 w 659361"/>
                <a:gd name="connsiteY84" fmla="*/ 1009329 h 1115840"/>
                <a:gd name="connsiteX85" fmla="*/ 649217 w 659361"/>
                <a:gd name="connsiteY85" fmla="*/ 999185 h 1115840"/>
                <a:gd name="connsiteX86" fmla="*/ 649217 w 659361"/>
                <a:gd name="connsiteY86" fmla="*/ 989041 h 1115840"/>
                <a:gd name="connsiteX87" fmla="*/ 649217 w 659361"/>
                <a:gd name="connsiteY87" fmla="*/ 989041 h 1115840"/>
                <a:gd name="connsiteX88" fmla="*/ 649217 w 659361"/>
                <a:gd name="connsiteY88" fmla="*/ 978897 h 1115840"/>
                <a:gd name="connsiteX89" fmla="*/ 649217 w 659361"/>
                <a:gd name="connsiteY89" fmla="*/ 973825 h 1115840"/>
                <a:gd name="connsiteX90" fmla="*/ 649217 w 659361"/>
                <a:gd name="connsiteY90" fmla="*/ 963681 h 1115840"/>
                <a:gd name="connsiteX91" fmla="*/ 649217 w 659361"/>
                <a:gd name="connsiteY91" fmla="*/ 958609 h 1115840"/>
                <a:gd name="connsiteX92" fmla="*/ 649217 w 659361"/>
                <a:gd name="connsiteY92" fmla="*/ 953537 h 1115840"/>
                <a:gd name="connsiteX93" fmla="*/ 649217 w 659361"/>
                <a:gd name="connsiteY93" fmla="*/ 938321 h 1115840"/>
                <a:gd name="connsiteX94" fmla="*/ 649217 w 659361"/>
                <a:gd name="connsiteY94" fmla="*/ 933249 h 1115840"/>
                <a:gd name="connsiteX95" fmla="*/ 649217 w 659361"/>
                <a:gd name="connsiteY95" fmla="*/ 933249 h 1115840"/>
                <a:gd name="connsiteX96" fmla="*/ 649217 w 659361"/>
                <a:gd name="connsiteY96" fmla="*/ 882529 h 1115840"/>
                <a:gd name="connsiteX97" fmla="*/ 649217 w 659361"/>
                <a:gd name="connsiteY97" fmla="*/ 578209 h 1115840"/>
                <a:gd name="connsiteX98" fmla="*/ 649217 w 659361"/>
                <a:gd name="connsiteY98" fmla="*/ 573136 h 1115840"/>
                <a:gd name="connsiteX99" fmla="*/ 664433 w 659361"/>
                <a:gd name="connsiteY99" fmla="*/ 547776 h 1115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659361" h="1115840">
                  <a:moveTo>
                    <a:pt x="664433" y="547776"/>
                  </a:moveTo>
                  <a:cubicBezTo>
                    <a:pt x="664433" y="542705"/>
                    <a:pt x="664433" y="537633"/>
                    <a:pt x="664433" y="532560"/>
                  </a:cubicBezTo>
                  <a:cubicBezTo>
                    <a:pt x="664433" y="527489"/>
                    <a:pt x="664433" y="522416"/>
                    <a:pt x="664433" y="517344"/>
                  </a:cubicBezTo>
                  <a:cubicBezTo>
                    <a:pt x="664433" y="517344"/>
                    <a:pt x="664433" y="512273"/>
                    <a:pt x="664433" y="512273"/>
                  </a:cubicBezTo>
                  <a:cubicBezTo>
                    <a:pt x="664433" y="512273"/>
                    <a:pt x="664433" y="512273"/>
                    <a:pt x="664433" y="512273"/>
                  </a:cubicBezTo>
                  <a:cubicBezTo>
                    <a:pt x="664433" y="512273"/>
                    <a:pt x="664433" y="507200"/>
                    <a:pt x="664433" y="507200"/>
                  </a:cubicBezTo>
                  <a:cubicBezTo>
                    <a:pt x="664433" y="502129"/>
                    <a:pt x="664433" y="497056"/>
                    <a:pt x="664433" y="491984"/>
                  </a:cubicBezTo>
                  <a:cubicBezTo>
                    <a:pt x="664433" y="486913"/>
                    <a:pt x="664433" y="481840"/>
                    <a:pt x="664433" y="481840"/>
                  </a:cubicBezTo>
                  <a:cubicBezTo>
                    <a:pt x="664433" y="476768"/>
                    <a:pt x="664433" y="471696"/>
                    <a:pt x="664433" y="471696"/>
                  </a:cubicBezTo>
                  <a:cubicBezTo>
                    <a:pt x="664433" y="466624"/>
                    <a:pt x="664433" y="461553"/>
                    <a:pt x="659361" y="461553"/>
                  </a:cubicBezTo>
                  <a:cubicBezTo>
                    <a:pt x="659361" y="456480"/>
                    <a:pt x="659361" y="451408"/>
                    <a:pt x="654289" y="451408"/>
                  </a:cubicBezTo>
                  <a:cubicBezTo>
                    <a:pt x="654289" y="446336"/>
                    <a:pt x="654289" y="446336"/>
                    <a:pt x="649217" y="441264"/>
                  </a:cubicBezTo>
                  <a:cubicBezTo>
                    <a:pt x="649217" y="436193"/>
                    <a:pt x="649217" y="436193"/>
                    <a:pt x="644145" y="431120"/>
                  </a:cubicBezTo>
                  <a:cubicBezTo>
                    <a:pt x="644145" y="426048"/>
                    <a:pt x="644145" y="426048"/>
                    <a:pt x="639073" y="420976"/>
                  </a:cubicBezTo>
                  <a:cubicBezTo>
                    <a:pt x="639073" y="415904"/>
                    <a:pt x="639073" y="415904"/>
                    <a:pt x="634001" y="410832"/>
                  </a:cubicBezTo>
                  <a:cubicBezTo>
                    <a:pt x="634001" y="405760"/>
                    <a:pt x="634001" y="405760"/>
                    <a:pt x="628929" y="400688"/>
                  </a:cubicBezTo>
                  <a:cubicBezTo>
                    <a:pt x="628929" y="395616"/>
                    <a:pt x="628929" y="395616"/>
                    <a:pt x="623857" y="390544"/>
                  </a:cubicBezTo>
                  <a:cubicBezTo>
                    <a:pt x="623857" y="385472"/>
                    <a:pt x="618785" y="385472"/>
                    <a:pt x="618785" y="380400"/>
                  </a:cubicBezTo>
                  <a:cubicBezTo>
                    <a:pt x="618785" y="375328"/>
                    <a:pt x="613713" y="375328"/>
                    <a:pt x="613713" y="370256"/>
                  </a:cubicBezTo>
                  <a:lnTo>
                    <a:pt x="613713" y="370256"/>
                  </a:lnTo>
                  <a:cubicBezTo>
                    <a:pt x="613713" y="365184"/>
                    <a:pt x="608641" y="365184"/>
                    <a:pt x="608641" y="360112"/>
                  </a:cubicBezTo>
                  <a:lnTo>
                    <a:pt x="608641" y="360112"/>
                  </a:lnTo>
                  <a:cubicBezTo>
                    <a:pt x="603569" y="355040"/>
                    <a:pt x="603569" y="349968"/>
                    <a:pt x="598497" y="344896"/>
                  </a:cubicBezTo>
                  <a:cubicBezTo>
                    <a:pt x="598497" y="344896"/>
                    <a:pt x="598497" y="344896"/>
                    <a:pt x="598497" y="344896"/>
                  </a:cubicBezTo>
                  <a:cubicBezTo>
                    <a:pt x="598497" y="339824"/>
                    <a:pt x="593425" y="339824"/>
                    <a:pt x="593425" y="334752"/>
                  </a:cubicBezTo>
                  <a:cubicBezTo>
                    <a:pt x="588353" y="329680"/>
                    <a:pt x="588353" y="324608"/>
                    <a:pt x="583281" y="319536"/>
                  </a:cubicBezTo>
                  <a:cubicBezTo>
                    <a:pt x="583281" y="314464"/>
                    <a:pt x="578209" y="314464"/>
                    <a:pt x="578209" y="309392"/>
                  </a:cubicBezTo>
                  <a:cubicBezTo>
                    <a:pt x="578209" y="304320"/>
                    <a:pt x="573137" y="304320"/>
                    <a:pt x="573137" y="304320"/>
                  </a:cubicBezTo>
                  <a:cubicBezTo>
                    <a:pt x="568065" y="299248"/>
                    <a:pt x="568065" y="299248"/>
                    <a:pt x="562993" y="294176"/>
                  </a:cubicBezTo>
                  <a:cubicBezTo>
                    <a:pt x="562993" y="289104"/>
                    <a:pt x="557921" y="289104"/>
                    <a:pt x="557921" y="284032"/>
                  </a:cubicBezTo>
                  <a:cubicBezTo>
                    <a:pt x="557921" y="278960"/>
                    <a:pt x="552849" y="278960"/>
                    <a:pt x="552849" y="273888"/>
                  </a:cubicBezTo>
                  <a:cubicBezTo>
                    <a:pt x="552849" y="268816"/>
                    <a:pt x="547777" y="268816"/>
                    <a:pt x="547777" y="263744"/>
                  </a:cubicBezTo>
                  <a:cubicBezTo>
                    <a:pt x="547777" y="258672"/>
                    <a:pt x="542705" y="258672"/>
                    <a:pt x="542705" y="253600"/>
                  </a:cubicBezTo>
                  <a:cubicBezTo>
                    <a:pt x="537633" y="248528"/>
                    <a:pt x="537633" y="248528"/>
                    <a:pt x="532561" y="243456"/>
                  </a:cubicBezTo>
                  <a:cubicBezTo>
                    <a:pt x="527489" y="238384"/>
                    <a:pt x="527489" y="238384"/>
                    <a:pt x="522417" y="233312"/>
                  </a:cubicBezTo>
                  <a:cubicBezTo>
                    <a:pt x="517345" y="233312"/>
                    <a:pt x="517345" y="228240"/>
                    <a:pt x="512273" y="228240"/>
                  </a:cubicBezTo>
                  <a:cubicBezTo>
                    <a:pt x="512273" y="228240"/>
                    <a:pt x="512273" y="228240"/>
                    <a:pt x="512273" y="228240"/>
                  </a:cubicBezTo>
                  <a:cubicBezTo>
                    <a:pt x="507201" y="228240"/>
                    <a:pt x="507201" y="223168"/>
                    <a:pt x="502129" y="223168"/>
                  </a:cubicBezTo>
                  <a:cubicBezTo>
                    <a:pt x="497057" y="223168"/>
                    <a:pt x="497057" y="218096"/>
                    <a:pt x="491985" y="213024"/>
                  </a:cubicBezTo>
                  <a:cubicBezTo>
                    <a:pt x="491985" y="213024"/>
                    <a:pt x="491985" y="213024"/>
                    <a:pt x="491985" y="213024"/>
                  </a:cubicBezTo>
                  <a:cubicBezTo>
                    <a:pt x="491985" y="213024"/>
                    <a:pt x="491985" y="213024"/>
                    <a:pt x="491985" y="213024"/>
                  </a:cubicBezTo>
                  <a:cubicBezTo>
                    <a:pt x="486913" y="207952"/>
                    <a:pt x="481841" y="202880"/>
                    <a:pt x="476769" y="202880"/>
                  </a:cubicBezTo>
                  <a:cubicBezTo>
                    <a:pt x="476769" y="202880"/>
                    <a:pt x="476769" y="202880"/>
                    <a:pt x="471697" y="202880"/>
                  </a:cubicBezTo>
                  <a:cubicBezTo>
                    <a:pt x="466625" y="202880"/>
                    <a:pt x="466625" y="197808"/>
                    <a:pt x="461553" y="197808"/>
                  </a:cubicBezTo>
                  <a:cubicBezTo>
                    <a:pt x="456481" y="197808"/>
                    <a:pt x="456481" y="192736"/>
                    <a:pt x="451409" y="192736"/>
                  </a:cubicBezTo>
                  <a:cubicBezTo>
                    <a:pt x="451409" y="192736"/>
                    <a:pt x="446337" y="192736"/>
                    <a:pt x="446337" y="187664"/>
                  </a:cubicBezTo>
                  <a:cubicBezTo>
                    <a:pt x="441265" y="182592"/>
                    <a:pt x="436193" y="182592"/>
                    <a:pt x="431121" y="177520"/>
                  </a:cubicBezTo>
                  <a:cubicBezTo>
                    <a:pt x="426049" y="177520"/>
                    <a:pt x="426049" y="172448"/>
                    <a:pt x="420977" y="172448"/>
                  </a:cubicBezTo>
                  <a:cubicBezTo>
                    <a:pt x="415905" y="172448"/>
                    <a:pt x="415905" y="167376"/>
                    <a:pt x="410833" y="167376"/>
                  </a:cubicBezTo>
                  <a:lnTo>
                    <a:pt x="116656" y="0"/>
                  </a:lnTo>
                  <a:lnTo>
                    <a:pt x="0" y="65936"/>
                  </a:lnTo>
                  <a:lnTo>
                    <a:pt x="294177" y="233312"/>
                  </a:lnTo>
                  <a:cubicBezTo>
                    <a:pt x="299249" y="238384"/>
                    <a:pt x="304321" y="238384"/>
                    <a:pt x="314464" y="243456"/>
                  </a:cubicBezTo>
                  <a:cubicBezTo>
                    <a:pt x="319537" y="248528"/>
                    <a:pt x="324609" y="248528"/>
                    <a:pt x="329681" y="253600"/>
                  </a:cubicBezTo>
                  <a:cubicBezTo>
                    <a:pt x="334753" y="258672"/>
                    <a:pt x="339825" y="258672"/>
                    <a:pt x="344897" y="263744"/>
                  </a:cubicBezTo>
                  <a:cubicBezTo>
                    <a:pt x="349969" y="263744"/>
                    <a:pt x="349969" y="268816"/>
                    <a:pt x="355041" y="268816"/>
                  </a:cubicBezTo>
                  <a:cubicBezTo>
                    <a:pt x="360113" y="273888"/>
                    <a:pt x="370257" y="278960"/>
                    <a:pt x="375329" y="284032"/>
                  </a:cubicBezTo>
                  <a:cubicBezTo>
                    <a:pt x="375329" y="284032"/>
                    <a:pt x="375329" y="284032"/>
                    <a:pt x="375329" y="284032"/>
                  </a:cubicBezTo>
                  <a:cubicBezTo>
                    <a:pt x="380401" y="289104"/>
                    <a:pt x="390545" y="294176"/>
                    <a:pt x="395617" y="299248"/>
                  </a:cubicBezTo>
                  <a:cubicBezTo>
                    <a:pt x="405761" y="309392"/>
                    <a:pt x="420977" y="319536"/>
                    <a:pt x="431121" y="334752"/>
                  </a:cubicBezTo>
                  <a:cubicBezTo>
                    <a:pt x="431121" y="334752"/>
                    <a:pt x="431121" y="334752"/>
                    <a:pt x="431121" y="334752"/>
                  </a:cubicBezTo>
                  <a:cubicBezTo>
                    <a:pt x="441265" y="344896"/>
                    <a:pt x="451409" y="360112"/>
                    <a:pt x="461553" y="375328"/>
                  </a:cubicBezTo>
                  <a:cubicBezTo>
                    <a:pt x="466625" y="380400"/>
                    <a:pt x="471697" y="390544"/>
                    <a:pt x="476769" y="395616"/>
                  </a:cubicBezTo>
                  <a:cubicBezTo>
                    <a:pt x="476769" y="400688"/>
                    <a:pt x="481841" y="400688"/>
                    <a:pt x="481841" y="405760"/>
                  </a:cubicBezTo>
                  <a:cubicBezTo>
                    <a:pt x="512273" y="456480"/>
                    <a:pt x="532561" y="512273"/>
                    <a:pt x="537633" y="573136"/>
                  </a:cubicBezTo>
                  <a:cubicBezTo>
                    <a:pt x="537633" y="573136"/>
                    <a:pt x="537633" y="573136"/>
                    <a:pt x="537633" y="573136"/>
                  </a:cubicBezTo>
                  <a:cubicBezTo>
                    <a:pt x="537633" y="593425"/>
                    <a:pt x="542705" y="613713"/>
                    <a:pt x="542705" y="634001"/>
                  </a:cubicBezTo>
                  <a:lnTo>
                    <a:pt x="542705" y="938321"/>
                  </a:lnTo>
                  <a:cubicBezTo>
                    <a:pt x="542705" y="958609"/>
                    <a:pt x="542705" y="978897"/>
                    <a:pt x="542705" y="994113"/>
                  </a:cubicBezTo>
                  <a:cubicBezTo>
                    <a:pt x="542705" y="999185"/>
                    <a:pt x="542705" y="1004257"/>
                    <a:pt x="542705" y="1009329"/>
                  </a:cubicBezTo>
                  <a:cubicBezTo>
                    <a:pt x="542705" y="1014401"/>
                    <a:pt x="542705" y="1019473"/>
                    <a:pt x="542705" y="1024545"/>
                  </a:cubicBezTo>
                  <a:cubicBezTo>
                    <a:pt x="542705" y="1029617"/>
                    <a:pt x="542705" y="1029617"/>
                    <a:pt x="542705" y="1034689"/>
                  </a:cubicBezTo>
                  <a:cubicBezTo>
                    <a:pt x="542705" y="1039761"/>
                    <a:pt x="542705" y="1044833"/>
                    <a:pt x="542705" y="1049905"/>
                  </a:cubicBezTo>
                  <a:cubicBezTo>
                    <a:pt x="542705" y="1060049"/>
                    <a:pt x="537633" y="1070193"/>
                    <a:pt x="532561" y="1080337"/>
                  </a:cubicBezTo>
                  <a:cubicBezTo>
                    <a:pt x="532561" y="1080337"/>
                    <a:pt x="532561" y="1080337"/>
                    <a:pt x="532561" y="1080337"/>
                  </a:cubicBezTo>
                  <a:cubicBezTo>
                    <a:pt x="527489" y="1090481"/>
                    <a:pt x="522417" y="1100625"/>
                    <a:pt x="517345" y="1105697"/>
                  </a:cubicBezTo>
                  <a:cubicBezTo>
                    <a:pt x="507201" y="1120913"/>
                    <a:pt x="497057" y="1131057"/>
                    <a:pt x="481841" y="1141201"/>
                  </a:cubicBezTo>
                  <a:lnTo>
                    <a:pt x="598497" y="1075265"/>
                  </a:lnTo>
                  <a:cubicBezTo>
                    <a:pt x="613713" y="1065121"/>
                    <a:pt x="623857" y="1054977"/>
                    <a:pt x="634001" y="1039761"/>
                  </a:cubicBezTo>
                  <a:cubicBezTo>
                    <a:pt x="634001" y="1039761"/>
                    <a:pt x="634001" y="1039761"/>
                    <a:pt x="634001" y="1039761"/>
                  </a:cubicBezTo>
                  <a:cubicBezTo>
                    <a:pt x="639073" y="1034689"/>
                    <a:pt x="639073" y="1029617"/>
                    <a:pt x="639073" y="1024545"/>
                  </a:cubicBezTo>
                  <a:cubicBezTo>
                    <a:pt x="639073" y="1019473"/>
                    <a:pt x="644145" y="1014401"/>
                    <a:pt x="644145" y="1014401"/>
                  </a:cubicBezTo>
                  <a:cubicBezTo>
                    <a:pt x="644145" y="1014401"/>
                    <a:pt x="644145" y="1014401"/>
                    <a:pt x="644145" y="1014401"/>
                  </a:cubicBezTo>
                  <a:cubicBezTo>
                    <a:pt x="644145" y="1014401"/>
                    <a:pt x="644145" y="1014401"/>
                    <a:pt x="644145" y="1014401"/>
                  </a:cubicBezTo>
                  <a:cubicBezTo>
                    <a:pt x="644145" y="1014401"/>
                    <a:pt x="644145" y="1009329"/>
                    <a:pt x="644145" y="1009329"/>
                  </a:cubicBezTo>
                  <a:cubicBezTo>
                    <a:pt x="644145" y="1004257"/>
                    <a:pt x="644145" y="1004257"/>
                    <a:pt x="649217" y="999185"/>
                  </a:cubicBezTo>
                  <a:cubicBezTo>
                    <a:pt x="649217" y="994113"/>
                    <a:pt x="649217" y="989041"/>
                    <a:pt x="649217" y="989041"/>
                  </a:cubicBezTo>
                  <a:cubicBezTo>
                    <a:pt x="649217" y="989041"/>
                    <a:pt x="649217" y="989041"/>
                    <a:pt x="649217" y="989041"/>
                  </a:cubicBezTo>
                  <a:cubicBezTo>
                    <a:pt x="649217" y="983969"/>
                    <a:pt x="649217" y="983969"/>
                    <a:pt x="649217" y="978897"/>
                  </a:cubicBezTo>
                  <a:cubicBezTo>
                    <a:pt x="649217" y="978897"/>
                    <a:pt x="649217" y="973825"/>
                    <a:pt x="649217" y="973825"/>
                  </a:cubicBezTo>
                  <a:cubicBezTo>
                    <a:pt x="649217" y="968753"/>
                    <a:pt x="649217" y="968753"/>
                    <a:pt x="649217" y="963681"/>
                  </a:cubicBezTo>
                  <a:cubicBezTo>
                    <a:pt x="649217" y="963681"/>
                    <a:pt x="649217" y="958609"/>
                    <a:pt x="649217" y="958609"/>
                  </a:cubicBezTo>
                  <a:cubicBezTo>
                    <a:pt x="649217" y="958609"/>
                    <a:pt x="649217" y="953537"/>
                    <a:pt x="649217" y="953537"/>
                  </a:cubicBezTo>
                  <a:cubicBezTo>
                    <a:pt x="649217" y="948465"/>
                    <a:pt x="649217" y="943393"/>
                    <a:pt x="649217" y="938321"/>
                  </a:cubicBezTo>
                  <a:cubicBezTo>
                    <a:pt x="649217" y="938321"/>
                    <a:pt x="649217" y="933249"/>
                    <a:pt x="649217" y="933249"/>
                  </a:cubicBezTo>
                  <a:lnTo>
                    <a:pt x="649217" y="933249"/>
                  </a:lnTo>
                  <a:cubicBezTo>
                    <a:pt x="649217" y="918033"/>
                    <a:pt x="649217" y="902817"/>
                    <a:pt x="649217" y="882529"/>
                  </a:cubicBezTo>
                  <a:lnTo>
                    <a:pt x="649217" y="578209"/>
                  </a:lnTo>
                  <a:cubicBezTo>
                    <a:pt x="649217" y="578209"/>
                    <a:pt x="649217" y="578209"/>
                    <a:pt x="649217" y="573136"/>
                  </a:cubicBezTo>
                  <a:cubicBezTo>
                    <a:pt x="664433" y="562993"/>
                    <a:pt x="664433" y="552849"/>
                    <a:pt x="664433" y="547776"/>
                  </a:cubicBezTo>
                  <a:close/>
                </a:path>
              </a:pathLst>
            </a:custGeom>
            <a:solidFill>
              <a:srgbClr val="FFFFFF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1AA67B19-2C04-4A20-8ED3-5D048638EA9A}"/>
                </a:ext>
              </a:extLst>
            </p:cNvPr>
            <p:cNvSpPr/>
            <p:nvPr/>
          </p:nvSpPr>
          <p:spPr>
            <a:xfrm>
              <a:off x="6699569" y="4047785"/>
              <a:ext cx="101440" cy="50720"/>
            </a:xfrm>
            <a:custGeom>
              <a:avLst/>
              <a:gdLst>
                <a:gd name="connsiteX0" fmla="*/ 142016 w 101440"/>
                <a:gd name="connsiteY0" fmla="*/ 5072 h 50720"/>
                <a:gd name="connsiteX1" fmla="*/ 131872 w 101440"/>
                <a:gd name="connsiteY1" fmla="*/ 5072 h 50720"/>
                <a:gd name="connsiteX2" fmla="*/ 131872 w 101440"/>
                <a:gd name="connsiteY2" fmla="*/ 5072 h 50720"/>
                <a:gd name="connsiteX3" fmla="*/ 116656 w 101440"/>
                <a:gd name="connsiteY3" fmla="*/ 0 h 50720"/>
                <a:gd name="connsiteX4" fmla="*/ 0 w 101440"/>
                <a:gd name="connsiteY4" fmla="*/ 65936 h 50720"/>
                <a:gd name="connsiteX5" fmla="*/ 5072 w 101440"/>
                <a:gd name="connsiteY5" fmla="*/ 65936 h 50720"/>
                <a:gd name="connsiteX6" fmla="*/ 10144 w 101440"/>
                <a:gd name="connsiteY6" fmla="*/ 65936 h 50720"/>
                <a:gd name="connsiteX7" fmla="*/ 15216 w 101440"/>
                <a:gd name="connsiteY7" fmla="*/ 65936 h 50720"/>
                <a:gd name="connsiteX8" fmla="*/ 20288 w 101440"/>
                <a:gd name="connsiteY8" fmla="*/ 65936 h 50720"/>
                <a:gd name="connsiteX9" fmla="*/ 20288 w 101440"/>
                <a:gd name="connsiteY9" fmla="*/ 65936 h 50720"/>
                <a:gd name="connsiteX10" fmla="*/ 20288 w 101440"/>
                <a:gd name="connsiteY10" fmla="*/ 65936 h 50720"/>
                <a:gd name="connsiteX11" fmla="*/ 20288 w 101440"/>
                <a:gd name="connsiteY11" fmla="*/ 65936 h 50720"/>
                <a:gd name="connsiteX12" fmla="*/ 25360 w 101440"/>
                <a:gd name="connsiteY12" fmla="*/ 65936 h 50720"/>
                <a:gd name="connsiteX13" fmla="*/ 25360 w 101440"/>
                <a:gd name="connsiteY13" fmla="*/ 65936 h 50720"/>
                <a:gd name="connsiteX14" fmla="*/ 30432 w 101440"/>
                <a:gd name="connsiteY14" fmla="*/ 65936 h 50720"/>
                <a:gd name="connsiteX15" fmla="*/ 142016 w 101440"/>
                <a:gd name="connsiteY15" fmla="*/ 5072 h 50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1440" h="50720">
                  <a:moveTo>
                    <a:pt x="142016" y="5072"/>
                  </a:moveTo>
                  <a:cubicBezTo>
                    <a:pt x="136944" y="5072"/>
                    <a:pt x="136944" y="10144"/>
                    <a:pt x="131872" y="5072"/>
                  </a:cubicBezTo>
                  <a:cubicBezTo>
                    <a:pt x="131872" y="5072"/>
                    <a:pt x="131872" y="5072"/>
                    <a:pt x="131872" y="5072"/>
                  </a:cubicBezTo>
                  <a:cubicBezTo>
                    <a:pt x="126800" y="5072"/>
                    <a:pt x="121728" y="5072"/>
                    <a:pt x="116656" y="0"/>
                  </a:cubicBezTo>
                  <a:lnTo>
                    <a:pt x="0" y="65936"/>
                  </a:lnTo>
                  <a:cubicBezTo>
                    <a:pt x="0" y="65936"/>
                    <a:pt x="0" y="65936"/>
                    <a:pt x="5072" y="65936"/>
                  </a:cubicBezTo>
                  <a:cubicBezTo>
                    <a:pt x="5072" y="65936"/>
                    <a:pt x="10144" y="65936"/>
                    <a:pt x="10144" y="65936"/>
                  </a:cubicBezTo>
                  <a:cubicBezTo>
                    <a:pt x="10144" y="65936"/>
                    <a:pt x="10144" y="65936"/>
                    <a:pt x="15216" y="65936"/>
                  </a:cubicBezTo>
                  <a:cubicBezTo>
                    <a:pt x="15216" y="65936"/>
                    <a:pt x="15216" y="65936"/>
                    <a:pt x="20288" y="65936"/>
                  </a:cubicBezTo>
                  <a:cubicBezTo>
                    <a:pt x="20288" y="65936"/>
                    <a:pt x="20288" y="65936"/>
                    <a:pt x="20288" y="65936"/>
                  </a:cubicBezTo>
                  <a:cubicBezTo>
                    <a:pt x="20288" y="65936"/>
                    <a:pt x="20288" y="65936"/>
                    <a:pt x="20288" y="65936"/>
                  </a:cubicBezTo>
                  <a:cubicBezTo>
                    <a:pt x="20288" y="65936"/>
                    <a:pt x="20288" y="65936"/>
                    <a:pt x="20288" y="65936"/>
                  </a:cubicBezTo>
                  <a:cubicBezTo>
                    <a:pt x="20288" y="65936"/>
                    <a:pt x="20288" y="65936"/>
                    <a:pt x="25360" y="65936"/>
                  </a:cubicBezTo>
                  <a:lnTo>
                    <a:pt x="25360" y="65936"/>
                  </a:lnTo>
                  <a:cubicBezTo>
                    <a:pt x="25360" y="65936"/>
                    <a:pt x="30432" y="65936"/>
                    <a:pt x="30432" y="65936"/>
                  </a:cubicBezTo>
                  <a:lnTo>
                    <a:pt x="142016" y="5072"/>
                  </a:lnTo>
                  <a:close/>
                </a:path>
              </a:pathLst>
            </a:custGeom>
            <a:solidFill>
              <a:srgbClr val="FFC2DE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A7E3ABB3-E896-4576-BC48-8F38DC8989B7}"/>
                </a:ext>
              </a:extLst>
            </p:cNvPr>
            <p:cNvSpPr/>
            <p:nvPr/>
          </p:nvSpPr>
          <p:spPr>
            <a:xfrm>
              <a:off x="6719857" y="4052856"/>
              <a:ext cx="101440" cy="50720"/>
            </a:xfrm>
            <a:custGeom>
              <a:avLst/>
              <a:gdLst>
                <a:gd name="connsiteX0" fmla="*/ 0 w 101440"/>
                <a:gd name="connsiteY0" fmla="*/ 65936 h 50720"/>
                <a:gd name="connsiteX1" fmla="*/ 116656 w 101440"/>
                <a:gd name="connsiteY1" fmla="*/ 0 h 50720"/>
                <a:gd name="connsiteX2" fmla="*/ 121728 w 101440"/>
                <a:gd name="connsiteY2" fmla="*/ 0 h 50720"/>
                <a:gd name="connsiteX3" fmla="*/ 0 w 101440"/>
                <a:gd name="connsiteY3" fmla="*/ 65936 h 50720"/>
                <a:gd name="connsiteX4" fmla="*/ 0 w 101440"/>
                <a:gd name="connsiteY4" fmla="*/ 65936 h 50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440" h="50720">
                  <a:moveTo>
                    <a:pt x="0" y="65936"/>
                  </a:moveTo>
                  <a:lnTo>
                    <a:pt x="116656" y="0"/>
                  </a:lnTo>
                  <a:cubicBezTo>
                    <a:pt x="116656" y="0"/>
                    <a:pt x="116656" y="0"/>
                    <a:pt x="121728" y="0"/>
                  </a:cubicBezTo>
                  <a:lnTo>
                    <a:pt x="0" y="65936"/>
                  </a:lnTo>
                  <a:cubicBezTo>
                    <a:pt x="0" y="65936"/>
                    <a:pt x="0" y="65936"/>
                    <a:pt x="0" y="65936"/>
                  </a:cubicBezTo>
                </a:path>
              </a:pathLst>
            </a:custGeom>
            <a:solidFill>
              <a:srgbClr val="8B8B8B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4639D2FB-7A11-49F1-AFE4-21E818A6F82E}"/>
                </a:ext>
              </a:extLst>
            </p:cNvPr>
            <p:cNvSpPr/>
            <p:nvPr/>
          </p:nvSpPr>
          <p:spPr>
            <a:xfrm>
              <a:off x="6724929" y="4052856"/>
              <a:ext cx="101440" cy="50720"/>
            </a:xfrm>
            <a:custGeom>
              <a:avLst/>
              <a:gdLst>
                <a:gd name="connsiteX0" fmla="*/ 0 w 101440"/>
                <a:gd name="connsiteY0" fmla="*/ 65936 h 50720"/>
                <a:gd name="connsiteX1" fmla="*/ 116656 w 101440"/>
                <a:gd name="connsiteY1" fmla="*/ 0 h 50720"/>
                <a:gd name="connsiteX2" fmla="*/ 121728 w 101440"/>
                <a:gd name="connsiteY2" fmla="*/ 0 h 50720"/>
                <a:gd name="connsiteX3" fmla="*/ 0 w 101440"/>
                <a:gd name="connsiteY3" fmla="*/ 65936 h 50720"/>
                <a:gd name="connsiteX4" fmla="*/ 0 w 101440"/>
                <a:gd name="connsiteY4" fmla="*/ 65936 h 50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440" h="50720">
                  <a:moveTo>
                    <a:pt x="0" y="65936"/>
                  </a:moveTo>
                  <a:lnTo>
                    <a:pt x="116656" y="0"/>
                  </a:lnTo>
                  <a:cubicBezTo>
                    <a:pt x="116656" y="0"/>
                    <a:pt x="116656" y="0"/>
                    <a:pt x="121728" y="0"/>
                  </a:cubicBezTo>
                  <a:lnTo>
                    <a:pt x="0" y="65936"/>
                  </a:lnTo>
                  <a:cubicBezTo>
                    <a:pt x="0" y="65936"/>
                    <a:pt x="0" y="65936"/>
                    <a:pt x="0" y="65936"/>
                  </a:cubicBezTo>
                </a:path>
              </a:pathLst>
            </a:custGeom>
            <a:solidFill>
              <a:srgbClr val="868686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2B43436D-5126-42FE-A399-200C41DC00D0}"/>
                </a:ext>
              </a:extLst>
            </p:cNvPr>
            <p:cNvSpPr/>
            <p:nvPr/>
          </p:nvSpPr>
          <p:spPr>
            <a:xfrm>
              <a:off x="6724929" y="4052856"/>
              <a:ext cx="101440" cy="50720"/>
            </a:xfrm>
            <a:custGeom>
              <a:avLst/>
              <a:gdLst>
                <a:gd name="connsiteX0" fmla="*/ 0 w 101440"/>
                <a:gd name="connsiteY0" fmla="*/ 65936 h 50720"/>
                <a:gd name="connsiteX1" fmla="*/ 116656 w 101440"/>
                <a:gd name="connsiteY1" fmla="*/ 0 h 50720"/>
                <a:gd name="connsiteX2" fmla="*/ 121728 w 101440"/>
                <a:gd name="connsiteY2" fmla="*/ 0 h 50720"/>
                <a:gd name="connsiteX3" fmla="*/ 0 w 101440"/>
                <a:gd name="connsiteY3" fmla="*/ 65936 h 50720"/>
                <a:gd name="connsiteX4" fmla="*/ 0 w 101440"/>
                <a:gd name="connsiteY4" fmla="*/ 65936 h 50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440" h="50720">
                  <a:moveTo>
                    <a:pt x="0" y="65936"/>
                  </a:moveTo>
                  <a:lnTo>
                    <a:pt x="116656" y="0"/>
                  </a:lnTo>
                  <a:cubicBezTo>
                    <a:pt x="116656" y="0"/>
                    <a:pt x="116656" y="0"/>
                    <a:pt x="121728" y="0"/>
                  </a:cubicBezTo>
                  <a:lnTo>
                    <a:pt x="0" y="65936"/>
                  </a:lnTo>
                  <a:cubicBezTo>
                    <a:pt x="0" y="65936"/>
                    <a:pt x="0" y="65936"/>
                    <a:pt x="0" y="65936"/>
                  </a:cubicBezTo>
                </a:path>
              </a:pathLst>
            </a:custGeom>
            <a:solidFill>
              <a:srgbClr val="818181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C3811B03-AFC9-49EE-A9C5-8F303F926484}"/>
                </a:ext>
              </a:extLst>
            </p:cNvPr>
            <p:cNvSpPr/>
            <p:nvPr/>
          </p:nvSpPr>
          <p:spPr>
            <a:xfrm>
              <a:off x="6917665" y="4149225"/>
              <a:ext cx="202880" cy="101440"/>
            </a:xfrm>
            <a:custGeom>
              <a:avLst/>
              <a:gdLst>
                <a:gd name="connsiteX0" fmla="*/ 248529 w 202880"/>
                <a:gd name="connsiteY0" fmla="*/ 71008 h 101440"/>
                <a:gd name="connsiteX1" fmla="*/ 248529 w 202880"/>
                <a:gd name="connsiteY1" fmla="*/ 71008 h 101440"/>
                <a:gd name="connsiteX2" fmla="*/ 233313 w 202880"/>
                <a:gd name="connsiteY2" fmla="*/ 65936 h 101440"/>
                <a:gd name="connsiteX3" fmla="*/ 233313 w 202880"/>
                <a:gd name="connsiteY3" fmla="*/ 65936 h 101440"/>
                <a:gd name="connsiteX4" fmla="*/ 213025 w 202880"/>
                <a:gd name="connsiteY4" fmla="*/ 55792 h 101440"/>
                <a:gd name="connsiteX5" fmla="*/ 213025 w 202880"/>
                <a:gd name="connsiteY5" fmla="*/ 55792 h 101440"/>
                <a:gd name="connsiteX6" fmla="*/ 187665 w 202880"/>
                <a:gd name="connsiteY6" fmla="*/ 40576 h 101440"/>
                <a:gd name="connsiteX7" fmla="*/ 116656 w 202880"/>
                <a:gd name="connsiteY7" fmla="*/ 0 h 101440"/>
                <a:gd name="connsiteX8" fmla="*/ 0 w 202880"/>
                <a:gd name="connsiteY8" fmla="*/ 65936 h 101440"/>
                <a:gd name="connsiteX9" fmla="*/ 71008 w 202880"/>
                <a:gd name="connsiteY9" fmla="*/ 106512 h 101440"/>
                <a:gd name="connsiteX10" fmla="*/ 81152 w 202880"/>
                <a:gd name="connsiteY10" fmla="*/ 111584 h 101440"/>
                <a:gd name="connsiteX11" fmla="*/ 91296 w 202880"/>
                <a:gd name="connsiteY11" fmla="*/ 116656 h 101440"/>
                <a:gd name="connsiteX12" fmla="*/ 91296 w 202880"/>
                <a:gd name="connsiteY12" fmla="*/ 116656 h 101440"/>
                <a:gd name="connsiteX13" fmla="*/ 91296 w 202880"/>
                <a:gd name="connsiteY13" fmla="*/ 116656 h 101440"/>
                <a:gd name="connsiteX14" fmla="*/ 96368 w 202880"/>
                <a:gd name="connsiteY14" fmla="*/ 116656 h 101440"/>
                <a:gd name="connsiteX15" fmla="*/ 101440 w 202880"/>
                <a:gd name="connsiteY15" fmla="*/ 121728 h 101440"/>
                <a:gd name="connsiteX16" fmla="*/ 106513 w 202880"/>
                <a:gd name="connsiteY16" fmla="*/ 121728 h 101440"/>
                <a:gd name="connsiteX17" fmla="*/ 106513 w 202880"/>
                <a:gd name="connsiteY17" fmla="*/ 121728 h 101440"/>
                <a:gd name="connsiteX18" fmla="*/ 106513 w 202880"/>
                <a:gd name="connsiteY18" fmla="*/ 121728 h 101440"/>
                <a:gd name="connsiteX19" fmla="*/ 106513 w 202880"/>
                <a:gd name="connsiteY19" fmla="*/ 121728 h 101440"/>
                <a:gd name="connsiteX20" fmla="*/ 111584 w 202880"/>
                <a:gd name="connsiteY20" fmla="*/ 121728 h 101440"/>
                <a:gd name="connsiteX21" fmla="*/ 116656 w 202880"/>
                <a:gd name="connsiteY21" fmla="*/ 121728 h 101440"/>
                <a:gd name="connsiteX22" fmla="*/ 121728 w 202880"/>
                <a:gd name="connsiteY22" fmla="*/ 121728 h 101440"/>
                <a:gd name="connsiteX23" fmla="*/ 126800 w 202880"/>
                <a:gd name="connsiteY23" fmla="*/ 121728 h 101440"/>
                <a:gd name="connsiteX24" fmla="*/ 126800 w 202880"/>
                <a:gd name="connsiteY24" fmla="*/ 121728 h 101440"/>
                <a:gd name="connsiteX25" fmla="*/ 126800 w 202880"/>
                <a:gd name="connsiteY25" fmla="*/ 121728 h 101440"/>
                <a:gd name="connsiteX26" fmla="*/ 126800 w 202880"/>
                <a:gd name="connsiteY26" fmla="*/ 121728 h 101440"/>
                <a:gd name="connsiteX27" fmla="*/ 126800 w 202880"/>
                <a:gd name="connsiteY27" fmla="*/ 121728 h 101440"/>
                <a:gd name="connsiteX28" fmla="*/ 126800 w 202880"/>
                <a:gd name="connsiteY28" fmla="*/ 121728 h 101440"/>
                <a:gd name="connsiteX29" fmla="*/ 126800 w 202880"/>
                <a:gd name="connsiteY29" fmla="*/ 121728 h 101440"/>
                <a:gd name="connsiteX30" fmla="*/ 126800 w 202880"/>
                <a:gd name="connsiteY30" fmla="*/ 121728 h 101440"/>
                <a:gd name="connsiteX31" fmla="*/ 243457 w 202880"/>
                <a:gd name="connsiteY31" fmla="*/ 55792 h 101440"/>
                <a:gd name="connsiteX32" fmla="*/ 248529 w 202880"/>
                <a:gd name="connsiteY32" fmla="*/ 71008 h 10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02880" h="101440">
                  <a:moveTo>
                    <a:pt x="248529" y="71008"/>
                  </a:moveTo>
                  <a:cubicBezTo>
                    <a:pt x="248529" y="71008"/>
                    <a:pt x="248529" y="71008"/>
                    <a:pt x="248529" y="71008"/>
                  </a:cubicBezTo>
                  <a:cubicBezTo>
                    <a:pt x="243457" y="71008"/>
                    <a:pt x="238385" y="71008"/>
                    <a:pt x="233313" y="65936"/>
                  </a:cubicBezTo>
                  <a:cubicBezTo>
                    <a:pt x="233313" y="65936"/>
                    <a:pt x="233313" y="65936"/>
                    <a:pt x="233313" y="65936"/>
                  </a:cubicBezTo>
                  <a:cubicBezTo>
                    <a:pt x="228240" y="65936"/>
                    <a:pt x="223169" y="60864"/>
                    <a:pt x="213025" y="55792"/>
                  </a:cubicBezTo>
                  <a:cubicBezTo>
                    <a:pt x="213025" y="55792"/>
                    <a:pt x="213025" y="55792"/>
                    <a:pt x="213025" y="55792"/>
                  </a:cubicBezTo>
                  <a:cubicBezTo>
                    <a:pt x="207953" y="50720"/>
                    <a:pt x="197808" y="45648"/>
                    <a:pt x="187665" y="40576"/>
                  </a:cubicBezTo>
                  <a:lnTo>
                    <a:pt x="116656" y="0"/>
                  </a:lnTo>
                  <a:lnTo>
                    <a:pt x="0" y="65936"/>
                  </a:lnTo>
                  <a:lnTo>
                    <a:pt x="71008" y="106512"/>
                  </a:lnTo>
                  <a:cubicBezTo>
                    <a:pt x="76080" y="106512"/>
                    <a:pt x="76080" y="111584"/>
                    <a:pt x="81152" y="111584"/>
                  </a:cubicBezTo>
                  <a:cubicBezTo>
                    <a:pt x="86224" y="111584"/>
                    <a:pt x="86224" y="116656"/>
                    <a:pt x="91296" y="116656"/>
                  </a:cubicBezTo>
                  <a:cubicBezTo>
                    <a:pt x="91296" y="116656"/>
                    <a:pt x="91296" y="116656"/>
                    <a:pt x="91296" y="116656"/>
                  </a:cubicBezTo>
                  <a:cubicBezTo>
                    <a:pt x="91296" y="116656"/>
                    <a:pt x="91296" y="116656"/>
                    <a:pt x="91296" y="116656"/>
                  </a:cubicBezTo>
                  <a:cubicBezTo>
                    <a:pt x="91296" y="116656"/>
                    <a:pt x="96368" y="116656"/>
                    <a:pt x="96368" y="116656"/>
                  </a:cubicBezTo>
                  <a:cubicBezTo>
                    <a:pt x="96368" y="116656"/>
                    <a:pt x="101440" y="116656"/>
                    <a:pt x="101440" y="121728"/>
                  </a:cubicBezTo>
                  <a:cubicBezTo>
                    <a:pt x="101440" y="121728"/>
                    <a:pt x="106513" y="121728"/>
                    <a:pt x="106513" y="121728"/>
                  </a:cubicBezTo>
                  <a:cubicBezTo>
                    <a:pt x="106513" y="121728"/>
                    <a:pt x="106513" y="121728"/>
                    <a:pt x="106513" y="121728"/>
                  </a:cubicBezTo>
                  <a:cubicBezTo>
                    <a:pt x="106513" y="121728"/>
                    <a:pt x="106513" y="121728"/>
                    <a:pt x="106513" y="121728"/>
                  </a:cubicBezTo>
                  <a:cubicBezTo>
                    <a:pt x="106513" y="121728"/>
                    <a:pt x="106513" y="121728"/>
                    <a:pt x="106513" y="121728"/>
                  </a:cubicBezTo>
                  <a:cubicBezTo>
                    <a:pt x="106513" y="121728"/>
                    <a:pt x="111584" y="121728"/>
                    <a:pt x="111584" y="121728"/>
                  </a:cubicBezTo>
                  <a:cubicBezTo>
                    <a:pt x="111584" y="121728"/>
                    <a:pt x="111584" y="121728"/>
                    <a:pt x="116656" y="121728"/>
                  </a:cubicBezTo>
                  <a:cubicBezTo>
                    <a:pt x="116656" y="121728"/>
                    <a:pt x="116656" y="121728"/>
                    <a:pt x="121728" y="121728"/>
                  </a:cubicBezTo>
                  <a:cubicBezTo>
                    <a:pt x="121728" y="121728"/>
                    <a:pt x="121728" y="121728"/>
                    <a:pt x="126800" y="121728"/>
                  </a:cubicBezTo>
                  <a:cubicBezTo>
                    <a:pt x="126800" y="121728"/>
                    <a:pt x="126800" y="121728"/>
                    <a:pt x="126800" y="121728"/>
                  </a:cubicBezTo>
                  <a:cubicBezTo>
                    <a:pt x="126800" y="121728"/>
                    <a:pt x="126800" y="121728"/>
                    <a:pt x="126800" y="121728"/>
                  </a:cubicBezTo>
                  <a:cubicBezTo>
                    <a:pt x="126800" y="121728"/>
                    <a:pt x="126800" y="121728"/>
                    <a:pt x="126800" y="121728"/>
                  </a:cubicBezTo>
                  <a:cubicBezTo>
                    <a:pt x="126800" y="121728"/>
                    <a:pt x="126800" y="121728"/>
                    <a:pt x="126800" y="121728"/>
                  </a:cubicBezTo>
                  <a:cubicBezTo>
                    <a:pt x="126800" y="121728"/>
                    <a:pt x="126800" y="121728"/>
                    <a:pt x="126800" y="121728"/>
                  </a:cubicBezTo>
                  <a:cubicBezTo>
                    <a:pt x="126800" y="121728"/>
                    <a:pt x="126800" y="121728"/>
                    <a:pt x="126800" y="121728"/>
                  </a:cubicBezTo>
                  <a:cubicBezTo>
                    <a:pt x="126800" y="121728"/>
                    <a:pt x="126800" y="121728"/>
                    <a:pt x="126800" y="121728"/>
                  </a:cubicBezTo>
                  <a:lnTo>
                    <a:pt x="243457" y="55792"/>
                  </a:lnTo>
                  <a:cubicBezTo>
                    <a:pt x="253601" y="65936"/>
                    <a:pt x="248529" y="71008"/>
                    <a:pt x="248529" y="71008"/>
                  </a:cubicBezTo>
                  <a:close/>
                </a:path>
              </a:pathLst>
            </a:custGeom>
            <a:solidFill>
              <a:srgbClr val="EFEFEF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AEAC67E8-4542-4079-BDE1-0AAD3FA23B29}"/>
                </a:ext>
              </a:extLst>
            </p:cNvPr>
            <p:cNvSpPr/>
            <p:nvPr/>
          </p:nvSpPr>
          <p:spPr>
            <a:xfrm>
              <a:off x="6917665" y="3941272"/>
              <a:ext cx="101440" cy="253600"/>
            </a:xfrm>
            <a:custGeom>
              <a:avLst/>
              <a:gdLst>
                <a:gd name="connsiteX0" fmla="*/ 0 w 101440"/>
                <a:gd name="connsiteY0" fmla="*/ 65936 h 253600"/>
                <a:gd name="connsiteX1" fmla="*/ 111584 w 101440"/>
                <a:gd name="connsiteY1" fmla="*/ 0 h 253600"/>
                <a:gd name="connsiteX2" fmla="*/ 111584 w 101440"/>
                <a:gd name="connsiteY2" fmla="*/ 207952 h 253600"/>
                <a:gd name="connsiteX3" fmla="*/ 0 w 101440"/>
                <a:gd name="connsiteY3" fmla="*/ 278960 h 25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440" h="253600">
                  <a:moveTo>
                    <a:pt x="0" y="65936"/>
                  </a:moveTo>
                  <a:lnTo>
                    <a:pt x="111584" y="0"/>
                  </a:lnTo>
                  <a:lnTo>
                    <a:pt x="111584" y="207952"/>
                  </a:lnTo>
                  <a:lnTo>
                    <a:pt x="0" y="278960"/>
                  </a:lnTo>
                  <a:close/>
                </a:path>
              </a:pathLst>
            </a:custGeom>
            <a:solidFill>
              <a:srgbClr val="FFFFFF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37B2EB1C-FA80-4457-9F59-0F4AA51A0895}"/>
                </a:ext>
              </a:extLst>
            </p:cNvPr>
            <p:cNvSpPr/>
            <p:nvPr/>
          </p:nvSpPr>
          <p:spPr>
            <a:xfrm>
              <a:off x="7074898" y="4118793"/>
              <a:ext cx="253601" cy="152160"/>
            </a:xfrm>
            <a:custGeom>
              <a:avLst/>
              <a:gdLst>
                <a:gd name="connsiteX0" fmla="*/ 0 w 253600"/>
                <a:gd name="connsiteY0" fmla="*/ 65936 h 152160"/>
                <a:gd name="connsiteX1" fmla="*/ 116656 w 253600"/>
                <a:gd name="connsiteY1" fmla="*/ 0 h 152160"/>
                <a:gd name="connsiteX2" fmla="*/ 278961 w 253600"/>
                <a:gd name="connsiteY2" fmla="*/ 96368 h 152160"/>
                <a:gd name="connsiteX3" fmla="*/ 162304 w 253600"/>
                <a:gd name="connsiteY3" fmla="*/ 162304 h 152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3600" h="152160">
                  <a:moveTo>
                    <a:pt x="0" y="65936"/>
                  </a:moveTo>
                  <a:lnTo>
                    <a:pt x="116656" y="0"/>
                  </a:lnTo>
                  <a:lnTo>
                    <a:pt x="278961" y="96368"/>
                  </a:lnTo>
                  <a:lnTo>
                    <a:pt x="162304" y="162304"/>
                  </a:lnTo>
                  <a:close/>
                </a:path>
              </a:pathLst>
            </a:custGeom>
            <a:solidFill>
              <a:srgbClr val="FFFFFF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F7BE766D-D6A1-4C7F-85A3-EB2C4DEB3709}"/>
                </a:ext>
              </a:extLst>
            </p:cNvPr>
            <p:cNvSpPr/>
            <p:nvPr/>
          </p:nvSpPr>
          <p:spPr>
            <a:xfrm>
              <a:off x="7237202" y="4215161"/>
              <a:ext cx="101440" cy="355040"/>
            </a:xfrm>
            <a:custGeom>
              <a:avLst/>
              <a:gdLst>
                <a:gd name="connsiteX0" fmla="*/ 0 w 101440"/>
                <a:gd name="connsiteY0" fmla="*/ 65936 h 355040"/>
                <a:gd name="connsiteX1" fmla="*/ 116656 w 101440"/>
                <a:gd name="connsiteY1" fmla="*/ 0 h 355040"/>
                <a:gd name="connsiteX2" fmla="*/ 116656 w 101440"/>
                <a:gd name="connsiteY2" fmla="*/ 289104 h 355040"/>
                <a:gd name="connsiteX3" fmla="*/ 0 w 101440"/>
                <a:gd name="connsiteY3" fmla="*/ 355040 h 355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440" h="355040">
                  <a:moveTo>
                    <a:pt x="0" y="65936"/>
                  </a:moveTo>
                  <a:lnTo>
                    <a:pt x="116656" y="0"/>
                  </a:lnTo>
                  <a:lnTo>
                    <a:pt x="116656" y="289104"/>
                  </a:lnTo>
                  <a:lnTo>
                    <a:pt x="0" y="355040"/>
                  </a:lnTo>
                  <a:close/>
                </a:path>
              </a:pathLst>
            </a:custGeom>
            <a:solidFill>
              <a:srgbClr val="EFEFEF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9000FDAC-7FED-4D8E-B061-3DC65E424D55}"/>
                </a:ext>
              </a:extLst>
            </p:cNvPr>
            <p:cNvSpPr/>
            <p:nvPr/>
          </p:nvSpPr>
          <p:spPr>
            <a:xfrm>
              <a:off x="6917665" y="3616664"/>
              <a:ext cx="101440" cy="202880"/>
            </a:xfrm>
            <a:custGeom>
              <a:avLst/>
              <a:gdLst>
                <a:gd name="connsiteX0" fmla="*/ 0 w 101440"/>
                <a:gd name="connsiteY0" fmla="*/ 65936 h 202880"/>
                <a:gd name="connsiteX1" fmla="*/ 116656 w 101440"/>
                <a:gd name="connsiteY1" fmla="*/ 0 h 202880"/>
                <a:gd name="connsiteX2" fmla="*/ 111584 w 101440"/>
                <a:gd name="connsiteY2" fmla="*/ 172448 h 202880"/>
                <a:gd name="connsiteX3" fmla="*/ 0 w 101440"/>
                <a:gd name="connsiteY3" fmla="*/ 243456 h 20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440" h="202880">
                  <a:moveTo>
                    <a:pt x="0" y="65936"/>
                  </a:moveTo>
                  <a:lnTo>
                    <a:pt x="116656" y="0"/>
                  </a:lnTo>
                  <a:lnTo>
                    <a:pt x="111584" y="172448"/>
                  </a:lnTo>
                  <a:lnTo>
                    <a:pt x="0" y="243456"/>
                  </a:lnTo>
                  <a:close/>
                </a:path>
              </a:pathLst>
            </a:custGeom>
            <a:solidFill>
              <a:srgbClr val="FFFFFF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7E1492A3-5B44-495C-9A58-1FE3E2839D66}"/>
                </a:ext>
              </a:extLst>
            </p:cNvPr>
            <p:cNvSpPr/>
            <p:nvPr/>
          </p:nvSpPr>
          <p:spPr>
            <a:xfrm>
              <a:off x="7125618" y="3915912"/>
              <a:ext cx="101440" cy="202880"/>
            </a:xfrm>
            <a:custGeom>
              <a:avLst/>
              <a:gdLst>
                <a:gd name="connsiteX0" fmla="*/ 0 w 101440"/>
                <a:gd name="connsiteY0" fmla="*/ 65936 h 202880"/>
                <a:gd name="connsiteX1" fmla="*/ 116656 w 101440"/>
                <a:gd name="connsiteY1" fmla="*/ 0 h 202880"/>
                <a:gd name="connsiteX2" fmla="*/ 116656 w 101440"/>
                <a:gd name="connsiteY2" fmla="*/ 147088 h 202880"/>
                <a:gd name="connsiteX3" fmla="*/ 0 w 101440"/>
                <a:gd name="connsiteY3" fmla="*/ 213024 h 20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440" h="202880">
                  <a:moveTo>
                    <a:pt x="0" y="65936"/>
                  </a:moveTo>
                  <a:lnTo>
                    <a:pt x="116656" y="0"/>
                  </a:lnTo>
                  <a:lnTo>
                    <a:pt x="116656" y="147088"/>
                  </a:lnTo>
                  <a:lnTo>
                    <a:pt x="0" y="213024"/>
                  </a:lnTo>
                  <a:close/>
                </a:path>
              </a:pathLst>
            </a:custGeom>
            <a:solidFill>
              <a:srgbClr val="FFFFFF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029F5143-6BB9-4C22-9DA7-FB0E70900BA6}"/>
                </a:ext>
              </a:extLst>
            </p:cNvPr>
            <p:cNvSpPr/>
            <p:nvPr/>
          </p:nvSpPr>
          <p:spPr>
            <a:xfrm>
              <a:off x="6917665" y="3789112"/>
              <a:ext cx="304321" cy="152160"/>
            </a:xfrm>
            <a:custGeom>
              <a:avLst/>
              <a:gdLst>
                <a:gd name="connsiteX0" fmla="*/ 0 w 304320"/>
                <a:gd name="connsiteY0" fmla="*/ 71008 h 152160"/>
                <a:gd name="connsiteX1" fmla="*/ 111584 w 304320"/>
                <a:gd name="connsiteY1" fmla="*/ 0 h 152160"/>
                <a:gd name="connsiteX2" fmla="*/ 324609 w 304320"/>
                <a:gd name="connsiteY2" fmla="*/ 126800 h 152160"/>
                <a:gd name="connsiteX3" fmla="*/ 207953 w 304320"/>
                <a:gd name="connsiteY3" fmla="*/ 192736 h 152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4320" h="152160">
                  <a:moveTo>
                    <a:pt x="0" y="71008"/>
                  </a:moveTo>
                  <a:lnTo>
                    <a:pt x="111584" y="0"/>
                  </a:lnTo>
                  <a:lnTo>
                    <a:pt x="324609" y="126800"/>
                  </a:lnTo>
                  <a:lnTo>
                    <a:pt x="207953" y="192736"/>
                  </a:lnTo>
                  <a:close/>
                </a:path>
              </a:pathLst>
            </a:custGeom>
            <a:solidFill>
              <a:srgbClr val="EFEFEF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91FC14D4-97CB-4036-8891-CBAB46C24311}"/>
                </a:ext>
              </a:extLst>
            </p:cNvPr>
            <p:cNvSpPr/>
            <p:nvPr/>
          </p:nvSpPr>
          <p:spPr>
            <a:xfrm>
              <a:off x="7242274" y="3626808"/>
              <a:ext cx="101440" cy="304320"/>
            </a:xfrm>
            <a:custGeom>
              <a:avLst/>
              <a:gdLst>
                <a:gd name="connsiteX0" fmla="*/ 0 w 101440"/>
                <a:gd name="connsiteY0" fmla="*/ 71008 h 304320"/>
                <a:gd name="connsiteX1" fmla="*/ 111584 w 101440"/>
                <a:gd name="connsiteY1" fmla="*/ 0 h 304320"/>
                <a:gd name="connsiteX2" fmla="*/ 111584 w 101440"/>
                <a:gd name="connsiteY2" fmla="*/ 273888 h 304320"/>
                <a:gd name="connsiteX3" fmla="*/ 0 w 101440"/>
                <a:gd name="connsiteY3" fmla="*/ 339824 h 30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440" h="304320">
                  <a:moveTo>
                    <a:pt x="0" y="71008"/>
                  </a:moveTo>
                  <a:lnTo>
                    <a:pt x="111584" y="0"/>
                  </a:lnTo>
                  <a:lnTo>
                    <a:pt x="111584" y="273888"/>
                  </a:lnTo>
                  <a:lnTo>
                    <a:pt x="0" y="339824"/>
                  </a:lnTo>
                  <a:close/>
                </a:path>
              </a:pathLst>
            </a:custGeom>
            <a:solidFill>
              <a:srgbClr val="FFFFFF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A64359A6-8A48-4E2B-AA19-53A3EB7F1DF9}"/>
                </a:ext>
              </a:extLst>
            </p:cNvPr>
            <p:cNvSpPr/>
            <p:nvPr/>
          </p:nvSpPr>
          <p:spPr>
            <a:xfrm>
              <a:off x="6704641" y="3317416"/>
              <a:ext cx="608641" cy="355040"/>
            </a:xfrm>
            <a:custGeom>
              <a:avLst/>
              <a:gdLst>
                <a:gd name="connsiteX0" fmla="*/ 0 w 608641"/>
                <a:gd name="connsiteY0" fmla="*/ 65936 h 355040"/>
                <a:gd name="connsiteX1" fmla="*/ 111584 w 608641"/>
                <a:gd name="connsiteY1" fmla="*/ 0 h 355040"/>
                <a:gd name="connsiteX2" fmla="*/ 649217 w 608641"/>
                <a:gd name="connsiteY2" fmla="*/ 309392 h 355040"/>
                <a:gd name="connsiteX3" fmla="*/ 537633 w 608641"/>
                <a:gd name="connsiteY3" fmla="*/ 380400 h 355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8641" h="355040">
                  <a:moveTo>
                    <a:pt x="0" y="65936"/>
                  </a:moveTo>
                  <a:lnTo>
                    <a:pt x="111584" y="0"/>
                  </a:lnTo>
                  <a:lnTo>
                    <a:pt x="649217" y="309392"/>
                  </a:lnTo>
                  <a:lnTo>
                    <a:pt x="537633" y="380400"/>
                  </a:lnTo>
                  <a:close/>
                </a:path>
              </a:pathLst>
            </a:custGeom>
            <a:solidFill>
              <a:srgbClr val="EFEFEF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3F20F7C2-0A48-471E-820E-13DDAC5D7833}"/>
                </a:ext>
              </a:extLst>
            </p:cNvPr>
            <p:cNvSpPr/>
            <p:nvPr/>
          </p:nvSpPr>
          <p:spPr>
            <a:xfrm>
              <a:off x="4904078" y="2419273"/>
              <a:ext cx="456481" cy="1014401"/>
            </a:xfrm>
            <a:custGeom>
              <a:avLst/>
              <a:gdLst>
                <a:gd name="connsiteX0" fmla="*/ 248529 w 456480"/>
                <a:gd name="connsiteY0" fmla="*/ 51118 h 1014400"/>
                <a:gd name="connsiteX1" fmla="*/ 497057 w 456480"/>
                <a:gd name="connsiteY1" fmla="*/ 259071 h 1014400"/>
                <a:gd name="connsiteX2" fmla="*/ 497057 w 456480"/>
                <a:gd name="connsiteY2" fmla="*/ 507599 h 1014400"/>
                <a:gd name="connsiteX3" fmla="*/ 329681 w 456480"/>
                <a:gd name="connsiteY3" fmla="*/ 411231 h 1014400"/>
                <a:gd name="connsiteX4" fmla="*/ 329681 w 456480"/>
                <a:gd name="connsiteY4" fmla="*/ 385871 h 1014400"/>
                <a:gd name="connsiteX5" fmla="*/ 248529 w 456480"/>
                <a:gd name="connsiteY5" fmla="*/ 233711 h 1014400"/>
                <a:gd name="connsiteX6" fmla="*/ 187664 w 456480"/>
                <a:gd name="connsiteY6" fmla="*/ 228639 h 1014400"/>
                <a:gd name="connsiteX7" fmla="*/ 167376 w 456480"/>
                <a:gd name="connsiteY7" fmla="*/ 309791 h 1014400"/>
                <a:gd name="connsiteX8" fmla="*/ 167376 w 456480"/>
                <a:gd name="connsiteY8" fmla="*/ 629327 h 1014400"/>
                <a:gd name="connsiteX9" fmla="*/ 187664 w 456480"/>
                <a:gd name="connsiteY9" fmla="*/ 730767 h 1014400"/>
                <a:gd name="connsiteX10" fmla="*/ 253601 w 456480"/>
                <a:gd name="connsiteY10" fmla="*/ 796703 h 1014400"/>
                <a:gd name="connsiteX11" fmla="*/ 314465 w 456480"/>
                <a:gd name="connsiteY11" fmla="*/ 806847 h 1014400"/>
                <a:gd name="connsiteX12" fmla="*/ 334753 w 456480"/>
                <a:gd name="connsiteY12" fmla="*/ 725695 h 1014400"/>
                <a:gd name="connsiteX13" fmla="*/ 334753 w 456480"/>
                <a:gd name="connsiteY13" fmla="*/ 654687 h 1014400"/>
                <a:gd name="connsiteX14" fmla="*/ 502129 w 456480"/>
                <a:gd name="connsiteY14" fmla="*/ 751055 h 1014400"/>
                <a:gd name="connsiteX15" fmla="*/ 502129 w 456480"/>
                <a:gd name="connsiteY15" fmla="*/ 1050303 h 1014400"/>
                <a:gd name="connsiteX16" fmla="*/ 253601 w 456480"/>
                <a:gd name="connsiteY16" fmla="*/ 974223 h 1014400"/>
                <a:gd name="connsiteX17" fmla="*/ 116656 w 456480"/>
                <a:gd name="connsiteY17" fmla="*/ 867711 h 1014400"/>
                <a:gd name="connsiteX18" fmla="*/ 30432 w 456480"/>
                <a:gd name="connsiteY18" fmla="*/ 740911 h 1014400"/>
                <a:gd name="connsiteX19" fmla="*/ 5072 w 456480"/>
                <a:gd name="connsiteY19" fmla="*/ 669903 h 1014400"/>
                <a:gd name="connsiteX20" fmla="*/ 0 w 456480"/>
                <a:gd name="connsiteY20" fmla="*/ 573535 h 1014400"/>
                <a:gd name="connsiteX21" fmla="*/ 0 w 456480"/>
                <a:gd name="connsiteY21" fmla="*/ 147486 h 1014400"/>
                <a:gd name="connsiteX22" fmla="*/ 10144 w 456480"/>
                <a:gd name="connsiteY22" fmla="*/ 61262 h 1014400"/>
                <a:gd name="connsiteX23" fmla="*/ 50720 w 456480"/>
                <a:gd name="connsiteY23" fmla="*/ 15614 h 1014400"/>
                <a:gd name="connsiteX24" fmla="*/ 248529 w 456480"/>
                <a:gd name="connsiteY24" fmla="*/ 51118 h 10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56480" h="1014400">
                  <a:moveTo>
                    <a:pt x="248529" y="51118"/>
                  </a:moveTo>
                  <a:cubicBezTo>
                    <a:pt x="339825" y="101838"/>
                    <a:pt x="420977" y="172846"/>
                    <a:pt x="497057" y="259071"/>
                  </a:cubicBezTo>
                  <a:lnTo>
                    <a:pt x="497057" y="507599"/>
                  </a:lnTo>
                  <a:lnTo>
                    <a:pt x="329681" y="411231"/>
                  </a:lnTo>
                  <a:lnTo>
                    <a:pt x="329681" y="385871"/>
                  </a:lnTo>
                  <a:cubicBezTo>
                    <a:pt x="329681" y="314863"/>
                    <a:pt x="304321" y="264142"/>
                    <a:pt x="248529" y="233711"/>
                  </a:cubicBezTo>
                  <a:cubicBezTo>
                    <a:pt x="218096" y="218494"/>
                    <a:pt x="197808" y="213422"/>
                    <a:pt x="187664" y="228639"/>
                  </a:cubicBezTo>
                  <a:cubicBezTo>
                    <a:pt x="172448" y="238782"/>
                    <a:pt x="167376" y="269215"/>
                    <a:pt x="167376" y="309791"/>
                  </a:cubicBezTo>
                  <a:lnTo>
                    <a:pt x="167376" y="629327"/>
                  </a:lnTo>
                  <a:cubicBezTo>
                    <a:pt x="167376" y="669903"/>
                    <a:pt x="172448" y="705407"/>
                    <a:pt x="187664" y="730767"/>
                  </a:cubicBezTo>
                  <a:cubicBezTo>
                    <a:pt x="202880" y="756127"/>
                    <a:pt x="223169" y="776415"/>
                    <a:pt x="253601" y="796703"/>
                  </a:cubicBezTo>
                  <a:cubicBezTo>
                    <a:pt x="284033" y="811919"/>
                    <a:pt x="304321" y="816991"/>
                    <a:pt x="314465" y="806847"/>
                  </a:cubicBezTo>
                  <a:cubicBezTo>
                    <a:pt x="324609" y="796703"/>
                    <a:pt x="334753" y="771343"/>
                    <a:pt x="334753" y="725695"/>
                  </a:cubicBezTo>
                  <a:lnTo>
                    <a:pt x="334753" y="654687"/>
                  </a:lnTo>
                  <a:lnTo>
                    <a:pt x="502129" y="751055"/>
                  </a:lnTo>
                  <a:lnTo>
                    <a:pt x="502129" y="1050303"/>
                  </a:lnTo>
                  <a:cubicBezTo>
                    <a:pt x="410833" y="1040159"/>
                    <a:pt x="324609" y="1019871"/>
                    <a:pt x="253601" y="974223"/>
                  </a:cubicBezTo>
                  <a:cubicBezTo>
                    <a:pt x="202880" y="943791"/>
                    <a:pt x="157232" y="908287"/>
                    <a:pt x="116656" y="867711"/>
                  </a:cubicBezTo>
                  <a:cubicBezTo>
                    <a:pt x="76080" y="827135"/>
                    <a:pt x="45648" y="786559"/>
                    <a:pt x="30432" y="740911"/>
                  </a:cubicBezTo>
                  <a:cubicBezTo>
                    <a:pt x="20288" y="715551"/>
                    <a:pt x="10144" y="690191"/>
                    <a:pt x="5072" y="669903"/>
                  </a:cubicBezTo>
                  <a:cubicBezTo>
                    <a:pt x="0" y="649615"/>
                    <a:pt x="0" y="619183"/>
                    <a:pt x="0" y="573535"/>
                  </a:cubicBezTo>
                  <a:lnTo>
                    <a:pt x="0" y="147486"/>
                  </a:lnTo>
                  <a:cubicBezTo>
                    <a:pt x="0" y="111982"/>
                    <a:pt x="5072" y="81550"/>
                    <a:pt x="10144" y="61262"/>
                  </a:cubicBezTo>
                  <a:cubicBezTo>
                    <a:pt x="15216" y="40974"/>
                    <a:pt x="30432" y="25758"/>
                    <a:pt x="50720" y="15614"/>
                  </a:cubicBezTo>
                  <a:cubicBezTo>
                    <a:pt x="86224" y="-14818"/>
                    <a:pt x="152160" y="398"/>
                    <a:pt x="248529" y="51118"/>
                  </a:cubicBezTo>
                  <a:close/>
                </a:path>
              </a:pathLst>
            </a:custGeom>
            <a:solidFill>
              <a:srgbClr val="EDAA3E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A50A623A-7229-45FB-9CAB-52AED17F75F6}"/>
                </a:ext>
              </a:extLst>
            </p:cNvPr>
            <p:cNvSpPr/>
            <p:nvPr/>
          </p:nvSpPr>
          <p:spPr>
            <a:xfrm>
              <a:off x="5477215" y="2753611"/>
              <a:ext cx="507201" cy="1014401"/>
            </a:xfrm>
            <a:custGeom>
              <a:avLst/>
              <a:gdLst>
                <a:gd name="connsiteX0" fmla="*/ 486913 w 507201"/>
                <a:gd name="connsiteY0" fmla="*/ 284845 h 1014400"/>
                <a:gd name="connsiteX1" fmla="*/ 517345 w 507201"/>
                <a:gd name="connsiteY1" fmla="*/ 437005 h 1014400"/>
                <a:gd name="connsiteX2" fmla="*/ 517345 w 507201"/>
                <a:gd name="connsiteY2" fmla="*/ 873197 h 1014400"/>
                <a:gd name="connsiteX3" fmla="*/ 512273 w 507201"/>
                <a:gd name="connsiteY3" fmla="*/ 959421 h 1014400"/>
                <a:gd name="connsiteX4" fmla="*/ 426049 w 507201"/>
                <a:gd name="connsiteY4" fmla="*/ 1025357 h 1014400"/>
                <a:gd name="connsiteX5" fmla="*/ 258673 w 507201"/>
                <a:gd name="connsiteY5" fmla="*/ 969565 h 1014400"/>
                <a:gd name="connsiteX6" fmla="*/ 25360 w 507201"/>
                <a:gd name="connsiteY6" fmla="*/ 731181 h 1014400"/>
                <a:gd name="connsiteX7" fmla="*/ 0 w 507201"/>
                <a:gd name="connsiteY7" fmla="*/ 594237 h 1014400"/>
                <a:gd name="connsiteX8" fmla="*/ 0 w 507201"/>
                <a:gd name="connsiteY8" fmla="*/ 142829 h 1014400"/>
                <a:gd name="connsiteX9" fmla="*/ 258673 w 507201"/>
                <a:gd name="connsiteY9" fmla="*/ 56604 h 1014400"/>
                <a:gd name="connsiteX10" fmla="*/ 486913 w 507201"/>
                <a:gd name="connsiteY10" fmla="*/ 284845 h 1014400"/>
                <a:gd name="connsiteX11" fmla="*/ 339825 w 507201"/>
                <a:gd name="connsiteY11" fmla="*/ 726109 h 1014400"/>
                <a:gd name="connsiteX12" fmla="*/ 339825 w 507201"/>
                <a:gd name="connsiteY12" fmla="*/ 386285 h 1014400"/>
                <a:gd name="connsiteX13" fmla="*/ 329681 w 507201"/>
                <a:gd name="connsiteY13" fmla="*/ 315277 h 1014400"/>
                <a:gd name="connsiteX14" fmla="*/ 263745 w 507201"/>
                <a:gd name="connsiteY14" fmla="*/ 234125 h 1014400"/>
                <a:gd name="connsiteX15" fmla="*/ 177520 w 507201"/>
                <a:gd name="connsiteY15" fmla="*/ 300061 h 1014400"/>
                <a:gd name="connsiteX16" fmla="*/ 177520 w 507201"/>
                <a:gd name="connsiteY16" fmla="*/ 624669 h 1014400"/>
                <a:gd name="connsiteX17" fmla="*/ 192736 w 507201"/>
                <a:gd name="connsiteY17" fmla="*/ 721037 h 1014400"/>
                <a:gd name="connsiteX18" fmla="*/ 258673 w 507201"/>
                <a:gd name="connsiteY18" fmla="*/ 792045 h 1014400"/>
                <a:gd name="connsiteX19" fmla="*/ 339825 w 507201"/>
                <a:gd name="connsiteY19" fmla="*/ 726109 h 10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07201" h="1014400">
                  <a:moveTo>
                    <a:pt x="486913" y="284845"/>
                  </a:moveTo>
                  <a:cubicBezTo>
                    <a:pt x="507201" y="325421"/>
                    <a:pt x="517345" y="376141"/>
                    <a:pt x="517345" y="437005"/>
                  </a:cubicBezTo>
                  <a:lnTo>
                    <a:pt x="517345" y="873197"/>
                  </a:lnTo>
                  <a:cubicBezTo>
                    <a:pt x="517345" y="913773"/>
                    <a:pt x="512273" y="944205"/>
                    <a:pt x="512273" y="959421"/>
                  </a:cubicBezTo>
                  <a:cubicBezTo>
                    <a:pt x="497057" y="999997"/>
                    <a:pt x="471697" y="1025357"/>
                    <a:pt x="426049" y="1025357"/>
                  </a:cubicBezTo>
                  <a:cubicBezTo>
                    <a:pt x="385473" y="1025357"/>
                    <a:pt x="329681" y="1010141"/>
                    <a:pt x="258673" y="969565"/>
                  </a:cubicBezTo>
                  <a:cubicBezTo>
                    <a:pt x="147088" y="903629"/>
                    <a:pt x="65936" y="822477"/>
                    <a:pt x="25360" y="731181"/>
                  </a:cubicBezTo>
                  <a:cubicBezTo>
                    <a:pt x="10144" y="695677"/>
                    <a:pt x="0" y="650029"/>
                    <a:pt x="0" y="594237"/>
                  </a:cubicBezTo>
                  <a:lnTo>
                    <a:pt x="0" y="142829"/>
                  </a:lnTo>
                  <a:cubicBezTo>
                    <a:pt x="0" y="-14404"/>
                    <a:pt x="86224" y="-39764"/>
                    <a:pt x="258673" y="56604"/>
                  </a:cubicBezTo>
                  <a:cubicBezTo>
                    <a:pt x="370257" y="117468"/>
                    <a:pt x="446337" y="198620"/>
                    <a:pt x="486913" y="284845"/>
                  </a:cubicBezTo>
                  <a:close/>
                  <a:moveTo>
                    <a:pt x="339825" y="726109"/>
                  </a:moveTo>
                  <a:lnTo>
                    <a:pt x="339825" y="386285"/>
                  </a:lnTo>
                  <a:cubicBezTo>
                    <a:pt x="339825" y="355853"/>
                    <a:pt x="334753" y="335565"/>
                    <a:pt x="329681" y="315277"/>
                  </a:cubicBezTo>
                  <a:cubicBezTo>
                    <a:pt x="314465" y="279773"/>
                    <a:pt x="294177" y="249341"/>
                    <a:pt x="263745" y="234125"/>
                  </a:cubicBezTo>
                  <a:cubicBezTo>
                    <a:pt x="207953" y="203693"/>
                    <a:pt x="177520" y="223981"/>
                    <a:pt x="177520" y="300061"/>
                  </a:cubicBezTo>
                  <a:lnTo>
                    <a:pt x="177520" y="624669"/>
                  </a:lnTo>
                  <a:cubicBezTo>
                    <a:pt x="177520" y="665245"/>
                    <a:pt x="182592" y="695677"/>
                    <a:pt x="192736" y="721037"/>
                  </a:cubicBezTo>
                  <a:cubicBezTo>
                    <a:pt x="207953" y="751469"/>
                    <a:pt x="228240" y="776829"/>
                    <a:pt x="258673" y="792045"/>
                  </a:cubicBezTo>
                  <a:cubicBezTo>
                    <a:pt x="314465" y="822477"/>
                    <a:pt x="339825" y="802189"/>
                    <a:pt x="339825" y="726109"/>
                  </a:cubicBezTo>
                </a:path>
              </a:pathLst>
            </a:custGeom>
            <a:solidFill>
              <a:srgbClr val="EDAA3E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8873E59B-C196-4CFC-82D4-80B97CC94F44}"/>
                </a:ext>
              </a:extLst>
            </p:cNvPr>
            <p:cNvSpPr/>
            <p:nvPr/>
          </p:nvSpPr>
          <p:spPr>
            <a:xfrm>
              <a:off x="6704641" y="3388424"/>
              <a:ext cx="507201" cy="1166561"/>
            </a:xfrm>
            <a:custGeom>
              <a:avLst/>
              <a:gdLst>
                <a:gd name="connsiteX0" fmla="*/ 537633 w 507201"/>
                <a:gd name="connsiteY0" fmla="*/ 309392 h 1166560"/>
                <a:gd name="connsiteX1" fmla="*/ 537633 w 507201"/>
                <a:gd name="connsiteY1" fmla="*/ 578208 h 1166560"/>
                <a:gd name="connsiteX2" fmla="*/ 375329 w 507201"/>
                <a:gd name="connsiteY2" fmla="*/ 481840 h 1166560"/>
                <a:gd name="connsiteX3" fmla="*/ 375329 w 507201"/>
                <a:gd name="connsiteY3" fmla="*/ 466624 h 1166560"/>
                <a:gd name="connsiteX4" fmla="*/ 360113 w 507201"/>
                <a:gd name="connsiteY4" fmla="*/ 390544 h 1166560"/>
                <a:gd name="connsiteX5" fmla="*/ 299249 w 507201"/>
                <a:gd name="connsiteY5" fmla="*/ 339824 h 1166560"/>
                <a:gd name="connsiteX6" fmla="*/ 218097 w 507201"/>
                <a:gd name="connsiteY6" fmla="*/ 294176 h 1166560"/>
                <a:gd name="connsiteX7" fmla="*/ 218097 w 507201"/>
                <a:gd name="connsiteY7" fmla="*/ 471696 h 1166560"/>
                <a:gd name="connsiteX8" fmla="*/ 431121 w 507201"/>
                <a:gd name="connsiteY8" fmla="*/ 593425 h 1166560"/>
                <a:gd name="connsiteX9" fmla="*/ 431121 w 507201"/>
                <a:gd name="connsiteY9" fmla="*/ 740513 h 1166560"/>
                <a:gd name="connsiteX10" fmla="*/ 218097 w 507201"/>
                <a:gd name="connsiteY10" fmla="*/ 618785 h 1166560"/>
                <a:gd name="connsiteX11" fmla="*/ 218097 w 507201"/>
                <a:gd name="connsiteY11" fmla="*/ 831809 h 1166560"/>
                <a:gd name="connsiteX12" fmla="*/ 289104 w 507201"/>
                <a:gd name="connsiteY12" fmla="*/ 872385 h 1166560"/>
                <a:gd name="connsiteX13" fmla="*/ 360113 w 507201"/>
                <a:gd name="connsiteY13" fmla="*/ 892673 h 1166560"/>
                <a:gd name="connsiteX14" fmla="*/ 375329 w 507201"/>
                <a:gd name="connsiteY14" fmla="*/ 806449 h 1166560"/>
                <a:gd name="connsiteX15" fmla="*/ 375329 w 507201"/>
                <a:gd name="connsiteY15" fmla="*/ 796305 h 1166560"/>
                <a:gd name="connsiteX16" fmla="*/ 537633 w 507201"/>
                <a:gd name="connsiteY16" fmla="*/ 892673 h 1166560"/>
                <a:gd name="connsiteX17" fmla="*/ 537633 w 507201"/>
                <a:gd name="connsiteY17" fmla="*/ 1181777 h 1166560"/>
                <a:gd name="connsiteX18" fmla="*/ 0 w 507201"/>
                <a:gd name="connsiteY18" fmla="*/ 872385 h 1166560"/>
                <a:gd name="connsiteX19" fmla="*/ 0 w 507201"/>
                <a:gd name="connsiteY19" fmla="*/ 730369 h 1166560"/>
                <a:gd name="connsiteX20" fmla="*/ 30432 w 507201"/>
                <a:gd name="connsiteY20" fmla="*/ 725297 h 1166560"/>
                <a:gd name="connsiteX21" fmla="*/ 35504 w 507201"/>
                <a:gd name="connsiteY21" fmla="*/ 664433 h 1166560"/>
                <a:gd name="connsiteX22" fmla="*/ 35504 w 507201"/>
                <a:gd name="connsiteY22" fmla="*/ 248528 h 1166560"/>
                <a:gd name="connsiteX23" fmla="*/ 30432 w 507201"/>
                <a:gd name="connsiteY23" fmla="*/ 182592 h 1166560"/>
                <a:gd name="connsiteX24" fmla="*/ 0 w 507201"/>
                <a:gd name="connsiteY24" fmla="*/ 142016 h 1166560"/>
                <a:gd name="connsiteX25" fmla="*/ 0 w 507201"/>
                <a:gd name="connsiteY25" fmla="*/ 0 h 1166560"/>
                <a:gd name="connsiteX26" fmla="*/ 537633 w 507201"/>
                <a:gd name="connsiteY26" fmla="*/ 309392 h 1166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07201" h="1166560">
                  <a:moveTo>
                    <a:pt x="537633" y="309392"/>
                  </a:moveTo>
                  <a:lnTo>
                    <a:pt x="537633" y="578208"/>
                  </a:lnTo>
                  <a:lnTo>
                    <a:pt x="375329" y="481840"/>
                  </a:lnTo>
                  <a:cubicBezTo>
                    <a:pt x="375329" y="476768"/>
                    <a:pt x="375329" y="466624"/>
                    <a:pt x="375329" y="466624"/>
                  </a:cubicBezTo>
                  <a:cubicBezTo>
                    <a:pt x="375329" y="436192"/>
                    <a:pt x="370257" y="410832"/>
                    <a:pt x="360113" y="390544"/>
                  </a:cubicBezTo>
                  <a:cubicBezTo>
                    <a:pt x="349969" y="370256"/>
                    <a:pt x="329681" y="355040"/>
                    <a:pt x="299249" y="339824"/>
                  </a:cubicBezTo>
                  <a:lnTo>
                    <a:pt x="218097" y="294176"/>
                  </a:lnTo>
                  <a:lnTo>
                    <a:pt x="218097" y="471696"/>
                  </a:lnTo>
                  <a:lnTo>
                    <a:pt x="431121" y="593425"/>
                  </a:lnTo>
                  <a:lnTo>
                    <a:pt x="431121" y="740513"/>
                  </a:lnTo>
                  <a:lnTo>
                    <a:pt x="218097" y="618785"/>
                  </a:lnTo>
                  <a:lnTo>
                    <a:pt x="218097" y="831809"/>
                  </a:lnTo>
                  <a:lnTo>
                    <a:pt x="289104" y="872385"/>
                  </a:lnTo>
                  <a:cubicBezTo>
                    <a:pt x="324609" y="892673"/>
                    <a:pt x="349969" y="902817"/>
                    <a:pt x="360113" y="892673"/>
                  </a:cubicBezTo>
                  <a:cubicBezTo>
                    <a:pt x="370257" y="887601"/>
                    <a:pt x="375329" y="857169"/>
                    <a:pt x="375329" y="806449"/>
                  </a:cubicBezTo>
                  <a:cubicBezTo>
                    <a:pt x="375329" y="806449"/>
                    <a:pt x="375329" y="801377"/>
                    <a:pt x="375329" y="796305"/>
                  </a:cubicBezTo>
                  <a:lnTo>
                    <a:pt x="537633" y="892673"/>
                  </a:lnTo>
                  <a:lnTo>
                    <a:pt x="537633" y="1181777"/>
                  </a:lnTo>
                  <a:lnTo>
                    <a:pt x="0" y="872385"/>
                  </a:lnTo>
                  <a:lnTo>
                    <a:pt x="0" y="730369"/>
                  </a:lnTo>
                  <a:cubicBezTo>
                    <a:pt x="15216" y="735441"/>
                    <a:pt x="25360" y="735441"/>
                    <a:pt x="30432" y="725297"/>
                  </a:cubicBezTo>
                  <a:cubicBezTo>
                    <a:pt x="35504" y="715153"/>
                    <a:pt x="35504" y="694865"/>
                    <a:pt x="35504" y="664433"/>
                  </a:cubicBezTo>
                  <a:lnTo>
                    <a:pt x="35504" y="248528"/>
                  </a:lnTo>
                  <a:cubicBezTo>
                    <a:pt x="35504" y="218096"/>
                    <a:pt x="35504" y="192736"/>
                    <a:pt x="30432" y="182592"/>
                  </a:cubicBezTo>
                  <a:cubicBezTo>
                    <a:pt x="25360" y="167376"/>
                    <a:pt x="15216" y="152160"/>
                    <a:pt x="0" y="142016"/>
                  </a:cubicBezTo>
                  <a:lnTo>
                    <a:pt x="0" y="0"/>
                  </a:lnTo>
                  <a:lnTo>
                    <a:pt x="537633" y="309392"/>
                  </a:lnTo>
                  <a:close/>
                </a:path>
              </a:pathLst>
            </a:custGeom>
            <a:solidFill>
              <a:srgbClr val="EDAA3E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AEFB1CBD-0D8A-4E68-B97D-80766DA72EE8}"/>
                </a:ext>
              </a:extLst>
            </p:cNvPr>
            <p:cNvSpPr/>
            <p:nvPr/>
          </p:nvSpPr>
          <p:spPr>
            <a:xfrm>
              <a:off x="6075712" y="3023240"/>
              <a:ext cx="507201" cy="1065121"/>
            </a:xfrm>
            <a:custGeom>
              <a:avLst/>
              <a:gdLst>
                <a:gd name="connsiteX0" fmla="*/ 461553 w 507201"/>
                <a:gd name="connsiteY0" fmla="*/ 314464 h 1065120"/>
                <a:gd name="connsiteX1" fmla="*/ 542705 w 507201"/>
                <a:gd name="connsiteY1" fmla="*/ 578209 h 1065120"/>
                <a:gd name="connsiteX2" fmla="*/ 542705 w 507201"/>
                <a:gd name="connsiteY2" fmla="*/ 882529 h 1065120"/>
                <a:gd name="connsiteX3" fmla="*/ 537633 w 507201"/>
                <a:gd name="connsiteY3" fmla="*/ 994113 h 1065120"/>
                <a:gd name="connsiteX4" fmla="*/ 517345 w 507201"/>
                <a:gd name="connsiteY4" fmla="*/ 1054977 h 1065120"/>
                <a:gd name="connsiteX5" fmla="*/ 365185 w 507201"/>
                <a:gd name="connsiteY5" fmla="*/ 1085409 h 1065120"/>
                <a:gd name="connsiteX6" fmla="*/ 243457 w 507201"/>
                <a:gd name="connsiteY6" fmla="*/ 1019473 h 1065120"/>
                <a:gd name="connsiteX7" fmla="*/ 0 w 507201"/>
                <a:gd name="connsiteY7" fmla="*/ 877457 h 1065120"/>
                <a:gd name="connsiteX8" fmla="*/ 0 w 507201"/>
                <a:gd name="connsiteY8" fmla="*/ 735441 h 1065120"/>
                <a:gd name="connsiteX9" fmla="*/ 30432 w 507201"/>
                <a:gd name="connsiteY9" fmla="*/ 730369 h 1065120"/>
                <a:gd name="connsiteX10" fmla="*/ 40576 w 507201"/>
                <a:gd name="connsiteY10" fmla="*/ 669505 h 1065120"/>
                <a:gd name="connsiteX11" fmla="*/ 40576 w 507201"/>
                <a:gd name="connsiteY11" fmla="*/ 253600 h 1065120"/>
                <a:gd name="connsiteX12" fmla="*/ 30432 w 507201"/>
                <a:gd name="connsiteY12" fmla="*/ 182592 h 1065120"/>
                <a:gd name="connsiteX13" fmla="*/ 0 w 507201"/>
                <a:gd name="connsiteY13" fmla="*/ 142016 h 1065120"/>
                <a:gd name="connsiteX14" fmla="*/ 0 w 507201"/>
                <a:gd name="connsiteY14" fmla="*/ 0 h 1065120"/>
                <a:gd name="connsiteX15" fmla="*/ 294177 w 507201"/>
                <a:gd name="connsiteY15" fmla="*/ 167376 h 1065120"/>
                <a:gd name="connsiteX16" fmla="*/ 395617 w 507201"/>
                <a:gd name="connsiteY16" fmla="*/ 238384 h 1065120"/>
                <a:gd name="connsiteX17" fmla="*/ 461553 w 507201"/>
                <a:gd name="connsiteY17" fmla="*/ 314464 h 1065120"/>
                <a:gd name="connsiteX18" fmla="*/ 370257 w 507201"/>
                <a:gd name="connsiteY18" fmla="*/ 801377 h 1065120"/>
                <a:gd name="connsiteX19" fmla="*/ 370257 w 507201"/>
                <a:gd name="connsiteY19" fmla="*/ 497056 h 1065120"/>
                <a:gd name="connsiteX20" fmla="*/ 349969 w 507201"/>
                <a:gd name="connsiteY20" fmla="*/ 395616 h 1065120"/>
                <a:gd name="connsiteX21" fmla="*/ 273889 w 507201"/>
                <a:gd name="connsiteY21" fmla="*/ 329680 h 1065120"/>
                <a:gd name="connsiteX22" fmla="*/ 213025 w 507201"/>
                <a:gd name="connsiteY22" fmla="*/ 294176 h 1065120"/>
                <a:gd name="connsiteX23" fmla="*/ 213025 w 507201"/>
                <a:gd name="connsiteY23" fmla="*/ 821665 h 1065120"/>
                <a:gd name="connsiteX24" fmla="*/ 268817 w 507201"/>
                <a:gd name="connsiteY24" fmla="*/ 852097 h 1065120"/>
                <a:gd name="connsiteX25" fmla="*/ 349969 w 507201"/>
                <a:gd name="connsiteY25" fmla="*/ 877457 h 1065120"/>
                <a:gd name="connsiteX26" fmla="*/ 370257 w 507201"/>
                <a:gd name="connsiteY26" fmla="*/ 801377 h 1065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07201" h="1065120">
                  <a:moveTo>
                    <a:pt x="461553" y="314464"/>
                  </a:moveTo>
                  <a:cubicBezTo>
                    <a:pt x="517345" y="395616"/>
                    <a:pt x="542705" y="481840"/>
                    <a:pt x="542705" y="578209"/>
                  </a:cubicBezTo>
                  <a:lnTo>
                    <a:pt x="542705" y="882529"/>
                  </a:lnTo>
                  <a:cubicBezTo>
                    <a:pt x="542705" y="933249"/>
                    <a:pt x="542705" y="968753"/>
                    <a:pt x="537633" y="994113"/>
                  </a:cubicBezTo>
                  <a:cubicBezTo>
                    <a:pt x="532561" y="1019473"/>
                    <a:pt x="527489" y="1039761"/>
                    <a:pt x="517345" y="1054977"/>
                  </a:cubicBezTo>
                  <a:cubicBezTo>
                    <a:pt x="486913" y="1105697"/>
                    <a:pt x="431121" y="1115841"/>
                    <a:pt x="365185" y="1085409"/>
                  </a:cubicBezTo>
                  <a:cubicBezTo>
                    <a:pt x="344897" y="1080337"/>
                    <a:pt x="304321" y="1054977"/>
                    <a:pt x="243457" y="1019473"/>
                  </a:cubicBezTo>
                  <a:lnTo>
                    <a:pt x="0" y="877457"/>
                  </a:lnTo>
                  <a:lnTo>
                    <a:pt x="0" y="735441"/>
                  </a:lnTo>
                  <a:cubicBezTo>
                    <a:pt x="15216" y="740513"/>
                    <a:pt x="25360" y="740513"/>
                    <a:pt x="30432" y="730369"/>
                  </a:cubicBezTo>
                  <a:cubicBezTo>
                    <a:pt x="35504" y="720225"/>
                    <a:pt x="40576" y="705009"/>
                    <a:pt x="40576" y="669505"/>
                  </a:cubicBezTo>
                  <a:lnTo>
                    <a:pt x="40576" y="253600"/>
                  </a:lnTo>
                  <a:cubicBezTo>
                    <a:pt x="40576" y="223168"/>
                    <a:pt x="40576" y="197808"/>
                    <a:pt x="30432" y="182592"/>
                  </a:cubicBezTo>
                  <a:cubicBezTo>
                    <a:pt x="25360" y="167376"/>
                    <a:pt x="15216" y="157232"/>
                    <a:pt x="0" y="142016"/>
                  </a:cubicBezTo>
                  <a:lnTo>
                    <a:pt x="0" y="0"/>
                  </a:lnTo>
                  <a:lnTo>
                    <a:pt x="294177" y="167376"/>
                  </a:lnTo>
                  <a:cubicBezTo>
                    <a:pt x="339825" y="192736"/>
                    <a:pt x="370257" y="213024"/>
                    <a:pt x="395617" y="238384"/>
                  </a:cubicBezTo>
                  <a:cubicBezTo>
                    <a:pt x="420977" y="258672"/>
                    <a:pt x="441265" y="284032"/>
                    <a:pt x="461553" y="314464"/>
                  </a:cubicBezTo>
                  <a:close/>
                  <a:moveTo>
                    <a:pt x="370257" y="801377"/>
                  </a:moveTo>
                  <a:lnTo>
                    <a:pt x="370257" y="497056"/>
                  </a:lnTo>
                  <a:cubicBezTo>
                    <a:pt x="370257" y="451408"/>
                    <a:pt x="365185" y="415904"/>
                    <a:pt x="349969" y="395616"/>
                  </a:cubicBezTo>
                  <a:cubicBezTo>
                    <a:pt x="334753" y="375328"/>
                    <a:pt x="309393" y="349968"/>
                    <a:pt x="273889" y="329680"/>
                  </a:cubicBezTo>
                  <a:lnTo>
                    <a:pt x="213025" y="294176"/>
                  </a:lnTo>
                  <a:lnTo>
                    <a:pt x="213025" y="821665"/>
                  </a:lnTo>
                  <a:lnTo>
                    <a:pt x="268817" y="852097"/>
                  </a:lnTo>
                  <a:cubicBezTo>
                    <a:pt x="309393" y="877457"/>
                    <a:pt x="334753" y="882529"/>
                    <a:pt x="349969" y="877457"/>
                  </a:cubicBezTo>
                  <a:cubicBezTo>
                    <a:pt x="365185" y="877457"/>
                    <a:pt x="370257" y="847025"/>
                    <a:pt x="370257" y="801377"/>
                  </a:cubicBezTo>
                </a:path>
              </a:pathLst>
            </a:custGeom>
            <a:solidFill>
              <a:srgbClr val="EDAA3E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F006C645-DECE-4117-865D-BF4023212CEE}"/>
                </a:ext>
              </a:extLst>
            </p:cNvPr>
            <p:cNvSpPr/>
            <p:nvPr/>
          </p:nvSpPr>
          <p:spPr>
            <a:xfrm>
              <a:off x="5903263" y="4362249"/>
              <a:ext cx="1115842" cy="659361"/>
            </a:xfrm>
            <a:custGeom>
              <a:avLst/>
              <a:gdLst>
                <a:gd name="connsiteX0" fmla="*/ 674578 w 1115842"/>
                <a:gd name="connsiteY0" fmla="*/ 0 h 659360"/>
                <a:gd name="connsiteX1" fmla="*/ 0 w 1115842"/>
                <a:gd name="connsiteY1" fmla="*/ 461552 h 659360"/>
                <a:gd name="connsiteX2" fmla="*/ 471697 w 1115842"/>
                <a:gd name="connsiteY2" fmla="*/ 694864 h 659360"/>
                <a:gd name="connsiteX3" fmla="*/ 1161490 w 1115842"/>
                <a:gd name="connsiteY3" fmla="*/ 334752 h 659360"/>
                <a:gd name="connsiteX4" fmla="*/ 674578 w 1115842"/>
                <a:gd name="connsiteY4" fmla="*/ 0 h 659360"/>
                <a:gd name="connsiteX5" fmla="*/ 654289 w 1115842"/>
                <a:gd name="connsiteY5" fmla="*/ 507200 h 659360"/>
                <a:gd name="connsiteX6" fmla="*/ 273889 w 1115842"/>
                <a:gd name="connsiteY6" fmla="*/ 314464 h 659360"/>
                <a:gd name="connsiteX7" fmla="*/ 273889 w 1115842"/>
                <a:gd name="connsiteY7" fmla="*/ 314464 h 659360"/>
                <a:gd name="connsiteX8" fmla="*/ 654289 w 1115842"/>
                <a:gd name="connsiteY8" fmla="*/ 507200 h 659360"/>
                <a:gd name="connsiteX9" fmla="*/ 654289 w 1115842"/>
                <a:gd name="connsiteY9" fmla="*/ 507200 h 659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15842" h="659360">
                  <a:moveTo>
                    <a:pt x="674578" y="0"/>
                  </a:moveTo>
                  <a:cubicBezTo>
                    <a:pt x="415905" y="131872"/>
                    <a:pt x="202880" y="268816"/>
                    <a:pt x="0" y="461552"/>
                  </a:cubicBezTo>
                  <a:cubicBezTo>
                    <a:pt x="177520" y="512272"/>
                    <a:pt x="319537" y="613712"/>
                    <a:pt x="471697" y="694864"/>
                  </a:cubicBezTo>
                  <a:cubicBezTo>
                    <a:pt x="674578" y="542704"/>
                    <a:pt x="907890" y="420976"/>
                    <a:pt x="1161490" y="334752"/>
                  </a:cubicBezTo>
                  <a:cubicBezTo>
                    <a:pt x="1014402" y="202880"/>
                    <a:pt x="852098" y="91296"/>
                    <a:pt x="674578" y="0"/>
                  </a:cubicBezTo>
                  <a:close/>
                  <a:moveTo>
                    <a:pt x="654289" y="507200"/>
                  </a:moveTo>
                  <a:cubicBezTo>
                    <a:pt x="537633" y="431120"/>
                    <a:pt x="410833" y="370256"/>
                    <a:pt x="273889" y="314464"/>
                  </a:cubicBezTo>
                  <a:cubicBezTo>
                    <a:pt x="273889" y="314464"/>
                    <a:pt x="273889" y="314464"/>
                    <a:pt x="273889" y="314464"/>
                  </a:cubicBezTo>
                  <a:cubicBezTo>
                    <a:pt x="410833" y="365184"/>
                    <a:pt x="542705" y="431120"/>
                    <a:pt x="654289" y="507200"/>
                  </a:cubicBezTo>
                  <a:cubicBezTo>
                    <a:pt x="659361" y="507200"/>
                    <a:pt x="659361" y="507200"/>
                    <a:pt x="654289" y="507200"/>
                  </a:cubicBezTo>
                  <a:close/>
                </a:path>
              </a:pathLst>
            </a:custGeom>
            <a:solidFill>
              <a:srgbClr val="331D5E">
                <a:alpha val="24000"/>
              </a:srgbClr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4C4CBDD4-E31A-4575-866D-A49C6E232B9E}"/>
                </a:ext>
              </a:extLst>
            </p:cNvPr>
            <p:cNvSpPr/>
            <p:nvPr/>
          </p:nvSpPr>
          <p:spPr>
            <a:xfrm>
              <a:off x="6598129" y="4412969"/>
              <a:ext cx="355041" cy="202880"/>
            </a:xfrm>
            <a:custGeom>
              <a:avLst/>
              <a:gdLst>
                <a:gd name="connsiteX0" fmla="*/ 370257 w 355040"/>
                <a:gd name="connsiteY0" fmla="*/ 207952 h 202880"/>
                <a:gd name="connsiteX1" fmla="*/ 370257 w 355040"/>
                <a:gd name="connsiteY1" fmla="*/ 223168 h 202880"/>
                <a:gd name="connsiteX2" fmla="*/ 0 w 355040"/>
                <a:gd name="connsiteY2" fmla="*/ 10144 h 202880"/>
                <a:gd name="connsiteX3" fmla="*/ 0 w 355040"/>
                <a:gd name="connsiteY3" fmla="*/ 0 h 20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5040" h="202880">
                  <a:moveTo>
                    <a:pt x="370257" y="207952"/>
                  </a:moveTo>
                  <a:lnTo>
                    <a:pt x="370257" y="223168"/>
                  </a:lnTo>
                  <a:lnTo>
                    <a:pt x="0" y="10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98989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B816DB86-7032-43C3-9510-EBBD87C93A11}"/>
                </a:ext>
              </a:extLst>
            </p:cNvPr>
            <p:cNvSpPr/>
            <p:nvPr/>
          </p:nvSpPr>
          <p:spPr>
            <a:xfrm>
              <a:off x="6156864" y="4666569"/>
              <a:ext cx="50720" cy="50720"/>
            </a:xfrm>
            <a:custGeom>
              <a:avLst/>
              <a:gdLst>
                <a:gd name="connsiteX0" fmla="*/ 5072 w 0"/>
                <a:gd name="connsiteY0" fmla="*/ 0 h 0"/>
                <a:gd name="connsiteX1" fmla="*/ 5072 w 0"/>
                <a:gd name="connsiteY1" fmla="*/ 10144 h 0"/>
                <a:gd name="connsiteX2" fmla="*/ 0 w 0"/>
                <a:gd name="connsiteY2" fmla="*/ 15216 h 0"/>
                <a:gd name="connsiteX3" fmla="*/ 0 w 0"/>
                <a:gd name="connsiteY3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>
                  <a:moveTo>
                    <a:pt x="5072" y="0"/>
                  </a:moveTo>
                  <a:lnTo>
                    <a:pt x="5072" y="10144"/>
                  </a:lnTo>
                  <a:lnTo>
                    <a:pt x="0" y="152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C5C5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50CACEA2-9BC0-4DB6-822F-5BE12758276A}"/>
                </a:ext>
              </a:extLst>
            </p:cNvPr>
            <p:cNvSpPr/>
            <p:nvPr/>
          </p:nvSpPr>
          <p:spPr>
            <a:xfrm>
              <a:off x="6866945" y="4620921"/>
              <a:ext cx="101440" cy="50720"/>
            </a:xfrm>
            <a:custGeom>
              <a:avLst/>
              <a:gdLst>
                <a:gd name="connsiteX0" fmla="*/ 101440 w 101440"/>
                <a:gd name="connsiteY0" fmla="*/ 0 h 50720"/>
                <a:gd name="connsiteX1" fmla="*/ 101440 w 101440"/>
                <a:gd name="connsiteY1" fmla="*/ 15216 h 50720"/>
                <a:gd name="connsiteX2" fmla="*/ 0 w 101440"/>
                <a:gd name="connsiteY2" fmla="*/ 71008 h 50720"/>
                <a:gd name="connsiteX3" fmla="*/ 0 w 101440"/>
                <a:gd name="connsiteY3" fmla="*/ 55792 h 50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440" h="50720">
                  <a:moveTo>
                    <a:pt x="101440" y="0"/>
                  </a:moveTo>
                  <a:lnTo>
                    <a:pt x="101440" y="15216"/>
                  </a:lnTo>
                  <a:lnTo>
                    <a:pt x="0" y="71008"/>
                  </a:lnTo>
                  <a:lnTo>
                    <a:pt x="0" y="55792"/>
                  </a:lnTo>
                  <a:close/>
                </a:path>
              </a:pathLst>
            </a:custGeom>
            <a:solidFill>
              <a:srgbClr val="A1A6A9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0869F09D-7B67-4EE3-9AEE-EC37F70752AF}"/>
                </a:ext>
              </a:extLst>
            </p:cNvPr>
            <p:cNvSpPr/>
            <p:nvPr/>
          </p:nvSpPr>
          <p:spPr>
            <a:xfrm>
              <a:off x="6831441" y="4697001"/>
              <a:ext cx="50720" cy="50720"/>
            </a:xfrm>
            <a:custGeom>
              <a:avLst/>
              <a:gdLst>
                <a:gd name="connsiteX0" fmla="*/ 5072 w 0"/>
                <a:gd name="connsiteY0" fmla="*/ 0 h 0"/>
                <a:gd name="connsiteX1" fmla="*/ 5072 w 0"/>
                <a:gd name="connsiteY1" fmla="*/ 15216 h 0"/>
                <a:gd name="connsiteX2" fmla="*/ 0 w 0"/>
                <a:gd name="connsiteY2" fmla="*/ 15216 h 0"/>
                <a:gd name="connsiteX3" fmla="*/ 0 w 0"/>
                <a:gd name="connsiteY3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>
                  <a:moveTo>
                    <a:pt x="5072" y="0"/>
                  </a:moveTo>
                  <a:lnTo>
                    <a:pt x="5072" y="15216"/>
                  </a:lnTo>
                  <a:lnTo>
                    <a:pt x="0" y="152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1A6A9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2982FC66-D9B0-4874-A152-93043962EAB9}"/>
                </a:ext>
              </a:extLst>
            </p:cNvPr>
            <p:cNvSpPr/>
            <p:nvPr/>
          </p:nvSpPr>
          <p:spPr>
            <a:xfrm>
              <a:off x="6806081" y="4712217"/>
              <a:ext cx="50720" cy="5072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15216 h 0"/>
                <a:gd name="connsiteX2" fmla="*/ 0 w 0"/>
                <a:gd name="connsiteY2" fmla="*/ 15216 h 0"/>
                <a:gd name="connsiteX3" fmla="*/ 0 w 0"/>
                <a:gd name="connsiteY3" fmla="*/ 5072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15216"/>
                  </a:lnTo>
                  <a:lnTo>
                    <a:pt x="0" y="15216"/>
                  </a:lnTo>
                  <a:lnTo>
                    <a:pt x="0" y="5072"/>
                  </a:lnTo>
                  <a:close/>
                </a:path>
              </a:pathLst>
            </a:custGeom>
            <a:solidFill>
              <a:srgbClr val="A1A6A9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DBAEA823-620C-48A4-96C1-784F72ABEFDD}"/>
                </a:ext>
              </a:extLst>
            </p:cNvPr>
            <p:cNvSpPr/>
            <p:nvPr/>
          </p:nvSpPr>
          <p:spPr>
            <a:xfrm>
              <a:off x="6775649" y="4732505"/>
              <a:ext cx="50720" cy="50720"/>
            </a:xfrm>
            <a:custGeom>
              <a:avLst/>
              <a:gdLst>
                <a:gd name="connsiteX0" fmla="*/ 5072 w 0"/>
                <a:gd name="connsiteY0" fmla="*/ 0 h 0"/>
                <a:gd name="connsiteX1" fmla="*/ 5072 w 0"/>
                <a:gd name="connsiteY1" fmla="*/ 10144 h 0"/>
                <a:gd name="connsiteX2" fmla="*/ 0 w 0"/>
                <a:gd name="connsiteY2" fmla="*/ 10144 h 0"/>
                <a:gd name="connsiteX3" fmla="*/ 0 w 0"/>
                <a:gd name="connsiteY3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>
                  <a:moveTo>
                    <a:pt x="5072" y="0"/>
                  </a:moveTo>
                  <a:lnTo>
                    <a:pt x="5072" y="10144"/>
                  </a:lnTo>
                  <a:lnTo>
                    <a:pt x="0" y="10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1A6A9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C7EF2D24-2F94-4554-831C-926FCC100A54}"/>
                </a:ext>
              </a:extLst>
            </p:cNvPr>
            <p:cNvSpPr/>
            <p:nvPr/>
          </p:nvSpPr>
          <p:spPr>
            <a:xfrm>
              <a:off x="6750289" y="4747721"/>
              <a:ext cx="50720" cy="5072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10144 h 0"/>
                <a:gd name="connsiteX2" fmla="*/ 0 w 0"/>
                <a:gd name="connsiteY2" fmla="*/ 15216 h 0"/>
                <a:gd name="connsiteX3" fmla="*/ 0 w 0"/>
                <a:gd name="connsiteY3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10144"/>
                  </a:lnTo>
                  <a:lnTo>
                    <a:pt x="0" y="152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1A6A9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B4946F12-50EC-4394-BD9E-4BB14649E4CD}"/>
                </a:ext>
              </a:extLst>
            </p:cNvPr>
            <p:cNvSpPr/>
            <p:nvPr/>
          </p:nvSpPr>
          <p:spPr>
            <a:xfrm>
              <a:off x="6719857" y="4762937"/>
              <a:ext cx="50720" cy="50720"/>
            </a:xfrm>
            <a:custGeom>
              <a:avLst/>
              <a:gdLst>
                <a:gd name="connsiteX0" fmla="*/ 5072 w 0"/>
                <a:gd name="connsiteY0" fmla="*/ 0 h 0"/>
                <a:gd name="connsiteX1" fmla="*/ 5072 w 0"/>
                <a:gd name="connsiteY1" fmla="*/ 10144 h 0"/>
                <a:gd name="connsiteX2" fmla="*/ 0 w 0"/>
                <a:gd name="connsiteY2" fmla="*/ 15216 h 0"/>
                <a:gd name="connsiteX3" fmla="*/ 0 w 0"/>
                <a:gd name="connsiteY3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>
                  <a:moveTo>
                    <a:pt x="5072" y="0"/>
                  </a:moveTo>
                  <a:lnTo>
                    <a:pt x="5072" y="10144"/>
                  </a:lnTo>
                  <a:lnTo>
                    <a:pt x="0" y="152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1A6A9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692E71F4-245A-4439-BF6E-CC68DCF7A9BE}"/>
                </a:ext>
              </a:extLst>
            </p:cNvPr>
            <p:cNvSpPr/>
            <p:nvPr/>
          </p:nvSpPr>
          <p:spPr>
            <a:xfrm>
              <a:off x="6694497" y="4778153"/>
              <a:ext cx="50720" cy="5072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15216 h 0"/>
                <a:gd name="connsiteX2" fmla="*/ 0 w 0"/>
                <a:gd name="connsiteY2" fmla="*/ 15216 h 0"/>
                <a:gd name="connsiteX3" fmla="*/ 0 w 0"/>
                <a:gd name="connsiteY3" fmla="*/ 5072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15216"/>
                  </a:lnTo>
                  <a:lnTo>
                    <a:pt x="0" y="15216"/>
                  </a:lnTo>
                  <a:lnTo>
                    <a:pt x="0" y="5072"/>
                  </a:lnTo>
                  <a:close/>
                </a:path>
              </a:pathLst>
            </a:custGeom>
            <a:solidFill>
              <a:srgbClr val="A1A6A9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AD93E283-7C4C-4E78-A6FE-C5EC16B48287}"/>
                </a:ext>
              </a:extLst>
            </p:cNvPr>
            <p:cNvSpPr/>
            <p:nvPr/>
          </p:nvSpPr>
          <p:spPr>
            <a:xfrm>
              <a:off x="6664065" y="4798441"/>
              <a:ext cx="50720" cy="50720"/>
            </a:xfrm>
            <a:custGeom>
              <a:avLst/>
              <a:gdLst>
                <a:gd name="connsiteX0" fmla="*/ 5072 w 0"/>
                <a:gd name="connsiteY0" fmla="*/ 0 h 0"/>
                <a:gd name="connsiteX1" fmla="*/ 5072 w 0"/>
                <a:gd name="connsiteY1" fmla="*/ 10144 h 0"/>
                <a:gd name="connsiteX2" fmla="*/ 0 w 0"/>
                <a:gd name="connsiteY2" fmla="*/ 10144 h 0"/>
                <a:gd name="connsiteX3" fmla="*/ 0 w 0"/>
                <a:gd name="connsiteY3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>
                  <a:moveTo>
                    <a:pt x="5072" y="0"/>
                  </a:moveTo>
                  <a:lnTo>
                    <a:pt x="5072" y="10144"/>
                  </a:lnTo>
                  <a:lnTo>
                    <a:pt x="0" y="10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1A6A9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669ACDB3-AA19-4425-BF1E-5D2D53E0F498}"/>
                </a:ext>
              </a:extLst>
            </p:cNvPr>
            <p:cNvSpPr/>
            <p:nvPr/>
          </p:nvSpPr>
          <p:spPr>
            <a:xfrm>
              <a:off x="6638705" y="4813657"/>
              <a:ext cx="50720" cy="5072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10144 h 0"/>
                <a:gd name="connsiteX2" fmla="*/ 0 w 0"/>
                <a:gd name="connsiteY2" fmla="*/ 10144 h 0"/>
                <a:gd name="connsiteX3" fmla="*/ 0 w 0"/>
                <a:gd name="connsiteY3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10144"/>
                  </a:lnTo>
                  <a:lnTo>
                    <a:pt x="0" y="10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1A6A9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06125489-0099-4DED-A8D1-C723FAC5D520}"/>
                </a:ext>
              </a:extLst>
            </p:cNvPr>
            <p:cNvSpPr/>
            <p:nvPr/>
          </p:nvSpPr>
          <p:spPr>
            <a:xfrm>
              <a:off x="6608273" y="4828873"/>
              <a:ext cx="50720" cy="5072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10144 h 0"/>
                <a:gd name="connsiteX2" fmla="*/ 0 w 0"/>
                <a:gd name="connsiteY2" fmla="*/ 15216 h 0"/>
                <a:gd name="connsiteX3" fmla="*/ 0 w 0"/>
                <a:gd name="connsiteY3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10144"/>
                  </a:lnTo>
                  <a:lnTo>
                    <a:pt x="0" y="152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1A6A9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25538589-6E9C-4B61-9522-1B5AFCEC310F}"/>
                </a:ext>
              </a:extLst>
            </p:cNvPr>
            <p:cNvSpPr/>
            <p:nvPr/>
          </p:nvSpPr>
          <p:spPr>
            <a:xfrm>
              <a:off x="6364817" y="4864377"/>
              <a:ext cx="50720" cy="50720"/>
            </a:xfrm>
            <a:custGeom>
              <a:avLst/>
              <a:gdLst>
                <a:gd name="connsiteX0" fmla="*/ 5072 w 0"/>
                <a:gd name="connsiteY0" fmla="*/ 5072 h 0"/>
                <a:gd name="connsiteX1" fmla="*/ 5072 w 0"/>
                <a:gd name="connsiteY1" fmla="*/ 15216 h 0"/>
                <a:gd name="connsiteX2" fmla="*/ 0 w 0"/>
                <a:gd name="connsiteY2" fmla="*/ 15216 h 0"/>
                <a:gd name="connsiteX3" fmla="*/ 0 w 0"/>
                <a:gd name="connsiteY3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>
                  <a:moveTo>
                    <a:pt x="5072" y="5072"/>
                  </a:moveTo>
                  <a:lnTo>
                    <a:pt x="5072" y="15216"/>
                  </a:lnTo>
                  <a:lnTo>
                    <a:pt x="0" y="152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97FC6D24-49BA-4E09-8E95-7525211E673A}"/>
                </a:ext>
              </a:extLst>
            </p:cNvPr>
            <p:cNvSpPr/>
            <p:nvPr/>
          </p:nvSpPr>
          <p:spPr>
            <a:xfrm>
              <a:off x="6369889" y="4869449"/>
              <a:ext cx="50720" cy="50720"/>
            </a:xfrm>
            <a:custGeom>
              <a:avLst/>
              <a:gdLst>
                <a:gd name="connsiteX0" fmla="*/ 10144 w 0"/>
                <a:gd name="connsiteY0" fmla="*/ 5072 h 0"/>
                <a:gd name="connsiteX1" fmla="*/ 10144 w 0"/>
                <a:gd name="connsiteY1" fmla="*/ 15216 h 0"/>
                <a:gd name="connsiteX2" fmla="*/ 0 w 0"/>
                <a:gd name="connsiteY2" fmla="*/ 10144 h 0"/>
                <a:gd name="connsiteX3" fmla="*/ 0 w 0"/>
                <a:gd name="connsiteY3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>
                  <a:moveTo>
                    <a:pt x="10144" y="5072"/>
                  </a:moveTo>
                  <a:lnTo>
                    <a:pt x="10144" y="15216"/>
                  </a:lnTo>
                  <a:lnTo>
                    <a:pt x="0" y="10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618A1694-41CF-4551-A8A2-03B191854537}"/>
                </a:ext>
              </a:extLst>
            </p:cNvPr>
            <p:cNvSpPr/>
            <p:nvPr/>
          </p:nvSpPr>
          <p:spPr>
            <a:xfrm>
              <a:off x="6385104" y="4874521"/>
              <a:ext cx="50720" cy="50720"/>
            </a:xfrm>
            <a:custGeom>
              <a:avLst/>
              <a:gdLst>
                <a:gd name="connsiteX0" fmla="*/ 5072 w 0"/>
                <a:gd name="connsiteY0" fmla="*/ 5072 h 0"/>
                <a:gd name="connsiteX1" fmla="*/ 5072 w 0"/>
                <a:gd name="connsiteY1" fmla="*/ 15216 h 0"/>
                <a:gd name="connsiteX2" fmla="*/ 0 w 0"/>
                <a:gd name="connsiteY2" fmla="*/ 15216 h 0"/>
                <a:gd name="connsiteX3" fmla="*/ 0 w 0"/>
                <a:gd name="connsiteY3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>
                  <a:moveTo>
                    <a:pt x="5072" y="5072"/>
                  </a:moveTo>
                  <a:lnTo>
                    <a:pt x="5072" y="15216"/>
                  </a:lnTo>
                  <a:lnTo>
                    <a:pt x="0" y="152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07375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4031A4E9-6D97-43FE-A2A5-C2A75600B2A6}"/>
                </a:ext>
              </a:extLst>
            </p:cNvPr>
            <p:cNvSpPr/>
            <p:nvPr/>
          </p:nvSpPr>
          <p:spPr>
            <a:xfrm>
              <a:off x="6395249" y="4884665"/>
              <a:ext cx="50720" cy="5072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10144 h 0"/>
                <a:gd name="connsiteX2" fmla="*/ 0 w 0"/>
                <a:gd name="connsiteY2" fmla="*/ 10144 h 0"/>
                <a:gd name="connsiteX3" fmla="*/ 0 w 0"/>
                <a:gd name="connsiteY3" fmla="*/ 0 h 0"/>
                <a:gd name="connsiteX4" fmla="*/ 0 w 0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10144"/>
                  </a:lnTo>
                  <a:cubicBezTo>
                    <a:pt x="0" y="10144"/>
                    <a:pt x="0" y="10144"/>
                    <a:pt x="0" y="10144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8E9295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80D85A50-F408-465B-80A5-260A1920B57E}"/>
                </a:ext>
              </a:extLst>
            </p:cNvPr>
            <p:cNvSpPr/>
            <p:nvPr/>
          </p:nvSpPr>
          <p:spPr>
            <a:xfrm>
              <a:off x="6395249" y="4884665"/>
              <a:ext cx="50720" cy="5072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10144 h 0"/>
                <a:gd name="connsiteX2" fmla="*/ 0 w 0"/>
                <a:gd name="connsiteY2" fmla="*/ 10144 h 0"/>
                <a:gd name="connsiteX3" fmla="*/ 0 w 0"/>
                <a:gd name="connsiteY3" fmla="*/ 10144 h 0"/>
                <a:gd name="connsiteX4" fmla="*/ 0 w 0"/>
                <a:gd name="connsiteY4" fmla="*/ 0 h 0"/>
                <a:gd name="connsiteX5" fmla="*/ 0 w 0"/>
                <a:gd name="connsiteY5" fmla="*/ 0 h 0"/>
                <a:gd name="connsiteX6" fmla="*/ 0 w 0"/>
                <a:gd name="connsiteY6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10144"/>
                  </a:lnTo>
                  <a:lnTo>
                    <a:pt x="0" y="10144"/>
                  </a:lnTo>
                  <a:lnTo>
                    <a:pt x="0" y="1014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solidFill>
              <a:srgbClr val="8A8E91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566EE625-C1AD-45EE-9D06-B30522A228BD}"/>
                </a:ext>
              </a:extLst>
            </p:cNvPr>
            <p:cNvSpPr/>
            <p:nvPr/>
          </p:nvSpPr>
          <p:spPr>
            <a:xfrm>
              <a:off x="6385104" y="4874521"/>
              <a:ext cx="50720" cy="5072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10144 h 0"/>
                <a:gd name="connsiteX2" fmla="*/ 0 w 0"/>
                <a:gd name="connsiteY2" fmla="*/ 10144 h 0"/>
                <a:gd name="connsiteX3" fmla="*/ 0 w 0"/>
                <a:gd name="connsiteY3" fmla="*/ 0 h 0"/>
                <a:gd name="connsiteX4" fmla="*/ 0 w 0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10144"/>
                  </a:lnTo>
                  <a:cubicBezTo>
                    <a:pt x="0" y="10144"/>
                    <a:pt x="0" y="10144"/>
                    <a:pt x="0" y="10144"/>
                  </a:cubicBezTo>
                  <a:lnTo>
                    <a:pt x="0" y="0"/>
                  </a:lnTo>
                  <a:cubicBezTo>
                    <a:pt x="0" y="5072"/>
                    <a:pt x="0" y="5072"/>
                    <a:pt x="0" y="0"/>
                  </a:cubicBezTo>
                </a:path>
              </a:pathLst>
            </a:custGeom>
            <a:solidFill>
              <a:srgbClr val="929799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4B876A47-4628-4CCA-ABF2-B3DF8D8C1536}"/>
                </a:ext>
              </a:extLst>
            </p:cNvPr>
            <p:cNvSpPr/>
            <p:nvPr/>
          </p:nvSpPr>
          <p:spPr>
            <a:xfrm>
              <a:off x="6385104" y="4879593"/>
              <a:ext cx="50720" cy="5072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10144 h 0"/>
                <a:gd name="connsiteX2" fmla="*/ 0 w 0"/>
                <a:gd name="connsiteY2" fmla="*/ 10144 h 0"/>
                <a:gd name="connsiteX3" fmla="*/ 0 w 0"/>
                <a:gd name="connsiteY3" fmla="*/ 0 h 0"/>
                <a:gd name="connsiteX4" fmla="*/ 0 w 0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10144"/>
                  </a:lnTo>
                  <a:cubicBezTo>
                    <a:pt x="0" y="10144"/>
                    <a:pt x="0" y="10144"/>
                    <a:pt x="0" y="10144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8E9295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CEB80A86-FD3C-408E-9949-C4F485D02CD1}"/>
                </a:ext>
              </a:extLst>
            </p:cNvPr>
            <p:cNvSpPr/>
            <p:nvPr/>
          </p:nvSpPr>
          <p:spPr>
            <a:xfrm>
              <a:off x="6385104" y="4879593"/>
              <a:ext cx="50720" cy="5072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10144 h 0"/>
                <a:gd name="connsiteX2" fmla="*/ 0 w 0"/>
                <a:gd name="connsiteY2" fmla="*/ 10144 h 0"/>
                <a:gd name="connsiteX3" fmla="*/ 0 w 0"/>
                <a:gd name="connsiteY3" fmla="*/ 0 h 0"/>
                <a:gd name="connsiteX4" fmla="*/ 0 w 0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10144"/>
                  </a:lnTo>
                  <a:lnTo>
                    <a:pt x="0" y="10144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solidFill>
              <a:srgbClr val="8A8E91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EC09C845-757A-45BC-8412-5277EF14D63F}"/>
                </a:ext>
              </a:extLst>
            </p:cNvPr>
            <p:cNvSpPr/>
            <p:nvPr/>
          </p:nvSpPr>
          <p:spPr>
            <a:xfrm>
              <a:off x="6385104" y="4879593"/>
              <a:ext cx="50720" cy="5072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10144 h 0"/>
                <a:gd name="connsiteX2" fmla="*/ 0 w 0"/>
                <a:gd name="connsiteY2" fmla="*/ 10144 h 0"/>
                <a:gd name="connsiteX3" fmla="*/ 0 w 0"/>
                <a:gd name="connsiteY3" fmla="*/ 0 h 0"/>
                <a:gd name="connsiteX4" fmla="*/ 0 w 0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10144"/>
                  </a:lnTo>
                  <a:lnTo>
                    <a:pt x="0" y="10144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solidFill>
              <a:srgbClr val="868A8C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B58F15FC-92E0-47CB-8E16-479085240FB7}"/>
                </a:ext>
              </a:extLst>
            </p:cNvPr>
            <p:cNvSpPr/>
            <p:nvPr/>
          </p:nvSpPr>
          <p:spPr>
            <a:xfrm>
              <a:off x="6385104" y="4879593"/>
              <a:ext cx="50720" cy="5072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10144 h 0"/>
                <a:gd name="connsiteX2" fmla="*/ 0 w 0"/>
                <a:gd name="connsiteY2" fmla="*/ 10144 h 0"/>
                <a:gd name="connsiteX3" fmla="*/ 0 w 0"/>
                <a:gd name="connsiteY3" fmla="*/ 0 h 0"/>
                <a:gd name="connsiteX4" fmla="*/ 0 w 0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10144"/>
                  </a:lnTo>
                  <a:lnTo>
                    <a:pt x="0" y="10144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solidFill>
              <a:srgbClr val="828588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E99AEB78-C86F-4193-BF2D-9085D8835D74}"/>
                </a:ext>
              </a:extLst>
            </p:cNvPr>
            <p:cNvSpPr/>
            <p:nvPr/>
          </p:nvSpPr>
          <p:spPr>
            <a:xfrm>
              <a:off x="6385104" y="4879593"/>
              <a:ext cx="50720" cy="5072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10144 h 0"/>
                <a:gd name="connsiteX2" fmla="*/ 0 w 0"/>
                <a:gd name="connsiteY2" fmla="*/ 15216 h 0"/>
                <a:gd name="connsiteX3" fmla="*/ 0 w 0"/>
                <a:gd name="connsiteY3" fmla="*/ 0 h 0"/>
                <a:gd name="connsiteX4" fmla="*/ 0 w 0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10144"/>
                  </a:lnTo>
                  <a:lnTo>
                    <a:pt x="0" y="15216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solidFill>
              <a:srgbClr val="7D8183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C134C4AC-416E-4D87-AE68-90FCE926BE07}"/>
                </a:ext>
              </a:extLst>
            </p:cNvPr>
            <p:cNvSpPr/>
            <p:nvPr/>
          </p:nvSpPr>
          <p:spPr>
            <a:xfrm>
              <a:off x="6385104" y="4879593"/>
              <a:ext cx="50720" cy="5072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15216 h 0"/>
                <a:gd name="connsiteX2" fmla="*/ 0 w 0"/>
                <a:gd name="connsiteY2" fmla="*/ 15216 h 0"/>
                <a:gd name="connsiteX3" fmla="*/ 0 w 0"/>
                <a:gd name="connsiteY3" fmla="*/ 0 h 0"/>
                <a:gd name="connsiteX4" fmla="*/ 0 w 0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15216"/>
                  </a:lnTo>
                  <a:lnTo>
                    <a:pt x="0" y="15216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solidFill>
              <a:srgbClr val="797D7F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F3A241AB-56E3-4020-B0BD-5EA4AE6D022A}"/>
                </a:ext>
              </a:extLst>
            </p:cNvPr>
            <p:cNvSpPr/>
            <p:nvPr/>
          </p:nvSpPr>
          <p:spPr>
            <a:xfrm>
              <a:off x="6385104" y="4879593"/>
              <a:ext cx="50720" cy="5072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15216 h 0"/>
                <a:gd name="connsiteX2" fmla="*/ 0 w 0"/>
                <a:gd name="connsiteY2" fmla="*/ 15216 h 0"/>
                <a:gd name="connsiteX3" fmla="*/ 0 w 0"/>
                <a:gd name="connsiteY3" fmla="*/ 0 h 0"/>
                <a:gd name="connsiteX4" fmla="*/ 0 w 0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15216"/>
                  </a:lnTo>
                  <a:lnTo>
                    <a:pt x="0" y="15216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50FB1B9C-606E-44BC-B4D0-22E32ED73490}"/>
                </a:ext>
              </a:extLst>
            </p:cNvPr>
            <p:cNvSpPr/>
            <p:nvPr/>
          </p:nvSpPr>
          <p:spPr>
            <a:xfrm>
              <a:off x="6390177" y="4879593"/>
              <a:ext cx="50720" cy="5072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10144 h 0"/>
                <a:gd name="connsiteX2" fmla="*/ 0 w 0"/>
                <a:gd name="connsiteY2" fmla="*/ 10144 h 0"/>
                <a:gd name="connsiteX3" fmla="*/ 0 w 0"/>
                <a:gd name="connsiteY3" fmla="*/ 0 h 0"/>
                <a:gd name="connsiteX4" fmla="*/ 0 w 0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10144"/>
                  </a:lnTo>
                  <a:cubicBezTo>
                    <a:pt x="0" y="10144"/>
                    <a:pt x="0" y="10144"/>
                    <a:pt x="0" y="10144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138B83D7-0614-48AB-BA17-A3AB9D86DED2}"/>
                </a:ext>
              </a:extLst>
            </p:cNvPr>
            <p:cNvSpPr/>
            <p:nvPr/>
          </p:nvSpPr>
          <p:spPr>
            <a:xfrm>
              <a:off x="6390177" y="4879593"/>
              <a:ext cx="50720" cy="5072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10144 h 0"/>
                <a:gd name="connsiteX2" fmla="*/ 0 w 0"/>
                <a:gd name="connsiteY2" fmla="*/ 10144 h 0"/>
                <a:gd name="connsiteX3" fmla="*/ 0 w 0"/>
                <a:gd name="connsiteY3" fmla="*/ 0 h 0"/>
                <a:gd name="connsiteX4" fmla="*/ 0 w 0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10144"/>
                  </a:lnTo>
                  <a:lnTo>
                    <a:pt x="0" y="10144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8FB6A143-35F4-4506-BFF2-7CA7404A7031}"/>
                </a:ext>
              </a:extLst>
            </p:cNvPr>
            <p:cNvSpPr/>
            <p:nvPr/>
          </p:nvSpPr>
          <p:spPr>
            <a:xfrm>
              <a:off x="6390177" y="4879593"/>
              <a:ext cx="50720" cy="5072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10144 h 0"/>
                <a:gd name="connsiteX2" fmla="*/ 0 w 0"/>
                <a:gd name="connsiteY2" fmla="*/ 10144 h 0"/>
                <a:gd name="connsiteX3" fmla="*/ 0 w 0"/>
                <a:gd name="connsiteY3" fmla="*/ 0 h 0"/>
                <a:gd name="connsiteX4" fmla="*/ 0 w 0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10144"/>
                  </a:lnTo>
                  <a:lnTo>
                    <a:pt x="0" y="10144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62F71794-CDB5-4D16-8972-46618301FF99}"/>
                </a:ext>
              </a:extLst>
            </p:cNvPr>
            <p:cNvSpPr/>
            <p:nvPr/>
          </p:nvSpPr>
          <p:spPr>
            <a:xfrm>
              <a:off x="6390177" y="4879593"/>
              <a:ext cx="50720" cy="5072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10144 h 0"/>
                <a:gd name="connsiteX2" fmla="*/ 0 w 0"/>
                <a:gd name="connsiteY2" fmla="*/ 15216 h 0"/>
                <a:gd name="connsiteX3" fmla="*/ 0 w 0"/>
                <a:gd name="connsiteY3" fmla="*/ 0 h 0"/>
                <a:gd name="connsiteX4" fmla="*/ 0 w 0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10144"/>
                  </a:lnTo>
                  <a:lnTo>
                    <a:pt x="0" y="15216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A8CE822F-4C2B-4FA5-944C-0CAD19452B4E}"/>
                </a:ext>
              </a:extLst>
            </p:cNvPr>
            <p:cNvSpPr/>
            <p:nvPr/>
          </p:nvSpPr>
          <p:spPr>
            <a:xfrm>
              <a:off x="6390177" y="4879593"/>
              <a:ext cx="50720" cy="5072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15216 h 0"/>
                <a:gd name="connsiteX2" fmla="*/ 0 w 0"/>
                <a:gd name="connsiteY2" fmla="*/ 15216 h 0"/>
                <a:gd name="connsiteX3" fmla="*/ 0 w 0"/>
                <a:gd name="connsiteY3" fmla="*/ 0 h 0"/>
                <a:gd name="connsiteX4" fmla="*/ 0 w 0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15216"/>
                  </a:lnTo>
                  <a:lnTo>
                    <a:pt x="0" y="15216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E6789906-9B4F-4E74-9FEC-FAE5C9A27120}"/>
                </a:ext>
              </a:extLst>
            </p:cNvPr>
            <p:cNvSpPr/>
            <p:nvPr/>
          </p:nvSpPr>
          <p:spPr>
            <a:xfrm>
              <a:off x="6390177" y="4879593"/>
              <a:ext cx="50720" cy="5072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15216 h 0"/>
                <a:gd name="connsiteX2" fmla="*/ 0 w 0"/>
                <a:gd name="connsiteY2" fmla="*/ 15216 h 0"/>
                <a:gd name="connsiteX3" fmla="*/ 0 w 0"/>
                <a:gd name="connsiteY3" fmla="*/ 0 h 0"/>
                <a:gd name="connsiteX4" fmla="*/ 0 w 0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15216"/>
                  </a:lnTo>
                  <a:lnTo>
                    <a:pt x="0" y="15216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E781BE12-5CFE-4E0B-9C73-B1FAA66FA33F}"/>
                </a:ext>
              </a:extLst>
            </p:cNvPr>
            <p:cNvSpPr/>
            <p:nvPr/>
          </p:nvSpPr>
          <p:spPr>
            <a:xfrm>
              <a:off x="6390177" y="4879593"/>
              <a:ext cx="50720" cy="5072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15216 h 0"/>
                <a:gd name="connsiteX2" fmla="*/ 0 w 0"/>
                <a:gd name="connsiteY2" fmla="*/ 15216 h 0"/>
                <a:gd name="connsiteX3" fmla="*/ 0 w 0"/>
                <a:gd name="connsiteY3" fmla="*/ 0 h 0"/>
                <a:gd name="connsiteX4" fmla="*/ 0 w 0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15216"/>
                  </a:lnTo>
                  <a:lnTo>
                    <a:pt x="0" y="15216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36631976-A81E-4467-88E0-2A3D04CF564E}"/>
                </a:ext>
              </a:extLst>
            </p:cNvPr>
            <p:cNvSpPr/>
            <p:nvPr/>
          </p:nvSpPr>
          <p:spPr>
            <a:xfrm>
              <a:off x="6390177" y="4882411"/>
              <a:ext cx="50720" cy="50720"/>
            </a:xfrm>
            <a:custGeom>
              <a:avLst/>
              <a:gdLst>
                <a:gd name="connsiteX0" fmla="*/ 0 w 0"/>
                <a:gd name="connsiteY0" fmla="*/ 2254 h 0"/>
                <a:gd name="connsiteX1" fmla="*/ 0 w 0"/>
                <a:gd name="connsiteY1" fmla="*/ 12398 h 0"/>
                <a:gd name="connsiteX2" fmla="*/ 0 w 0"/>
                <a:gd name="connsiteY2" fmla="*/ 12398 h 0"/>
                <a:gd name="connsiteX3" fmla="*/ 0 w 0"/>
                <a:gd name="connsiteY3" fmla="*/ 12398 h 0"/>
                <a:gd name="connsiteX4" fmla="*/ 0 w 0"/>
                <a:gd name="connsiteY4" fmla="*/ 2254 h 0"/>
                <a:gd name="connsiteX5" fmla="*/ 0 w 0"/>
                <a:gd name="connsiteY5" fmla="*/ 2254 h 0"/>
                <a:gd name="connsiteX6" fmla="*/ 0 w 0"/>
                <a:gd name="connsiteY6" fmla="*/ 2254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>
                  <a:moveTo>
                    <a:pt x="0" y="2254"/>
                  </a:moveTo>
                  <a:lnTo>
                    <a:pt x="0" y="12398"/>
                  </a:lnTo>
                  <a:cubicBezTo>
                    <a:pt x="0" y="12398"/>
                    <a:pt x="0" y="12398"/>
                    <a:pt x="0" y="12398"/>
                  </a:cubicBezTo>
                  <a:cubicBezTo>
                    <a:pt x="0" y="12398"/>
                    <a:pt x="0" y="12398"/>
                    <a:pt x="0" y="12398"/>
                  </a:cubicBezTo>
                  <a:lnTo>
                    <a:pt x="0" y="2254"/>
                  </a:lnTo>
                  <a:cubicBezTo>
                    <a:pt x="0" y="-2818"/>
                    <a:pt x="0" y="2254"/>
                    <a:pt x="0" y="2254"/>
                  </a:cubicBezTo>
                  <a:cubicBezTo>
                    <a:pt x="0" y="2254"/>
                    <a:pt x="0" y="2254"/>
                    <a:pt x="0" y="2254"/>
                  </a:cubicBezTo>
                </a:path>
              </a:pathLst>
            </a:custGeom>
            <a:solidFill>
              <a:srgbClr val="6D7072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8AA37A51-FE60-4373-9949-80F039EF9E90}"/>
                </a:ext>
              </a:extLst>
            </p:cNvPr>
            <p:cNvSpPr/>
            <p:nvPr/>
          </p:nvSpPr>
          <p:spPr>
            <a:xfrm>
              <a:off x="6395249" y="4884665"/>
              <a:ext cx="50720" cy="5072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10144 h 0"/>
                <a:gd name="connsiteX2" fmla="*/ 0 w 0"/>
                <a:gd name="connsiteY2" fmla="*/ 10144 h 0"/>
                <a:gd name="connsiteX3" fmla="*/ 0 w 0"/>
                <a:gd name="connsiteY3" fmla="*/ 10144 h 0"/>
                <a:gd name="connsiteX4" fmla="*/ 0 w 0"/>
                <a:gd name="connsiteY4" fmla="*/ 0 h 0"/>
                <a:gd name="connsiteX5" fmla="*/ 0 w 0"/>
                <a:gd name="connsiteY5" fmla="*/ 0 h 0"/>
                <a:gd name="connsiteX6" fmla="*/ 0 w 0"/>
                <a:gd name="connsiteY6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10144"/>
                  </a:lnTo>
                  <a:lnTo>
                    <a:pt x="0" y="10144"/>
                  </a:lnTo>
                  <a:lnTo>
                    <a:pt x="0" y="1014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solidFill>
              <a:srgbClr val="8A8E91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A1331915-D982-44C9-B1FD-68CBBB7CE286}"/>
                </a:ext>
              </a:extLst>
            </p:cNvPr>
            <p:cNvSpPr/>
            <p:nvPr/>
          </p:nvSpPr>
          <p:spPr>
            <a:xfrm>
              <a:off x="6395249" y="4884665"/>
              <a:ext cx="50720" cy="5072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10144 h 0"/>
                <a:gd name="connsiteX2" fmla="*/ 0 w 0"/>
                <a:gd name="connsiteY2" fmla="*/ 10144 h 0"/>
                <a:gd name="connsiteX3" fmla="*/ 0 w 0"/>
                <a:gd name="connsiteY3" fmla="*/ 0 h 0"/>
                <a:gd name="connsiteX4" fmla="*/ 0 w 0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10144"/>
                  </a:lnTo>
                  <a:lnTo>
                    <a:pt x="0" y="10144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solidFill>
              <a:srgbClr val="868A8C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C8636290-6AAC-47BC-A690-1724CF50AD25}"/>
                </a:ext>
              </a:extLst>
            </p:cNvPr>
            <p:cNvSpPr/>
            <p:nvPr/>
          </p:nvSpPr>
          <p:spPr>
            <a:xfrm>
              <a:off x="6395249" y="4884665"/>
              <a:ext cx="50720" cy="5072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10144 h 0"/>
                <a:gd name="connsiteX2" fmla="*/ 0 w 0"/>
                <a:gd name="connsiteY2" fmla="*/ 10144 h 0"/>
                <a:gd name="connsiteX3" fmla="*/ 0 w 0"/>
                <a:gd name="connsiteY3" fmla="*/ 0 h 0"/>
                <a:gd name="connsiteX4" fmla="*/ 0 w 0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10144"/>
                  </a:lnTo>
                  <a:lnTo>
                    <a:pt x="0" y="10144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solidFill>
              <a:srgbClr val="828588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7AA2B963-DDC9-403B-830A-8DAA5134A049}"/>
                </a:ext>
              </a:extLst>
            </p:cNvPr>
            <p:cNvSpPr/>
            <p:nvPr/>
          </p:nvSpPr>
          <p:spPr>
            <a:xfrm>
              <a:off x="6395249" y="4884665"/>
              <a:ext cx="50720" cy="5072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10144 h 0"/>
                <a:gd name="connsiteX2" fmla="*/ 0 w 0"/>
                <a:gd name="connsiteY2" fmla="*/ 10144 h 0"/>
                <a:gd name="connsiteX3" fmla="*/ 0 w 0"/>
                <a:gd name="connsiteY3" fmla="*/ 0 h 0"/>
                <a:gd name="connsiteX4" fmla="*/ 0 w 0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10144"/>
                  </a:lnTo>
                  <a:lnTo>
                    <a:pt x="0" y="10144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solidFill>
              <a:srgbClr val="7D8183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A91BF626-33F0-4093-905B-1DBDD0B06879}"/>
                </a:ext>
              </a:extLst>
            </p:cNvPr>
            <p:cNvSpPr/>
            <p:nvPr/>
          </p:nvSpPr>
          <p:spPr>
            <a:xfrm>
              <a:off x="6390177" y="4884665"/>
              <a:ext cx="50720" cy="50720"/>
            </a:xfrm>
            <a:custGeom>
              <a:avLst/>
              <a:gdLst>
                <a:gd name="connsiteX0" fmla="*/ 5072 w 0"/>
                <a:gd name="connsiteY0" fmla="*/ 0 h 0"/>
                <a:gd name="connsiteX1" fmla="*/ 5072 w 0"/>
                <a:gd name="connsiteY1" fmla="*/ 10144 h 0"/>
                <a:gd name="connsiteX2" fmla="*/ 0 w 0"/>
                <a:gd name="connsiteY2" fmla="*/ 10144 h 0"/>
                <a:gd name="connsiteX3" fmla="*/ 0 w 0"/>
                <a:gd name="connsiteY3" fmla="*/ 0 h 0"/>
                <a:gd name="connsiteX4" fmla="*/ 5072 w 0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5072" y="0"/>
                  </a:moveTo>
                  <a:lnTo>
                    <a:pt x="5072" y="10144"/>
                  </a:lnTo>
                  <a:lnTo>
                    <a:pt x="0" y="10144"/>
                  </a:lnTo>
                  <a:lnTo>
                    <a:pt x="0" y="0"/>
                  </a:lnTo>
                  <a:lnTo>
                    <a:pt x="5072" y="0"/>
                  </a:lnTo>
                </a:path>
              </a:pathLst>
            </a:custGeom>
            <a:solidFill>
              <a:srgbClr val="797D7F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C8333710-92A9-434C-8084-25A1F0275363}"/>
                </a:ext>
              </a:extLst>
            </p:cNvPr>
            <p:cNvSpPr/>
            <p:nvPr/>
          </p:nvSpPr>
          <p:spPr>
            <a:xfrm>
              <a:off x="6390177" y="4884665"/>
              <a:ext cx="50720" cy="5072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10144 h 0"/>
                <a:gd name="connsiteX2" fmla="*/ 0 w 0"/>
                <a:gd name="connsiteY2" fmla="*/ 10144 h 0"/>
                <a:gd name="connsiteX3" fmla="*/ 0 w 0"/>
                <a:gd name="connsiteY3" fmla="*/ 0 h 0"/>
                <a:gd name="connsiteX4" fmla="*/ 0 w 0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10144"/>
                  </a:lnTo>
                  <a:lnTo>
                    <a:pt x="0" y="10144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solidFill>
              <a:srgbClr val="75787B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A9F41E9F-47D1-471C-8BBE-2ACF0409D35E}"/>
                </a:ext>
              </a:extLst>
            </p:cNvPr>
            <p:cNvSpPr/>
            <p:nvPr/>
          </p:nvSpPr>
          <p:spPr>
            <a:xfrm>
              <a:off x="6390177" y="4884665"/>
              <a:ext cx="50720" cy="5072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10144 h 0"/>
                <a:gd name="connsiteX2" fmla="*/ 0 w 0"/>
                <a:gd name="connsiteY2" fmla="*/ 10144 h 0"/>
                <a:gd name="connsiteX3" fmla="*/ 0 w 0"/>
                <a:gd name="connsiteY3" fmla="*/ 0 h 0"/>
                <a:gd name="connsiteX4" fmla="*/ 0 w 0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10144"/>
                  </a:lnTo>
                  <a:cubicBezTo>
                    <a:pt x="0" y="10144"/>
                    <a:pt x="0" y="10144"/>
                    <a:pt x="0" y="10144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717476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BB905DF5-8111-4DF0-BE08-EC8DED664E17}"/>
                </a:ext>
              </a:extLst>
            </p:cNvPr>
            <p:cNvSpPr/>
            <p:nvPr/>
          </p:nvSpPr>
          <p:spPr>
            <a:xfrm>
              <a:off x="6390177" y="4882411"/>
              <a:ext cx="50720" cy="50720"/>
            </a:xfrm>
            <a:custGeom>
              <a:avLst/>
              <a:gdLst>
                <a:gd name="connsiteX0" fmla="*/ 0 w 0"/>
                <a:gd name="connsiteY0" fmla="*/ 2254 h 0"/>
                <a:gd name="connsiteX1" fmla="*/ 0 w 0"/>
                <a:gd name="connsiteY1" fmla="*/ 12398 h 0"/>
                <a:gd name="connsiteX2" fmla="*/ 0 w 0"/>
                <a:gd name="connsiteY2" fmla="*/ 12398 h 0"/>
                <a:gd name="connsiteX3" fmla="*/ 0 w 0"/>
                <a:gd name="connsiteY3" fmla="*/ 12398 h 0"/>
                <a:gd name="connsiteX4" fmla="*/ 0 w 0"/>
                <a:gd name="connsiteY4" fmla="*/ 2254 h 0"/>
                <a:gd name="connsiteX5" fmla="*/ 0 w 0"/>
                <a:gd name="connsiteY5" fmla="*/ 2254 h 0"/>
                <a:gd name="connsiteX6" fmla="*/ 0 w 0"/>
                <a:gd name="connsiteY6" fmla="*/ 2254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>
                  <a:moveTo>
                    <a:pt x="0" y="2254"/>
                  </a:moveTo>
                  <a:lnTo>
                    <a:pt x="0" y="12398"/>
                  </a:lnTo>
                  <a:cubicBezTo>
                    <a:pt x="0" y="12398"/>
                    <a:pt x="0" y="12398"/>
                    <a:pt x="0" y="12398"/>
                  </a:cubicBezTo>
                  <a:cubicBezTo>
                    <a:pt x="0" y="12398"/>
                    <a:pt x="0" y="12398"/>
                    <a:pt x="0" y="12398"/>
                  </a:cubicBezTo>
                  <a:lnTo>
                    <a:pt x="0" y="2254"/>
                  </a:lnTo>
                  <a:cubicBezTo>
                    <a:pt x="0" y="-2818"/>
                    <a:pt x="0" y="2254"/>
                    <a:pt x="0" y="2254"/>
                  </a:cubicBezTo>
                  <a:cubicBezTo>
                    <a:pt x="0" y="2254"/>
                    <a:pt x="0" y="2254"/>
                    <a:pt x="0" y="2254"/>
                  </a:cubicBezTo>
                </a:path>
              </a:pathLst>
            </a:custGeom>
            <a:solidFill>
              <a:srgbClr val="6D7072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CD2059E3-64E9-4D8A-933D-ABE981F3E51D}"/>
                </a:ext>
              </a:extLst>
            </p:cNvPr>
            <p:cNvSpPr/>
            <p:nvPr/>
          </p:nvSpPr>
          <p:spPr>
            <a:xfrm>
              <a:off x="6400321" y="4884665"/>
              <a:ext cx="50720" cy="5072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10144 h 0"/>
                <a:gd name="connsiteX2" fmla="*/ 0 w 0"/>
                <a:gd name="connsiteY2" fmla="*/ 10144 h 0"/>
                <a:gd name="connsiteX3" fmla="*/ 0 w 0"/>
                <a:gd name="connsiteY3" fmla="*/ 0 h 0"/>
                <a:gd name="connsiteX4" fmla="*/ 0 w 0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10144"/>
                  </a:lnTo>
                  <a:cubicBezTo>
                    <a:pt x="0" y="10144"/>
                    <a:pt x="0" y="10144"/>
                    <a:pt x="0" y="10144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E827C0E1-5F05-46F8-BBD4-28FAA281DF2D}"/>
                </a:ext>
              </a:extLst>
            </p:cNvPr>
            <p:cNvSpPr/>
            <p:nvPr/>
          </p:nvSpPr>
          <p:spPr>
            <a:xfrm>
              <a:off x="6396517" y="4884665"/>
              <a:ext cx="50720" cy="50720"/>
            </a:xfrm>
            <a:custGeom>
              <a:avLst/>
              <a:gdLst>
                <a:gd name="connsiteX0" fmla="*/ 3804 w 0"/>
                <a:gd name="connsiteY0" fmla="*/ 0 h 0"/>
                <a:gd name="connsiteX1" fmla="*/ 3804 w 0"/>
                <a:gd name="connsiteY1" fmla="*/ 10144 h 0"/>
                <a:gd name="connsiteX2" fmla="*/ 3804 w 0"/>
                <a:gd name="connsiteY2" fmla="*/ 10144 h 0"/>
                <a:gd name="connsiteX3" fmla="*/ 3804 w 0"/>
                <a:gd name="connsiteY3" fmla="*/ 0 h 0"/>
                <a:gd name="connsiteX4" fmla="*/ 3804 w 0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3804" y="0"/>
                  </a:moveTo>
                  <a:lnTo>
                    <a:pt x="3804" y="10144"/>
                  </a:lnTo>
                  <a:cubicBezTo>
                    <a:pt x="3804" y="10144"/>
                    <a:pt x="3804" y="10144"/>
                    <a:pt x="3804" y="10144"/>
                  </a:cubicBezTo>
                  <a:lnTo>
                    <a:pt x="3804" y="0"/>
                  </a:lnTo>
                  <a:cubicBezTo>
                    <a:pt x="-1268" y="0"/>
                    <a:pt x="-1268" y="0"/>
                    <a:pt x="3804" y="0"/>
                  </a:cubicBezTo>
                </a:path>
              </a:pathLst>
            </a:custGeom>
            <a:solidFill>
              <a:srgbClr val="000000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4A2988B0-1A48-4DB2-B4B2-A1BDD278888A}"/>
                </a:ext>
              </a:extLst>
            </p:cNvPr>
            <p:cNvSpPr/>
            <p:nvPr/>
          </p:nvSpPr>
          <p:spPr>
            <a:xfrm>
              <a:off x="6395249" y="4884665"/>
              <a:ext cx="50720" cy="5072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10144 h 0"/>
                <a:gd name="connsiteX2" fmla="*/ 0 w 0"/>
                <a:gd name="connsiteY2" fmla="*/ 10144 h 0"/>
                <a:gd name="connsiteX3" fmla="*/ 0 w 0"/>
                <a:gd name="connsiteY3" fmla="*/ 0 h 0"/>
                <a:gd name="connsiteX4" fmla="*/ 0 w 0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10144"/>
                  </a:lnTo>
                  <a:cubicBezTo>
                    <a:pt x="0" y="10144"/>
                    <a:pt x="0" y="10144"/>
                    <a:pt x="0" y="10144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87139FDA-3115-4E35-A27B-89E9F3BFF41A}"/>
                </a:ext>
              </a:extLst>
            </p:cNvPr>
            <p:cNvSpPr/>
            <p:nvPr/>
          </p:nvSpPr>
          <p:spPr>
            <a:xfrm>
              <a:off x="6395249" y="4884665"/>
              <a:ext cx="50720" cy="5072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10144 h 0"/>
                <a:gd name="connsiteX2" fmla="*/ 0 w 0"/>
                <a:gd name="connsiteY2" fmla="*/ 10144 h 0"/>
                <a:gd name="connsiteX3" fmla="*/ 0 w 0"/>
                <a:gd name="connsiteY3" fmla="*/ 0 h 0"/>
                <a:gd name="connsiteX4" fmla="*/ 0 w 0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10144"/>
                  </a:lnTo>
                  <a:cubicBezTo>
                    <a:pt x="0" y="10144"/>
                    <a:pt x="0" y="10144"/>
                    <a:pt x="0" y="10144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A69426F3-8FF0-48AA-9AC7-80D7909EDF27}"/>
                </a:ext>
              </a:extLst>
            </p:cNvPr>
            <p:cNvSpPr/>
            <p:nvPr/>
          </p:nvSpPr>
          <p:spPr>
            <a:xfrm>
              <a:off x="6395249" y="4884665"/>
              <a:ext cx="50720" cy="5072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10144 h 0"/>
                <a:gd name="connsiteX2" fmla="*/ 0 w 0"/>
                <a:gd name="connsiteY2" fmla="*/ 10144 h 0"/>
                <a:gd name="connsiteX3" fmla="*/ 0 w 0"/>
                <a:gd name="connsiteY3" fmla="*/ 0 h 0"/>
                <a:gd name="connsiteX4" fmla="*/ 0 w 0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10144"/>
                  </a:lnTo>
                  <a:cubicBezTo>
                    <a:pt x="0" y="10144"/>
                    <a:pt x="0" y="10144"/>
                    <a:pt x="0" y="10144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17173DBC-9A5C-4F8A-91AA-BE7961135C78}"/>
                </a:ext>
              </a:extLst>
            </p:cNvPr>
            <p:cNvSpPr/>
            <p:nvPr/>
          </p:nvSpPr>
          <p:spPr>
            <a:xfrm>
              <a:off x="6395249" y="4884665"/>
              <a:ext cx="50720" cy="5072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10144 h 0"/>
                <a:gd name="connsiteX2" fmla="*/ 0 w 0"/>
                <a:gd name="connsiteY2" fmla="*/ 10144 h 0"/>
                <a:gd name="connsiteX3" fmla="*/ 0 w 0"/>
                <a:gd name="connsiteY3" fmla="*/ 0 h 0"/>
                <a:gd name="connsiteX4" fmla="*/ 0 w 0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10144"/>
                  </a:lnTo>
                  <a:cubicBezTo>
                    <a:pt x="0" y="10144"/>
                    <a:pt x="0" y="10144"/>
                    <a:pt x="0" y="10144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16628EAA-8524-44E7-BAE2-12D11C11C456}"/>
                </a:ext>
              </a:extLst>
            </p:cNvPr>
            <p:cNvSpPr/>
            <p:nvPr/>
          </p:nvSpPr>
          <p:spPr>
            <a:xfrm>
              <a:off x="6395249" y="4884665"/>
              <a:ext cx="50720" cy="5072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10144 h 0"/>
                <a:gd name="connsiteX2" fmla="*/ 0 w 0"/>
                <a:gd name="connsiteY2" fmla="*/ 10144 h 0"/>
                <a:gd name="connsiteX3" fmla="*/ 0 w 0"/>
                <a:gd name="connsiteY3" fmla="*/ 0 h 0"/>
                <a:gd name="connsiteX4" fmla="*/ 0 w 0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10144"/>
                  </a:lnTo>
                  <a:cubicBezTo>
                    <a:pt x="0" y="10144"/>
                    <a:pt x="0" y="10144"/>
                    <a:pt x="0" y="10144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95E5C668-E186-4D81-BC54-603908EE0E3E}"/>
                </a:ext>
              </a:extLst>
            </p:cNvPr>
            <p:cNvSpPr/>
            <p:nvPr/>
          </p:nvSpPr>
          <p:spPr>
            <a:xfrm>
              <a:off x="6391445" y="4884665"/>
              <a:ext cx="50720" cy="50720"/>
            </a:xfrm>
            <a:custGeom>
              <a:avLst/>
              <a:gdLst>
                <a:gd name="connsiteX0" fmla="*/ 3804 w 0"/>
                <a:gd name="connsiteY0" fmla="*/ 0 h 0"/>
                <a:gd name="connsiteX1" fmla="*/ 3804 w 0"/>
                <a:gd name="connsiteY1" fmla="*/ 10144 h 0"/>
                <a:gd name="connsiteX2" fmla="*/ 3804 w 0"/>
                <a:gd name="connsiteY2" fmla="*/ 10144 h 0"/>
                <a:gd name="connsiteX3" fmla="*/ 3804 w 0"/>
                <a:gd name="connsiteY3" fmla="*/ 0 h 0"/>
                <a:gd name="connsiteX4" fmla="*/ 3804 w 0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3804" y="0"/>
                  </a:moveTo>
                  <a:lnTo>
                    <a:pt x="3804" y="10144"/>
                  </a:lnTo>
                  <a:cubicBezTo>
                    <a:pt x="3804" y="10144"/>
                    <a:pt x="3804" y="10144"/>
                    <a:pt x="3804" y="10144"/>
                  </a:cubicBezTo>
                  <a:lnTo>
                    <a:pt x="3804" y="0"/>
                  </a:lnTo>
                  <a:cubicBezTo>
                    <a:pt x="-1268" y="0"/>
                    <a:pt x="-1268" y="0"/>
                    <a:pt x="3804" y="0"/>
                  </a:cubicBezTo>
                </a:path>
              </a:pathLst>
            </a:custGeom>
            <a:solidFill>
              <a:srgbClr val="000000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C2324017-C8AB-4DA2-B35D-240A54BE99FE}"/>
                </a:ext>
              </a:extLst>
            </p:cNvPr>
            <p:cNvSpPr/>
            <p:nvPr/>
          </p:nvSpPr>
          <p:spPr>
            <a:xfrm>
              <a:off x="6390177" y="4884665"/>
              <a:ext cx="50720" cy="5072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10144 h 0"/>
                <a:gd name="connsiteX2" fmla="*/ 0 w 0"/>
                <a:gd name="connsiteY2" fmla="*/ 10144 h 0"/>
                <a:gd name="connsiteX3" fmla="*/ 0 w 0"/>
                <a:gd name="connsiteY3" fmla="*/ 0 h 0"/>
                <a:gd name="connsiteX4" fmla="*/ 0 w 0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10144"/>
                  </a:lnTo>
                  <a:cubicBezTo>
                    <a:pt x="0" y="10144"/>
                    <a:pt x="0" y="10144"/>
                    <a:pt x="0" y="10144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61BBA189-EC12-4E6D-B9CE-95419A9E56F1}"/>
                </a:ext>
              </a:extLst>
            </p:cNvPr>
            <p:cNvSpPr/>
            <p:nvPr/>
          </p:nvSpPr>
          <p:spPr>
            <a:xfrm>
              <a:off x="6390177" y="4884665"/>
              <a:ext cx="50720" cy="5072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10144 h 0"/>
                <a:gd name="connsiteX2" fmla="*/ 0 w 0"/>
                <a:gd name="connsiteY2" fmla="*/ 10144 h 0"/>
                <a:gd name="connsiteX3" fmla="*/ 0 w 0"/>
                <a:gd name="connsiteY3" fmla="*/ 0 h 0"/>
                <a:gd name="connsiteX4" fmla="*/ 0 w 0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10144"/>
                  </a:lnTo>
                  <a:cubicBezTo>
                    <a:pt x="0" y="10144"/>
                    <a:pt x="0" y="10144"/>
                    <a:pt x="0" y="10144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17524185-3F9C-44D6-8EA0-FEC3516D1313}"/>
                </a:ext>
              </a:extLst>
            </p:cNvPr>
            <p:cNvSpPr/>
            <p:nvPr/>
          </p:nvSpPr>
          <p:spPr>
            <a:xfrm>
              <a:off x="6385104" y="4879593"/>
              <a:ext cx="50720" cy="50720"/>
            </a:xfrm>
            <a:custGeom>
              <a:avLst/>
              <a:gdLst>
                <a:gd name="connsiteX0" fmla="*/ 5072 w 0"/>
                <a:gd name="connsiteY0" fmla="*/ 5072 h 0"/>
                <a:gd name="connsiteX1" fmla="*/ 5072 w 0"/>
                <a:gd name="connsiteY1" fmla="*/ 15216 h 0"/>
                <a:gd name="connsiteX2" fmla="*/ 5072 w 0"/>
                <a:gd name="connsiteY2" fmla="*/ 15216 h 0"/>
                <a:gd name="connsiteX3" fmla="*/ 0 w 0"/>
                <a:gd name="connsiteY3" fmla="*/ 10144 h 0"/>
                <a:gd name="connsiteX4" fmla="*/ 0 w 0"/>
                <a:gd name="connsiteY4" fmla="*/ 0 h 0"/>
                <a:gd name="connsiteX5" fmla="*/ 5072 w 0"/>
                <a:gd name="connsiteY5" fmla="*/ 5072 h 0"/>
                <a:gd name="connsiteX6" fmla="*/ 5072 w 0"/>
                <a:gd name="connsiteY6" fmla="*/ 5072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>
                  <a:moveTo>
                    <a:pt x="5072" y="5072"/>
                  </a:moveTo>
                  <a:lnTo>
                    <a:pt x="5072" y="15216"/>
                  </a:lnTo>
                  <a:cubicBezTo>
                    <a:pt x="5072" y="15216"/>
                    <a:pt x="5072" y="15216"/>
                    <a:pt x="5072" y="15216"/>
                  </a:cubicBezTo>
                  <a:cubicBezTo>
                    <a:pt x="5072" y="15216"/>
                    <a:pt x="0" y="10144"/>
                    <a:pt x="0" y="10144"/>
                  </a:cubicBezTo>
                  <a:lnTo>
                    <a:pt x="0" y="0"/>
                  </a:lnTo>
                  <a:cubicBezTo>
                    <a:pt x="0" y="5072"/>
                    <a:pt x="0" y="5072"/>
                    <a:pt x="5072" y="5072"/>
                  </a:cubicBezTo>
                  <a:cubicBezTo>
                    <a:pt x="5072" y="5072"/>
                    <a:pt x="5072" y="5072"/>
                    <a:pt x="5072" y="5072"/>
                  </a:cubicBezTo>
                </a:path>
              </a:pathLst>
            </a:custGeom>
            <a:solidFill>
              <a:srgbClr val="000000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29E1ED57-7150-418C-A565-6B795AA2F254}"/>
                </a:ext>
              </a:extLst>
            </p:cNvPr>
            <p:cNvSpPr/>
            <p:nvPr/>
          </p:nvSpPr>
          <p:spPr>
            <a:xfrm>
              <a:off x="6405393" y="4889737"/>
              <a:ext cx="50720" cy="5072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10144 h 0"/>
                <a:gd name="connsiteX2" fmla="*/ 0 w 0"/>
                <a:gd name="connsiteY2" fmla="*/ 10144 h 0"/>
                <a:gd name="connsiteX3" fmla="*/ 0 w 0"/>
                <a:gd name="connsiteY3" fmla="*/ 0 h 0"/>
                <a:gd name="connsiteX4" fmla="*/ 0 w 0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10144"/>
                  </a:lnTo>
                  <a:cubicBezTo>
                    <a:pt x="0" y="10144"/>
                    <a:pt x="0" y="10144"/>
                    <a:pt x="0" y="10144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8A8E91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3F018D6C-DD0F-41AD-8FB2-C587884DA618}"/>
                </a:ext>
              </a:extLst>
            </p:cNvPr>
            <p:cNvSpPr/>
            <p:nvPr/>
          </p:nvSpPr>
          <p:spPr>
            <a:xfrm>
              <a:off x="6400321" y="4889737"/>
              <a:ext cx="50720" cy="50720"/>
            </a:xfrm>
            <a:custGeom>
              <a:avLst/>
              <a:gdLst>
                <a:gd name="connsiteX0" fmla="*/ 5072 w 0"/>
                <a:gd name="connsiteY0" fmla="*/ 0 h 0"/>
                <a:gd name="connsiteX1" fmla="*/ 5072 w 0"/>
                <a:gd name="connsiteY1" fmla="*/ 10144 h 0"/>
                <a:gd name="connsiteX2" fmla="*/ 0 w 0"/>
                <a:gd name="connsiteY2" fmla="*/ 10144 h 0"/>
                <a:gd name="connsiteX3" fmla="*/ 0 w 0"/>
                <a:gd name="connsiteY3" fmla="*/ 0 h 0"/>
                <a:gd name="connsiteX4" fmla="*/ 5072 w 0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5072" y="0"/>
                  </a:moveTo>
                  <a:lnTo>
                    <a:pt x="5072" y="10144"/>
                  </a:lnTo>
                  <a:lnTo>
                    <a:pt x="0" y="10144"/>
                  </a:lnTo>
                  <a:lnTo>
                    <a:pt x="0" y="0"/>
                  </a:lnTo>
                  <a:lnTo>
                    <a:pt x="5072" y="0"/>
                  </a:lnTo>
                </a:path>
              </a:pathLst>
            </a:custGeom>
            <a:solidFill>
              <a:srgbClr val="868A8C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2BFAA7BC-76CF-48AF-B4DB-BEE0E88A184D}"/>
                </a:ext>
              </a:extLst>
            </p:cNvPr>
            <p:cNvSpPr/>
            <p:nvPr/>
          </p:nvSpPr>
          <p:spPr>
            <a:xfrm>
              <a:off x="6400321" y="4889737"/>
              <a:ext cx="50720" cy="5072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10144 h 0"/>
                <a:gd name="connsiteX2" fmla="*/ 0 w 0"/>
                <a:gd name="connsiteY2" fmla="*/ 15216 h 0"/>
                <a:gd name="connsiteX3" fmla="*/ 0 w 0"/>
                <a:gd name="connsiteY3" fmla="*/ 0 h 0"/>
                <a:gd name="connsiteX4" fmla="*/ 0 w 0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10144"/>
                  </a:lnTo>
                  <a:lnTo>
                    <a:pt x="0" y="15216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solidFill>
              <a:srgbClr val="828588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3C22AF74-56C2-4B1D-9222-5917481808AC}"/>
                </a:ext>
              </a:extLst>
            </p:cNvPr>
            <p:cNvSpPr/>
            <p:nvPr/>
          </p:nvSpPr>
          <p:spPr>
            <a:xfrm>
              <a:off x="6400321" y="4889737"/>
              <a:ext cx="50720" cy="5072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15216 h 0"/>
                <a:gd name="connsiteX2" fmla="*/ 0 w 0"/>
                <a:gd name="connsiteY2" fmla="*/ 15216 h 0"/>
                <a:gd name="connsiteX3" fmla="*/ 0 w 0"/>
                <a:gd name="connsiteY3" fmla="*/ 0 h 0"/>
                <a:gd name="connsiteX4" fmla="*/ 0 w 0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15216"/>
                  </a:lnTo>
                  <a:lnTo>
                    <a:pt x="0" y="15216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solidFill>
              <a:srgbClr val="7D8183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58AB4960-1F71-4688-8C5F-C09AB88E61D9}"/>
                </a:ext>
              </a:extLst>
            </p:cNvPr>
            <p:cNvSpPr/>
            <p:nvPr/>
          </p:nvSpPr>
          <p:spPr>
            <a:xfrm>
              <a:off x="6400321" y="4889737"/>
              <a:ext cx="50720" cy="5072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15216 h 0"/>
                <a:gd name="connsiteX2" fmla="*/ 0 w 0"/>
                <a:gd name="connsiteY2" fmla="*/ 15216 h 0"/>
                <a:gd name="connsiteX3" fmla="*/ 0 w 0"/>
                <a:gd name="connsiteY3" fmla="*/ 0 h 0"/>
                <a:gd name="connsiteX4" fmla="*/ 0 w 0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15216"/>
                  </a:lnTo>
                  <a:lnTo>
                    <a:pt x="0" y="15216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solidFill>
              <a:srgbClr val="828588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7BF29928-E5D1-4A2A-B14A-E3305D8D9FF0}"/>
                </a:ext>
              </a:extLst>
            </p:cNvPr>
            <p:cNvSpPr/>
            <p:nvPr/>
          </p:nvSpPr>
          <p:spPr>
            <a:xfrm>
              <a:off x="6400321" y="4889737"/>
              <a:ext cx="50720" cy="5072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15216 h 0"/>
                <a:gd name="connsiteX2" fmla="*/ 0 w 0"/>
                <a:gd name="connsiteY2" fmla="*/ 15216 h 0"/>
                <a:gd name="connsiteX3" fmla="*/ 0 w 0"/>
                <a:gd name="connsiteY3" fmla="*/ 0 h 0"/>
                <a:gd name="connsiteX4" fmla="*/ 0 w 0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15216"/>
                  </a:lnTo>
                  <a:lnTo>
                    <a:pt x="0" y="15216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solidFill>
              <a:srgbClr val="7D8183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FA2E5B7C-1448-41E4-97E0-022206974754}"/>
                </a:ext>
              </a:extLst>
            </p:cNvPr>
            <p:cNvSpPr/>
            <p:nvPr/>
          </p:nvSpPr>
          <p:spPr>
            <a:xfrm>
              <a:off x="6400321" y="4889737"/>
              <a:ext cx="50720" cy="5072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15216 h 0"/>
                <a:gd name="connsiteX2" fmla="*/ 0 w 0"/>
                <a:gd name="connsiteY2" fmla="*/ 15216 h 0"/>
                <a:gd name="connsiteX3" fmla="*/ 0 w 0"/>
                <a:gd name="connsiteY3" fmla="*/ 0 h 0"/>
                <a:gd name="connsiteX4" fmla="*/ 0 w 0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15216"/>
                  </a:lnTo>
                  <a:lnTo>
                    <a:pt x="0" y="15216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solidFill>
              <a:srgbClr val="797D7F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FE381A89-7404-4615-9202-818C07C72BF0}"/>
                </a:ext>
              </a:extLst>
            </p:cNvPr>
            <p:cNvSpPr/>
            <p:nvPr/>
          </p:nvSpPr>
          <p:spPr>
            <a:xfrm>
              <a:off x="6410464" y="4894809"/>
              <a:ext cx="50720" cy="5072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10144 h 0"/>
                <a:gd name="connsiteX2" fmla="*/ 0 w 0"/>
                <a:gd name="connsiteY2" fmla="*/ 10144 h 0"/>
                <a:gd name="connsiteX3" fmla="*/ 0 w 0"/>
                <a:gd name="connsiteY3" fmla="*/ 0 h 0"/>
                <a:gd name="connsiteX4" fmla="*/ 0 w 0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10144"/>
                  </a:lnTo>
                  <a:lnTo>
                    <a:pt x="0" y="10144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solidFill>
              <a:srgbClr val="797D7F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983D8C73-62CC-45E1-85A0-23A5B367FC6E}"/>
                </a:ext>
              </a:extLst>
            </p:cNvPr>
            <p:cNvSpPr/>
            <p:nvPr/>
          </p:nvSpPr>
          <p:spPr>
            <a:xfrm>
              <a:off x="6410464" y="4894809"/>
              <a:ext cx="50720" cy="5072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10144 h 0"/>
                <a:gd name="connsiteX2" fmla="*/ 0 w 0"/>
                <a:gd name="connsiteY2" fmla="*/ 10144 h 0"/>
                <a:gd name="connsiteX3" fmla="*/ 0 w 0"/>
                <a:gd name="connsiteY3" fmla="*/ 0 h 0"/>
                <a:gd name="connsiteX4" fmla="*/ 0 w 0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10144"/>
                  </a:lnTo>
                  <a:lnTo>
                    <a:pt x="0" y="10144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solidFill>
              <a:srgbClr val="75787B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953945B0-AE70-45B9-97A2-D41453947390}"/>
                </a:ext>
              </a:extLst>
            </p:cNvPr>
            <p:cNvSpPr/>
            <p:nvPr/>
          </p:nvSpPr>
          <p:spPr>
            <a:xfrm>
              <a:off x="6410464" y="4894809"/>
              <a:ext cx="50720" cy="5072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10144 h 0"/>
                <a:gd name="connsiteX2" fmla="*/ 0 w 0"/>
                <a:gd name="connsiteY2" fmla="*/ 10144 h 0"/>
                <a:gd name="connsiteX3" fmla="*/ 0 w 0"/>
                <a:gd name="connsiteY3" fmla="*/ 0 h 0"/>
                <a:gd name="connsiteX4" fmla="*/ 0 w 0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10144"/>
                  </a:lnTo>
                  <a:lnTo>
                    <a:pt x="0" y="10144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solidFill>
              <a:srgbClr val="717476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6D268A7A-4D3A-4AA4-A2EE-6BC089000CC7}"/>
                </a:ext>
              </a:extLst>
            </p:cNvPr>
            <p:cNvSpPr/>
            <p:nvPr/>
          </p:nvSpPr>
          <p:spPr>
            <a:xfrm>
              <a:off x="6415537" y="4899881"/>
              <a:ext cx="50720" cy="5072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10144 h 0"/>
                <a:gd name="connsiteX2" fmla="*/ 0 w 0"/>
                <a:gd name="connsiteY2" fmla="*/ 10144 h 0"/>
                <a:gd name="connsiteX3" fmla="*/ 0 w 0"/>
                <a:gd name="connsiteY3" fmla="*/ 0 h 0"/>
                <a:gd name="connsiteX4" fmla="*/ 0 w 0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10144"/>
                  </a:lnTo>
                  <a:cubicBezTo>
                    <a:pt x="0" y="10144"/>
                    <a:pt x="0" y="10144"/>
                    <a:pt x="0" y="10144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22FE6057-3EF7-44D2-A913-97A20ED98EE5}"/>
                </a:ext>
              </a:extLst>
            </p:cNvPr>
            <p:cNvSpPr/>
            <p:nvPr/>
          </p:nvSpPr>
          <p:spPr>
            <a:xfrm>
              <a:off x="6411733" y="4899881"/>
              <a:ext cx="50720" cy="50720"/>
            </a:xfrm>
            <a:custGeom>
              <a:avLst/>
              <a:gdLst>
                <a:gd name="connsiteX0" fmla="*/ 3804 w 0"/>
                <a:gd name="connsiteY0" fmla="*/ 0 h 0"/>
                <a:gd name="connsiteX1" fmla="*/ 3804 w 0"/>
                <a:gd name="connsiteY1" fmla="*/ 10144 h 0"/>
                <a:gd name="connsiteX2" fmla="*/ 3804 w 0"/>
                <a:gd name="connsiteY2" fmla="*/ 10144 h 0"/>
                <a:gd name="connsiteX3" fmla="*/ 3804 w 0"/>
                <a:gd name="connsiteY3" fmla="*/ 0 h 0"/>
                <a:gd name="connsiteX4" fmla="*/ 3804 w 0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3804" y="0"/>
                  </a:moveTo>
                  <a:lnTo>
                    <a:pt x="3804" y="10144"/>
                  </a:lnTo>
                  <a:cubicBezTo>
                    <a:pt x="3804" y="10144"/>
                    <a:pt x="3804" y="10144"/>
                    <a:pt x="3804" y="10144"/>
                  </a:cubicBezTo>
                  <a:lnTo>
                    <a:pt x="3804" y="0"/>
                  </a:lnTo>
                  <a:cubicBezTo>
                    <a:pt x="-1268" y="0"/>
                    <a:pt x="-1268" y="0"/>
                    <a:pt x="3804" y="0"/>
                  </a:cubicBezTo>
                </a:path>
              </a:pathLst>
            </a:custGeom>
            <a:solidFill>
              <a:srgbClr val="000000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380A1DDE-175C-4A46-A7FA-EA946612FBB3}"/>
                </a:ext>
              </a:extLst>
            </p:cNvPr>
            <p:cNvSpPr/>
            <p:nvPr/>
          </p:nvSpPr>
          <p:spPr>
            <a:xfrm>
              <a:off x="6410464" y="4899881"/>
              <a:ext cx="50720" cy="5072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10144 h 0"/>
                <a:gd name="connsiteX2" fmla="*/ 0 w 0"/>
                <a:gd name="connsiteY2" fmla="*/ 10144 h 0"/>
                <a:gd name="connsiteX3" fmla="*/ 0 w 0"/>
                <a:gd name="connsiteY3" fmla="*/ 0 h 0"/>
                <a:gd name="connsiteX4" fmla="*/ 0 w 0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10144"/>
                  </a:lnTo>
                  <a:cubicBezTo>
                    <a:pt x="0" y="10144"/>
                    <a:pt x="0" y="10144"/>
                    <a:pt x="0" y="10144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F5BAD9C4-09B9-421D-AE90-EA8903319E11}"/>
                </a:ext>
              </a:extLst>
            </p:cNvPr>
            <p:cNvSpPr/>
            <p:nvPr/>
          </p:nvSpPr>
          <p:spPr>
            <a:xfrm>
              <a:off x="6410464" y="4899881"/>
              <a:ext cx="50720" cy="5072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10144 h 0"/>
                <a:gd name="connsiteX2" fmla="*/ 0 w 0"/>
                <a:gd name="connsiteY2" fmla="*/ 10144 h 0"/>
                <a:gd name="connsiteX3" fmla="*/ 0 w 0"/>
                <a:gd name="connsiteY3" fmla="*/ 0 h 0"/>
                <a:gd name="connsiteX4" fmla="*/ 0 w 0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10144"/>
                  </a:lnTo>
                  <a:cubicBezTo>
                    <a:pt x="0" y="10144"/>
                    <a:pt x="0" y="10144"/>
                    <a:pt x="0" y="10144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31323E86-0A82-4514-AD61-DFB047BE9D65}"/>
                </a:ext>
              </a:extLst>
            </p:cNvPr>
            <p:cNvSpPr/>
            <p:nvPr/>
          </p:nvSpPr>
          <p:spPr>
            <a:xfrm>
              <a:off x="6410464" y="4896077"/>
              <a:ext cx="50720" cy="50720"/>
            </a:xfrm>
            <a:custGeom>
              <a:avLst/>
              <a:gdLst>
                <a:gd name="connsiteX0" fmla="*/ 0 w 0"/>
                <a:gd name="connsiteY0" fmla="*/ 3804 h 0"/>
                <a:gd name="connsiteX1" fmla="*/ 0 w 0"/>
                <a:gd name="connsiteY1" fmla="*/ 13948 h 0"/>
                <a:gd name="connsiteX2" fmla="*/ 0 w 0"/>
                <a:gd name="connsiteY2" fmla="*/ 13948 h 0"/>
                <a:gd name="connsiteX3" fmla="*/ 0 w 0"/>
                <a:gd name="connsiteY3" fmla="*/ 3804 h 0"/>
                <a:gd name="connsiteX4" fmla="*/ 0 w 0"/>
                <a:gd name="connsiteY4" fmla="*/ 3804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0" y="3804"/>
                  </a:moveTo>
                  <a:lnTo>
                    <a:pt x="0" y="13948"/>
                  </a:lnTo>
                  <a:cubicBezTo>
                    <a:pt x="0" y="13948"/>
                    <a:pt x="0" y="13948"/>
                    <a:pt x="0" y="13948"/>
                  </a:cubicBezTo>
                  <a:lnTo>
                    <a:pt x="0" y="3804"/>
                  </a:lnTo>
                  <a:cubicBezTo>
                    <a:pt x="0" y="-1268"/>
                    <a:pt x="0" y="-1268"/>
                    <a:pt x="0" y="3804"/>
                  </a:cubicBezTo>
                </a:path>
              </a:pathLst>
            </a:custGeom>
            <a:solidFill>
              <a:srgbClr val="000000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A2EFF885-A815-471C-A2FF-79A4F51D68C4}"/>
                </a:ext>
              </a:extLst>
            </p:cNvPr>
            <p:cNvSpPr/>
            <p:nvPr/>
          </p:nvSpPr>
          <p:spPr>
            <a:xfrm>
              <a:off x="6410464" y="4894809"/>
              <a:ext cx="50720" cy="5072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10144 h 0"/>
                <a:gd name="connsiteX2" fmla="*/ 0 w 0"/>
                <a:gd name="connsiteY2" fmla="*/ 10144 h 0"/>
                <a:gd name="connsiteX3" fmla="*/ 0 w 0"/>
                <a:gd name="connsiteY3" fmla="*/ 0 h 0"/>
                <a:gd name="connsiteX4" fmla="*/ 0 w 0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10144"/>
                  </a:lnTo>
                  <a:cubicBezTo>
                    <a:pt x="0" y="10144"/>
                    <a:pt x="0" y="10144"/>
                    <a:pt x="0" y="10144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D55F9D0E-24B9-420D-8B24-E1612BE22A74}"/>
                </a:ext>
              </a:extLst>
            </p:cNvPr>
            <p:cNvSpPr/>
            <p:nvPr/>
          </p:nvSpPr>
          <p:spPr>
            <a:xfrm>
              <a:off x="6410464" y="4894809"/>
              <a:ext cx="50720" cy="5072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10144 h 0"/>
                <a:gd name="connsiteX2" fmla="*/ 0 w 0"/>
                <a:gd name="connsiteY2" fmla="*/ 10144 h 0"/>
                <a:gd name="connsiteX3" fmla="*/ 0 w 0"/>
                <a:gd name="connsiteY3" fmla="*/ 0 h 0"/>
                <a:gd name="connsiteX4" fmla="*/ 0 w 0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10144"/>
                  </a:lnTo>
                  <a:cubicBezTo>
                    <a:pt x="0" y="10144"/>
                    <a:pt x="0" y="10144"/>
                    <a:pt x="0" y="10144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B18977B1-979E-4F77-AF42-52D125F9CCD7}"/>
                </a:ext>
              </a:extLst>
            </p:cNvPr>
            <p:cNvSpPr/>
            <p:nvPr/>
          </p:nvSpPr>
          <p:spPr>
            <a:xfrm>
              <a:off x="6400321" y="4889737"/>
              <a:ext cx="50720" cy="50720"/>
            </a:xfrm>
            <a:custGeom>
              <a:avLst/>
              <a:gdLst>
                <a:gd name="connsiteX0" fmla="*/ 5072 w 0"/>
                <a:gd name="connsiteY0" fmla="*/ 5072 h 0"/>
                <a:gd name="connsiteX1" fmla="*/ 5072 w 0"/>
                <a:gd name="connsiteY1" fmla="*/ 15216 h 0"/>
                <a:gd name="connsiteX2" fmla="*/ 5072 w 0"/>
                <a:gd name="connsiteY2" fmla="*/ 15216 h 0"/>
                <a:gd name="connsiteX3" fmla="*/ 0 w 0"/>
                <a:gd name="connsiteY3" fmla="*/ 10144 h 0"/>
                <a:gd name="connsiteX4" fmla="*/ 0 w 0"/>
                <a:gd name="connsiteY4" fmla="*/ 0 h 0"/>
                <a:gd name="connsiteX5" fmla="*/ 5072 w 0"/>
                <a:gd name="connsiteY5" fmla="*/ 5072 h 0"/>
                <a:gd name="connsiteX6" fmla="*/ 5072 w 0"/>
                <a:gd name="connsiteY6" fmla="*/ 5072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>
                  <a:moveTo>
                    <a:pt x="5072" y="5072"/>
                  </a:moveTo>
                  <a:lnTo>
                    <a:pt x="5072" y="15216"/>
                  </a:lnTo>
                  <a:cubicBezTo>
                    <a:pt x="5072" y="15216"/>
                    <a:pt x="5072" y="15216"/>
                    <a:pt x="5072" y="15216"/>
                  </a:cubicBezTo>
                  <a:cubicBezTo>
                    <a:pt x="5072" y="15216"/>
                    <a:pt x="0" y="10144"/>
                    <a:pt x="0" y="10144"/>
                  </a:cubicBezTo>
                  <a:lnTo>
                    <a:pt x="0" y="0"/>
                  </a:lnTo>
                  <a:cubicBezTo>
                    <a:pt x="0" y="5072"/>
                    <a:pt x="5072" y="5072"/>
                    <a:pt x="5072" y="5072"/>
                  </a:cubicBezTo>
                  <a:cubicBezTo>
                    <a:pt x="5072" y="5072"/>
                    <a:pt x="5072" y="5072"/>
                    <a:pt x="5072" y="5072"/>
                  </a:cubicBezTo>
                </a:path>
              </a:pathLst>
            </a:custGeom>
            <a:solidFill>
              <a:srgbClr val="000000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DC679A9B-A7C0-4AAB-9DF7-76622BD27229}"/>
                </a:ext>
              </a:extLst>
            </p:cNvPr>
            <p:cNvSpPr/>
            <p:nvPr/>
          </p:nvSpPr>
          <p:spPr>
            <a:xfrm>
              <a:off x="6415537" y="4899881"/>
              <a:ext cx="50720" cy="5072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10144 h 0"/>
                <a:gd name="connsiteX2" fmla="*/ 0 w 0"/>
                <a:gd name="connsiteY2" fmla="*/ 10144 h 0"/>
                <a:gd name="connsiteX3" fmla="*/ 0 w 0"/>
                <a:gd name="connsiteY3" fmla="*/ 0 h 0"/>
                <a:gd name="connsiteX4" fmla="*/ 0 w 0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10144"/>
                  </a:lnTo>
                  <a:lnTo>
                    <a:pt x="0" y="10144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FFCA3531-8D4C-45C2-9D92-48BC5362F7F7}"/>
                </a:ext>
              </a:extLst>
            </p:cNvPr>
            <p:cNvSpPr/>
            <p:nvPr/>
          </p:nvSpPr>
          <p:spPr>
            <a:xfrm>
              <a:off x="6420609" y="4899881"/>
              <a:ext cx="50720" cy="5072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15216 h 0"/>
                <a:gd name="connsiteX2" fmla="*/ 0 w 0"/>
                <a:gd name="connsiteY2" fmla="*/ 15216 h 0"/>
                <a:gd name="connsiteX3" fmla="*/ 0 w 0"/>
                <a:gd name="connsiteY3" fmla="*/ 0 h 0"/>
                <a:gd name="connsiteX4" fmla="*/ 0 w 0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15216"/>
                  </a:lnTo>
                  <a:lnTo>
                    <a:pt x="0" y="15216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solidFill>
              <a:srgbClr val="828588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9823093B-924C-474D-9C08-4A2629618388}"/>
                </a:ext>
              </a:extLst>
            </p:cNvPr>
            <p:cNvSpPr/>
            <p:nvPr/>
          </p:nvSpPr>
          <p:spPr>
            <a:xfrm>
              <a:off x="6420609" y="4899881"/>
              <a:ext cx="50720" cy="5072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15216 h 0"/>
                <a:gd name="connsiteX2" fmla="*/ 0 w 0"/>
                <a:gd name="connsiteY2" fmla="*/ 15216 h 0"/>
                <a:gd name="connsiteX3" fmla="*/ 0 w 0"/>
                <a:gd name="connsiteY3" fmla="*/ 0 h 0"/>
                <a:gd name="connsiteX4" fmla="*/ 0 w 0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15216"/>
                  </a:lnTo>
                  <a:lnTo>
                    <a:pt x="0" y="15216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solidFill>
              <a:srgbClr val="7D8183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035D7DE0-705A-4D19-B734-6CD69AE1FA7B}"/>
                </a:ext>
              </a:extLst>
            </p:cNvPr>
            <p:cNvSpPr/>
            <p:nvPr/>
          </p:nvSpPr>
          <p:spPr>
            <a:xfrm>
              <a:off x="6420609" y="4899881"/>
              <a:ext cx="50720" cy="5072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15216 h 0"/>
                <a:gd name="connsiteX2" fmla="*/ 0 w 0"/>
                <a:gd name="connsiteY2" fmla="*/ 15216 h 0"/>
                <a:gd name="connsiteX3" fmla="*/ 0 w 0"/>
                <a:gd name="connsiteY3" fmla="*/ 0 h 0"/>
                <a:gd name="connsiteX4" fmla="*/ 0 w 0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15216"/>
                  </a:lnTo>
                  <a:lnTo>
                    <a:pt x="0" y="15216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solidFill>
              <a:srgbClr val="797D7F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BD370C9A-8A5C-4949-8352-5AE1EA4B1DF5}"/>
                </a:ext>
              </a:extLst>
            </p:cNvPr>
            <p:cNvSpPr/>
            <p:nvPr/>
          </p:nvSpPr>
          <p:spPr>
            <a:xfrm>
              <a:off x="6430753" y="4904953"/>
              <a:ext cx="50720" cy="5072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10144 h 0"/>
                <a:gd name="connsiteX2" fmla="*/ 0 w 0"/>
                <a:gd name="connsiteY2" fmla="*/ 10144 h 0"/>
                <a:gd name="connsiteX3" fmla="*/ 0 w 0"/>
                <a:gd name="connsiteY3" fmla="*/ 0 h 0"/>
                <a:gd name="connsiteX4" fmla="*/ 0 w 0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10144"/>
                  </a:lnTo>
                  <a:lnTo>
                    <a:pt x="0" y="10144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solidFill>
              <a:srgbClr val="8A8E91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A1D73461-A6E9-4CCE-AACF-267F309D32B2}"/>
                </a:ext>
              </a:extLst>
            </p:cNvPr>
            <p:cNvSpPr/>
            <p:nvPr/>
          </p:nvSpPr>
          <p:spPr>
            <a:xfrm>
              <a:off x="6430753" y="4904953"/>
              <a:ext cx="50720" cy="5072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10144 h 0"/>
                <a:gd name="connsiteX2" fmla="*/ 0 w 0"/>
                <a:gd name="connsiteY2" fmla="*/ 10144 h 0"/>
                <a:gd name="connsiteX3" fmla="*/ 0 w 0"/>
                <a:gd name="connsiteY3" fmla="*/ 0 h 0"/>
                <a:gd name="connsiteX4" fmla="*/ 0 w 0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10144"/>
                  </a:lnTo>
                  <a:lnTo>
                    <a:pt x="0" y="10144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solidFill>
              <a:srgbClr val="868A8C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772FD5EB-B74D-4C3E-8A0C-EF9EB0F9DD9C}"/>
                </a:ext>
              </a:extLst>
            </p:cNvPr>
            <p:cNvSpPr/>
            <p:nvPr/>
          </p:nvSpPr>
          <p:spPr>
            <a:xfrm>
              <a:off x="6430753" y="4904953"/>
              <a:ext cx="50720" cy="5072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10144 h 0"/>
                <a:gd name="connsiteX2" fmla="*/ 0 w 0"/>
                <a:gd name="connsiteY2" fmla="*/ 10144 h 0"/>
                <a:gd name="connsiteX3" fmla="*/ 0 w 0"/>
                <a:gd name="connsiteY3" fmla="*/ 0 h 0"/>
                <a:gd name="connsiteX4" fmla="*/ 0 w 0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10144"/>
                  </a:lnTo>
                  <a:lnTo>
                    <a:pt x="0" y="10144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solidFill>
              <a:srgbClr val="828588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4253FC9B-818F-478B-980D-405269B6402C}"/>
                </a:ext>
              </a:extLst>
            </p:cNvPr>
            <p:cNvSpPr/>
            <p:nvPr/>
          </p:nvSpPr>
          <p:spPr>
            <a:xfrm>
              <a:off x="6430753" y="4904953"/>
              <a:ext cx="50720" cy="5072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10144 h 0"/>
                <a:gd name="connsiteX2" fmla="*/ 0 w 0"/>
                <a:gd name="connsiteY2" fmla="*/ 10144 h 0"/>
                <a:gd name="connsiteX3" fmla="*/ 0 w 0"/>
                <a:gd name="connsiteY3" fmla="*/ 0 h 0"/>
                <a:gd name="connsiteX4" fmla="*/ 0 w 0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10144"/>
                  </a:lnTo>
                  <a:lnTo>
                    <a:pt x="0" y="10144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solidFill>
              <a:srgbClr val="7D8183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F3C78B1B-2685-4E79-9AD4-C7C2DE38604F}"/>
                </a:ext>
              </a:extLst>
            </p:cNvPr>
            <p:cNvSpPr/>
            <p:nvPr/>
          </p:nvSpPr>
          <p:spPr>
            <a:xfrm>
              <a:off x="6430753" y="4904953"/>
              <a:ext cx="50720" cy="5072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10144 h 0"/>
                <a:gd name="connsiteX2" fmla="*/ 0 w 0"/>
                <a:gd name="connsiteY2" fmla="*/ 10144 h 0"/>
                <a:gd name="connsiteX3" fmla="*/ 0 w 0"/>
                <a:gd name="connsiteY3" fmla="*/ 0 h 0"/>
                <a:gd name="connsiteX4" fmla="*/ 0 w 0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10144"/>
                  </a:lnTo>
                  <a:lnTo>
                    <a:pt x="0" y="10144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solidFill>
              <a:srgbClr val="797D7F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B00595E0-22BE-4EAF-9890-A35F7476B9B5}"/>
                </a:ext>
              </a:extLst>
            </p:cNvPr>
            <p:cNvSpPr/>
            <p:nvPr/>
          </p:nvSpPr>
          <p:spPr>
            <a:xfrm>
              <a:off x="6430753" y="4904953"/>
              <a:ext cx="50720" cy="5072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10144 h 0"/>
                <a:gd name="connsiteX2" fmla="*/ 0 w 0"/>
                <a:gd name="connsiteY2" fmla="*/ 10144 h 0"/>
                <a:gd name="connsiteX3" fmla="*/ 0 w 0"/>
                <a:gd name="connsiteY3" fmla="*/ 0 h 0"/>
                <a:gd name="connsiteX4" fmla="*/ 0 w 0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10144"/>
                  </a:lnTo>
                  <a:lnTo>
                    <a:pt x="0" y="10144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solidFill>
              <a:srgbClr val="75787B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07203E48-2512-40FB-BD5C-B3CBF146A616}"/>
                </a:ext>
              </a:extLst>
            </p:cNvPr>
            <p:cNvSpPr/>
            <p:nvPr/>
          </p:nvSpPr>
          <p:spPr>
            <a:xfrm>
              <a:off x="6425681" y="4904953"/>
              <a:ext cx="50720" cy="50720"/>
            </a:xfrm>
            <a:custGeom>
              <a:avLst/>
              <a:gdLst>
                <a:gd name="connsiteX0" fmla="*/ 5072 w 0"/>
                <a:gd name="connsiteY0" fmla="*/ 0 h 0"/>
                <a:gd name="connsiteX1" fmla="*/ 5072 w 0"/>
                <a:gd name="connsiteY1" fmla="*/ 10144 h 0"/>
                <a:gd name="connsiteX2" fmla="*/ 0 w 0"/>
                <a:gd name="connsiteY2" fmla="*/ 10144 h 0"/>
                <a:gd name="connsiteX3" fmla="*/ 5072 w 0"/>
                <a:gd name="connsiteY3" fmla="*/ 0 h 0"/>
                <a:gd name="connsiteX4" fmla="*/ 5072 w 0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5072" y="0"/>
                  </a:moveTo>
                  <a:lnTo>
                    <a:pt x="5072" y="10144"/>
                  </a:lnTo>
                  <a:lnTo>
                    <a:pt x="0" y="10144"/>
                  </a:lnTo>
                  <a:lnTo>
                    <a:pt x="5072" y="0"/>
                  </a:lnTo>
                  <a:lnTo>
                    <a:pt x="5072" y="0"/>
                  </a:lnTo>
                </a:path>
              </a:pathLst>
            </a:custGeom>
            <a:solidFill>
              <a:srgbClr val="717476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21CDF81D-B26D-4971-B9D8-1BCBA208389A}"/>
                </a:ext>
              </a:extLst>
            </p:cNvPr>
            <p:cNvSpPr/>
            <p:nvPr/>
          </p:nvSpPr>
          <p:spPr>
            <a:xfrm>
              <a:off x="6430753" y="4904953"/>
              <a:ext cx="50720" cy="50720"/>
            </a:xfrm>
            <a:custGeom>
              <a:avLst/>
              <a:gdLst>
                <a:gd name="connsiteX0" fmla="*/ 5072 w 0"/>
                <a:gd name="connsiteY0" fmla="*/ 0 h 0"/>
                <a:gd name="connsiteX1" fmla="*/ 5072 w 0"/>
                <a:gd name="connsiteY1" fmla="*/ 10144 h 0"/>
                <a:gd name="connsiteX2" fmla="*/ 0 w 0"/>
                <a:gd name="connsiteY2" fmla="*/ 10144 h 0"/>
                <a:gd name="connsiteX3" fmla="*/ 5072 w 0"/>
                <a:gd name="connsiteY3" fmla="*/ 0 h 0"/>
                <a:gd name="connsiteX4" fmla="*/ 5072 w 0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5072" y="0"/>
                  </a:moveTo>
                  <a:lnTo>
                    <a:pt x="5072" y="10144"/>
                  </a:lnTo>
                  <a:cubicBezTo>
                    <a:pt x="5072" y="10144"/>
                    <a:pt x="5072" y="10144"/>
                    <a:pt x="0" y="10144"/>
                  </a:cubicBezTo>
                  <a:lnTo>
                    <a:pt x="5072" y="0"/>
                  </a:lnTo>
                  <a:cubicBezTo>
                    <a:pt x="5072" y="5072"/>
                    <a:pt x="5072" y="5072"/>
                    <a:pt x="5072" y="0"/>
                  </a:cubicBezTo>
                </a:path>
              </a:pathLst>
            </a:custGeom>
            <a:solidFill>
              <a:srgbClr val="000000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7D63278E-EEAE-46AA-8ECF-AB3B6BC45C4C}"/>
                </a:ext>
              </a:extLst>
            </p:cNvPr>
            <p:cNvSpPr/>
            <p:nvPr/>
          </p:nvSpPr>
          <p:spPr>
            <a:xfrm>
              <a:off x="6433570" y="4910025"/>
              <a:ext cx="50720" cy="50720"/>
            </a:xfrm>
            <a:custGeom>
              <a:avLst/>
              <a:gdLst>
                <a:gd name="connsiteX0" fmla="*/ 2254 w 0"/>
                <a:gd name="connsiteY0" fmla="*/ 0 h 0"/>
                <a:gd name="connsiteX1" fmla="*/ 2254 w 0"/>
                <a:gd name="connsiteY1" fmla="*/ 10144 h 0"/>
                <a:gd name="connsiteX2" fmla="*/ 2254 w 0"/>
                <a:gd name="connsiteY2" fmla="*/ 10144 h 0"/>
                <a:gd name="connsiteX3" fmla="*/ 2254 w 0"/>
                <a:gd name="connsiteY3" fmla="*/ 0 h 0"/>
                <a:gd name="connsiteX4" fmla="*/ 2254 w 0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2254" y="0"/>
                  </a:moveTo>
                  <a:lnTo>
                    <a:pt x="2254" y="10144"/>
                  </a:lnTo>
                  <a:cubicBezTo>
                    <a:pt x="2254" y="10144"/>
                    <a:pt x="2254" y="10144"/>
                    <a:pt x="2254" y="10144"/>
                  </a:cubicBezTo>
                  <a:lnTo>
                    <a:pt x="2254" y="0"/>
                  </a:lnTo>
                  <a:cubicBezTo>
                    <a:pt x="-2818" y="0"/>
                    <a:pt x="2254" y="0"/>
                    <a:pt x="2254" y="0"/>
                  </a:cubicBezTo>
                </a:path>
              </a:pathLst>
            </a:custGeom>
            <a:solidFill>
              <a:srgbClr val="000000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793FFE31-F535-4DE2-B2C9-78F2F8AAAC2E}"/>
                </a:ext>
              </a:extLst>
            </p:cNvPr>
            <p:cNvSpPr/>
            <p:nvPr/>
          </p:nvSpPr>
          <p:spPr>
            <a:xfrm>
              <a:off x="6430753" y="4910025"/>
              <a:ext cx="50720" cy="5072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10144 h 0"/>
                <a:gd name="connsiteX2" fmla="*/ 0 w 0"/>
                <a:gd name="connsiteY2" fmla="*/ 10144 h 0"/>
                <a:gd name="connsiteX3" fmla="*/ 0 w 0"/>
                <a:gd name="connsiteY3" fmla="*/ 0 h 0"/>
                <a:gd name="connsiteX4" fmla="*/ 0 w 0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10144"/>
                  </a:lnTo>
                  <a:lnTo>
                    <a:pt x="0" y="10144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7637F715-8FD7-499B-91A4-16D97A155BD3}"/>
                </a:ext>
              </a:extLst>
            </p:cNvPr>
            <p:cNvSpPr/>
            <p:nvPr/>
          </p:nvSpPr>
          <p:spPr>
            <a:xfrm>
              <a:off x="6430753" y="4910025"/>
              <a:ext cx="50720" cy="5072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10144 h 0"/>
                <a:gd name="connsiteX2" fmla="*/ 0 w 0"/>
                <a:gd name="connsiteY2" fmla="*/ 10144 h 0"/>
                <a:gd name="connsiteX3" fmla="*/ 0 w 0"/>
                <a:gd name="connsiteY3" fmla="*/ 0 h 0"/>
                <a:gd name="connsiteX4" fmla="*/ 0 w 0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10144"/>
                  </a:lnTo>
                  <a:cubicBezTo>
                    <a:pt x="0" y="10144"/>
                    <a:pt x="0" y="10144"/>
                    <a:pt x="0" y="10144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6D1F6CAF-0F7A-4497-BBE4-69B823862911}"/>
                </a:ext>
              </a:extLst>
            </p:cNvPr>
            <p:cNvSpPr/>
            <p:nvPr/>
          </p:nvSpPr>
          <p:spPr>
            <a:xfrm>
              <a:off x="6430753" y="4910025"/>
              <a:ext cx="50720" cy="5072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10144 h 0"/>
                <a:gd name="connsiteX2" fmla="*/ 0 w 0"/>
                <a:gd name="connsiteY2" fmla="*/ 10144 h 0"/>
                <a:gd name="connsiteX3" fmla="*/ 0 w 0"/>
                <a:gd name="connsiteY3" fmla="*/ 0 h 0"/>
                <a:gd name="connsiteX4" fmla="*/ 0 w 0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10144"/>
                  </a:lnTo>
                  <a:cubicBezTo>
                    <a:pt x="0" y="10144"/>
                    <a:pt x="0" y="10144"/>
                    <a:pt x="0" y="10144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27B7ED20-1F2A-46EF-8542-27121BC70756}"/>
                </a:ext>
              </a:extLst>
            </p:cNvPr>
            <p:cNvSpPr/>
            <p:nvPr/>
          </p:nvSpPr>
          <p:spPr>
            <a:xfrm>
              <a:off x="6430753" y="4910025"/>
              <a:ext cx="50720" cy="5072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10144 h 0"/>
                <a:gd name="connsiteX2" fmla="*/ 0 w 0"/>
                <a:gd name="connsiteY2" fmla="*/ 10144 h 0"/>
                <a:gd name="connsiteX3" fmla="*/ 0 w 0"/>
                <a:gd name="connsiteY3" fmla="*/ 0 h 0"/>
                <a:gd name="connsiteX4" fmla="*/ 0 w 0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10144"/>
                  </a:lnTo>
                  <a:cubicBezTo>
                    <a:pt x="0" y="10144"/>
                    <a:pt x="0" y="10144"/>
                    <a:pt x="0" y="10144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28A3BFAD-5ECC-4176-86FE-7DE38C98C582}"/>
                </a:ext>
              </a:extLst>
            </p:cNvPr>
            <p:cNvSpPr/>
            <p:nvPr/>
          </p:nvSpPr>
          <p:spPr>
            <a:xfrm>
              <a:off x="6430753" y="4910025"/>
              <a:ext cx="50720" cy="5072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10144 h 0"/>
                <a:gd name="connsiteX2" fmla="*/ 0 w 0"/>
                <a:gd name="connsiteY2" fmla="*/ 10144 h 0"/>
                <a:gd name="connsiteX3" fmla="*/ 0 w 0"/>
                <a:gd name="connsiteY3" fmla="*/ 0 h 0"/>
                <a:gd name="connsiteX4" fmla="*/ 0 w 0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10144"/>
                  </a:lnTo>
                  <a:cubicBezTo>
                    <a:pt x="0" y="10144"/>
                    <a:pt x="0" y="10144"/>
                    <a:pt x="0" y="10144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33955DED-E2FB-498D-B330-FE656F8ECD65}"/>
                </a:ext>
              </a:extLst>
            </p:cNvPr>
            <p:cNvSpPr/>
            <p:nvPr/>
          </p:nvSpPr>
          <p:spPr>
            <a:xfrm>
              <a:off x="6430753" y="4910025"/>
              <a:ext cx="50720" cy="5072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10144 h 0"/>
                <a:gd name="connsiteX2" fmla="*/ 0 w 0"/>
                <a:gd name="connsiteY2" fmla="*/ 10144 h 0"/>
                <a:gd name="connsiteX3" fmla="*/ 0 w 0"/>
                <a:gd name="connsiteY3" fmla="*/ 0 h 0"/>
                <a:gd name="connsiteX4" fmla="*/ 0 w 0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10144"/>
                  </a:lnTo>
                  <a:cubicBezTo>
                    <a:pt x="0" y="10144"/>
                    <a:pt x="0" y="10144"/>
                    <a:pt x="0" y="10144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09ABADCE-26DC-4BB4-B4A2-2846A8EA5EEA}"/>
                </a:ext>
              </a:extLst>
            </p:cNvPr>
            <p:cNvSpPr/>
            <p:nvPr/>
          </p:nvSpPr>
          <p:spPr>
            <a:xfrm>
              <a:off x="6426949" y="4910025"/>
              <a:ext cx="50720" cy="50720"/>
            </a:xfrm>
            <a:custGeom>
              <a:avLst/>
              <a:gdLst>
                <a:gd name="connsiteX0" fmla="*/ 3804 w 0"/>
                <a:gd name="connsiteY0" fmla="*/ 0 h 0"/>
                <a:gd name="connsiteX1" fmla="*/ 3804 w 0"/>
                <a:gd name="connsiteY1" fmla="*/ 10144 h 0"/>
                <a:gd name="connsiteX2" fmla="*/ 3804 w 0"/>
                <a:gd name="connsiteY2" fmla="*/ 10144 h 0"/>
                <a:gd name="connsiteX3" fmla="*/ 3804 w 0"/>
                <a:gd name="connsiteY3" fmla="*/ 0 h 0"/>
                <a:gd name="connsiteX4" fmla="*/ 3804 w 0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3804" y="0"/>
                  </a:moveTo>
                  <a:lnTo>
                    <a:pt x="3804" y="10144"/>
                  </a:lnTo>
                  <a:cubicBezTo>
                    <a:pt x="3804" y="10144"/>
                    <a:pt x="3804" y="10144"/>
                    <a:pt x="3804" y="10144"/>
                  </a:cubicBezTo>
                  <a:lnTo>
                    <a:pt x="3804" y="0"/>
                  </a:lnTo>
                  <a:cubicBezTo>
                    <a:pt x="-1268" y="0"/>
                    <a:pt x="-1268" y="0"/>
                    <a:pt x="3804" y="0"/>
                  </a:cubicBezTo>
                </a:path>
              </a:pathLst>
            </a:custGeom>
            <a:solidFill>
              <a:srgbClr val="000000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D118A8A6-2DA6-41C0-A249-E2E864ECE6D8}"/>
                </a:ext>
              </a:extLst>
            </p:cNvPr>
            <p:cNvSpPr/>
            <p:nvPr/>
          </p:nvSpPr>
          <p:spPr>
            <a:xfrm>
              <a:off x="6425681" y="4907771"/>
              <a:ext cx="50720" cy="50720"/>
            </a:xfrm>
            <a:custGeom>
              <a:avLst/>
              <a:gdLst>
                <a:gd name="connsiteX0" fmla="*/ 0 w 0"/>
                <a:gd name="connsiteY0" fmla="*/ 2254 h 0"/>
                <a:gd name="connsiteX1" fmla="*/ 0 w 0"/>
                <a:gd name="connsiteY1" fmla="*/ 12398 h 0"/>
                <a:gd name="connsiteX2" fmla="*/ 0 w 0"/>
                <a:gd name="connsiteY2" fmla="*/ 12398 h 0"/>
                <a:gd name="connsiteX3" fmla="*/ 0 w 0"/>
                <a:gd name="connsiteY3" fmla="*/ 2254 h 0"/>
                <a:gd name="connsiteX4" fmla="*/ 0 w 0"/>
                <a:gd name="connsiteY4" fmla="*/ 2254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0" y="2254"/>
                  </a:moveTo>
                  <a:lnTo>
                    <a:pt x="0" y="12398"/>
                  </a:lnTo>
                  <a:cubicBezTo>
                    <a:pt x="0" y="12398"/>
                    <a:pt x="0" y="12398"/>
                    <a:pt x="0" y="12398"/>
                  </a:cubicBezTo>
                  <a:lnTo>
                    <a:pt x="0" y="2254"/>
                  </a:lnTo>
                  <a:cubicBezTo>
                    <a:pt x="0" y="-2818"/>
                    <a:pt x="0" y="2254"/>
                    <a:pt x="0" y="2254"/>
                  </a:cubicBezTo>
                </a:path>
              </a:pathLst>
            </a:custGeom>
            <a:solidFill>
              <a:srgbClr val="000000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E04B9B15-EEF1-4D3E-AA86-988FBF72AD6F}"/>
                </a:ext>
              </a:extLst>
            </p:cNvPr>
            <p:cNvSpPr/>
            <p:nvPr/>
          </p:nvSpPr>
          <p:spPr>
            <a:xfrm>
              <a:off x="6420609" y="4899881"/>
              <a:ext cx="50720" cy="50720"/>
            </a:xfrm>
            <a:custGeom>
              <a:avLst/>
              <a:gdLst>
                <a:gd name="connsiteX0" fmla="*/ 5072 w 0"/>
                <a:gd name="connsiteY0" fmla="*/ 5072 h 0"/>
                <a:gd name="connsiteX1" fmla="*/ 5072 w 0"/>
                <a:gd name="connsiteY1" fmla="*/ 15216 h 0"/>
                <a:gd name="connsiteX2" fmla="*/ 5072 w 0"/>
                <a:gd name="connsiteY2" fmla="*/ 15216 h 0"/>
                <a:gd name="connsiteX3" fmla="*/ 0 w 0"/>
                <a:gd name="connsiteY3" fmla="*/ 10144 h 0"/>
                <a:gd name="connsiteX4" fmla="*/ 0 w 0"/>
                <a:gd name="connsiteY4" fmla="*/ 0 h 0"/>
                <a:gd name="connsiteX5" fmla="*/ 5072 w 0"/>
                <a:gd name="connsiteY5" fmla="*/ 5072 h 0"/>
                <a:gd name="connsiteX6" fmla="*/ 5072 w 0"/>
                <a:gd name="connsiteY6" fmla="*/ 5072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>
                  <a:moveTo>
                    <a:pt x="5072" y="5072"/>
                  </a:moveTo>
                  <a:lnTo>
                    <a:pt x="5072" y="15216"/>
                  </a:lnTo>
                  <a:cubicBezTo>
                    <a:pt x="5072" y="15216"/>
                    <a:pt x="5072" y="15216"/>
                    <a:pt x="5072" y="15216"/>
                  </a:cubicBezTo>
                  <a:cubicBezTo>
                    <a:pt x="5072" y="15216"/>
                    <a:pt x="0" y="10144"/>
                    <a:pt x="0" y="10144"/>
                  </a:cubicBezTo>
                  <a:lnTo>
                    <a:pt x="0" y="0"/>
                  </a:lnTo>
                  <a:cubicBezTo>
                    <a:pt x="0" y="5072"/>
                    <a:pt x="0" y="5072"/>
                    <a:pt x="5072" y="5072"/>
                  </a:cubicBezTo>
                  <a:cubicBezTo>
                    <a:pt x="5072" y="5072"/>
                    <a:pt x="5072" y="5072"/>
                    <a:pt x="5072" y="5072"/>
                  </a:cubicBezTo>
                </a:path>
              </a:pathLst>
            </a:custGeom>
            <a:solidFill>
              <a:srgbClr val="000000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8E4448D6-7726-49B2-B0F1-DEB7D01471F8}"/>
                </a:ext>
              </a:extLst>
            </p:cNvPr>
            <p:cNvSpPr/>
            <p:nvPr/>
          </p:nvSpPr>
          <p:spPr>
            <a:xfrm>
              <a:off x="6471329" y="4910025"/>
              <a:ext cx="50720" cy="5072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10144 h 0"/>
                <a:gd name="connsiteX2" fmla="*/ 0 w 0"/>
                <a:gd name="connsiteY2" fmla="*/ 10144 h 0"/>
                <a:gd name="connsiteX3" fmla="*/ 0 w 0"/>
                <a:gd name="connsiteY3" fmla="*/ 0 h 0"/>
                <a:gd name="connsiteX4" fmla="*/ 0 w 0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10144"/>
                  </a:lnTo>
                  <a:lnTo>
                    <a:pt x="0" y="10144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7E6622CD-B192-403C-A486-16E24478E79C}"/>
                </a:ext>
              </a:extLst>
            </p:cNvPr>
            <p:cNvSpPr/>
            <p:nvPr/>
          </p:nvSpPr>
          <p:spPr>
            <a:xfrm>
              <a:off x="6471329" y="4910025"/>
              <a:ext cx="50720" cy="5072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10144 h 0"/>
                <a:gd name="connsiteX2" fmla="*/ 0 w 0"/>
                <a:gd name="connsiteY2" fmla="*/ 10144 h 0"/>
                <a:gd name="connsiteX3" fmla="*/ 0 w 0"/>
                <a:gd name="connsiteY3" fmla="*/ 0 h 0"/>
                <a:gd name="connsiteX4" fmla="*/ 0 w 0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10144"/>
                  </a:lnTo>
                  <a:cubicBezTo>
                    <a:pt x="0" y="10144"/>
                    <a:pt x="0" y="10144"/>
                    <a:pt x="0" y="10144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B862E8BE-8DA1-45F6-9424-FFFD10C9918C}"/>
                </a:ext>
              </a:extLst>
            </p:cNvPr>
            <p:cNvSpPr/>
            <p:nvPr/>
          </p:nvSpPr>
          <p:spPr>
            <a:xfrm>
              <a:off x="6471329" y="4910025"/>
              <a:ext cx="50720" cy="5072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10144 h 0"/>
                <a:gd name="connsiteX2" fmla="*/ 0 w 0"/>
                <a:gd name="connsiteY2" fmla="*/ 10144 h 0"/>
                <a:gd name="connsiteX3" fmla="*/ 0 w 0"/>
                <a:gd name="connsiteY3" fmla="*/ 0 h 0"/>
                <a:gd name="connsiteX4" fmla="*/ 0 w 0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10144"/>
                  </a:lnTo>
                  <a:cubicBezTo>
                    <a:pt x="0" y="10144"/>
                    <a:pt x="0" y="10144"/>
                    <a:pt x="0" y="10144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E3D14224-D172-4613-8FAA-ED6D4197A4DE}"/>
                </a:ext>
              </a:extLst>
            </p:cNvPr>
            <p:cNvSpPr/>
            <p:nvPr/>
          </p:nvSpPr>
          <p:spPr>
            <a:xfrm>
              <a:off x="6466257" y="4910025"/>
              <a:ext cx="50720" cy="5072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10144 h 0"/>
                <a:gd name="connsiteX2" fmla="*/ 0 w 0"/>
                <a:gd name="connsiteY2" fmla="*/ 10144 h 0"/>
                <a:gd name="connsiteX3" fmla="*/ 0 w 0"/>
                <a:gd name="connsiteY3" fmla="*/ 0 h 0"/>
                <a:gd name="connsiteX4" fmla="*/ 0 w 0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10144"/>
                  </a:lnTo>
                  <a:cubicBezTo>
                    <a:pt x="0" y="10144"/>
                    <a:pt x="0" y="10144"/>
                    <a:pt x="0" y="10144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EB139702-9243-4AFE-BBA0-C714CAFB5AB7}"/>
                </a:ext>
              </a:extLst>
            </p:cNvPr>
            <p:cNvSpPr/>
            <p:nvPr/>
          </p:nvSpPr>
          <p:spPr>
            <a:xfrm>
              <a:off x="6466257" y="4910025"/>
              <a:ext cx="50720" cy="5072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15216 h 0"/>
                <a:gd name="connsiteX2" fmla="*/ 0 w 0"/>
                <a:gd name="connsiteY2" fmla="*/ 15216 h 0"/>
                <a:gd name="connsiteX3" fmla="*/ 0 w 0"/>
                <a:gd name="connsiteY3" fmla="*/ 0 h 0"/>
                <a:gd name="connsiteX4" fmla="*/ 0 w 0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15216"/>
                  </a:lnTo>
                  <a:lnTo>
                    <a:pt x="0" y="15216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BED297FA-48C3-47B2-AD83-C80F2D8D72D7}"/>
                </a:ext>
              </a:extLst>
            </p:cNvPr>
            <p:cNvSpPr/>
            <p:nvPr/>
          </p:nvSpPr>
          <p:spPr>
            <a:xfrm>
              <a:off x="6440897" y="4910025"/>
              <a:ext cx="50720" cy="5072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10144 h 0"/>
                <a:gd name="connsiteX2" fmla="*/ 0 w 0"/>
                <a:gd name="connsiteY2" fmla="*/ 10144 h 0"/>
                <a:gd name="connsiteX3" fmla="*/ 0 w 0"/>
                <a:gd name="connsiteY3" fmla="*/ 0 h 0"/>
                <a:gd name="connsiteX4" fmla="*/ 0 w 0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10144"/>
                  </a:lnTo>
                  <a:cubicBezTo>
                    <a:pt x="0" y="10144"/>
                    <a:pt x="0" y="10144"/>
                    <a:pt x="0" y="10144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8E9295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2E218161-2A61-4D2A-933E-62EAA49572B5}"/>
                </a:ext>
              </a:extLst>
            </p:cNvPr>
            <p:cNvSpPr/>
            <p:nvPr/>
          </p:nvSpPr>
          <p:spPr>
            <a:xfrm>
              <a:off x="6440897" y="4910025"/>
              <a:ext cx="50720" cy="5072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10144 h 0"/>
                <a:gd name="connsiteX2" fmla="*/ 0 w 0"/>
                <a:gd name="connsiteY2" fmla="*/ 15216 h 0"/>
                <a:gd name="connsiteX3" fmla="*/ 0 w 0"/>
                <a:gd name="connsiteY3" fmla="*/ 0 h 0"/>
                <a:gd name="connsiteX4" fmla="*/ 0 w 0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10144"/>
                  </a:lnTo>
                  <a:lnTo>
                    <a:pt x="0" y="15216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solidFill>
              <a:srgbClr val="8A8E91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id="{2E2546C0-6A1F-4501-B34A-BAEA7A9C73FF}"/>
                </a:ext>
              </a:extLst>
            </p:cNvPr>
            <p:cNvSpPr/>
            <p:nvPr/>
          </p:nvSpPr>
          <p:spPr>
            <a:xfrm>
              <a:off x="6440897" y="4910025"/>
              <a:ext cx="50720" cy="5072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15216 h 0"/>
                <a:gd name="connsiteX2" fmla="*/ 0 w 0"/>
                <a:gd name="connsiteY2" fmla="*/ 15216 h 0"/>
                <a:gd name="connsiteX3" fmla="*/ 0 w 0"/>
                <a:gd name="connsiteY3" fmla="*/ 0 h 0"/>
                <a:gd name="connsiteX4" fmla="*/ 0 w 0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15216"/>
                  </a:lnTo>
                  <a:lnTo>
                    <a:pt x="0" y="15216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solidFill>
              <a:srgbClr val="868A8C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DEB5DCB8-5261-47BE-875B-A3493F007499}"/>
                </a:ext>
              </a:extLst>
            </p:cNvPr>
            <p:cNvSpPr/>
            <p:nvPr/>
          </p:nvSpPr>
          <p:spPr>
            <a:xfrm>
              <a:off x="6440897" y="4910025"/>
              <a:ext cx="50720" cy="5072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15216 h 0"/>
                <a:gd name="connsiteX2" fmla="*/ 0 w 0"/>
                <a:gd name="connsiteY2" fmla="*/ 15216 h 0"/>
                <a:gd name="connsiteX3" fmla="*/ 0 w 0"/>
                <a:gd name="connsiteY3" fmla="*/ 0 h 0"/>
                <a:gd name="connsiteX4" fmla="*/ 0 w 0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15216"/>
                  </a:lnTo>
                  <a:lnTo>
                    <a:pt x="0" y="15216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solidFill>
              <a:srgbClr val="828588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FA5BB86E-B182-4942-A264-FC9F88738789}"/>
                </a:ext>
              </a:extLst>
            </p:cNvPr>
            <p:cNvSpPr/>
            <p:nvPr/>
          </p:nvSpPr>
          <p:spPr>
            <a:xfrm>
              <a:off x="6440897" y="4910025"/>
              <a:ext cx="50720" cy="5072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15216 h 0"/>
                <a:gd name="connsiteX2" fmla="*/ 0 w 0"/>
                <a:gd name="connsiteY2" fmla="*/ 15216 h 0"/>
                <a:gd name="connsiteX3" fmla="*/ 0 w 0"/>
                <a:gd name="connsiteY3" fmla="*/ 0 h 0"/>
                <a:gd name="connsiteX4" fmla="*/ 0 w 0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15216"/>
                  </a:lnTo>
                  <a:lnTo>
                    <a:pt x="0" y="15216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solidFill>
              <a:srgbClr val="7D8183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id="{43B40D31-6030-42F6-8A9D-830C064E15B3}"/>
                </a:ext>
              </a:extLst>
            </p:cNvPr>
            <p:cNvSpPr/>
            <p:nvPr/>
          </p:nvSpPr>
          <p:spPr>
            <a:xfrm>
              <a:off x="6440897" y="4910025"/>
              <a:ext cx="50720" cy="5072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15216 h 0"/>
                <a:gd name="connsiteX2" fmla="*/ 0 w 0"/>
                <a:gd name="connsiteY2" fmla="*/ 15216 h 0"/>
                <a:gd name="connsiteX3" fmla="*/ 0 w 0"/>
                <a:gd name="connsiteY3" fmla="*/ 5072 h 0"/>
                <a:gd name="connsiteX4" fmla="*/ 0 w 0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15216"/>
                  </a:lnTo>
                  <a:lnTo>
                    <a:pt x="0" y="15216"/>
                  </a:lnTo>
                  <a:lnTo>
                    <a:pt x="0" y="5072"/>
                  </a:lnTo>
                  <a:lnTo>
                    <a:pt x="0" y="0"/>
                  </a:lnTo>
                </a:path>
              </a:pathLst>
            </a:custGeom>
            <a:solidFill>
              <a:srgbClr val="7D8183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8697CC7A-D9FD-48BC-99FE-3E737EF36B42}"/>
                </a:ext>
              </a:extLst>
            </p:cNvPr>
            <p:cNvSpPr/>
            <p:nvPr/>
          </p:nvSpPr>
          <p:spPr>
            <a:xfrm>
              <a:off x="6440897" y="4915097"/>
              <a:ext cx="50720" cy="5072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10144 h 0"/>
                <a:gd name="connsiteX2" fmla="*/ 0 w 0"/>
                <a:gd name="connsiteY2" fmla="*/ 10144 h 0"/>
                <a:gd name="connsiteX3" fmla="*/ 0 w 0"/>
                <a:gd name="connsiteY3" fmla="*/ 0 h 0"/>
                <a:gd name="connsiteX4" fmla="*/ 0 w 0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10144"/>
                  </a:lnTo>
                  <a:lnTo>
                    <a:pt x="0" y="10144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solidFill>
              <a:srgbClr val="797D7F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744F454C-6D43-4BA6-A0C3-D1EAC4DBDEB2}"/>
                </a:ext>
              </a:extLst>
            </p:cNvPr>
            <p:cNvSpPr/>
            <p:nvPr/>
          </p:nvSpPr>
          <p:spPr>
            <a:xfrm>
              <a:off x="6445969" y="4910025"/>
              <a:ext cx="50720" cy="5072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10144 h 0"/>
                <a:gd name="connsiteX2" fmla="*/ 0 w 0"/>
                <a:gd name="connsiteY2" fmla="*/ 10144 h 0"/>
                <a:gd name="connsiteX3" fmla="*/ 0 w 0"/>
                <a:gd name="connsiteY3" fmla="*/ 0 h 0"/>
                <a:gd name="connsiteX4" fmla="*/ 0 w 0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10144"/>
                  </a:lnTo>
                  <a:lnTo>
                    <a:pt x="0" y="10144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01A9AEE4-D396-4367-8892-CD052A724FA9}"/>
                </a:ext>
              </a:extLst>
            </p:cNvPr>
            <p:cNvSpPr/>
            <p:nvPr/>
          </p:nvSpPr>
          <p:spPr>
            <a:xfrm>
              <a:off x="6445969" y="4910025"/>
              <a:ext cx="50720" cy="5072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10144 h 0"/>
                <a:gd name="connsiteX2" fmla="*/ 0 w 0"/>
                <a:gd name="connsiteY2" fmla="*/ 10144 h 0"/>
                <a:gd name="connsiteX3" fmla="*/ 0 w 0"/>
                <a:gd name="connsiteY3" fmla="*/ 0 h 0"/>
                <a:gd name="connsiteX4" fmla="*/ 0 w 0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10144"/>
                  </a:lnTo>
                  <a:cubicBezTo>
                    <a:pt x="0" y="10144"/>
                    <a:pt x="0" y="10144"/>
                    <a:pt x="0" y="10144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7D3389DF-B296-4DFF-934E-DA4C5EAEF886}"/>
                </a:ext>
              </a:extLst>
            </p:cNvPr>
            <p:cNvSpPr/>
            <p:nvPr/>
          </p:nvSpPr>
          <p:spPr>
            <a:xfrm>
              <a:off x="6445969" y="4910025"/>
              <a:ext cx="50720" cy="5072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15216 h 0"/>
                <a:gd name="connsiteX2" fmla="*/ 0 w 0"/>
                <a:gd name="connsiteY2" fmla="*/ 15216 h 0"/>
                <a:gd name="connsiteX3" fmla="*/ 0 w 0"/>
                <a:gd name="connsiteY3" fmla="*/ 0 h 0"/>
                <a:gd name="connsiteX4" fmla="*/ 0 w 0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15216"/>
                  </a:lnTo>
                  <a:lnTo>
                    <a:pt x="0" y="15216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DCA135D0-3E99-485B-A662-347C07D394E2}"/>
                </a:ext>
              </a:extLst>
            </p:cNvPr>
            <p:cNvSpPr/>
            <p:nvPr/>
          </p:nvSpPr>
          <p:spPr>
            <a:xfrm>
              <a:off x="6445969" y="4910025"/>
              <a:ext cx="50720" cy="5072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15216 h 0"/>
                <a:gd name="connsiteX2" fmla="*/ 0 w 0"/>
                <a:gd name="connsiteY2" fmla="*/ 15216 h 0"/>
                <a:gd name="connsiteX3" fmla="*/ 0 w 0"/>
                <a:gd name="connsiteY3" fmla="*/ 0 h 0"/>
                <a:gd name="connsiteX4" fmla="*/ 0 w 0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15216"/>
                  </a:lnTo>
                  <a:lnTo>
                    <a:pt x="0" y="15216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A83746AE-2C5A-492F-9D08-2BB74838507B}"/>
                </a:ext>
              </a:extLst>
            </p:cNvPr>
            <p:cNvSpPr/>
            <p:nvPr/>
          </p:nvSpPr>
          <p:spPr>
            <a:xfrm>
              <a:off x="6445969" y="4910025"/>
              <a:ext cx="50720" cy="5072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15216 h 0"/>
                <a:gd name="connsiteX2" fmla="*/ 0 w 0"/>
                <a:gd name="connsiteY2" fmla="*/ 15216 h 0"/>
                <a:gd name="connsiteX3" fmla="*/ 0 w 0"/>
                <a:gd name="connsiteY3" fmla="*/ 0 h 0"/>
                <a:gd name="connsiteX4" fmla="*/ 0 w 0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15216"/>
                  </a:lnTo>
                  <a:lnTo>
                    <a:pt x="0" y="15216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FD5BEB01-2702-4754-A07A-E55EAD7BA7D9}"/>
                </a:ext>
              </a:extLst>
            </p:cNvPr>
            <p:cNvSpPr/>
            <p:nvPr/>
          </p:nvSpPr>
          <p:spPr>
            <a:xfrm>
              <a:off x="6445969" y="4910025"/>
              <a:ext cx="50720" cy="5072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15216 h 0"/>
                <a:gd name="connsiteX2" fmla="*/ 0 w 0"/>
                <a:gd name="connsiteY2" fmla="*/ 15216 h 0"/>
                <a:gd name="connsiteX3" fmla="*/ 0 w 0"/>
                <a:gd name="connsiteY3" fmla="*/ 5072 h 0"/>
                <a:gd name="connsiteX4" fmla="*/ 0 w 0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15216"/>
                  </a:lnTo>
                  <a:lnTo>
                    <a:pt x="0" y="15216"/>
                  </a:lnTo>
                  <a:lnTo>
                    <a:pt x="0" y="5072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75926879-655B-4D6E-8A39-F2189C150CB1}"/>
                </a:ext>
              </a:extLst>
            </p:cNvPr>
            <p:cNvSpPr/>
            <p:nvPr/>
          </p:nvSpPr>
          <p:spPr>
            <a:xfrm>
              <a:off x="6445969" y="4915097"/>
              <a:ext cx="50720" cy="5072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10144 h 0"/>
                <a:gd name="connsiteX2" fmla="*/ 0 w 0"/>
                <a:gd name="connsiteY2" fmla="*/ 10144 h 0"/>
                <a:gd name="connsiteX3" fmla="*/ 0 w 0"/>
                <a:gd name="connsiteY3" fmla="*/ 0 h 0"/>
                <a:gd name="connsiteX4" fmla="*/ 0 w 0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10144"/>
                  </a:lnTo>
                  <a:lnTo>
                    <a:pt x="0" y="10144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EA8A933A-4816-4086-B5BB-95852FAED912}"/>
                </a:ext>
              </a:extLst>
            </p:cNvPr>
            <p:cNvSpPr/>
            <p:nvPr/>
          </p:nvSpPr>
          <p:spPr>
            <a:xfrm>
              <a:off x="6445969" y="4915097"/>
              <a:ext cx="50720" cy="5072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10144 h 0"/>
                <a:gd name="connsiteX2" fmla="*/ 0 w 0"/>
                <a:gd name="connsiteY2" fmla="*/ 10144 h 0"/>
                <a:gd name="connsiteX3" fmla="*/ 0 w 0"/>
                <a:gd name="connsiteY3" fmla="*/ 0 h 0"/>
                <a:gd name="connsiteX4" fmla="*/ 0 w 0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10144"/>
                  </a:lnTo>
                  <a:lnTo>
                    <a:pt x="0" y="10144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CE0DEF14-D288-4B01-A4BF-0D45DAB9E89E}"/>
                </a:ext>
              </a:extLst>
            </p:cNvPr>
            <p:cNvSpPr/>
            <p:nvPr/>
          </p:nvSpPr>
          <p:spPr>
            <a:xfrm>
              <a:off x="6445969" y="4915097"/>
              <a:ext cx="50720" cy="5072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10144 h 0"/>
                <a:gd name="connsiteX2" fmla="*/ 0 w 0"/>
                <a:gd name="connsiteY2" fmla="*/ 10144 h 0"/>
                <a:gd name="connsiteX3" fmla="*/ 0 w 0"/>
                <a:gd name="connsiteY3" fmla="*/ 0 h 0"/>
                <a:gd name="connsiteX4" fmla="*/ 0 w 0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10144"/>
                  </a:lnTo>
                  <a:lnTo>
                    <a:pt x="0" y="10144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50496B52-EB6E-4EC0-8E52-0FEB28E76758}"/>
                </a:ext>
              </a:extLst>
            </p:cNvPr>
            <p:cNvSpPr/>
            <p:nvPr/>
          </p:nvSpPr>
          <p:spPr>
            <a:xfrm>
              <a:off x="6456113" y="4915097"/>
              <a:ext cx="50720" cy="5072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10144 h 0"/>
                <a:gd name="connsiteX2" fmla="*/ 0 w 0"/>
                <a:gd name="connsiteY2" fmla="*/ 10144 h 0"/>
                <a:gd name="connsiteX3" fmla="*/ 0 w 0"/>
                <a:gd name="connsiteY3" fmla="*/ 0 h 0"/>
                <a:gd name="connsiteX4" fmla="*/ 0 w 0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10144"/>
                  </a:lnTo>
                  <a:lnTo>
                    <a:pt x="0" y="10144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solidFill>
              <a:srgbClr val="797D7F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40573B24-EBBB-4C4D-823F-8672E9BB0362}"/>
                </a:ext>
              </a:extLst>
            </p:cNvPr>
            <p:cNvSpPr/>
            <p:nvPr/>
          </p:nvSpPr>
          <p:spPr>
            <a:xfrm>
              <a:off x="6456113" y="4915097"/>
              <a:ext cx="50720" cy="5072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10144 h 0"/>
                <a:gd name="connsiteX2" fmla="*/ 0 w 0"/>
                <a:gd name="connsiteY2" fmla="*/ 10144 h 0"/>
                <a:gd name="connsiteX3" fmla="*/ 0 w 0"/>
                <a:gd name="connsiteY3" fmla="*/ 0 h 0"/>
                <a:gd name="connsiteX4" fmla="*/ 0 w 0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10144"/>
                  </a:lnTo>
                  <a:lnTo>
                    <a:pt x="0" y="10144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solidFill>
              <a:srgbClr val="7D8183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ABE2CA45-AC50-4DE1-A83C-E81F5D1EE6A5}"/>
                </a:ext>
              </a:extLst>
            </p:cNvPr>
            <p:cNvSpPr/>
            <p:nvPr/>
          </p:nvSpPr>
          <p:spPr>
            <a:xfrm>
              <a:off x="6445969" y="4915097"/>
              <a:ext cx="50720" cy="5072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10144 h 0"/>
                <a:gd name="connsiteX2" fmla="*/ 0 w 0"/>
                <a:gd name="connsiteY2" fmla="*/ 10144 h 0"/>
                <a:gd name="connsiteX3" fmla="*/ 0 w 0"/>
                <a:gd name="connsiteY3" fmla="*/ 10144 h 0"/>
                <a:gd name="connsiteX4" fmla="*/ 0 w 0"/>
                <a:gd name="connsiteY4" fmla="*/ 0 h 0"/>
                <a:gd name="connsiteX5" fmla="*/ 0 w 0"/>
                <a:gd name="connsiteY5" fmla="*/ 0 h 0"/>
                <a:gd name="connsiteX6" fmla="*/ 0 w 0"/>
                <a:gd name="connsiteY6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10144"/>
                  </a:lnTo>
                  <a:cubicBezTo>
                    <a:pt x="0" y="10144"/>
                    <a:pt x="0" y="10144"/>
                    <a:pt x="0" y="10144"/>
                  </a:cubicBezTo>
                  <a:cubicBezTo>
                    <a:pt x="0" y="10144"/>
                    <a:pt x="0" y="10144"/>
                    <a:pt x="0" y="10144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6D7072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3973BDB9-D3EA-48C0-BD9E-35FE19037360}"/>
                </a:ext>
              </a:extLst>
            </p:cNvPr>
            <p:cNvSpPr/>
            <p:nvPr/>
          </p:nvSpPr>
          <p:spPr>
            <a:xfrm>
              <a:off x="6451041" y="4915097"/>
              <a:ext cx="50720" cy="50720"/>
            </a:xfrm>
            <a:custGeom>
              <a:avLst/>
              <a:gdLst>
                <a:gd name="connsiteX0" fmla="*/ 5072 w 0"/>
                <a:gd name="connsiteY0" fmla="*/ 0 h 0"/>
                <a:gd name="connsiteX1" fmla="*/ 5072 w 0"/>
                <a:gd name="connsiteY1" fmla="*/ 10144 h 0"/>
                <a:gd name="connsiteX2" fmla="*/ 0 w 0"/>
                <a:gd name="connsiteY2" fmla="*/ 10144 h 0"/>
                <a:gd name="connsiteX3" fmla="*/ 0 w 0"/>
                <a:gd name="connsiteY3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>
                  <a:moveTo>
                    <a:pt x="5072" y="0"/>
                  </a:moveTo>
                  <a:lnTo>
                    <a:pt x="5072" y="10144"/>
                  </a:lnTo>
                  <a:lnTo>
                    <a:pt x="0" y="10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9A9D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9F74EE2D-E463-445B-BFD3-4C88443461AD}"/>
                </a:ext>
              </a:extLst>
            </p:cNvPr>
            <p:cNvSpPr/>
            <p:nvPr/>
          </p:nvSpPr>
          <p:spPr>
            <a:xfrm>
              <a:off x="6451041" y="4915097"/>
              <a:ext cx="50720" cy="5072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10144 h 0"/>
                <a:gd name="connsiteX2" fmla="*/ 0 w 0"/>
                <a:gd name="connsiteY2" fmla="*/ 10144 h 0"/>
                <a:gd name="connsiteX3" fmla="*/ 0 w 0"/>
                <a:gd name="connsiteY3" fmla="*/ 0 h 0"/>
                <a:gd name="connsiteX4" fmla="*/ 0 w 0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10144"/>
                  </a:lnTo>
                  <a:cubicBezTo>
                    <a:pt x="0" y="10144"/>
                    <a:pt x="0" y="10144"/>
                    <a:pt x="0" y="10144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969B9E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5799DEDC-F186-4F48-B4DF-1C4243671E1B}"/>
                </a:ext>
              </a:extLst>
            </p:cNvPr>
            <p:cNvSpPr/>
            <p:nvPr/>
          </p:nvSpPr>
          <p:spPr>
            <a:xfrm>
              <a:off x="6451041" y="4915097"/>
              <a:ext cx="50720" cy="5072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10144 h 0"/>
                <a:gd name="connsiteX2" fmla="*/ 0 w 0"/>
                <a:gd name="connsiteY2" fmla="*/ 10144 h 0"/>
                <a:gd name="connsiteX3" fmla="*/ 0 w 0"/>
                <a:gd name="connsiteY3" fmla="*/ 0 h 0"/>
                <a:gd name="connsiteX4" fmla="*/ 0 w 0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10144"/>
                  </a:lnTo>
                  <a:cubicBezTo>
                    <a:pt x="0" y="10144"/>
                    <a:pt x="0" y="10144"/>
                    <a:pt x="0" y="10144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929799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4AC8E402-DAF7-48EF-9668-27A5E03C53B0}"/>
                </a:ext>
              </a:extLst>
            </p:cNvPr>
            <p:cNvSpPr/>
            <p:nvPr/>
          </p:nvSpPr>
          <p:spPr>
            <a:xfrm>
              <a:off x="6451041" y="4915097"/>
              <a:ext cx="50720" cy="5072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15216 h 0"/>
                <a:gd name="connsiteX2" fmla="*/ 0 w 0"/>
                <a:gd name="connsiteY2" fmla="*/ 15216 h 0"/>
                <a:gd name="connsiteX3" fmla="*/ 0 w 0"/>
                <a:gd name="connsiteY3" fmla="*/ 0 h 0"/>
                <a:gd name="connsiteX4" fmla="*/ 0 w 0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15216"/>
                  </a:lnTo>
                  <a:lnTo>
                    <a:pt x="0" y="15216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solidFill>
              <a:srgbClr val="8E9295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C2AB6A51-E9A2-4535-BDFD-1F6980469584}"/>
                </a:ext>
              </a:extLst>
            </p:cNvPr>
            <p:cNvSpPr/>
            <p:nvPr/>
          </p:nvSpPr>
          <p:spPr>
            <a:xfrm>
              <a:off x="6451041" y="4915097"/>
              <a:ext cx="50720" cy="5072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15216 h 0"/>
                <a:gd name="connsiteX2" fmla="*/ 0 w 0"/>
                <a:gd name="connsiteY2" fmla="*/ 15216 h 0"/>
                <a:gd name="connsiteX3" fmla="*/ 0 w 0"/>
                <a:gd name="connsiteY3" fmla="*/ 0 h 0"/>
                <a:gd name="connsiteX4" fmla="*/ 0 w 0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15216"/>
                  </a:lnTo>
                  <a:lnTo>
                    <a:pt x="0" y="15216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solidFill>
              <a:srgbClr val="8A8E91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24F03C71-ED67-42F9-A5BE-AD904F7A100C}"/>
                </a:ext>
              </a:extLst>
            </p:cNvPr>
            <p:cNvSpPr/>
            <p:nvPr/>
          </p:nvSpPr>
          <p:spPr>
            <a:xfrm>
              <a:off x="6451041" y="4915097"/>
              <a:ext cx="50720" cy="5072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15216 h 0"/>
                <a:gd name="connsiteX2" fmla="*/ 0 w 0"/>
                <a:gd name="connsiteY2" fmla="*/ 15216 h 0"/>
                <a:gd name="connsiteX3" fmla="*/ 0 w 0"/>
                <a:gd name="connsiteY3" fmla="*/ 15216 h 0"/>
                <a:gd name="connsiteX4" fmla="*/ 0 w 0"/>
                <a:gd name="connsiteY4" fmla="*/ 0 h 0"/>
                <a:gd name="connsiteX5" fmla="*/ 0 w 0"/>
                <a:gd name="connsiteY5" fmla="*/ 0 h 0"/>
                <a:gd name="connsiteX6" fmla="*/ 0 w 0"/>
                <a:gd name="connsiteY6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15216"/>
                  </a:lnTo>
                  <a:lnTo>
                    <a:pt x="0" y="15216"/>
                  </a:lnTo>
                  <a:lnTo>
                    <a:pt x="0" y="152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solidFill>
              <a:srgbClr val="868A8C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645C3FD4-88A8-4B5A-A5BD-763E16D63989}"/>
                </a:ext>
              </a:extLst>
            </p:cNvPr>
            <p:cNvSpPr/>
            <p:nvPr/>
          </p:nvSpPr>
          <p:spPr>
            <a:xfrm>
              <a:off x="6451041" y="4915097"/>
              <a:ext cx="50720" cy="5072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15216 h 0"/>
                <a:gd name="connsiteX2" fmla="*/ 0 w 0"/>
                <a:gd name="connsiteY2" fmla="*/ 15216 h 0"/>
                <a:gd name="connsiteX3" fmla="*/ 0 w 0"/>
                <a:gd name="connsiteY3" fmla="*/ 15216 h 0"/>
                <a:gd name="connsiteX4" fmla="*/ 0 w 0"/>
                <a:gd name="connsiteY4" fmla="*/ 0 h 0"/>
                <a:gd name="connsiteX5" fmla="*/ 0 w 0"/>
                <a:gd name="connsiteY5" fmla="*/ 0 h 0"/>
                <a:gd name="connsiteX6" fmla="*/ 0 w 0"/>
                <a:gd name="connsiteY6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15216"/>
                  </a:lnTo>
                  <a:lnTo>
                    <a:pt x="0" y="15216"/>
                  </a:lnTo>
                  <a:lnTo>
                    <a:pt x="0" y="152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solidFill>
              <a:srgbClr val="868A8C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4551081F-954D-4303-A5BC-F51D60273AF0}"/>
                </a:ext>
              </a:extLst>
            </p:cNvPr>
            <p:cNvSpPr/>
            <p:nvPr/>
          </p:nvSpPr>
          <p:spPr>
            <a:xfrm>
              <a:off x="6451041" y="4915097"/>
              <a:ext cx="50720" cy="5072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15216 h 0"/>
                <a:gd name="connsiteX2" fmla="*/ 0 w 0"/>
                <a:gd name="connsiteY2" fmla="*/ 15216 h 0"/>
                <a:gd name="connsiteX3" fmla="*/ 0 w 0"/>
                <a:gd name="connsiteY3" fmla="*/ 0 h 0"/>
                <a:gd name="connsiteX4" fmla="*/ 0 w 0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15216"/>
                  </a:lnTo>
                  <a:lnTo>
                    <a:pt x="0" y="15216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solidFill>
              <a:srgbClr val="828588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9E8206FB-9479-46E0-B107-CDBBF52C89E0}"/>
                </a:ext>
              </a:extLst>
            </p:cNvPr>
            <p:cNvSpPr/>
            <p:nvPr/>
          </p:nvSpPr>
          <p:spPr>
            <a:xfrm>
              <a:off x="6451041" y="4915097"/>
              <a:ext cx="50720" cy="5072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15216 h 0"/>
                <a:gd name="connsiteX2" fmla="*/ 0 w 0"/>
                <a:gd name="connsiteY2" fmla="*/ 15216 h 0"/>
                <a:gd name="connsiteX3" fmla="*/ 0 w 0"/>
                <a:gd name="connsiteY3" fmla="*/ 0 h 0"/>
                <a:gd name="connsiteX4" fmla="*/ 0 w 0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15216"/>
                  </a:lnTo>
                  <a:lnTo>
                    <a:pt x="0" y="15216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solidFill>
              <a:srgbClr val="7D8183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7511A898-69C2-4BF3-9FAA-7369182ECD33}"/>
                </a:ext>
              </a:extLst>
            </p:cNvPr>
            <p:cNvSpPr/>
            <p:nvPr/>
          </p:nvSpPr>
          <p:spPr>
            <a:xfrm>
              <a:off x="6451041" y="4915097"/>
              <a:ext cx="50720" cy="5072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15216 h 0"/>
                <a:gd name="connsiteX2" fmla="*/ 0 w 0"/>
                <a:gd name="connsiteY2" fmla="*/ 15216 h 0"/>
                <a:gd name="connsiteX3" fmla="*/ 0 w 0"/>
                <a:gd name="connsiteY3" fmla="*/ 0 h 0"/>
                <a:gd name="connsiteX4" fmla="*/ 0 w 0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15216"/>
                  </a:lnTo>
                  <a:lnTo>
                    <a:pt x="0" y="15216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solidFill>
              <a:srgbClr val="797D7F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E70AE1D0-98F1-4B82-B107-9850E8437E62}"/>
                </a:ext>
              </a:extLst>
            </p:cNvPr>
            <p:cNvSpPr/>
            <p:nvPr/>
          </p:nvSpPr>
          <p:spPr>
            <a:xfrm>
              <a:off x="6445969" y="4915097"/>
              <a:ext cx="50720" cy="50720"/>
            </a:xfrm>
            <a:custGeom>
              <a:avLst/>
              <a:gdLst>
                <a:gd name="connsiteX0" fmla="*/ 5072 w 0"/>
                <a:gd name="connsiteY0" fmla="*/ 0 h 0"/>
                <a:gd name="connsiteX1" fmla="*/ 5072 w 0"/>
                <a:gd name="connsiteY1" fmla="*/ 15216 h 0"/>
                <a:gd name="connsiteX2" fmla="*/ 0 w 0"/>
                <a:gd name="connsiteY2" fmla="*/ 15216 h 0"/>
                <a:gd name="connsiteX3" fmla="*/ 0 w 0"/>
                <a:gd name="connsiteY3" fmla="*/ 0 h 0"/>
                <a:gd name="connsiteX4" fmla="*/ 5072 w 0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5072" y="0"/>
                  </a:moveTo>
                  <a:lnTo>
                    <a:pt x="5072" y="15216"/>
                  </a:lnTo>
                  <a:lnTo>
                    <a:pt x="0" y="15216"/>
                  </a:lnTo>
                  <a:lnTo>
                    <a:pt x="0" y="0"/>
                  </a:lnTo>
                  <a:lnTo>
                    <a:pt x="5072" y="0"/>
                  </a:lnTo>
                </a:path>
              </a:pathLst>
            </a:custGeom>
            <a:solidFill>
              <a:srgbClr val="75787B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83DC1DF1-8D2F-409D-A83C-2E41A32CD2A8}"/>
                </a:ext>
              </a:extLst>
            </p:cNvPr>
            <p:cNvSpPr/>
            <p:nvPr/>
          </p:nvSpPr>
          <p:spPr>
            <a:xfrm>
              <a:off x="6445969" y="4915097"/>
              <a:ext cx="50720" cy="5072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10144 h 0"/>
                <a:gd name="connsiteX2" fmla="*/ 0 w 0"/>
                <a:gd name="connsiteY2" fmla="*/ 10144 h 0"/>
                <a:gd name="connsiteX3" fmla="*/ 0 w 0"/>
                <a:gd name="connsiteY3" fmla="*/ 0 h 0"/>
                <a:gd name="connsiteX4" fmla="*/ 0 w 0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10144"/>
                  </a:lnTo>
                  <a:cubicBezTo>
                    <a:pt x="0" y="10144"/>
                    <a:pt x="0" y="10144"/>
                    <a:pt x="0" y="10144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717476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4648C410-CB03-4D79-AFC6-7C6B5E10CFB5}"/>
                </a:ext>
              </a:extLst>
            </p:cNvPr>
            <p:cNvSpPr/>
            <p:nvPr/>
          </p:nvSpPr>
          <p:spPr>
            <a:xfrm>
              <a:off x="6445969" y="4915097"/>
              <a:ext cx="50720" cy="5072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10144 h 0"/>
                <a:gd name="connsiteX2" fmla="*/ 0 w 0"/>
                <a:gd name="connsiteY2" fmla="*/ 10144 h 0"/>
                <a:gd name="connsiteX3" fmla="*/ 0 w 0"/>
                <a:gd name="connsiteY3" fmla="*/ 10144 h 0"/>
                <a:gd name="connsiteX4" fmla="*/ 0 w 0"/>
                <a:gd name="connsiteY4" fmla="*/ 0 h 0"/>
                <a:gd name="connsiteX5" fmla="*/ 0 w 0"/>
                <a:gd name="connsiteY5" fmla="*/ 0 h 0"/>
                <a:gd name="connsiteX6" fmla="*/ 0 w 0"/>
                <a:gd name="connsiteY6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10144"/>
                  </a:lnTo>
                  <a:cubicBezTo>
                    <a:pt x="0" y="10144"/>
                    <a:pt x="0" y="10144"/>
                    <a:pt x="0" y="10144"/>
                  </a:cubicBezTo>
                  <a:cubicBezTo>
                    <a:pt x="0" y="10144"/>
                    <a:pt x="0" y="10144"/>
                    <a:pt x="0" y="10144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6D7072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2C4BD5A5-285B-43F4-B942-5139FD77E400}"/>
                </a:ext>
              </a:extLst>
            </p:cNvPr>
            <p:cNvSpPr/>
            <p:nvPr/>
          </p:nvSpPr>
          <p:spPr>
            <a:xfrm>
              <a:off x="6461185" y="4915097"/>
              <a:ext cx="50720" cy="5072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15216 h 0"/>
                <a:gd name="connsiteX2" fmla="*/ 0 w 0"/>
                <a:gd name="connsiteY2" fmla="*/ 15216 h 0"/>
                <a:gd name="connsiteX3" fmla="*/ 0 w 0"/>
                <a:gd name="connsiteY3" fmla="*/ 0 h 0"/>
                <a:gd name="connsiteX4" fmla="*/ 0 w 0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15216"/>
                  </a:lnTo>
                  <a:lnTo>
                    <a:pt x="0" y="15216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37951515-8340-49F0-8493-84DD7D056861}"/>
                </a:ext>
              </a:extLst>
            </p:cNvPr>
            <p:cNvSpPr/>
            <p:nvPr/>
          </p:nvSpPr>
          <p:spPr>
            <a:xfrm>
              <a:off x="6456113" y="4915097"/>
              <a:ext cx="50720" cy="50720"/>
            </a:xfrm>
            <a:custGeom>
              <a:avLst/>
              <a:gdLst>
                <a:gd name="connsiteX0" fmla="*/ 5072 w 0"/>
                <a:gd name="connsiteY0" fmla="*/ 0 h 0"/>
                <a:gd name="connsiteX1" fmla="*/ 5072 w 0"/>
                <a:gd name="connsiteY1" fmla="*/ 15216 h 0"/>
                <a:gd name="connsiteX2" fmla="*/ 0 w 0"/>
                <a:gd name="connsiteY2" fmla="*/ 15216 h 0"/>
                <a:gd name="connsiteX3" fmla="*/ 0 w 0"/>
                <a:gd name="connsiteY3" fmla="*/ 0 h 0"/>
                <a:gd name="connsiteX4" fmla="*/ 5072 w 0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5072" y="0"/>
                  </a:moveTo>
                  <a:lnTo>
                    <a:pt x="5072" y="15216"/>
                  </a:lnTo>
                  <a:lnTo>
                    <a:pt x="0" y="15216"/>
                  </a:lnTo>
                  <a:lnTo>
                    <a:pt x="0" y="0"/>
                  </a:lnTo>
                  <a:lnTo>
                    <a:pt x="5072" y="0"/>
                  </a:lnTo>
                </a:path>
              </a:pathLst>
            </a:custGeom>
            <a:solidFill>
              <a:srgbClr val="000000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5551D26C-CE43-40F8-956A-3543F1F767F3}"/>
                </a:ext>
              </a:extLst>
            </p:cNvPr>
            <p:cNvSpPr/>
            <p:nvPr/>
          </p:nvSpPr>
          <p:spPr>
            <a:xfrm>
              <a:off x="6456113" y="4915097"/>
              <a:ext cx="50720" cy="5072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10144 h 0"/>
                <a:gd name="connsiteX2" fmla="*/ 0 w 0"/>
                <a:gd name="connsiteY2" fmla="*/ 10144 h 0"/>
                <a:gd name="connsiteX3" fmla="*/ 0 w 0"/>
                <a:gd name="connsiteY3" fmla="*/ 0 h 0"/>
                <a:gd name="connsiteX4" fmla="*/ 0 w 0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10144"/>
                  </a:lnTo>
                  <a:cubicBezTo>
                    <a:pt x="0" y="10144"/>
                    <a:pt x="0" y="10144"/>
                    <a:pt x="0" y="10144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FD8B0A52-4B9A-4DA5-AAED-ADDE8864565D}"/>
                </a:ext>
              </a:extLst>
            </p:cNvPr>
            <p:cNvSpPr/>
            <p:nvPr/>
          </p:nvSpPr>
          <p:spPr>
            <a:xfrm>
              <a:off x="6456113" y="4920169"/>
              <a:ext cx="50720" cy="5072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10144 h 0"/>
                <a:gd name="connsiteX2" fmla="*/ 0 w 0"/>
                <a:gd name="connsiteY2" fmla="*/ 10144 h 0"/>
                <a:gd name="connsiteX3" fmla="*/ 0 w 0"/>
                <a:gd name="connsiteY3" fmla="*/ 10144 h 0"/>
                <a:gd name="connsiteX4" fmla="*/ 0 w 0"/>
                <a:gd name="connsiteY4" fmla="*/ 0 h 0"/>
                <a:gd name="connsiteX5" fmla="*/ 0 w 0"/>
                <a:gd name="connsiteY5" fmla="*/ 0 h 0"/>
                <a:gd name="connsiteX6" fmla="*/ 0 w 0"/>
                <a:gd name="connsiteY6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10144"/>
                  </a:lnTo>
                  <a:cubicBezTo>
                    <a:pt x="0" y="10144"/>
                    <a:pt x="0" y="10144"/>
                    <a:pt x="0" y="10144"/>
                  </a:cubicBezTo>
                  <a:cubicBezTo>
                    <a:pt x="0" y="10144"/>
                    <a:pt x="0" y="10144"/>
                    <a:pt x="0" y="10144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18B349B9-66E5-4CDE-9103-CC8E12970348}"/>
                </a:ext>
              </a:extLst>
            </p:cNvPr>
            <p:cNvSpPr/>
            <p:nvPr/>
          </p:nvSpPr>
          <p:spPr>
            <a:xfrm>
              <a:off x="6456113" y="4920169"/>
              <a:ext cx="50720" cy="5072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10144 h 0"/>
                <a:gd name="connsiteX2" fmla="*/ 0 w 0"/>
                <a:gd name="connsiteY2" fmla="*/ 10144 h 0"/>
                <a:gd name="connsiteX3" fmla="*/ 0 w 0"/>
                <a:gd name="connsiteY3" fmla="*/ 0 h 0"/>
                <a:gd name="connsiteX4" fmla="*/ 0 w 0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10144"/>
                  </a:lnTo>
                  <a:cubicBezTo>
                    <a:pt x="0" y="10144"/>
                    <a:pt x="0" y="10144"/>
                    <a:pt x="0" y="10144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715AEBB9-0C0E-4615-B465-EC19D6D4F6D8}"/>
                </a:ext>
              </a:extLst>
            </p:cNvPr>
            <p:cNvSpPr/>
            <p:nvPr/>
          </p:nvSpPr>
          <p:spPr>
            <a:xfrm>
              <a:off x="6451041" y="4920169"/>
              <a:ext cx="50720" cy="5072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10144 h 0"/>
                <a:gd name="connsiteX2" fmla="*/ 0 w 0"/>
                <a:gd name="connsiteY2" fmla="*/ 10144 h 0"/>
                <a:gd name="connsiteX3" fmla="*/ 0 w 0"/>
                <a:gd name="connsiteY3" fmla="*/ 0 h 0"/>
                <a:gd name="connsiteX4" fmla="*/ 0 w 0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10144"/>
                  </a:lnTo>
                  <a:cubicBezTo>
                    <a:pt x="0" y="10144"/>
                    <a:pt x="0" y="10144"/>
                    <a:pt x="0" y="10144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F367B322-25A0-4D13-98B8-35108A2FEFAE}"/>
                </a:ext>
              </a:extLst>
            </p:cNvPr>
            <p:cNvSpPr/>
            <p:nvPr/>
          </p:nvSpPr>
          <p:spPr>
            <a:xfrm>
              <a:off x="6451041" y="4920169"/>
              <a:ext cx="50720" cy="5072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10144 h 0"/>
                <a:gd name="connsiteX2" fmla="*/ 0 w 0"/>
                <a:gd name="connsiteY2" fmla="*/ 10144 h 0"/>
                <a:gd name="connsiteX3" fmla="*/ 0 w 0"/>
                <a:gd name="connsiteY3" fmla="*/ 0 h 0"/>
                <a:gd name="connsiteX4" fmla="*/ 0 w 0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10144"/>
                  </a:lnTo>
                  <a:cubicBezTo>
                    <a:pt x="0" y="10144"/>
                    <a:pt x="0" y="10144"/>
                    <a:pt x="0" y="10144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E19A1C84-4970-45D0-B737-290F28A22AA0}"/>
                </a:ext>
              </a:extLst>
            </p:cNvPr>
            <p:cNvSpPr/>
            <p:nvPr/>
          </p:nvSpPr>
          <p:spPr>
            <a:xfrm>
              <a:off x="6451041" y="4920169"/>
              <a:ext cx="50720" cy="5072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10144 h 0"/>
                <a:gd name="connsiteX2" fmla="*/ 0 w 0"/>
                <a:gd name="connsiteY2" fmla="*/ 10144 h 0"/>
                <a:gd name="connsiteX3" fmla="*/ 0 w 0"/>
                <a:gd name="connsiteY3" fmla="*/ 10144 h 0"/>
                <a:gd name="connsiteX4" fmla="*/ 0 w 0"/>
                <a:gd name="connsiteY4" fmla="*/ 0 h 0"/>
                <a:gd name="connsiteX5" fmla="*/ 0 w 0"/>
                <a:gd name="connsiteY5" fmla="*/ 0 h 0"/>
                <a:gd name="connsiteX6" fmla="*/ 0 w 0"/>
                <a:gd name="connsiteY6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10144"/>
                  </a:lnTo>
                  <a:lnTo>
                    <a:pt x="0" y="10144"/>
                  </a:lnTo>
                  <a:lnTo>
                    <a:pt x="0" y="1014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A1D784FF-0ACB-4F1D-A6AE-35ACB9A07A7C}"/>
                </a:ext>
              </a:extLst>
            </p:cNvPr>
            <p:cNvSpPr/>
            <p:nvPr/>
          </p:nvSpPr>
          <p:spPr>
            <a:xfrm>
              <a:off x="6451041" y="4920169"/>
              <a:ext cx="50720" cy="5072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10144 h 0"/>
                <a:gd name="connsiteX2" fmla="*/ 0 w 0"/>
                <a:gd name="connsiteY2" fmla="*/ 10144 h 0"/>
                <a:gd name="connsiteX3" fmla="*/ 0 w 0"/>
                <a:gd name="connsiteY3" fmla="*/ 0 h 0"/>
                <a:gd name="connsiteX4" fmla="*/ 0 w 0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10144"/>
                  </a:lnTo>
                  <a:cubicBezTo>
                    <a:pt x="0" y="10144"/>
                    <a:pt x="0" y="10144"/>
                    <a:pt x="0" y="10144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8D32E3A2-D4CC-412D-A22C-1E81FFAC6D59}"/>
                </a:ext>
              </a:extLst>
            </p:cNvPr>
            <p:cNvSpPr/>
            <p:nvPr/>
          </p:nvSpPr>
          <p:spPr>
            <a:xfrm>
              <a:off x="6451041" y="4920169"/>
              <a:ext cx="50720" cy="5072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10144 h 0"/>
                <a:gd name="connsiteX2" fmla="*/ 0 w 0"/>
                <a:gd name="connsiteY2" fmla="*/ 10144 h 0"/>
                <a:gd name="connsiteX3" fmla="*/ 0 w 0"/>
                <a:gd name="connsiteY3" fmla="*/ 0 h 0"/>
                <a:gd name="connsiteX4" fmla="*/ 0 w 0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10144"/>
                  </a:lnTo>
                  <a:cubicBezTo>
                    <a:pt x="0" y="10144"/>
                    <a:pt x="0" y="10144"/>
                    <a:pt x="0" y="10144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72255857-EA7B-4C45-BF29-9394E10FB53F}"/>
                </a:ext>
              </a:extLst>
            </p:cNvPr>
            <p:cNvSpPr/>
            <p:nvPr/>
          </p:nvSpPr>
          <p:spPr>
            <a:xfrm>
              <a:off x="6448787" y="4920169"/>
              <a:ext cx="50720" cy="50720"/>
            </a:xfrm>
            <a:custGeom>
              <a:avLst/>
              <a:gdLst>
                <a:gd name="connsiteX0" fmla="*/ 2254 w 0"/>
                <a:gd name="connsiteY0" fmla="*/ 0 h 0"/>
                <a:gd name="connsiteX1" fmla="*/ 2254 w 0"/>
                <a:gd name="connsiteY1" fmla="*/ 10144 h 0"/>
                <a:gd name="connsiteX2" fmla="*/ 2254 w 0"/>
                <a:gd name="connsiteY2" fmla="*/ 10144 h 0"/>
                <a:gd name="connsiteX3" fmla="*/ 2254 w 0"/>
                <a:gd name="connsiteY3" fmla="*/ 0 h 0"/>
                <a:gd name="connsiteX4" fmla="*/ 2254 w 0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2254" y="0"/>
                  </a:moveTo>
                  <a:lnTo>
                    <a:pt x="2254" y="10144"/>
                  </a:lnTo>
                  <a:cubicBezTo>
                    <a:pt x="2254" y="10144"/>
                    <a:pt x="2254" y="10144"/>
                    <a:pt x="2254" y="10144"/>
                  </a:cubicBezTo>
                  <a:lnTo>
                    <a:pt x="2254" y="0"/>
                  </a:lnTo>
                  <a:cubicBezTo>
                    <a:pt x="-2818" y="0"/>
                    <a:pt x="2254" y="0"/>
                    <a:pt x="2254" y="0"/>
                  </a:cubicBezTo>
                </a:path>
              </a:pathLst>
            </a:custGeom>
            <a:solidFill>
              <a:srgbClr val="000000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413FAA30-F2C4-4F16-969C-540D1CFEC8F6}"/>
                </a:ext>
              </a:extLst>
            </p:cNvPr>
            <p:cNvSpPr/>
            <p:nvPr/>
          </p:nvSpPr>
          <p:spPr>
            <a:xfrm>
              <a:off x="6445969" y="4920169"/>
              <a:ext cx="50720" cy="5072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10144 h 0"/>
                <a:gd name="connsiteX2" fmla="*/ 0 w 0"/>
                <a:gd name="connsiteY2" fmla="*/ 10144 h 0"/>
                <a:gd name="connsiteX3" fmla="*/ 0 w 0"/>
                <a:gd name="connsiteY3" fmla="*/ 0 h 0"/>
                <a:gd name="connsiteX4" fmla="*/ 0 w 0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10144"/>
                  </a:lnTo>
                  <a:cubicBezTo>
                    <a:pt x="0" y="10144"/>
                    <a:pt x="0" y="10144"/>
                    <a:pt x="0" y="10144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063A5EA9-2416-41ED-8288-B15485B976C3}"/>
                </a:ext>
              </a:extLst>
            </p:cNvPr>
            <p:cNvSpPr/>
            <p:nvPr/>
          </p:nvSpPr>
          <p:spPr>
            <a:xfrm>
              <a:off x="6445969" y="4920169"/>
              <a:ext cx="50720" cy="5072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10144 h 0"/>
                <a:gd name="connsiteX2" fmla="*/ 0 w 0"/>
                <a:gd name="connsiteY2" fmla="*/ 10144 h 0"/>
                <a:gd name="connsiteX3" fmla="*/ 0 w 0"/>
                <a:gd name="connsiteY3" fmla="*/ 0 h 0"/>
                <a:gd name="connsiteX4" fmla="*/ 0 w 0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10144"/>
                  </a:lnTo>
                  <a:cubicBezTo>
                    <a:pt x="0" y="10144"/>
                    <a:pt x="0" y="10144"/>
                    <a:pt x="0" y="10144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99186FCF-CD19-4179-A4BB-A1D98591978D}"/>
                </a:ext>
              </a:extLst>
            </p:cNvPr>
            <p:cNvSpPr/>
            <p:nvPr/>
          </p:nvSpPr>
          <p:spPr>
            <a:xfrm>
              <a:off x="6445969" y="4920169"/>
              <a:ext cx="50720" cy="5072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10144 h 0"/>
                <a:gd name="connsiteX2" fmla="*/ 0 w 0"/>
                <a:gd name="connsiteY2" fmla="*/ 10144 h 0"/>
                <a:gd name="connsiteX3" fmla="*/ 0 w 0"/>
                <a:gd name="connsiteY3" fmla="*/ 0 h 0"/>
                <a:gd name="connsiteX4" fmla="*/ 0 w 0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10144"/>
                  </a:lnTo>
                  <a:cubicBezTo>
                    <a:pt x="0" y="10144"/>
                    <a:pt x="0" y="10144"/>
                    <a:pt x="0" y="10144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8BA245B9-51DC-4966-888E-0C55C500214D}"/>
                </a:ext>
              </a:extLst>
            </p:cNvPr>
            <p:cNvSpPr/>
            <p:nvPr/>
          </p:nvSpPr>
          <p:spPr>
            <a:xfrm>
              <a:off x="6461185" y="4915097"/>
              <a:ext cx="50720" cy="5072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10144 h 0"/>
                <a:gd name="connsiteX2" fmla="*/ 0 w 0"/>
                <a:gd name="connsiteY2" fmla="*/ 15216 h 0"/>
                <a:gd name="connsiteX3" fmla="*/ 0 w 0"/>
                <a:gd name="connsiteY3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10144"/>
                  </a:lnTo>
                  <a:lnTo>
                    <a:pt x="0" y="152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54468774-F16B-4F91-9C31-982A2A125F6B}"/>
                </a:ext>
              </a:extLst>
            </p:cNvPr>
            <p:cNvSpPr/>
            <p:nvPr/>
          </p:nvSpPr>
          <p:spPr>
            <a:xfrm>
              <a:off x="6435825" y="4915097"/>
              <a:ext cx="50720" cy="50720"/>
            </a:xfrm>
            <a:custGeom>
              <a:avLst/>
              <a:gdLst>
                <a:gd name="connsiteX0" fmla="*/ 5072 w 0"/>
                <a:gd name="connsiteY0" fmla="*/ 0 h 0"/>
                <a:gd name="connsiteX1" fmla="*/ 5072 w 0"/>
                <a:gd name="connsiteY1" fmla="*/ 10144 h 0"/>
                <a:gd name="connsiteX2" fmla="*/ 0 w 0"/>
                <a:gd name="connsiteY2" fmla="*/ 5072 h 0"/>
                <a:gd name="connsiteX3" fmla="*/ 5072 w 0"/>
                <a:gd name="connsiteY3" fmla="*/ 0 h 0"/>
                <a:gd name="connsiteX4" fmla="*/ 5072 w 0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5072" y="0"/>
                  </a:moveTo>
                  <a:lnTo>
                    <a:pt x="5072" y="10144"/>
                  </a:lnTo>
                  <a:cubicBezTo>
                    <a:pt x="5072" y="10144"/>
                    <a:pt x="0" y="10144"/>
                    <a:pt x="0" y="5072"/>
                  </a:cubicBezTo>
                  <a:lnTo>
                    <a:pt x="5072" y="0"/>
                  </a:lnTo>
                  <a:cubicBezTo>
                    <a:pt x="5072" y="0"/>
                    <a:pt x="5072" y="0"/>
                    <a:pt x="5072" y="0"/>
                  </a:cubicBezTo>
                </a:path>
              </a:pathLst>
            </a:custGeom>
            <a:solidFill>
              <a:srgbClr val="000000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2683B4BC-800D-45CD-A4CD-36FA4DF71CAC}"/>
                </a:ext>
              </a:extLst>
            </p:cNvPr>
            <p:cNvSpPr/>
            <p:nvPr/>
          </p:nvSpPr>
          <p:spPr>
            <a:xfrm>
              <a:off x="6440897" y="4915097"/>
              <a:ext cx="50720" cy="5072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15216 h 0"/>
                <a:gd name="connsiteX2" fmla="*/ 0 w 0"/>
                <a:gd name="connsiteY2" fmla="*/ 15216 h 0"/>
                <a:gd name="connsiteX3" fmla="*/ 0 w 0"/>
                <a:gd name="connsiteY3" fmla="*/ 5072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15216"/>
                  </a:lnTo>
                  <a:lnTo>
                    <a:pt x="0" y="15216"/>
                  </a:lnTo>
                  <a:lnTo>
                    <a:pt x="0" y="5072"/>
                  </a:lnTo>
                  <a:close/>
                </a:path>
              </a:pathLst>
            </a:custGeom>
            <a:solidFill>
              <a:srgbClr val="A1A6A9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82F0B3B6-8662-4AD0-B10C-D39BEF7B97B1}"/>
                </a:ext>
              </a:extLst>
            </p:cNvPr>
            <p:cNvSpPr/>
            <p:nvPr/>
          </p:nvSpPr>
          <p:spPr>
            <a:xfrm>
              <a:off x="6440897" y="4920169"/>
              <a:ext cx="50720" cy="50720"/>
            </a:xfrm>
            <a:custGeom>
              <a:avLst/>
              <a:gdLst>
                <a:gd name="connsiteX0" fmla="*/ 5072 w 0"/>
                <a:gd name="connsiteY0" fmla="*/ 0 h 0"/>
                <a:gd name="connsiteX1" fmla="*/ 5072 w 0"/>
                <a:gd name="connsiteY1" fmla="*/ 10144 h 0"/>
                <a:gd name="connsiteX2" fmla="*/ 0 w 0"/>
                <a:gd name="connsiteY2" fmla="*/ 10144 h 0"/>
                <a:gd name="connsiteX3" fmla="*/ 0 w 0"/>
                <a:gd name="connsiteY3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>
                  <a:moveTo>
                    <a:pt x="5072" y="0"/>
                  </a:moveTo>
                  <a:lnTo>
                    <a:pt x="5072" y="10144"/>
                  </a:lnTo>
                  <a:lnTo>
                    <a:pt x="0" y="10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7D650986-C3D0-4F51-88A6-C02671FE70B5}"/>
                </a:ext>
              </a:extLst>
            </p:cNvPr>
            <p:cNvSpPr/>
            <p:nvPr/>
          </p:nvSpPr>
          <p:spPr>
            <a:xfrm>
              <a:off x="6440897" y="4920169"/>
              <a:ext cx="50720" cy="5072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10144 h 0"/>
                <a:gd name="connsiteX2" fmla="*/ 0 w 0"/>
                <a:gd name="connsiteY2" fmla="*/ 10144 h 0"/>
                <a:gd name="connsiteX3" fmla="*/ 0 w 0"/>
                <a:gd name="connsiteY3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10144"/>
                  </a:lnTo>
                  <a:lnTo>
                    <a:pt x="0" y="10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6DDFB99D-6AAF-4904-B987-68065212439E}"/>
                </a:ext>
              </a:extLst>
            </p:cNvPr>
            <p:cNvSpPr/>
            <p:nvPr/>
          </p:nvSpPr>
          <p:spPr>
            <a:xfrm>
              <a:off x="6577841" y="4844089"/>
              <a:ext cx="50720" cy="50720"/>
            </a:xfrm>
            <a:custGeom>
              <a:avLst/>
              <a:gdLst>
                <a:gd name="connsiteX0" fmla="*/ 5072 w 0"/>
                <a:gd name="connsiteY0" fmla="*/ 0 h 0"/>
                <a:gd name="connsiteX1" fmla="*/ 5072 w 0"/>
                <a:gd name="connsiteY1" fmla="*/ 15216 h 0"/>
                <a:gd name="connsiteX2" fmla="*/ 0 w 0"/>
                <a:gd name="connsiteY2" fmla="*/ 15216 h 0"/>
                <a:gd name="connsiteX3" fmla="*/ 0 w 0"/>
                <a:gd name="connsiteY3" fmla="*/ 5072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>
                  <a:moveTo>
                    <a:pt x="5072" y="0"/>
                  </a:moveTo>
                  <a:lnTo>
                    <a:pt x="5072" y="15216"/>
                  </a:lnTo>
                  <a:lnTo>
                    <a:pt x="0" y="15216"/>
                  </a:lnTo>
                  <a:lnTo>
                    <a:pt x="0" y="5072"/>
                  </a:lnTo>
                  <a:close/>
                </a:path>
              </a:pathLst>
            </a:custGeom>
            <a:solidFill>
              <a:srgbClr val="A1A6A9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BF7F6EC8-BA35-4B7D-8F54-BD35416F9AB7}"/>
                </a:ext>
              </a:extLst>
            </p:cNvPr>
            <p:cNvSpPr/>
            <p:nvPr/>
          </p:nvSpPr>
          <p:spPr>
            <a:xfrm>
              <a:off x="6552481" y="4859305"/>
              <a:ext cx="50720" cy="5072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15216 h 0"/>
                <a:gd name="connsiteX2" fmla="*/ 0 w 0"/>
                <a:gd name="connsiteY2" fmla="*/ 15216 h 0"/>
                <a:gd name="connsiteX3" fmla="*/ 0 w 0"/>
                <a:gd name="connsiteY3" fmla="*/ 5072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15216"/>
                  </a:lnTo>
                  <a:lnTo>
                    <a:pt x="0" y="15216"/>
                  </a:lnTo>
                  <a:lnTo>
                    <a:pt x="0" y="5072"/>
                  </a:lnTo>
                  <a:close/>
                </a:path>
              </a:pathLst>
            </a:custGeom>
            <a:solidFill>
              <a:srgbClr val="A1A6A9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BDA0310C-B205-47FD-9D72-FEBED472BED4}"/>
                </a:ext>
              </a:extLst>
            </p:cNvPr>
            <p:cNvSpPr/>
            <p:nvPr/>
          </p:nvSpPr>
          <p:spPr>
            <a:xfrm>
              <a:off x="6522049" y="4879593"/>
              <a:ext cx="50720" cy="50720"/>
            </a:xfrm>
            <a:custGeom>
              <a:avLst/>
              <a:gdLst>
                <a:gd name="connsiteX0" fmla="*/ 5072 w 0"/>
                <a:gd name="connsiteY0" fmla="*/ 0 h 0"/>
                <a:gd name="connsiteX1" fmla="*/ 5072 w 0"/>
                <a:gd name="connsiteY1" fmla="*/ 10144 h 0"/>
                <a:gd name="connsiteX2" fmla="*/ 0 w 0"/>
                <a:gd name="connsiteY2" fmla="*/ 10144 h 0"/>
                <a:gd name="connsiteX3" fmla="*/ 0 w 0"/>
                <a:gd name="connsiteY3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>
                  <a:moveTo>
                    <a:pt x="5072" y="0"/>
                  </a:moveTo>
                  <a:lnTo>
                    <a:pt x="5072" y="10144"/>
                  </a:lnTo>
                  <a:lnTo>
                    <a:pt x="0" y="10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1A6A9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706E399F-5C56-4365-AE45-647F5E4E52E8}"/>
                </a:ext>
              </a:extLst>
            </p:cNvPr>
            <p:cNvSpPr/>
            <p:nvPr/>
          </p:nvSpPr>
          <p:spPr>
            <a:xfrm>
              <a:off x="6293808" y="4844089"/>
              <a:ext cx="152160" cy="101440"/>
            </a:xfrm>
            <a:custGeom>
              <a:avLst/>
              <a:gdLst>
                <a:gd name="connsiteX0" fmla="*/ 152160 w 152160"/>
                <a:gd name="connsiteY0" fmla="*/ 91296 h 101440"/>
                <a:gd name="connsiteX1" fmla="*/ 152160 w 152160"/>
                <a:gd name="connsiteY1" fmla="*/ 101440 h 101440"/>
                <a:gd name="connsiteX2" fmla="*/ 0 w 152160"/>
                <a:gd name="connsiteY2" fmla="*/ 15216 h 101440"/>
                <a:gd name="connsiteX3" fmla="*/ 0 w 152160"/>
                <a:gd name="connsiteY3" fmla="*/ 0 h 10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160" h="101440">
                  <a:moveTo>
                    <a:pt x="152160" y="91296"/>
                  </a:moveTo>
                  <a:lnTo>
                    <a:pt x="152160" y="101440"/>
                  </a:lnTo>
                  <a:lnTo>
                    <a:pt x="0" y="152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07375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BBFEDB5D-0BDB-4AFD-BC31-A74F54A2756F}"/>
                </a:ext>
              </a:extLst>
            </p:cNvPr>
            <p:cNvSpPr/>
            <p:nvPr/>
          </p:nvSpPr>
          <p:spPr>
            <a:xfrm>
              <a:off x="6445969" y="4904953"/>
              <a:ext cx="50720" cy="50720"/>
            </a:xfrm>
            <a:custGeom>
              <a:avLst/>
              <a:gdLst>
                <a:gd name="connsiteX0" fmla="*/ 50720 w 50720"/>
                <a:gd name="connsiteY0" fmla="*/ 0 h 0"/>
                <a:gd name="connsiteX1" fmla="*/ 50720 w 50720"/>
                <a:gd name="connsiteY1" fmla="*/ 15216 h 0"/>
                <a:gd name="connsiteX2" fmla="*/ 0 w 50720"/>
                <a:gd name="connsiteY2" fmla="*/ 40576 h 0"/>
                <a:gd name="connsiteX3" fmla="*/ 0 w 50720"/>
                <a:gd name="connsiteY3" fmla="*/ 30432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0">
                  <a:moveTo>
                    <a:pt x="50720" y="0"/>
                  </a:moveTo>
                  <a:lnTo>
                    <a:pt x="50720" y="15216"/>
                  </a:lnTo>
                  <a:lnTo>
                    <a:pt x="0" y="40576"/>
                  </a:lnTo>
                  <a:lnTo>
                    <a:pt x="0" y="30432"/>
                  </a:lnTo>
                  <a:close/>
                </a:path>
              </a:pathLst>
            </a:custGeom>
            <a:solidFill>
              <a:srgbClr val="A1A6A9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D97A1F4E-E8FA-4C5A-BA12-9DAF890EA276}"/>
                </a:ext>
              </a:extLst>
            </p:cNvPr>
            <p:cNvSpPr/>
            <p:nvPr/>
          </p:nvSpPr>
          <p:spPr>
            <a:xfrm>
              <a:off x="5918480" y="4357177"/>
              <a:ext cx="1115842" cy="659361"/>
            </a:xfrm>
            <a:custGeom>
              <a:avLst/>
              <a:gdLst>
                <a:gd name="connsiteX0" fmla="*/ 664433 w 1115842"/>
                <a:gd name="connsiteY0" fmla="*/ 0 h 659360"/>
                <a:gd name="connsiteX1" fmla="*/ 1136130 w 1115842"/>
                <a:gd name="connsiteY1" fmla="*/ 273888 h 659360"/>
                <a:gd name="connsiteX2" fmla="*/ 471697 w 1115842"/>
                <a:gd name="connsiteY2" fmla="*/ 659361 h 659360"/>
                <a:gd name="connsiteX3" fmla="*/ 0 w 1115842"/>
                <a:gd name="connsiteY3" fmla="*/ 385472 h 659360"/>
                <a:gd name="connsiteX4" fmla="*/ 664433 w 1115842"/>
                <a:gd name="connsiteY4" fmla="*/ 0 h 659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5842" h="659360">
                  <a:moveTo>
                    <a:pt x="664433" y="0"/>
                  </a:moveTo>
                  <a:lnTo>
                    <a:pt x="1136130" y="273888"/>
                  </a:lnTo>
                  <a:lnTo>
                    <a:pt x="471697" y="659361"/>
                  </a:lnTo>
                  <a:lnTo>
                    <a:pt x="0" y="385472"/>
                  </a:lnTo>
                  <a:lnTo>
                    <a:pt x="664433" y="0"/>
                  </a:lnTo>
                  <a:close/>
                </a:path>
              </a:pathLst>
            </a:custGeom>
            <a:solidFill>
              <a:srgbClr val="FFFFFF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4D027679-18AC-49EA-BF98-B2BBFF13A0C0}"/>
                </a:ext>
              </a:extLst>
            </p:cNvPr>
            <p:cNvSpPr/>
            <p:nvPr/>
          </p:nvSpPr>
          <p:spPr>
            <a:xfrm>
              <a:off x="6390177" y="4631065"/>
              <a:ext cx="659361" cy="355040"/>
            </a:xfrm>
            <a:custGeom>
              <a:avLst/>
              <a:gdLst>
                <a:gd name="connsiteX0" fmla="*/ 664433 w 659361"/>
                <a:gd name="connsiteY0" fmla="*/ 0 h 355040"/>
                <a:gd name="connsiteX1" fmla="*/ 664433 w 659361"/>
                <a:gd name="connsiteY1" fmla="*/ 15216 h 355040"/>
                <a:gd name="connsiteX2" fmla="*/ 0 w 659361"/>
                <a:gd name="connsiteY2" fmla="*/ 400688 h 355040"/>
                <a:gd name="connsiteX3" fmla="*/ 0 w 659361"/>
                <a:gd name="connsiteY3" fmla="*/ 390545 h 355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9361" h="355040">
                  <a:moveTo>
                    <a:pt x="664433" y="0"/>
                  </a:moveTo>
                  <a:lnTo>
                    <a:pt x="664433" y="15216"/>
                  </a:lnTo>
                  <a:lnTo>
                    <a:pt x="0" y="400688"/>
                  </a:lnTo>
                  <a:lnTo>
                    <a:pt x="0" y="390545"/>
                  </a:lnTo>
                  <a:close/>
                </a:path>
              </a:pathLst>
            </a:custGeom>
            <a:solidFill>
              <a:srgbClr val="EDEDED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54EF62FD-F8BB-44F3-BA7D-E7874BA4313C}"/>
                </a:ext>
              </a:extLst>
            </p:cNvPr>
            <p:cNvSpPr/>
            <p:nvPr/>
          </p:nvSpPr>
          <p:spPr>
            <a:xfrm>
              <a:off x="5918480" y="4747721"/>
              <a:ext cx="456481" cy="253600"/>
            </a:xfrm>
            <a:custGeom>
              <a:avLst/>
              <a:gdLst>
                <a:gd name="connsiteX0" fmla="*/ 471697 w 456480"/>
                <a:gd name="connsiteY0" fmla="*/ 273888 h 253600"/>
                <a:gd name="connsiteX1" fmla="*/ 471697 w 456480"/>
                <a:gd name="connsiteY1" fmla="*/ 284032 h 253600"/>
                <a:gd name="connsiteX2" fmla="*/ 0 w 456480"/>
                <a:gd name="connsiteY2" fmla="*/ 10144 h 253600"/>
                <a:gd name="connsiteX3" fmla="*/ 0 w 456480"/>
                <a:gd name="connsiteY3" fmla="*/ 0 h 25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6480" h="253600">
                  <a:moveTo>
                    <a:pt x="471697" y="273888"/>
                  </a:moveTo>
                  <a:lnTo>
                    <a:pt x="471697" y="284032"/>
                  </a:lnTo>
                  <a:lnTo>
                    <a:pt x="0" y="10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DA8EF5A5-ED77-4734-A7B1-BEEDF2232BBC}"/>
                </a:ext>
              </a:extLst>
            </p:cNvPr>
            <p:cNvSpPr/>
            <p:nvPr/>
          </p:nvSpPr>
          <p:spPr>
            <a:xfrm>
              <a:off x="6511905" y="4382537"/>
              <a:ext cx="50720" cy="50720"/>
            </a:xfrm>
            <a:custGeom>
              <a:avLst/>
              <a:gdLst>
                <a:gd name="connsiteX0" fmla="*/ 96368 w 50720"/>
                <a:gd name="connsiteY0" fmla="*/ 0 h 50720"/>
                <a:gd name="connsiteX1" fmla="*/ 96368 w 50720"/>
                <a:gd name="connsiteY1" fmla="*/ 10144 h 50720"/>
                <a:gd name="connsiteX2" fmla="*/ 0 w 50720"/>
                <a:gd name="connsiteY2" fmla="*/ 65936 h 50720"/>
                <a:gd name="connsiteX3" fmla="*/ 0 w 50720"/>
                <a:gd name="connsiteY3" fmla="*/ 55792 h 50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0" h="50720">
                  <a:moveTo>
                    <a:pt x="96368" y="0"/>
                  </a:moveTo>
                  <a:lnTo>
                    <a:pt x="96368" y="10144"/>
                  </a:lnTo>
                  <a:lnTo>
                    <a:pt x="0" y="65936"/>
                  </a:lnTo>
                  <a:lnTo>
                    <a:pt x="0" y="55792"/>
                  </a:lnTo>
                  <a:close/>
                </a:path>
              </a:pathLst>
            </a:custGeom>
            <a:solidFill>
              <a:srgbClr val="C5C5C5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423B7B6E-331E-4A3A-BE8B-8D0A22C5D11C}"/>
                </a:ext>
              </a:extLst>
            </p:cNvPr>
            <p:cNvSpPr/>
            <p:nvPr/>
          </p:nvSpPr>
          <p:spPr>
            <a:xfrm>
              <a:off x="6608273" y="4382537"/>
              <a:ext cx="355041" cy="202880"/>
            </a:xfrm>
            <a:custGeom>
              <a:avLst/>
              <a:gdLst>
                <a:gd name="connsiteX0" fmla="*/ 365185 w 355040"/>
                <a:gd name="connsiteY0" fmla="*/ 207952 h 202880"/>
                <a:gd name="connsiteX1" fmla="*/ 365185 w 355040"/>
                <a:gd name="connsiteY1" fmla="*/ 223168 h 202880"/>
                <a:gd name="connsiteX2" fmla="*/ 0 w 355040"/>
                <a:gd name="connsiteY2" fmla="*/ 10144 h 202880"/>
                <a:gd name="connsiteX3" fmla="*/ 0 w 355040"/>
                <a:gd name="connsiteY3" fmla="*/ 0 h 20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5040" h="202880">
                  <a:moveTo>
                    <a:pt x="365185" y="207952"/>
                  </a:moveTo>
                  <a:lnTo>
                    <a:pt x="365185" y="223168"/>
                  </a:lnTo>
                  <a:lnTo>
                    <a:pt x="0" y="10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98989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BAAED752-2D30-4270-A3B9-DA4937319373}"/>
                </a:ext>
              </a:extLst>
            </p:cNvPr>
            <p:cNvSpPr/>
            <p:nvPr/>
          </p:nvSpPr>
          <p:spPr>
            <a:xfrm>
              <a:off x="6877090" y="4590489"/>
              <a:ext cx="50720" cy="50720"/>
            </a:xfrm>
            <a:custGeom>
              <a:avLst/>
              <a:gdLst>
                <a:gd name="connsiteX0" fmla="*/ 96368 w 50720"/>
                <a:gd name="connsiteY0" fmla="*/ 0 h 50720"/>
                <a:gd name="connsiteX1" fmla="*/ 96368 w 50720"/>
                <a:gd name="connsiteY1" fmla="*/ 15216 h 50720"/>
                <a:gd name="connsiteX2" fmla="*/ 0 w 50720"/>
                <a:gd name="connsiteY2" fmla="*/ 71008 h 50720"/>
                <a:gd name="connsiteX3" fmla="*/ 0 w 50720"/>
                <a:gd name="connsiteY3" fmla="*/ 60864 h 50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0" h="50720">
                  <a:moveTo>
                    <a:pt x="96368" y="0"/>
                  </a:moveTo>
                  <a:lnTo>
                    <a:pt x="96368" y="15216"/>
                  </a:lnTo>
                  <a:lnTo>
                    <a:pt x="0" y="71008"/>
                  </a:lnTo>
                  <a:lnTo>
                    <a:pt x="0" y="60864"/>
                  </a:lnTo>
                  <a:close/>
                </a:path>
              </a:pathLst>
            </a:custGeom>
            <a:solidFill>
              <a:srgbClr val="A1A6A9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407EF701-4A2E-410D-84A7-799834286058}"/>
                </a:ext>
              </a:extLst>
            </p:cNvPr>
            <p:cNvSpPr/>
            <p:nvPr/>
          </p:nvSpPr>
          <p:spPr>
            <a:xfrm>
              <a:off x="6511905" y="4438329"/>
              <a:ext cx="355041" cy="202880"/>
            </a:xfrm>
            <a:custGeom>
              <a:avLst/>
              <a:gdLst>
                <a:gd name="connsiteX0" fmla="*/ 365185 w 355040"/>
                <a:gd name="connsiteY0" fmla="*/ 213024 h 202880"/>
                <a:gd name="connsiteX1" fmla="*/ 365185 w 355040"/>
                <a:gd name="connsiteY1" fmla="*/ 223168 h 202880"/>
                <a:gd name="connsiteX2" fmla="*/ 0 w 355040"/>
                <a:gd name="connsiteY2" fmla="*/ 10144 h 202880"/>
                <a:gd name="connsiteX3" fmla="*/ 0 w 355040"/>
                <a:gd name="connsiteY3" fmla="*/ 0 h 20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5040" h="202880">
                  <a:moveTo>
                    <a:pt x="365185" y="213024"/>
                  </a:moveTo>
                  <a:lnTo>
                    <a:pt x="365185" y="223168"/>
                  </a:lnTo>
                  <a:lnTo>
                    <a:pt x="0" y="10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07375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C8745F18-51EB-4C14-A95E-43E0B8EAE8C2}"/>
                </a:ext>
              </a:extLst>
            </p:cNvPr>
            <p:cNvSpPr/>
            <p:nvPr/>
          </p:nvSpPr>
          <p:spPr>
            <a:xfrm>
              <a:off x="6511905" y="4382537"/>
              <a:ext cx="456481" cy="253600"/>
            </a:xfrm>
            <a:custGeom>
              <a:avLst/>
              <a:gdLst>
                <a:gd name="connsiteX0" fmla="*/ 461553 w 456480"/>
                <a:gd name="connsiteY0" fmla="*/ 207952 h 253600"/>
                <a:gd name="connsiteX1" fmla="*/ 365185 w 456480"/>
                <a:gd name="connsiteY1" fmla="*/ 268816 h 253600"/>
                <a:gd name="connsiteX2" fmla="*/ 0 w 456480"/>
                <a:gd name="connsiteY2" fmla="*/ 55792 h 253600"/>
                <a:gd name="connsiteX3" fmla="*/ 96368 w 456480"/>
                <a:gd name="connsiteY3" fmla="*/ 0 h 25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6480" h="253600">
                  <a:moveTo>
                    <a:pt x="461553" y="207952"/>
                  </a:moveTo>
                  <a:lnTo>
                    <a:pt x="365185" y="268816"/>
                  </a:lnTo>
                  <a:lnTo>
                    <a:pt x="0" y="55792"/>
                  </a:lnTo>
                  <a:lnTo>
                    <a:pt x="96368" y="0"/>
                  </a:lnTo>
                  <a:close/>
                </a:path>
              </a:pathLst>
            </a:custGeom>
            <a:solidFill>
              <a:srgbClr val="EDAA3E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3273105F-AA6D-489B-9B10-1FA461FCFAFC}"/>
                </a:ext>
              </a:extLst>
            </p:cNvPr>
            <p:cNvSpPr/>
            <p:nvPr/>
          </p:nvSpPr>
          <p:spPr>
            <a:xfrm>
              <a:off x="6841585" y="4666569"/>
              <a:ext cx="50720" cy="50720"/>
            </a:xfrm>
            <a:custGeom>
              <a:avLst/>
              <a:gdLst>
                <a:gd name="connsiteX0" fmla="*/ 5072 w 0"/>
                <a:gd name="connsiteY0" fmla="*/ 0 h 0"/>
                <a:gd name="connsiteX1" fmla="*/ 5072 w 0"/>
                <a:gd name="connsiteY1" fmla="*/ 15216 h 0"/>
                <a:gd name="connsiteX2" fmla="*/ 0 w 0"/>
                <a:gd name="connsiteY2" fmla="*/ 15216 h 0"/>
                <a:gd name="connsiteX3" fmla="*/ 0 w 0"/>
                <a:gd name="connsiteY3" fmla="*/ 5072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>
                  <a:moveTo>
                    <a:pt x="5072" y="0"/>
                  </a:moveTo>
                  <a:lnTo>
                    <a:pt x="5072" y="15216"/>
                  </a:lnTo>
                  <a:lnTo>
                    <a:pt x="0" y="15216"/>
                  </a:lnTo>
                  <a:lnTo>
                    <a:pt x="0" y="5072"/>
                  </a:lnTo>
                  <a:close/>
                </a:path>
              </a:pathLst>
            </a:custGeom>
            <a:solidFill>
              <a:srgbClr val="A1A6A9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59D61597-4189-4E89-9C2B-CC36388EFE15}"/>
                </a:ext>
              </a:extLst>
            </p:cNvPr>
            <p:cNvSpPr/>
            <p:nvPr/>
          </p:nvSpPr>
          <p:spPr>
            <a:xfrm>
              <a:off x="6816225" y="4686857"/>
              <a:ext cx="50720" cy="5072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10144 h 0"/>
                <a:gd name="connsiteX2" fmla="*/ 0 w 0"/>
                <a:gd name="connsiteY2" fmla="*/ 10144 h 0"/>
                <a:gd name="connsiteX3" fmla="*/ 0 w 0"/>
                <a:gd name="connsiteY3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10144"/>
                  </a:lnTo>
                  <a:lnTo>
                    <a:pt x="0" y="10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1A6A9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EC3B590A-BD2C-43FE-A3D5-4D16184E23B0}"/>
                </a:ext>
              </a:extLst>
            </p:cNvPr>
            <p:cNvSpPr/>
            <p:nvPr/>
          </p:nvSpPr>
          <p:spPr>
            <a:xfrm>
              <a:off x="6785793" y="4702073"/>
              <a:ext cx="50720" cy="50720"/>
            </a:xfrm>
            <a:custGeom>
              <a:avLst/>
              <a:gdLst>
                <a:gd name="connsiteX0" fmla="*/ 5072 w 0"/>
                <a:gd name="connsiteY0" fmla="*/ 0 h 0"/>
                <a:gd name="connsiteX1" fmla="*/ 5072 w 0"/>
                <a:gd name="connsiteY1" fmla="*/ 10144 h 0"/>
                <a:gd name="connsiteX2" fmla="*/ 0 w 0"/>
                <a:gd name="connsiteY2" fmla="*/ 10144 h 0"/>
                <a:gd name="connsiteX3" fmla="*/ 0 w 0"/>
                <a:gd name="connsiteY3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>
                  <a:moveTo>
                    <a:pt x="5072" y="0"/>
                  </a:moveTo>
                  <a:lnTo>
                    <a:pt x="5072" y="10144"/>
                  </a:lnTo>
                  <a:lnTo>
                    <a:pt x="0" y="10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1A6A9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1" name="Freeform: Shape 360">
              <a:extLst>
                <a:ext uri="{FF2B5EF4-FFF2-40B4-BE49-F238E27FC236}">
                  <a16:creationId xmlns:a16="http://schemas.microsoft.com/office/drawing/2014/main" id="{4774956E-4547-47FE-945E-B532357CBB70}"/>
                </a:ext>
              </a:extLst>
            </p:cNvPr>
            <p:cNvSpPr/>
            <p:nvPr/>
          </p:nvSpPr>
          <p:spPr>
            <a:xfrm>
              <a:off x="6760433" y="4717289"/>
              <a:ext cx="50720" cy="5072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10144 h 0"/>
                <a:gd name="connsiteX2" fmla="*/ 0 w 0"/>
                <a:gd name="connsiteY2" fmla="*/ 15216 h 0"/>
                <a:gd name="connsiteX3" fmla="*/ 0 w 0"/>
                <a:gd name="connsiteY3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10144"/>
                  </a:lnTo>
                  <a:lnTo>
                    <a:pt x="0" y="152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1A6A9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2" name="Freeform: Shape 361">
              <a:extLst>
                <a:ext uri="{FF2B5EF4-FFF2-40B4-BE49-F238E27FC236}">
                  <a16:creationId xmlns:a16="http://schemas.microsoft.com/office/drawing/2014/main" id="{E57DB9B1-DE68-4638-822C-4EEAD3F6924A}"/>
                </a:ext>
              </a:extLst>
            </p:cNvPr>
            <p:cNvSpPr/>
            <p:nvPr/>
          </p:nvSpPr>
          <p:spPr>
            <a:xfrm>
              <a:off x="6730001" y="4732505"/>
              <a:ext cx="50720" cy="5072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15216 h 0"/>
                <a:gd name="connsiteX2" fmla="*/ 0 w 0"/>
                <a:gd name="connsiteY2" fmla="*/ 15216 h 0"/>
                <a:gd name="connsiteX3" fmla="*/ 0 w 0"/>
                <a:gd name="connsiteY3" fmla="*/ 5072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15216"/>
                  </a:lnTo>
                  <a:lnTo>
                    <a:pt x="0" y="15216"/>
                  </a:lnTo>
                  <a:lnTo>
                    <a:pt x="0" y="5072"/>
                  </a:lnTo>
                  <a:close/>
                </a:path>
              </a:pathLst>
            </a:custGeom>
            <a:solidFill>
              <a:srgbClr val="A1A6A9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3" name="Freeform: Shape 362">
              <a:extLst>
                <a:ext uri="{FF2B5EF4-FFF2-40B4-BE49-F238E27FC236}">
                  <a16:creationId xmlns:a16="http://schemas.microsoft.com/office/drawing/2014/main" id="{2DD644D8-16E8-4B49-8BED-232FB64BB204}"/>
                </a:ext>
              </a:extLst>
            </p:cNvPr>
            <p:cNvSpPr/>
            <p:nvPr/>
          </p:nvSpPr>
          <p:spPr>
            <a:xfrm>
              <a:off x="6699569" y="4752793"/>
              <a:ext cx="50720" cy="50720"/>
            </a:xfrm>
            <a:custGeom>
              <a:avLst/>
              <a:gdLst>
                <a:gd name="connsiteX0" fmla="*/ 5072 w 0"/>
                <a:gd name="connsiteY0" fmla="*/ 0 h 0"/>
                <a:gd name="connsiteX1" fmla="*/ 5072 w 0"/>
                <a:gd name="connsiteY1" fmla="*/ 10144 h 0"/>
                <a:gd name="connsiteX2" fmla="*/ 0 w 0"/>
                <a:gd name="connsiteY2" fmla="*/ 10144 h 0"/>
                <a:gd name="connsiteX3" fmla="*/ 0 w 0"/>
                <a:gd name="connsiteY3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>
                  <a:moveTo>
                    <a:pt x="5072" y="0"/>
                  </a:moveTo>
                  <a:lnTo>
                    <a:pt x="5072" y="10144"/>
                  </a:lnTo>
                  <a:lnTo>
                    <a:pt x="0" y="10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1A6A9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4" name="Freeform: Shape 363">
              <a:extLst>
                <a:ext uri="{FF2B5EF4-FFF2-40B4-BE49-F238E27FC236}">
                  <a16:creationId xmlns:a16="http://schemas.microsoft.com/office/drawing/2014/main" id="{D3F3CDEB-1F4B-4514-A4F6-446BC47B3785}"/>
                </a:ext>
              </a:extLst>
            </p:cNvPr>
            <p:cNvSpPr/>
            <p:nvPr/>
          </p:nvSpPr>
          <p:spPr>
            <a:xfrm>
              <a:off x="6674209" y="4768009"/>
              <a:ext cx="50720" cy="5072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10144 h 0"/>
                <a:gd name="connsiteX2" fmla="*/ 0 w 0"/>
                <a:gd name="connsiteY2" fmla="*/ 10144 h 0"/>
                <a:gd name="connsiteX3" fmla="*/ 0 w 0"/>
                <a:gd name="connsiteY3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10144"/>
                  </a:lnTo>
                  <a:lnTo>
                    <a:pt x="0" y="10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1A6A9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5" name="Freeform: Shape 364">
              <a:extLst>
                <a:ext uri="{FF2B5EF4-FFF2-40B4-BE49-F238E27FC236}">
                  <a16:creationId xmlns:a16="http://schemas.microsoft.com/office/drawing/2014/main" id="{6F5EF15A-83E2-4B13-A1B3-DEA025A09317}"/>
                </a:ext>
              </a:extLst>
            </p:cNvPr>
            <p:cNvSpPr/>
            <p:nvPr/>
          </p:nvSpPr>
          <p:spPr>
            <a:xfrm>
              <a:off x="6643777" y="4783225"/>
              <a:ext cx="50720" cy="50720"/>
            </a:xfrm>
            <a:custGeom>
              <a:avLst/>
              <a:gdLst>
                <a:gd name="connsiteX0" fmla="*/ 5072 w 0"/>
                <a:gd name="connsiteY0" fmla="*/ 0 h 0"/>
                <a:gd name="connsiteX1" fmla="*/ 5072 w 0"/>
                <a:gd name="connsiteY1" fmla="*/ 10144 h 0"/>
                <a:gd name="connsiteX2" fmla="*/ 0 w 0"/>
                <a:gd name="connsiteY2" fmla="*/ 15216 h 0"/>
                <a:gd name="connsiteX3" fmla="*/ 0 w 0"/>
                <a:gd name="connsiteY3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>
                  <a:moveTo>
                    <a:pt x="5072" y="0"/>
                  </a:moveTo>
                  <a:lnTo>
                    <a:pt x="5072" y="10144"/>
                  </a:lnTo>
                  <a:lnTo>
                    <a:pt x="0" y="152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1A6A9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6" name="Freeform: Shape 365">
              <a:extLst>
                <a:ext uri="{FF2B5EF4-FFF2-40B4-BE49-F238E27FC236}">
                  <a16:creationId xmlns:a16="http://schemas.microsoft.com/office/drawing/2014/main" id="{5F9D72CA-EF38-4053-A683-4F76A58E0A4F}"/>
                </a:ext>
              </a:extLst>
            </p:cNvPr>
            <p:cNvSpPr/>
            <p:nvPr/>
          </p:nvSpPr>
          <p:spPr>
            <a:xfrm>
              <a:off x="6618417" y="4798441"/>
              <a:ext cx="50720" cy="5072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15216 h 0"/>
                <a:gd name="connsiteX2" fmla="*/ 0 w 0"/>
                <a:gd name="connsiteY2" fmla="*/ 15216 h 0"/>
                <a:gd name="connsiteX3" fmla="*/ 0 w 0"/>
                <a:gd name="connsiteY3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15216"/>
                  </a:lnTo>
                  <a:lnTo>
                    <a:pt x="0" y="152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1A6A9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7" name="Freeform: Shape 366">
              <a:extLst>
                <a:ext uri="{FF2B5EF4-FFF2-40B4-BE49-F238E27FC236}">
                  <a16:creationId xmlns:a16="http://schemas.microsoft.com/office/drawing/2014/main" id="{49DD6434-6D2B-4786-8043-62F92EDBCCC3}"/>
                </a:ext>
              </a:extLst>
            </p:cNvPr>
            <p:cNvSpPr/>
            <p:nvPr/>
          </p:nvSpPr>
          <p:spPr>
            <a:xfrm>
              <a:off x="6587985" y="4813657"/>
              <a:ext cx="50720" cy="50720"/>
            </a:xfrm>
            <a:custGeom>
              <a:avLst/>
              <a:gdLst>
                <a:gd name="connsiteX0" fmla="*/ 5072 w 0"/>
                <a:gd name="connsiteY0" fmla="*/ 0 h 0"/>
                <a:gd name="connsiteX1" fmla="*/ 5072 w 0"/>
                <a:gd name="connsiteY1" fmla="*/ 15216 h 0"/>
                <a:gd name="connsiteX2" fmla="*/ 0 w 0"/>
                <a:gd name="connsiteY2" fmla="*/ 15216 h 0"/>
                <a:gd name="connsiteX3" fmla="*/ 0 w 0"/>
                <a:gd name="connsiteY3" fmla="*/ 5072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>
                  <a:moveTo>
                    <a:pt x="5072" y="0"/>
                  </a:moveTo>
                  <a:lnTo>
                    <a:pt x="5072" y="15216"/>
                  </a:lnTo>
                  <a:lnTo>
                    <a:pt x="0" y="15216"/>
                  </a:lnTo>
                  <a:lnTo>
                    <a:pt x="0" y="5072"/>
                  </a:lnTo>
                  <a:close/>
                </a:path>
              </a:pathLst>
            </a:custGeom>
            <a:solidFill>
              <a:srgbClr val="A1A6A9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8" name="Freeform: Shape 367">
              <a:extLst>
                <a:ext uri="{FF2B5EF4-FFF2-40B4-BE49-F238E27FC236}">
                  <a16:creationId xmlns:a16="http://schemas.microsoft.com/office/drawing/2014/main" id="{0B58AC9D-C357-4F0C-95E5-63D4DECC1B91}"/>
                </a:ext>
              </a:extLst>
            </p:cNvPr>
            <p:cNvSpPr/>
            <p:nvPr/>
          </p:nvSpPr>
          <p:spPr>
            <a:xfrm>
              <a:off x="6562625" y="4833945"/>
              <a:ext cx="50720" cy="5072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10144 h 0"/>
                <a:gd name="connsiteX2" fmla="*/ 0 w 0"/>
                <a:gd name="connsiteY2" fmla="*/ 10144 h 0"/>
                <a:gd name="connsiteX3" fmla="*/ 0 w 0"/>
                <a:gd name="connsiteY3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10144"/>
                  </a:lnTo>
                  <a:lnTo>
                    <a:pt x="0" y="10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1A6A9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9" name="Freeform: Shape 368">
              <a:extLst>
                <a:ext uri="{FF2B5EF4-FFF2-40B4-BE49-F238E27FC236}">
                  <a16:creationId xmlns:a16="http://schemas.microsoft.com/office/drawing/2014/main" id="{71273DBA-FEDC-4201-89D3-228F4948BC0A}"/>
                </a:ext>
              </a:extLst>
            </p:cNvPr>
            <p:cNvSpPr/>
            <p:nvPr/>
          </p:nvSpPr>
          <p:spPr>
            <a:xfrm>
              <a:off x="6532193" y="4849161"/>
              <a:ext cx="50720" cy="50720"/>
            </a:xfrm>
            <a:custGeom>
              <a:avLst/>
              <a:gdLst>
                <a:gd name="connsiteX0" fmla="*/ 5072 w 0"/>
                <a:gd name="connsiteY0" fmla="*/ 0 h 0"/>
                <a:gd name="connsiteX1" fmla="*/ 5072 w 0"/>
                <a:gd name="connsiteY1" fmla="*/ 10144 h 0"/>
                <a:gd name="connsiteX2" fmla="*/ 0 w 0"/>
                <a:gd name="connsiteY2" fmla="*/ 15216 h 0"/>
                <a:gd name="connsiteX3" fmla="*/ 0 w 0"/>
                <a:gd name="connsiteY3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>
                  <a:moveTo>
                    <a:pt x="5072" y="0"/>
                  </a:moveTo>
                  <a:lnTo>
                    <a:pt x="5072" y="10144"/>
                  </a:lnTo>
                  <a:lnTo>
                    <a:pt x="0" y="152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1A6A9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0" name="Freeform: Shape 369">
              <a:extLst>
                <a:ext uri="{FF2B5EF4-FFF2-40B4-BE49-F238E27FC236}">
                  <a16:creationId xmlns:a16="http://schemas.microsoft.com/office/drawing/2014/main" id="{9D182DFE-9022-487F-90D2-C08C0BA7E937}"/>
                </a:ext>
              </a:extLst>
            </p:cNvPr>
            <p:cNvSpPr/>
            <p:nvPr/>
          </p:nvSpPr>
          <p:spPr>
            <a:xfrm>
              <a:off x="5928624" y="4331817"/>
              <a:ext cx="1115842" cy="659361"/>
            </a:xfrm>
            <a:custGeom>
              <a:avLst/>
              <a:gdLst>
                <a:gd name="connsiteX0" fmla="*/ 664434 w 1115842"/>
                <a:gd name="connsiteY0" fmla="*/ 0 h 659360"/>
                <a:gd name="connsiteX1" fmla="*/ 1136130 w 1115842"/>
                <a:gd name="connsiteY1" fmla="*/ 273888 h 659360"/>
                <a:gd name="connsiteX2" fmla="*/ 471697 w 1115842"/>
                <a:gd name="connsiteY2" fmla="*/ 659361 h 659360"/>
                <a:gd name="connsiteX3" fmla="*/ 0 w 1115842"/>
                <a:gd name="connsiteY3" fmla="*/ 385472 h 659360"/>
                <a:gd name="connsiteX4" fmla="*/ 664434 w 1115842"/>
                <a:gd name="connsiteY4" fmla="*/ 0 h 659360"/>
                <a:gd name="connsiteX5" fmla="*/ 679649 w 1115842"/>
                <a:gd name="connsiteY5" fmla="*/ 50720 h 659360"/>
                <a:gd name="connsiteX6" fmla="*/ 583281 w 1115842"/>
                <a:gd name="connsiteY6" fmla="*/ 106512 h 659360"/>
                <a:gd name="connsiteX7" fmla="*/ 948466 w 1115842"/>
                <a:gd name="connsiteY7" fmla="*/ 319536 h 659360"/>
                <a:gd name="connsiteX8" fmla="*/ 1044834 w 1115842"/>
                <a:gd name="connsiteY8" fmla="*/ 263744 h 659360"/>
                <a:gd name="connsiteX9" fmla="*/ 679649 w 1115842"/>
                <a:gd name="connsiteY9" fmla="*/ 50720 h 659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15842" h="659360">
                  <a:moveTo>
                    <a:pt x="664434" y="0"/>
                  </a:moveTo>
                  <a:lnTo>
                    <a:pt x="1136130" y="273888"/>
                  </a:lnTo>
                  <a:lnTo>
                    <a:pt x="471697" y="659361"/>
                  </a:lnTo>
                  <a:lnTo>
                    <a:pt x="0" y="385472"/>
                  </a:lnTo>
                  <a:lnTo>
                    <a:pt x="664434" y="0"/>
                  </a:lnTo>
                  <a:close/>
                  <a:moveTo>
                    <a:pt x="679649" y="50720"/>
                  </a:moveTo>
                  <a:lnTo>
                    <a:pt x="583281" y="106512"/>
                  </a:lnTo>
                  <a:lnTo>
                    <a:pt x="948466" y="319536"/>
                  </a:lnTo>
                  <a:lnTo>
                    <a:pt x="1044834" y="263744"/>
                  </a:lnTo>
                  <a:lnTo>
                    <a:pt x="679649" y="50720"/>
                  </a:lnTo>
                </a:path>
              </a:pathLst>
            </a:custGeom>
            <a:solidFill>
              <a:srgbClr val="FFFFFF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1" name="Freeform: Shape 370">
              <a:extLst>
                <a:ext uri="{FF2B5EF4-FFF2-40B4-BE49-F238E27FC236}">
                  <a16:creationId xmlns:a16="http://schemas.microsoft.com/office/drawing/2014/main" id="{8C5A1808-28F9-4A0F-BB8A-4853B28E24B5}"/>
                </a:ext>
              </a:extLst>
            </p:cNvPr>
            <p:cNvSpPr/>
            <p:nvPr/>
          </p:nvSpPr>
          <p:spPr>
            <a:xfrm>
              <a:off x="6395249" y="4600633"/>
              <a:ext cx="659361" cy="355040"/>
            </a:xfrm>
            <a:custGeom>
              <a:avLst/>
              <a:gdLst>
                <a:gd name="connsiteX0" fmla="*/ 669505 w 659361"/>
                <a:gd name="connsiteY0" fmla="*/ 0 h 355040"/>
                <a:gd name="connsiteX1" fmla="*/ 669505 w 659361"/>
                <a:gd name="connsiteY1" fmla="*/ 15216 h 355040"/>
                <a:gd name="connsiteX2" fmla="*/ 0 w 659361"/>
                <a:gd name="connsiteY2" fmla="*/ 400688 h 355040"/>
                <a:gd name="connsiteX3" fmla="*/ 0 w 659361"/>
                <a:gd name="connsiteY3" fmla="*/ 390545 h 355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9361" h="355040">
                  <a:moveTo>
                    <a:pt x="669505" y="0"/>
                  </a:moveTo>
                  <a:lnTo>
                    <a:pt x="669505" y="15216"/>
                  </a:lnTo>
                  <a:lnTo>
                    <a:pt x="0" y="400688"/>
                  </a:lnTo>
                  <a:lnTo>
                    <a:pt x="0" y="390545"/>
                  </a:lnTo>
                  <a:close/>
                </a:path>
              </a:pathLst>
            </a:custGeom>
            <a:solidFill>
              <a:srgbClr val="EDEDED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2" name="Freeform: Shape 371">
              <a:extLst>
                <a:ext uri="{FF2B5EF4-FFF2-40B4-BE49-F238E27FC236}">
                  <a16:creationId xmlns:a16="http://schemas.microsoft.com/office/drawing/2014/main" id="{1A5119A3-C2D8-43E3-ADFE-AD7387C3E5F8}"/>
                </a:ext>
              </a:extLst>
            </p:cNvPr>
            <p:cNvSpPr/>
            <p:nvPr/>
          </p:nvSpPr>
          <p:spPr>
            <a:xfrm>
              <a:off x="5923552" y="4717289"/>
              <a:ext cx="456481" cy="253600"/>
            </a:xfrm>
            <a:custGeom>
              <a:avLst/>
              <a:gdLst>
                <a:gd name="connsiteX0" fmla="*/ 471697 w 456480"/>
                <a:gd name="connsiteY0" fmla="*/ 273888 h 253600"/>
                <a:gd name="connsiteX1" fmla="*/ 471697 w 456480"/>
                <a:gd name="connsiteY1" fmla="*/ 284032 h 253600"/>
                <a:gd name="connsiteX2" fmla="*/ 0 w 456480"/>
                <a:gd name="connsiteY2" fmla="*/ 10144 h 253600"/>
                <a:gd name="connsiteX3" fmla="*/ 0 w 456480"/>
                <a:gd name="connsiteY3" fmla="*/ 0 h 25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6480" h="253600">
                  <a:moveTo>
                    <a:pt x="471697" y="273888"/>
                  </a:moveTo>
                  <a:lnTo>
                    <a:pt x="471697" y="284032"/>
                  </a:lnTo>
                  <a:lnTo>
                    <a:pt x="0" y="10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3" name="Freeform: Shape 372">
              <a:extLst>
                <a:ext uri="{FF2B5EF4-FFF2-40B4-BE49-F238E27FC236}">
                  <a16:creationId xmlns:a16="http://schemas.microsoft.com/office/drawing/2014/main" id="{2819FD91-C52A-4908-9219-3F992EA446AC}"/>
                </a:ext>
              </a:extLst>
            </p:cNvPr>
            <p:cNvSpPr/>
            <p:nvPr/>
          </p:nvSpPr>
          <p:spPr>
            <a:xfrm>
              <a:off x="6445969" y="4473833"/>
              <a:ext cx="355041" cy="202880"/>
            </a:xfrm>
            <a:custGeom>
              <a:avLst/>
              <a:gdLst>
                <a:gd name="connsiteX0" fmla="*/ 370257 w 355040"/>
                <a:gd name="connsiteY0" fmla="*/ 213024 h 202880"/>
                <a:gd name="connsiteX1" fmla="*/ 370257 w 355040"/>
                <a:gd name="connsiteY1" fmla="*/ 213024 h 202880"/>
                <a:gd name="connsiteX2" fmla="*/ 0 w 355040"/>
                <a:gd name="connsiteY2" fmla="*/ 0 h 202880"/>
                <a:gd name="connsiteX3" fmla="*/ 5072 w 355040"/>
                <a:gd name="connsiteY3" fmla="*/ 0 h 20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5040" h="202880">
                  <a:moveTo>
                    <a:pt x="370257" y="213024"/>
                  </a:moveTo>
                  <a:lnTo>
                    <a:pt x="370257" y="213024"/>
                  </a:lnTo>
                  <a:lnTo>
                    <a:pt x="0" y="0"/>
                  </a:lnTo>
                  <a:lnTo>
                    <a:pt x="5072" y="0"/>
                  </a:lnTo>
                  <a:close/>
                </a:path>
              </a:pathLst>
            </a:custGeom>
            <a:solidFill>
              <a:srgbClr val="B4B9BD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4" name="Freeform: Shape 373">
              <a:extLst>
                <a:ext uri="{FF2B5EF4-FFF2-40B4-BE49-F238E27FC236}">
                  <a16:creationId xmlns:a16="http://schemas.microsoft.com/office/drawing/2014/main" id="{99E68A05-9510-4293-8648-68159321FC1A}"/>
                </a:ext>
              </a:extLst>
            </p:cNvPr>
            <p:cNvSpPr/>
            <p:nvPr/>
          </p:nvSpPr>
          <p:spPr>
            <a:xfrm>
              <a:off x="6420609" y="4489049"/>
              <a:ext cx="355041" cy="202880"/>
            </a:xfrm>
            <a:custGeom>
              <a:avLst/>
              <a:gdLst>
                <a:gd name="connsiteX0" fmla="*/ 370257 w 355040"/>
                <a:gd name="connsiteY0" fmla="*/ 213024 h 202880"/>
                <a:gd name="connsiteX1" fmla="*/ 365185 w 355040"/>
                <a:gd name="connsiteY1" fmla="*/ 213024 h 202880"/>
                <a:gd name="connsiteX2" fmla="*/ 0 w 355040"/>
                <a:gd name="connsiteY2" fmla="*/ 0 h 202880"/>
                <a:gd name="connsiteX3" fmla="*/ 0 w 355040"/>
                <a:gd name="connsiteY3" fmla="*/ 0 h 20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5040" h="202880">
                  <a:moveTo>
                    <a:pt x="370257" y="213024"/>
                  </a:moveTo>
                  <a:lnTo>
                    <a:pt x="365185" y="21302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9BD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5" name="Freeform: Shape 374">
              <a:extLst>
                <a:ext uri="{FF2B5EF4-FFF2-40B4-BE49-F238E27FC236}">
                  <a16:creationId xmlns:a16="http://schemas.microsoft.com/office/drawing/2014/main" id="{98DF0F23-3289-42F2-96EF-9BD3D213D477}"/>
                </a:ext>
              </a:extLst>
            </p:cNvPr>
            <p:cNvSpPr/>
            <p:nvPr/>
          </p:nvSpPr>
          <p:spPr>
            <a:xfrm>
              <a:off x="6364817" y="4524553"/>
              <a:ext cx="355041" cy="202880"/>
            </a:xfrm>
            <a:custGeom>
              <a:avLst/>
              <a:gdLst>
                <a:gd name="connsiteX0" fmla="*/ 365185 w 355040"/>
                <a:gd name="connsiteY0" fmla="*/ 207952 h 202880"/>
                <a:gd name="connsiteX1" fmla="*/ 365185 w 355040"/>
                <a:gd name="connsiteY1" fmla="*/ 213024 h 202880"/>
                <a:gd name="connsiteX2" fmla="*/ 0 w 355040"/>
                <a:gd name="connsiteY2" fmla="*/ 0 h 202880"/>
                <a:gd name="connsiteX3" fmla="*/ 0 w 355040"/>
                <a:gd name="connsiteY3" fmla="*/ 0 h 20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5040" h="202880">
                  <a:moveTo>
                    <a:pt x="365185" y="207952"/>
                  </a:moveTo>
                  <a:lnTo>
                    <a:pt x="365185" y="21302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9BD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6" name="Freeform: Shape 375">
              <a:extLst>
                <a:ext uri="{FF2B5EF4-FFF2-40B4-BE49-F238E27FC236}">
                  <a16:creationId xmlns:a16="http://schemas.microsoft.com/office/drawing/2014/main" id="{CFCB69FF-27ED-4891-B9D3-50FAE1295A00}"/>
                </a:ext>
              </a:extLst>
            </p:cNvPr>
            <p:cNvSpPr/>
            <p:nvPr/>
          </p:nvSpPr>
          <p:spPr>
            <a:xfrm>
              <a:off x="6334384" y="4539769"/>
              <a:ext cx="355041" cy="202880"/>
            </a:xfrm>
            <a:custGeom>
              <a:avLst/>
              <a:gdLst>
                <a:gd name="connsiteX0" fmla="*/ 370257 w 355040"/>
                <a:gd name="connsiteY0" fmla="*/ 213024 h 202880"/>
                <a:gd name="connsiteX1" fmla="*/ 365185 w 355040"/>
                <a:gd name="connsiteY1" fmla="*/ 213024 h 202880"/>
                <a:gd name="connsiteX2" fmla="*/ 0 w 355040"/>
                <a:gd name="connsiteY2" fmla="*/ 0 h 202880"/>
                <a:gd name="connsiteX3" fmla="*/ 5072 w 355040"/>
                <a:gd name="connsiteY3" fmla="*/ 0 h 20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5040" h="202880">
                  <a:moveTo>
                    <a:pt x="370257" y="213024"/>
                  </a:moveTo>
                  <a:lnTo>
                    <a:pt x="365185" y="213024"/>
                  </a:lnTo>
                  <a:lnTo>
                    <a:pt x="0" y="0"/>
                  </a:lnTo>
                  <a:lnTo>
                    <a:pt x="5072" y="0"/>
                  </a:lnTo>
                  <a:close/>
                </a:path>
              </a:pathLst>
            </a:custGeom>
            <a:solidFill>
              <a:srgbClr val="B4B9BD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7" name="Freeform: Shape 376">
              <a:extLst>
                <a:ext uri="{FF2B5EF4-FFF2-40B4-BE49-F238E27FC236}">
                  <a16:creationId xmlns:a16="http://schemas.microsoft.com/office/drawing/2014/main" id="{0E034485-E28E-452A-AFAA-8936F527EEA2}"/>
                </a:ext>
              </a:extLst>
            </p:cNvPr>
            <p:cNvSpPr/>
            <p:nvPr/>
          </p:nvSpPr>
          <p:spPr>
            <a:xfrm>
              <a:off x="6309024" y="4554985"/>
              <a:ext cx="355041" cy="202880"/>
            </a:xfrm>
            <a:custGeom>
              <a:avLst/>
              <a:gdLst>
                <a:gd name="connsiteX0" fmla="*/ 365185 w 355040"/>
                <a:gd name="connsiteY0" fmla="*/ 213024 h 202880"/>
                <a:gd name="connsiteX1" fmla="*/ 365185 w 355040"/>
                <a:gd name="connsiteY1" fmla="*/ 213024 h 202880"/>
                <a:gd name="connsiteX2" fmla="*/ 0 w 355040"/>
                <a:gd name="connsiteY2" fmla="*/ 0 h 202880"/>
                <a:gd name="connsiteX3" fmla="*/ 0 w 355040"/>
                <a:gd name="connsiteY3" fmla="*/ 0 h 20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5040" h="202880">
                  <a:moveTo>
                    <a:pt x="365185" y="213024"/>
                  </a:moveTo>
                  <a:lnTo>
                    <a:pt x="365185" y="21302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9BD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8" name="Freeform: Shape 377">
              <a:extLst>
                <a:ext uri="{FF2B5EF4-FFF2-40B4-BE49-F238E27FC236}">
                  <a16:creationId xmlns:a16="http://schemas.microsoft.com/office/drawing/2014/main" id="{ABD2B86B-B2A3-4139-9F6C-85EEF145547E}"/>
                </a:ext>
              </a:extLst>
            </p:cNvPr>
            <p:cNvSpPr/>
            <p:nvPr/>
          </p:nvSpPr>
          <p:spPr>
            <a:xfrm>
              <a:off x="6278592" y="4570201"/>
              <a:ext cx="355041" cy="202880"/>
            </a:xfrm>
            <a:custGeom>
              <a:avLst/>
              <a:gdLst>
                <a:gd name="connsiteX0" fmla="*/ 370257 w 355040"/>
                <a:gd name="connsiteY0" fmla="*/ 213024 h 202880"/>
                <a:gd name="connsiteX1" fmla="*/ 365185 w 355040"/>
                <a:gd name="connsiteY1" fmla="*/ 213024 h 202880"/>
                <a:gd name="connsiteX2" fmla="*/ 0 w 355040"/>
                <a:gd name="connsiteY2" fmla="*/ 5072 h 202880"/>
                <a:gd name="connsiteX3" fmla="*/ 5072 w 355040"/>
                <a:gd name="connsiteY3" fmla="*/ 0 h 20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5040" h="202880">
                  <a:moveTo>
                    <a:pt x="370257" y="213024"/>
                  </a:moveTo>
                  <a:lnTo>
                    <a:pt x="365185" y="213024"/>
                  </a:lnTo>
                  <a:lnTo>
                    <a:pt x="0" y="5072"/>
                  </a:lnTo>
                  <a:lnTo>
                    <a:pt x="5072" y="0"/>
                  </a:lnTo>
                  <a:close/>
                </a:path>
              </a:pathLst>
            </a:custGeom>
            <a:solidFill>
              <a:srgbClr val="B4B9BD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9" name="Freeform: Shape 378">
              <a:extLst>
                <a:ext uri="{FF2B5EF4-FFF2-40B4-BE49-F238E27FC236}">
                  <a16:creationId xmlns:a16="http://schemas.microsoft.com/office/drawing/2014/main" id="{A7FE0A1F-64B9-48A4-AA1A-7A7B16C3A881}"/>
                </a:ext>
              </a:extLst>
            </p:cNvPr>
            <p:cNvSpPr/>
            <p:nvPr/>
          </p:nvSpPr>
          <p:spPr>
            <a:xfrm>
              <a:off x="6253232" y="4590489"/>
              <a:ext cx="355041" cy="202880"/>
            </a:xfrm>
            <a:custGeom>
              <a:avLst/>
              <a:gdLst>
                <a:gd name="connsiteX0" fmla="*/ 365185 w 355040"/>
                <a:gd name="connsiteY0" fmla="*/ 207952 h 202880"/>
                <a:gd name="connsiteX1" fmla="*/ 365185 w 355040"/>
                <a:gd name="connsiteY1" fmla="*/ 207952 h 202880"/>
                <a:gd name="connsiteX2" fmla="*/ 0 w 355040"/>
                <a:gd name="connsiteY2" fmla="*/ 0 h 202880"/>
                <a:gd name="connsiteX3" fmla="*/ 0 w 355040"/>
                <a:gd name="connsiteY3" fmla="*/ 0 h 20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5040" h="202880">
                  <a:moveTo>
                    <a:pt x="365185" y="207952"/>
                  </a:moveTo>
                  <a:lnTo>
                    <a:pt x="365185" y="20795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9BD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0" name="Freeform: Shape 379">
              <a:extLst>
                <a:ext uri="{FF2B5EF4-FFF2-40B4-BE49-F238E27FC236}">
                  <a16:creationId xmlns:a16="http://schemas.microsoft.com/office/drawing/2014/main" id="{CAC63C8B-3D27-464E-BD95-0D9E366EDD1F}"/>
                </a:ext>
              </a:extLst>
            </p:cNvPr>
            <p:cNvSpPr/>
            <p:nvPr/>
          </p:nvSpPr>
          <p:spPr>
            <a:xfrm>
              <a:off x="6222800" y="4605705"/>
              <a:ext cx="355041" cy="202880"/>
            </a:xfrm>
            <a:custGeom>
              <a:avLst/>
              <a:gdLst>
                <a:gd name="connsiteX0" fmla="*/ 370257 w 355040"/>
                <a:gd name="connsiteY0" fmla="*/ 207952 h 202880"/>
                <a:gd name="connsiteX1" fmla="*/ 365185 w 355040"/>
                <a:gd name="connsiteY1" fmla="*/ 213024 h 202880"/>
                <a:gd name="connsiteX2" fmla="*/ 0 w 355040"/>
                <a:gd name="connsiteY2" fmla="*/ 0 h 202880"/>
                <a:gd name="connsiteX3" fmla="*/ 5072 w 355040"/>
                <a:gd name="connsiteY3" fmla="*/ 0 h 20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5040" h="202880">
                  <a:moveTo>
                    <a:pt x="370257" y="207952"/>
                  </a:moveTo>
                  <a:lnTo>
                    <a:pt x="365185" y="213024"/>
                  </a:lnTo>
                  <a:lnTo>
                    <a:pt x="0" y="0"/>
                  </a:lnTo>
                  <a:lnTo>
                    <a:pt x="5072" y="0"/>
                  </a:lnTo>
                  <a:close/>
                </a:path>
              </a:pathLst>
            </a:custGeom>
            <a:solidFill>
              <a:srgbClr val="B4B9BD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1" name="Freeform: Shape 380">
              <a:extLst>
                <a:ext uri="{FF2B5EF4-FFF2-40B4-BE49-F238E27FC236}">
                  <a16:creationId xmlns:a16="http://schemas.microsoft.com/office/drawing/2014/main" id="{C6DD23B4-2D8A-4634-BDF0-236FC80B145D}"/>
                </a:ext>
              </a:extLst>
            </p:cNvPr>
            <p:cNvSpPr/>
            <p:nvPr/>
          </p:nvSpPr>
          <p:spPr>
            <a:xfrm>
              <a:off x="6197440" y="4620921"/>
              <a:ext cx="355041" cy="202880"/>
            </a:xfrm>
            <a:custGeom>
              <a:avLst/>
              <a:gdLst>
                <a:gd name="connsiteX0" fmla="*/ 365185 w 355040"/>
                <a:gd name="connsiteY0" fmla="*/ 213024 h 202880"/>
                <a:gd name="connsiteX1" fmla="*/ 365185 w 355040"/>
                <a:gd name="connsiteY1" fmla="*/ 213024 h 202880"/>
                <a:gd name="connsiteX2" fmla="*/ 0 w 355040"/>
                <a:gd name="connsiteY2" fmla="*/ 0 h 202880"/>
                <a:gd name="connsiteX3" fmla="*/ 0 w 355040"/>
                <a:gd name="connsiteY3" fmla="*/ 0 h 20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5040" h="202880">
                  <a:moveTo>
                    <a:pt x="365185" y="213024"/>
                  </a:moveTo>
                  <a:lnTo>
                    <a:pt x="365185" y="21302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9BD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2" name="Freeform: Shape 381">
              <a:extLst>
                <a:ext uri="{FF2B5EF4-FFF2-40B4-BE49-F238E27FC236}">
                  <a16:creationId xmlns:a16="http://schemas.microsoft.com/office/drawing/2014/main" id="{D415D4E9-D4EC-4E7F-AD50-81918FB2126F}"/>
                </a:ext>
              </a:extLst>
            </p:cNvPr>
            <p:cNvSpPr/>
            <p:nvPr/>
          </p:nvSpPr>
          <p:spPr>
            <a:xfrm>
              <a:off x="6167008" y="4636137"/>
              <a:ext cx="355041" cy="202880"/>
            </a:xfrm>
            <a:custGeom>
              <a:avLst/>
              <a:gdLst>
                <a:gd name="connsiteX0" fmla="*/ 370257 w 355040"/>
                <a:gd name="connsiteY0" fmla="*/ 213024 h 202880"/>
                <a:gd name="connsiteX1" fmla="*/ 365185 w 355040"/>
                <a:gd name="connsiteY1" fmla="*/ 213024 h 202880"/>
                <a:gd name="connsiteX2" fmla="*/ 0 w 355040"/>
                <a:gd name="connsiteY2" fmla="*/ 0 h 202880"/>
                <a:gd name="connsiteX3" fmla="*/ 0 w 355040"/>
                <a:gd name="connsiteY3" fmla="*/ 0 h 20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5040" h="202880">
                  <a:moveTo>
                    <a:pt x="370257" y="213024"/>
                  </a:moveTo>
                  <a:lnTo>
                    <a:pt x="365185" y="21302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9BD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3" name="Freeform: Shape 382">
              <a:extLst>
                <a:ext uri="{FF2B5EF4-FFF2-40B4-BE49-F238E27FC236}">
                  <a16:creationId xmlns:a16="http://schemas.microsoft.com/office/drawing/2014/main" id="{335DC7E4-D9CD-429D-A86B-33F6A97354A0}"/>
                </a:ext>
              </a:extLst>
            </p:cNvPr>
            <p:cNvSpPr/>
            <p:nvPr/>
          </p:nvSpPr>
          <p:spPr>
            <a:xfrm>
              <a:off x="6476401" y="4458617"/>
              <a:ext cx="355041" cy="202880"/>
            </a:xfrm>
            <a:custGeom>
              <a:avLst/>
              <a:gdLst>
                <a:gd name="connsiteX0" fmla="*/ 370257 w 355040"/>
                <a:gd name="connsiteY0" fmla="*/ 207952 h 202880"/>
                <a:gd name="connsiteX1" fmla="*/ 365185 w 355040"/>
                <a:gd name="connsiteY1" fmla="*/ 213024 h 202880"/>
                <a:gd name="connsiteX2" fmla="*/ 0 w 355040"/>
                <a:gd name="connsiteY2" fmla="*/ 0 h 202880"/>
                <a:gd name="connsiteX3" fmla="*/ 0 w 355040"/>
                <a:gd name="connsiteY3" fmla="*/ 0 h 20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5040" h="202880">
                  <a:moveTo>
                    <a:pt x="370257" y="207952"/>
                  </a:moveTo>
                  <a:lnTo>
                    <a:pt x="365185" y="21302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9BD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4" name="Freeform: Shape 383">
              <a:extLst>
                <a:ext uri="{FF2B5EF4-FFF2-40B4-BE49-F238E27FC236}">
                  <a16:creationId xmlns:a16="http://schemas.microsoft.com/office/drawing/2014/main" id="{5AD66C41-845D-4EA0-B8FF-DA604B181847}"/>
                </a:ext>
              </a:extLst>
            </p:cNvPr>
            <p:cNvSpPr/>
            <p:nvPr/>
          </p:nvSpPr>
          <p:spPr>
            <a:xfrm>
              <a:off x="6390177" y="4504265"/>
              <a:ext cx="355041" cy="202880"/>
            </a:xfrm>
            <a:custGeom>
              <a:avLst/>
              <a:gdLst>
                <a:gd name="connsiteX0" fmla="*/ 370257 w 355040"/>
                <a:gd name="connsiteY0" fmla="*/ 213024 h 202880"/>
                <a:gd name="connsiteX1" fmla="*/ 370257 w 355040"/>
                <a:gd name="connsiteY1" fmla="*/ 213024 h 202880"/>
                <a:gd name="connsiteX2" fmla="*/ 0 w 355040"/>
                <a:gd name="connsiteY2" fmla="*/ 5072 h 202880"/>
                <a:gd name="connsiteX3" fmla="*/ 5072 w 355040"/>
                <a:gd name="connsiteY3" fmla="*/ 0 h 20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5040" h="202880">
                  <a:moveTo>
                    <a:pt x="370257" y="213024"/>
                  </a:moveTo>
                  <a:lnTo>
                    <a:pt x="370257" y="213024"/>
                  </a:lnTo>
                  <a:lnTo>
                    <a:pt x="0" y="5072"/>
                  </a:lnTo>
                  <a:lnTo>
                    <a:pt x="5072" y="0"/>
                  </a:lnTo>
                  <a:close/>
                </a:path>
              </a:pathLst>
            </a:custGeom>
            <a:solidFill>
              <a:srgbClr val="B4B9BD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5" name="Freeform: Shape 384">
              <a:extLst>
                <a:ext uri="{FF2B5EF4-FFF2-40B4-BE49-F238E27FC236}">
                  <a16:creationId xmlns:a16="http://schemas.microsoft.com/office/drawing/2014/main" id="{49C0B5CC-D751-46DE-987D-BE8570FF1C0A}"/>
                </a:ext>
              </a:extLst>
            </p:cNvPr>
            <p:cNvSpPr/>
            <p:nvPr/>
          </p:nvSpPr>
          <p:spPr>
            <a:xfrm>
              <a:off x="8819669" y="3849976"/>
              <a:ext cx="50720" cy="50720"/>
            </a:xfrm>
            <a:custGeom>
              <a:avLst/>
              <a:gdLst>
                <a:gd name="connsiteX0" fmla="*/ 0 w 50720"/>
                <a:gd name="connsiteY0" fmla="*/ 30432 h 0"/>
                <a:gd name="connsiteX1" fmla="*/ 55792 w 50720"/>
                <a:gd name="connsiteY1" fmla="*/ 0 h 0"/>
                <a:gd name="connsiteX2" fmla="*/ 60864 w 50720"/>
                <a:gd name="connsiteY2" fmla="*/ 5072 h 0"/>
                <a:gd name="connsiteX3" fmla="*/ 0 w 50720"/>
                <a:gd name="connsiteY3" fmla="*/ 30432 h 0"/>
                <a:gd name="connsiteX4" fmla="*/ 0 w 50720"/>
                <a:gd name="connsiteY4" fmla="*/ 30432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720">
                  <a:moveTo>
                    <a:pt x="0" y="30432"/>
                  </a:moveTo>
                  <a:lnTo>
                    <a:pt x="55792" y="0"/>
                  </a:lnTo>
                  <a:cubicBezTo>
                    <a:pt x="55792" y="0"/>
                    <a:pt x="60864" y="5072"/>
                    <a:pt x="60864" y="5072"/>
                  </a:cubicBezTo>
                  <a:lnTo>
                    <a:pt x="0" y="30432"/>
                  </a:lnTo>
                  <a:cubicBezTo>
                    <a:pt x="0" y="35504"/>
                    <a:pt x="0" y="30432"/>
                    <a:pt x="0" y="30432"/>
                  </a:cubicBezTo>
                </a:path>
              </a:pathLst>
            </a:custGeom>
            <a:solidFill>
              <a:srgbClr val="FAFAFA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6" name="Freeform: Shape 385">
              <a:extLst>
                <a:ext uri="{FF2B5EF4-FFF2-40B4-BE49-F238E27FC236}">
                  <a16:creationId xmlns:a16="http://schemas.microsoft.com/office/drawing/2014/main" id="{93188907-3351-422B-8993-EFF970085D34}"/>
                </a:ext>
              </a:extLst>
            </p:cNvPr>
            <p:cNvSpPr/>
            <p:nvPr/>
          </p:nvSpPr>
          <p:spPr>
            <a:xfrm>
              <a:off x="8824742" y="3855048"/>
              <a:ext cx="50720" cy="50720"/>
            </a:xfrm>
            <a:custGeom>
              <a:avLst/>
              <a:gdLst>
                <a:gd name="connsiteX0" fmla="*/ 0 w 50720"/>
                <a:gd name="connsiteY0" fmla="*/ 30432 h 0"/>
                <a:gd name="connsiteX1" fmla="*/ 55792 w 50720"/>
                <a:gd name="connsiteY1" fmla="*/ 0 h 0"/>
                <a:gd name="connsiteX2" fmla="*/ 60864 w 50720"/>
                <a:gd name="connsiteY2" fmla="*/ 5072 h 0"/>
                <a:gd name="connsiteX3" fmla="*/ 0 w 50720"/>
                <a:gd name="connsiteY3" fmla="*/ 30432 h 0"/>
                <a:gd name="connsiteX4" fmla="*/ 0 w 50720"/>
                <a:gd name="connsiteY4" fmla="*/ 30432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720">
                  <a:moveTo>
                    <a:pt x="0" y="30432"/>
                  </a:moveTo>
                  <a:lnTo>
                    <a:pt x="55792" y="0"/>
                  </a:lnTo>
                  <a:cubicBezTo>
                    <a:pt x="55792" y="0"/>
                    <a:pt x="55792" y="5072"/>
                    <a:pt x="60864" y="5072"/>
                  </a:cubicBezTo>
                  <a:lnTo>
                    <a:pt x="0" y="30432"/>
                  </a:lnTo>
                  <a:cubicBezTo>
                    <a:pt x="0" y="35504"/>
                    <a:pt x="0" y="30432"/>
                    <a:pt x="0" y="30432"/>
                  </a:cubicBezTo>
                </a:path>
              </a:pathLst>
            </a:custGeom>
            <a:solidFill>
              <a:srgbClr val="FFFFFF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7" name="Freeform: Shape 386">
              <a:extLst>
                <a:ext uri="{FF2B5EF4-FFF2-40B4-BE49-F238E27FC236}">
                  <a16:creationId xmlns:a16="http://schemas.microsoft.com/office/drawing/2014/main" id="{32AAA1F4-6622-4E39-950E-5144B666B6F5}"/>
                </a:ext>
              </a:extLst>
            </p:cNvPr>
            <p:cNvSpPr/>
            <p:nvPr/>
          </p:nvSpPr>
          <p:spPr>
            <a:xfrm>
              <a:off x="8824742" y="3860120"/>
              <a:ext cx="50720" cy="50720"/>
            </a:xfrm>
            <a:custGeom>
              <a:avLst/>
              <a:gdLst>
                <a:gd name="connsiteX0" fmla="*/ 0 w 50720"/>
                <a:gd name="connsiteY0" fmla="*/ 30432 h 0"/>
                <a:gd name="connsiteX1" fmla="*/ 55792 w 50720"/>
                <a:gd name="connsiteY1" fmla="*/ 0 h 0"/>
                <a:gd name="connsiteX2" fmla="*/ 60864 w 50720"/>
                <a:gd name="connsiteY2" fmla="*/ 5072 h 0"/>
                <a:gd name="connsiteX3" fmla="*/ 0 w 50720"/>
                <a:gd name="connsiteY3" fmla="*/ 30432 h 0"/>
                <a:gd name="connsiteX4" fmla="*/ 0 w 50720"/>
                <a:gd name="connsiteY4" fmla="*/ 30432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720">
                  <a:moveTo>
                    <a:pt x="0" y="30432"/>
                  </a:moveTo>
                  <a:lnTo>
                    <a:pt x="55792" y="0"/>
                  </a:lnTo>
                  <a:cubicBezTo>
                    <a:pt x="55792" y="0"/>
                    <a:pt x="55792" y="5072"/>
                    <a:pt x="60864" y="5072"/>
                  </a:cubicBezTo>
                  <a:lnTo>
                    <a:pt x="0" y="30432"/>
                  </a:lnTo>
                  <a:cubicBezTo>
                    <a:pt x="5072" y="30432"/>
                    <a:pt x="0" y="30432"/>
                    <a:pt x="0" y="30432"/>
                  </a:cubicBezTo>
                </a:path>
              </a:pathLst>
            </a:custGeom>
            <a:solidFill>
              <a:srgbClr val="FFFFFF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8" name="Freeform: Shape 387">
              <a:extLst>
                <a:ext uri="{FF2B5EF4-FFF2-40B4-BE49-F238E27FC236}">
                  <a16:creationId xmlns:a16="http://schemas.microsoft.com/office/drawing/2014/main" id="{9DD374A4-74FF-4E57-B426-A6F6B29EDE59}"/>
                </a:ext>
              </a:extLst>
            </p:cNvPr>
            <p:cNvSpPr/>
            <p:nvPr/>
          </p:nvSpPr>
          <p:spPr>
            <a:xfrm>
              <a:off x="8829814" y="3865192"/>
              <a:ext cx="50720" cy="50720"/>
            </a:xfrm>
            <a:custGeom>
              <a:avLst/>
              <a:gdLst>
                <a:gd name="connsiteX0" fmla="*/ 0 w 50720"/>
                <a:gd name="connsiteY0" fmla="*/ 30432 h 0"/>
                <a:gd name="connsiteX1" fmla="*/ 55792 w 50720"/>
                <a:gd name="connsiteY1" fmla="*/ 0 h 0"/>
                <a:gd name="connsiteX2" fmla="*/ 60864 w 50720"/>
                <a:gd name="connsiteY2" fmla="*/ 5072 h 0"/>
                <a:gd name="connsiteX3" fmla="*/ 0 w 50720"/>
                <a:gd name="connsiteY3" fmla="*/ 30432 h 0"/>
                <a:gd name="connsiteX4" fmla="*/ 0 w 50720"/>
                <a:gd name="connsiteY4" fmla="*/ 30432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720">
                  <a:moveTo>
                    <a:pt x="0" y="30432"/>
                  </a:moveTo>
                  <a:lnTo>
                    <a:pt x="55792" y="0"/>
                  </a:lnTo>
                  <a:cubicBezTo>
                    <a:pt x="55792" y="0"/>
                    <a:pt x="55792" y="5072"/>
                    <a:pt x="60864" y="5072"/>
                  </a:cubicBezTo>
                  <a:lnTo>
                    <a:pt x="0" y="30432"/>
                  </a:lnTo>
                  <a:cubicBezTo>
                    <a:pt x="0" y="30432"/>
                    <a:pt x="0" y="30432"/>
                    <a:pt x="0" y="30432"/>
                  </a:cubicBezTo>
                </a:path>
              </a:pathLst>
            </a:custGeom>
            <a:solidFill>
              <a:srgbClr val="FFFFFF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9" name="Freeform: Shape 388">
              <a:extLst>
                <a:ext uri="{FF2B5EF4-FFF2-40B4-BE49-F238E27FC236}">
                  <a16:creationId xmlns:a16="http://schemas.microsoft.com/office/drawing/2014/main" id="{FABE1886-AB81-4C3D-964D-185BD1087C55}"/>
                </a:ext>
              </a:extLst>
            </p:cNvPr>
            <p:cNvSpPr/>
            <p:nvPr/>
          </p:nvSpPr>
          <p:spPr>
            <a:xfrm>
              <a:off x="8834885" y="3870264"/>
              <a:ext cx="50720" cy="50720"/>
            </a:xfrm>
            <a:custGeom>
              <a:avLst/>
              <a:gdLst>
                <a:gd name="connsiteX0" fmla="*/ 0 w 50720"/>
                <a:gd name="connsiteY0" fmla="*/ 30432 h 0"/>
                <a:gd name="connsiteX1" fmla="*/ 55792 w 50720"/>
                <a:gd name="connsiteY1" fmla="*/ 0 h 0"/>
                <a:gd name="connsiteX2" fmla="*/ 60864 w 50720"/>
                <a:gd name="connsiteY2" fmla="*/ 5072 h 0"/>
                <a:gd name="connsiteX3" fmla="*/ 5072 w 50720"/>
                <a:gd name="connsiteY3" fmla="*/ 35504 h 0"/>
                <a:gd name="connsiteX4" fmla="*/ 0 w 50720"/>
                <a:gd name="connsiteY4" fmla="*/ 30432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720">
                  <a:moveTo>
                    <a:pt x="0" y="30432"/>
                  </a:moveTo>
                  <a:lnTo>
                    <a:pt x="55792" y="0"/>
                  </a:lnTo>
                  <a:cubicBezTo>
                    <a:pt x="55792" y="0"/>
                    <a:pt x="60864" y="5072"/>
                    <a:pt x="60864" y="5072"/>
                  </a:cubicBezTo>
                  <a:lnTo>
                    <a:pt x="5072" y="35504"/>
                  </a:lnTo>
                  <a:cubicBezTo>
                    <a:pt x="0" y="30432"/>
                    <a:pt x="0" y="30432"/>
                    <a:pt x="0" y="30432"/>
                  </a:cubicBezTo>
                </a:path>
              </a:pathLst>
            </a:custGeom>
            <a:solidFill>
              <a:srgbClr val="FFFFFF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0" name="Freeform: Shape 389">
              <a:extLst>
                <a:ext uri="{FF2B5EF4-FFF2-40B4-BE49-F238E27FC236}">
                  <a16:creationId xmlns:a16="http://schemas.microsoft.com/office/drawing/2014/main" id="{2D506526-CF33-48F9-B3A3-7662AA912CEA}"/>
                </a:ext>
              </a:extLst>
            </p:cNvPr>
            <p:cNvSpPr/>
            <p:nvPr/>
          </p:nvSpPr>
          <p:spPr>
            <a:xfrm>
              <a:off x="8834885" y="3875336"/>
              <a:ext cx="50720" cy="50720"/>
            </a:xfrm>
            <a:custGeom>
              <a:avLst/>
              <a:gdLst>
                <a:gd name="connsiteX0" fmla="*/ 0 w 50720"/>
                <a:gd name="connsiteY0" fmla="*/ 30432 h 0"/>
                <a:gd name="connsiteX1" fmla="*/ 55792 w 50720"/>
                <a:gd name="connsiteY1" fmla="*/ 0 h 0"/>
                <a:gd name="connsiteX2" fmla="*/ 60864 w 50720"/>
                <a:gd name="connsiteY2" fmla="*/ 10144 h 0"/>
                <a:gd name="connsiteX3" fmla="*/ 5072 w 50720"/>
                <a:gd name="connsiteY3" fmla="*/ 40576 h 0"/>
                <a:gd name="connsiteX4" fmla="*/ 0 w 50720"/>
                <a:gd name="connsiteY4" fmla="*/ 30432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720">
                  <a:moveTo>
                    <a:pt x="0" y="30432"/>
                  </a:moveTo>
                  <a:lnTo>
                    <a:pt x="55792" y="0"/>
                  </a:lnTo>
                  <a:cubicBezTo>
                    <a:pt x="55792" y="5072"/>
                    <a:pt x="60864" y="5072"/>
                    <a:pt x="60864" y="10144"/>
                  </a:cubicBezTo>
                  <a:lnTo>
                    <a:pt x="5072" y="40576"/>
                  </a:lnTo>
                  <a:cubicBezTo>
                    <a:pt x="5072" y="35504"/>
                    <a:pt x="5072" y="30432"/>
                    <a:pt x="0" y="30432"/>
                  </a:cubicBezTo>
                </a:path>
              </a:pathLst>
            </a:custGeom>
            <a:solidFill>
              <a:srgbClr val="FFFFFF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1" name="Freeform: Shape 390">
              <a:extLst>
                <a:ext uri="{FF2B5EF4-FFF2-40B4-BE49-F238E27FC236}">
                  <a16:creationId xmlns:a16="http://schemas.microsoft.com/office/drawing/2014/main" id="{61DA9485-1B4A-465D-AF0B-11972284180F}"/>
                </a:ext>
              </a:extLst>
            </p:cNvPr>
            <p:cNvSpPr/>
            <p:nvPr/>
          </p:nvSpPr>
          <p:spPr>
            <a:xfrm>
              <a:off x="7414723" y="3043528"/>
              <a:ext cx="1470883" cy="1572321"/>
            </a:xfrm>
            <a:custGeom>
              <a:avLst/>
              <a:gdLst>
                <a:gd name="connsiteX0" fmla="*/ 1516531 w 1470882"/>
                <a:gd name="connsiteY0" fmla="*/ 943393 h 1572321"/>
                <a:gd name="connsiteX1" fmla="*/ 1516531 w 1470882"/>
                <a:gd name="connsiteY1" fmla="*/ 943393 h 1572321"/>
                <a:gd name="connsiteX2" fmla="*/ 1516531 w 1470882"/>
                <a:gd name="connsiteY2" fmla="*/ 933249 h 1572321"/>
                <a:gd name="connsiteX3" fmla="*/ 1516531 w 1470882"/>
                <a:gd name="connsiteY3" fmla="*/ 928177 h 1572321"/>
                <a:gd name="connsiteX4" fmla="*/ 1516531 w 1470882"/>
                <a:gd name="connsiteY4" fmla="*/ 923105 h 1572321"/>
                <a:gd name="connsiteX5" fmla="*/ 1516531 w 1470882"/>
                <a:gd name="connsiteY5" fmla="*/ 923105 h 1572321"/>
                <a:gd name="connsiteX6" fmla="*/ 1516531 w 1470882"/>
                <a:gd name="connsiteY6" fmla="*/ 923105 h 1572321"/>
                <a:gd name="connsiteX7" fmla="*/ 1516531 w 1470882"/>
                <a:gd name="connsiteY7" fmla="*/ 918033 h 1572321"/>
                <a:gd name="connsiteX8" fmla="*/ 1516531 w 1470882"/>
                <a:gd name="connsiteY8" fmla="*/ 912961 h 1572321"/>
                <a:gd name="connsiteX9" fmla="*/ 1516531 w 1470882"/>
                <a:gd name="connsiteY9" fmla="*/ 907889 h 1572321"/>
                <a:gd name="connsiteX10" fmla="*/ 1516531 w 1470882"/>
                <a:gd name="connsiteY10" fmla="*/ 902817 h 1572321"/>
                <a:gd name="connsiteX11" fmla="*/ 1516531 w 1470882"/>
                <a:gd name="connsiteY11" fmla="*/ 897745 h 1572321"/>
                <a:gd name="connsiteX12" fmla="*/ 1516531 w 1470882"/>
                <a:gd name="connsiteY12" fmla="*/ 897745 h 1572321"/>
                <a:gd name="connsiteX13" fmla="*/ 1516531 w 1470882"/>
                <a:gd name="connsiteY13" fmla="*/ 897745 h 1572321"/>
                <a:gd name="connsiteX14" fmla="*/ 1516531 w 1470882"/>
                <a:gd name="connsiteY14" fmla="*/ 892673 h 1572321"/>
                <a:gd name="connsiteX15" fmla="*/ 1516531 w 1470882"/>
                <a:gd name="connsiteY15" fmla="*/ 887601 h 1572321"/>
                <a:gd name="connsiteX16" fmla="*/ 1516531 w 1470882"/>
                <a:gd name="connsiteY16" fmla="*/ 882529 h 1572321"/>
                <a:gd name="connsiteX17" fmla="*/ 1516531 w 1470882"/>
                <a:gd name="connsiteY17" fmla="*/ 877457 h 1572321"/>
                <a:gd name="connsiteX18" fmla="*/ 1516531 w 1470882"/>
                <a:gd name="connsiteY18" fmla="*/ 872385 h 1572321"/>
                <a:gd name="connsiteX19" fmla="*/ 1516531 w 1470882"/>
                <a:gd name="connsiteY19" fmla="*/ 872385 h 1572321"/>
                <a:gd name="connsiteX20" fmla="*/ 1516531 w 1470882"/>
                <a:gd name="connsiteY20" fmla="*/ 872385 h 1572321"/>
                <a:gd name="connsiteX21" fmla="*/ 1516531 w 1470882"/>
                <a:gd name="connsiteY21" fmla="*/ 867313 h 1572321"/>
                <a:gd name="connsiteX22" fmla="*/ 1516531 w 1470882"/>
                <a:gd name="connsiteY22" fmla="*/ 862241 h 1572321"/>
                <a:gd name="connsiteX23" fmla="*/ 1511459 w 1470882"/>
                <a:gd name="connsiteY23" fmla="*/ 857169 h 1572321"/>
                <a:gd name="connsiteX24" fmla="*/ 1506387 w 1470882"/>
                <a:gd name="connsiteY24" fmla="*/ 852097 h 1572321"/>
                <a:gd name="connsiteX25" fmla="*/ 1506387 w 1470882"/>
                <a:gd name="connsiteY25" fmla="*/ 852097 h 1572321"/>
                <a:gd name="connsiteX26" fmla="*/ 1506387 w 1470882"/>
                <a:gd name="connsiteY26" fmla="*/ 852097 h 1572321"/>
                <a:gd name="connsiteX27" fmla="*/ 1501315 w 1470882"/>
                <a:gd name="connsiteY27" fmla="*/ 841953 h 1572321"/>
                <a:gd name="connsiteX28" fmla="*/ 1501315 w 1470882"/>
                <a:gd name="connsiteY28" fmla="*/ 841953 h 1572321"/>
                <a:gd name="connsiteX29" fmla="*/ 1475955 w 1470882"/>
                <a:gd name="connsiteY29" fmla="*/ 811521 h 1572321"/>
                <a:gd name="connsiteX30" fmla="*/ 1475955 w 1470882"/>
                <a:gd name="connsiteY30" fmla="*/ 811521 h 1572321"/>
                <a:gd name="connsiteX31" fmla="*/ 1470883 w 1470882"/>
                <a:gd name="connsiteY31" fmla="*/ 806449 h 1572321"/>
                <a:gd name="connsiteX32" fmla="*/ 1465811 w 1470882"/>
                <a:gd name="connsiteY32" fmla="*/ 801377 h 1572321"/>
                <a:gd name="connsiteX33" fmla="*/ 1460739 w 1470882"/>
                <a:gd name="connsiteY33" fmla="*/ 796305 h 1572321"/>
                <a:gd name="connsiteX34" fmla="*/ 1455667 w 1470882"/>
                <a:gd name="connsiteY34" fmla="*/ 791233 h 1572321"/>
                <a:gd name="connsiteX35" fmla="*/ 1450595 w 1470882"/>
                <a:gd name="connsiteY35" fmla="*/ 786161 h 1572321"/>
                <a:gd name="connsiteX36" fmla="*/ 1445523 w 1470882"/>
                <a:gd name="connsiteY36" fmla="*/ 781089 h 1572321"/>
                <a:gd name="connsiteX37" fmla="*/ 1440451 w 1470882"/>
                <a:gd name="connsiteY37" fmla="*/ 776017 h 1572321"/>
                <a:gd name="connsiteX38" fmla="*/ 1435379 w 1470882"/>
                <a:gd name="connsiteY38" fmla="*/ 770945 h 1572321"/>
                <a:gd name="connsiteX39" fmla="*/ 1435379 w 1470882"/>
                <a:gd name="connsiteY39" fmla="*/ 770945 h 1572321"/>
                <a:gd name="connsiteX40" fmla="*/ 121728 w 1470882"/>
                <a:gd name="connsiteY40" fmla="*/ 0 h 1572321"/>
                <a:gd name="connsiteX41" fmla="*/ 116656 w 1470882"/>
                <a:gd name="connsiteY41" fmla="*/ 0 h 1572321"/>
                <a:gd name="connsiteX42" fmla="*/ 111584 w 1470882"/>
                <a:gd name="connsiteY42" fmla="*/ 0 h 1572321"/>
                <a:gd name="connsiteX43" fmla="*/ 106512 w 1470882"/>
                <a:gd name="connsiteY43" fmla="*/ 0 h 1572321"/>
                <a:gd name="connsiteX44" fmla="*/ 101440 w 1470882"/>
                <a:gd name="connsiteY44" fmla="*/ 0 h 1572321"/>
                <a:gd name="connsiteX45" fmla="*/ 96368 w 1470882"/>
                <a:gd name="connsiteY45" fmla="*/ 0 h 1572321"/>
                <a:gd name="connsiteX46" fmla="*/ 96368 w 1470882"/>
                <a:gd name="connsiteY46" fmla="*/ 0 h 1572321"/>
                <a:gd name="connsiteX47" fmla="*/ 96368 w 1470882"/>
                <a:gd name="connsiteY47" fmla="*/ 0 h 1572321"/>
                <a:gd name="connsiteX48" fmla="*/ 91296 w 1470882"/>
                <a:gd name="connsiteY48" fmla="*/ 0 h 1572321"/>
                <a:gd name="connsiteX49" fmla="*/ 86224 w 1470882"/>
                <a:gd name="connsiteY49" fmla="*/ 0 h 1572321"/>
                <a:gd name="connsiteX50" fmla="*/ 81152 w 1470882"/>
                <a:gd name="connsiteY50" fmla="*/ 0 h 1572321"/>
                <a:gd name="connsiteX51" fmla="*/ 76080 w 1470882"/>
                <a:gd name="connsiteY51" fmla="*/ 0 h 1572321"/>
                <a:gd name="connsiteX52" fmla="*/ 71008 w 1470882"/>
                <a:gd name="connsiteY52" fmla="*/ 0 h 1572321"/>
                <a:gd name="connsiteX53" fmla="*/ 71008 w 1470882"/>
                <a:gd name="connsiteY53" fmla="*/ 0 h 1572321"/>
                <a:gd name="connsiteX54" fmla="*/ 71008 w 1470882"/>
                <a:gd name="connsiteY54" fmla="*/ 0 h 1572321"/>
                <a:gd name="connsiteX55" fmla="*/ 65936 w 1470882"/>
                <a:gd name="connsiteY55" fmla="*/ 0 h 1572321"/>
                <a:gd name="connsiteX56" fmla="*/ 65936 w 1470882"/>
                <a:gd name="connsiteY56" fmla="*/ 0 h 1572321"/>
                <a:gd name="connsiteX57" fmla="*/ 65936 w 1470882"/>
                <a:gd name="connsiteY57" fmla="*/ 0 h 1572321"/>
                <a:gd name="connsiteX58" fmla="*/ 65936 w 1470882"/>
                <a:gd name="connsiteY58" fmla="*/ 0 h 1572321"/>
                <a:gd name="connsiteX59" fmla="*/ 60864 w 1470882"/>
                <a:gd name="connsiteY59" fmla="*/ 0 h 1572321"/>
                <a:gd name="connsiteX60" fmla="*/ 55792 w 1470882"/>
                <a:gd name="connsiteY60" fmla="*/ 0 h 1572321"/>
                <a:gd name="connsiteX61" fmla="*/ 50720 w 1470882"/>
                <a:gd name="connsiteY61" fmla="*/ 0 h 1572321"/>
                <a:gd name="connsiteX62" fmla="*/ 40576 w 1470882"/>
                <a:gd name="connsiteY62" fmla="*/ 5072 h 1572321"/>
                <a:gd name="connsiteX63" fmla="*/ 0 w 1470882"/>
                <a:gd name="connsiteY63" fmla="*/ 20288 h 1572321"/>
                <a:gd name="connsiteX64" fmla="*/ 15216 w 1470882"/>
                <a:gd name="connsiteY64" fmla="*/ 15216 h 1572321"/>
                <a:gd name="connsiteX65" fmla="*/ 15216 w 1470882"/>
                <a:gd name="connsiteY65" fmla="*/ 15216 h 1572321"/>
                <a:gd name="connsiteX66" fmla="*/ 30432 w 1470882"/>
                <a:gd name="connsiteY66" fmla="*/ 15216 h 1572321"/>
                <a:gd name="connsiteX67" fmla="*/ 30432 w 1470882"/>
                <a:gd name="connsiteY67" fmla="*/ 15216 h 1572321"/>
                <a:gd name="connsiteX68" fmla="*/ 45648 w 1470882"/>
                <a:gd name="connsiteY68" fmla="*/ 20288 h 1572321"/>
                <a:gd name="connsiteX69" fmla="*/ 45648 w 1470882"/>
                <a:gd name="connsiteY69" fmla="*/ 20288 h 1572321"/>
                <a:gd name="connsiteX70" fmla="*/ 65936 w 1470882"/>
                <a:gd name="connsiteY70" fmla="*/ 30432 h 1572321"/>
                <a:gd name="connsiteX71" fmla="*/ 1369443 w 1470882"/>
                <a:gd name="connsiteY71" fmla="*/ 811521 h 1572321"/>
                <a:gd name="connsiteX72" fmla="*/ 1389731 w 1470882"/>
                <a:gd name="connsiteY72" fmla="*/ 826737 h 1572321"/>
                <a:gd name="connsiteX73" fmla="*/ 1389731 w 1470882"/>
                <a:gd name="connsiteY73" fmla="*/ 826737 h 1572321"/>
                <a:gd name="connsiteX74" fmla="*/ 1435379 w 1470882"/>
                <a:gd name="connsiteY74" fmla="*/ 882529 h 1572321"/>
                <a:gd name="connsiteX75" fmla="*/ 1435379 w 1470882"/>
                <a:gd name="connsiteY75" fmla="*/ 882529 h 1572321"/>
                <a:gd name="connsiteX76" fmla="*/ 1445523 w 1470882"/>
                <a:gd name="connsiteY76" fmla="*/ 902817 h 1572321"/>
                <a:gd name="connsiteX77" fmla="*/ 1445523 w 1470882"/>
                <a:gd name="connsiteY77" fmla="*/ 902817 h 1572321"/>
                <a:gd name="connsiteX78" fmla="*/ 1455667 w 1470882"/>
                <a:gd name="connsiteY78" fmla="*/ 928177 h 1572321"/>
                <a:gd name="connsiteX79" fmla="*/ 1455667 w 1470882"/>
                <a:gd name="connsiteY79" fmla="*/ 928177 h 1572321"/>
                <a:gd name="connsiteX80" fmla="*/ 1460739 w 1470882"/>
                <a:gd name="connsiteY80" fmla="*/ 953537 h 1572321"/>
                <a:gd name="connsiteX81" fmla="*/ 1460739 w 1470882"/>
                <a:gd name="connsiteY81" fmla="*/ 953537 h 1572321"/>
                <a:gd name="connsiteX82" fmla="*/ 1460739 w 1470882"/>
                <a:gd name="connsiteY82" fmla="*/ 978897 h 1572321"/>
                <a:gd name="connsiteX83" fmla="*/ 1450595 w 1470882"/>
                <a:gd name="connsiteY83" fmla="*/ 1541889 h 1572321"/>
                <a:gd name="connsiteX84" fmla="*/ 1450595 w 1470882"/>
                <a:gd name="connsiteY84" fmla="*/ 1562177 h 1572321"/>
                <a:gd name="connsiteX85" fmla="*/ 1450595 w 1470882"/>
                <a:gd name="connsiteY85" fmla="*/ 1562177 h 1572321"/>
                <a:gd name="connsiteX86" fmla="*/ 1445523 w 1470882"/>
                <a:gd name="connsiteY86" fmla="*/ 1577393 h 1572321"/>
                <a:gd name="connsiteX87" fmla="*/ 1445523 w 1470882"/>
                <a:gd name="connsiteY87" fmla="*/ 1577393 h 1572321"/>
                <a:gd name="connsiteX88" fmla="*/ 1440451 w 1470882"/>
                <a:gd name="connsiteY88" fmla="*/ 1587537 h 1572321"/>
                <a:gd name="connsiteX89" fmla="*/ 1435379 w 1470882"/>
                <a:gd name="connsiteY89" fmla="*/ 1592609 h 1572321"/>
                <a:gd name="connsiteX90" fmla="*/ 1425235 w 1470882"/>
                <a:gd name="connsiteY90" fmla="*/ 1602753 h 1572321"/>
                <a:gd name="connsiteX91" fmla="*/ 1481027 w 1470882"/>
                <a:gd name="connsiteY91" fmla="*/ 1572321 h 1572321"/>
                <a:gd name="connsiteX92" fmla="*/ 1491171 w 1470882"/>
                <a:gd name="connsiteY92" fmla="*/ 1562177 h 1572321"/>
                <a:gd name="connsiteX93" fmla="*/ 1496243 w 1470882"/>
                <a:gd name="connsiteY93" fmla="*/ 1557105 h 1572321"/>
                <a:gd name="connsiteX94" fmla="*/ 1501315 w 1470882"/>
                <a:gd name="connsiteY94" fmla="*/ 1552033 h 1572321"/>
                <a:gd name="connsiteX95" fmla="*/ 1506387 w 1470882"/>
                <a:gd name="connsiteY95" fmla="*/ 1546961 h 1572321"/>
                <a:gd name="connsiteX96" fmla="*/ 1506387 w 1470882"/>
                <a:gd name="connsiteY96" fmla="*/ 1546961 h 1572321"/>
                <a:gd name="connsiteX97" fmla="*/ 1506387 w 1470882"/>
                <a:gd name="connsiteY97" fmla="*/ 1546961 h 1572321"/>
                <a:gd name="connsiteX98" fmla="*/ 1506387 w 1470882"/>
                <a:gd name="connsiteY98" fmla="*/ 1541889 h 1572321"/>
                <a:gd name="connsiteX99" fmla="*/ 1506387 w 1470882"/>
                <a:gd name="connsiteY99" fmla="*/ 1536817 h 1572321"/>
                <a:gd name="connsiteX100" fmla="*/ 1506387 w 1470882"/>
                <a:gd name="connsiteY100" fmla="*/ 1531745 h 1572321"/>
                <a:gd name="connsiteX101" fmla="*/ 1506387 w 1470882"/>
                <a:gd name="connsiteY101" fmla="*/ 1531745 h 1572321"/>
                <a:gd name="connsiteX102" fmla="*/ 1506387 w 1470882"/>
                <a:gd name="connsiteY102" fmla="*/ 1531745 h 1572321"/>
                <a:gd name="connsiteX103" fmla="*/ 1506387 w 1470882"/>
                <a:gd name="connsiteY103" fmla="*/ 1531745 h 1572321"/>
                <a:gd name="connsiteX104" fmla="*/ 1506387 w 1470882"/>
                <a:gd name="connsiteY104" fmla="*/ 1526673 h 1572321"/>
                <a:gd name="connsiteX105" fmla="*/ 1506387 w 1470882"/>
                <a:gd name="connsiteY105" fmla="*/ 1521601 h 1572321"/>
                <a:gd name="connsiteX106" fmla="*/ 1506387 w 1470882"/>
                <a:gd name="connsiteY106" fmla="*/ 1516529 h 1572321"/>
                <a:gd name="connsiteX107" fmla="*/ 1506387 w 1470882"/>
                <a:gd name="connsiteY107" fmla="*/ 1511457 h 1572321"/>
                <a:gd name="connsiteX108" fmla="*/ 1506387 w 1470882"/>
                <a:gd name="connsiteY108" fmla="*/ 1511457 h 1572321"/>
                <a:gd name="connsiteX109" fmla="*/ 1516531 w 1470882"/>
                <a:gd name="connsiteY109" fmla="*/ 943393 h 1572321"/>
                <a:gd name="connsiteX110" fmla="*/ 1516531 w 1470882"/>
                <a:gd name="connsiteY110" fmla="*/ 943393 h 1572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</a:cxnLst>
              <a:rect l="l" t="t" r="r" b="b"/>
              <a:pathLst>
                <a:path w="1470882" h="1572321">
                  <a:moveTo>
                    <a:pt x="1516531" y="943393"/>
                  </a:moveTo>
                  <a:cubicBezTo>
                    <a:pt x="1516531" y="938321"/>
                    <a:pt x="1516531" y="938321"/>
                    <a:pt x="1516531" y="943393"/>
                  </a:cubicBezTo>
                  <a:cubicBezTo>
                    <a:pt x="1516531" y="938321"/>
                    <a:pt x="1516531" y="933249"/>
                    <a:pt x="1516531" y="933249"/>
                  </a:cubicBezTo>
                  <a:cubicBezTo>
                    <a:pt x="1516531" y="933249"/>
                    <a:pt x="1516531" y="928177"/>
                    <a:pt x="1516531" y="928177"/>
                  </a:cubicBezTo>
                  <a:cubicBezTo>
                    <a:pt x="1516531" y="928177"/>
                    <a:pt x="1516531" y="923105"/>
                    <a:pt x="1516531" y="923105"/>
                  </a:cubicBezTo>
                  <a:cubicBezTo>
                    <a:pt x="1516531" y="923105"/>
                    <a:pt x="1516531" y="923105"/>
                    <a:pt x="1516531" y="923105"/>
                  </a:cubicBezTo>
                  <a:cubicBezTo>
                    <a:pt x="1516531" y="923105"/>
                    <a:pt x="1516531" y="923105"/>
                    <a:pt x="1516531" y="923105"/>
                  </a:cubicBezTo>
                  <a:cubicBezTo>
                    <a:pt x="1516531" y="923105"/>
                    <a:pt x="1516531" y="918033"/>
                    <a:pt x="1516531" y="918033"/>
                  </a:cubicBezTo>
                  <a:cubicBezTo>
                    <a:pt x="1516531" y="918033"/>
                    <a:pt x="1516531" y="912961"/>
                    <a:pt x="1516531" y="912961"/>
                  </a:cubicBezTo>
                  <a:cubicBezTo>
                    <a:pt x="1516531" y="912961"/>
                    <a:pt x="1516531" y="907889"/>
                    <a:pt x="1516531" y="907889"/>
                  </a:cubicBezTo>
                  <a:cubicBezTo>
                    <a:pt x="1516531" y="907889"/>
                    <a:pt x="1516531" y="902817"/>
                    <a:pt x="1516531" y="902817"/>
                  </a:cubicBezTo>
                  <a:cubicBezTo>
                    <a:pt x="1516531" y="902817"/>
                    <a:pt x="1516531" y="897745"/>
                    <a:pt x="1516531" y="897745"/>
                  </a:cubicBezTo>
                  <a:cubicBezTo>
                    <a:pt x="1516531" y="897745"/>
                    <a:pt x="1516531" y="897745"/>
                    <a:pt x="1516531" y="897745"/>
                  </a:cubicBezTo>
                  <a:cubicBezTo>
                    <a:pt x="1516531" y="897745"/>
                    <a:pt x="1516531" y="897745"/>
                    <a:pt x="1516531" y="897745"/>
                  </a:cubicBezTo>
                  <a:cubicBezTo>
                    <a:pt x="1516531" y="897745"/>
                    <a:pt x="1516531" y="892673"/>
                    <a:pt x="1516531" y="892673"/>
                  </a:cubicBezTo>
                  <a:cubicBezTo>
                    <a:pt x="1516531" y="892673"/>
                    <a:pt x="1516531" y="887601"/>
                    <a:pt x="1516531" y="887601"/>
                  </a:cubicBezTo>
                  <a:cubicBezTo>
                    <a:pt x="1516531" y="887601"/>
                    <a:pt x="1516531" y="882529"/>
                    <a:pt x="1516531" y="882529"/>
                  </a:cubicBezTo>
                  <a:cubicBezTo>
                    <a:pt x="1516531" y="882529"/>
                    <a:pt x="1516531" y="877457"/>
                    <a:pt x="1516531" y="877457"/>
                  </a:cubicBezTo>
                  <a:cubicBezTo>
                    <a:pt x="1516531" y="877457"/>
                    <a:pt x="1516531" y="877457"/>
                    <a:pt x="1516531" y="872385"/>
                  </a:cubicBezTo>
                  <a:cubicBezTo>
                    <a:pt x="1516531" y="872385"/>
                    <a:pt x="1516531" y="872385"/>
                    <a:pt x="1516531" y="872385"/>
                  </a:cubicBezTo>
                  <a:cubicBezTo>
                    <a:pt x="1516531" y="872385"/>
                    <a:pt x="1516531" y="872385"/>
                    <a:pt x="1516531" y="872385"/>
                  </a:cubicBezTo>
                  <a:cubicBezTo>
                    <a:pt x="1516531" y="872385"/>
                    <a:pt x="1516531" y="867313"/>
                    <a:pt x="1516531" y="867313"/>
                  </a:cubicBezTo>
                  <a:cubicBezTo>
                    <a:pt x="1516531" y="867313"/>
                    <a:pt x="1516531" y="862241"/>
                    <a:pt x="1516531" y="862241"/>
                  </a:cubicBezTo>
                  <a:cubicBezTo>
                    <a:pt x="1516531" y="862241"/>
                    <a:pt x="1516531" y="857169"/>
                    <a:pt x="1511459" y="857169"/>
                  </a:cubicBezTo>
                  <a:cubicBezTo>
                    <a:pt x="1511459" y="857169"/>
                    <a:pt x="1511459" y="852097"/>
                    <a:pt x="1506387" y="852097"/>
                  </a:cubicBezTo>
                  <a:cubicBezTo>
                    <a:pt x="1506387" y="852097"/>
                    <a:pt x="1506387" y="852097"/>
                    <a:pt x="1506387" y="852097"/>
                  </a:cubicBezTo>
                  <a:cubicBezTo>
                    <a:pt x="1506387" y="852097"/>
                    <a:pt x="1506387" y="852097"/>
                    <a:pt x="1506387" y="852097"/>
                  </a:cubicBezTo>
                  <a:cubicBezTo>
                    <a:pt x="1506387" y="847025"/>
                    <a:pt x="1501315" y="841953"/>
                    <a:pt x="1501315" y="841953"/>
                  </a:cubicBezTo>
                  <a:lnTo>
                    <a:pt x="1501315" y="841953"/>
                  </a:lnTo>
                  <a:cubicBezTo>
                    <a:pt x="1496243" y="831809"/>
                    <a:pt x="1486099" y="821665"/>
                    <a:pt x="1475955" y="811521"/>
                  </a:cubicBezTo>
                  <a:lnTo>
                    <a:pt x="1475955" y="811521"/>
                  </a:lnTo>
                  <a:cubicBezTo>
                    <a:pt x="1475955" y="811521"/>
                    <a:pt x="1470883" y="806449"/>
                    <a:pt x="1470883" y="806449"/>
                  </a:cubicBezTo>
                  <a:cubicBezTo>
                    <a:pt x="1470883" y="806449"/>
                    <a:pt x="1465811" y="801377"/>
                    <a:pt x="1465811" y="801377"/>
                  </a:cubicBezTo>
                  <a:cubicBezTo>
                    <a:pt x="1465811" y="801377"/>
                    <a:pt x="1460739" y="796305"/>
                    <a:pt x="1460739" y="796305"/>
                  </a:cubicBezTo>
                  <a:cubicBezTo>
                    <a:pt x="1460739" y="796305"/>
                    <a:pt x="1455667" y="796305"/>
                    <a:pt x="1455667" y="791233"/>
                  </a:cubicBezTo>
                  <a:cubicBezTo>
                    <a:pt x="1455667" y="791233"/>
                    <a:pt x="1450595" y="791233"/>
                    <a:pt x="1450595" y="786161"/>
                  </a:cubicBezTo>
                  <a:cubicBezTo>
                    <a:pt x="1450595" y="786161"/>
                    <a:pt x="1445523" y="786161"/>
                    <a:pt x="1445523" y="781089"/>
                  </a:cubicBezTo>
                  <a:cubicBezTo>
                    <a:pt x="1445523" y="781089"/>
                    <a:pt x="1440451" y="781089"/>
                    <a:pt x="1440451" y="776017"/>
                  </a:cubicBezTo>
                  <a:cubicBezTo>
                    <a:pt x="1440451" y="776017"/>
                    <a:pt x="1435379" y="776017"/>
                    <a:pt x="1435379" y="770945"/>
                  </a:cubicBezTo>
                  <a:cubicBezTo>
                    <a:pt x="1435379" y="770945"/>
                    <a:pt x="1435379" y="770945"/>
                    <a:pt x="1435379" y="770945"/>
                  </a:cubicBezTo>
                  <a:lnTo>
                    <a:pt x="121728" y="0"/>
                  </a:lnTo>
                  <a:cubicBezTo>
                    <a:pt x="121728" y="0"/>
                    <a:pt x="121728" y="0"/>
                    <a:pt x="116656" y="0"/>
                  </a:cubicBezTo>
                  <a:cubicBezTo>
                    <a:pt x="116656" y="0"/>
                    <a:pt x="111584" y="0"/>
                    <a:pt x="111584" y="0"/>
                  </a:cubicBezTo>
                  <a:cubicBezTo>
                    <a:pt x="111584" y="0"/>
                    <a:pt x="106512" y="0"/>
                    <a:pt x="106512" y="0"/>
                  </a:cubicBezTo>
                  <a:cubicBezTo>
                    <a:pt x="106512" y="0"/>
                    <a:pt x="101440" y="0"/>
                    <a:pt x="101440" y="0"/>
                  </a:cubicBezTo>
                  <a:cubicBezTo>
                    <a:pt x="101440" y="0"/>
                    <a:pt x="96368" y="0"/>
                    <a:pt x="96368" y="0"/>
                  </a:cubicBezTo>
                  <a:cubicBezTo>
                    <a:pt x="96368" y="0"/>
                    <a:pt x="96368" y="0"/>
                    <a:pt x="96368" y="0"/>
                  </a:cubicBezTo>
                  <a:cubicBezTo>
                    <a:pt x="96368" y="0"/>
                    <a:pt x="96368" y="0"/>
                    <a:pt x="96368" y="0"/>
                  </a:cubicBezTo>
                  <a:cubicBezTo>
                    <a:pt x="96368" y="0"/>
                    <a:pt x="96368" y="0"/>
                    <a:pt x="91296" y="0"/>
                  </a:cubicBezTo>
                  <a:cubicBezTo>
                    <a:pt x="91296" y="0"/>
                    <a:pt x="86224" y="0"/>
                    <a:pt x="86224" y="0"/>
                  </a:cubicBezTo>
                  <a:cubicBezTo>
                    <a:pt x="86224" y="0"/>
                    <a:pt x="81152" y="0"/>
                    <a:pt x="81152" y="0"/>
                  </a:cubicBezTo>
                  <a:cubicBezTo>
                    <a:pt x="81152" y="0"/>
                    <a:pt x="76080" y="0"/>
                    <a:pt x="76080" y="0"/>
                  </a:cubicBezTo>
                  <a:cubicBezTo>
                    <a:pt x="76080" y="0"/>
                    <a:pt x="76080" y="0"/>
                    <a:pt x="71008" y="0"/>
                  </a:cubicBezTo>
                  <a:cubicBezTo>
                    <a:pt x="71008" y="0"/>
                    <a:pt x="71008" y="0"/>
                    <a:pt x="71008" y="0"/>
                  </a:cubicBezTo>
                  <a:cubicBezTo>
                    <a:pt x="71008" y="0"/>
                    <a:pt x="71008" y="0"/>
                    <a:pt x="71008" y="0"/>
                  </a:cubicBezTo>
                  <a:cubicBezTo>
                    <a:pt x="71008" y="0"/>
                    <a:pt x="65936" y="0"/>
                    <a:pt x="65936" y="0"/>
                  </a:cubicBezTo>
                  <a:lnTo>
                    <a:pt x="65936" y="0"/>
                  </a:lnTo>
                  <a:lnTo>
                    <a:pt x="65936" y="0"/>
                  </a:lnTo>
                  <a:lnTo>
                    <a:pt x="65936" y="0"/>
                  </a:lnTo>
                  <a:cubicBezTo>
                    <a:pt x="65936" y="0"/>
                    <a:pt x="60864" y="0"/>
                    <a:pt x="60864" y="0"/>
                  </a:cubicBezTo>
                  <a:cubicBezTo>
                    <a:pt x="60864" y="0"/>
                    <a:pt x="55792" y="0"/>
                    <a:pt x="55792" y="0"/>
                  </a:cubicBezTo>
                  <a:cubicBezTo>
                    <a:pt x="55792" y="0"/>
                    <a:pt x="50720" y="0"/>
                    <a:pt x="50720" y="0"/>
                  </a:cubicBezTo>
                  <a:cubicBezTo>
                    <a:pt x="45648" y="0"/>
                    <a:pt x="45648" y="0"/>
                    <a:pt x="40576" y="5072"/>
                  </a:cubicBezTo>
                  <a:lnTo>
                    <a:pt x="0" y="20288"/>
                  </a:lnTo>
                  <a:cubicBezTo>
                    <a:pt x="5072" y="20288"/>
                    <a:pt x="10144" y="15216"/>
                    <a:pt x="15216" y="15216"/>
                  </a:cubicBezTo>
                  <a:cubicBezTo>
                    <a:pt x="15216" y="15216"/>
                    <a:pt x="15216" y="15216"/>
                    <a:pt x="15216" y="15216"/>
                  </a:cubicBezTo>
                  <a:cubicBezTo>
                    <a:pt x="20288" y="15216"/>
                    <a:pt x="25360" y="15216"/>
                    <a:pt x="30432" y="15216"/>
                  </a:cubicBezTo>
                  <a:cubicBezTo>
                    <a:pt x="30432" y="15216"/>
                    <a:pt x="30432" y="15216"/>
                    <a:pt x="30432" y="15216"/>
                  </a:cubicBezTo>
                  <a:cubicBezTo>
                    <a:pt x="35504" y="15216"/>
                    <a:pt x="40576" y="15216"/>
                    <a:pt x="45648" y="20288"/>
                  </a:cubicBezTo>
                  <a:cubicBezTo>
                    <a:pt x="45648" y="20288"/>
                    <a:pt x="45648" y="20288"/>
                    <a:pt x="45648" y="20288"/>
                  </a:cubicBezTo>
                  <a:cubicBezTo>
                    <a:pt x="50720" y="20288"/>
                    <a:pt x="55792" y="25360"/>
                    <a:pt x="65936" y="30432"/>
                  </a:cubicBezTo>
                  <a:lnTo>
                    <a:pt x="1369443" y="811521"/>
                  </a:lnTo>
                  <a:cubicBezTo>
                    <a:pt x="1374515" y="816593"/>
                    <a:pt x="1384659" y="821665"/>
                    <a:pt x="1389731" y="826737"/>
                  </a:cubicBezTo>
                  <a:cubicBezTo>
                    <a:pt x="1389731" y="826737"/>
                    <a:pt x="1389731" y="826737"/>
                    <a:pt x="1389731" y="826737"/>
                  </a:cubicBezTo>
                  <a:cubicBezTo>
                    <a:pt x="1410019" y="841953"/>
                    <a:pt x="1425235" y="862241"/>
                    <a:pt x="1435379" y="882529"/>
                  </a:cubicBezTo>
                  <a:cubicBezTo>
                    <a:pt x="1435379" y="882529"/>
                    <a:pt x="1435379" y="882529"/>
                    <a:pt x="1435379" y="882529"/>
                  </a:cubicBezTo>
                  <a:cubicBezTo>
                    <a:pt x="1440451" y="887601"/>
                    <a:pt x="1445523" y="897745"/>
                    <a:pt x="1445523" y="902817"/>
                  </a:cubicBezTo>
                  <a:cubicBezTo>
                    <a:pt x="1445523" y="902817"/>
                    <a:pt x="1445523" y="902817"/>
                    <a:pt x="1445523" y="902817"/>
                  </a:cubicBezTo>
                  <a:cubicBezTo>
                    <a:pt x="1450595" y="912961"/>
                    <a:pt x="1450595" y="918033"/>
                    <a:pt x="1455667" y="928177"/>
                  </a:cubicBezTo>
                  <a:cubicBezTo>
                    <a:pt x="1455667" y="928177"/>
                    <a:pt x="1455667" y="928177"/>
                    <a:pt x="1455667" y="928177"/>
                  </a:cubicBezTo>
                  <a:cubicBezTo>
                    <a:pt x="1455667" y="938321"/>
                    <a:pt x="1460739" y="943393"/>
                    <a:pt x="1460739" y="953537"/>
                  </a:cubicBezTo>
                  <a:cubicBezTo>
                    <a:pt x="1460739" y="953537"/>
                    <a:pt x="1460739" y="953537"/>
                    <a:pt x="1460739" y="953537"/>
                  </a:cubicBezTo>
                  <a:cubicBezTo>
                    <a:pt x="1460739" y="963681"/>
                    <a:pt x="1460739" y="968753"/>
                    <a:pt x="1460739" y="978897"/>
                  </a:cubicBezTo>
                  <a:lnTo>
                    <a:pt x="1450595" y="1541889"/>
                  </a:lnTo>
                  <a:cubicBezTo>
                    <a:pt x="1450595" y="1546961"/>
                    <a:pt x="1450595" y="1557105"/>
                    <a:pt x="1450595" y="1562177"/>
                  </a:cubicBezTo>
                  <a:cubicBezTo>
                    <a:pt x="1450595" y="1562177"/>
                    <a:pt x="1450595" y="1562177"/>
                    <a:pt x="1450595" y="1562177"/>
                  </a:cubicBezTo>
                  <a:cubicBezTo>
                    <a:pt x="1450595" y="1567249"/>
                    <a:pt x="1445523" y="1572321"/>
                    <a:pt x="1445523" y="1577393"/>
                  </a:cubicBezTo>
                  <a:cubicBezTo>
                    <a:pt x="1445523" y="1577393"/>
                    <a:pt x="1445523" y="1577393"/>
                    <a:pt x="1445523" y="1577393"/>
                  </a:cubicBezTo>
                  <a:cubicBezTo>
                    <a:pt x="1445523" y="1582465"/>
                    <a:pt x="1440451" y="1587537"/>
                    <a:pt x="1440451" y="1587537"/>
                  </a:cubicBezTo>
                  <a:cubicBezTo>
                    <a:pt x="1440451" y="1587537"/>
                    <a:pt x="1440451" y="1587537"/>
                    <a:pt x="1435379" y="1592609"/>
                  </a:cubicBezTo>
                  <a:cubicBezTo>
                    <a:pt x="1430307" y="1597681"/>
                    <a:pt x="1430307" y="1597681"/>
                    <a:pt x="1425235" y="1602753"/>
                  </a:cubicBezTo>
                  <a:lnTo>
                    <a:pt x="1481027" y="1572321"/>
                  </a:lnTo>
                  <a:cubicBezTo>
                    <a:pt x="1486099" y="1572321"/>
                    <a:pt x="1486099" y="1567249"/>
                    <a:pt x="1491171" y="1562177"/>
                  </a:cubicBezTo>
                  <a:cubicBezTo>
                    <a:pt x="1491171" y="1562177"/>
                    <a:pt x="1491171" y="1562177"/>
                    <a:pt x="1496243" y="1557105"/>
                  </a:cubicBezTo>
                  <a:cubicBezTo>
                    <a:pt x="1496243" y="1557105"/>
                    <a:pt x="1496243" y="1552033"/>
                    <a:pt x="1501315" y="1552033"/>
                  </a:cubicBezTo>
                  <a:cubicBezTo>
                    <a:pt x="1501315" y="1552033"/>
                    <a:pt x="1506387" y="1546961"/>
                    <a:pt x="1506387" y="1546961"/>
                  </a:cubicBezTo>
                  <a:cubicBezTo>
                    <a:pt x="1506387" y="1546961"/>
                    <a:pt x="1506387" y="1546961"/>
                    <a:pt x="1506387" y="1546961"/>
                  </a:cubicBezTo>
                  <a:cubicBezTo>
                    <a:pt x="1506387" y="1546961"/>
                    <a:pt x="1506387" y="1546961"/>
                    <a:pt x="1506387" y="1546961"/>
                  </a:cubicBezTo>
                  <a:cubicBezTo>
                    <a:pt x="1506387" y="1546961"/>
                    <a:pt x="1506387" y="1541889"/>
                    <a:pt x="1506387" y="1541889"/>
                  </a:cubicBezTo>
                  <a:cubicBezTo>
                    <a:pt x="1506387" y="1541889"/>
                    <a:pt x="1506387" y="1536817"/>
                    <a:pt x="1506387" y="1536817"/>
                  </a:cubicBezTo>
                  <a:cubicBezTo>
                    <a:pt x="1506387" y="1536817"/>
                    <a:pt x="1506387" y="1531745"/>
                    <a:pt x="1506387" y="1531745"/>
                  </a:cubicBezTo>
                  <a:cubicBezTo>
                    <a:pt x="1506387" y="1531745"/>
                    <a:pt x="1506387" y="1531745"/>
                    <a:pt x="1506387" y="1531745"/>
                  </a:cubicBezTo>
                  <a:cubicBezTo>
                    <a:pt x="1506387" y="1531745"/>
                    <a:pt x="1506387" y="1531745"/>
                    <a:pt x="1506387" y="1531745"/>
                  </a:cubicBezTo>
                  <a:cubicBezTo>
                    <a:pt x="1506387" y="1531745"/>
                    <a:pt x="1506387" y="1531745"/>
                    <a:pt x="1506387" y="1531745"/>
                  </a:cubicBezTo>
                  <a:cubicBezTo>
                    <a:pt x="1506387" y="1531745"/>
                    <a:pt x="1506387" y="1526673"/>
                    <a:pt x="1506387" y="1526673"/>
                  </a:cubicBezTo>
                  <a:cubicBezTo>
                    <a:pt x="1506387" y="1526673"/>
                    <a:pt x="1506387" y="1521601"/>
                    <a:pt x="1506387" y="1521601"/>
                  </a:cubicBezTo>
                  <a:cubicBezTo>
                    <a:pt x="1506387" y="1521601"/>
                    <a:pt x="1506387" y="1516529"/>
                    <a:pt x="1506387" y="1516529"/>
                  </a:cubicBezTo>
                  <a:cubicBezTo>
                    <a:pt x="1506387" y="1516529"/>
                    <a:pt x="1506387" y="1511457"/>
                    <a:pt x="1506387" y="1511457"/>
                  </a:cubicBezTo>
                  <a:cubicBezTo>
                    <a:pt x="1506387" y="1511457"/>
                    <a:pt x="1506387" y="1511457"/>
                    <a:pt x="1506387" y="1511457"/>
                  </a:cubicBezTo>
                  <a:lnTo>
                    <a:pt x="1516531" y="943393"/>
                  </a:lnTo>
                  <a:cubicBezTo>
                    <a:pt x="1516531" y="943393"/>
                    <a:pt x="1516531" y="943393"/>
                    <a:pt x="1516531" y="943393"/>
                  </a:cubicBezTo>
                  <a:close/>
                </a:path>
              </a:pathLst>
            </a:custGeom>
            <a:solidFill>
              <a:srgbClr val="FFBBD7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F035DF49-9B23-4C07-AEF7-6D768F2E0463}"/>
                </a:ext>
              </a:extLst>
            </p:cNvPr>
            <p:cNvSpPr/>
            <p:nvPr/>
          </p:nvSpPr>
          <p:spPr>
            <a:xfrm>
              <a:off x="7374146" y="3055993"/>
              <a:ext cx="1470883" cy="1572321"/>
            </a:xfrm>
            <a:custGeom>
              <a:avLst/>
              <a:gdLst>
                <a:gd name="connsiteX0" fmla="*/ 1410019 w 1470882"/>
                <a:gd name="connsiteY0" fmla="*/ 799056 h 1572321"/>
                <a:gd name="connsiteX1" fmla="*/ 1501315 w 1470882"/>
                <a:gd name="connsiteY1" fmla="*/ 966432 h 1572321"/>
                <a:gd name="connsiteX2" fmla="*/ 1491171 w 1470882"/>
                <a:gd name="connsiteY2" fmla="*/ 1529425 h 1572321"/>
                <a:gd name="connsiteX3" fmla="*/ 1394803 w 1470882"/>
                <a:gd name="connsiteY3" fmla="*/ 1580145 h 1572321"/>
                <a:gd name="connsiteX4" fmla="*/ 91296 w 1470882"/>
                <a:gd name="connsiteY4" fmla="*/ 799056 h 1572321"/>
                <a:gd name="connsiteX5" fmla="*/ 0 w 1470882"/>
                <a:gd name="connsiteY5" fmla="*/ 631680 h 1572321"/>
                <a:gd name="connsiteX6" fmla="*/ 10144 w 1470882"/>
                <a:gd name="connsiteY6" fmla="*/ 68687 h 1572321"/>
                <a:gd name="connsiteX7" fmla="*/ 106513 w 1470882"/>
                <a:gd name="connsiteY7" fmla="*/ 12895 h 1572321"/>
                <a:gd name="connsiteX8" fmla="*/ 1410019 w 1470882"/>
                <a:gd name="connsiteY8" fmla="*/ 799056 h 1572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70882" h="1572321">
                  <a:moveTo>
                    <a:pt x="1410019" y="799056"/>
                  </a:moveTo>
                  <a:cubicBezTo>
                    <a:pt x="1460739" y="829488"/>
                    <a:pt x="1506387" y="905568"/>
                    <a:pt x="1501315" y="966432"/>
                  </a:cubicBezTo>
                  <a:lnTo>
                    <a:pt x="1491171" y="1529425"/>
                  </a:lnTo>
                  <a:cubicBezTo>
                    <a:pt x="1491171" y="1590288"/>
                    <a:pt x="1445523" y="1615648"/>
                    <a:pt x="1394803" y="1580145"/>
                  </a:cubicBezTo>
                  <a:lnTo>
                    <a:pt x="91296" y="799056"/>
                  </a:lnTo>
                  <a:cubicBezTo>
                    <a:pt x="40576" y="768624"/>
                    <a:pt x="0" y="692544"/>
                    <a:pt x="0" y="631680"/>
                  </a:cubicBezTo>
                  <a:lnTo>
                    <a:pt x="10144" y="68687"/>
                  </a:lnTo>
                  <a:cubicBezTo>
                    <a:pt x="10144" y="7823"/>
                    <a:pt x="55792" y="-17537"/>
                    <a:pt x="106513" y="12895"/>
                  </a:cubicBezTo>
                  <a:lnTo>
                    <a:pt x="1410019" y="799056"/>
                  </a:lnTo>
                  <a:close/>
                </a:path>
              </a:pathLst>
            </a:custGeom>
            <a:solidFill>
              <a:srgbClr val="2CC8FF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B9B1FA77-9DDF-4CC0-B6EF-7799D28F73A0}"/>
                </a:ext>
              </a:extLst>
            </p:cNvPr>
            <p:cNvSpPr/>
            <p:nvPr/>
          </p:nvSpPr>
          <p:spPr>
            <a:xfrm>
              <a:off x="8632005" y="4088361"/>
              <a:ext cx="101440" cy="101440"/>
            </a:xfrm>
            <a:custGeom>
              <a:avLst/>
              <a:gdLst>
                <a:gd name="connsiteX0" fmla="*/ 136944 w 101440"/>
                <a:gd name="connsiteY0" fmla="*/ 86224 h 101440"/>
                <a:gd name="connsiteX1" fmla="*/ 0 w 101440"/>
                <a:gd name="connsiteY1" fmla="*/ 0 h 101440"/>
                <a:gd name="connsiteX2" fmla="*/ 0 w 101440"/>
                <a:gd name="connsiteY2" fmla="*/ 40576 h 101440"/>
                <a:gd name="connsiteX3" fmla="*/ 136944 w 101440"/>
                <a:gd name="connsiteY3" fmla="*/ 121728 h 10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440" h="101440">
                  <a:moveTo>
                    <a:pt x="136944" y="86224"/>
                  </a:moveTo>
                  <a:lnTo>
                    <a:pt x="0" y="0"/>
                  </a:lnTo>
                  <a:lnTo>
                    <a:pt x="0" y="40576"/>
                  </a:lnTo>
                  <a:lnTo>
                    <a:pt x="136944" y="121728"/>
                  </a:lnTo>
                  <a:close/>
                </a:path>
              </a:pathLst>
            </a:custGeom>
            <a:solidFill>
              <a:srgbClr val="FFFFFF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4" name="Freeform: Shape 393">
              <a:extLst>
                <a:ext uri="{FF2B5EF4-FFF2-40B4-BE49-F238E27FC236}">
                  <a16:creationId xmlns:a16="http://schemas.microsoft.com/office/drawing/2014/main" id="{F1511B55-0004-4FB1-B157-7B6D583D255B}"/>
                </a:ext>
              </a:extLst>
            </p:cNvPr>
            <p:cNvSpPr/>
            <p:nvPr/>
          </p:nvSpPr>
          <p:spPr>
            <a:xfrm>
              <a:off x="8160308" y="3809400"/>
              <a:ext cx="405761" cy="253600"/>
            </a:xfrm>
            <a:custGeom>
              <a:avLst/>
              <a:gdLst>
                <a:gd name="connsiteX0" fmla="*/ 5072 w 405760"/>
                <a:gd name="connsiteY0" fmla="*/ 35504 h 253600"/>
                <a:gd name="connsiteX1" fmla="*/ 441265 w 405760"/>
                <a:gd name="connsiteY1" fmla="*/ 299248 h 253600"/>
                <a:gd name="connsiteX2" fmla="*/ 436193 w 405760"/>
                <a:gd name="connsiteY2" fmla="*/ 258672 h 253600"/>
                <a:gd name="connsiteX3" fmla="*/ 0 w 405760"/>
                <a:gd name="connsiteY3" fmla="*/ 0 h 253600"/>
                <a:gd name="connsiteX4" fmla="*/ 5072 w 405760"/>
                <a:gd name="connsiteY4" fmla="*/ 35504 h 25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5760" h="253600">
                  <a:moveTo>
                    <a:pt x="5072" y="35504"/>
                  </a:moveTo>
                  <a:lnTo>
                    <a:pt x="441265" y="299248"/>
                  </a:lnTo>
                  <a:lnTo>
                    <a:pt x="436193" y="258672"/>
                  </a:lnTo>
                  <a:lnTo>
                    <a:pt x="0" y="0"/>
                  </a:lnTo>
                  <a:lnTo>
                    <a:pt x="5072" y="35504"/>
                  </a:lnTo>
                </a:path>
              </a:pathLst>
            </a:custGeom>
            <a:solidFill>
              <a:srgbClr val="FFFFFF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5" name="Freeform: Shape 394">
              <a:extLst>
                <a:ext uri="{FF2B5EF4-FFF2-40B4-BE49-F238E27FC236}">
                  <a16:creationId xmlns:a16="http://schemas.microsoft.com/office/drawing/2014/main" id="{6EFA81F6-DB16-4D93-8777-2890664A6129}"/>
                </a:ext>
              </a:extLst>
            </p:cNvPr>
            <p:cNvSpPr/>
            <p:nvPr/>
          </p:nvSpPr>
          <p:spPr>
            <a:xfrm>
              <a:off x="7648035" y="3500008"/>
              <a:ext cx="253601" cy="202880"/>
            </a:xfrm>
            <a:custGeom>
              <a:avLst/>
              <a:gdLst>
                <a:gd name="connsiteX0" fmla="*/ 0 w 253600"/>
                <a:gd name="connsiteY0" fmla="*/ 35504 h 202880"/>
                <a:gd name="connsiteX1" fmla="*/ 278961 w 253600"/>
                <a:gd name="connsiteY1" fmla="*/ 202880 h 202880"/>
                <a:gd name="connsiteX2" fmla="*/ 278961 w 253600"/>
                <a:gd name="connsiteY2" fmla="*/ 167376 h 202880"/>
                <a:gd name="connsiteX3" fmla="*/ 0 w 253600"/>
                <a:gd name="connsiteY3" fmla="*/ 0 h 202880"/>
                <a:gd name="connsiteX4" fmla="*/ 0 w 253600"/>
                <a:gd name="connsiteY4" fmla="*/ 35504 h 20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3600" h="202880">
                  <a:moveTo>
                    <a:pt x="0" y="35504"/>
                  </a:moveTo>
                  <a:lnTo>
                    <a:pt x="278961" y="202880"/>
                  </a:lnTo>
                  <a:lnTo>
                    <a:pt x="278961" y="167376"/>
                  </a:lnTo>
                  <a:lnTo>
                    <a:pt x="0" y="0"/>
                  </a:lnTo>
                  <a:lnTo>
                    <a:pt x="0" y="35504"/>
                  </a:lnTo>
                </a:path>
              </a:pathLst>
            </a:custGeom>
            <a:solidFill>
              <a:srgbClr val="FFFFFF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6" name="Freeform: Shape 395">
              <a:extLst>
                <a:ext uri="{FF2B5EF4-FFF2-40B4-BE49-F238E27FC236}">
                  <a16:creationId xmlns:a16="http://schemas.microsoft.com/office/drawing/2014/main" id="{8A3561B0-5173-4307-A54D-E85894C9C068}"/>
                </a:ext>
              </a:extLst>
            </p:cNvPr>
            <p:cNvSpPr/>
            <p:nvPr/>
          </p:nvSpPr>
          <p:spPr>
            <a:xfrm>
              <a:off x="8089300" y="3763752"/>
              <a:ext cx="50720" cy="50720"/>
            </a:xfrm>
            <a:custGeom>
              <a:avLst/>
              <a:gdLst>
                <a:gd name="connsiteX0" fmla="*/ 0 w 0"/>
                <a:gd name="connsiteY0" fmla="*/ 35504 h 50720"/>
                <a:gd name="connsiteX1" fmla="*/ 40576 w 0"/>
                <a:gd name="connsiteY1" fmla="*/ 60864 h 50720"/>
                <a:gd name="connsiteX2" fmla="*/ 40576 w 0"/>
                <a:gd name="connsiteY2" fmla="*/ 25360 h 50720"/>
                <a:gd name="connsiteX3" fmla="*/ 0 w 0"/>
                <a:gd name="connsiteY3" fmla="*/ 0 h 50720"/>
                <a:gd name="connsiteX4" fmla="*/ 0 w 0"/>
                <a:gd name="connsiteY4" fmla="*/ 35504 h 50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h="50720">
                  <a:moveTo>
                    <a:pt x="0" y="35504"/>
                  </a:moveTo>
                  <a:lnTo>
                    <a:pt x="40576" y="60864"/>
                  </a:lnTo>
                  <a:lnTo>
                    <a:pt x="40576" y="25360"/>
                  </a:lnTo>
                  <a:lnTo>
                    <a:pt x="0" y="0"/>
                  </a:lnTo>
                  <a:lnTo>
                    <a:pt x="0" y="35504"/>
                  </a:lnTo>
                </a:path>
              </a:pathLst>
            </a:custGeom>
            <a:solidFill>
              <a:srgbClr val="FFFFFF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7" name="Freeform: Shape 396">
              <a:extLst>
                <a:ext uri="{FF2B5EF4-FFF2-40B4-BE49-F238E27FC236}">
                  <a16:creationId xmlns:a16="http://schemas.microsoft.com/office/drawing/2014/main" id="{292D7EB5-1F76-460F-8054-2E51831AE90F}"/>
                </a:ext>
              </a:extLst>
            </p:cNvPr>
            <p:cNvSpPr/>
            <p:nvPr/>
          </p:nvSpPr>
          <p:spPr>
            <a:xfrm>
              <a:off x="7962500" y="3687672"/>
              <a:ext cx="101440" cy="101440"/>
            </a:xfrm>
            <a:custGeom>
              <a:avLst/>
              <a:gdLst>
                <a:gd name="connsiteX0" fmla="*/ 0 w 101440"/>
                <a:gd name="connsiteY0" fmla="*/ 35504 h 101440"/>
                <a:gd name="connsiteX1" fmla="*/ 111584 w 101440"/>
                <a:gd name="connsiteY1" fmla="*/ 101440 h 101440"/>
                <a:gd name="connsiteX2" fmla="*/ 106512 w 101440"/>
                <a:gd name="connsiteY2" fmla="*/ 65936 h 101440"/>
                <a:gd name="connsiteX3" fmla="*/ 0 w 101440"/>
                <a:gd name="connsiteY3" fmla="*/ 0 h 101440"/>
                <a:gd name="connsiteX4" fmla="*/ 0 w 101440"/>
                <a:gd name="connsiteY4" fmla="*/ 35504 h 10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440" h="101440">
                  <a:moveTo>
                    <a:pt x="0" y="35504"/>
                  </a:moveTo>
                  <a:lnTo>
                    <a:pt x="111584" y="101440"/>
                  </a:lnTo>
                  <a:lnTo>
                    <a:pt x="106512" y="65936"/>
                  </a:lnTo>
                  <a:lnTo>
                    <a:pt x="0" y="0"/>
                  </a:lnTo>
                  <a:lnTo>
                    <a:pt x="0" y="35504"/>
                  </a:lnTo>
                </a:path>
              </a:pathLst>
            </a:custGeom>
            <a:solidFill>
              <a:srgbClr val="FFFFFF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8" name="Freeform: Shape 397">
              <a:extLst>
                <a:ext uri="{FF2B5EF4-FFF2-40B4-BE49-F238E27FC236}">
                  <a16:creationId xmlns:a16="http://schemas.microsoft.com/office/drawing/2014/main" id="{1C30E3D4-9EFF-48B3-8E33-6868E4C8F42E}"/>
                </a:ext>
              </a:extLst>
            </p:cNvPr>
            <p:cNvSpPr/>
            <p:nvPr/>
          </p:nvSpPr>
          <p:spPr>
            <a:xfrm>
              <a:off x="7495875" y="3231192"/>
              <a:ext cx="101440" cy="101440"/>
            </a:xfrm>
            <a:custGeom>
              <a:avLst/>
              <a:gdLst>
                <a:gd name="connsiteX0" fmla="*/ 0 w 101440"/>
                <a:gd name="connsiteY0" fmla="*/ 0 h 101440"/>
                <a:gd name="connsiteX1" fmla="*/ 0 w 101440"/>
                <a:gd name="connsiteY1" fmla="*/ 35504 h 101440"/>
                <a:gd name="connsiteX2" fmla="*/ 126800 w 101440"/>
                <a:gd name="connsiteY2" fmla="*/ 111584 h 101440"/>
                <a:gd name="connsiteX3" fmla="*/ 126800 w 101440"/>
                <a:gd name="connsiteY3" fmla="*/ 76080 h 10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440" h="101440">
                  <a:moveTo>
                    <a:pt x="0" y="0"/>
                  </a:moveTo>
                  <a:lnTo>
                    <a:pt x="0" y="35504"/>
                  </a:lnTo>
                  <a:lnTo>
                    <a:pt x="126800" y="111584"/>
                  </a:lnTo>
                  <a:lnTo>
                    <a:pt x="126800" y="76080"/>
                  </a:lnTo>
                  <a:close/>
                </a:path>
              </a:pathLst>
            </a:custGeom>
            <a:solidFill>
              <a:srgbClr val="FFFFFF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9" name="Freeform: Shape 398">
              <a:extLst>
                <a:ext uri="{FF2B5EF4-FFF2-40B4-BE49-F238E27FC236}">
                  <a16:creationId xmlns:a16="http://schemas.microsoft.com/office/drawing/2014/main" id="{41D06EA6-8713-4E62-8885-86FC82B01024}"/>
                </a:ext>
              </a:extLst>
            </p:cNvPr>
            <p:cNvSpPr/>
            <p:nvPr/>
          </p:nvSpPr>
          <p:spPr>
            <a:xfrm>
              <a:off x="7490803" y="3413784"/>
              <a:ext cx="101440" cy="101440"/>
            </a:xfrm>
            <a:custGeom>
              <a:avLst/>
              <a:gdLst>
                <a:gd name="connsiteX0" fmla="*/ 0 w 101440"/>
                <a:gd name="connsiteY0" fmla="*/ 0 h 101440"/>
                <a:gd name="connsiteX1" fmla="*/ 0 w 101440"/>
                <a:gd name="connsiteY1" fmla="*/ 35504 h 101440"/>
                <a:gd name="connsiteX2" fmla="*/ 126800 w 101440"/>
                <a:gd name="connsiteY2" fmla="*/ 111584 h 101440"/>
                <a:gd name="connsiteX3" fmla="*/ 126800 w 101440"/>
                <a:gd name="connsiteY3" fmla="*/ 76080 h 10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440" h="101440">
                  <a:moveTo>
                    <a:pt x="0" y="0"/>
                  </a:moveTo>
                  <a:lnTo>
                    <a:pt x="0" y="35504"/>
                  </a:lnTo>
                  <a:lnTo>
                    <a:pt x="126800" y="111584"/>
                  </a:lnTo>
                  <a:lnTo>
                    <a:pt x="126800" y="76080"/>
                  </a:lnTo>
                  <a:close/>
                </a:path>
              </a:pathLst>
            </a:custGeom>
            <a:solidFill>
              <a:srgbClr val="FFFFFF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0" name="Freeform: Shape 399">
              <a:extLst>
                <a:ext uri="{FF2B5EF4-FFF2-40B4-BE49-F238E27FC236}">
                  <a16:creationId xmlns:a16="http://schemas.microsoft.com/office/drawing/2014/main" id="{FEB4EAFC-54AB-4B1F-B28C-E1F50B565762}"/>
                </a:ext>
              </a:extLst>
            </p:cNvPr>
            <p:cNvSpPr/>
            <p:nvPr/>
          </p:nvSpPr>
          <p:spPr>
            <a:xfrm>
              <a:off x="8616789" y="4012280"/>
              <a:ext cx="152160" cy="101440"/>
            </a:xfrm>
            <a:custGeom>
              <a:avLst/>
              <a:gdLst>
                <a:gd name="connsiteX0" fmla="*/ 157233 w 152160"/>
                <a:gd name="connsiteY0" fmla="*/ 91296 h 101440"/>
                <a:gd name="connsiteX1" fmla="*/ 0 w 152160"/>
                <a:gd name="connsiteY1" fmla="*/ 0 h 101440"/>
                <a:gd name="connsiteX2" fmla="*/ 5072 w 152160"/>
                <a:gd name="connsiteY2" fmla="*/ 35504 h 101440"/>
                <a:gd name="connsiteX3" fmla="*/ 152160 w 152160"/>
                <a:gd name="connsiteY3" fmla="*/ 126800 h 10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160" h="101440">
                  <a:moveTo>
                    <a:pt x="157233" y="91296"/>
                  </a:moveTo>
                  <a:lnTo>
                    <a:pt x="0" y="0"/>
                  </a:lnTo>
                  <a:lnTo>
                    <a:pt x="5072" y="35504"/>
                  </a:lnTo>
                  <a:lnTo>
                    <a:pt x="152160" y="126800"/>
                  </a:lnTo>
                  <a:close/>
                </a:path>
              </a:pathLst>
            </a:custGeom>
            <a:solidFill>
              <a:srgbClr val="FFFFFF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1" name="Freeform: Shape 400">
              <a:extLst>
                <a:ext uri="{FF2B5EF4-FFF2-40B4-BE49-F238E27FC236}">
                  <a16:creationId xmlns:a16="http://schemas.microsoft.com/office/drawing/2014/main" id="{669AEFC7-3765-497B-A5DB-59C7A84C9195}"/>
                </a:ext>
              </a:extLst>
            </p:cNvPr>
            <p:cNvSpPr/>
            <p:nvPr/>
          </p:nvSpPr>
          <p:spPr>
            <a:xfrm>
              <a:off x="8160308" y="3738392"/>
              <a:ext cx="405761" cy="253600"/>
            </a:xfrm>
            <a:custGeom>
              <a:avLst/>
              <a:gdLst>
                <a:gd name="connsiteX0" fmla="*/ 0 w 405760"/>
                <a:gd name="connsiteY0" fmla="*/ 35504 h 253600"/>
                <a:gd name="connsiteX1" fmla="*/ 436193 w 405760"/>
                <a:gd name="connsiteY1" fmla="*/ 294176 h 253600"/>
                <a:gd name="connsiteX2" fmla="*/ 436193 w 405760"/>
                <a:gd name="connsiteY2" fmla="*/ 258672 h 253600"/>
                <a:gd name="connsiteX3" fmla="*/ 0 w 405760"/>
                <a:gd name="connsiteY3" fmla="*/ 0 h 253600"/>
                <a:gd name="connsiteX4" fmla="*/ 0 w 405760"/>
                <a:gd name="connsiteY4" fmla="*/ 35504 h 25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5760" h="253600">
                  <a:moveTo>
                    <a:pt x="0" y="35504"/>
                  </a:moveTo>
                  <a:lnTo>
                    <a:pt x="436193" y="294176"/>
                  </a:lnTo>
                  <a:lnTo>
                    <a:pt x="436193" y="258672"/>
                  </a:lnTo>
                  <a:lnTo>
                    <a:pt x="0" y="0"/>
                  </a:lnTo>
                  <a:lnTo>
                    <a:pt x="0" y="35504"/>
                  </a:lnTo>
                </a:path>
              </a:pathLst>
            </a:custGeom>
            <a:solidFill>
              <a:srgbClr val="0F4FAA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2" name="Freeform: Shape 401">
              <a:extLst>
                <a:ext uri="{FF2B5EF4-FFF2-40B4-BE49-F238E27FC236}">
                  <a16:creationId xmlns:a16="http://schemas.microsoft.com/office/drawing/2014/main" id="{D43603E4-DB48-45C9-A65F-5173BA1C66D4}"/>
                </a:ext>
              </a:extLst>
            </p:cNvPr>
            <p:cNvSpPr/>
            <p:nvPr/>
          </p:nvSpPr>
          <p:spPr>
            <a:xfrm>
              <a:off x="7642963" y="3429000"/>
              <a:ext cx="253601" cy="202880"/>
            </a:xfrm>
            <a:custGeom>
              <a:avLst/>
              <a:gdLst>
                <a:gd name="connsiteX0" fmla="*/ 5072 w 253600"/>
                <a:gd name="connsiteY0" fmla="*/ 35504 h 202880"/>
                <a:gd name="connsiteX1" fmla="*/ 284033 w 253600"/>
                <a:gd name="connsiteY1" fmla="*/ 202880 h 202880"/>
                <a:gd name="connsiteX2" fmla="*/ 284033 w 253600"/>
                <a:gd name="connsiteY2" fmla="*/ 167376 h 202880"/>
                <a:gd name="connsiteX3" fmla="*/ 0 w 253600"/>
                <a:gd name="connsiteY3" fmla="*/ 0 h 202880"/>
                <a:gd name="connsiteX4" fmla="*/ 5072 w 253600"/>
                <a:gd name="connsiteY4" fmla="*/ 35504 h 20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3600" h="202880">
                  <a:moveTo>
                    <a:pt x="5072" y="35504"/>
                  </a:moveTo>
                  <a:lnTo>
                    <a:pt x="284033" y="202880"/>
                  </a:lnTo>
                  <a:lnTo>
                    <a:pt x="284033" y="167376"/>
                  </a:lnTo>
                  <a:lnTo>
                    <a:pt x="0" y="0"/>
                  </a:lnTo>
                  <a:lnTo>
                    <a:pt x="5072" y="35504"/>
                  </a:lnTo>
                </a:path>
              </a:pathLst>
            </a:custGeom>
            <a:solidFill>
              <a:srgbClr val="FFFFFF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3" name="Freeform: Shape 402">
              <a:extLst>
                <a:ext uri="{FF2B5EF4-FFF2-40B4-BE49-F238E27FC236}">
                  <a16:creationId xmlns:a16="http://schemas.microsoft.com/office/drawing/2014/main" id="{F9BE6151-7DC3-4C42-AFE6-29E21F23C3FA}"/>
                </a:ext>
              </a:extLst>
            </p:cNvPr>
            <p:cNvSpPr/>
            <p:nvPr/>
          </p:nvSpPr>
          <p:spPr>
            <a:xfrm>
              <a:off x="8084228" y="3692744"/>
              <a:ext cx="50720" cy="50720"/>
            </a:xfrm>
            <a:custGeom>
              <a:avLst/>
              <a:gdLst>
                <a:gd name="connsiteX0" fmla="*/ 0 w 0"/>
                <a:gd name="connsiteY0" fmla="*/ 35504 h 50720"/>
                <a:gd name="connsiteX1" fmla="*/ 45648 w 0"/>
                <a:gd name="connsiteY1" fmla="*/ 60864 h 50720"/>
                <a:gd name="connsiteX2" fmla="*/ 40576 w 0"/>
                <a:gd name="connsiteY2" fmla="*/ 25360 h 50720"/>
                <a:gd name="connsiteX3" fmla="*/ 0 w 0"/>
                <a:gd name="connsiteY3" fmla="*/ 0 h 50720"/>
                <a:gd name="connsiteX4" fmla="*/ 0 w 0"/>
                <a:gd name="connsiteY4" fmla="*/ 35504 h 50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h="50720">
                  <a:moveTo>
                    <a:pt x="0" y="35504"/>
                  </a:moveTo>
                  <a:lnTo>
                    <a:pt x="45648" y="60864"/>
                  </a:lnTo>
                  <a:lnTo>
                    <a:pt x="40576" y="25360"/>
                  </a:lnTo>
                  <a:lnTo>
                    <a:pt x="0" y="0"/>
                  </a:lnTo>
                  <a:lnTo>
                    <a:pt x="0" y="35504"/>
                  </a:lnTo>
                </a:path>
              </a:pathLst>
            </a:custGeom>
            <a:solidFill>
              <a:srgbClr val="FFFFFF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4" name="Freeform: Shape 403">
              <a:extLst>
                <a:ext uri="{FF2B5EF4-FFF2-40B4-BE49-F238E27FC236}">
                  <a16:creationId xmlns:a16="http://schemas.microsoft.com/office/drawing/2014/main" id="{705DF39E-8ED9-43FA-8AE2-D38D0D12D3C5}"/>
                </a:ext>
              </a:extLst>
            </p:cNvPr>
            <p:cNvSpPr/>
            <p:nvPr/>
          </p:nvSpPr>
          <p:spPr>
            <a:xfrm>
              <a:off x="7962500" y="3616664"/>
              <a:ext cx="101440" cy="101440"/>
            </a:xfrm>
            <a:custGeom>
              <a:avLst/>
              <a:gdLst>
                <a:gd name="connsiteX0" fmla="*/ 0 w 101440"/>
                <a:gd name="connsiteY0" fmla="*/ 35504 h 101440"/>
                <a:gd name="connsiteX1" fmla="*/ 106512 w 101440"/>
                <a:gd name="connsiteY1" fmla="*/ 101440 h 101440"/>
                <a:gd name="connsiteX2" fmla="*/ 106512 w 101440"/>
                <a:gd name="connsiteY2" fmla="*/ 65936 h 101440"/>
                <a:gd name="connsiteX3" fmla="*/ 0 w 101440"/>
                <a:gd name="connsiteY3" fmla="*/ 0 h 101440"/>
                <a:gd name="connsiteX4" fmla="*/ 0 w 101440"/>
                <a:gd name="connsiteY4" fmla="*/ 35504 h 10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440" h="101440">
                  <a:moveTo>
                    <a:pt x="0" y="35504"/>
                  </a:moveTo>
                  <a:lnTo>
                    <a:pt x="106512" y="101440"/>
                  </a:lnTo>
                  <a:lnTo>
                    <a:pt x="106512" y="65936"/>
                  </a:lnTo>
                  <a:lnTo>
                    <a:pt x="0" y="0"/>
                  </a:lnTo>
                  <a:lnTo>
                    <a:pt x="0" y="35504"/>
                  </a:lnTo>
                </a:path>
              </a:pathLst>
            </a:custGeom>
            <a:solidFill>
              <a:srgbClr val="FFFFFF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5" name="Freeform: Shape 404">
              <a:extLst>
                <a:ext uri="{FF2B5EF4-FFF2-40B4-BE49-F238E27FC236}">
                  <a16:creationId xmlns:a16="http://schemas.microsoft.com/office/drawing/2014/main" id="{2EA85961-9D21-4754-9DF4-1E22BFFDC3B2}"/>
                </a:ext>
              </a:extLst>
            </p:cNvPr>
            <p:cNvSpPr/>
            <p:nvPr/>
          </p:nvSpPr>
          <p:spPr>
            <a:xfrm>
              <a:off x="8616789" y="3905768"/>
              <a:ext cx="152160" cy="101440"/>
            </a:xfrm>
            <a:custGeom>
              <a:avLst/>
              <a:gdLst>
                <a:gd name="connsiteX0" fmla="*/ 157233 w 152160"/>
                <a:gd name="connsiteY0" fmla="*/ 96368 h 101440"/>
                <a:gd name="connsiteX1" fmla="*/ 0 w 152160"/>
                <a:gd name="connsiteY1" fmla="*/ 0 h 101440"/>
                <a:gd name="connsiteX2" fmla="*/ 0 w 152160"/>
                <a:gd name="connsiteY2" fmla="*/ 35504 h 101440"/>
                <a:gd name="connsiteX3" fmla="*/ 157233 w 152160"/>
                <a:gd name="connsiteY3" fmla="*/ 131872 h 10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160" h="101440">
                  <a:moveTo>
                    <a:pt x="157233" y="96368"/>
                  </a:moveTo>
                  <a:lnTo>
                    <a:pt x="0" y="0"/>
                  </a:lnTo>
                  <a:lnTo>
                    <a:pt x="0" y="35504"/>
                  </a:lnTo>
                  <a:lnTo>
                    <a:pt x="157233" y="131872"/>
                  </a:lnTo>
                  <a:close/>
                </a:path>
              </a:pathLst>
            </a:custGeom>
            <a:solidFill>
              <a:srgbClr val="0F4FAA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6" name="Freeform: Shape 405">
              <a:extLst>
                <a:ext uri="{FF2B5EF4-FFF2-40B4-BE49-F238E27FC236}">
                  <a16:creationId xmlns:a16="http://schemas.microsoft.com/office/drawing/2014/main" id="{36A03A16-32B0-422B-8DE5-36A9B0EEE772}"/>
                </a:ext>
              </a:extLst>
            </p:cNvPr>
            <p:cNvSpPr/>
            <p:nvPr/>
          </p:nvSpPr>
          <p:spPr>
            <a:xfrm>
              <a:off x="7642963" y="3322488"/>
              <a:ext cx="253601" cy="202880"/>
            </a:xfrm>
            <a:custGeom>
              <a:avLst/>
              <a:gdLst>
                <a:gd name="connsiteX0" fmla="*/ 0 w 253600"/>
                <a:gd name="connsiteY0" fmla="*/ 35504 h 202880"/>
                <a:gd name="connsiteX1" fmla="*/ 278961 w 253600"/>
                <a:gd name="connsiteY1" fmla="*/ 202880 h 202880"/>
                <a:gd name="connsiteX2" fmla="*/ 278961 w 253600"/>
                <a:gd name="connsiteY2" fmla="*/ 167376 h 202880"/>
                <a:gd name="connsiteX3" fmla="*/ 0 w 253600"/>
                <a:gd name="connsiteY3" fmla="*/ 0 h 202880"/>
                <a:gd name="connsiteX4" fmla="*/ 0 w 253600"/>
                <a:gd name="connsiteY4" fmla="*/ 35504 h 20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3600" h="202880">
                  <a:moveTo>
                    <a:pt x="0" y="35504"/>
                  </a:moveTo>
                  <a:lnTo>
                    <a:pt x="278961" y="202880"/>
                  </a:lnTo>
                  <a:lnTo>
                    <a:pt x="278961" y="167376"/>
                  </a:lnTo>
                  <a:lnTo>
                    <a:pt x="0" y="0"/>
                  </a:lnTo>
                  <a:lnTo>
                    <a:pt x="0" y="35504"/>
                  </a:lnTo>
                </a:path>
              </a:pathLst>
            </a:custGeom>
            <a:solidFill>
              <a:srgbClr val="FFFFFF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7" name="Freeform: Shape 406">
              <a:extLst>
                <a:ext uri="{FF2B5EF4-FFF2-40B4-BE49-F238E27FC236}">
                  <a16:creationId xmlns:a16="http://schemas.microsoft.com/office/drawing/2014/main" id="{C6B242D1-20FA-40EC-BB19-230B685B7401}"/>
                </a:ext>
              </a:extLst>
            </p:cNvPr>
            <p:cNvSpPr/>
            <p:nvPr/>
          </p:nvSpPr>
          <p:spPr>
            <a:xfrm>
              <a:off x="8155236" y="3626808"/>
              <a:ext cx="405761" cy="253600"/>
            </a:xfrm>
            <a:custGeom>
              <a:avLst/>
              <a:gdLst>
                <a:gd name="connsiteX0" fmla="*/ 0 w 405760"/>
                <a:gd name="connsiteY0" fmla="*/ 35504 h 253600"/>
                <a:gd name="connsiteX1" fmla="*/ 436193 w 405760"/>
                <a:gd name="connsiteY1" fmla="*/ 299248 h 253600"/>
                <a:gd name="connsiteX2" fmla="*/ 436193 w 405760"/>
                <a:gd name="connsiteY2" fmla="*/ 263744 h 253600"/>
                <a:gd name="connsiteX3" fmla="*/ 0 w 405760"/>
                <a:gd name="connsiteY3" fmla="*/ 0 h 253600"/>
                <a:gd name="connsiteX4" fmla="*/ 0 w 405760"/>
                <a:gd name="connsiteY4" fmla="*/ 35504 h 25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5760" h="253600">
                  <a:moveTo>
                    <a:pt x="0" y="35504"/>
                  </a:moveTo>
                  <a:lnTo>
                    <a:pt x="436193" y="299248"/>
                  </a:lnTo>
                  <a:lnTo>
                    <a:pt x="436193" y="263744"/>
                  </a:lnTo>
                  <a:lnTo>
                    <a:pt x="0" y="0"/>
                  </a:lnTo>
                  <a:lnTo>
                    <a:pt x="0" y="35504"/>
                  </a:lnTo>
                </a:path>
              </a:pathLst>
            </a:custGeom>
            <a:solidFill>
              <a:srgbClr val="FFFFFF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8" name="Freeform: Shape 407">
              <a:extLst>
                <a:ext uri="{FF2B5EF4-FFF2-40B4-BE49-F238E27FC236}">
                  <a16:creationId xmlns:a16="http://schemas.microsoft.com/office/drawing/2014/main" id="{BC111B8B-3D7B-4CC3-B7B2-B2F73D072117}"/>
                </a:ext>
              </a:extLst>
            </p:cNvPr>
            <p:cNvSpPr/>
            <p:nvPr/>
          </p:nvSpPr>
          <p:spPr>
            <a:xfrm>
              <a:off x="8084228" y="3586232"/>
              <a:ext cx="50720" cy="50720"/>
            </a:xfrm>
            <a:custGeom>
              <a:avLst/>
              <a:gdLst>
                <a:gd name="connsiteX0" fmla="*/ 0 w 0"/>
                <a:gd name="connsiteY0" fmla="*/ 35504 h 50720"/>
                <a:gd name="connsiteX1" fmla="*/ 40576 w 0"/>
                <a:gd name="connsiteY1" fmla="*/ 60864 h 50720"/>
                <a:gd name="connsiteX2" fmla="*/ 40576 w 0"/>
                <a:gd name="connsiteY2" fmla="*/ 25360 h 50720"/>
                <a:gd name="connsiteX3" fmla="*/ 0 w 0"/>
                <a:gd name="connsiteY3" fmla="*/ 0 h 50720"/>
                <a:gd name="connsiteX4" fmla="*/ 0 w 0"/>
                <a:gd name="connsiteY4" fmla="*/ 35504 h 50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h="50720">
                  <a:moveTo>
                    <a:pt x="0" y="35504"/>
                  </a:moveTo>
                  <a:lnTo>
                    <a:pt x="40576" y="60864"/>
                  </a:lnTo>
                  <a:lnTo>
                    <a:pt x="40576" y="25360"/>
                  </a:lnTo>
                  <a:lnTo>
                    <a:pt x="0" y="0"/>
                  </a:lnTo>
                  <a:lnTo>
                    <a:pt x="0" y="35504"/>
                  </a:lnTo>
                </a:path>
              </a:pathLst>
            </a:custGeom>
            <a:solidFill>
              <a:srgbClr val="FFFFFF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9" name="Freeform: Shape 408">
              <a:extLst>
                <a:ext uri="{FF2B5EF4-FFF2-40B4-BE49-F238E27FC236}">
                  <a16:creationId xmlns:a16="http://schemas.microsoft.com/office/drawing/2014/main" id="{2ADA7324-813E-4FF5-87C8-FCB451075444}"/>
                </a:ext>
              </a:extLst>
            </p:cNvPr>
            <p:cNvSpPr/>
            <p:nvPr/>
          </p:nvSpPr>
          <p:spPr>
            <a:xfrm>
              <a:off x="7957428" y="3510152"/>
              <a:ext cx="101440" cy="101440"/>
            </a:xfrm>
            <a:custGeom>
              <a:avLst/>
              <a:gdLst>
                <a:gd name="connsiteX0" fmla="*/ 0 w 101440"/>
                <a:gd name="connsiteY0" fmla="*/ 35504 h 101440"/>
                <a:gd name="connsiteX1" fmla="*/ 111584 w 101440"/>
                <a:gd name="connsiteY1" fmla="*/ 101440 h 101440"/>
                <a:gd name="connsiteX2" fmla="*/ 106513 w 101440"/>
                <a:gd name="connsiteY2" fmla="*/ 65936 h 101440"/>
                <a:gd name="connsiteX3" fmla="*/ 0 w 101440"/>
                <a:gd name="connsiteY3" fmla="*/ 0 h 101440"/>
                <a:gd name="connsiteX4" fmla="*/ 0 w 101440"/>
                <a:gd name="connsiteY4" fmla="*/ 35504 h 10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440" h="101440">
                  <a:moveTo>
                    <a:pt x="0" y="35504"/>
                  </a:moveTo>
                  <a:lnTo>
                    <a:pt x="111584" y="101440"/>
                  </a:lnTo>
                  <a:lnTo>
                    <a:pt x="106513" y="65936"/>
                  </a:lnTo>
                  <a:lnTo>
                    <a:pt x="0" y="0"/>
                  </a:lnTo>
                  <a:lnTo>
                    <a:pt x="0" y="35504"/>
                  </a:lnTo>
                </a:path>
              </a:pathLst>
            </a:custGeom>
            <a:solidFill>
              <a:srgbClr val="FFFFFF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0" name="Freeform: Shape 409">
              <a:extLst>
                <a:ext uri="{FF2B5EF4-FFF2-40B4-BE49-F238E27FC236}">
                  <a16:creationId xmlns:a16="http://schemas.microsoft.com/office/drawing/2014/main" id="{F4004B77-2198-4399-8754-EB90DCB4596A}"/>
                </a:ext>
              </a:extLst>
            </p:cNvPr>
            <p:cNvSpPr/>
            <p:nvPr/>
          </p:nvSpPr>
          <p:spPr>
            <a:xfrm>
              <a:off x="7490803" y="3342776"/>
              <a:ext cx="101440" cy="101440"/>
            </a:xfrm>
            <a:custGeom>
              <a:avLst/>
              <a:gdLst>
                <a:gd name="connsiteX0" fmla="*/ 0 w 101440"/>
                <a:gd name="connsiteY0" fmla="*/ 0 h 101440"/>
                <a:gd name="connsiteX1" fmla="*/ 0 w 101440"/>
                <a:gd name="connsiteY1" fmla="*/ 35504 h 101440"/>
                <a:gd name="connsiteX2" fmla="*/ 126800 w 101440"/>
                <a:gd name="connsiteY2" fmla="*/ 111584 h 101440"/>
                <a:gd name="connsiteX3" fmla="*/ 126800 w 101440"/>
                <a:gd name="connsiteY3" fmla="*/ 71008 h 10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440" h="101440">
                  <a:moveTo>
                    <a:pt x="0" y="0"/>
                  </a:moveTo>
                  <a:lnTo>
                    <a:pt x="0" y="35504"/>
                  </a:lnTo>
                  <a:lnTo>
                    <a:pt x="126800" y="111584"/>
                  </a:lnTo>
                  <a:lnTo>
                    <a:pt x="126800" y="71008"/>
                  </a:lnTo>
                  <a:close/>
                </a:path>
              </a:pathLst>
            </a:custGeom>
            <a:solidFill>
              <a:srgbClr val="0F4FAA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1" name="Freeform: Shape 410">
              <a:extLst>
                <a:ext uri="{FF2B5EF4-FFF2-40B4-BE49-F238E27FC236}">
                  <a16:creationId xmlns:a16="http://schemas.microsoft.com/office/drawing/2014/main" id="{878FB77A-4574-4838-AE52-70B499ABE5EC}"/>
                </a:ext>
              </a:extLst>
            </p:cNvPr>
            <p:cNvSpPr/>
            <p:nvPr/>
          </p:nvSpPr>
          <p:spPr>
            <a:xfrm>
              <a:off x="8637077" y="4357177"/>
              <a:ext cx="101440" cy="101440"/>
            </a:xfrm>
            <a:custGeom>
              <a:avLst/>
              <a:gdLst>
                <a:gd name="connsiteX0" fmla="*/ 126800 w 101440"/>
                <a:gd name="connsiteY0" fmla="*/ 76080 h 101440"/>
                <a:gd name="connsiteX1" fmla="*/ 0 w 101440"/>
                <a:gd name="connsiteY1" fmla="*/ 0 h 101440"/>
                <a:gd name="connsiteX2" fmla="*/ 5072 w 101440"/>
                <a:gd name="connsiteY2" fmla="*/ 40576 h 101440"/>
                <a:gd name="connsiteX3" fmla="*/ 126800 w 101440"/>
                <a:gd name="connsiteY3" fmla="*/ 116656 h 10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440" h="101440">
                  <a:moveTo>
                    <a:pt x="126800" y="76080"/>
                  </a:moveTo>
                  <a:lnTo>
                    <a:pt x="0" y="0"/>
                  </a:lnTo>
                  <a:lnTo>
                    <a:pt x="5072" y="40576"/>
                  </a:lnTo>
                  <a:lnTo>
                    <a:pt x="126800" y="116656"/>
                  </a:lnTo>
                  <a:close/>
                </a:path>
              </a:pathLst>
            </a:custGeom>
            <a:solidFill>
              <a:srgbClr val="FFFFFF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2" name="Freeform: Shape 411">
              <a:extLst>
                <a:ext uri="{FF2B5EF4-FFF2-40B4-BE49-F238E27FC236}">
                  <a16:creationId xmlns:a16="http://schemas.microsoft.com/office/drawing/2014/main" id="{2BBD92BD-A810-4FA5-B587-098625422491}"/>
                </a:ext>
              </a:extLst>
            </p:cNvPr>
            <p:cNvSpPr/>
            <p:nvPr/>
          </p:nvSpPr>
          <p:spPr>
            <a:xfrm>
              <a:off x="8170452" y="4078217"/>
              <a:ext cx="405761" cy="253600"/>
            </a:xfrm>
            <a:custGeom>
              <a:avLst/>
              <a:gdLst>
                <a:gd name="connsiteX0" fmla="*/ 0 w 405760"/>
                <a:gd name="connsiteY0" fmla="*/ 35504 h 253600"/>
                <a:gd name="connsiteX1" fmla="*/ 436193 w 405760"/>
                <a:gd name="connsiteY1" fmla="*/ 299248 h 253600"/>
                <a:gd name="connsiteX2" fmla="*/ 436193 w 405760"/>
                <a:gd name="connsiteY2" fmla="*/ 258672 h 253600"/>
                <a:gd name="connsiteX3" fmla="*/ 0 w 405760"/>
                <a:gd name="connsiteY3" fmla="*/ 0 h 253600"/>
                <a:gd name="connsiteX4" fmla="*/ 0 w 405760"/>
                <a:gd name="connsiteY4" fmla="*/ 35504 h 25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5760" h="253600">
                  <a:moveTo>
                    <a:pt x="0" y="35504"/>
                  </a:moveTo>
                  <a:lnTo>
                    <a:pt x="436193" y="299248"/>
                  </a:lnTo>
                  <a:lnTo>
                    <a:pt x="436193" y="258672"/>
                  </a:lnTo>
                  <a:lnTo>
                    <a:pt x="0" y="0"/>
                  </a:lnTo>
                  <a:lnTo>
                    <a:pt x="0" y="35504"/>
                  </a:lnTo>
                </a:path>
              </a:pathLst>
            </a:custGeom>
            <a:solidFill>
              <a:srgbClr val="FFFFFF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3" name="Freeform: Shape 412">
              <a:extLst>
                <a:ext uri="{FF2B5EF4-FFF2-40B4-BE49-F238E27FC236}">
                  <a16:creationId xmlns:a16="http://schemas.microsoft.com/office/drawing/2014/main" id="{E33AA45E-B7FE-4746-A9AA-303FA2E5F582}"/>
                </a:ext>
              </a:extLst>
            </p:cNvPr>
            <p:cNvSpPr/>
            <p:nvPr/>
          </p:nvSpPr>
          <p:spPr>
            <a:xfrm>
              <a:off x="7653107" y="3768824"/>
              <a:ext cx="253601" cy="202880"/>
            </a:xfrm>
            <a:custGeom>
              <a:avLst/>
              <a:gdLst>
                <a:gd name="connsiteX0" fmla="*/ 5072 w 253600"/>
                <a:gd name="connsiteY0" fmla="*/ 35504 h 202880"/>
                <a:gd name="connsiteX1" fmla="*/ 284033 w 253600"/>
                <a:gd name="connsiteY1" fmla="*/ 202880 h 202880"/>
                <a:gd name="connsiteX2" fmla="*/ 284033 w 253600"/>
                <a:gd name="connsiteY2" fmla="*/ 167376 h 202880"/>
                <a:gd name="connsiteX3" fmla="*/ 0 w 253600"/>
                <a:gd name="connsiteY3" fmla="*/ 0 h 202880"/>
                <a:gd name="connsiteX4" fmla="*/ 5072 w 253600"/>
                <a:gd name="connsiteY4" fmla="*/ 35504 h 20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3600" h="202880">
                  <a:moveTo>
                    <a:pt x="5072" y="35504"/>
                  </a:moveTo>
                  <a:lnTo>
                    <a:pt x="284033" y="202880"/>
                  </a:lnTo>
                  <a:lnTo>
                    <a:pt x="284033" y="167376"/>
                  </a:lnTo>
                  <a:lnTo>
                    <a:pt x="0" y="0"/>
                  </a:lnTo>
                  <a:lnTo>
                    <a:pt x="5072" y="35504"/>
                  </a:lnTo>
                </a:path>
              </a:pathLst>
            </a:custGeom>
            <a:solidFill>
              <a:srgbClr val="FFFFFF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4" name="Freeform: Shape 413">
              <a:extLst>
                <a:ext uri="{FF2B5EF4-FFF2-40B4-BE49-F238E27FC236}">
                  <a16:creationId xmlns:a16="http://schemas.microsoft.com/office/drawing/2014/main" id="{57BCDA75-9439-4436-BF73-6740E8A25E1D}"/>
                </a:ext>
              </a:extLst>
            </p:cNvPr>
            <p:cNvSpPr/>
            <p:nvPr/>
          </p:nvSpPr>
          <p:spPr>
            <a:xfrm>
              <a:off x="8094372" y="4032569"/>
              <a:ext cx="50720" cy="50720"/>
            </a:xfrm>
            <a:custGeom>
              <a:avLst/>
              <a:gdLst>
                <a:gd name="connsiteX0" fmla="*/ 0 w 0"/>
                <a:gd name="connsiteY0" fmla="*/ 35504 h 50720"/>
                <a:gd name="connsiteX1" fmla="*/ 40576 w 0"/>
                <a:gd name="connsiteY1" fmla="*/ 60864 h 50720"/>
                <a:gd name="connsiteX2" fmla="*/ 40576 w 0"/>
                <a:gd name="connsiteY2" fmla="*/ 25360 h 50720"/>
                <a:gd name="connsiteX3" fmla="*/ 0 w 0"/>
                <a:gd name="connsiteY3" fmla="*/ 0 h 50720"/>
                <a:gd name="connsiteX4" fmla="*/ 0 w 0"/>
                <a:gd name="connsiteY4" fmla="*/ 35504 h 50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h="50720">
                  <a:moveTo>
                    <a:pt x="0" y="35504"/>
                  </a:moveTo>
                  <a:lnTo>
                    <a:pt x="40576" y="60864"/>
                  </a:lnTo>
                  <a:lnTo>
                    <a:pt x="40576" y="25360"/>
                  </a:lnTo>
                  <a:lnTo>
                    <a:pt x="0" y="0"/>
                  </a:lnTo>
                  <a:lnTo>
                    <a:pt x="0" y="35504"/>
                  </a:lnTo>
                </a:path>
              </a:pathLst>
            </a:custGeom>
            <a:solidFill>
              <a:srgbClr val="FFFFFF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5" name="Freeform: Shape 414">
              <a:extLst>
                <a:ext uri="{FF2B5EF4-FFF2-40B4-BE49-F238E27FC236}">
                  <a16:creationId xmlns:a16="http://schemas.microsoft.com/office/drawing/2014/main" id="{98D3CDD3-A511-4EA9-BDAB-210F9EEBA4A7}"/>
                </a:ext>
              </a:extLst>
            </p:cNvPr>
            <p:cNvSpPr/>
            <p:nvPr/>
          </p:nvSpPr>
          <p:spPr>
            <a:xfrm>
              <a:off x="7972644" y="3956489"/>
              <a:ext cx="101440" cy="101440"/>
            </a:xfrm>
            <a:custGeom>
              <a:avLst/>
              <a:gdLst>
                <a:gd name="connsiteX0" fmla="*/ 0 w 101440"/>
                <a:gd name="connsiteY0" fmla="*/ 35504 h 101440"/>
                <a:gd name="connsiteX1" fmla="*/ 106512 w 101440"/>
                <a:gd name="connsiteY1" fmla="*/ 101440 h 101440"/>
                <a:gd name="connsiteX2" fmla="*/ 106512 w 101440"/>
                <a:gd name="connsiteY2" fmla="*/ 65936 h 101440"/>
                <a:gd name="connsiteX3" fmla="*/ 0 w 101440"/>
                <a:gd name="connsiteY3" fmla="*/ 0 h 101440"/>
                <a:gd name="connsiteX4" fmla="*/ 0 w 101440"/>
                <a:gd name="connsiteY4" fmla="*/ 35504 h 10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440" h="101440">
                  <a:moveTo>
                    <a:pt x="0" y="35504"/>
                  </a:moveTo>
                  <a:lnTo>
                    <a:pt x="106512" y="101440"/>
                  </a:lnTo>
                  <a:lnTo>
                    <a:pt x="106512" y="65936"/>
                  </a:lnTo>
                  <a:lnTo>
                    <a:pt x="0" y="0"/>
                  </a:lnTo>
                  <a:lnTo>
                    <a:pt x="0" y="35504"/>
                  </a:lnTo>
                </a:path>
              </a:pathLst>
            </a:custGeom>
            <a:solidFill>
              <a:srgbClr val="FFFFFF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6" name="Freeform: Shape 415">
              <a:extLst>
                <a:ext uri="{FF2B5EF4-FFF2-40B4-BE49-F238E27FC236}">
                  <a16:creationId xmlns:a16="http://schemas.microsoft.com/office/drawing/2014/main" id="{7CAD9A5E-9978-42E6-8F80-FE3857B4F3AC}"/>
                </a:ext>
              </a:extLst>
            </p:cNvPr>
            <p:cNvSpPr/>
            <p:nvPr/>
          </p:nvSpPr>
          <p:spPr>
            <a:xfrm>
              <a:off x="7490803" y="3505080"/>
              <a:ext cx="50720" cy="5072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35504 h 0"/>
                <a:gd name="connsiteX2" fmla="*/ 0 w 0"/>
                <a:gd name="connsiteY2" fmla="*/ 35504 h 0"/>
                <a:gd name="connsiteX3" fmla="*/ 0 w 0"/>
                <a:gd name="connsiteY3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35504"/>
                  </a:lnTo>
                  <a:lnTo>
                    <a:pt x="0" y="355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7" name="Freeform: Shape 416">
              <a:extLst>
                <a:ext uri="{FF2B5EF4-FFF2-40B4-BE49-F238E27FC236}">
                  <a16:creationId xmlns:a16="http://schemas.microsoft.com/office/drawing/2014/main" id="{EEC9A7B8-36C1-4DFF-8CE9-E2FD2A747F50}"/>
                </a:ext>
              </a:extLst>
            </p:cNvPr>
            <p:cNvSpPr/>
            <p:nvPr/>
          </p:nvSpPr>
          <p:spPr>
            <a:xfrm>
              <a:off x="7490803" y="3505080"/>
              <a:ext cx="101440" cy="101440"/>
            </a:xfrm>
            <a:custGeom>
              <a:avLst/>
              <a:gdLst>
                <a:gd name="connsiteX0" fmla="*/ 0 w 101440"/>
                <a:gd name="connsiteY0" fmla="*/ 0 h 101440"/>
                <a:gd name="connsiteX1" fmla="*/ 0 w 101440"/>
                <a:gd name="connsiteY1" fmla="*/ 35504 h 101440"/>
                <a:gd name="connsiteX2" fmla="*/ 126800 w 101440"/>
                <a:gd name="connsiteY2" fmla="*/ 111584 h 101440"/>
                <a:gd name="connsiteX3" fmla="*/ 126800 w 101440"/>
                <a:gd name="connsiteY3" fmla="*/ 76080 h 10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440" h="101440">
                  <a:moveTo>
                    <a:pt x="0" y="0"/>
                  </a:moveTo>
                  <a:lnTo>
                    <a:pt x="0" y="35504"/>
                  </a:lnTo>
                  <a:lnTo>
                    <a:pt x="126800" y="111584"/>
                  </a:lnTo>
                  <a:lnTo>
                    <a:pt x="126800" y="76080"/>
                  </a:lnTo>
                  <a:close/>
                </a:path>
              </a:pathLst>
            </a:custGeom>
            <a:solidFill>
              <a:srgbClr val="FFFFFF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8" name="Freeform: Shape 417">
              <a:extLst>
                <a:ext uri="{FF2B5EF4-FFF2-40B4-BE49-F238E27FC236}">
                  <a16:creationId xmlns:a16="http://schemas.microsoft.com/office/drawing/2014/main" id="{A78A1808-7F12-47A6-BCB4-E3E9C1452137}"/>
                </a:ext>
              </a:extLst>
            </p:cNvPr>
            <p:cNvSpPr/>
            <p:nvPr/>
          </p:nvSpPr>
          <p:spPr>
            <a:xfrm>
              <a:off x="7485731" y="3672456"/>
              <a:ext cx="101440" cy="101440"/>
            </a:xfrm>
            <a:custGeom>
              <a:avLst/>
              <a:gdLst>
                <a:gd name="connsiteX0" fmla="*/ 0 w 101440"/>
                <a:gd name="connsiteY0" fmla="*/ 0 h 101440"/>
                <a:gd name="connsiteX1" fmla="*/ 0 w 101440"/>
                <a:gd name="connsiteY1" fmla="*/ 35504 h 101440"/>
                <a:gd name="connsiteX2" fmla="*/ 126800 w 101440"/>
                <a:gd name="connsiteY2" fmla="*/ 111584 h 101440"/>
                <a:gd name="connsiteX3" fmla="*/ 126800 w 101440"/>
                <a:gd name="connsiteY3" fmla="*/ 76080 h 10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440" h="101440">
                  <a:moveTo>
                    <a:pt x="0" y="0"/>
                  </a:moveTo>
                  <a:lnTo>
                    <a:pt x="0" y="35504"/>
                  </a:lnTo>
                  <a:lnTo>
                    <a:pt x="126800" y="111584"/>
                  </a:lnTo>
                  <a:lnTo>
                    <a:pt x="126800" y="76080"/>
                  </a:lnTo>
                  <a:close/>
                </a:path>
              </a:pathLst>
            </a:custGeom>
            <a:solidFill>
              <a:srgbClr val="FFFFFF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9" name="Freeform: Shape 418">
              <a:extLst>
                <a:ext uri="{FF2B5EF4-FFF2-40B4-BE49-F238E27FC236}">
                  <a16:creationId xmlns:a16="http://schemas.microsoft.com/office/drawing/2014/main" id="{E8B5B741-AD0E-4790-A8A2-98DB6E16D1C1}"/>
                </a:ext>
              </a:extLst>
            </p:cNvPr>
            <p:cNvSpPr/>
            <p:nvPr/>
          </p:nvSpPr>
          <p:spPr>
            <a:xfrm>
              <a:off x="8626933" y="4281097"/>
              <a:ext cx="101440" cy="101440"/>
            </a:xfrm>
            <a:custGeom>
              <a:avLst/>
              <a:gdLst>
                <a:gd name="connsiteX0" fmla="*/ 142016 w 101440"/>
                <a:gd name="connsiteY0" fmla="*/ 86224 h 101440"/>
                <a:gd name="connsiteX1" fmla="*/ 0 w 101440"/>
                <a:gd name="connsiteY1" fmla="*/ 0 h 101440"/>
                <a:gd name="connsiteX2" fmla="*/ 0 w 101440"/>
                <a:gd name="connsiteY2" fmla="*/ 35504 h 101440"/>
                <a:gd name="connsiteX3" fmla="*/ 142016 w 101440"/>
                <a:gd name="connsiteY3" fmla="*/ 121728 h 10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440" h="101440">
                  <a:moveTo>
                    <a:pt x="142016" y="86224"/>
                  </a:moveTo>
                  <a:lnTo>
                    <a:pt x="0" y="0"/>
                  </a:lnTo>
                  <a:lnTo>
                    <a:pt x="0" y="35504"/>
                  </a:lnTo>
                  <a:lnTo>
                    <a:pt x="142016" y="121728"/>
                  </a:lnTo>
                  <a:close/>
                </a:path>
              </a:pathLst>
            </a:custGeom>
            <a:solidFill>
              <a:srgbClr val="FFFFFF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0" name="Freeform: Shape 419">
              <a:extLst>
                <a:ext uri="{FF2B5EF4-FFF2-40B4-BE49-F238E27FC236}">
                  <a16:creationId xmlns:a16="http://schemas.microsoft.com/office/drawing/2014/main" id="{BD6799C7-BB3C-4DFB-B666-51C4167A79CF}"/>
                </a:ext>
              </a:extLst>
            </p:cNvPr>
            <p:cNvSpPr/>
            <p:nvPr/>
          </p:nvSpPr>
          <p:spPr>
            <a:xfrm>
              <a:off x="8165380" y="4007209"/>
              <a:ext cx="405761" cy="253600"/>
            </a:xfrm>
            <a:custGeom>
              <a:avLst/>
              <a:gdLst>
                <a:gd name="connsiteX0" fmla="*/ 5072 w 405760"/>
                <a:gd name="connsiteY0" fmla="*/ 35504 h 253600"/>
                <a:gd name="connsiteX1" fmla="*/ 441265 w 405760"/>
                <a:gd name="connsiteY1" fmla="*/ 299248 h 253600"/>
                <a:gd name="connsiteX2" fmla="*/ 436193 w 405760"/>
                <a:gd name="connsiteY2" fmla="*/ 258672 h 253600"/>
                <a:gd name="connsiteX3" fmla="*/ 0 w 405760"/>
                <a:gd name="connsiteY3" fmla="*/ 0 h 253600"/>
                <a:gd name="connsiteX4" fmla="*/ 5072 w 405760"/>
                <a:gd name="connsiteY4" fmla="*/ 35504 h 25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5760" h="253600">
                  <a:moveTo>
                    <a:pt x="5072" y="35504"/>
                  </a:moveTo>
                  <a:lnTo>
                    <a:pt x="441265" y="299248"/>
                  </a:lnTo>
                  <a:lnTo>
                    <a:pt x="436193" y="258672"/>
                  </a:lnTo>
                  <a:lnTo>
                    <a:pt x="0" y="0"/>
                  </a:lnTo>
                  <a:lnTo>
                    <a:pt x="5072" y="35504"/>
                  </a:lnTo>
                </a:path>
              </a:pathLst>
            </a:custGeom>
            <a:solidFill>
              <a:srgbClr val="0F4FAA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1" name="Freeform: Shape 420">
              <a:extLst>
                <a:ext uri="{FF2B5EF4-FFF2-40B4-BE49-F238E27FC236}">
                  <a16:creationId xmlns:a16="http://schemas.microsoft.com/office/drawing/2014/main" id="{F3757844-4DEF-4524-A131-B88E299C0817}"/>
                </a:ext>
              </a:extLst>
            </p:cNvPr>
            <p:cNvSpPr/>
            <p:nvPr/>
          </p:nvSpPr>
          <p:spPr>
            <a:xfrm>
              <a:off x="7653107" y="3697816"/>
              <a:ext cx="253601" cy="202880"/>
            </a:xfrm>
            <a:custGeom>
              <a:avLst/>
              <a:gdLst>
                <a:gd name="connsiteX0" fmla="*/ 0 w 253600"/>
                <a:gd name="connsiteY0" fmla="*/ 35504 h 202880"/>
                <a:gd name="connsiteX1" fmla="*/ 278961 w 253600"/>
                <a:gd name="connsiteY1" fmla="*/ 202880 h 202880"/>
                <a:gd name="connsiteX2" fmla="*/ 278961 w 253600"/>
                <a:gd name="connsiteY2" fmla="*/ 167376 h 202880"/>
                <a:gd name="connsiteX3" fmla="*/ 0 w 253600"/>
                <a:gd name="connsiteY3" fmla="*/ 0 h 202880"/>
                <a:gd name="connsiteX4" fmla="*/ 0 w 253600"/>
                <a:gd name="connsiteY4" fmla="*/ 35504 h 20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3600" h="202880">
                  <a:moveTo>
                    <a:pt x="0" y="35504"/>
                  </a:moveTo>
                  <a:lnTo>
                    <a:pt x="278961" y="202880"/>
                  </a:lnTo>
                  <a:lnTo>
                    <a:pt x="278961" y="167376"/>
                  </a:lnTo>
                  <a:lnTo>
                    <a:pt x="0" y="0"/>
                  </a:lnTo>
                  <a:lnTo>
                    <a:pt x="0" y="35504"/>
                  </a:lnTo>
                </a:path>
              </a:pathLst>
            </a:custGeom>
            <a:solidFill>
              <a:srgbClr val="FFFFFF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2" name="Freeform: Shape 421">
              <a:extLst>
                <a:ext uri="{FF2B5EF4-FFF2-40B4-BE49-F238E27FC236}">
                  <a16:creationId xmlns:a16="http://schemas.microsoft.com/office/drawing/2014/main" id="{AE6B8507-AE85-45F6-ACD8-647531BD2F76}"/>
                </a:ext>
              </a:extLst>
            </p:cNvPr>
            <p:cNvSpPr/>
            <p:nvPr/>
          </p:nvSpPr>
          <p:spPr>
            <a:xfrm>
              <a:off x="8094372" y="3961560"/>
              <a:ext cx="50720" cy="50720"/>
            </a:xfrm>
            <a:custGeom>
              <a:avLst/>
              <a:gdLst>
                <a:gd name="connsiteX0" fmla="*/ 0 w 0"/>
                <a:gd name="connsiteY0" fmla="*/ 35504 h 50720"/>
                <a:gd name="connsiteX1" fmla="*/ 40576 w 0"/>
                <a:gd name="connsiteY1" fmla="*/ 60864 h 50720"/>
                <a:gd name="connsiteX2" fmla="*/ 40576 w 0"/>
                <a:gd name="connsiteY2" fmla="*/ 25360 h 50720"/>
                <a:gd name="connsiteX3" fmla="*/ 0 w 0"/>
                <a:gd name="connsiteY3" fmla="*/ 0 h 50720"/>
                <a:gd name="connsiteX4" fmla="*/ 0 w 0"/>
                <a:gd name="connsiteY4" fmla="*/ 35504 h 50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h="50720">
                  <a:moveTo>
                    <a:pt x="0" y="35504"/>
                  </a:moveTo>
                  <a:lnTo>
                    <a:pt x="40576" y="60864"/>
                  </a:lnTo>
                  <a:lnTo>
                    <a:pt x="40576" y="25360"/>
                  </a:lnTo>
                  <a:lnTo>
                    <a:pt x="0" y="0"/>
                  </a:lnTo>
                  <a:lnTo>
                    <a:pt x="0" y="35504"/>
                  </a:lnTo>
                </a:path>
              </a:pathLst>
            </a:custGeom>
            <a:solidFill>
              <a:srgbClr val="FFFFFF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3" name="Freeform: Shape 422">
              <a:extLst>
                <a:ext uri="{FF2B5EF4-FFF2-40B4-BE49-F238E27FC236}">
                  <a16:creationId xmlns:a16="http://schemas.microsoft.com/office/drawing/2014/main" id="{EBD4B29C-CE41-49EA-8DA5-2E6D3AAB09F5}"/>
                </a:ext>
              </a:extLst>
            </p:cNvPr>
            <p:cNvSpPr/>
            <p:nvPr/>
          </p:nvSpPr>
          <p:spPr>
            <a:xfrm>
              <a:off x="7967572" y="3885480"/>
              <a:ext cx="101440" cy="101440"/>
            </a:xfrm>
            <a:custGeom>
              <a:avLst/>
              <a:gdLst>
                <a:gd name="connsiteX0" fmla="*/ 0 w 101440"/>
                <a:gd name="connsiteY0" fmla="*/ 35504 h 101440"/>
                <a:gd name="connsiteX1" fmla="*/ 111584 w 101440"/>
                <a:gd name="connsiteY1" fmla="*/ 101440 h 101440"/>
                <a:gd name="connsiteX2" fmla="*/ 106512 w 101440"/>
                <a:gd name="connsiteY2" fmla="*/ 65936 h 101440"/>
                <a:gd name="connsiteX3" fmla="*/ 0 w 101440"/>
                <a:gd name="connsiteY3" fmla="*/ 0 h 101440"/>
                <a:gd name="connsiteX4" fmla="*/ 0 w 101440"/>
                <a:gd name="connsiteY4" fmla="*/ 35504 h 10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440" h="101440">
                  <a:moveTo>
                    <a:pt x="0" y="35504"/>
                  </a:moveTo>
                  <a:lnTo>
                    <a:pt x="111584" y="101440"/>
                  </a:lnTo>
                  <a:lnTo>
                    <a:pt x="106512" y="65936"/>
                  </a:lnTo>
                  <a:lnTo>
                    <a:pt x="0" y="0"/>
                  </a:lnTo>
                  <a:lnTo>
                    <a:pt x="0" y="35504"/>
                  </a:lnTo>
                </a:path>
              </a:pathLst>
            </a:custGeom>
            <a:solidFill>
              <a:srgbClr val="FFFFFF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4" name="Freeform: Shape 423">
              <a:extLst>
                <a:ext uri="{FF2B5EF4-FFF2-40B4-BE49-F238E27FC236}">
                  <a16:creationId xmlns:a16="http://schemas.microsoft.com/office/drawing/2014/main" id="{385FE37A-37B1-453F-91F8-10CEA9A0C179}"/>
                </a:ext>
              </a:extLst>
            </p:cNvPr>
            <p:cNvSpPr/>
            <p:nvPr/>
          </p:nvSpPr>
          <p:spPr>
            <a:xfrm>
              <a:off x="8621861" y="4174585"/>
              <a:ext cx="101440" cy="101440"/>
            </a:xfrm>
            <a:custGeom>
              <a:avLst/>
              <a:gdLst>
                <a:gd name="connsiteX0" fmla="*/ 147088 w 101440"/>
                <a:gd name="connsiteY0" fmla="*/ 86224 h 101440"/>
                <a:gd name="connsiteX1" fmla="*/ 0 w 101440"/>
                <a:gd name="connsiteY1" fmla="*/ 0 h 101440"/>
                <a:gd name="connsiteX2" fmla="*/ 0 w 101440"/>
                <a:gd name="connsiteY2" fmla="*/ 35504 h 101440"/>
                <a:gd name="connsiteX3" fmla="*/ 147088 w 101440"/>
                <a:gd name="connsiteY3" fmla="*/ 121728 h 10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440" h="101440">
                  <a:moveTo>
                    <a:pt x="147088" y="86224"/>
                  </a:moveTo>
                  <a:lnTo>
                    <a:pt x="0" y="0"/>
                  </a:lnTo>
                  <a:lnTo>
                    <a:pt x="0" y="35504"/>
                  </a:lnTo>
                  <a:lnTo>
                    <a:pt x="147088" y="121728"/>
                  </a:lnTo>
                  <a:close/>
                </a:path>
              </a:pathLst>
            </a:custGeom>
            <a:solidFill>
              <a:srgbClr val="0F4FAA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5" name="Freeform: Shape 424">
              <a:extLst>
                <a:ext uri="{FF2B5EF4-FFF2-40B4-BE49-F238E27FC236}">
                  <a16:creationId xmlns:a16="http://schemas.microsoft.com/office/drawing/2014/main" id="{784C23DF-EE2D-438E-9CAD-984A4A702C4D}"/>
                </a:ext>
              </a:extLst>
            </p:cNvPr>
            <p:cNvSpPr/>
            <p:nvPr/>
          </p:nvSpPr>
          <p:spPr>
            <a:xfrm>
              <a:off x="7648035" y="3591304"/>
              <a:ext cx="253601" cy="202880"/>
            </a:xfrm>
            <a:custGeom>
              <a:avLst/>
              <a:gdLst>
                <a:gd name="connsiteX0" fmla="*/ 0 w 253600"/>
                <a:gd name="connsiteY0" fmla="*/ 35504 h 202880"/>
                <a:gd name="connsiteX1" fmla="*/ 284033 w 253600"/>
                <a:gd name="connsiteY1" fmla="*/ 202880 h 202880"/>
                <a:gd name="connsiteX2" fmla="*/ 284033 w 253600"/>
                <a:gd name="connsiteY2" fmla="*/ 167376 h 202880"/>
                <a:gd name="connsiteX3" fmla="*/ 0 w 253600"/>
                <a:gd name="connsiteY3" fmla="*/ 0 h 202880"/>
                <a:gd name="connsiteX4" fmla="*/ 0 w 253600"/>
                <a:gd name="connsiteY4" fmla="*/ 35504 h 20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3600" h="202880">
                  <a:moveTo>
                    <a:pt x="0" y="35504"/>
                  </a:moveTo>
                  <a:lnTo>
                    <a:pt x="284033" y="202880"/>
                  </a:lnTo>
                  <a:lnTo>
                    <a:pt x="284033" y="167376"/>
                  </a:lnTo>
                  <a:lnTo>
                    <a:pt x="0" y="0"/>
                  </a:lnTo>
                  <a:lnTo>
                    <a:pt x="0" y="35504"/>
                  </a:lnTo>
                </a:path>
              </a:pathLst>
            </a:custGeom>
            <a:solidFill>
              <a:srgbClr val="FFFFFF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6" name="Freeform: Shape 425">
              <a:extLst>
                <a:ext uri="{FF2B5EF4-FFF2-40B4-BE49-F238E27FC236}">
                  <a16:creationId xmlns:a16="http://schemas.microsoft.com/office/drawing/2014/main" id="{7EEA84FD-318C-4E6F-958C-CF0E6C3FB2FE}"/>
                </a:ext>
              </a:extLst>
            </p:cNvPr>
            <p:cNvSpPr/>
            <p:nvPr/>
          </p:nvSpPr>
          <p:spPr>
            <a:xfrm>
              <a:off x="8160308" y="3895624"/>
              <a:ext cx="405761" cy="253600"/>
            </a:xfrm>
            <a:custGeom>
              <a:avLst/>
              <a:gdLst>
                <a:gd name="connsiteX0" fmla="*/ 0 w 405760"/>
                <a:gd name="connsiteY0" fmla="*/ 40576 h 253600"/>
                <a:gd name="connsiteX1" fmla="*/ 441265 w 405760"/>
                <a:gd name="connsiteY1" fmla="*/ 299248 h 253600"/>
                <a:gd name="connsiteX2" fmla="*/ 441265 w 405760"/>
                <a:gd name="connsiteY2" fmla="*/ 263744 h 253600"/>
                <a:gd name="connsiteX3" fmla="*/ 0 w 405760"/>
                <a:gd name="connsiteY3" fmla="*/ 0 h 253600"/>
                <a:gd name="connsiteX4" fmla="*/ 0 w 405760"/>
                <a:gd name="connsiteY4" fmla="*/ 40576 h 25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5760" h="253600">
                  <a:moveTo>
                    <a:pt x="0" y="40576"/>
                  </a:moveTo>
                  <a:lnTo>
                    <a:pt x="441265" y="299248"/>
                  </a:lnTo>
                  <a:lnTo>
                    <a:pt x="441265" y="263744"/>
                  </a:lnTo>
                  <a:lnTo>
                    <a:pt x="0" y="0"/>
                  </a:lnTo>
                  <a:lnTo>
                    <a:pt x="0" y="40576"/>
                  </a:lnTo>
                </a:path>
              </a:pathLst>
            </a:custGeom>
            <a:solidFill>
              <a:srgbClr val="FFFFFF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7" name="Freeform: Shape 426">
              <a:extLst>
                <a:ext uri="{FF2B5EF4-FFF2-40B4-BE49-F238E27FC236}">
                  <a16:creationId xmlns:a16="http://schemas.microsoft.com/office/drawing/2014/main" id="{D72BF05E-9E48-4ACA-9B11-8A84E6BBE4D6}"/>
                </a:ext>
              </a:extLst>
            </p:cNvPr>
            <p:cNvSpPr/>
            <p:nvPr/>
          </p:nvSpPr>
          <p:spPr>
            <a:xfrm>
              <a:off x="8089300" y="3855048"/>
              <a:ext cx="50720" cy="50720"/>
            </a:xfrm>
            <a:custGeom>
              <a:avLst/>
              <a:gdLst>
                <a:gd name="connsiteX0" fmla="*/ 0 w 0"/>
                <a:gd name="connsiteY0" fmla="*/ 35504 h 50720"/>
                <a:gd name="connsiteX1" fmla="*/ 40576 w 0"/>
                <a:gd name="connsiteY1" fmla="*/ 60864 h 50720"/>
                <a:gd name="connsiteX2" fmla="*/ 40576 w 0"/>
                <a:gd name="connsiteY2" fmla="*/ 25360 h 50720"/>
                <a:gd name="connsiteX3" fmla="*/ 0 w 0"/>
                <a:gd name="connsiteY3" fmla="*/ 0 h 50720"/>
                <a:gd name="connsiteX4" fmla="*/ 0 w 0"/>
                <a:gd name="connsiteY4" fmla="*/ 35504 h 50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h="50720">
                  <a:moveTo>
                    <a:pt x="0" y="35504"/>
                  </a:moveTo>
                  <a:lnTo>
                    <a:pt x="40576" y="60864"/>
                  </a:lnTo>
                  <a:lnTo>
                    <a:pt x="40576" y="25360"/>
                  </a:lnTo>
                  <a:lnTo>
                    <a:pt x="0" y="0"/>
                  </a:lnTo>
                  <a:lnTo>
                    <a:pt x="0" y="35504"/>
                  </a:lnTo>
                </a:path>
              </a:pathLst>
            </a:custGeom>
            <a:solidFill>
              <a:srgbClr val="FFFFFF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8" name="Freeform: Shape 427">
              <a:extLst>
                <a:ext uri="{FF2B5EF4-FFF2-40B4-BE49-F238E27FC236}">
                  <a16:creationId xmlns:a16="http://schemas.microsoft.com/office/drawing/2014/main" id="{E03DFAA3-B706-4289-9E1D-FDA06B5C0E08}"/>
                </a:ext>
              </a:extLst>
            </p:cNvPr>
            <p:cNvSpPr/>
            <p:nvPr/>
          </p:nvSpPr>
          <p:spPr>
            <a:xfrm>
              <a:off x="7962500" y="3778968"/>
              <a:ext cx="101440" cy="101440"/>
            </a:xfrm>
            <a:custGeom>
              <a:avLst/>
              <a:gdLst>
                <a:gd name="connsiteX0" fmla="*/ 5072 w 101440"/>
                <a:gd name="connsiteY0" fmla="*/ 35504 h 101440"/>
                <a:gd name="connsiteX1" fmla="*/ 111584 w 101440"/>
                <a:gd name="connsiteY1" fmla="*/ 101440 h 101440"/>
                <a:gd name="connsiteX2" fmla="*/ 111584 w 101440"/>
                <a:gd name="connsiteY2" fmla="*/ 65936 h 101440"/>
                <a:gd name="connsiteX3" fmla="*/ 0 w 101440"/>
                <a:gd name="connsiteY3" fmla="*/ 0 h 101440"/>
                <a:gd name="connsiteX4" fmla="*/ 5072 w 101440"/>
                <a:gd name="connsiteY4" fmla="*/ 35504 h 10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440" h="101440">
                  <a:moveTo>
                    <a:pt x="5072" y="35504"/>
                  </a:moveTo>
                  <a:lnTo>
                    <a:pt x="111584" y="101440"/>
                  </a:lnTo>
                  <a:lnTo>
                    <a:pt x="111584" y="65936"/>
                  </a:lnTo>
                  <a:lnTo>
                    <a:pt x="0" y="0"/>
                  </a:lnTo>
                  <a:lnTo>
                    <a:pt x="5072" y="35504"/>
                  </a:lnTo>
                </a:path>
              </a:pathLst>
            </a:custGeom>
            <a:solidFill>
              <a:srgbClr val="FFFFFF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9" name="Freeform: Shape 428">
              <a:extLst>
                <a:ext uri="{FF2B5EF4-FFF2-40B4-BE49-F238E27FC236}">
                  <a16:creationId xmlns:a16="http://schemas.microsoft.com/office/drawing/2014/main" id="{3C24AEBC-AB82-48A9-8D8F-0C9811EE850C}"/>
                </a:ext>
              </a:extLst>
            </p:cNvPr>
            <p:cNvSpPr/>
            <p:nvPr/>
          </p:nvSpPr>
          <p:spPr>
            <a:xfrm>
              <a:off x="7490803" y="3596376"/>
              <a:ext cx="101440" cy="101440"/>
            </a:xfrm>
            <a:custGeom>
              <a:avLst/>
              <a:gdLst>
                <a:gd name="connsiteX0" fmla="*/ 0 w 101440"/>
                <a:gd name="connsiteY0" fmla="*/ 0 h 101440"/>
                <a:gd name="connsiteX1" fmla="*/ 0 w 101440"/>
                <a:gd name="connsiteY1" fmla="*/ 35504 h 101440"/>
                <a:gd name="connsiteX2" fmla="*/ 126800 w 101440"/>
                <a:gd name="connsiteY2" fmla="*/ 111584 h 101440"/>
                <a:gd name="connsiteX3" fmla="*/ 126800 w 101440"/>
                <a:gd name="connsiteY3" fmla="*/ 76080 h 10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440" h="101440">
                  <a:moveTo>
                    <a:pt x="0" y="0"/>
                  </a:moveTo>
                  <a:lnTo>
                    <a:pt x="0" y="35504"/>
                  </a:lnTo>
                  <a:lnTo>
                    <a:pt x="126800" y="111584"/>
                  </a:lnTo>
                  <a:lnTo>
                    <a:pt x="126800" y="76080"/>
                  </a:lnTo>
                  <a:close/>
                </a:path>
              </a:pathLst>
            </a:custGeom>
            <a:solidFill>
              <a:srgbClr val="0F4FAA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0" name="Freeform: Shape 429">
              <a:extLst>
                <a:ext uri="{FF2B5EF4-FFF2-40B4-BE49-F238E27FC236}">
                  <a16:creationId xmlns:a16="http://schemas.microsoft.com/office/drawing/2014/main" id="{C8F889CA-941D-4818-8A3D-DDE18B02954C}"/>
                </a:ext>
              </a:extLst>
            </p:cNvPr>
            <p:cNvSpPr/>
            <p:nvPr/>
          </p:nvSpPr>
          <p:spPr>
            <a:xfrm>
              <a:off x="7409651" y="3053672"/>
              <a:ext cx="1470883" cy="1572321"/>
            </a:xfrm>
            <a:custGeom>
              <a:avLst/>
              <a:gdLst>
                <a:gd name="connsiteX0" fmla="*/ 1435379 w 1470882"/>
                <a:gd name="connsiteY0" fmla="*/ 1582466 h 1572321"/>
                <a:gd name="connsiteX1" fmla="*/ 1465811 w 1470882"/>
                <a:gd name="connsiteY1" fmla="*/ 1496241 h 1572321"/>
                <a:gd name="connsiteX2" fmla="*/ 1475955 w 1470882"/>
                <a:gd name="connsiteY2" fmla="*/ 1049905 h 1572321"/>
                <a:gd name="connsiteX3" fmla="*/ 1465811 w 1470882"/>
                <a:gd name="connsiteY3" fmla="*/ 918033 h 1572321"/>
                <a:gd name="connsiteX4" fmla="*/ 1379587 w 1470882"/>
                <a:gd name="connsiteY4" fmla="*/ 796305 h 1572321"/>
                <a:gd name="connsiteX5" fmla="*/ 76080 w 1470882"/>
                <a:gd name="connsiteY5" fmla="*/ 15216 h 1572321"/>
                <a:gd name="connsiteX6" fmla="*/ 55792 w 1470882"/>
                <a:gd name="connsiteY6" fmla="*/ 5072 h 1572321"/>
                <a:gd name="connsiteX7" fmla="*/ 35504 w 1470882"/>
                <a:gd name="connsiteY7" fmla="*/ 0 h 1572321"/>
                <a:gd name="connsiteX8" fmla="*/ 20288 w 1470882"/>
                <a:gd name="connsiteY8" fmla="*/ 0 h 1572321"/>
                <a:gd name="connsiteX9" fmla="*/ 0 w 1470882"/>
                <a:gd name="connsiteY9" fmla="*/ 10144 h 1572321"/>
                <a:gd name="connsiteX10" fmla="*/ 15216 w 1470882"/>
                <a:gd name="connsiteY10" fmla="*/ 5072 h 1572321"/>
                <a:gd name="connsiteX11" fmla="*/ 30432 w 1470882"/>
                <a:gd name="connsiteY11" fmla="*/ 5072 h 1572321"/>
                <a:gd name="connsiteX12" fmla="*/ 50720 w 1470882"/>
                <a:gd name="connsiteY12" fmla="*/ 10144 h 1572321"/>
                <a:gd name="connsiteX13" fmla="*/ 71008 w 1470882"/>
                <a:gd name="connsiteY13" fmla="*/ 20288 h 1572321"/>
                <a:gd name="connsiteX14" fmla="*/ 1374515 w 1470882"/>
                <a:gd name="connsiteY14" fmla="*/ 801377 h 1572321"/>
                <a:gd name="connsiteX15" fmla="*/ 1460739 w 1470882"/>
                <a:gd name="connsiteY15" fmla="*/ 923105 h 1572321"/>
                <a:gd name="connsiteX16" fmla="*/ 1470883 w 1470882"/>
                <a:gd name="connsiteY16" fmla="*/ 1054977 h 1572321"/>
                <a:gd name="connsiteX17" fmla="*/ 1460739 w 1470882"/>
                <a:gd name="connsiteY17" fmla="*/ 1501313 h 1572321"/>
                <a:gd name="connsiteX18" fmla="*/ 1430307 w 1470882"/>
                <a:gd name="connsiteY18" fmla="*/ 1587538 h 1572321"/>
                <a:gd name="connsiteX19" fmla="*/ 1501315 w 1470882"/>
                <a:gd name="connsiteY19" fmla="*/ 1541889 h 1572321"/>
                <a:gd name="connsiteX20" fmla="*/ 1501315 w 1470882"/>
                <a:gd name="connsiteY20" fmla="*/ 1541889 h 1572321"/>
                <a:gd name="connsiteX21" fmla="*/ 1435379 w 1470882"/>
                <a:gd name="connsiteY21" fmla="*/ 1582466 h 1572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470882" h="1572321">
                  <a:moveTo>
                    <a:pt x="1435379" y="1582466"/>
                  </a:moveTo>
                  <a:cubicBezTo>
                    <a:pt x="1460739" y="1562178"/>
                    <a:pt x="1460739" y="1526673"/>
                    <a:pt x="1465811" y="1496241"/>
                  </a:cubicBezTo>
                  <a:cubicBezTo>
                    <a:pt x="1470883" y="1349153"/>
                    <a:pt x="1470883" y="1196993"/>
                    <a:pt x="1475955" y="1049905"/>
                  </a:cubicBezTo>
                  <a:cubicBezTo>
                    <a:pt x="1475955" y="1004257"/>
                    <a:pt x="1475955" y="958609"/>
                    <a:pt x="1465811" y="918033"/>
                  </a:cubicBezTo>
                  <a:cubicBezTo>
                    <a:pt x="1455667" y="867313"/>
                    <a:pt x="1425235" y="821665"/>
                    <a:pt x="1379587" y="796305"/>
                  </a:cubicBezTo>
                  <a:cubicBezTo>
                    <a:pt x="1379587" y="796305"/>
                    <a:pt x="76080" y="15216"/>
                    <a:pt x="76080" y="15216"/>
                  </a:cubicBezTo>
                  <a:cubicBezTo>
                    <a:pt x="71008" y="10144"/>
                    <a:pt x="60864" y="10144"/>
                    <a:pt x="55792" y="5072"/>
                  </a:cubicBezTo>
                  <a:cubicBezTo>
                    <a:pt x="50720" y="5072"/>
                    <a:pt x="45648" y="0"/>
                    <a:pt x="35504" y="0"/>
                  </a:cubicBezTo>
                  <a:cubicBezTo>
                    <a:pt x="30432" y="0"/>
                    <a:pt x="25360" y="0"/>
                    <a:pt x="20288" y="0"/>
                  </a:cubicBezTo>
                  <a:cubicBezTo>
                    <a:pt x="15216" y="5072"/>
                    <a:pt x="5072" y="10144"/>
                    <a:pt x="0" y="10144"/>
                  </a:cubicBezTo>
                  <a:cubicBezTo>
                    <a:pt x="5072" y="10144"/>
                    <a:pt x="10144" y="5072"/>
                    <a:pt x="15216" y="5072"/>
                  </a:cubicBezTo>
                  <a:cubicBezTo>
                    <a:pt x="20288" y="5072"/>
                    <a:pt x="25360" y="5072"/>
                    <a:pt x="30432" y="5072"/>
                  </a:cubicBezTo>
                  <a:cubicBezTo>
                    <a:pt x="35504" y="5072"/>
                    <a:pt x="40576" y="5072"/>
                    <a:pt x="50720" y="10144"/>
                  </a:cubicBezTo>
                  <a:cubicBezTo>
                    <a:pt x="55792" y="10144"/>
                    <a:pt x="60864" y="15216"/>
                    <a:pt x="71008" y="20288"/>
                  </a:cubicBezTo>
                  <a:cubicBezTo>
                    <a:pt x="71008" y="20288"/>
                    <a:pt x="1369443" y="801377"/>
                    <a:pt x="1374515" y="801377"/>
                  </a:cubicBezTo>
                  <a:cubicBezTo>
                    <a:pt x="1420163" y="826737"/>
                    <a:pt x="1445523" y="872385"/>
                    <a:pt x="1460739" y="923105"/>
                  </a:cubicBezTo>
                  <a:cubicBezTo>
                    <a:pt x="1470883" y="968753"/>
                    <a:pt x="1470883" y="1009329"/>
                    <a:pt x="1470883" y="1054977"/>
                  </a:cubicBezTo>
                  <a:cubicBezTo>
                    <a:pt x="1465811" y="1202065"/>
                    <a:pt x="1465811" y="1354225"/>
                    <a:pt x="1460739" y="1501313"/>
                  </a:cubicBezTo>
                  <a:cubicBezTo>
                    <a:pt x="1460739" y="1531746"/>
                    <a:pt x="1455667" y="1567249"/>
                    <a:pt x="1430307" y="1587538"/>
                  </a:cubicBezTo>
                  <a:cubicBezTo>
                    <a:pt x="1450595" y="1567249"/>
                    <a:pt x="1481027" y="1562178"/>
                    <a:pt x="1501315" y="1541889"/>
                  </a:cubicBezTo>
                  <a:cubicBezTo>
                    <a:pt x="1501315" y="1541889"/>
                    <a:pt x="1501315" y="1541889"/>
                    <a:pt x="1501315" y="1541889"/>
                  </a:cubicBezTo>
                  <a:cubicBezTo>
                    <a:pt x="1481027" y="1562178"/>
                    <a:pt x="1455667" y="1567249"/>
                    <a:pt x="1435379" y="1582466"/>
                  </a:cubicBezTo>
                  <a:close/>
                </a:path>
              </a:pathLst>
            </a:custGeom>
            <a:solidFill>
              <a:srgbClr val="FFBBD7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1" name="Freeform: Shape 430">
              <a:extLst>
                <a:ext uri="{FF2B5EF4-FFF2-40B4-BE49-F238E27FC236}">
                  <a16:creationId xmlns:a16="http://schemas.microsoft.com/office/drawing/2014/main" id="{F01B040D-2402-437D-8696-85C626149867}"/>
                </a:ext>
              </a:extLst>
            </p:cNvPr>
            <p:cNvSpPr/>
            <p:nvPr/>
          </p:nvSpPr>
          <p:spPr>
            <a:xfrm>
              <a:off x="8043652" y="2395579"/>
              <a:ext cx="202880" cy="50720"/>
            </a:xfrm>
            <a:custGeom>
              <a:avLst/>
              <a:gdLst>
                <a:gd name="connsiteX0" fmla="*/ 15216 w 202880"/>
                <a:gd name="connsiteY0" fmla="*/ 3804 h 50720"/>
                <a:gd name="connsiteX1" fmla="*/ 15216 w 202880"/>
                <a:gd name="connsiteY1" fmla="*/ 3804 h 50720"/>
                <a:gd name="connsiteX2" fmla="*/ 207952 w 202880"/>
                <a:gd name="connsiteY2" fmla="*/ 100172 h 50720"/>
                <a:gd name="connsiteX3" fmla="*/ 15216 w 202880"/>
                <a:gd name="connsiteY3" fmla="*/ 3804 h 50720"/>
                <a:gd name="connsiteX4" fmla="*/ 15216 w 202880"/>
                <a:gd name="connsiteY4" fmla="*/ 3804 h 50720"/>
                <a:gd name="connsiteX5" fmla="*/ 10144 w 202880"/>
                <a:gd name="connsiteY5" fmla="*/ 3804 h 50720"/>
                <a:gd name="connsiteX6" fmla="*/ 10144 w 202880"/>
                <a:gd name="connsiteY6" fmla="*/ 3804 h 50720"/>
                <a:gd name="connsiteX7" fmla="*/ 10144 w 202880"/>
                <a:gd name="connsiteY7" fmla="*/ 3804 h 50720"/>
                <a:gd name="connsiteX8" fmla="*/ 10144 w 202880"/>
                <a:gd name="connsiteY8" fmla="*/ 3804 h 50720"/>
                <a:gd name="connsiteX9" fmla="*/ 5072 w 202880"/>
                <a:gd name="connsiteY9" fmla="*/ 3804 h 50720"/>
                <a:gd name="connsiteX10" fmla="*/ 5072 w 202880"/>
                <a:gd name="connsiteY10" fmla="*/ 3804 h 50720"/>
                <a:gd name="connsiteX11" fmla="*/ 5072 w 202880"/>
                <a:gd name="connsiteY11" fmla="*/ 3804 h 50720"/>
                <a:gd name="connsiteX12" fmla="*/ 5072 w 202880"/>
                <a:gd name="connsiteY12" fmla="*/ 3804 h 50720"/>
                <a:gd name="connsiteX13" fmla="*/ 0 w 202880"/>
                <a:gd name="connsiteY13" fmla="*/ 3804 h 50720"/>
                <a:gd name="connsiteX14" fmla="*/ 0 w 202880"/>
                <a:gd name="connsiteY14" fmla="*/ 3804 h 50720"/>
                <a:gd name="connsiteX15" fmla="*/ 0 w 202880"/>
                <a:gd name="connsiteY15" fmla="*/ 3804 h 50720"/>
                <a:gd name="connsiteX16" fmla="*/ 0 w 202880"/>
                <a:gd name="connsiteY16" fmla="*/ 3804 h 50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2880" h="50720">
                  <a:moveTo>
                    <a:pt x="15216" y="3804"/>
                  </a:moveTo>
                  <a:cubicBezTo>
                    <a:pt x="15216" y="3804"/>
                    <a:pt x="15216" y="3804"/>
                    <a:pt x="15216" y="3804"/>
                  </a:cubicBezTo>
                  <a:lnTo>
                    <a:pt x="207952" y="100172"/>
                  </a:lnTo>
                  <a:lnTo>
                    <a:pt x="15216" y="3804"/>
                  </a:lnTo>
                  <a:cubicBezTo>
                    <a:pt x="15216" y="3804"/>
                    <a:pt x="15216" y="3804"/>
                    <a:pt x="15216" y="3804"/>
                  </a:cubicBezTo>
                  <a:close/>
                  <a:moveTo>
                    <a:pt x="10144" y="3804"/>
                  </a:moveTo>
                  <a:cubicBezTo>
                    <a:pt x="10144" y="3804"/>
                    <a:pt x="10144" y="3804"/>
                    <a:pt x="10144" y="3804"/>
                  </a:cubicBezTo>
                  <a:cubicBezTo>
                    <a:pt x="10144" y="3804"/>
                    <a:pt x="10144" y="3804"/>
                    <a:pt x="10144" y="3804"/>
                  </a:cubicBezTo>
                  <a:cubicBezTo>
                    <a:pt x="10144" y="3804"/>
                    <a:pt x="10144" y="3804"/>
                    <a:pt x="10144" y="3804"/>
                  </a:cubicBezTo>
                  <a:close/>
                  <a:moveTo>
                    <a:pt x="5072" y="3804"/>
                  </a:moveTo>
                  <a:cubicBezTo>
                    <a:pt x="5072" y="3804"/>
                    <a:pt x="5072" y="-1268"/>
                    <a:pt x="5072" y="3804"/>
                  </a:cubicBezTo>
                  <a:cubicBezTo>
                    <a:pt x="5072" y="-1268"/>
                    <a:pt x="5072" y="-1268"/>
                    <a:pt x="5072" y="3804"/>
                  </a:cubicBezTo>
                  <a:cubicBezTo>
                    <a:pt x="5072" y="-1268"/>
                    <a:pt x="5072" y="3804"/>
                    <a:pt x="5072" y="3804"/>
                  </a:cubicBezTo>
                  <a:close/>
                  <a:moveTo>
                    <a:pt x="0" y="3804"/>
                  </a:moveTo>
                  <a:cubicBezTo>
                    <a:pt x="0" y="3804"/>
                    <a:pt x="0" y="3804"/>
                    <a:pt x="0" y="3804"/>
                  </a:cubicBezTo>
                  <a:cubicBezTo>
                    <a:pt x="0" y="3804"/>
                    <a:pt x="0" y="3804"/>
                    <a:pt x="0" y="3804"/>
                  </a:cubicBezTo>
                  <a:cubicBezTo>
                    <a:pt x="0" y="3804"/>
                    <a:pt x="0" y="3804"/>
                    <a:pt x="0" y="3804"/>
                  </a:cubicBezTo>
                  <a:close/>
                </a:path>
              </a:pathLst>
            </a:custGeom>
            <a:solidFill>
              <a:srgbClr val="0079FC">
                <a:alpha val="29000"/>
              </a:srgbClr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2" name="Freeform: Shape 431">
              <a:extLst>
                <a:ext uri="{FF2B5EF4-FFF2-40B4-BE49-F238E27FC236}">
                  <a16:creationId xmlns:a16="http://schemas.microsoft.com/office/drawing/2014/main" id="{0266B165-3548-4061-9070-63CD65440904}"/>
                </a:ext>
              </a:extLst>
            </p:cNvPr>
            <p:cNvSpPr/>
            <p:nvPr/>
          </p:nvSpPr>
          <p:spPr>
            <a:xfrm>
              <a:off x="8226244" y="2581975"/>
              <a:ext cx="50720" cy="50720"/>
            </a:xfrm>
            <a:custGeom>
              <a:avLst/>
              <a:gdLst>
                <a:gd name="connsiteX0" fmla="*/ 30432 w 0"/>
                <a:gd name="connsiteY0" fmla="*/ 55792 h 50720"/>
                <a:gd name="connsiteX1" fmla="*/ 45648 w 0"/>
                <a:gd name="connsiteY1" fmla="*/ 45648 h 50720"/>
                <a:gd name="connsiteX2" fmla="*/ 15216 w 0"/>
                <a:gd name="connsiteY2" fmla="*/ 0 h 50720"/>
                <a:gd name="connsiteX3" fmla="*/ 0 w 0"/>
                <a:gd name="connsiteY3" fmla="*/ 10144 h 50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50720">
                  <a:moveTo>
                    <a:pt x="30432" y="55792"/>
                  </a:moveTo>
                  <a:lnTo>
                    <a:pt x="45648" y="45648"/>
                  </a:lnTo>
                  <a:lnTo>
                    <a:pt x="15216" y="0"/>
                  </a:lnTo>
                  <a:lnTo>
                    <a:pt x="0" y="10144"/>
                  </a:lnTo>
                  <a:close/>
                </a:path>
              </a:pathLst>
            </a:custGeom>
            <a:solidFill>
              <a:srgbClr val="DFEEF4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3" name="Freeform: Shape 432">
              <a:extLst>
                <a:ext uri="{FF2B5EF4-FFF2-40B4-BE49-F238E27FC236}">
                  <a16:creationId xmlns:a16="http://schemas.microsoft.com/office/drawing/2014/main" id="{4335DC48-6828-4BDB-8AD3-5E87CC2F2B8F}"/>
                </a:ext>
              </a:extLst>
            </p:cNvPr>
            <p:cNvSpPr/>
            <p:nvPr/>
          </p:nvSpPr>
          <p:spPr>
            <a:xfrm>
              <a:off x="8008148" y="2358807"/>
              <a:ext cx="202880" cy="202880"/>
            </a:xfrm>
            <a:custGeom>
              <a:avLst/>
              <a:gdLst>
                <a:gd name="connsiteX0" fmla="*/ 20288 w 202880"/>
                <a:gd name="connsiteY0" fmla="*/ 0 h 202880"/>
                <a:gd name="connsiteX1" fmla="*/ 20288 w 202880"/>
                <a:gd name="connsiteY1" fmla="*/ 0 h 202880"/>
                <a:gd name="connsiteX2" fmla="*/ 20288 w 202880"/>
                <a:gd name="connsiteY2" fmla="*/ 0 h 202880"/>
                <a:gd name="connsiteX3" fmla="*/ 20288 w 202880"/>
                <a:gd name="connsiteY3" fmla="*/ 0 h 202880"/>
                <a:gd name="connsiteX4" fmla="*/ 20288 w 202880"/>
                <a:gd name="connsiteY4" fmla="*/ 0 h 202880"/>
                <a:gd name="connsiteX5" fmla="*/ 20288 w 202880"/>
                <a:gd name="connsiteY5" fmla="*/ 0 h 202880"/>
                <a:gd name="connsiteX6" fmla="*/ 20288 w 202880"/>
                <a:gd name="connsiteY6" fmla="*/ 0 h 202880"/>
                <a:gd name="connsiteX7" fmla="*/ 25360 w 202880"/>
                <a:gd name="connsiteY7" fmla="*/ 0 h 202880"/>
                <a:gd name="connsiteX8" fmla="*/ 25360 w 202880"/>
                <a:gd name="connsiteY8" fmla="*/ 0 h 202880"/>
                <a:gd name="connsiteX9" fmla="*/ 25360 w 202880"/>
                <a:gd name="connsiteY9" fmla="*/ 0 h 202880"/>
                <a:gd name="connsiteX10" fmla="*/ 25360 w 202880"/>
                <a:gd name="connsiteY10" fmla="*/ 0 h 202880"/>
                <a:gd name="connsiteX11" fmla="*/ 25360 w 202880"/>
                <a:gd name="connsiteY11" fmla="*/ 0 h 202880"/>
                <a:gd name="connsiteX12" fmla="*/ 25360 w 202880"/>
                <a:gd name="connsiteY12" fmla="*/ 0 h 202880"/>
                <a:gd name="connsiteX13" fmla="*/ 25360 w 202880"/>
                <a:gd name="connsiteY13" fmla="*/ 0 h 202880"/>
                <a:gd name="connsiteX14" fmla="*/ 25360 w 202880"/>
                <a:gd name="connsiteY14" fmla="*/ 0 h 202880"/>
                <a:gd name="connsiteX15" fmla="*/ 25360 w 202880"/>
                <a:gd name="connsiteY15" fmla="*/ 0 h 202880"/>
                <a:gd name="connsiteX16" fmla="*/ 30432 w 202880"/>
                <a:gd name="connsiteY16" fmla="*/ 0 h 202880"/>
                <a:gd name="connsiteX17" fmla="*/ 223169 w 202880"/>
                <a:gd name="connsiteY17" fmla="*/ 96368 h 202880"/>
                <a:gd name="connsiteX18" fmla="*/ 228240 w 202880"/>
                <a:gd name="connsiteY18" fmla="*/ 101440 h 202880"/>
                <a:gd name="connsiteX19" fmla="*/ 228240 w 202880"/>
                <a:gd name="connsiteY19" fmla="*/ 101440 h 202880"/>
                <a:gd name="connsiteX20" fmla="*/ 228240 w 202880"/>
                <a:gd name="connsiteY20" fmla="*/ 101440 h 202880"/>
                <a:gd name="connsiteX21" fmla="*/ 228240 w 202880"/>
                <a:gd name="connsiteY21" fmla="*/ 101440 h 202880"/>
                <a:gd name="connsiteX22" fmla="*/ 228240 w 202880"/>
                <a:gd name="connsiteY22" fmla="*/ 101440 h 202880"/>
                <a:gd name="connsiteX23" fmla="*/ 228240 w 202880"/>
                <a:gd name="connsiteY23" fmla="*/ 101440 h 202880"/>
                <a:gd name="connsiteX24" fmla="*/ 228240 w 202880"/>
                <a:gd name="connsiteY24" fmla="*/ 101440 h 202880"/>
                <a:gd name="connsiteX25" fmla="*/ 228240 w 202880"/>
                <a:gd name="connsiteY25" fmla="*/ 101440 h 202880"/>
                <a:gd name="connsiteX26" fmla="*/ 228240 w 202880"/>
                <a:gd name="connsiteY26" fmla="*/ 101440 h 202880"/>
                <a:gd name="connsiteX27" fmla="*/ 228240 w 202880"/>
                <a:gd name="connsiteY27" fmla="*/ 101440 h 202880"/>
                <a:gd name="connsiteX28" fmla="*/ 228240 w 202880"/>
                <a:gd name="connsiteY28" fmla="*/ 101440 h 202880"/>
                <a:gd name="connsiteX29" fmla="*/ 228240 w 202880"/>
                <a:gd name="connsiteY29" fmla="*/ 101440 h 202880"/>
                <a:gd name="connsiteX30" fmla="*/ 228240 w 202880"/>
                <a:gd name="connsiteY30" fmla="*/ 101440 h 202880"/>
                <a:gd name="connsiteX31" fmla="*/ 228240 w 202880"/>
                <a:gd name="connsiteY31" fmla="*/ 101440 h 202880"/>
                <a:gd name="connsiteX32" fmla="*/ 228240 w 202880"/>
                <a:gd name="connsiteY32" fmla="*/ 101440 h 202880"/>
                <a:gd name="connsiteX33" fmla="*/ 228240 w 202880"/>
                <a:gd name="connsiteY33" fmla="*/ 101440 h 202880"/>
                <a:gd name="connsiteX34" fmla="*/ 228240 w 202880"/>
                <a:gd name="connsiteY34" fmla="*/ 101440 h 202880"/>
                <a:gd name="connsiteX35" fmla="*/ 228240 w 202880"/>
                <a:gd name="connsiteY35" fmla="*/ 101440 h 202880"/>
                <a:gd name="connsiteX36" fmla="*/ 228240 w 202880"/>
                <a:gd name="connsiteY36" fmla="*/ 101440 h 202880"/>
                <a:gd name="connsiteX37" fmla="*/ 228240 w 202880"/>
                <a:gd name="connsiteY37" fmla="*/ 101440 h 202880"/>
                <a:gd name="connsiteX38" fmla="*/ 228240 w 202880"/>
                <a:gd name="connsiteY38" fmla="*/ 101440 h 202880"/>
                <a:gd name="connsiteX39" fmla="*/ 228240 w 202880"/>
                <a:gd name="connsiteY39" fmla="*/ 101440 h 202880"/>
                <a:gd name="connsiteX40" fmla="*/ 228240 w 202880"/>
                <a:gd name="connsiteY40" fmla="*/ 101440 h 202880"/>
                <a:gd name="connsiteX41" fmla="*/ 228240 w 202880"/>
                <a:gd name="connsiteY41" fmla="*/ 106512 h 202880"/>
                <a:gd name="connsiteX42" fmla="*/ 228240 w 202880"/>
                <a:gd name="connsiteY42" fmla="*/ 106512 h 202880"/>
                <a:gd name="connsiteX43" fmla="*/ 228240 w 202880"/>
                <a:gd name="connsiteY43" fmla="*/ 106512 h 202880"/>
                <a:gd name="connsiteX44" fmla="*/ 228240 w 202880"/>
                <a:gd name="connsiteY44" fmla="*/ 106512 h 202880"/>
                <a:gd name="connsiteX45" fmla="*/ 228240 w 202880"/>
                <a:gd name="connsiteY45" fmla="*/ 111584 h 202880"/>
                <a:gd name="connsiteX46" fmla="*/ 218097 w 202880"/>
                <a:gd name="connsiteY46" fmla="*/ 197808 h 202880"/>
                <a:gd name="connsiteX47" fmla="*/ 218097 w 202880"/>
                <a:gd name="connsiteY47" fmla="*/ 202880 h 202880"/>
                <a:gd name="connsiteX48" fmla="*/ 218097 w 202880"/>
                <a:gd name="connsiteY48" fmla="*/ 233312 h 202880"/>
                <a:gd name="connsiteX49" fmla="*/ 218097 w 202880"/>
                <a:gd name="connsiteY49" fmla="*/ 228240 h 202880"/>
                <a:gd name="connsiteX50" fmla="*/ 228240 w 202880"/>
                <a:gd name="connsiteY50" fmla="*/ 142016 h 202880"/>
                <a:gd name="connsiteX51" fmla="*/ 228240 w 202880"/>
                <a:gd name="connsiteY51" fmla="*/ 136944 h 202880"/>
                <a:gd name="connsiteX52" fmla="*/ 228240 w 202880"/>
                <a:gd name="connsiteY52" fmla="*/ 136944 h 202880"/>
                <a:gd name="connsiteX53" fmla="*/ 228240 w 202880"/>
                <a:gd name="connsiteY53" fmla="*/ 131872 h 202880"/>
                <a:gd name="connsiteX54" fmla="*/ 228240 w 202880"/>
                <a:gd name="connsiteY54" fmla="*/ 131872 h 202880"/>
                <a:gd name="connsiteX55" fmla="*/ 228240 w 202880"/>
                <a:gd name="connsiteY55" fmla="*/ 126800 h 202880"/>
                <a:gd name="connsiteX56" fmla="*/ 228240 w 202880"/>
                <a:gd name="connsiteY56" fmla="*/ 126800 h 202880"/>
                <a:gd name="connsiteX57" fmla="*/ 228240 w 202880"/>
                <a:gd name="connsiteY57" fmla="*/ 121728 h 202880"/>
                <a:gd name="connsiteX58" fmla="*/ 228240 w 202880"/>
                <a:gd name="connsiteY58" fmla="*/ 121728 h 202880"/>
                <a:gd name="connsiteX59" fmla="*/ 223169 w 202880"/>
                <a:gd name="connsiteY59" fmla="*/ 116656 h 202880"/>
                <a:gd name="connsiteX60" fmla="*/ 223169 w 202880"/>
                <a:gd name="connsiteY60" fmla="*/ 116656 h 202880"/>
                <a:gd name="connsiteX61" fmla="*/ 218097 w 202880"/>
                <a:gd name="connsiteY61" fmla="*/ 111584 h 202880"/>
                <a:gd name="connsiteX62" fmla="*/ 218097 w 202880"/>
                <a:gd name="connsiteY62" fmla="*/ 111584 h 202880"/>
                <a:gd name="connsiteX63" fmla="*/ 218097 w 202880"/>
                <a:gd name="connsiteY63" fmla="*/ 111584 h 202880"/>
                <a:gd name="connsiteX64" fmla="*/ 213025 w 202880"/>
                <a:gd name="connsiteY64" fmla="*/ 106512 h 202880"/>
                <a:gd name="connsiteX65" fmla="*/ 20288 w 202880"/>
                <a:gd name="connsiteY65" fmla="*/ 10144 h 202880"/>
                <a:gd name="connsiteX66" fmla="*/ 15216 w 202880"/>
                <a:gd name="connsiteY66" fmla="*/ 10144 h 202880"/>
                <a:gd name="connsiteX67" fmla="*/ 15216 w 202880"/>
                <a:gd name="connsiteY67" fmla="*/ 10144 h 202880"/>
                <a:gd name="connsiteX68" fmla="*/ 10144 w 202880"/>
                <a:gd name="connsiteY68" fmla="*/ 10144 h 202880"/>
                <a:gd name="connsiteX69" fmla="*/ 10144 w 202880"/>
                <a:gd name="connsiteY69" fmla="*/ 10144 h 202880"/>
                <a:gd name="connsiteX70" fmla="*/ 5072 w 202880"/>
                <a:gd name="connsiteY70" fmla="*/ 10144 h 202880"/>
                <a:gd name="connsiteX71" fmla="*/ 5072 w 202880"/>
                <a:gd name="connsiteY71" fmla="*/ 10144 h 202880"/>
                <a:gd name="connsiteX72" fmla="*/ 0 w 202880"/>
                <a:gd name="connsiteY72" fmla="*/ 10144 h 202880"/>
                <a:gd name="connsiteX73" fmla="*/ 20288 w 202880"/>
                <a:gd name="connsiteY73" fmla="*/ 0 h 20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202880" h="202880">
                  <a:moveTo>
                    <a:pt x="20288" y="0"/>
                  </a:moveTo>
                  <a:cubicBezTo>
                    <a:pt x="20288" y="0"/>
                    <a:pt x="20288" y="0"/>
                    <a:pt x="20288" y="0"/>
                  </a:cubicBezTo>
                  <a:cubicBezTo>
                    <a:pt x="20288" y="0"/>
                    <a:pt x="20288" y="0"/>
                    <a:pt x="20288" y="0"/>
                  </a:cubicBezTo>
                  <a:cubicBezTo>
                    <a:pt x="20288" y="0"/>
                    <a:pt x="20288" y="0"/>
                    <a:pt x="20288" y="0"/>
                  </a:cubicBezTo>
                  <a:cubicBezTo>
                    <a:pt x="20288" y="0"/>
                    <a:pt x="25360" y="0"/>
                    <a:pt x="20288" y="0"/>
                  </a:cubicBezTo>
                  <a:cubicBezTo>
                    <a:pt x="25360" y="0"/>
                    <a:pt x="25360" y="0"/>
                    <a:pt x="20288" y="0"/>
                  </a:cubicBezTo>
                  <a:cubicBezTo>
                    <a:pt x="25360" y="0"/>
                    <a:pt x="25360" y="0"/>
                    <a:pt x="20288" y="0"/>
                  </a:cubicBezTo>
                  <a:cubicBezTo>
                    <a:pt x="25360" y="0"/>
                    <a:pt x="25360" y="0"/>
                    <a:pt x="25360" y="0"/>
                  </a:cubicBezTo>
                  <a:cubicBezTo>
                    <a:pt x="25360" y="0"/>
                    <a:pt x="25360" y="0"/>
                    <a:pt x="25360" y="0"/>
                  </a:cubicBezTo>
                  <a:cubicBezTo>
                    <a:pt x="25360" y="0"/>
                    <a:pt x="25360" y="0"/>
                    <a:pt x="25360" y="0"/>
                  </a:cubicBezTo>
                  <a:cubicBezTo>
                    <a:pt x="25360" y="0"/>
                    <a:pt x="25360" y="0"/>
                    <a:pt x="25360" y="0"/>
                  </a:cubicBezTo>
                  <a:cubicBezTo>
                    <a:pt x="25360" y="0"/>
                    <a:pt x="25360" y="0"/>
                    <a:pt x="25360" y="0"/>
                  </a:cubicBezTo>
                  <a:cubicBezTo>
                    <a:pt x="25360" y="0"/>
                    <a:pt x="25360" y="0"/>
                    <a:pt x="25360" y="0"/>
                  </a:cubicBezTo>
                  <a:cubicBezTo>
                    <a:pt x="25360" y="0"/>
                    <a:pt x="25360" y="0"/>
                    <a:pt x="25360" y="0"/>
                  </a:cubicBezTo>
                  <a:cubicBezTo>
                    <a:pt x="25360" y="0"/>
                    <a:pt x="25360" y="0"/>
                    <a:pt x="25360" y="0"/>
                  </a:cubicBezTo>
                  <a:cubicBezTo>
                    <a:pt x="25360" y="0"/>
                    <a:pt x="25360" y="0"/>
                    <a:pt x="25360" y="0"/>
                  </a:cubicBezTo>
                  <a:cubicBezTo>
                    <a:pt x="25360" y="0"/>
                    <a:pt x="25360" y="0"/>
                    <a:pt x="30432" y="0"/>
                  </a:cubicBezTo>
                  <a:lnTo>
                    <a:pt x="223169" y="96368"/>
                  </a:lnTo>
                  <a:cubicBezTo>
                    <a:pt x="223169" y="96368"/>
                    <a:pt x="228240" y="101440"/>
                    <a:pt x="228240" y="101440"/>
                  </a:cubicBezTo>
                  <a:cubicBezTo>
                    <a:pt x="228240" y="101440"/>
                    <a:pt x="228240" y="101440"/>
                    <a:pt x="228240" y="101440"/>
                  </a:cubicBezTo>
                  <a:cubicBezTo>
                    <a:pt x="228240" y="101440"/>
                    <a:pt x="228240" y="101440"/>
                    <a:pt x="228240" y="101440"/>
                  </a:cubicBezTo>
                  <a:cubicBezTo>
                    <a:pt x="228240" y="101440"/>
                    <a:pt x="228240" y="101440"/>
                    <a:pt x="228240" y="101440"/>
                  </a:cubicBezTo>
                  <a:cubicBezTo>
                    <a:pt x="228240" y="101440"/>
                    <a:pt x="228240" y="101440"/>
                    <a:pt x="228240" y="101440"/>
                  </a:cubicBezTo>
                  <a:cubicBezTo>
                    <a:pt x="228240" y="101440"/>
                    <a:pt x="228240" y="101440"/>
                    <a:pt x="228240" y="101440"/>
                  </a:cubicBezTo>
                  <a:cubicBezTo>
                    <a:pt x="228240" y="101440"/>
                    <a:pt x="228240" y="101440"/>
                    <a:pt x="228240" y="101440"/>
                  </a:cubicBezTo>
                  <a:cubicBezTo>
                    <a:pt x="228240" y="101440"/>
                    <a:pt x="228240" y="101440"/>
                    <a:pt x="228240" y="101440"/>
                  </a:cubicBezTo>
                  <a:cubicBezTo>
                    <a:pt x="228240" y="101440"/>
                    <a:pt x="228240" y="101440"/>
                    <a:pt x="228240" y="101440"/>
                  </a:cubicBezTo>
                  <a:cubicBezTo>
                    <a:pt x="228240" y="101440"/>
                    <a:pt x="228240" y="101440"/>
                    <a:pt x="228240" y="101440"/>
                  </a:cubicBezTo>
                  <a:cubicBezTo>
                    <a:pt x="228240" y="101440"/>
                    <a:pt x="228240" y="101440"/>
                    <a:pt x="228240" y="101440"/>
                  </a:cubicBezTo>
                  <a:cubicBezTo>
                    <a:pt x="228240" y="101440"/>
                    <a:pt x="228240" y="101440"/>
                    <a:pt x="228240" y="101440"/>
                  </a:cubicBezTo>
                  <a:cubicBezTo>
                    <a:pt x="228240" y="101440"/>
                    <a:pt x="228240" y="101440"/>
                    <a:pt x="228240" y="101440"/>
                  </a:cubicBezTo>
                  <a:cubicBezTo>
                    <a:pt x="228240" y="101440"/>
                    <a:pt x="228240" y="101440"/>
                    <a:pt x="228240" y="101440"/>
                  </a:cubicBezTo>
                  <a:cubicBezTo>
                    <a:pt x="228240" y="101440"/>
                    <a:pt x="228240" y="101440"/>
                    <a:pt x="228240" y="101440"/>
                  </a:cubicBezTo>
                  <a:cubicBezTo>
                    <a:pt x="228240" y="101440"/>
                    <a:pt x="228240" y="101440"/>
                    <a:pt x="228240" y="101440"/>
                  </a:cubicBezTo>
                  <a:cubicBezTo>
                    <a:pt x="228240" y="101440"/>
                    <a:pt x="228240" y="101440"/>
                    <a:pt x="228240" y="101440"/>
                  </a:cubicBezTo>
                  <a:cubicBezTo>
                    <a:pt x="228240" y="101440"/>
                    <a:pt x="228240" y="101440"/>
                    <a:pt x="228240" y="101440"/>
                  </a:cubicBezTo>
                  <a:cubicBezTo>
                    <a:pt x="228240" y="101440"/>
                    <a:pt x="228240" y="101440"/>
                    <a:pt x="228240" y="101440"/>
                  </a:cubicBezTo>
                  <a:cubicBezTo>
                    <a:pt x="228240" y="101440"/>
                    <a:pt x="228240" y="101440"/>
                    <a:pt x="228240" y="101440"/>
                  </a:cubicBezTo>
                  <a:cubicBezTo>
                    <a:pt x="228240" y="101440"/>
                    <a:pt x="228240" y="101440"/>
                    <a:pt x="228240" y="101440"/>
                  </a:cubicBezTo>
                  <a:cubicBezTo>
                    <a:pt x="228240" y="101440"/>
                    <a:pt x="228240" y="101440"/>
                    <a:pt x="228240" y="101440"/>
                  </a:cubicBezTo>
                  <a:cubicBezTo>
                    <a:pt x="228240" y="101440"/>
                    <a:pt x="228240" y="101440"/>
                    <a:pt x="228240" y="101440"/>
                  </a:cubicBezTo>
                  <a:cubicBezTo>
                    <a:pt x="228240" y="101440"/>
                    <a:pt x="228240" y="101440"/>
                    <a:pt x="228240" y="106512"/>
                  </a:cubicBezTo>
                  <a:cubicBezTo>
                    <a:pt x="228240" y="106512"/>
                    <a:pt x="228240" y="106512"/>
                    <a:pt x="228240" y="106512"/>
                  </a:cubicBezTo>
                  <a:cubicBezTo>
                    <a:pt x="228240" y="106512"/>
                    <a:pt x="228240" y="106512"/>
                    <a:pt x="228240" y="106512"/>
                  </a:cubicBezTo>
                  <a:cubicBezTo>
                    <a:pt x="228240" y="106512"/>
                    <a:pt x="228240" y="106512"/>
                    <a:pt x="228240" y="106512"/>
                  </a:cubicBezTo>
                  <a:cubicBezTo>
                    <a:pt x="228240" y="106512"/>
                    <a:pt x="228240" y="111584"/>
                    <a:pt x="228240" y="111584"/>
                  </a:cubicBezTo>
                  <a:lnTo>
                    <a:pt x="218097" y="197808"/>
                  </a:lnTo>
                  <a:cubicBezTo>
                    <a:pt x="218097" y="197808"/>
                    <a:pt x="218097" y="202880"/>
                    <a:pt x="218097" y="202880"/>
                  </a:cubicBezTo>
                  <a:lnTo>
                    <a:pt x="218097" y="233312"/>
                  </a:lnTo>
                  <a:cubicBezTo>
                    <a:pt x="218097" y="233312"/>
                    <a:pt x="218097" y="228240"/>
                    <a:pt x="218097" y="228240"/>
                  </a:cubicBezTo>
                  <a:lnTo>
                    <a:pt x="228240" y="142016"/>
                  </a:lnTo>
                  <a:cubicBezTo>
                    <a:pt x="228240" y="142016"/>
                    <a:pt x="228240" y="136944"/>
                    <a:pt x="228240" y="136944"/>
                  </a:cubicBezTo>
                  <a:cubicBezTo>
                    <a:pt x="228240" y="136944"/>
                    <a:pt x="228240" y="136944"/>
                    <a:pt x="228240" y="136944"/>
                  </a:cubicBezTo>
                  <a:cubicBezTo>
                    <a:pt x="228240" y="136944"/>
                    <a:pt x="228240" y="131872"/>
                    <a:pt x="228240" y="131872"/>
                  </a:cubicBezTo>
                  <a:cubicBezTo>
                    <a:pt x="228240" y="131872"/>
                    <a:pt x="228240" y="131872"/>
                    <a:pt x="228240" y="131872"/>
                  </a:cubicBezTo>
                  <a:cubicBezTo>
                    <a:pt x="228240" y="131872"/>
                    <a:pt x="228240" y="126800"/>
                    <a:pt x="228240" y="126800"/>
                  </a:cubicBezTo>
                  <a:cubicBezTo>
                    <a:pt x="228240" y="126800"/>
                    <a:pt x="228240" y="126800"/>
                    <a:pt x="228240" y="126800"/>
                  </a:cubicBezTo>
                  <a:cubicBezTo>
                    <a:pt x="228240" y="126800"/>
                    <a:pt x="228240" y="121728"/>
                    <a:pt x="228240" y="121728"/>
                  </a:cubicBezTo>
                  <a:cubicBezTo>
                    <a:pt x="228240" y="121728"/>
                    <a:pt x="228240" y="121728"/>
                    <a:pt x="228240" y="121728"/>
                  </a:cubicBezTo>
                  <a:cubicBezTo>
                    <a:pt x="228240" y="121728"/>
                    <a:pt x="228240" y="116656"/>
                    <a:pt x="223169" y="116656"/>
                  </a:cubicBezTo>
                  <a:cubicBezTo>
                    <a:pt x="223169" y="116656"/>
                    <a:pt x="223169" y="116656"/>
                    <a:pt x="223169" y="116656"/>
                  </a:cubicBezTo>
                  <a:cubicBezTo>
                    <a:pt x="223169" y="116656"/>
                    <a:pt x="223169" y="116656"/>
                    <a:pt x="218097" y="111584"/>
                  </a:cubicBezTo>
                  <a:cubicBezTo>
                    <a:pt x="218097" y="111584"/>
                    <a:pt x="218097" y="111584"/>
                    <a:pt x="218097" y="111584"/>
                  </a:cubicBezTo>
                  <a:cubicBezTo>
                    <a:pt x="218097" y="111584"/>
                    <a:pt x="218097" y="111584"/>
                    <a:pt x="218097" y="111584"/>
                  </a:cubicBezTo>
                  <a:cubicBezTo>
                    <a:pt x="218097" y="111584"/>
                    <a:pt x="213025" y="106512"/>
                    <a:pt x="213025" y="106512"/>
                  </a:cubicBezTo>
                  <a:lnTo>
                    <a:pt x="20288" y="10144"/>
                  </a:lnTo>
                  <a:cubicBezTo>
                    <a:pt x="20288" y="10144"/>
                    <a:pt x="15216" y="10144"/>
                    <a:pt x="15216" y="10144"/>
                  </a:cubicBezTo>
                  <a:cubicBezTo>
                    <a:pt x="15216" y="10144"/>
                    <a:pt x="15216" y="10144"/>
                    <a:pt x="15216" y="10144"/>
                  </a:cubicBezTo>
                  <a:cubicBezTo>
                    <a:pt x="15216" y="10144"/>
                    <a:pt x="15216" y="10144"/>
                    <a:pt x="10144" y="10144"/>
                  </a:cubicBezTo>
                  <a:cubicBezTo>
                    <a:pt x="10144" y="10144"/>
                    <a:pt x="10144" y="10144"/>
                    <a:pt x="10144" y="10144"/>
                  </a:cubicBezTo>
                  <a:cubicBezTo>
                    <a:pt x="10144" y="10144"/>
                    <a:pt x="10144" y="10144"/>
                    <a:pt x="5072" y="10144"/>
                  </a:cubicBezTo>
                  <a:cubicBezTo>
                    <a:pt x="5072" y="10144"/>
                    <a:pt x="5072" y="10144"/>
                    <a:pt x="5072" y="10144"/>
                  </a:cubicBezTo>
                  <a:cubicBezTo>
                    <a:pt x="5072" y="10144"/>
                    <a:pt x="5072" y="10144"/>
                    <a:pt x="0" y="10144"/>
                  </a:cubicBezTo>
                  <a:lnTo>
                    <a:pt x="20288" y="0"/>
                  </a:lnTo>
                  <a:close/>
                </a:path>
              </a:pathLst>
            </a:custGeom>
            <a:solidFill>
              <a:srgbClr val="F0FAFF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4" name="Freeform: Shape 433">
              <a:extLst>
                <a:ext uri="{FF2B5EF4-FFF2-40B4-BE49-F238E27FC236}">
                  <a16:creationId xmlns:a16="http://schemas.microsoft.com/office/drawing/2014/main" id="{F4D4C7EE-C5E3-4AA9-8A87-56E44CCF5C44}"/>
                </a:ext>
              </a:extLst>
            </p:cNvPr>
            <p:cNvSpPr/>
            <p:nvPr/>
          </p:nvSpPr>
          <p:spPr>
            <a:xfrm>
              <a:off x="7998004" y="2367049"/>
              <a:ext cx="253601" cy="253600"/>
            </a:xfrm>
            <a:custGeom>
              <a:avLst/>
              <a:gdLst>
                <a:gd name="connsiteX0" fmla="*/ 35504 w 253600"/>
                <a:gd name="connsiteY0" fmla="*/ 1902 h 253600"/>
                <a:gd name="connsiteX1" fmla="*/ 10144 w 253600"/>
                <a:gd name="connsiteY1" fmla="*/ 17118 h 253600"/>
                <a:gd name="connsiteX2" fmla="*/ 0 w 253600"/>
                <a:gd name="connsiteY2" fmla="*/ 103342 h 253600"/>
                <a:gd name="connsiteX3" fmla="*/ 20288 w 253600"/>
                <a:gd name="connsiteY3" fmla="*/ 138846 h 253600"/>
                <a:gd name="connsiteX4" fmla="*/ 213024 w 253600"/>
                <a:gd name="connsiteY4" fmla="*/ 235214 h 253600"/>
                <a:gd name="connsiteX5" fmla="*/ 218097 w 253600"/>
                <a:gd name="connsiteY5" fmla="*/ 235214 h 253600"/>
                <a:gd name="connsiteX6" fmla="*/ 263744 w 253600"/>
                <a:gd name="connsiteY6" fmla="*/ 270718 h 253600"/>
                <a:gd name="connsiteX7" fmla="*/ 228240 w 253600"/>
                <a:gd name="connsiteY7" fmla="*/ 225070 h 253600"/>
                <a:gd name="connsiteX8" fmla="*/ 228240 w 253600"/>
                <a:gd name="connsiteY8" fmla="*/ 219998 h 253600"/>
                <a:gd name="connsiteX9" fmla="*/ 238384 w 253600"/>
                <a:gd name="connsiteY9" fmla="*/ 133774 h 253600"/>
                <a:gd name="connsiteX10" fmla="*/ 218097 w 253600"/>
                <a:gd name="connsiteY10" fmla="*/ 98270 h 253600"/>
                <a:gd name="connsiteX11" fmla="*/ 35504 w 253600"/>
                <a:gd name="connsiteY11" fmla="*/ 1902 h 25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00" h="253600">
                  <a:moveTo>
                    <a:pt x="35504" y="1902"/>
                  </a:moveTo>
                  <a:cubicBezTo>
                    <a:pt x="25360" y="-3170"/>
                    <a:pt x="15216" y="1902"/>
                    <a:pt x="10144" y="17118"/>
                  </a:cubicBezTo>
                  <a:lnTo>
                    <a:pt x="0" y="103342"/>
                  </a:lnTo>
                  <a:cubicBezTo>
                    <a:pt x="0" y="118558"/>
                    <a:pt x="5072" y="133774"/>
                    <a:pt x="20288" y="138846"/>
                  </a:cubicBezTo>
                  <a:lnTo>
                    <a:pt x="213024" y="235214"/>
                  </a:lnTo>
                  <a:cubicBezTo>
                    <a:pt x="213024" y="235214"/>
                    <a:pt x="218097" y="235214"/>
                    <a:pt x="218097" y="235214"/>
                  </a:cubicBezTo>
                  <a:lnTo>
                    <a:pt x="263744" y="270718"/>
                  </a:lnTo>
                  <a:lnTo>
                    <a:pt x="228240" y="225070"/>
                  </a:lnTo>
                  <a:cubicBezTo>
                    <a:pt x="228240" y="225070"/>
                    <a:pt x="228240" y="219998"/>
                    <a:pt x="228240" y="219998"/>
                  </a:cubicBezTo>
                  <a:lnTo>
                    <a:pt x="238384" y="133774"/>
                  </a:lnTo>
                  <a:cubicBezTo>
                    <a:pt x="238384" y="118558"/>
                    <a:pt x="233312" y="103342"/>
                    <a:pt x="218097" y="98270"/>
                  </a:cubicBezTo>
                  <a:lnTo>
                    <a:pt x="35504" y="1902"/>
                  </a:lnTo>
                  <a:close/>
                </a:path>
              </a:pathLst>
            </a:custGeom>
            <a:solidFill>
              <a:srgbClr val="2CC8FF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5" name="Freeform: Shape 434">
              <a:extLst>
                <a:ext uri="{FF2B5EF4-FFF2-40B4-BE49-F238E27FC236}">
                  <a16:creationId xmlns:a16="http://schemas.microsoft.com/office/drawing/2014/main" id="{2A7BE615-5C31-431D-8726-331BD6FC7A1C}"/>
                </a:ext>
              </a:extLst>
            </p:cNvPr>
            <p:cNvSpPr/>
            <p:nvPr/>
          </p:nvSpPr>
          <p:spPr>
            <a:xfrm>
              <a:off x="8114660" y="2445031"/>
              <a:ext cx="50720" cy="50720"/>
            </a:xfrm>
            <a:custGeom>
              <a:avLst/>
              <a:gdLst>
                <a:gd name="connsiteX0" fmla="*/ 0 w 50720"/>
                <a:gd name="connsiteY0" fmla="*/ 10144 h 50720"/>
                <a:gd name="connsiteX1" fmla="*/ 76080 w 50720"/>
                <a:gd name="connsiteY1" fmla="*/ 50720 h 50720"/>
                <a:gd name="connsiteX2" fmla="*/ 76080 w 50720"/>
                <a:gd name="connsiteY2" fmla="*/ 40576 h 50720"/>
                <a:gd name="connsiteX3" fmla="*/ 0 w 50720"/>
                <a:gd name="connsiteY3" fmla="*/ 0 h 50720"/>
                <a:gd name="connsiteX4" fmla="*/ 0 w 50720"/>
                <a:gd name="connsiteY4" fmla="*/ 10144 h 50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720" h="50720">
                  <a:moveTo>
                    <a:pt x="0" y="10144"/>
                  </a:moveTo>
                  <a:lnTo>
                    <a:pt x="76080" y="50720"/>
                  </a:lnTo>
                  <a:lnTo>
                    <a:pt x="76080" y="40576"/>
                  </a:lnTo>
                  <a:lnTo>
                    <a:pt x="0" y="0"/>
                  </a:lnTo>
                  <a:lnTo>
                    <a:pt x="0" y="10144"/>
                  </a:lnTo>
                </a:path>
              </a:pathLst>
            </a:custGeom>
            <a:solidFill>
              <a:srgbClr val="FFFFFF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6" name="Freeform: Shape 435">
              <a:extLst>
                <a:ext uri="{FF2B5EF4-FFF2-40B4-BE49-F238E27FC236}">
                  <a16:creationId xmlns:a16="http://schemas.microsoft.com/office/drawing/2014/main" id="{C36547D9-B33A-4878-B563-5A39DDB1EC08}"/>
                </a:ext>
              </a:extLst>
            </p:cNvPr>
            <p:cNvSpPr/>
            <p:nvPr/>
          </p:nvSpPr>
          <p:spPr>
            <a:xfrm>
              <a:off x="8018292" y="2414599"/>
              <a:ext cx="202880" cy="101440"/>
            </a:xfrm>
            <a:custGeom>
              <a:avLst/>
              <a:gdLst>
                <a:gd name="connsiteX0" fmla="*/ 197808 w 202880"/>
                <a:gd name="connsiteY0" fmla="*/ 121728 h 101440"/>
                <a:gd name="connsiteX1" fmla="*/ 202880 w 202880"/>
                <a:gd name="connsiteY1" fmla="*/ 106512 h 101440"/>
                <a:gd name="connsiteX2" fmla="*/ 0 w 202880"/>
                <a:gd name="connsiteY2" fmla="*/ 0 h 101440"/>
                <a:gd name="connsiteX3" fmla="*/ 0 w 202880"/>
                <a:gd name="connsiteY3" fmla="*/ 15216 h 10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0" h="101440">
                  <a:moveTo>
                    <a:pt x="197808" y="121728"/>
                  </a:moveTo>
                  <a:lnTo>
                    <a:pt x="202880" y="106512"/>
                  </a:lnTo>
                  <a:lnTo>
                    <a:pt x="0" y="0"/>
                  </a:lnTo>
                  <a:lnTo>
                    <a:pt x="0" y="15216"/>
                  </a:lnTo>
                </a:path>
              </a:pathLst>
            </a:custGeom>
            <a:solidFill>
              <a:srgbClr val="FFFFFF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7" name="Freeform: Shape 436">
              <a:extLst>
                <a:ext uri="{FF2B5EF4-FFF2-40B4-BE49-F238E27FC236}">
                  <a16:creationId xmlns:a16="http://schemas.microsoft.com/office/drawing/2014/main" id="{7E3F68F7-8D8B-4211-BFB0-F13A463589B8}"/>
                </a:ext>
              </a:extLst>
            </p:cNvPr>
            <p:cNvSpPr/>
            <p:nvPr/>
          </p:nvSpPr>
          <p:spPr>
            <a:xfrm>
              <a:off x="8013220" y="2445031"/>
              <a:ext cx="202880" cy="101440"/>
            </a:xfrm>
            <a:custGeom>
              <a:avLst/>
              <a:gdLst>
                <a:gd name="connsiteX0" fmla="*/ 202880 w 202880"/>
                <a:gd name="connsiteY0" fmla="*/ 111584 h 101440"/>
                <a:gd name="connsiteX1" fmla="*/ 202880 w 202880"/>
                <a:gd name="connsiteY1" fmla="*/ 106512 h 101440"/>
                <a:gd name="connsiteX2" fmla="*/ 0 w 202880"/>
                <a:gd name="connsiteY2" fmla="*/ 0 h 101440"/>
                <a:gd name="connsiteX3" fmla="*/ 0 w 202880"/>
                <a:gd name="connsiteY3" fmla="*/ 5072 h 10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0" h="101440">
                  <a:moveTo>
                    <a:pt x="202880" y="111584"/>
                  </a:moveTo>
                  <a:lnTo>
                    <a:pt x="202880" y="106512"/>
                  </a:lnTo>
                  <a:lnTo>
                    <a:pt x="0" y="0"/>
                  </a:lnTo>
                  <a:lnTo>
                    <a:pt x="0" y="5072"/>
                  </a:lnTo>
                </a:path>
              </a:pathLst>
            </a:custGeom>
            <a:solidFill>
              <a:srgbClr val="FFFFFF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8" name="Freeform: Shape 437">
              <a:extLst>
                <a:ext uri="{FF2B5EF4-FFF2-40B4-BE49-F238E27FC236}">
                  <a16:creationId xmlns:a16="http://schemas.microsoft.com/office/drawing/2014/main" id="{7963D644-5580-478D-B990-999A4B8EDED6}"/>
                </a:ext>
              </a:extLst>
            </p:cNvPr>
            <p:cNvSpPr/>
            <p:nvPr/>
          </p:nvSpPr>
          <p:spPr>
            <a:xfrm>
              <a:off x="8084228" y="2495751"/>
              <a:ext cx="101440" cy="50720"/>
            </a:xfrm>
            <a:custGeom>
              <a:avLst/>
              <a:gdLst>
                <a:gd name="connsiteX0" fmla="*/ 126800 w 101440"/>
                <a:gd name="connsiteY0" fmla="*/ 76080 h 50720"/>
                <a:gd name="connsiteX1" fmla="*/ 126800 w 101440"/>
                <a:gd name="connsiteY1" fmla="*/ 71008 h 50720"/>
                <a:gd name="connsiteX2" fmla="*/ 0 w 101440"/>
                <a:gd name="connsiteY2" fmla="*/ 0 h 50720"/>
                <a:gd name="connsiteX3" fmla="*/ 0 w 101440"/>
                <a:gd name="connsiteY3" fmla="*/ 5072 h 50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440" h="50720">
                  <a:moveTo>
                    <a:pt x="126800" y="76080"/>
                  </a:moveTo>
                  <a:lnTo>
                    <a:pt x="126800" y="71008"/>
                  </a:lnTo>
                  <a:lnTo>
                    <a:pt x="0" y="0"/>
                  </a:lnTo>
                  <a:lnTo>
                    <a:pt x="0" y="5072"/>
                  </a:lnTo>
                </a:path>
              </a:pathLst>
            </a:custGeom>
            <a:solidFill>
              <a:srgbClr val="FFFFFF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9" name="Freeform: Shape 438">
              <a:extLst>
                <a:ext uri="{FF2B5EF4-FFF2-40B4-BE49-F238E27FC236}">
                  <a16:creationId xmlns:a16="http://schemas.microsoft.com/office/drawing/2014/main" id="{BC72FAAD-8548-43BF-ADE9-2DD24DF5DC84}"/>
                </a:ext>
              </a:extLst>
            </p:cNvPr>
            <p:cNvSpPr/>
            <p:nvPr/>
          </p:nvSpPr>
          <p:spPr>
            <a:xfrm>
              <a:off x="7957428" y="4808585"/>
              <a:ext cx="101440" cy="202880"/>
            </a:xfrm>
            <a:custGeom>
              <a:avLst/>
              <a:gdLst>
                <a:gd name="connsiteX0" fmla="*/ 76080 w 101440"/>
                <a:gd name="connsiteY0" fmla="*/ 0 h 202880"/>
                <a:gd name="connsiteX1" fmla="*/ 0 w 101440"/>
                <a:gd name="connsiteY1" fmla="*/ 60864 h 202880"/>
                <a:gd name="connsiteX2" fmla="*/ 0 w 101440"/>
                <a:gd name="connsiteY2" fmla="*/ 65936 h 202880"/>
                <a:gd name="connsiteX3" fmla="*/ 86224 w 101440"/>
                <a:gd name="connsiteY3" fmla="*/ 207952 h 202880"/>
                <a:gd name="connsiteX4" fmla="*/ 116656 w 101440"/>
                <a:gd name="connsiteY4" fmla="*/ 187664 h 202880"/>
                <a:gd name="connsiteX5" fmla="*/ 116656 w 101440"/>
                <a:gd name="connsiteY5" fmla="*/ 187664 h 202880"/>
                <a:gd name="connsiteX6" fmla="*/ 55792 w 101440"/>
                <a:gd name="connsiteY6" fmla="*/ 91296 h 202880"/>
                <a:gd name="connsiteX7" fmla="*/ 111584 w 101440"/>
                <a:gd name="connsiteY7" fmla="*/ 55792 h 202880"/>
                <a:gd name="connsiteX8" fmla="*/ 111584 w 101440"/>
                <a:gd name="connsiteY8" fmla="*/ 50720 h 202880"/>
                <a:gd name="connsiteX9" fmla="*/ 76080 w 101440"/>
                <a:gd name="connsiteY9" fmla="*/ 0 h 20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1440" h="202880">
                  <a:moveTo>
                    <a:pt x="76080" y="0"/>
                  </a:moveTo>
                  <a:lnTo>
                    <a:pt x="0" y="60864"/>
                  </a:lnTo>
                  <a:lnTo>
                    <a:pt x="0" y="65936"/>
                  </a:lnTo>
                  <a:lnTo>
                    <a:pt x="86224" y="207952"/>
                  </a:lnTo>
                  <a:lnTo>
                    <a:pt x="116656" y="187664"/>
                  </a:lnTo>
                  <a:lnTo>
                    <a:pt x="116656" y="187664"/>
                  </a:lnTo>
                  <a:lnTo>
                    <a:pt x="55792" y="91296"/>
                  </a:lnTo>
                  <a:lnTo>
                    <a:pt x="111584" y="55792"/>
                  </a:lnTo>
                  <a:lnTo>
                    <a:pt x="111584" y="50720"/>
                  </a:lnTo>
                  <a:lnTo>
                    <a:pt x="76080" y="0"/>
                  </a:lnTo>
                </a:path>
              </a:pathLst>
            </a:custGeom>
            <a:solidFill>
              <a:srgbClr val="232A4E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0" name="Freeform: Shape 439">
              <a:extLst>
                <a:ext uri="{FF2B5EF4-FFF2-40B4-BE49-F238E27FC236}">
                  <a16:creationId xmlns:a16="http://schemas.microsoft.com/office/drawing/2014/main" id="{23D63293-BA17-4328-BA5D-94D083B7E4BC}"/>
                </a:ext>
              </a:extLst>
            </p:cNvPr>
            <p:cNvSpPr/>
            <p:nvPr/>
          </p:nvSpPr>
          <p:spPr>
            <a:xfrm>
              <a:off x="8094372" y="4803513"/>
              <a:ext cx="152160" cy="304320"/>
            </a:xfrm>
            <a:custGeom>
              <a:avLst/>
              <a:gdLst>
                <a:gd name="connsiteX0" fmla="*/ 152160 w 152160"/>
                <a:gd name="connsiteY0" fmla="*/ 20288 h 304320"/>
                <a:gd name="connsiteX1" fmla="*/ 106512 w 152160"/>
                <a:gd name="connsiteY1" fmla="*/ 0 h 304320"/>
                <a:gd name="connsiteX2" fmla="*/ 0 w 152160"/>
                <a:gd name="connsiteY2" fmla="*/ 304320 h 304320"/>
                <a:gd name="connsiteX3" fmla="*/ 45648 w 152160"/>
                <a:gd name="connsiteY3" fmla="*/ 329680 h 304320"/>
                <a:gd name="connsiteX4" fmla="*/ 152160 w 152160"/>
                <a:gd name="connsiteY4" fmla="*/ 20288 h 30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160" h="304320">
                  <a:moveTo>
                    <a:pt x="152160" y="20288"/>
                  </a:moveTo>
                  <a:lnTo>
                    <a:pt x="106512" y="0"/>
                  </a:lnTo>
                  <a:lnTo>
                    <a:pt x="0" y="304320"/>
                  </a:lnTo>
                  <a:lnTo>
                    <a:pt x="45648" y="329680"/>
                  </a:lnTo>
                  <a:lnTo>
                    <a:pt x="152160" y="20288"/>
                  </a:lnTo>
                </a:path>
              </a:pathLst>
            </a:custGeom>
            <a:solidFill>
              <a:schemeClr val="bg1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1" name="Freeform: Shape 440">
              <a:extLst>
                <a:ext uri="{FF2B5EF4-FFF2-40B4-BE49-F238E27FC236}">
                  <a16:creationId xmlns:a16="http://schemas.microsoft.com/office/drawing/2014/main" id="{D4CFBFC6-D0F2-4754-B8F0-522FD029F9D3}"/>
                </a:ext>
              </a:extLst>
            </p:cNvPr>
            <p:cNvSpPr/>
            <p:nvPr/>
          </p:nvSpPr>
          <p:spPr>
            <a:xfrm>
              <a:off x="8271892" y="4945529"/>
              <a:ext cx="101440" cy="202880"/>
            </a:xfrm>
            <a:custGeom>
              <a:avLst/>
              <a:gdLst>
                <a:gd name="connsiteX0" fmla="*/ 25360 w 101440"/>
                <a:gd name="connsiteY0" fmla="*/ 0 h 202880"/>
                <a:gd name="connsiteX1" fmla="*/ 0 w 101440"/>
                <a:gd name="connsiteY1" fmla="*/ 15216 h 202880"/>
                <a:gd name="connsiteX2" fmla="*/ 0 w 101440"/>
                <a:gd name="connsiteY2" fmla="*/ 20288 h 202880"/>
                <a:gd name="connsiteX3" fmla="*/ 60864 w 101440"/>
                <a:gd name="connsiteY3" fmla="*/ 116656 h 202880"/>
                <a:gd name="connsiteX4" fmla="*/ 5072 w 101440"/>
                <a:gd name="connsiteY4" fmla="*/ 152160 h 202880"/>
                <a:gd name="connsiteX5" fmla="*/ 5072 w 101440"/>
                <a:gd name="connsiteY5" fmla="*/ 152160 h 202880"/>
                <a:gd name="connsiteX6" fmla="*/ 35504 w 101440"/>
                <a:gd name="connsiteY6" fmla="*/ 202880 h 202880"/>
                <a:gd name="connsiteX7" fmla="*/ 116656 w 101440"/>
                <a:gd name="connsiteY7" fmla="*/ 147088 h 202880"/>
                <a:gd name="connsiteX8" fmla="*/ 116656 w 101440"/>
                <a:gd name="connsiteY8" fmla="*/ 142016 h 202880"/>
                <a:gd name="connsiteX9" fmla="*/ 25360 w 101440"/>
                <a:gd name="connsiteY9" fmla="*/ 0 h 20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1440" h="202880">
                  <a:moveTo>
                    <a:pt x="25360" y="0"/>
                  </a:moveTo>
                  <a:lnTo>
                    <a:pt x="0" y="15216"/>
                  </a:lnTo>
                  <a:lnTo>
                    <a:pt x="0" y="20288"/>
                  </a:lnTo>
                  <a:lnTo>
                    <a:pt x="60864" y="116656"/>
                  </a:lnTo>
                  <a:lnTo>
                    <a:pt x="5072" y="152160"/>
                  </a:lnTo>
                  <a:lnTo>
                    <a:pt x="5072" y="152160"/>
                  </a:lnTo>
                  <a:lnTo>
                    <a:pt x="35504" y="202880"/>
                  </a:lnTo>
                  <a:lnTo>
                    <a:pt x="116656" y="147088"/>
                  </a:lnTo>
                  <a:lnTo>
                    <a:pt x="116656" y="142016"/>
                  </a:lnTo>
                  <a:lnTo>
                    <a:pt x="25360" y="0"/>
                  </a:lnTo>
                </a:path>
              </a:pathLst>
            </a:custGeom>
            <a:solidFill>
              <a:srgbClr val="232A4E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2" name="Freeform: Shape 441">
              <a:extLst>
                <a:ext uri="{FF2B5EF4-FFF2-40B4-BE49-F238E27FC236}">
                  <a16:creationId xmlns:a16="http://schemas.microsoft.com/office/drawing/2014/main" id="{E3CD7457-13DF-4852-8DE4-DDEF27C377AE}"/>
                </a:ext>
              </a:extLst>
            </p:cNvPr>
            <p:cNvSpPr/>
            <p:nvPr/>
          </p:nvSpPr>
          <p:spPr>
            <a:xfrm>
              <a:off x="5162750" y="2003767"/>
              <a:ext cx="101440" cy="202880"/>
            </a:xfrm>
            <a:custGeom>
              <a:avLst/>
              <a:gdLst>
                <a:gd name="connsiteX0" fmla="*/ 106512 w 101440"/>
                <a:gd name="connsiteY0" fmla="*/ 0 h 202880"/>
                <a:gd name="connsiteX1" fmla="*/ 86224 w 101440"/>
                <a:gd name="connsiteY1" fmla="*/ 15216 h 202880"/>
                <a:gd name="connsiteX2" fmla="*/ 86224 w 101440"/>
                <a:gd name="connsiteY2" fmla="*/ 71008 h 202880"/>
                <a:gd name="connsiteX3" fmla="*/ 25360 w 101440"/>
                <a:gd name="connsiteY3" fmla="*/ 106512 h 202880"/>
                <a:gd name="connsiteX4" fmla="*/ 25360 w 101440"/>
                <a:gd name="connsiteY4" fmla="*/ 50720 h 202880"/>
                <a:gd name="connsiteX5" fmla="*/ 0 w 101440"/>
                <a:gd name="connsiteY5" fmla="*/ 60864 h 202880"/>
                <a:gd name="connsiteX6" fmla="*/ 0 w 101440"/>
                <a:gd name="connsiteY6" fmla="*/ 202880 h 202880"/>
                <a:gd name="connsiteX7" fmla="*/ 25360 w 101440"/>
                <a:gd name="connsiteY7" fmla="*/ 187664 h 202880"/>
                <a:gd name="connsiteX8" fmla="*/ 25360 w 101440"/>
                <a:gd name="connsiteY8" fmla="*/ 131872 h 202880"/>
                <a:gd name="connsiteX9" fmla="*/ 86224 w 101440"/>
                <a:gd name="connsiteY9" fmla="*/ 96368 h 202880"/>
                <a:gd name="connsiteX10" fmla="*/ 86224 w 101440"/>
                <a:gd name="connsiteY10" fmla="*/ 152160 h 202880"/>
                <a:gd name="connsiteX11" fmla="*/ 106512 w 101440"/>
                <a:gd name="connsiteY11" fmla="*/ 142016 h 202880"/>
                <a:gd name="connsiteX12" fmla="*/ 106512 w 101440"/>
                <a:gd name="connsiteY12" fmla="*/ 0 h 20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1440" h="202880">
                  <a:moveTo>
                    <a:pt x="106512" y="0"/>
                  </a:moveTo>
                  <a:lnTo>
                    <a:pt x="86224" y="15216"/>
                  </a:lnTo>
                  <a:lnTo>
                    <a:pt x="86224" y="71008"/>
                  </a:lnTo>
                  <a:lnTo>
                    <a:pt x="25360" y="106512"/>
                  </a:lnTo>
                  <a:lnTo>
                    <a:pt x="25360" y="50720"/>
                  </a:lnTo>
                  <a:lnTo>
                    <a:pt x="0" y="60864"/>
                  </a:lnTo>
                  <a:lnTo>
                    <a:pt x="0" y="202880"/>
                  </a:lnTo>
                  <a:lnTo>
                    <a:pt x="25360" y="187664"/>
                  </a:lnTo>
                  <a:lnTo>
                    <a:pt x="25360" y="131872"/>
                  </a:lnTo>
                  <a:lnTo>
                    <a:pt x="86224" y="96368"/>
                  </a:lnTo>
                  <a:lnTo>
                    <a:pt x="86224" y="152160"/>
                  </a:lnTo>
                  <a:lnTo>
                    <a:pt x="106512" y="142016"/>
                  </a:lnTo>
                  <a:lnTo>
                    <a:pt x="106512" y="0"/>
                  </a:lnTo>
                </a:path>
              </a:pathLst>
            </a:custGeom>
            <a:solidFill>
              <a:schemeClr val="bg1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3" name="Freeform: Shape 442">
              <a:extLst>
                <a:ext uri="{FF2B5EF4-FFF2-40B4-BE49-F238E27FC236}">
                  <a16:creationId xmlns:a16="http://schemas.microsoft.com/office/drawing/2014/main" id="{CD50F29A-D6E3-4C7F-9157-5B7E9B5D06B7}"/>
                </a:ext>
              </a:extLst>
            </p:cNvPr>
            <p:cNvSpPr/>
            <p:nvPr/>
          </p:nvSpPr>
          <p:spPr>
            <a:xfrm>
              <a:off x="5284478" y="1937831"/>
              <a:ext cx="101440" cy="152160"/>
            </a:xfrm>
            <a:custGeom>
              <a:avLst/>
              <a:gdLst>
                <a:gd name="connsiteX0" fmla="*/ 101440 w 101440"/>
                <a:gd name="connsiteY0" fmla="*/ 0 h 152160"/>
                <a:gd name="connsiteX1" fmla="*/ 0 w 101440"/>
                <a:gd name="connsiteY1" fmla="*/ 55792 h 152160"/>
                <a:gd name="connsiteX2" fmla="*/ 0 w 101440"/>
                <a:gd name="connsiteY2" fmla="*/ 81152 h 152160"/>
                <a:gd name="connsiteX3" fmla="*/ 40576 w 101440"/>
                <a:gd name="connsiteY3" fmla="*/ 60864 h 152160"/>
                <a:gd name="connsiteX4" fmla="*/ 40576 w 101440"/>
                <a:gd name="connsiteY4" fmla="*/ 177520 h 152160"/>
                <a:gd name="connsiteX5" fmla="*/ 60864 w 101440"/>
                <a:gd name="connsiteY5" fmla="*/ 162304 h 152160"/>
                <a:gd name="connsiteX6" fmla="*/ 60864 w 101440"/>
                <a:gd name="connsiteY6" fmla="*/ 45648 h 152160"/>
                <a:gd name="connsiteX7" fmla="*/ 101440 w 101440"/>
                <a:gd name="connsiteY7" fmla="*/ 25360 h 152160"/>
                <a:gd name="connsiteX8" fmla="*/ 101440 w 101440"/>
                <a:gd name="connsiteY8" fmla="*/ 0 h 152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1440" h="152160">
                  <a:moveTo>
                    <a:pt x="101440" y="0"/>
                  </a:moveTo>
                  <a:cubicBezTo>
                    <a:pt x="65936" y="20288"/>
                    <a:pt x="35504" y="35504"/>
                    <a:pt x="0" y="55792"/>
                  </a:cubicBezTo>
                  <a:lnTo>
                    <a:pt x="0" y="81152"/>
                  </a:lnTo>
                  <a:lnTo>
                    <a:pt x="40576" y="60864"/>
                  </a:lnTo>
                  <a:lnTo>
                    <a:pt x="40576" y="177520"/>
                  </a:lnTo>
                  <a:lnTo>
                    <a:pt x="60864" y="162304"/>
                  </a:lnTo>
                  <a:lnTo>
                    <a:pt x="60864" y="45648"/>
                  </a:lnTo>
                  <a:lnTo>
                    <a:pt x="101440" y="25360"/>
                  </a:lnTo>
                  <a:lnTo>
                    <a:pt x="101440" y="0"/>
                  </a:lnTo>
                </a:path>
              </a:pathLst>
            </a:custGeom>
            <a:solidFill>
              <a:schemeClr val="bg1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4" name="Freeform: Shape 443">
              <a:extLst>
                <a:ext uri="{FF2B5EF4-FFF2-40B4-BE49-F238E27FC236}">
                  <a16:creationId xmlns:a16="http://schemas.microsoft.com/office/drawing/2014/main" id="{F10E6D60-4D08-44F9-80A1-9FF6AF01FE06}"/>
                </a:ext>
              </a:extLst>
            </p:cNvPr>
            <p:cNvSpPr/>
            <p:nvPr/>
          </p:nvSpPr>
          <p:spPr>
            <a:xfrm>
              <a:off x="5396063" y="1856679"/>
              <a:ext cx="101440" cy="202880"/>
            </a:xfrm>
            <a:custGeom>
              <a:avLst/>
              <a:gdLst>
                <a:gd name="connsiteX0" fmla="*/ 131872 w 101440"/>
                <a:gd name="connsiteY0" fmla="*/ 0 h 202880"/>
                <a:gd name="connsiteX1" fmla="*/ 101440 w 101440"/>
                <a:gd name="connsiteY1" fmla="*/ 15216 h 202880"/>
                <a:gd name="connsiteX2" fmla="*/ 65936 w 101440"/>
                <a:gd name="connsiteY2" fmla="*/ 96368 h 202880"/>
                <a:gd name="connsiteX3" fmla="*/ 30432 w 101440"/>
                <a:gd name="connsiteY3" fmla="*/ 60864 h 202880"/>
                <a:gd name="connsiteX4" fmla="*/ 0 w 101440"/>
                <a:gd name="connsiteY4" fmla="*/ 76080 h 202880"/>
                <a:gd name="connsiteX5" fmla="*/ 0 w 101440"/>
                <a:gd name="connsiteY5" fmla="*/ 213024 h 202880"/>
                <a:gd name="connsiteX6" fmla="*/ 25360 w 101440"/>
                <a:gd name="connsiteY6" fmla="*/ 197808 h 202880"/>
                <a:gd name="connsiteX7" fmla="*/ 25360 w 101440"/>
                <a:gd name="connsiteY7" fmla="*/ 96368 h 202880"/>
                <a:gd name="connsiteX8" fmla="*/ 60864 w 101440"/>
                <a:gd name="connsiteY8" fmla="*/ 136944 h 202880"/>
                <a:gd name="connsiteX9" fmla="*/ 65936 w 101440"/>
                <a:gd name="connsiteY9" fmla="*/ 136944 h 202880"/>
                <a:gd name="connsiteX10" fmla="*/ 106512 w 101440"/>
                <a:gd name="connsiteY10" fmla="*/ 50720 h 202880"/>
                <a:gd name="connsiteX11" fmla="*/ 106512 w 101440"/>
                <a:gd name="connsiteY11" fmla="*/ 152160 h 202880"/>
                <a:gd name="connsiteX12" fmla="*/ 131872 w 101440"/>
                <a:gd name="connsiteY12" fmla="*/ 136944 h 202880"/>
                <a:gd name="connsiteX13" fmla="*/ 131872 w 101440"/>
                <a:gd name="connsiteY13" fmla="*/ 0 h 20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1440" h="202880">
                  <a:moveTo>
                    <a:pt x="131872" y="0"/>
                  </a:moveTo>
                  <a:lnTo>
                    <a:pt x="101440" y="15216"/>
                  </a:lnTo>
                  <a:lnTo>
                    <a:pt x="65936" y="96368"/>
                  </a:lnTo>
                  <a:lnTo>
                    <a:pt x="30432" y="60864"/>
                  </a:lnTo>
                  <a:lnTo>
                    <a:pt x="0" y="76080"/>
                  </a:lnTo>
                  <a:lnTo>
                    <a:pt x="0" y="213024"/>
                  </a:lnTo>
                  <a:lnTo>
                    <a:pt x="25360" y="197808"/>
                  </a:lnTo>
                  <a:lnTo>
                    <a:pt x="25360" y="96368"/>
                  </a:lnTo>
                  <a:lnTo>
                    <a:pt x="60864" y="136944"/>
                  </a:lnTo>
                  <a:lnTo>
                    <a:pt x="65936" y="136944"/>
                  </a:lnTo>
                  <a:lnTo>
                    <a:pt x="106512" y="50720"/>
                  </a:lnTo>
                  <a:lnTo>
                    <a:pt x="106512" y="152160"/>
                  </a:lnTo>
                  <a:lnTo>
                    <a:pt x="131872" y="136944"/>
                  </a:lnTo>
                  <a:lnTo>
                    <a:pt x="131872" y="0"/>
                  </a:lnTo>
                </a:path>
              </a:pathLst>
            </a:custGeom>
            <a:solidFill>
              <a:schemeClr val="bg1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5" name="Freeform: Shape 444">
              <a:extLst>
                <a:ext uri="{FF2B5EF4-FFF2-40B4-BE49-F238E27FC236}">
                  <a16:creationId xmlns:a16="http://schemas.microsoft.com/office/drawing/2014/main" id="{32A1074B-16BF-4E7D-BE7E-993209AB7B0F}"/>
                </a:ext>
              </a:extLst>
            </p:cNvPr>
            <p:cNvSpPr/>
            <p:nvPr/>
          </p:nvSpPr>
          <p:spPr>
            <a:xfrm>
              <a:off x="5548223" y="1831319"/>
              <a:ext cx="50720" cy="152160"/>
            </a:xfrm>
            <a:custGeom>
              <a:avLst/>
              <a:gdLst>
                <a:gd name="connsiteX0" fmla="*/ 20288 w 50720"/>
                <a:gd name="connsiteY0" fmla="*/ 0 h 152160"/>
                <a:gd name="connsiteX1" fmla="*/ 0 w 50720"/>
                <a:gd name="connsiteY1" fmla="*/ 10144 h 152160"/>
                <a:gd name="connsiteX2" fmla="*/ 0 w 50720"/>
                <a:gd name="connsiteY2" fmla="*/ 152160 h 152160"/>
                <a:gd name="connsiteX3" fmla="*/ 86224 w 50720"/>
                <a:gd name="connsiteY3" fmla="*/ 101440 h 152160"/>
                <a:gd name="connsiteX4" fmla="*/ 86224 w 50720"/>
                <a:gd name="connsiteY4" fmla="*/ 76080 h 152160"/>
                <a:gd name="connsiteX5" fmla="*/ 20288 w 50720"/>
                <a:gd name="connsiteY5" fmla="*/ 116656 h 152160"/>
                <a:gd name="connsiteX6" fmla="*/ 20288 w 50720"/>
                <a:gd name="connsiteY6" fmla="*/ 0 h 152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0720" h="152160">
                  <a:moveTo>
                    <a:pt x="20288" y="0"/>
                  </a:moveTo>
                  <a:lnTo>
                    <a:pt x="0" y="10144"/>
                  </a:lnTo>
                  <a:lnTo>
                    <a:pt x="0" y="152160"/>
                  </a:lnTo>
                  <a:lnTo>
                    <a:pt x="86224" y="101440"/>
                  </a:lnTo>
                  <a:lnTo>
                    <a:pt x="86224" y="76080"/>
                  </a:lnTo>
                  <a:lnTo>
                    <a:pt x="20288" y="116656"/>
                  </a:lnTo>
                  <a:lnTo>
                    <a:pt x="20288" y="0"/>
                  </a:lnTo>
                </a:path>
              </a:pathLst>
            </a:custGeom>
            <a:solidFill>
              <a:schemeClr val="bg1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6" name="Freeform: Shape 445">
              <a:extLst>
                <a:ext uri="{FF2B5EF4-FFF2-40B4-BE49-F238E27FC236}">
                  <a16:creationId xmlns:a16="http://schemas.microsoft.com/office/drawing/2014/main" id="{1DBF723B-4464-4575-9894-BDF4B2FF82E9}"/>
                </a:ext>
              </a:extLst>
            </p:cNvPr>
            <p:cNvSpPr/>
            <p:nvPr/>
          </p:nvSpPr>
          <p:spPr>
            <a:xfrm>
              <a:off x="6192368" y="2181287"/>
              <a:ext cx="101440" cy="253600"/>
            </a:xfrm>
            <a:custGeom>
              <a:avLst/>
              <a:gdLst>
                <a:gd name="connsiteX0" fmla="*/ 142016 w 101440"/>
                <a:gd name="connsiteY0" fmla="*/ 81152 h 253600"/>
                <a:gd name="connsiteX1" fmla="*/ 111584 w 101440"/>
                <a:gd name="connsiteY1" fmla="*/ 65936 h 253600"/>
                <a:gd name="connsiteX2" fmla="*/ 71008 w 101440"/>
                <a:gd name="connsiteY2" fmla="*/ 106512 h 253600"/>
                <a:gd name="connsiteX3" fmla="*/ 35504 w 101440"/>
                <a:gd name="connsiteY3" fmla="*/ 20288 h 253600"/>
                <a:gd name="connsiteX4" fmla="*/ 5072 w 101440"/>
                <a:gd name="connsiteY4" fmla="*/ 0 h 253600"/>
                <a:gd name="connsiteX5" fmla="*/ 5072 w 101440"/>
                <a:gd name="connsiteY5" fmla="*/ 5072 h 253600"/>
                <a:gd name="connsiteX6" fmla="*/ 55792 w 101440"/>
                <a:gd name="connsiteY6" fmla="*/ 116656 h 253600"/>
                <a:gd name="connsiteX7" fmla="*/ 0 w 101440"/>
                <a:gd name="connsiteY7" fmla="*/ 172448 h 253600"/>
                <a:gd name="connsiteX8" fmla="*/ 0 w 101440"/>
                <a:gd name="connsiteY8" fmla="*/ 172448 h 253600"/>
                <a:gd name="connsiteX9" fmla="*/ 35504 w 101440"/>
                <a:gd name="connsiteY9" fmla="*/ 192736 h 253600"/>
                <a:gd name="connsiteX10" fmla="*/ 71008 w 101440"/>
                <a:gd name="connsiteY10" fmla="*/ 152160 h 253600"/>
                <a:gd name="connsiteX11" fmla="*/ 111584 w 101440"/>
                <a:gd name="connsiteY11" fmla="*/ 238384 h 253600"/>
                <a:gd name="connsiteX12" fmla="*/ 142016 w 101440"/>
                <a:gd name="connsiteY12" fmla="*/ 253600 h 253600"/>
                <a:gd name="connsiteX13" fmla="*/ 142016 w 101440"/>
                <a:gd name="connsiteY13" fmla="*/ 253600 h 253600"/>
                <a:gd name="connsiteX14" fmla="*/ 91296 w 101440"/>
                <a:gd name="connsiteY14" fmla="*/ 136944 h 253600"/>
                <a:gd name="connsiteX15" fmla="*/ 142016 w 101440"/>
                <a:gd name="connsiteY15" fmla="*/ 81152 h 253600"/>
                <a:gd name="connsiteX16" fmla="*/ 142016 w 101440"/>
                <a:gd name="connsiteY16" fmla="*/ 81152 h 25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1440" h="253600">
                  <a:moveTo>
                    <a:pt x="142016" y="81152"/>
                  </a:moveTo>
                  <a:lnTo>
                    <a:pt x="111584" y="65936"/>
                  </a:lnTo>
                  <a:lnTo>
                    <a:pt x="71008" y="106512"/>
                  </a:lnTo>
                  <a:lnTo>
                    <a:pt x="35504" y="20288"/>
                  </a:lnTo>
                  <a:lnTo>
                    <a:pt x="5072" y="0"/>
                  </a:lnTo>
                  <a:lnTo>
                    <a:pt x="5072" y="5072"/>
                  </a:lnTo>
                  <a:lnTo>
                    <a:pt x="55792" y="116656"/>
                  </a:lnTo>
                  <a:lnTo>
                    <a:pt x="0" y="172448"/>
                  </a:lnTo>
                  <a:lnTo>
                    <a:pt x="0" y="172448"/>
                  </a:lnTo>
                  <a:lnTo>
                    <a:pt x="35504" y="192736"/>
                  </a:lnTo>
                  <a:lnTo>
                    <a:pt x="71008" y="152160"/>
                  </a:lnTo>
                  <a:lnTo>
                    <a:pt x="111584" y="238384"/>
                  </a:lnTo>
                  <a:lnTo>
                    <a:pt x="142016" y="253600"/>
                  </a:lnTo>
                  <a:lnTo>
                    <a:pt x="142016" y="253600"/>
                  </a:lnTo>
                  <a:lnTo>
                    <a:pt x="91296" y="136944"/>
                  </a:lnTo>
                  <a:lnTo>
                    <a:pt x="142016" y="81152"/>
                  </a:lnTo>
                  <a:lnTo>
                    <a:pt x="142016" y="81152"/>
                  </a:lnTo>
                </a:path>
              </a:pathLst>
            </a:custGeom>
            <a:solidFill>
              <a:schemeClr val="bg1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7" name="Freeform: Shape 446">
              <a:extLst>
                <a:ext uri="{FF2B5EF4-FFF2-40B4-BE49-F238E27FC236}">
                  <a16:creationId xmlns:a16="http://schemas.microsoft.com/office/drawing/2014/main" id="{3D6D8A6A-3DD6-40A6-A525-F3D4DAAEEEC7}"/>
                </a:ext>
              </a:extLst>
            </p:cNvPr>
            <p:cNvSpPr/>
            <p:nvPr/>
          </p:nvSpPr>
          <p:spPr>
            <a:xfrm>
              <a:off x="6354672" y="2272583"/>
              <a:ext cx="152160" cy="253600"/>
            </a:xfrm>
            <a:custGeom>
              <a:avLst/>
              <a:gdLst>
                <a:gd name="connsiteX0" fmla="*/ 157232 w 152160"/>
                <a:gd name="connsiteY0" fmla="*/ 91296 h 253600"/>
                <a:gd name="connsiteX1" fmla="*/ 126800 w 152160"/>
                <a:gd name="connsiteY1" fmla="*/ 76080 h 253600"/>
                <a:gd name="connsiteX2" fmla="*/ 81152 w 152160"/>
                <a:gd name="connsiteY2" fmla="*/ 121728 h 253600"/>
                <a:gd name="connsiteX3" fmla="*/ 30432 w 152160"/>
                <a:gd name="connsiteY3" fmla="*/ 20288 h 253600"/>
                <a:gd name="connsiteX4" fmla="*/ 0 w 152160"/>
                <a:gd name="connsiteY4" fmla="*/ 0 h 253600"/>
                <a:gd name="connsiteX5" fmla="*/ 0 w 152160"/>
                <a:gd name="connsiteY5" fmla="*/ 172448 h 253600"/>
                <a:gd name="connsiteX6" fmla="*/ 25360 w 152160"/>
                <a:gd name="connsiteY6" fmla="*/ 192736 h 253600"/>
                <a:gd name="connsiteX7" fmla="*/ 25360 w 152160"/>
                <a:gd name="connsiteY7" fmla="*/ 65936 h 253600"/>
                <a:gd name="connsiteX8" fmla="*/ 76080 w 152160"/>
                <a:gd name="connsiteY8" fmla="*/ 167376 h 253600"/>
                <a:gd name="connsiteX9" fmla="*/ 81152 w 152160"/>
                <a:gd name="connsiteY9" fmla="*/ 172448 h 253600"/>
                <a:gd name="connsiteX10" fmla="*/ 131872 w 152160"/>
                <a:gd name="connsiteY10" fmla="*/ 126800 h 253600"/>
                <a:gd name="connsiteX11" fmla="*/ 131872 w 152160"/>
                <a:gd name="connsiteY11" fmla="*/ 248528 h 253600"/>
                <a:gd name="connsiteX12" fmla="*/ 157232 w 152160"/>
                <a:gd name="connsiteY12" fmla="*/ 268816 h 253600"/>
                <a:gd name="connsiteX13" fmla="*/ 157232 w 152160"/>
                <a:gd name="connsiteY13" fmla="*/ 91296 h 25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2160" h="253600">
                  <a:moveTo>
                    <a:pt x="157232" y="91296"/>
                  </a:moveTo>
                  <a:lnTo>
                    <a:pt x="126800" y="76080"/>
                  </a:lnTo>
                  <a:lnTo>
                    <a:pt x="81152" y="121728"/>
                  </a:lnTo>
                  <a:lnTo>
                    <a:pt x="30432" y="20288"/>
                  </a:lnTo>
                  <a:lnTo>
                    <a:pt x="0" y="0"/>
                  </a:lnTo>
                  <a:lnTo>
                    <a:pt x="0" y="172448"/>
                  </a:lnTo>
                  <a:lnTo>
                    <a:pt x="25360" y="192736"/>
                  </a:lnTo>
                  <a:lnTo>
                    <a:pt x="25360" y="65936"/>
                  </a:lnTo>
                  <a:lnTo>
                    <a:pt x="76080" y="167376"/>
                  </a:lnTo>
                  <a:lnTo>
                    <a:pt x="81152" y="172448"/>
                  </a:lnTo>
                  <a:lnTo>
                    <a:pt x="131872" y="126800"/>
                  </a:lnTo>
                  <a:lnTo>
                    <a:pt x="131872" y="248528"/>
                  </a:lnTo>
                  <a:lnTo>
                    <a:pt x="157232" y="268816"/>
                  </a:lnTo>
                  <a:lnTo>
                    <a:pt x="157232" y="91296"/>
                  </a:lnTo>
                </a:path>
              </a:pathLst>
            </a:custGeom>
            <a:solidFill>
              <a:schemeClr val="bg1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8" name="Freeform: Shape 447">
              <a:extLst>
                <a:ext uri="{FF2B5EF4-FFF2-40B4-BE49-F238E27FC236}">
                  <a16:creationId xmlns:a16="http://schemas.microsoft.com/office/drawing/2014/main" id="{B4BAEDF0-2519-4609-94E6-FE3B4B8F36C1}"/>
                </a:ext>
              </a:extLst>
            </p:cNvPr>
            <p:cNvSpPr/>
            <p:nvPr/>
          </p:nvSpPr>
          <p:spPr>
            <a:xfrm>
              <a:off x="6537265" y="2379095"/>
              <a:ext cx="101440" cy="202880"/>
            </a:xfrm>
            <a:custGeom>
              <a:avLst/>
              <a:gdLst>
                <a:gd name="connsiteX0" fmla="*/ 30432 w 101440"/>
                <a:gd name="connsiteY0" fmla="*/ 20288 h 202880"/>
                <a:gd name="connsiteX1" fmla="*/ 5072 w 101440"/>
                <a:gd name="connsiteY1" fmla="*/ 0 h 202880"/>
                <a:gd name="connsiteX2" fmla="*/ 0 w 101440"/>
                <a:gd name="connsiteY2" fmla="*/ 177520 h 202880"/>
                <a:gd name="connsiteX3" fmla="*/ 106513 w 101440"/>
                <a:gd name="connsiteY3" fmla="*/ 238384 h 202880"/>
                <a:gd name="connsiteX4" fmla="*/ 106513 w 101440"/>
                <a:gd name="connsiteY4" fmla="*/ 207952 h 202880"/>
                <a:gd name="connsiteX5" fmla="*/ 30432 w 101440"/>
                <a:gd name="connsiteY5" fmla="*/ 162304 h 202880"/>
                <a:gd name="connsiteX6" fmla="*/ 30432 w 101440"/>
                <a:gd name="connsiteY6" fmla="*/ 20288 h 20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1440" h="202880">
                  <a:moveTo>
                    <a:pt x="30432" y="20288"/>
                  </a:moveTo>
                  <a:lnTo>
                    <a:pt x="5072" y="0"/>
                  </a:lnTo>
                  <a:lnTo>
                    <a:pt x="0" y="177520"/>
                  </a:lnTo>
                  <a:lnTo>
                    <a:pt x="106513" y="238384"/>
                  </a:lnTo>
                  <a:lnTo>
                    <a:pt x="106513" y="207952"/>
                  </a:lnTo>
                  <a:lnTo>
                    <a:pt x="30432" y="162304"/>
                  </a:lnTo>
                  <a:lnTo>
                    <a:pt x="30432" y="20288"/>
                  </a:lnTo>
                </a:path>
              </a:pathLst>
            </a:custGeom>
            <a:solidFill>
              <a:schemeClr val="bg1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9" name="Freeform: Shape 448">
              <a:extLst>
                <a:ext uri="{FF2B5EF4-FFF2-40B4-BE49-F238E27FC236}">
                  <a16:creationId xmlns:a16="http://schemas.microsoft.com/office/drawing/2014/main" id="{5035D88A-0F41-48A1-8F6A-8E261DE8EC5E}"/>
                </a:ext>
              </a:extLst>
            </p:cNvPr>
            <p:cNvSpPr/>
            <p:nvPr/>
          </p:nvSpPr>
          <p:spPr>
            <a:xfrm>
              <a:off x="6806081" y="5445660"/>
              <a:ext cx="152160" cy="202880"/>
            </a:xfrm>
            <a:custGeom>
              <a:avLst/>
              <a:gdLst>
                <a:gd name="connsiteX0" fmla="*/ 96368 w 152160"/>
                <a:gd name="connsiteY0" fmla="*/ 12142 h 202880"/>
                <a:gd name="connsiteX1" fmla="*/ 0 w 152160"/>
                <a:gd name="connsiteY1" fmla="*/ 179518 h 202880"/>
                <a:gd name="connsiteX2" fmla="*/ 96368 w 152160"/>
                <a:gd name="connsiteY2" fmla="*/ 235310 h 202880"/>
                <a:gd name="connsiteX3" fmla="*/ 167376 w 152160"/>
                <a:gd name="connsiteY3" fmla="*/ 159230 h 202880"/>
                <a:gd name="connsiteX4" fmla="*/ 136944 w 152160"/>
                <a:gd name="connsiteY4" fmla="*/ 144014 h 202880"/>
                <a:gd name="connsiteX5" fmla="*/ 96368 w 152160"/>
                <a:gd name="connsiteY5" fmla="*/ 184590 h 202880"/>
                <a:gd name="connsiteX6" fmla="*/ 45648 w 152160"/>
                <a:gd name="connsiteY6" fmla="*/ 154158 h 202880"/>
                <a:gd name="connsiteX7" fmla="*/ 96368 w 152160"/>
                <a:gd name="connsiteY7" fmla="*/ 62862 h 202880"/>
                <a:gd name="connsiteX8" fmla="*/ 131872 w 152160"/>
                <a:gd name="connsiteY8" fmla="*/ 57790 h 202880"/>
                <a:gd name="connsiteX9" fmla="*/ 162304 w 152160"/>
                <a:gd name="connsiteY9" fmla="*/ 7070 h 202880"/>
                <a:gd name="connsiteX10" fmla="*/ 96368 w 152160"/>
                <a:gd name="connsiteY10" fmla="*/ 12142 h 20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2160" h="202880">
                  <a:moveTo>
                    <a:pt x="96368" y="12142"/>
                  </a:moveTo>
                  <a:cubicBezTo>
                    <a:pt x="45648" y="42574"/>
                    <a:pt x="0" y="103438"/>
                    <a:pt x="0" y="179518"/>
                  </a:cubicBezTo>
                  <a:cubicBezTo>
                    <a:pt x="0" y="255598"/>
                    <a:pt x="45648" y="265742"/>
                    <a:pt x="96368" y="235310"/>
                  </a:cubicBezTo>
                  <a:cubicBezTo>
                    <a:pt x="121728" y="220094"/>
                    <a:pt x="147088" y="199806"/>
                    <a:pt x="167376" y="159230"/>
                  </a:cubicBezTo>
                  <a:lnTo>
                    <a:pt x="136944" y="144014"/>
                  </a:lnTo>
                  <a:cubicBezTo>
                    <a:pt x="126800" y="164302"/>
                    <a:pt x="111584" y="174446"/>
                    <a:pt x="96368" y="184590"/>
                  </a:cubicBezTo>
                  <a:cubicBezTo>
                    <a:pt x="65936" y="199806"/>
                    <a:pt x="45648" y="194734"/>
                    <a:pt x="45648" y="154158"/>
                  </a:cubicBezTo>
                  <a:cubicBezTo>
                    <a:pt x="45648" y="118654"/>
                    <a:pt x="65936" y="78078"/>
                    <a:pt x="96368" y="62862"/>
                  </a:cubicBezTo>
                  <a:cubicBezTo>
                    <a:pt x="106512" y="57790"/>
                    <a:pt x="121728" y="52718"/>
                    <a:pt x="131872" y="57790"/>
                  </a:cubicBezTo>
                  <a:lnTo>
                    <a:pt x="162304" y="7070"/>
                  </a:lnTo>
                  <a:cubicBezTo>
                    <a:pt x="142016" y="-3074"/>
                    <a:pt x="121728" y="-3074"/>
                    <a:pt x="96368" y="12142"/>
                  </a:cubicBezTo>
                </a:path>
              </a:pathLst>
            </a:custGeom>
            <a:solidFill>
              <a:schemeClr val="bg1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0" name="Freeform: Shape 449">
              <a:extLst>
                <a:ext uri="{FF2B5EF4-FFF2-40B4-BE49-F238E27FC236}">
                  <a16:creationId xmlns:a16="http://schemas.microsoft.com/office/drawing/2014/main" id="{02A7949A-1427-4039-99D3-5F5ADC955126}"/>
                </a:ext>
              </a:extLst>
            </p:cNvPr>
            <p:cNvSpPr/>
            <p:nvPr/>
          </p:nvSpPr>
          <p:spPr>
            <a:xfrm>
              <a:off x="6983602" y="5346218"/>
              <a:ext cx="152160" cy="253600"/>
            </a:xfrm>
            <a:custGeom>
              <a:avLst/>
              <a:gdLst>
                <a:gd name="connsiteX0" fmla="*/ 81152 w 152160"/>
                <a:gd name="connsiteY0" fmla="*/ 20288 h 253600"/>
                <a:gd name="connsiteX1" fmla="*/ 5072 w 152160"/>
                <a:gd name="connsiteY1" fmla="*/ 131872 h 253600"/>
                <a:gd name="connsiteX2" fmla="*/ 81152 w 152160"/>
                <a:gd name="connsiteY2" fmla="*/ 152160 h 253600"/>
                <a:gd name="connsiteX3" fmla="*/ 116656 w 152160"/>
                <a:gd name="connsiteY3" fmla="*/ 152160 h 253600"/>
                <a:gd name="connsiteX4" fmla="*/ 86224 w 152160"/>
                <a:gd name="connsiteY4" fmla="*/ 197808 h 253600"/>
                <a:gd name="connsiteX5" fmla="*/ 86224 w 152160"/>
                <a:gd name="connsiteY5" fmla="*/ 197808 h 253600"/>
                <a:gd name="connsiteX6" fmla="*/ 20288 w 152160"/>
                <a:gd name="connsiteY6" fmla="*/ 202880 h 253600"/>
                <a:gd name="connsiteX7" fmla="*/ 0 w 152160"/>
                <a:gd name="connsiteY7" fmla="*/ 253600 h 253600"/>
                <a:gd name="connsiteX8" fmla="*/ 86224 w 152160"/>
                <a:gd name="connsiteY8" fmla="*/ 243456 h 253600"/>
                <a:gd name="connsiteX9" fmla="*/ 167376 w 152160"/>
                <a:gd name="connsiteY9" fmla="*/ 126800 h 253600"/>
                <a:gd name="connsiteX10" fmla="*/ 86224 w 152160"/>
                <a:gd name="connsiteY10" fmla="*/ 106512 h 253600"/>
                <a:gd name="connsiteX11" fmla="*/ 50720 w 152160"/>
                <a:gd name="connsiteY11" fmla="*/ 101440 h 253600"/>
                <a:gd name="connsiteX12" fmla="*/ 86224 w 152160"/>
                <a:gd name="connsiteY12" fmla="*/ 60864 h 253600"/>
                <a:gd name="connsiteX13" fmla="*/ 131872 w 152160"/>
                <a:gd name="connsiteY13" fmla="*/ 55792 h 253600"/>
                <a:gd name="connsiteX14" fmla="*/ 157232 w 152160"/>
                <a:gd name="connsiteY14" fmla="*/ 5072 h 253600"/>
                <a:gd name="connsiteX15" fmla="*/ 81152 w 152160"/>
                <a:gd name="connsiteY15" fmla="*/ 20288 h 25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52160" h="253600">
                  <a:moveTo>
                    <a:pt x="81152" y="20288"/>
                  </a:moveTo>
                  <a:cubicBezTo>
                    <a:pt x="45648" y="40576"/>
                    <a:pt x="5072" y="81152"/>
                    <a:pt x="5072" y="131872"/>
                  </a:cubicBezTo>
                  <a:cubicBezTo>
                    <a:pt x="5072" y="177520"/>
                    <a:pt x="45648" y="172448"/>
                    <a:pt x="81152" y="152160"/>
                  </a:cubicBezTo>
                  <a:cubicBezTo>
                    <a:pt x="106512" y="136944"/>
                    <a:pt x="116656" y="136944"/>
                    <a:pt x="116656" y="152160"/>
                  </a:cubicBezTo>
                  <a:cubicBezTo>
                    <a:pt x="116656" y="167376"/>
                    <a:pt x="101440" y="187664"/>
                    <a:pt x="86224" y="197808"/>
                  </a:cubicBezTo>
                  <a:cubicBezTo>
                    <a:pt x="86224" y="197808"/>
                    <a:pt x="86224" y="197808"/>
                    <a:pt x="86224" y="197808"/>
                  </a:cubicBezTo>
                  <a:cubicBezTo>
                    <a:pt x="65936" y="207952"/>
                    <a:pt x="35504" y="213024"/>
                    <a:pt x="20288" y="202880"/>
                  </a:cubicBezTo>
                  <a:lnTo>
                    <a:pt x="0" y="253600"/>
                  </a:lnTo>
                  <a:cubicBezTo>
                    <a:pt x="25360" y="268816"/>
                    <a:pt x="55792" y="258672"/>
                    <a:pt x="86224" y="243456"/>
                  </a:cubicBezTo>
                  <a:cubicBezTo>
                    <a:pt x="136944" y="213024"/>
                    <a:pt x="167376" y="167376"/>
                    <a:pt x="167376" y="126800"/>
                  </a:cubicBezTo>
                  <a:cubicBezTo>
                    <a:pt x="167376" y="71008"/>
                    <a:pt x="121728" y="86224"/>
                    <a:pt x="86224" y="106512"/>
                  </a:cubicBezTo>
                  <a:cubicBezTo>
                    <a:pt x="60864" y="116656"/>
                    <a:pt x="50720" y="116656"/>
                    <a:pt x="50720" y="101440"/>
                  </a:cubicBezTo>
                  <a:cubicBezTo>
                    <a:pt x="50720" y="86224"/>
                    <a:pt x="60864" y="71008"/>
                    <a:pt x="86224" y="60864"/>
                  </a:cubicBezTo>
                  <a:cubicBezTo>
                    <a:pt x="101440" y="50720"/>
                    <a:pt x="116656" y="45648"/>
                    <a:pt x="131872" y="55792"/>
                  </a:cubicBezTo>
                  <a:lnTo>
                    <a:pt x="157232" y="5072"/>
                  </a:lnTo>
                  <a:cubicBezTo>
                    <a:pt x="131872" y="-5072"/>
                    <a:pt x="111584" y="0"/>
                    <a:pt x="81152" y="20288"/>
                  </a:cubicBezTo>
                </a:path>
              </a:pathLst>
            </a:custGeom>
            <a:solidFill>
              <a:schemeClr val="bg1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1" name="Freeform: Shape 450">
              <a:extLst>
                <a:ext uri="{FF2B5EF4-FFF2-40B4-BE49-F238E27FC236}">
                  <a16:creationId xmlns:a16="http://schemas.microsoft.com/office/drawing/2014/main" id="{3713F33C-EFF7-4687-8BE0-9B4ED55E044A}"/>
                </a:ext>
              </a:extLst>
            </p:cNvPr>
            <p:cNvSpPr/>
            <p:nvPr/>
          </p:nvSpPr>
          <p:spPr>
            <a:xfrm>
              <a:off x="7166194" y="5240694"/>
              <a:ext cx="152160" cy="253600"/>
            </a:xfrm>
            <a:custGeom>
              <a:avLst/>
              <a:gdLst>
                <a:gd name="connsiteX0" fmla="*/ 81152 w 152160"/>
                <a:gd name="connsiteY0" fmla="*/ 19299 h 253600"/>
                <a:gd name="connsiteX1" fmla="*/ 5072 w 152160"/>
                <a:gd name="connsiteY1" fmla="*/ 130883 h 253600"/>
                <a:gd name="connsiteX2" fmla="*/ 81152 w 152160"/>
                <a:gd name="connsiteY2" fmla="*/ 151171 h 253600"/>
                <a:gd name="connsiteX3" fmla="*/ 116656 w 152160"/>
                <a:gd name="connsiteY3" fmla="*/ 151171 h 253600"/>
                <a:gd name="connsiteX4" fmla="*/ 86224 w 152160"/>
                <a:gd name="connsiteY4" fmla="*/ 196819 h 253600"/>
                <a:gd name="connsiteX5" fmla="*/ 86224 w 152160"/>
                <a:gd name="connsiteY5" fmla="*/ 196819 h 253600"/>
                <a:gd name="connsiteX6" fmla="*/ 20288 w 152160"/>
                <a:gd name="connsiteY6" fmla="*/ 201891 h 253600"/>
                <a:gd name="connsiteX7" fmla="*/ 0 w 152160"/>
                <a:gd name="connsiteY7" fmla="*/ 252611 h 253600"/>
                <a:gd name="connsiteX8" fmla="*/ 86224 w 152160"/>
                <a:gd name="connsiteY8" fmla="*/ 242467 h 253600"/>
                <a:gd name="connsiteX9" fmla="*/ 167376 w 152160"/>
                <a:gd name="connsiteY9" fmla="*/ 125811 h 253600"/>
                <a:gd name="connsiteX10" fmla="*/ 86224 w 152160"/>
                <a:gd name="connsiteY10" fmla="*/ 105523 h 253600"/>
                <a:gd name="connsiteX11" fmla="*/ 50720 w 152160"/>
                <a:gd name="connsiteY11" fmla="*/ 100451 h 253600"/>
                <a:gd name="connsiteX12" fmla="*/ 86224 w 152160"/>
                <a:gd name="connsiteY12" fmla="*/ 59875 h 253600"/>
                <a:gd name="connsiteX13" fmla="*/ 131872 w 152160"/>
                <a:gd name="connsiteY13" fmla="*/ 54803 h 253600"/>
                <a:gd name="connsiteX14" fmla="*/ 157232 w 152160"/>
                <a:gd name="connsiteY14" fmla="*/ 4083 h 253600"/>
                <a:gd name="connsiteX15" fmla="*/ 81152 w 152160"/>
                <a:gd name="connsiteY15" fmla="*/ 19299 h 25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52160" h="253600">
                  <a:moveTo>
                    <a:pt x="81152" y="19299"/>
                  </a:moveTo>
                  <a:cubicBezTo>
                    <a:pt x="45648" y="39587"/>
                    <a:pt x="5072" y="80163"/>
                    <a:pt x="5072" y="130883"/>
                  </a:cubicBezTo>
                  <a:cubicBezTo>
                    <a:pt x="5072" y="176531"/>
                    <a:pt x="45648" y="171459"/>
                    <a:pt x="81152" y="151171"/>
                  </a:cubicBezTo>
                  <a:cubicBezTo>
                    <a:pt x="106512" y="135955"/>
                    <a:pt x="116656" y="135955"/>
                    <a:pt x="116656" y="151171"/>
                  </a:cubicBezTo>
                  <a:cubicBezTo>
                    <a:pt x="116656" y="166387"/>
                    <a:pt x="101440" y="186675"/>
                    <a:pt x="86224" y="196819"/>
                  </a:cubicBezTo>
                  <a:cubicBezTo>
                    <a:pt x="86224" y="196819"/>
                    <a:pt x="86224" y="196819"/>
                    <a:pt x="86224" y="196819"/>
                  </a:cubicBezTo>
                  <a:cubicBezTo>
                    <a:pt x="65936" y="206964"/>
                    <a:pt x="35504" y="212035"/>
                    <a:pt x="20288" y="201891"/>
                  </a:cubicBezTo>
                  <a:lnTo>
                    <a:pt x="0" y="252611"/>
                  </a:lnTo>
                  <a:cubicBezTo>
                    <a:pt x="25360" y="267827"/>
                    <a:pt x="55792" y="257684"/>
                    <a:pt x="86224" y="242467"/>
                  </a:cubicBezTo>
                  <a:cubicBezTo>
                    <a:pt x="136945" y="212035"/>
                    <a:pt x="167376" y="166387"/>
                    <a:pt x="167376" y="125811"/>
                  </a:cubicBezTo>
                  <a:cubicBezTo>
                    <a:pt x="167376" y="70019"/>
                    <a:pt x="121728" y="85235"/>
                    <a:pt x="86224" y="105523"/>
                  </a:cubicBezTo>
                  <a:cubicBezTo>
                    <a:pt x="60864" y="115667"/>
                    <a:pt x="50720" y="115667"/>
                    <a:pt x="50720" y="100451"/>
                  </a:cubicBezTo>
                  <a:cubicBezTo>
                    <a:pt x="50720" y="85235"/>
                    <a:pt x="60864" y="70019"/>
                    <a:pt x="86224" y="59875"/>
                  </a:cubicBezTo>
                  <a:cubicBezTo>
                    <a:pt x="101440" y="49731"/>
                    <a:pt x="116656" y="44659"/>
                    <a:pt x="131872" y="54803"/>
                  </a:cubicBezTo>
                  <a:lnTo>
                    <a:pt x="157232" y="4083"/>
                  </a:lnTo>
                  <a:cubicBezTo>
                    <a:pt x="131872" y="-6061"/>
                    <a:pt x="111584" y="4083"/>
                    <a:pt x="81152" y="19299"/>
                  </a:cubicBezTo>
                </a:path>
              </a:pathLst>
            </a:custGeom>
            <a:solidFill>
              <a:schemeClr val="bg1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2" name="Freeform: Shape 451">
              <a:extLst>
                <a:ext uri="{FF2B5EF4-FFF2-40B4-BE49-F238E27FC236}">
                  <a16:creationId xmlns:a16="http://schemas.microsoft.com/office/drawing/2014/main" id="{B1BB9DDA-CF19-4212-89DC-76D9DFF41E9D}"/>
                </a:ext>
              </a:extLst>
            </p:cNvPr>
            <p:cNvSpPr/>
            <p:nvPr/>
          </p:nvSpPr>
          <p:spPr>
            <a:xfrm>
              <a:off x="7090114" y="2018983"/>
              <a:ext cx="101440" cy="202880"/>
            </a:xfrm>
            <a:custGeom>
              <a:avLst/>
              <a:gdLst>
                <a:gd name="connsiteX0" fmla="*/ 142016 w 101440"/>
                <a:gd name="connsiteY0" fmla="*/ 45648 h 202880"/>
                <a:gd name="connsiteX1" fmla="*/ 60864 w 101440"/>
                <a:gd name="connsiteY1" fmla="*/ 0 h 202880"/>
                <a:gd name="connsiteX2" fmla="*/ 60864 w 101440"/>
                <a:gd name="connsiteY2" fmla="*/ 35504 h 202880"/>
                <a:gd name="connsiteX3" fmla="*/ 111584 w 101440"/>
                <a:gd name="connsiteY3" fmla="*/ 65936 h 202880"/>
                <a:gd name="connsiteX4" fmla="*/ 111584 w 101440"/>
                <a:gd name="connsiteY4" fmla="*/ 142016 h 202880"/>
                <a:gd name="connsiteX5" fmla="*/ 71008 w 101440"/>
                <a:gd name="connsiteY5" fmla="*/ 167376 h 202880"/>
                <a:gd name="connsiteX6" fmla="*/ 30432 w 101440"/>
                <a:gd name="connsiteY6" fmla="*/ 91296 h 202880"/>
                <a:gd name="connsiteX7" fmla="*/ 0 w 101440"/>
                <a:gd name="connsiteY7" fmla="*/ 71008 h 202880"/>
                <a:gd name="connsiteX8" fmla="*/ 71008 w 101440"/>
                <a:gd name="connsiteY8" fmla="*/ 197808 h 202880"/>
                <a:gd name="connsiteX9" fmla="*/ 147088 w 101440"/>
                <a:gd name="connsiteY9" fmla="*/ 152160 h 202880"/>
                <a:gd name="connsiteX10" fmla="*/ 142016 w 101440"/>
                <a:gd name="connsiteY10" fmla="*/ 45648 h 20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1440" h="202880">
                  <a:moveTo>
                    <a:pt x="142016" y="45648"/>
                  </a:moveTo>
                  <a:cubicBezTo>
                    <a:pt x="116656" y="30432"/>
                    <a:pt x="86224" y="15216"/>
                    <a:pt x="60864" y="0"/>
                  </a:cubicBezTo>
                  <a:lnTo>
                    <a:pt x="60864" y="35504"/>
                  </a:lnTo>
                  <a:lnTo>
                    <a:pt x="111584" y="65936"/>
                  </a:lnTo>
                  <a:lnTo>
                    <a:pt x="111584" y="142016"/>
                  </a:lnTo>
                  <a:cubicBezTo>
                    <a:pt x="111584" y="172448"/>
                    <a:pt x="96368" y="187664"/>
                    <a:pt x="71008" y="167376"/>
                  </a:cubicBezTo>
                  <a:cubicBezTo>
                    <a:pt x="40576" y="152160"/>
                    <a:pt x="30432" y="126800"/>
                    <a:pt x="30432" y="91296"/>
                  </a:cubicBezTo>
                  <a:lnTo>
                    <a:pt x="0" y="71008"/>
                  </a:lnTo>
                  <a:cubicBezTo>
                    <a:pt x="0" y="126800"/>
                    <a:pt x="30432" y="172448"/>
                    <a:pt x="71008" y="197808"/>
                  </a:cubicBezTo>
                  <a:cubicBezTo>
                    <a:pt x="116656" y="223168"/>
                    <a:pt x="147088" y="202880"/>
                    <a:pt x="147088" y="152160"/>
                  </a:cubicBezTo>
                  <a:lnTo>
                    <a:pt x="142016" y="45648"/>
                  </a:lnTo>
                </a:path>
              </a:pathLst>
            </a:custGeom>
            <a:solidFill>
              <a:schemeClr val="bg1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3" name="Freeform: Shape 452">
              <a:extLst>
                <a:ext uri="{FF2B5EF4-FFF2-40B4-BE49-F238E27FC236}">
                  <a16:creationId xmlns:a16="http://schemas.microsoft.com/office/drawing/2014/main" id="{02387A56-DFF6-4D06-9B09-17B1DA313481}"/>
                </a:ext>
              </a:extLst>
            </p:cNvPr>
            <p:cNvSpPr/>
            <p:nvPr/>
          </p:nvSpPr>
          <p:spPr>
            <a:xfrm>
              <a:off x="7242274" y="2115351"/>
              <a:ext cx="152160" cy="253600"/>
            </a:xfrm>
            <a:custGeom>
              <a:avLst/>
              <a:gdLst>
                <a:gd name="connsiteX0" fmla="*/ 60864 w 152160"/>
                <a:gd name="connsiteY0" fmla="*/ 111584 h 253600"/>
                <a:gd name="connsiteX1" fmla="*/ 91296 w 152160"/>
                <a:gd name="connsiteY1" fmla="*/ 45648 h 253600"/>
                <a:gd name="connsiteX2" fmla="*/ 121728 w 152160"/>
                <a:gd name="connsiteY2" fmla="*/ 147088 h 253600"/>
                <a:gd name="connsiteX3" fmla="*/ 60864 w 152160"/>
                <a:gd name="connsiteY3" fmla="*/ 111584 h 253600"/>
                <a:gd name="connsiteX4" fmla="*/ 111584 w 152160"/>
                <a:gd name="connsiteY4" fmla="*/ 20288 h 253600"/>
                <a:gd name="connsiteX5" fmla="*/ 76080 w 152160"/>
                <a:gd name="connsiteY5" fmla="*/ 0 h 253600"/>
                <a:gd name="connsiteX6" fmla="*/ 0 w 152160"/>
                <a:gd name="connsiteY6" fmla="*/ 147088 h 253600"/>
                <a:gd name="connsiteX7" fmla="*/ 35504 w 152160"/>
                <a:gd name="connsiteY7" fmla="*/ 167376 h 253600"/>
                <a:gd name="connsiteX8" fmla="*/ 50720 w 152160"/>
                <a:gd name="connsiteY8" fmla="*/ 142016 h 253600"/>
                <a:gd name="connsiteX9" fmla="*/ 136945 w 152160"/>
                <a:gd name="connsiteY9" fmla="*/ 192736 h 253600"/>
                <a:gd name="connsiteX10" fmla="*/ 152160 w 152160"/>
                <a:gd name="connsiteY10" fmla="*/ 238384 h 253600"/>
                <a:gd name="connsiteX11" fmla="*/ 187665 w 152160"/>
                <a:gd name="connsiteY11" fmla="*/ 258672 h 253600"/>
                <a:gd name="connsiteX12" fmla="*/ 111584 w 152160"/>
                <a:gd name="connsiteY12" fmla="*/ 20288 h 25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2160" h="253600">
                  <a:moveTo>
                    <a:pt x="60864" y="111584"/>
                  </a:moveTo>
                  <a:lnTo>
                    <a:pt x="91296" y="45648"/>
                  </a:lnTo>
                  <a:lnTo>
                    <a:pt x="121728" y="147088"/>
                  </a:lnTo>
                  <a:lnTo>
                    <a:pt x="60864" y="111584"/>
                  </a:lnTo>
                  <a:moveTo>
                    <a:pt x="111584" y="20288"/>
                  </a:moveTo>
                  <a:lnTo>
                    <a:pt x="76080" y="0"/>
                  </a:lnTo>
                  <a:lnTo>
                    <a:pt x="0" y="147088"/>
                  </a:lnTo>
                  <a:lnTo>
                    <a:pt x="35504" y="167376"/>
                  </a:lnTo>
                  <a:lnTo>
                    <a:pt x="50720" y="142016"/>
                  </a:lnTo>
                  <a:lnTo>
                    <a:pt x="136945" y="192736"/>
                  </a:lnTo>
                  <a:lnTo>
                    <a:pt x="152160" y="238384"/>
                  </a:lnTo>
                  <a:lnTo>
                    <a:pt x="187665" y="258672"/>
                  </a:lnTo>
                  <a:lnTo>
                    <a:pt x="111584" y="20288"/>
                  </a:lnTo>
                </a:path>
              </a:pathLst>
            </a:custGeom>
            <a:solidFill>
              <a:schemeClr val="bg1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id="{A36D2A18-D241-48FA-A8DA-C16374DA7619}"/>
                </a:ext>
              </a:extLst>
            </p:cNvPr>
            <p:cNvSpPr/>
            <p:nvPr/>
          </p:nvSpPr>
          <p:spPr>
            <a:xfrm>
              <a:off x="7404579" y="2166071"/>
              <a:ext cx="152160" cy="202880"/>
            </a:xfrm>
            <a:custGeom>
              <a:avLst/>
              <a:gdLst>
                <a:gd name="connsiteX0" fmla="*/ 167376 w 152160"/>
                <a:gd name="connsiteY0" fmla="*/ 96368 h 202880"/>
                <a:gd name="connsiteX1" fmla="*/ 136944 w 152160"/>
                <a:gd name="connsiteY1" fmla="*/ 76080 h 202880"/>
                <a:gd name="connsiteX2" fmla="*/ 81152 w 152160"/>
                <a:gd name="connsiteY2" fmla="*/ 197808 h 202880"/>
                <a:gd name="connsiteX3" fmla="*/ 35504 w 152160"/>
                <a:gd name="connsiteY3" fmla="*/ 20288 h 202880"/>
                <a:gd name="connsiteX4" fmla="*/ 0 w 152160"/>
                <a:gd name="connsiteY4" fmla="*/ 0 h 202880"/>
                <a:gd name="connsiteX5" fmla="*/ 65936 w 152160"/>
                <a:gd name="connsiteY5" fmla="*/ 228240 h 202880"/>
                <a:gd name="connsiteX6" fmla="*/ 101440 w 152160"/>
                <a:gd name="connsiteY6" fmla="*/ 248528 h 202880"/>
                <a:gd name="connsiteX7" fmla="*/ 167376 w 152160"/>
                <a:gd name="connsiteY7" fmla="*/ 96368 h 20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2160" h="202880">
                  <a:moveTo>
                    <a:pt x="167376" y="96368"/>
                  </a:moveTo>
                  <a:lnTo>
                    <a:pt x="136944" y="76080"/>
                  </a:lnTo>
                  <a:lnTo>
                    <a:pt x="81152" y="197808"/>
                  </a:lnTo>
                  <a:lnTo>
                    <a:pt x="35504" y="20288"/>
                  </a:lnTo>
                  <a:lnTo>
                    <a:pt x="0" y="0"/>
                  </a:lnTo>
                  <a:lnTo>
                    <a:pt x="65936" y="228240"/>
                  </a:lnTo>
                  <a:lnTo>
                    <a:pt x="101440" y="248528"/>
                  </a:lnTo>
                  <a:lnTo>
                    <a:pt x="167376" y="96368"/>
                  </a:lnTo>
                </a:path>
              </a:pathLst>
            </a:custGeom>
            <a:solidFill>
              <a:schemeClr val="bg1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5" name="Freeform: Shape 454">
              <a:extLst>
                <a:ext uri="{FF2B5EF4-FFF2-40B4-BE49-F238E27FC236}">
                  <a16:creationId xmlns:a16="http://schemas.microsoft.com/office/drawing/2014/main" id="{15BCEB18-C662-4062-8D75-7234D83F38AE}"/>
                </a:ext>
              </a:extLst>
            </p:cNvPr>
            <p:cNvSpPr/>
            <p:nvPr/>
          </p:nvSpPr>
          <p:spPr>
            <a:xfrm>
              <a:off x="7571955" y="2308087"/>
              <a:ext cx="152160" cy="253600"/>
            </a:xfrm>
            <a:custGeom>
              <a:avLst/>
              <a:gdLst>
                <a:gd name="connsiteX0" fmla="*/ 65936 w 152160"/>
                <a:gd name="connsiteY0" fmla="*/ 111584 h 253600"/>
                <a:gd name="connsiteX1" fmla="*/ 96368 w 152160"/>
                <a:gd name="connsiteY1" fmla="*/ 45648 h 253600"/>
                <a:gd name="connsiteX2" fmla="*/ 126800 w 152160"/>
                <a:gd name="connsiteY2" fmla="*/ 147088 h 253600"/>
                <a:gd name="connsiteX3" fmla="*/ 65936 w 152160"/>
                <a:gd name="connsiteY3" fmla="*/ 111584 h 253600"/>
                <a:gd name="connsiteX4" fmla="*/ 111584 w 152160"/>
                <a:gd name="connsiteY4" fmla="*/ 20288 h 253600"/>
                <a:gd name="connsiteX5" fmla="*/ 76080 w 152160"/>
                <a:gd name="connsiteY5" fmla="*/ 0 h 253600"/>
                <a:gd name="connsiteX6" fmla="*/ 0 w 152160"/>
                <a:gd name="connsiteY6" fmla="*/ 147088 h 253600"/>
                <a:gd name="connsiteX7" fmla="*/ 35504 w 152160"/>
                <a:gd name="connsiteY7" fmla="*/ 167376 h 253600"/>
                <a:gd name="connsiteX8" fmla="*/ 50720 w 152160"/>
                <a:gd name="connsiteY8" fmla="*/ 142016 h 253600"/>
                <a:gd name="connsiteX9" fmla="*/ 136945 w 152160"/>
                <a:gd name="connsiteY9" fmla="*/ 192736 h 253600"/>
                <a:gd name="connsiteX10" fmla="*/ 152160 w 152160"/>
                <a:gd name="connsiteY10" fmla="*/ 238384 h 253600"/>
                <a:gd name="connsiteX11" fmla="*/ 187665 w 152160"/>
                <a:gd name="connsiteY11" fmla="*/ 258672 h 253600"/>
                <a:gd name="connsiteX12" fmla="*/ 111584 w 152160"/>
                <a:gd name="connsiteY12" fmla="*/ 20288 h 25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2160" h="253600">
                  <a:moveTo>
                    <a:pt x="65936" y="111584"/>
                  </a:moveTo>
                  <a:lnTo>
                    <a:pt x="96368" y="45648"/>
                  </a:lnTo>
                  <a:lnTo>
                    <a:pt x="126800" y="147088"/>
                  </a:lnTo>
                  <a:lnTo>
                    <a:pt x="65936" y="111584"/>
                  </a:lnTo>
                  <a:moveTo>
                    <a:pt x="111584" y="20288"/>
                  </a:moveTo>
                  <a:lnTo>
                    <a:pt x="76080" y="0"/>
                  </a:lnTo>
                  <a:lnTo>
                    <a:pt x="0" y="147088"/>
                  </a:lnTo>
                  <a:lnTo>
                    <a:pt x="35504" y="167376"/>
                  </a:lnTo>
                  <a:lnTo>
                    <a:pt x="50720" y="142016"/>
                  </a:lnTo>
                  <a:lnTo>
                    <a:pt x="136945" y="192736"/>
                  </a:lnTo>
                  <a:lnTo>
                    <a:pt x="152160" y="238384"/>
                  </a:lnTo>
                  <a:lnTo>
                    <a:pt x="187665" y="258672"/>
                  </a:lnTo>
                  <a:lnTo>
                    <a:pt x="111584" y="20288"/>
                  </a:lnTo>
                </a:path>
              </a:pathLst>
            </a:custGeom>
            <a:solidFill>
              <a:schemeClr val="bg1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6" name="Freeform: Shape 455">
              <a:extLst>
                <a:ext uri="{FF2B5EF4-FFF2-40B4-BE49-F238E27FC236}">
                  <a16:creationId xmlns:a16="http://schemas.microsoft.com/office/drawing/2014/main" id="{55F63DA8-1DD2-41BF-AC19-E56A67EC11C0}"/>
                </a:ext>
              </a:extLst>
            </p:cNvPr>
            <p:cNvSpPr/>
            <p:nvPr/>
          </p:nvSpPr>
          <p:spPr>
            <a:xfrm>
              <a:off x="8976902" y="3379515"/>
              <a:ext cx="101440" cy="507200"/>
            </a:xfrm>
            <a:custGeom>
              <a:avLst/>
              <a:gdLst>
                <a:gd name="connsiteX0" fmla="*/ 111584 w 101440"/>
                <a:gd name="connsiteY0" fmla="*/ 13981 h 507200"/>
                <a:gd name="connsiteX1" fmla="*/ 35504 w 101440"/>
                <a:gd name="connsiteY1" fmla="*/ 64701 h 507200"/>
                <a:gd name="connsiteX2" fmla="*/ 35504 w 101440"/>
                <a:gd name="connsiteY2" fmla="*/ 140782 h 507200"/>
                <a:gd name="connsiteX3" fmla="*/ 0 w 101440"/>
                <a:gd name="connsiteY3" fmla="*/ 166142 h 507200"/>
                <a:gd name="connsiteX4" fmla="*/ 0 w 101440"/>
                <a:gd name="connsiteY4" fmla="*/ 216862 h 507200"/>
                <a:gd name="connsiteX5" fmla="*/ 35504 w 101440"/>
                <a:gd name="connsiteY5" fmla="*/ 282798 h 507200"/>
                <a:gd name="connsiteX6" fmla="*/ 35504 w 101440"/>
                <a:gd name="connsiteY6" fmla="*/ 358878 h 507200"/>
                <a:gd name="connsiteX7" fmla="*/ 111584 w 101440"/>
                <a:gd name="connsiteY7" fmla="*/ 495822 h 507200"/>
                <a:gd name="connsiteX8" fmla="*/ 142016 w 101440"/>
                <a:gd name="connsiteY8" fmla="*/ 511038 h 507200"/>
                <a:gd name="connsiteX9" fmla="*/ 142016 w 101440"/>
                <a:gd name="connsiteY9" fmla="*/ 460318 h 507200"/>
                <a:gd name="connsiteX10" fmla="*/ 126800 w 101440"/>
                <a:gd name="connsiteY10" fmla="*/ 455246 h 507200"/>
                <a:gd name="connsiteX11" fmla="*/ 101440 w 101440"/>
                <a:gd name="connsiteY11" fmla="*/ 399454 h 507200"/>
                <a:gd name="connsiteX12" fmla="*/ 101440 w 101440"/>
                <a:gd name="connsiteY12" fmla="*/ 328446 h 507200"/>
                <a:gd name="connsiteX13" fmla="*/ 65936 w 101440"/>
                <a:gd name="connsiteY13" fmla="*/ 237150 h 507200"/>
                <a:gd name="connsiteX14" fmla="*/ 101440 w 101440"/>
                <a:gd name="connsiteY14" fmla="*/ 186430 h 507200"/>
                <a:gd name="connsiteX15" fmla="*/ 101440 w 101440"/>
                <a:gd name="connsiteY15" fmla="*/ 115421 h 507200"/>
                <a:gd name="connsiteX16" fmla="*/ 126800 w 101440"/>
                <a:gd name="connsiteY16" fmla="*/ 84990 h 507200"/>
                <a:gd name="connsiteX17" fmla="*/ 142016 w 101440"/>
                <a:gd name="connsiteY17" fmla="*/ 95134 h 507200"/>
                <a:gd name="connsiteX18" fmla="*/ 142016 w 101440"/>
                <a:gd name="connsiteY18" fmla="*/ 44414 h 507200"/>
                <a:gd name="connsiteX19" fmla="*/ 111584 w 101440"/>
                <a:gd name="connsiteY19" fmla="*/ 13981 h 50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01440" h="507200">
                  <a:moveTo>
                    <a:pt x="111584" y="13981"/>
                  </a:moveTo>
                  <a:cubicBezTo>
                    <a:pt x="60864" y="-16451"/>
                    <a:pt x="35504" y="3837"/>
                    <a:pt x="35504" y="64701"/>
                  </a:cubicBezTo>
                  <a:lnTo>
                    <a:pt x="35504" y="140782"/>
                  </a:lnTo>
                  <a:cubicBezTo>
                    <a:pt x="35504" y="161070"/>
                    <a:pt x="30432" y="186430"/>
                    <a:pt x="0" y="166142"/>
                  </a:cubicBezTo>
                  <a:lnTo>
                    <a:pt x="0" y="216862"/>
                  </a:lnTo>
                  <a:cubicBezTo>
                    <a:pt x="30432" y="232078"/>
                    <a:pt x="35504" y="262510"/>
                    <a:pt x="35504" y="282798"/>
                  </a:cubicBezTo>
                  <a:lnTo>
                    <a:pt x="35504" y="358878"/>
                  </a:lnTo>
                  <a:cubicBezTo>
                    <a:pt x="35504" y="419742"/>
                    <a:pt x="60864" y="465390"/>
                    <a:pt x="111584" y="495822"/>
                  </a:cubicBezTo>
                  <a:cubicBezTo>
                    <a:pt x="121728" y="500894"/>
                    <a:pt x="131872" y="505966"/>
                    <a:pt x="142016" y="511038"/>
                  </a:cubicBezTo>
                  <a:lnTo>
                    <a:pt x="142016" y="460318"/>
                  </a:lnTo>
                  <a:cubicBezTo>
                    <a:pt x="136944" y="455246"/>
                    <a:pt x="131872" y="455246"/>
                    <a:pt x="126800" y="455246"/>
                  </a:cubicBezTo>
                  <a:cubicBezTo>
                    <a:pt x="106512" y="440030"/>
                    <a:pt x="101440" y="429886"/>
                    <a:pt x="101440" y="399454"/>
                  </a:cubicBezTo>
                  <a:lnTo>
                    <a:pt x="101440" y="328446"/>
                  </a:lnTo>
                  <a:cubicBezTo>
                    <a:pt x="101440" y="298014"/>
                    <a:pt x="101440" y="272654"/>
                    <a:pt x="65936" y="237150"/>
                  </a:cubicBezTo>
                  <a:cubicBezTo>
                    <a:pt x="101440" y="247294"/>
                    <a:pt x="101440" y="216862"/>
                    <a:pt x="101440" y="186430"/>
                  </a:cubicBezTo>
                  <a:lnTo>
                    <a:pt x="101440" y="115421"/>
                  </a:lnTo>
                  <a:cubicBezTo>
                    <a:pt x="101440" y="84990"/>
                    <a:pt x="106512" y="74845"/>
                    <a:pt x="126800" y="84990"/>
                  </a:cubicBezTo>
                  <a:cubicBezTo>
                    <a:pt x="131872" y="90061"/>
                    <a:pt x="136944" y="90061"/>
                    <a:pt x="142016" y="95134"/>
                  </a:cubicBezTo>
                  <a:lnTo>
                    <a:pt x="142016" y="44414"/>
                  </a:lnTo>
                  <a:cubicBezTo>
                    <a:pt x="126800" y="29197"/>
                    <a:pt x="116656" y="19054"/>
                    <a:pt x="111584" y="13981"/>
                  </a:cubicBezTo>
                </a:path>
              </a:pathLst>
            </a:custGeom>
            <a:solidFill>
              <a:srgbClr val="232A4E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7" name="Freeform: Shape 456">
              <a:extLst>
                <a:ext uri="{FF2B5EF4-FFF2-40B4-BE49-F238E27FC236}">
                  <a16:creationId xmlns:a16="http://schemas.microsoft.com/office/drawing/2014/main" id="{8BA3AB55-4CAE-4D3B-8639-8B3E03AFFDDA}"/>
                </a:ext>
              </a:extLst>
            </p:cNvPr>
            <p:cNvSpPr/>
            <p:nvPr/>
          </p:nvSpPr>
          <p:spPr>
            <a:xfrm>
              <a:off x="9220359" y="3474648"/>
              <a:ext cx="101440" cy="456480"/>
            </a:xfrm>
            <a:custGeom>
              <a:avLst/>
              <a:gdLst>
                <a:gd name="connsiteX0" fmla="*/ 35504 w 101440"/>
                <a:gd name="connsiteY0" fmla="*/ 15216 h 456480"/>
                <a:gd name="connsiteX1" fmla="*/ 5072 w 101440"/>
                <a:gd name="connsiteY1" fmla="*/ 0 h 456480"/>
                <a:gd name="connsiteX2" fmla="*/ 5072 w 101440"/>
                <a:gd name="connsiteY2" fmla="*/ 50720 h 456480"/>
                <a:gd name="connsiteX3" fmla="*/ 20288 w 101440"/>
                <a:gd name="connsiteY3" fmla="*/ 55792 h 456480"/>
                <a:gd name="connsiteX4" fmla="*/ 45648 w 101440"/>
                <a:gd name="connsiteY4" fmla="*/ 116656 h 456480"/>
                <a:gd name="connsiteX5" fmla="*/ 45648 w 101440"/>
                <a:gd name="connsiteY5" fmla="*/ 187664 h 456480"/>
                <a:gd name="connsiteX6" fmla="*/ 76080 w 101440"/>
                <a:gd name="connsiteY6" fmla="*/ 278960 h 456480"/>
                <a:gd name="connsiteX7" fmla="*/ 40575 w 101440"/>
                <a:gd name="connsiteY7" fmla="*/ 329680 h 456480"/>
                <a:gd name="connsiteX8" fmla="*/ 40575 w 101440"/>
                <a:gd name="connsiteY8" fmla="*/ 400688 h 456480"/>
                <a:gd name="connsiteX9" fmla="*/ 15215 w 101440"/>
                <a:gd name="connsiteY9" fmla="*/ 426048 h 456480"/>
                <a:gd name="connsiteX10" fmla="*/ 0 w 101440"/>
                <a:gd name="connsiteY10" fmla="*/ 415904 h 456480"/>
                <a:gd name="connsiteX11" fmla="*/ 0 w 101440"/>
                <a:gd name="connsiteY11" fmla="*/ 466624 h 456480"/>
                <a:gd name="connsiteX12" fmla="*/ 30432 w 101440"/>
                <a:gd name="connsiteY12" fmla="*/ 486912 h 456480"/>
                <a:gd name="connsiteX13" fmla="*/ 106512 w 101440"/>
                <a:gd name="connsiteY13" fmla="*/ 436192 h 456480"/>
                <a:gd name="connsiteX14" fmla="*/ 106512 w 101440"/>
                <a:gd name="connsiteY14" fmla="*/ 360112 h 456480"/>
                <a:gd name="connsiteX15" fmla="*/ 142016 w 101440"/>
                <a:gd name="connsiteY15" fmla="*/ 334752 h 456480"/>
                <a:gd name="connsiteX16" fmla="*/ 142016 w 101440"/>
                <a:gd name="connsiteY16" fmla="*/ 284032 h 456480"/>
                <a:gd name="connsiteX17" fmla="*/ 106512 w 101440"/>
                <a:gd name="connsiteY17" fmla="*/ 218096 h 456480"/>
                <a:gd name="connsiteX18" fmla="*/ 106512 w 101440"/>
                <a:gd name="connsiteY18" fmla="*/ 142016 h 456480"/>
                <a:gd name="connsiteX19" fmla="*/ 35504 w 101440"/>
                <a:gd name="connsiteY19" fmla="*/ 15216 h 456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01440" h="456480">
                  <a:moveTo>
                    <a:pt x="35504" y="15216"/>
                  </a:moveTo>
                  <a:cubicBezTo>
                    <a:pt x="25360" y="10144"/>
                    <a:pt x="15215" y="5072"/>
                    <a:pt x="5072" y="0"/>
                  </a:cubicBezTo>
                  <a:lnTo>
                    <a:pt x="5072" y="50720"/>
                  </a:lnTo>
                  <a:cubicBezTo>
                    <a:pt x="10144" y="50720"/>
                    <a:pt x="15215" y="55792"/>
                    <a:pt x="20288" y="55792"/>
                  </a:cubicBezTo>
                  <a:cubicBezTo>
                    <a:pt x="40575" y="65936"/>
                    <a:pt x="45648" y="86224"/>
                    <a:pt x="45648" y="116656"/>
                  </a:cubicBezTo>
                  <a:lnTo>
                    <a:pt x="45648" y="187664"/>
                  </a:lnTo>
                  <a:cubicBezTo>
                    <a:pt x="45648" y="218096"/>
                    <a:pt x="40575" y="243456"/>
                    <a:pt x="76080" y="278960"/>
                  </a:cubicBezTo>
                  <a:cubicBezTo>
                    <a:pt x="40575" y="268816"/>
                    <a:pt x="40575" y="299248"/>
                    <a:pt x="40575" y="329680"/>
                  </a:cubicBezTo>
                  <a:lnTo>
                    <a:pt x="40575" y="400688"/>
                  </a:lnTo>
                  <a:cubicBezTo>
                    <a:pt x="40575" y="431120"/>
                    <a:pt x="35504" y="441264"/>
                    <a:pt x="15215" y="426048"/>
                  </a:cubicBezTo>
                  <a:cubicBezTo>
                    <a:pt x="10144" y="426048"/>
                    <a:pt x="5072" y="420976"/>
                    <a:pt x="0" y="415904"/>
                  </a:cubicBezTo>
                  <a:lnTo>
                    <a:pt x="0" y="466624"/>
                  </a:lnTo>
                  <a:cubicBezTo>
                    <a:pt x="10144" y="476768"/>
                    <a:pt x="20288" y="481840"/>
                    <a:pt x="30432" y="486912"/>
                  </a:cubicBezTo>
                  <a:cubicBezTo>
                    <a:pt x="81152" y="517344"/>
                    <a:pt x="106512" y="497056"/>
                    <a:pt x="106512" y="436192"/>
                  </a:cubicBezTo>
                  <a:lnTo>
                    <a:pt x="106512" y="360112"/>
                  </a:lnTo>
                  <a:cubicBezTo>
                    <a:pt x="106512" y="339824"/>
                    <a:pt x="111584" y="314464"/>
                    <a:pt x="142016" y="334752"/>
                  </a:cubicBezTo>
                  <a:lnTo>
                    <a:pt x="142016" y="284032"/>
                  </a:lnTo>
                  <a:cubicBezTo>
                    <a:pt x="111584" y="268816"/>
                    <a:pt x="106512" y="238384"/>
                    <a:pt x="106512" y="218096"/>
                  </a:cubicBezTo>
                  <a:lnTo>
                    <a:pt x="106512" y="142016"/>
                  </a:lnTo>
                  <a:cubicBezTo>
                    <a:pt x="106512" y="91296"/>
                    <a:pt x="81152" y="45648"/>
                    <a:pt x="35504" y="15216"/>
                  </a:cubicBezTo>
                </a:path>
              </a:pathLst>
            </a:custGeom>
            <a:solidFill>
              <a:srgbClr val="232A4E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8" name="Freeform: Shape 457">
              <a:extLst>
                <a:ext uri="{FF2B5EF4-FFF2-40B4-BE49-F238E27FC236}">
                  <a16:creationId xmlns:a16="http://schemas.microsoft.com/office/drawing/2014/main" id="{8552CD50-B855-4004-9976-EB3790741172}"/>
                </a:ext>
              </a:extLst>
            </p:cNvPr>
            <p:cNvSpPr/>
            <p:nvPr/>
          </p:nvSpPr>
          <p:spPr>
            <a:xfrm>
              <a:off x="3174522" y="2864972"/>
              <a:ext cx="101440" cy="202880"/>
            </a:xfrm>
            <a:custGeom>
              <a:avLst/>
              <a:gdLst>
                <a:gd name="connsiteX0" fmla="*/ 71008 w 101440"/>
                <a:gd name="connsiteY0" fmla="*/ 11179 h 202880"/>
                <a:gd name="connsiteX1" fmla="*/ 5072 w 101440"/>
                <a:gd name="connsiteY1" fmla="*/ 31467 h 202880"/>
                <a:gd name="connsiteX2" fmla="*/ 71008 w 101440"/>
                <a:gd name="connsiteY2" fmla="*/ 127835 h 202880"/>
                <a:gd name="connsiteX3" fmla="*/ 111584 w 101440"/>
                <a:gd name="connsiteY3" fmla="*/ 178555 h 202880"/>
                <a:gd name="connsiteX4" fmla="*/ 71008 w 101440"/>
                <a:gd name="connsiteY4" fmla="*/ 183627 h 202880"/>
                <a:gd name="connsiteX5" fmla="*/ 25360 w 101440"/>
                <a:gd name="connsiteY5" fmla="*/ 127835 h 202880"/>
                <a:gd name="connsiteX6" fmla="*/ 0 w 101440"/>
                <a:gd name="connsiteY6" fmla="*/ 127835 h 202880"/>
                <a:gd name="connsiteX7" fmla="*/ 71008 w 101440"/>
                <a:gd name="connsiteY7" fmla="*/ 219131 h 202880"/>
                <a:gd name="connsiteX8" fmla="*/ 142016 w 101440"/>
                <a:gd name="connsiteY8" fmla="*/ 198843 h 202880"/>
                <a:gd name="connsiteX9" fmla="*/ 76080 w 101440"/>
                <a:gd name="connsiteY9" fmla="*/ 97403 h 202880"/>
                <a:gd name="connsiteX10" fmla="*/ 40576 w 101440"/>
                <a:gd name="connsiteY10" fmla="*/ 51755 h 202880"/>
                <a:gd name="connsiteX11" fmla="*/ 76080 w 101440"/>
                <a:gd name="connsiteY11" fmla="*/ 46683 h 202880"/>
                <a:gd name="connsiteX12" fmla="*/ 116656 w 101440"/>
                <a:gd name="connsiteY12" fmla="*/ 92331 h 202880"/>
                <a:gd name="connsiteX13" fmla="*/ 142016 w 101440"/>
                <a:gd name="connsiteY13" fmla="*/ 92331 h 202880"/>
                <a:gd name="connsiteX14" fmla="*/ 71008 w 101440"/>
                <a:gd name="connsiteY14" fmla="*/ 11179 h 20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1440" h="202880">
                  <a:moveTo>
                    <a:pt x="71008" y="11179"/>
                  </a:moveTo>
                  <a:cubicBezTo>
                    <a:pt x="40576" y="-4037"/>
                    <a:pt x="5072" y="-9109"/>
                    <a:pt x="5072" y="31467"/>
                  </a:cubicBezTo>
                  <a:cubicBezTo>
                    <a:pt x="5072" y="77115"/>
                    <a:pt x="35504" y="102475"/>
                    <a:pt x="71008" y="127835"/>
                  </a:cubicBezTo>
                  <a:cubicBezTo>
                    <a:pt x="91296" y="143051"/>
                    <a:pt x="111584" y="158267"/>
                    <a:pt x="111584" y="178555"/>
                  </a:cubicBezTo>
                  <a:cubicBezTo>
                    <a:pt x="111584" y="198843"/>
                    <a:pt x="91296" y="198843"/>
                    <a:pt x="71008" y="183627"/>
                  </a:cubicBezTo>
                  <a:cubicBezTo>
                    <a:pt x="50720" y="173483"/>
                    <a:pt x="30432" y="153195"/>
                    <a:pt x="25360" y="127835"/>
                  </a:cubicBezTo>
                  <a:lnTo>
                    <a:pt x="0" y="127835"/>
                  </a:lnTo>
                  <a:cubicBezTo>
                    <a:pt x="10144" y="168411"/>
                    <a:pt x="40576" y="198843"/>
                    <a:pt x="71008" y="219131"/>
                  </a:cubicBezTo>
                  <a:cubicBezTo>
                    <a:pt x="106512" y="239419"/>
                    <a:pt x="142016" y="239419"/>
                    <a:pt x="142016" y="198843"/>
                  </a:cubicBezTo>
                  <a:cubicBezTo>
                    <a:pt x="142016" y="153195"/>
                    <a:pt x="111584" y="122763"/>
                    <a:pt x="76080" y="97403"/>
                  </a:cubicBezTo>
                  <a:cubicBezTo>
                    <a:pt x="55792" y="82187"/>
                    <a:pt x="40576" y="66971"/>
                    <a:pt x="40576" y="51755"/>
                  </a:cubicBezTo>
                  <a:cubicBezTo>
                    <a:pt x="40576" y="36539"/>
                    <a:pt x="50720" y="31467"/>
                    <a:pt x="76080" y="46683"/>
                  </a:cubicBezTo>
                  <a:cubicBezTo>
                    <a:pt x="96368" y="56827"/>
                    <a:pt x="111584" y="77115"/>
                    <a:pt x="116656" y="92331"/>
                  </a:cubicBezTo>
                  <a:lnTo>
                    <a:pt x="142016" y="92331"/>
                  </a:lnTo>
                  <a:cubicBezTo>
                    <a:pt x="126800" y="51755"/>
                    <a:pt x="96368" y="26395"/>
                    <a:pt x="71008" y="11179"/>
                  </a:cubicBezTo>
                </a:path>
              </a:pathLst>
            </a:custGeom>
            <a:solidFill>
              <a:srgbClr val="232A4E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9" name="Freeform: Shape 458">
              <a:extLst>
                <a:ext uri="{FF2B5EF4-FFF2-40B4-BE49-F238E27FC236}">
                  <a16:creationId xmlns:a16="http://schemas.microsoft.com/office/drawing/2014/main" id="{BD24A000-EF9A-49E9-BE45-B7CFD2BE7AFB}"/>
                </a:ext>
              </a:extLst>
            </p:cNvPr>
            <p:cNvSpPr/>
            <p:nvPr/>
          </p:nvSpPr>
          <p:spPr>
            <a:xfrm>
              <a:off x="3336827" y="2963244"/>
              <a:ext cx="152160" cy="253600"/>
            </a:xfrm>
            <a:custGeom>
              <a:avLst/>
              <a:gdLst>
                <a:gd name="connsiteX0" fmla="*/ 81152 w 152160"/>
                <a:gd name="connsiteY0" fmla="*/ 181723 h 253600"/>
                <a:gd name="connsiteX1" fmla="*/ 25360 w 152160"/>
                <a:gd name="connsiteY1" fmla="*/ 85355 h 253600"/>
                <a:gd name="connsiteX2" fmla="*/ 81152 w 152160"/>
                <a:gd name="connsiteY2" fmla="*/ 49851 h 253600"/>
                <a:gd name="connsiteX3" fmla="*/ 136944 w 152160"/>
                <a:gd name="connsiteY3" fmla="*/ 146219 h 253600"/>
                <a:gd name="connsiteX4" fmla="*/ 81152 w 152160"/>
                <a:gd name="connsiteY4" fmla="*/ 181723 h 253600"/>
                <a:gd name="connsiteX5" fmla="*/ 86224 w 152160"/>
                <a:gd name="connsiteY5" fmla="*/ 14347 h 253600"/>
                <a:gd name="connsiteX6" fmla="*/ 0 w 152160"/>
                <a:gd name="connsiteY6" fmla="*/ 65067 h 253600"/>
                <a:gd name="connsiteX7" fmla="*/ 86224 w 152160"/>
                <a:gd name="connsiteY7" fmla="*/ 217227 h 253600"/>
                <a:gd name="connsiteX8" fmla="*/ 131872 w 152160"/>
                <a:gd name="connsiteY8" fmla="*/ 232443 h 253600"/>
                <a:gd name="connsiteX9" fmla="*/ 152160 w 152160"/>
                <a:gd name="connsiteY9" fmla="*/ 267947 h 253600"/>
                <a:gd name="connsiteX10" fmla="*/ 172448 w 152160"/>
                <a:gd name="connsiteY10" fmla="*/ 252731 h 253600"/>
                <a:gd name="connsiteX11" fmla="*/ 152160 w 152160"/>
                <a:gd name="connsiteY11" fmla="*/ 217227 h 253600"/>
                <a:gd name="connsiteX12" fmla="*/ 167376 w 152160"/>
                <a:gd name="connsiteY12" fmla="*/ 161435 h 253600"/>
                <a:gd name="connsiteX13" fmla="*/ 86224 w 152160"/>
                <a:gd name="connsiteY13" fmla="*/ 14347 h 25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2160" h="253600">
                  <a:moveTo>
                    <a:pt x="81152" y="181723"/>
                  </a:moveTo>
                  <a:cubicBezTo>
                    <a:pt x="45648" y="161435"/>
                    <a:pt x="25360" y="115787"/>
                    <a:pt x="25360" y="85355"/>
                  </a:cubicBezTo>
                  <a:cubicBezTo>
                    <a:pt x="25360" y="54923"/>
                    <a:pt x="40576" y="24491"/>
                    <a:pt x="81152" y="49851"/>
                  </a:cubicBezTo>
                  <a:cubicBezTo>
                    <a:pt x="121728" y="75211"/>
                    <a:pt x="136944" y="115787"/>
                    <a:pt x="136944" y="146219"/>
                  </a:cubicBezTo>
                  <a:cubicBezTo>
                    <a:pt x="142016" y="176651"/>
                    <a:pt x="121728" y="207083"/>
                    <a:pt x="81152" y="181723"/>
                  </a:cubicBezTo>
                  <a:moveTo>
                    <a:pt x="86224" y="14347"/>
                  </a:moveTo>
                  <a:cubicBezTo>
                    <a:pt x="25360" y="-21157"/>
                    <a:pt x="0" y="14347"/>
                    <a:pt x="0" y="65067"/>
                  </a:cubicBezTo>
                  <a:cubicBezTo>
                    <a:pt x="0" y="115787"/>
                    <a:pt x="25360" y="181723"/>
                    <a:pt x="86224" y="217227"/>
                  </a:cubicBezTo>
                  <a:cubicBezTo>
                    <a:pt x="106512" y="227371"/>
                    <a:pt x="121728" y="232443"/>
                    <a:pt x="131872" y="232443"/>
                  </a:cubicBezTo>
                  <a:lnTo>
                    <a:pt x="152160" y="267947"/>
                  </a:lnTo>
                  <a:lnTo>
                    <a:pt x="172448" y="252731"/>
                  </a:lnTo>
                  <a:lnTo>
                    <a:pt x="152160" y="217227"/>
                  </a:lnTo>
                  <a:cubicBezTo>
                    <a:pt x="162304" y="207083"/>
                    <a:pt x="167376" y="186795"/>
                    <a:pt x="167376" y="161435"/>
                  </a:cubicBezTo>
                  <a:cubicBezTo>
                    <a:pt x="167376" y="115787"/>
                    <a:pt x="142016" y="49851"/>
                    <a:pt x="86224" y="14347"/>
                  </a:cubicBezTo>
                </a:path>
              </a:pathLst>
            </a:custGeom>
            <a:solidFill>
              <a:srgbClr val="232A4E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0" name="Freeform: Shape 459">
              <a:extLst>
                <a:ext uri="{FF2B5EF4-FFF2-40B4-BE49-F238E27FC236}">
                  <a16:creationId xmlns:a16="http://schemas.microsoft.com/office/drawing/2014/main" id="{4A304BBB-CC6B-44F5-8E11-22FF25403F44}"/>
                </a:ext>
              </a:extLst>
            </p:cNvPr>
            <p:cNvSpPr/>
            <p:nvPr/>
          </p:nvSpPr>
          <p:spPr>
            <a:xfrm>
              <a:off x="3529563" y="3048600"/>
              <a:ext cx="101440" cy="253600"/>
            </a:xfrm>
            <a:custGeom>
              <a:avLst/>
              <a:gdLst>
                <a:gd name="connsiteX0" fmla="*/ 30432 w 101440"/>
                <a:gd name="connsiteY0" fmla="*/ 15216 h 253600"/>
                <a:gd name="connsiteX1" fmla="*/ 0 w 101440"/>
                <a:gd name="connsiteY1" fmla="*/ 0 h 253600"/>
                <a:gd name="connsiteX2" fmla="*/ 0 w 101440"/>
                <a:gd name="connsiteY2" fmla="*/ 192736 h 253600"/>
                <a:gd name="connsiteX3" fmla="*/ 116656 w 101440"/>
                <a:gd name="connsiteY3" fmla="*/ 258672 h 253600"/>
                <a:gd name="connsiteX4" fmla="*/ 116656 w 101440"/>
                <a:gd name="connsiteY4" fmla="*/ 228240 h 253600"/>
                <a:gd name="connsiteX5" fmla="*/ 30432 w 101440"/>
                <a:gd name="connsiteY5" fmla="*/ 177520 h 253600"/>
                <a:gd name="connsiteX6" fmla="*/ 30432 w 101440"/>
                <a:gd name="connsiteY6" fmla="*/ 15216 h 25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1440" h="253600">
                  <a:moveTo>
                    <a:pt x="30432" y="15216"/>
                  </a:moveTo>
                  <a:lnTo>
                    <a:pt x="0" y="0"/>
                  </a:lnTo>
                  <a:lnTo>
                    <a:pt x="0" y="192736"/>
                  </a:lnTo>
                  <a:lnTo>
                    <a:pt x="116656" y="258672"/>
                  </a:lnTo>
                  <a:lnTo>
                    <a:pt x="116656" y="228240"/>
                  </a:lnTo>
                  <a:lnTo>
                    <a:pt x="30432" y="177520"/>
                  </a:lnTo>
                  <a:lnTo>
                    <a:pt x="30432" y="15216"/>
                  </a:lnTo>
                </a:path>
              </a:pathLst>
            </a:custGeom>
            <a:solidFill>
              <a:srgbClr val="232A4E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1" name="Freeform: Shape 460">
              <a:extLst>
                <a:ext uri="{FF2B5EF4-FFF2-40B4-BE49-F238E27FC236}">
                  <a16:creationId xmlns:a16="http://schemas.microsoft.com/office/drawing/2014/main" id="{337B6AA4-5F2E-41EB-A4C5-2CFCD48FBBE7}"/>
                </a:ext>
              </a:extLst>
            </p:cNvPr>
            <p:cNvSpPr/>
            <p:nvPr/>
          </p:nvSpPr>
          <p:spPr>
            <a:xfrm>
              <a:off x="3757381" y="2284024"/>
              <a:ext cx="202880" cy="304320"/>
            </a:xfrm>
            <a:custGeom>
              <a:avLst/>
              <a:gdLst>
                <a:gd name="connsiteX0" fmla="*/ 122151 w 202880"/>
                <a:gd name="connsiteY0" fmla="*/ 18991 h 304320"/>
                <a:gd name="connsiteX1" fmla="*/ 423 w 202880"/>
                <a:gd name="connsiteY1" fmla="*/ 232015 h 304320"/>
                <a:gd name="connsiteX2" fmla="*/ 127223 w 202880"/>
                <a:gd name="connsiteY2" fmla="*/ 297952 h 304320"/>
                <a:gd name="connsiteX3" fmla="*/ 218519 w 202880"/>
                <a:gd name="connsiteY3" fmla="*/ 206655 h 304320"/>
                <a:gd name="connsiteX4" fmla="*/ 188087 w 202880"/>
                <a:gd name="connsiteY4" fmla="*/ 191439 h 304320"/>
                <a:gd name="connsiteX5" fmla="*/ 127223 w 202880"/>
                <a:gd name="connsiteY5" fmla="*/ 252303 h 304320"/>
                <a:gd name="connsiteX6" fmla="*/ 46071 w 202880"/>
                <a:gd name="connsiteY6" fmla="*/ 206655 h 304320"/>
                <a:gd name="connsiteX7" fmla="*/ 127223 w 202880"/>
                <a:gd name="connsiteY7" fmla="*/ 64639 h 304320"/>
                <a:gd name="connsiteX8" fmla="*/ 183015 w 202880"/>
                <a:gd name="connsiteY8" fmla="*/ 59567 h 304320"/>
                <a:gd name="connsiteX9" fmla="*/ 213447 w 202880"/>
                <a:gd name="connsiteY9" fmla="*/ 8847 h 304320"/>
                <a:gd name="connsiteX10" fmla="*/ 122151 w 202880"/>
                <a:gd name="connsiteY10" fmla="*/ 18991 h 30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2880" h="304320">
                  <a:moveTo>
                    <a:pt x="122151" y="18991"/>
                  </a:moveTo>
                  <a:cubicBezTo>
                    <a:pt x="35927" y="69711"/>
                    <a:pt x="-4649" y="161007"/>
                    <a:pt x="423" y="232015"/>
                  </a:cubicBezTo>
                  <a:cubicBezTo>
                    <a:pt x="423" y="303024"/>
                    <a:pt x="35927" y="348672"/>
                    <a:pt x="127223" y="297952"/>
                  </a:cubicBezTo>
                  <a:cubicBezTo>
                    <a:pt x="162727" y="277664"/>
                    <a:pt x="193159" y="247231"/>
                    <a:pt x="218519" y="206655"/>
                  </a:cubicBezTo>
                  <a:lnTo>
                    <a:pt x="188087" y="191439"/>
                  </a:lnTo>
                  <a:cubicBezTo>
                    <a:pt x="172871" y="216800"/>
                    <a:pt x="147511" y="242160"/>
                    <a:pt x="127223" y="252303"/>
                  </a:cubicBezTo>
                  <a:cubicBezTo>
                    <a:pt x="71431" y="287808"/>
                    <a:pt x="46071" y="252303"/>
                    <a:pt x="46071" y="206655"/>
                  </a:cubicBezTo>
                  <a:cubicBezTo>
                    <a:pt x="46071" y="161007"/>
                    <a:pt x="71431" y="100143"/>
                    <a:pt x="127223" y="64639"/>
                  </a:cubicBezTo>
                  <a:cubicBezTo>
                    <a:pt x="147511" y="54495"/>
                    <a:pt x="167799" y="49423"/>
                    <a:pt x="183015" y="59567"/>
                  </a:cubicBezTo>
                  <a:lnTo>
                    <a:pt x="213447" y="8847"/>
                  </a:lnTo>
                  <a:cubicBezTo>
                    <a:pt x="183015" y="-6369"/>
                    <a:pt x="152583" y="-1297"/>
                    <a:pt x="122151" y="18991"/>
                  </a:cubicBezTo>
                </a:path>
              </a:pathLst>
            </a:custGeom>
            <a:solidFill>
              <a:srgbClr val="232A4E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2" name="Freeform: Shape 461">
              <a:extLst>
                <a:ext uri="{FF2B5EF4-FFF2-40B4-BE49-F238E27FC236}">
                  <a16:creationId xmlns:a16="http://schemas.microsoft.com/office/drawing/2014/main" id="{ECC690D9-60B6-445E-90C1-65EDE9170925}"/>
                </a:ext>
              </a:extLst>
            </p:cNvPr>
            <p:cNvSpPr/>
            <p:nvPr/>
          </p:nvSpPr>
          <p:spPr>
            <a:xfrm>
              <a:off x="3970828" y="2257367"/>
              <a:ext cx="101440" cy="152160"/>
            </a:xfrm>
            <a:custGeom>
              <a:avLst/>
              <a:gdLst>
                <a:gd name="connsiteX0" fmla="*/ 91296 w 101440"/>
                <a:gd name="connsiteY0" fmla="*/ 0 h 152160"/>
                <a:gd name="connsiteX1" fmla="*/ 50720 w 101440"/>
                <a:gd name="connsiteY1" fmla="*/ 25360 h 152160"/>
                <a:gd name="connsiteX2" fmla="*/ 50720 w 101440"/>
                <a:gd name="connsiteY2" fmla="*/ 81152 h 152160"/>
                <a:gd name="connsiteX3" fmla="*/ 0 w 101440"/>
                <a:gd name="connsiteY3" fmla="*/ 111584 h 152160"/>
                <a:gd name="connsiteX4" fmla="*/ 0 w 101440"/>
                <a:gd name="connsiteY4" fmla="*/ 152160 h 152160"/>
                <a:gd name="connsiteX5" fmla="*/ 50720 w 101440"/>
                <a:gd name="connsiteY5" fmla="*/ 121728 h 152160"/>
                <a:gd name="connsiteX6" fmla="*/ 50720 w 101440"/>
                <a:gd name="connsiteY6" fmla="*/ 182592 h 152160"/>
                <a:gd name="connsiteX7" fmla="*/ 91296 w 101440"/>
                <a:gd name="connsiteY7" fmla="*/ 157232 h 152160"/>
                <a:gd name="connsiteX8" fmla="*/ 91296 w 101440"/>
                <a:gd name="connsiteY8" fmla="*/ 101440 h 152160"/>
                <a:gd name="connsiteX9" fmla="*/ 142016 w 101440"/>
                <a:gd name="connsiteY9" fmla="*/ 71008 h 152160"/>
                <a:gd name="connsiteX10" fmla="*/ 142016 w 101440"/>
                <a:gd name="connsiteY10" fmla="*/ 30432 h 152160"/>
                <a:gd name="connsiteX11" fmla="*/ 91296 w 101440"/>
                <a:gd name="connsiteY11" fmla="*/ 60864 h 152160"/>
                <a:gd name="connsiteX12" fmla="*/ 91296 w 101440"/>
                <a:gd name="connsiteY12" fmla="*/ 0 h 152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1440" h="152160">
                  <a:moveTo>
                    <a:pt x="91296" y="0"/>
                  </a:moveTo>
                  <a:lnTo>
                    <a:pt x="50720" y="25360"/>
                  </a:lnTo>
                  <a:lnTo>
                    <a:pt x="50720" y="81152"/>
                  </a:lnTo>
                  <a:lnTo>
                    <a:pt x="0" y="111584"/>
                  </a:lnTo>
                  <a:lnTo>
                    <a:pt x="0" y="152160"/>
                  </a:lnTo>
                  <a:lnTo>
                    <a:pt x="50720" y="121728"/>
                  </a:lnTo>
                  <a:lnTo>
                    <a:pt x="50720" y="182592"/>
                  </a:lnTo>
                  <a:lnTo>
                    <a:pt x="91296" y="157232"/>
                  </a:lnTo>
                  <a:lnTo>
                    <a:pt x="91296" y="101440"/>
                  </a:lnTo>
                  <a:lnTo>
                    <a:pt x="142016" y="71008"/>
                  </a:lnTo>
                  <a:lnTo>
                    <a:pt x="142016" y="30432"/>
                  </a:lnTo>
                  <a:lnTo>
                    <a:pt x="91296" y="60864"/>
                  </a:lnTo>
                  <a:lnTo>
                    <a:pt x="91296" y="0"/>
                  </a:lnTo>
                </a:path>
              </a:pathLst>
            </a:custGeom>
            <a:solidFill>
              <a:srgbClr val="232A4E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3" name="Freeform: Shape 462">
              <a:extLst>
                <a:ext uri="{FF2B5EF4-FFF2-40B4-BE49-F238E27FC236}">
                  <a16:creationId xmlns:a16="http://schemas.microsoft.com/office/drawing/2014/main" id="{2E8DB615-5608-49A1-9ED6-1D72DDE009E5}"/>
                </a:ext>
              </a:extLst>
            </p:cNvPr>
            <p:cNvSpPr/>
            <p:nvPr/>
          </p:nvSpPr>
          <p:spPr>
            <a:xfrm>
              <a:off x="4128060" y="2166071"/>
              <a:ext cx="101440" cy="152160"/>
            </a:xfrm>
            <a:custGeom>
              <a:avLst/>
              <a:gdLst>
                <a:gd name="connsiteX0" fmla="*/ 91296 w 101440"/>
                <a:gd name="connsiteY0" fmla="*/ 0 h 152160"/>
                <a:gd name="connsiteX1" fmla="*/ 50720 w 101440"/>
                <a:gd name="connsiteY1" fmla="*/ 25360 h 152160"/>
                <a:gd name="connsiteX2" fmla="*/ 50720 w 101440"/>
                <a:gd name="connsiteY2" fmla="*/ 81152 h 152160"/>
                <a:gd name="connsiteX3" fmla="*/ 0 w 101440"/>
                <a:gd name="connsiteY3" fmla="*/ 111584 h 152160"/>
                <a:gd name="connsiteX4" fmla="*/ 0 w 101440"/>
                <a:gd name="connsiteY4" fmla="*/ 152160 h 152160"/>
                <a:gd name="connsiteX5" fmla="*/ 50720 w 101440"/>
                <a:gd name="connsiteY5" fmla="*/ 126800 h 152160"/>
                <a:gd name="connsiteX6" fmla="*/ 50720 w 101440"/>
                <a:gd name="connsiteY6" fmla="*/ 182592 h 152160"/>
                <a:gd name="connsiteX7" fmla="*/ 91296 w 101440"/>
                <a:gd name="connsiteY7" fmla="*/ 157232 h 152160"/>
                <a:gd name="connsiteX8" fmla="*/ 91296 w 101440"/>
                <a:gd name="connsiteY8" fmla="*/ 101440 h 152160"/>
                <a:gd name="connsiteX9" fmla="*/ 142016 w 101440"/>
                <a:gd name="connsiteY9" fmla="*/ 71008 h 152160"/>
                <a:gd name="connsiteX10" fmla="*/ 136944 w 101440"/>
                <a:gd name="connsiteY10" fmla="*/ 30432 h 152160"/>
                <a:gd name="connsiteX11" fmla="*/ 91296 w 101440"/>
                <a:gd name="connsiteY11" fmla="*/ 60864 h 152160"/>
                <a:gd name="connsiteX12" fmla="*/ 91296 w 101440"/>
                <a:gd name="connsiteY12" fmla="*/ 0 h 152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1440" h="152160">
                  <a:moveTo>
                    <a:pt x="91296" y="0"/>
                  </a:moveTo>
                  <a:lnTo>
                    <a:pt x="50720" y="25360"/>
                  </a:lnTo>
                  <a:lnTo>
                    <a:pt x="50720" y="81152"/>
                  </a:lnTo>
                  <a:lnTo>
                    <a:pt x="0" y="111584"/>
                  </a:lnTo>
                  <a:lnTo>
                    <a:pt x="0" y="152160"/>
                  </a:lnTo>
                  <a:lnTo>
                    <a:pt x="50720" y="126800"/>
                  </a:lnTo>
                  <a:lnTo>
                    <a:pt x="50720" y="182592"/>
                  </a:lnTo>
                  <a:lnTo>
                    <a:pt x="91296" y="157232"/>
                  </a:lnTo>
                  <a:lnTo>
                    <a:pt x="91296" y="101440"/>
                  </a:lnTo>
                  <a:lnTo>
                    <a:pt x="142016" y="71008"/>
                  </a:lnTo>
                  <a:lnTo>
                    <a:pt x="136944" y="30432"/>
                  </a:lnTo>
                  <a:lnTo>
                    <a:pt x="91296" y="60864"/>
                  </a:lnTo>
                  <a:lnTo>
                    <a:pt x="91296" y="0"/>
                  </a:lnTo>
                </a:path>
              </a:pathLst>
            </a:custGeom>
            <a:solidFill>
              <a:srgbClr val="232A4E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66" name="Rectangle 465">
            <a:extLst>
              <a:ext uri="{FF2B5EF4-FFF2-40B4-BE49-F238E27FC236}">
                <a16:creationId xmlns:a16="http://schemas.microsoft.com/office/drawing/2014/main" id="{6FD7C46B-D260-44A7-B6A6-353B5F105945}"/>
              </a:ext>
            </a:extLst>
          </p:cNvPr>
          <p:cNvSpPr/>
          <p:nvPr/>
        </p:nvSpPr>
        <p:spPr>
          <a:xfrm>
            <a:off x="1205536" y="1793732"/>
            <a:ext cx="33909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232A4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Ubuntu" panose="020B0504030602030204" pitchFamily="34" charset="0"/>
                <a:ea typeface="+mn-ea"/>
                <a:cs typeface="+mn-cs"/>
              </a:rPr>
              <a:t>PHP + 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Ubuntu" panose="020B0504030602030204" pitchFamily="34" charset="0"/>
                <a:ea typeface="+mn-ea"/>
                <a:cs typeface="+mn-cs"/>
              </a:rPr>
              <a:t>MySQL</a:t>
            </a:r>
          </a:p>
        </p:txBody>
      </p:sp>
      <p:sp>
        <p:nvSpPr>
          <p:cNvPr id="467" name="Rectangle 466">
            <a:extLst>
              <a:ext uri="{FF2B5EF4-FFF2-40B4-BE49-F238E27FC236}">
                <a16:creationId xmlns:a16="http://schemas.microsoft.com/office/drawing/2014/main" id="{AD6B6976-D836-41E0-8404-2C69E3D2A612}"/>
              </a:ext>
            </a:extLst>
          </p:cNvPr>
          <p:cNvSpPr/>
          <p:nvPr/>
        </p:nvSpPr>
        <p:spPr>
          <a:xfrm>
            <a:off x="1205536" y="2664368"/>
            <a:ext cx="4186764" cy="2413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232A4E"/>
                </a:solidFill>
                <a:cs typeface="Segoe UI Light" panose="020B0502040204020203" pitchFamily="34" charset="0"/>
              </a:rPr>
              <a:t>Combining PHP with MySQL enables developers to introduce unique features in web pages to enhance the user experience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32A4E"/>
                </a:solidFill>
                <a:effectLst/>
                <a:uLnTx/>
                <a:uFillTx/>
                <a:cs typeface="Segoe UI Light" panose="020B0502040204020203" pitchFamily="34" charset="0"/>
              </a:rPr>
              <a:t>.</a:t>
            </a:r>
          </a:p>
          <a:p>
            <a:pPr lvl="0">
              <a:lnSpc>
                <a:spcPct val="150000"/>
              </a:lnSpc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232A4E"/>
              </a:solidFill>
              <a:effectLst/>
              <a:uLnTx/>
              <a:uFillTx/>
              <a:cs typeface="Segoe UI Light" panose="020B0502040204020203" pitchFamily="34" charset="0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232A4E"/>
                </a:solidFill>
                <a:cs typeface="Segoe UI Light" panose="020B0502040204020203" pitchFamily="34" charset="0"/>
              </a:rPr>
              <a:t>Together both able to deliver a powerful and cost-effective web development solution.</a:t>
            </a:r>
          </a:p>
          <a:p>
            <a:pPr lvl="0">
              <a:lnSpc>
                <a:spcPct val="150000"/>
              </a:lnSpc>
            </a:pPr>
            <a:endParaRPr lang="en-GB" sz="800" dirty="0">
              <a:solidFill>
                <a:srgbClr val="232A4E"/>
              </a:solidFill>
              <a:cs typeface="Segoe UI Light" panose="020B0502040204020203" pitchFamily="34" charset="0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232A4E"/>
                </a:solidFill>
                <a:cs typeface="Segoe UI Light" panose="020B0502040204020203" pitchFamily="34" charset="0"/>
              </a:rPr>
              <a:t>It is preferred for its ease of use and simplicity.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232A4E"/>
              </a:solidFill>
              <a:effectLst/>
              <a:uLnTx/>
              <a:uFillTx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92566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 dir="ou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/>
            </a:gs>
            <a:gs pos="99000">
              <a:schemeClr val="accent1">
                <a:lumMod val="60000"/>
                <a:lumOff val="40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7F55AE94-7E0B-4930-8646-AFDB121DEE46}"/>
              </a:ext>
            </a:extLst>
          </p:cNvPr>
          <p:cNvSpPr/>
          <p:nvPr/>
        </p:nvSpPr>
        <p:spPr>
          <a:xfrm>
            <a:off x="686117" y="1828800"/>
            <a:ext cx="1752283" cy="4859594"/>
          </a:xfrm>
          <a:custGeom>
            <a:avLst/>
            <a:gdLst/>
            <a:ahLst/>
            <a:cxnLst/>
            <a:rect l="l" t="t" r="r" b="b"/>
            <a:pathLst>
              <a:path w="1650336" h="4576865">
                <a:moveTo>
                  <a:pt x="1650336" y="0"/>
                </a:moveTo>
                <a:lnTo>
                  <a:pt x="1650336" y="356206"/>
                </a:lnTo>
                <a:cubicBezTo>
                  <a:pt x="1257399" y="366457"/>
                  <a:pt x="1060931" y="536445"/>
                  <a:pt x="1060931" y="866170"/>
                </a:cubicBezTo>
                <a:lnTo>
                  <a:pt x="1060931" y="1622147"/>
                </a:lnTo>
                <a:cubicBezTo>
                  <a:pt x="1060931" y="1989458"/>
                  <a:pt x="870441" y="2206428"/>
                  <a:pt x="489463" y="2273057"/>
                </a:cubicBezTo>
                <a:lnTo>
                  <a:pt x="489463" y="2303808"/>
                </a:lnTo>
                <a:cubicBezTo>
                  <a:pt x="870441" y="2370436"/>
                  <a:pt x="1060931" y="2587406"/>
                  <a:pt x="1060931" y="2954717"/>
                </a:cubicBezTo>
                <a:lnTo>
                  <a:pt x="1060931" y="3715820"/>
                </a:lnTo>
                <a:cubicBezTo>
                  <a:pt x="1060931" y="3890079"/>
                  <a:pt x="1110902" y="4016502"/>
                  <a:pt x="1210845" y="4095089"/>
                </a:cubicBezTo>
                <a:cubicBezTo>
                  <a:pt x="1310787" y="4173677"/>
                  <a:pt x="1457285" y="4214679"/>
                  <a:pt x="1650336" y="4218096"/>
                </a:cubicBezTo>
                <a:lnTo>
                  <a:pt x="1650336" y="4576865"/>
                </a:lnTo>
                <a:cubicBezTo>
                  <a:pt x="1325736" y="4573448"/>
                  <a:pt x="1074598" y="4499132"/>
                  <a:pt x="896922" y="4353915"/>
                </a:cubicBezTo>
                <a:cubicBezTo>
                  <a:pt x="719246" y="4208700"/>
                  <a:pt x="630408" y="4004543"/>
                  <a:pt x="630408" y="3741446"/>
                </a:cubicBezTo>
                <a:lnTo>
                  <a:pt x="630408" y="2964968"/>
                </a:lnTo>
                <a:cubicBezTo>
                  <a:pt x="630408" y="2787292"/>
                  <a:pt x="576592" y="2660441"/>
                  <a:pt x="468962" y="2584416"/>
                </a:cubicBezTo>
                <a:cubicBezTo>
                  <a:pt x="361331" y="2508392"/>
                  <a:pt x="205011" y="2470379"/>
                  <a:pt x="0" y="2470379"/>
                </a:cubicBezTo>
                <a:lnTo>
                  <a:pt x="0" y="2109048"/>
                </a:lnTo>
                <a:cubicBezTo>
                  <a:pt x="222095" y="2105631"/>
                  <a:pt x="382687" y="2064629"/>
                  <a:pt x="481775" y="1986041"/>
                </a:cubicBezTo>
                <a:cubicBezTo>
                  <a:pt x="580864" y="1907454"/>
                  <a:pt x="630408" y="1786156"/>
                  <a:pt x="630408" y="1622147"/>
                </a:cubicBezTo>
                <a:lnTo>
                  <a:pt x="630408" y="837981"/>
                </a:lnTo>
                <a:cubicBezTo>
                  <a:pt x="630408" y="573176"/>
                  <a:pt x="722663" y="367311"/>
                  <a:pt x="907172" y="220386"/>
                </a:cubicBezTo>
                <a:cubicBezTo>
                  <a:pt x="1091682" y="73462"/>
                  <a:pt x="1339404" y="0"/>
                  <a:pt x="165033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Ubuntu" panose="020B0504030602030204" pitchFamily="34" charset="0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B5578BB-F5A2-475D-8149-DF420CBC29EE}"/>
              </a:ext>
            </a:extLst>
          </p:cNvPr>
          <p:cNvSpPr/>
          <p:nvPr/>
        </p:nvSpPr>
        <p:spPr>
          <a:xfrm>
            <a:off x="4687659" y="-177123"/>
            <a:ext cx="4457224" cy="6740193"/>
          </a:xfrm>
          <a:custGeom>
            <a:avLst/>
            <a:gdLst>
              <a:gd name="connsiteX0" fmla="*/ 272225 w 1752283"/>
              <a:gd name="connsiteY0" fmla="*/ 0 h 2649794"/>
              <a:gd name="connsiteX1" fmla="*/ 950806 w 1752283"/>
              <a:gd name="connsiteY1" fmla="*/ 0 h 2649794"/>
              <a:gd name="connsiteX2" fmla="*/ 889449 w 1752283"/>
              <a:gd name="connsiteY2" fmla="*/ 56741 h 2649794"/>
              <a:gd name="connsiteX3" fmla="*/ 519699 w 1752283"/>
              <a:gd name="connsiteY3" fmla="*/ 203672 h 2649794"/>
              <a:gd name="connsiteX4" fmla="*/ 519699 w 1752283"/>
              <a:gd name="connsiteY4" fmla="*/ 236322 h 2649794"/>
              <a:gd name="connsiteX5" fmla="*/ 1126469 w 1752283"/>
              <a:gd name="connsiteY5" fmla="*/ 927440 h 2649794"/>
              <a:gd name="connsiteX6" fmla="*/ 1126469 w 1752283"/>
              <a:gd name="connsiteY6" fmla="*/ 1735559 h 2649794"/>
              <a:gd name="connsiteX7" fmla="*/ 1285643 w 1752283"/>
              <a:gd name="connsiteY7" fmla="*/ 2138257 h 2649794"/>
              <a:gd name="connsiteX8" fmla="*/ 1752283 w 1752283"/>
              <a:gd name="connsiteY8" fmla="*/ 2268863 h 2649794"/>
              <a:gd name="connsiteX9" fmla="*/ 1752283 w 1752283"/>
              <a:gd name="connsiteY9" fmla="*/ 2649794 h 2649794"/>
              <a:gd name="connsiteX10" fmla="*/ 952328 w 1752283"/>
              <a:gd name="connsiteY10" fmla="*/ 2413072 h 2649794"/>
              <a:gd name="connsiteX11" fmla="*/ 669351 w 1752283"/>
              <a:gd name="connsiteY11" fmla="*/ 1762768 h 2649794"/>
              <a:gd name="connsiteX12" fmla="*/ 669351 w 1752283"/>
              <a:gd name="connsiteY12" fmla="*/ 938325 h 2649794"/>
              <a:gd name="connsiteX13" fmla="*/ 497932 w 1752283"/>
              <a:gd name="connsiteY13" fmla="*/ 534265 h 2649794"/>
              <a:gd name="connsiteX14" fmla="*/ 0 w 1752283"/>
              <a:gd name="connsiteY14" fmla="*/ 413183 h 2649794"/>
              <a:gd name="connsiteX15" fmla="*/ 0 w 1752283"/>
              <a:gd name="connsiteY15" fmla="*/ 29531 h 2649794"/>
              <a:gd name="connsiteX16" fmla="*/ 164617 w 1752283"/>
              <a:gd name="connsiteY16" fmla="*/ 19328 h 2649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52283" h="2649794">
                <a:moveTo>
                  <a:pt x="272225" y="0"/>
                </a:moveTo>
                <a:lnTo>
                  <a:pt x="950806" y="0"/>
                </a:lnTo>
                <a:lnTo>
                  <a:pt x="889449" y="56741"/>
                </a:lnTo>
                <a:cubicBezTo>
                  <a:pt x="794641" y="128166"/>
                  <a:pt x="671391" y="177143"/>
                  <a:pt x="519699" y="203672"/>
                </a:cubicBezTo>
                <a:lnTo>
                  <a:pt x="519699" y="236322"/>
                </a:lnTo>
                <a:cubicBezTo>
                  <a:pt x="924211" y="307066"/>
                  <a:pt x="1126469" y="537440"/>
                  <a:pt x="1126469" y="927440"/>
                </a:cubicBezTo>
                <a:lnTo>
                  <a:pt x="1126469" y="1735559"/>
                </a:lnTo>
                <a:cubicBezTo>
                  <a:pt x="1126469" y="1920583"/>
                  <a:pt x="1179526" y="2054816"/>
                  <a:pt x="1285643" y="2138257"/>
                </a:cubicBezTo>
                <a:cubicBezTo>
                  <a:pt x="1391759" y="2221700"/>
                  <a:pt x="1547307" y="2265235"/>
                  <a:pt x="1752283" y="2268863"/>
                </a:cubicBezTo>
                <a:lnTo>
                  <a:pt x="1752283" y="2649794"/>
                </a:lnTo>
                <a:cubicBezTo>
                  <a:pt x="1407632" y="2646166"/>
                  <a:pt x="1140980" y="2567259"/>
                  <a:pt x="952328" y="2413072"/>
                </a:cubicBezTo>
                <a:cubicBezTo>
                  <a:pt x="763677" y="2258886"/>
                  <a:pt x="669351" y="2042118"/>
                  <a:pt x="669351" y="1762768"/>
                </a:cubicBezTo>
                <a:lnTo>
                  <a:pt x="669351" y="938325"/>
                </a:lnTo>
                <a:cubicBezTo>
                  <a:pt x="669351" y="749673"/>
                  <a:pt x="612210" y="614986"/>
                  <a:pt x="497932" y="534265"/>
                </a:cubicBezTo>
                <a:cubicBezTo>
                  <a:pt x="383652" y="453545"/>
                  <a:pt x="217675" y="413183"/>
                  <a:pt x="0" y="413183"/>
                </a:cubicBezTo>
                <a:lnTo>
                  <a:pt x="0" y="29531"/>
                </a:lnTo>
                <a:cubicBezTo>
                  <a:pt x="58954" y="28624"/>
                  <a:pt x="113826" y="25223"/>
                  <a:pt x="164617" y="19328"/>
                </a:cubicBezTo>
                <a:close/>
              </a:path>
            </a:pathLst>
          </a:cu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B218D8-55C4-4A3A-BB60-71DAF7CBFFDD}"/>
              </a:ext>
            </a:extLst>
          </p:cNvPr>
          <p:cNvSpPr/>
          <p:nvPr/>
        </p:nvSpPr>
        <p:spPr>
          <a:xfrm>
            <a:off x="2648426" y="2273263"/>
            <a:ext cx="5276374" cy="21662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3600" dirty="0">
                <a:solidFill>
                  <a:schemeClr val="bg1"/>
                </a:solidFill>
                <a:latin typeface="Ubuntu" panose="020B0504030602030204" pitchFamily="34" charset="0"/>
                <a:cs typeface="Poppins" panose="00000500000000000000" pitchFamily="2" charset="0"/>
              </a:rPr>
              <a:t>How can we access</a:t>
            </a:r>
          </a:p>
          <a:p>
            <a:pPr>
              <a:lnSpc>
                <a:spcPct val="130000"/>
              </a:lnSpc>
            </a:pPr>
            <a:r>
              <a:rPr lang="en-US" sz="3600" b="1" dirty="0">
                <a:solidFill>
                  <a:schemeClr val="bg1"/>
                </a:solidFill>
                <a:latin typeface="Ubuntu" panose="020B0504030602030204" pitchFamily="34" charset="0"/>
                <a:cs typeface="Poppins" panose="00000500000000000000" pitchFamily="2" charset="0"/>
              </a:rPr>
              <a:t>MySQL </a:t>
            </a:r>
            <a:r>
              <a:rPr lang="en-US" sz="3600" b="1" dirty="0" err="1">
                <a:solidFill>
                  <a:schemeClr val="bg1"/>
                </a:solidFill>
                <a:latin typeface="Ubuntu" panose="020B0504030602030204" pitchFamily="34" charset="0"/>
                <a:cs typeface="Poppins" panose="00000500000000000000" pitchFamily="2" charset="0"/>
              </a:rPr>
              <a:t>Databse</a:t>
            </a:r>
            <a:r>
              <a:rPr lang="en-US" sz="3600" dirty="0">
                <a:solidFill>
                  <a:schemeClr val="bg1"/>
                </a:solidFill>
                <a:latin typeface="Ubuntu" panose="020B0504030602030204" pitchFamily="34" charset="0"/>
                <a:cs typeface="Poppins" panose="00000500000000000000" pitchFamily="2" charset="0"/>
              </a:rPr>
              <a:t> </a:t>
            </a:r>
          </a:p>
          <a:p>
            <a:pPr>
              <a:lnSpc>
                <a:spcPct val="130000"/>
              </a:lnSpc>
            </a:pPr>
            <a:r>
              <a:rPr lang="en-GB" sz="3600" dirty="0">
                <a:solidFill>
                  <a:schemeClr val="bg1"/>
                </a:solidFill>
                <a:latin typeface="Ubuntu" panose="020B0504030602030204" pitchFamily="34" charset="0"/>
                <a:cs typeface="Poppins" panose="00000500000000000000" pitchFamily="2" charset="0"/>
              </a:rPr>
              <a:t>Through PHP </a:t>
            </a:r>
            <a:r>
              <a:rPr lang="en-US" sz="3600" dirty="0">
                <a:solidFill>
                  <a:schemeClr val="bg1"/>
                </a:solidFill>
                <a:latin typeface="Ubuntu" panose="020B0504030602030204" pitchFamily="34" charset="0"/>
                <a:cs typeface="Poppins" panose="00000500000000000000" pitchFamily="2" charset="0"/>
              </a:rPr>
              <a:t>?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7439D54-429F-4582-A243-61681CF43EFC}"/>
              </a:ext>
            </a:extLst>
          </p:cNvPr>
          <p:cNvGrpSpPr/>
          <p:nvPr/>
        </p:nvGrpSpPr>
        <p:grpSpPr>
          <a:xfrm>
            <a:off x="2772502" y="4776954"/>
            <a:ext cx="6800348" cy="340520"/>
            <a:chOff x="2571750" y="4235617"/>
            <a:chExt cx="6800348" cy="34052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7E8D7D0-A797-4D35-9C51-3DAC253807B1}"/>
                </a:ext>
              </a:extLst>
            </p:cNvPr>
            <p:cNvSpPr txBox="1"/>
            <p:nvPr/>
          </p:nvSpPr>
          <p:spPr>
            <a:xfrm>
              <a:off x="2571750" y="4235618"/>
              <a:ext cx="5239860" cy="340519"/>
            </a:xfrm>
            <a:prstGeom prst="roundRect">
              <a:avLst/>
            </a:prstGeom>
            <a:solidFill>
              <a:schemeClr val="bg1">
                <a:alpha val="30000"/>
              </a:schemeClr>
            </a:solidFill>
          </p:spPr>
          <p:txBody>
            <a:bodyPr wrap="square" rtlCol="0" anchor="ctr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Ubuntu" panose="020B0504030602030204" pitchFamily="34" charset="0"/>
                  <a:ea typeface="Roboto" panose="02000000000000000000" pitchFamily="2" charset="0"/>
                  <a:cs typeface="Poppins" panose="00000500000000000000" pitchFamily="2" charset="0"/>
                </a:rPr>
                <a:t>   http://localhost/PROJECTNAME/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8D63F5B-6738-4CBF-BFF6-61FFF941F3BF}"/>
                </a:ext>
              </a:extLst>
            </p:cNvPr>
            <p:cNvSpPr txBox="1"/>
            <p:nvPr/>
          </p:nvSpPr>
          <p:spPr>
            <a:xfrm>
              <a:off x="7620502" y="4235617"/>
              <a:ext cx="1751596" cy="34052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sz="1050" b="1">
                  <a:solidFill>
                    <a:schemeClr val="lt1"/>
                  </a:solidFill>
                  <a:latin typeface="Ubuntu" panose="020B0504030602030204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Go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B3D3A44-3A70-44ED-ACE4-0848568389E6}"/>
              </a:ext>
            </a:extLst>
          </p:cNvPr>
          <p:cNvGrpSpPr/>
          <p:nvPr/>
        </p:nvGrpSpPr>
        <p:grpSpPr>
          <a:xfrm>
            <a:off x="8248797" y="1540692"/>
            <a:ext cx="2805358" cy="2638844"/>
            <a:chOff x="3048000" y="1236470"/>
            <a:chExt cx="2578307" cy="2425270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FFE908BE-6C3F-4FD6-A6DD-280ACAFDD557}"/>
                </a:ext>
              </a:extLst>
            </p:cNvPr>
            <p:cNvGrpSpPr/>
            <p:nvPr/>
          </p:nvGrpSpPr>
          <p:grpSpPr>
            <a:xfrm>
              <a:off x="3048000" y="1236470"/>
              <a:ext cx="2578307" cy="2425270"/>
              <a:chOff x="4901508" y="974408"/>
              <a:chExt cx="2416549" cy="2273113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855E4E42-F148-4517-AC0A-1BC4FA1A2F2A}"/>
                  </a:ext>
                </a:extLst>
              </p:cNvPr>
              <p:cNvSpPr/>
              <p:nvPr/>
            </p:nvSpPr>
            <p:spPr>
              <a:xfrm>
                <a:off x="5529263" y="1226820"/>
                <a:ext cx="1638300" cy="1638300"/>
              </a:xfrm>
              <a:custGeom>
                <a:avLst/>
                <a:gdLst>
                  <a:gd name="connsiteX0" fmla="*/ 1638300 w 1638300"/>
                  <a:gd name="connsiteY0" fmla="*/ 819150 h 1638300"/>
                  <a:gd name="connsiteX1" fmla="*/ 819150 w 1638300"/>
                  <a:gd name="connsiteY1" fmla="*/ 1638300 h 1638300"/>
                  <a:gd name="connsiteX2" fmla="*/ 0 w 1638300"/>
                  <a:gd name="connsiteY2" fmla="*/ 819150 h 1638300"/>
                  <a:gd name="connsiteX3" fmla="*/ 819150 w 1638300"/>
                  <a:gd name="connsiteY3" fmla="*/ 0 h 1638300"/>
                  <a:gd name="connsiteX4" fmla="*/ 1638300 w 1638300"/>
                  <a:gd name="connsiteY4" fmla="*/ 819150 h 1638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8300" h="1638300">
                    <a:moveTo>
                      <a:pt x="1638300" y="819150"/>
                    </a:moveTo>
                    <a:cubicBezTo>
                      <a:pt x="1638300" y="1271554"/>
                      <a:pt x="1271554" y="1638300"/>
                      <a:pt x="819150" y="1638300"/>
                    </a:cubicBezTo>
                    <a:cubicBezTo>
                      <a:pt x="366746" y="1638300"/>
                      <a:pt x="0" y="1271554"/>
                      <a:pt x="0" y="819150"/>
                    </a:cubicBezTo>
                    <a:cubicBezTo>
                      <a:pt x="0" y="366746"/>
                      <a:pt x="366746" y="0"/>
                      <a:pt x="819150" y="0"/>
                    </a:cubicBezTo>
                    <a:cubicBezTo>
                      <a:pt x="1271554" y="0"/>
                      <a:pt x="1638300" y="366746"/>
                      <a:pt x="1638300" y="819150"/>
                    </a:cubicBezTo>
                    <a:close/>
                  </a:path>
                </a:pathLst>
              </a:custGeom>
              <a:solidFill>
                <a:schemeClr val="accent1">
                  <a:alpha val="1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2A922F30-EA62-4A8D-B71E-F5D131700173}"/>
                  </a:ext>
                </a:extLst>
              </p:cNvPr>
              <p:cNvSpPr/>
              <p:nvPr/>
            </p:nvSpPr>
            <p:spPr>
              <a:xfrm>
                <a:off x="6669405" y="2526983"/>
                <a:ext cx="333375" cy="333375"/>
              </a:xfrm>
              <a:custGeom>
                <a:avLst/>
                <a:gdLst>
                  <a:gd name="connsiteX0" fmla="*/ 337185 w 333375"/>
                  <a:gd name="connsiteY0" fmla="*/ 168593 h 333375"/>
                  <a:gd name="connsiteX1" fmla="*/ 168592 w 333375"/>
                  <a:gd name="connsiteY1" fmla="*/ 337185 h 333375"/>
                  <a:gd name="connsiteX2" fmla="*/ 0 w 333375"/>
                  <a:gd name="connsiteY2" fmla="*/ 168593 h 333375"/>
                  <a:gd name="connsiteX3" fmla="*/ 168592 w 333375"/>
                  <a:gd name="connsiteY3" fmla="*/ 0 h 333375"/>
                  <a:gd name="connsiteX4" fmla="*/ 337185 w 333375"/>
                  <a:gd name="connsiteY4" fmla="*/ 168593 h 333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3375" h="333375">
                    <a:moveTo>
                      <a:pt x="337185" y="168593"/>
                    </a:moveTo>
                    <a:cubicBezTo>
                      <a:pt x="337185" y="261704"/>
                      <a:pt x="261703" y="337185"/>
                      <a:pt x="168592" y="337185"/>
                    </a:cubicBezTo>
                    <a:cubicBezTo>
                      <a:pt x="75481" y="337185"/>
                      <a:pt x="0" y="261704"/>
                      <a:pt x="0" y="168593"/>
                    </a:cubicBezTo>
                    <a:cubicBezTo>
                      <a:pt x="0" y="75481"/>
                      <a:pt x="75481" y="0"/>
                      <a:pt x="168592" y="0"/>
                    </a:cubicBezTo>
                    <a:cubicBezTo>
                      <a:pt x="261703" y="0"/>
                      <a:pt x="337185" y="75481"/>
                      <a:pt x="337185" y="16859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  <a:alpha val="2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5C39A7C2-4F49-4485-AD25-1F680A59E4B1}"/>
                  </a:ext>
                </a:extLst>
              </p:cNvPr>
              <p:cNvSpPr/>
              <p:nvPr/>
            </p:nvSpPr>
            <p:spPr>
              <a:xfrm>
                <a:off x="5226368" y="974408"/>
                <a:ext cx="257175" cy="257175"/>
              </a:xfrm>
              <a:custGeom>
                <a:avLst/>
                <a:gdLst>
                  <a:gd name="connsiteX0" fmla="*/ 264795 w 257175"/>
                  <a:gd name="connsiteY0" fmla="*/ 132398 h 257175"/>
                  <a:gd name="connsiteX1" fmla="*/ 132398 w 257175"/>
                  <a:gd name="connsiteY1" fmla="*/ 264795 h 257175"/>
                  <a:gd name="connsiteX2" fmla="*/ 0 w 257175"/>
                  <a:gd name="connsiteY2" fmla="*/ 132398 h 257175"/>
                  <a:gd name="connsiteX3" fmla="*/ 132398 w 257175"/>
                  <a:gd name="connsiteY3" fmla="*/ 0 h 257175"/>
                  <a:gd name="connsiteX4" fmla="*/ 264795 w 257175"/>
                  <a:gd name="connsiteY4" fmla="*/ 132398 h 257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175" h="257175">
                    <a:moveTo>
                      <a:pt x="264795" y="132398"/>
                    </a:moveTo>
                    <a:cubicBezTo>
                      <a:pt x="264795" y="205519"/>
                      <a:pt x="205519" y="264795"/>
                      <a:pt x="132398" y="264795"/>
                    </a:cubicBezTo>
                    <a:cubicBezTo>
                      <a:pt x="59276" y="264795"/>
                      <a:pt x="0" y="205519"/>
                      <a:pt x="0" y="132398"/>
                    </a:cubicBezTo>
                    <a:cubicBezTo>
                      <a:pt x="0" y="59276"/>
                      <a:pt x="59276" y="0"/>
                      <a:pt x="132398" y="0"/>
                    </a:cubicBezTo>
                    <a:cubicBezTo>
                      <a:pt x="205519" y="0"/>
                      <a:pt x="264795" y="59276"/>
                      <a:pt x="264795" y="132398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  <a:alpha val="2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E3DD7A0B-E128-4444-8822-6C185509BF08}"/>
                  </a:ext>
                </a:extLst>
              </p:cNvPr>
              <p:cNvSpPr/>
              <p:nvPr/>
            </p:nvSpPr>
            <p:spPr>
              <a:xfrm>
                <a:off x="6126480" y="2565083"/>
                <a:ext cx="123825" cy="123825"/>
              </a:xfrm>
              <a:custGeom>
                <a:avLst/>
                <a:gdLst>
                  <a:gd name="connsiteX0" fmla="*/ 131445 w 123825"/>
                  <a:gd name="connsiteY0" fmla="*/ 65722 h 123825"/>
                  <a:gd name="connsiteX1" fmla="*/ 65723 w 123825"/>
                  <a:gd name="connsiteY1" fmla="*/ 131445 h 123825"/>
                  <a:gd name="connsiteX2" fmla="*/ 0 w 123825"/>
                  <a:gd name="connsiteY2" fmla="*/ 65722 h 123825"/>
                  <a:gd name="connsiteX3" fmla="*/ 65723 w 123825"/>
                  <a:gd name="connsiteY3" fmla="*/ 0 h 123825"/>
                  <a:gd name="connsiteX4" fmla="*/ 131445 w 123825"/>
                  <a:gd name="connsiteY4" fmla="*/ 65722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825" h="123825">
                    <a:moveTo>
                      <a:pt x="131445" y="65722"/>
                    </a:moveTo>
                    <a:cubicBezTo>
                      <a:pt x="131445" y="102020"/>
                      <a:pt x="102020" y="131445"/>
                      <a:pt x="65723" y="131445"/>
                    </a:cubicBezTo>
                    <a:cubicBezTo>
                      <a:pt x="29425" y="131445"/>
                      <a:pt x="0" y="102020"/>
                      <a:pt x="0" y="65722"/>
                    </a:cubicBezTo>
                    <a:cubicBezTo>
                      <a:pt x="0" y="29425"/>
                      <a:pt x="29425" y="0"/>
                      <a:pt x="65723" y="0"/>
                    </a:cubicBezTo>
                    <a:cubicBezTo>
                      <a:pt x="102020" y="0"/>
                      <a:pt x="131445" y="29425"/>
                      <a:pt x="131445" y="65722"/>
                    </a:cubicBezTo>
                    <a:close/>
                  </a:path>
                </a:pathLst>
              </a:custGeom>
              <a:solidFill>
                <a:srgbClr val="FE89DD">
                  <a:alpha val="35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051FF696-454A-401D-8557-FE1B4FF731A0}"/>
                  </a:ext>
                </a:extLst>
              </p:cNvPr>
              <p:cNvSpPr/>
              <p:nvPr/>
            </p:nvSpPr>
            <p:spPr>
              <a:xfrm>
                <a:off x="6507041" y="2043590"/>
                <a:ext cx="742950" cy="742950"/>
              </a:xfrm>
              <a:custGeom>
                <a:avLst/>
                <a:gdLst>
                  <a:gd name="connsiteX0" fmla="*/ 751522 w 742950"/>
                  <a:gd name="connsiteY0" fmla="*/ 243840 h 742950"/>
                  <a:gd name="connsiteX1" fmla="*/ 751522 w 742950"/>
                  <a:gd name="connsiteY1" fmla="*/ 507683 h 742950"/>
                  <a:gd name="connsiteX2" fmla="*/ 507683 w 742950"/>
                  <a:gd name="connsiteY2" fmla="*/ 751523 h 742950"/>
                  <a:gd name="connsiteX3" fmla="*/ 243840 w 742950"/>
                  <a:gd name="connsiteY3" fmla="*/ 751523 h 742950"/>
                  <a:gd name="connsiteX4" fmla="*/ 0 w 742950"/>
                  <a:gd name="connsiteY4" fmla="*/ 507683 h 742950"/>
                  <a:gd name="connsiteX5" fmla="*/ 0 w 742950"/>
                  <a:gd name="connsiteY5" fmla="*/ 243840 h 742950"/>
                  <a:gd name="connsiteX6" fmla="*/ 243840 w 742950"/>
                  <a:gd name="connsiteY6" fmla="*/ 0 h 742950"/>
                  <a:gd name="connsiteX7" fmla="*/ 507683 w 742950"/>
                  <a:gd name="connsiteY7" fmla="*/ 0 h 742950"/>
                  <a:gd name="connsiteX8" fmla="*/ 751522 w 742950"/>
                  <a:gd name="connsiteY8" fmla="*/ 243840 h 74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42950" h="742950">
                    <a:moveTo>
                      <a:pt x="751522" y="243840"/>
                    </a:moveTo>
                    <a:lnTo>
                      <a:pt x="751522" y="507683"/>
                    </a:lnTo>
                    <a:cubicBezTo>
                      <a:pt x="751522" y="641985"/>
                      <a:pt x="641985" y="751523"/>
                      <a:pt x="507683" y="751523"/>
                    </a:cubicBezTo>
                    <a:lnTo>
                      <a:pt x="243840" y="751523"/>
                    </a:lnTo>
                    <a:cubicBezTo>
                      <a:pt x="109538" y="751523"/>
                      <a:pt x="0" y="641985"/>
                      <a:pt x="0" y="507683"/>
                    </a:cubicBezTo>
                    <a:lnTo>
                      <a:pt x="0" y="243840"/>
                    </a:lnTo>
                    <a:cubicBezTo>
                      <a:pt x="0" y="109538"/>
                      <a:pt x="109538" y="0"/>
                      <a:pt x="243840" y="0"/>
                    </a:cubicBezTo>
                    <a:lnTo>
                      <a:pt x="507683" y="0"/>
                    </a:lnTo>
                    <a:cubicBezTo>
                      <a:pt x="641985" y="0"/>
                      <a:pt x="751522" y="109538"/>
                      <a:pt x="751522" y="243840"/>
                    </a:cubicBezTo>
                    <a:close/>
                  </a:path>
                </a:pathLst>
              </a:custGeom>
              <a:solidFill>
                <a:srgbClr val="232A4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E095744C-5DEB-46B2-90EF-48A5FA6BBA88}"/>
                  </a:ext>
                </a:extLst>
              </p:cNvPr>
              <p:cNvSpPr/>
              <p:nvPr/>
            </p:nvSpPr>
            <p:spPr>
              <a:xfrm>
                <a:off x="6813232" y="1418273"/>
                <a:ext cx="504825" cy="504825"/>
              </a:xfrm>
              <a:custGeom>
                <a:avLst/>
                <a:gdLst>
                  <a:gd name="connsiteX0" fmla="*/ 507682 w 504825"/>
                  <a:gd name="connsiteY0" fmla="*/ 170498 h 504825"/>
                  <a:gd name="connsiteX1" fmla="*/ 507682 w 504825"/>
                  <a:gd name="connsiteY1" fmla="*/ 336232 h 504825"/>
                  <a:gd name="connsiteX2" fmla="*/ 337185 w 504825"/>
                  <a:gd name="connsiteY2" fmla="*/ 506730 h 504825"/>
                  <a:gd name="connsiteX3" fmla="*/ 170498 w 504825"/>
                  <a:gd name="connsiteY3" fmla="*/ 506730 h 504825"/>
                  <a:gd name="connsiteX4" fmla="*/ 0 w 504825"/>
                  <a:gd name="connsiteY4" fmla="*/ 336232 h 504825"/>
                  <a:gd name="connsiteX5" fmla="*/ 0 w 504825"/>
                  <a:gd name="connsiteY5" fmla="*/ 170498 h 504825"/>
                  <a:gd name="connsiteX6" fmla="*/ 170498 w 504825"/>
                  <a:gd name="connsiteY6" fmla="*/ 0 h 504825"/>
                  <a:gd name="connsiteX7" fmla="*/ 337185 w 504825"/>
                  <a:gd name="connsiteY7" fmla="*/ 0 h 504825"/>
                  <a:gd name="connsiteX8" fmla="*/ 507682 w 504825"/>
                  <a:gd name="connsiteY8" fmla="*/ 170498 h 504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04825" h="504825">
                    <a:moveTo>
                      <a:pt x="507682" y="170498"/>
                    </a:moveTo>
                    <a:lnTo>
                      <a:pt x="507682" y="336232"/>
                    </a:lnTo>
                    <a:cubicBezTo>
                      <a:pt x="507682" y="430530"/>
                      <a:pt x="431482" y="506730"/>
                      <a:pt x="337185" y="506730"/>
                    </a:cubicBezTo>
                    <a:lnTo>
                      <a:pt x="170498" y="506730"/>
                    </a:lnTo>
                    <a:cubicBezTo>
                      <a:pt x="76200" y="506730"/>
                      <a:pt x="0" y="430530"/>
                      <a:pt x="0" y="336232"/>
                    </a:cubicBezTo>
                    <a:lnTo>
                      <a:pt x="0" y="170498"/>
                    </a:lnTo>
                    <a:cubicBezTo>
                      <a:pt x="0" y="76200"/>
                      <a:pt x="76200" y="0"/>
                      <a:pt x="170498" y="0"/>
                    </a:cubicBezTo>
                    <a:lnTo>
                      <a:pt x="337185" y="0"/>
                    </a:lnTo>
                    <a:cubicBezTo>
                      <a:pt x="431482" y="0"/>
                      <a:pt x="507682" y="76200"/>
                      <a:pt x="507682" y="170498"/>
                    </a:cubicBezTo>
                    <a:close/>
                  </a:path>
                </a:pathLst>
              </a:custGeom>
              <a:gradFill flip="none" rotWithShape="1">
                <a:gsLst>
                  <a:gs pos="2000">
                    <a:schemeClr val="accent1">
                      <a:lumMod val="20000"/>
                      <a:lumOff val="80000"/>
                    </a:schemeClr>
                  </a:gs>
                  <a:gs pos="100000">
                    <a:schemeClr val="accent1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3E01FAFD-0ED6-46CD-BEAF-D2C47D89825A}"/>
                  </a:ext>
                </a:extLst>
              </p:cNvPr>
              <p:cNvSpPr/>
              <p:nvPr/>
            </p:nvSpPr>
            <p:spPr>
              <a:xfrm>
                <a:off x="6949440" y="1665923"/>
                <a:ext cx="114300" cy="123825"/>
              </a:xfrm>
              <a:custGeom>
                <a:avLst/>
                <a:gdLst>
                  <a:gd name="connsiteX0" fmla="*/ 116205 w 114300"/>
                  <a:gd name="connsiteY0" fmla="*/ 94298 h 123825"/>
                  <a:gd name="connsiteX1" fmla="*/ 29528 w 114300"/>
                  <a:gd name="connsiteY1" fmla="*/ 5715 h 123825"/>
                  <a:gd name="connsiteX2" fmla="*/ 29528 w 114300"/>
                  <a:gd name="connsiteY2" fmla="*/ 0 h 123825"/>
                  <a:gd name="connsiteX3" fmla="*/ 0 w 114300"/>
                  <a:gd name="connsiteY3" fmla="*/ 0 h 123825"/>
                  <a:gd name="connsiteX4" fmla="*/ 0 w 114300"/>
                  <a:gd name="connsiteY4" fmla="*/ 5715 h 123825"/>
                  <a:gd name="connsiteX5" fmla="*/ 116205 w 114300"/>
                  <a:gd name="connsiteY5" fmla="*/ 123825 h 123825"/>
                  <a:gd name="connsiteX6" fmla="*/ 121920 w 114300"/>
                  <a:gd name="connsiteY6" fmla="*/ 123825 h 123825"/>
                  <a:gd name="connsiteX7" fmla="*/ 121920 w 114300"/>
                  <a:gd name="connsiteY7" fmla="*/ 94298 h 123825"/>
                  <a:gd name="connsiteX8" fmla="*/ 116205 w 114300"/>
                  <a:gd name="connsiteY8" fmla="*/ 94298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4300" h="123825">
                    <a:moveTo>
                      <a:pt x="116205" y="94298"/>
                    </a:moveTo>
                    <a:cubicBezTo>
                      <a:pt x="68580" y="93345"/>
                      <a:pt x="29528" y="53340"/>
                      <a:pt x="29528" y="5715"/>
                    </a:cubicBezTo>
                    <a:lnTo>
                      <a:pt x="29528" y="0"/>
                    </a:lnTo>
                    <a:lnTo>
                      <a:pt x="0" y="0"/>
                    </a:lnTo>
                    <a:lnTo>
                      <a:pt x="0" y="5715"/>
                    </a:lnTo>
                    <a:cubicBezTo>
                      <a:pt x="0" y="69532"/>
                      <a:pt x="52388" y="122873"/>
                      <a:pt x="116205" y="123825"/>
                    </a:cubicBezTo>
                    <a:lnTo>
                      <a:pt x="121920" y="123825"/>
                    </a:lnTo>
                    <a:lnTo>
                      <a:pt x="121920" y="94298"/>
                    </a:lnTo>
                    <a:lnTo>
                      <a:pt x="116205" y="94298"/>
                    </a:lnTo>
                    <a:close/>
                  </a:path>
                </a:pathLst>
              </a:custGeom>
              <a:solidFill>
                <a:srgbClr val="FFFFFF">
                  <a:alpha val="44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4879F136-EA1E-4FFB-B59A-41BECA4B8BE8}"/>
                  </a:ext>
                </a:extLst>
              </p:cNvPr>
              <p:cNvSpPr/>
              <p:nvPr/>
            </p:nvSpPr>
            <p:spPr>
              <a:xfrm>
                <a:off x="6949440" y="1553527"/>
                <a:ext cx="228600" cy="228600"/>
              </a:xfrm>
              <a:custGeom>
                <a:avLst/>
                <a:gdLst>
                  <a:gd name="connsiteX0" fmla="*/ 118110 w 228600"/>
                  <a:gd name="connsiteY0" fmla="*/ 0 h 228600"/>
                  <a:gd name="connsiteX1" fmla="*/ 0 w 228600"/>
                  <a:gd name="connsiteY1" fmla="*/ 118110 h 228600"/>
                  <a:gd name="connsiteX2" fmla="*/ 0 w 228600"/>
                  <a:gd name="connsiteY2" fmla="*/ 123825 h 228600"/>
                  <a:gd name="connsiteX3" fmla="*/ 29528 w 228600"/>
                  <a:gd name="connsiteY3" fmla="*/ 123825 h 228600"/>
                  <a:gd name="connsiteX4" fmla="*/ 29528 w 228600"/>
                  <a:gd name="connsiteY4" fmla="*/ 118110 h 228600"/>
                  <a:gd name="connsiteX5" fmla="*/ 118110 w 228600"/>
                  <a:gd name="connsiteY5" fmla="*/ 29527 h 228600"/>
                  <a:gd name="connsiteX6" fmla="*/ 206693 w 228600"/>
                  <a:gd name="connsiteY6" fmla="*/ 118110 h 228600"/>
                  <a:gd name="connsiteX7" fmla="*/ 118110 w 228600"/>
                  <a:gd name="connsiteY7" fmla="*/ 206693 h 228600"/>
                  <a:gd name="connsiteX8" fmla="*/ 110490 w 228600"/>
                  <a:gd name="connsiteY8" fmla="*/ 206693 h 228600"/>
                  <a:gd name="connsiteX9" fmla="*/ 110490 w 228600"/>
                  <a:gd name="connsiteY9" fmla="*/ 236220 h 228600"/>
                  <a:gd name="connsiteX10" fmla="*/ 118110 w 228600"/>
                  <a:gd name="connsiteY10" fmla="*/ 236220 h 228600"/>
                  <a:gd name="connsiteX11" fmla="*/ 236220 w 228600"/>
                  <a:gd name="connsiteY11" fmla="*/ 118110 h 228600"/>
                  <a:gd name="connsiteX12" fmla="*/ 118110 w 228600"/>
                  <a:gd name="connsiteY12" fmla="*/ 0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28600" h="228600">
                    <a:moveTo>
                      <a:pt x="118110" y="0"/>
                    </a:moveTo>
                    <a:cubicBezTo>
                      <a:pt x="53340" y="0"/>
                      <a:pt x="0" y="53340"/>
                      <a:pt x="0" y="118110"/>
                    </a:cubicBezTo>
                    <a:lnTo>
                      <a:pt x="0" y="123825"/>
                    </a:lnTo>
                    <a:lnTo>
                      <a:pt x="29528" y="123825"/>
                    </a:lnTo>
                    <a:lnTo>
                      <a:pt x="29528" y="118110"/>
                    </a:lnTo>
                    <a:cubicBezTo>
                      <a:pt x="29528" y="69533"/>
                      <a:pt x="69533" y="29527"/>
                      <a:pt x="118110" y="29527"/>
                    </a:cubicBezTo>
                    <a:cubicBezTo>
                      <a:pt x="166688" y="29527"/>
                      <a:pt x="206693" y="69533"/>
                      <a:pt x="206693" y="118110"/>
                    </a:cubicBezTo>
                    <a:cubicBezTo>
                      <a:pt x="206693" y="166688"/>
                      <a:pt x="166688" y="206693"/>
                      <a:pt x="118110" y="206693"/>
                    </a:cubicBezTo>
                    <a:lnTo>
                      <a:pt x="110490" y="206693"/>
                    </a:lnTo>
                    <a:lnTo>
                      <a:pt x="110490" y="236220"/>
                    </a:lnTo>
                    <a:lnTo>
                      <a:pt x="118110" y="236220"/>
                    </a:lnTo>
                    <a:cubicBezTo>
                      <a:pt x="182880" y="236220"/>
                      <a:pt x="236220" y="182880"/>
                      <a:pt x="236220" y="118110"/>
                    </a:cubicBezTo>
                    <a:cubicBezTo>
                      <a:pt x="236220" y="53340"/>
                      <a:pt x="182880" y="0"/>
                      <a:pt x="11811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DF3D695F-3236-4B94-A388-B5FA41FCD9FE}"/>
                  </a:ext>
                </a:extLst>
              </p:cNvPr>
              <p:cNvSpPr/>
              <p:nvPr/>
            </p:nvSpPr>
            <p:spPr>
              <a:xfrm>
                <a:off x="5666013" y="1197274"/>
                <a:ext cx="419100" cy="419100"/>
              </a:xfrm>
              <a:custGeom>
                <a:avLst/>
                <a:gdLst>
                  <a:gd name="connsiteX0" fmla="*/ 424815 w 419100"/>
                  <a:gd name="connsiteY0" fmla="*/ 142875 h 419100"/>
                  <a:gd name="connsiteX1" fmla="*/ 424815 w 419100"/>
                  <a:gd name="connsiteY1" fmla="*/ 282892 h 419100"/>
                  <a:gd name="connsiteX2" fmla="*/ 281940 w 419100"/>
                  <a:gd name="connsiteY2" fmla="*/ 425767 h 419100"/>
                  <a:gd name="connsiteX3" fmla="*/ 142875 w 419100"/>
                  <a:gd name="connsiteY3" fmla="*/ 425767 h 419100"/>
                  <a:gd name="connsiteX4" fmla="*/ 0 w 419100"/>
                  <a:gd name="connsiteY4" fmla="*/ 282892 h 419100"/>
                  <a:gd name="connsiteX5" fmla="*/ 0 w 419100"/>
                  <a:gd name="connsiteY5" fmla="*/ 142875 h 419100"/>
                  <a:gd name="connsiteX6" fmla="*/ 142875 w 419100"/>
                  <a:gd name="connsiteY6" fmla="*/ 0 h 419100"/>
                  <a:gd name="connsiteX7" fmla="*/ 281940 w 419100"/>
                  <a:gd name="connsiteY7" fmla="*/ 0 h 419100"/>
                  <a:gd name="connsiteX8" fmla="*/ 424815 w 419100"/>
                  <a:gd name="connsiteY8" fmla="*/ 142875 h 41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19100" h="419100">
                    <a:moveTo>
                      <a:pt x="424815" y="142875"/>
                    </a:moveTo>
                    <a:lnTo>
                      <a:pt x="424815" y="282892"/>
                    </a:lnTo>
                    <a:cubicBezTo>
                      <a:pt x="424815" y="361950"/>
                      <a:pt x="360997" y="425767"/>
                      <a:pt x="281940" y="425767"/>
                    </a:cubicBezTo>
                    <a:lnTo>
                      <a:pt x="142875" y="425767"/>
                    </a:lnTo>
                    <a:cubicBezTo>
                      <a:pt x="63818" y="425767"/>
                      <a:pt x="0" y="361950"/>
                      <a:pt x="0" y="282892"/>
                    </a:cubicBezTo>
                    <a:lnTo>
                      <a:pt x="0" y="142875"/>
                    </a:lnTo>
                    <a:cubicBezTo>
                      <a:pt x="0" y="63817"/>
                      <a:pt x="63818" y="0"/>
                      <a:pt x="142875" y="0"/>
                    </a:cubicBezTo>
                    <a:lnTo>
                      <a:pt x="281940" y="0"/>
                    </a:lnTo>
                    <a:cubicBezTo>
                      <a:pt x="360997" y="0"/>
                      <a:pt x="424815" y="63817"/>
                      <a:pt x="424815" y="142875"/>
                    </a:cubicBezTo>
                    <a:close/>
                  </a:path>
                </a:pathLst>
              </a:custGeom>
              <a:solidFill>
                <a:srgbClr val="232A4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01FB37E3-68B5-48DC-8ACC-F13E906BB371}"/>
                  </a:ext>
                </a:extLst>
              </p:cNvPr>
              <p:cNvSpPr/>
              <p:nvPr/>
            </p:nvSpPr>
            <p:spPr>
              <a:xfrm>
                <a:off x="6534388" y="2083356"/>
                <a:ext cx="171450" cy="171450"/>
              </a:xfrm>
              <a:custGeom>
                <a:avLst/>
                <a:gdLst>
                  <a:gd name="connsiteX0" fmla="*/ 173117 w 171450"/>
                  <a:gd name="connsiteY0" fmla="*/ 15002 h 171450"/>
                  <a:gd name="connsiteX1" fmla="*/ 158830 w 171450"/>
                  <a:gd name="connsiteY1" fmla="*/ 714 h 171450"/>
                  <a:gd name="connsiteX2" fmla="*/ 154067 w 171450"/>
                  <a:gd name="connsiteY2" fmla="*/ 714 h 171450"/>
                  <a:gd name="connsiteX3" fmla="*/ 89297 w 171450"/>
                  <a:gd name="connsiteY3" fmla="*/ 65484 h 171450"/>
                  <a:gd name="connsiteX4" fmla="*/ 84535 w 171450"/>
                  <a:gd name="connsiteY4" fmla="*/ 65484 h 171450"/>
                  <a:gd name="connsiteX5" fmla="*/ 19764 w 171450"/>
                  <a:gd name="connsiteY5" fmla="*/ 714 h 171450"/>
                  <a:gd name="connsiteX6" fmla="*/ 15002 w 171450"/>
                  <a:gd name="connsiteY6" fmla="*/ 714 h 171450"/>
                  <a:gd name="connsiteX7" fmla="*/ 714 w 171450"/>
                  <a:gd name="connsiteY7" fmla="*/ 15002 h 171450"/>
                  <a:gd name="connsiteX8" fmla="*/ 714 w 171450"/>
                  <a:gd name="connsiteY8" fmla="*/ 19764 h 171450"/>
                  <a:gd name="connsiteX9" fmla="*/ 65485 w 171450"/>
                  <a:gd name="connsiteY9" fmla="*/ 84534 h 171450"/>
                  <a:gd name="connsiteX10" fmla="*/ 65485 w 171450"/>
                  <a:gd name="connsiteY10" fmla="*/ 89297 h 171450"/>
                  <a:gd name="connsiteX11" fmla="*/ 714 w 171450"/>
                  <a:gd name="connsiteY11" fmla="*/ 154067 h 171450"/>
                  <a:gd name="connsiteX12" fmla="*/ 714 w 171450"/>
                  <a:gd name="connsiteY12" fmla="*/ 158829 h 171450"/>
                  <a:gd name="connsiteX13" fmla="*/ 15002 w 171450"/>
                  <a:gd name="connsiteY13" fmla="*/ 173117 h 171450"/>
                  <a:gd name="connsiteX14" fmla="*/ 19764 w 171450"/>
                  <a:gd name="connsiteY14" fmla="*/ 173117 h 171450"/>
                  <a:gd name="connsiteX15" fmla="*/ 84535 w 171450"/>
                  <a:gd name="connsiteY15" fmla="*/ 108347 h 171450"/>
                  <a:gd name="connsiteX16" fmla="*/ 89297 w 171450"/>
                  <a:gd name="connsiteY16" fmla="*/ 108347 h 171450"/>
                  <a:gd name="connsiteX17" fmla="*/ 154067 w 171450"/>
                  <a:gd name="connsiteY17" fmla="*/ 173117 h 171450"/>
                  <a:gd name="connsiteX18" fmla="*/ 158830 w 171450"/>
                  <a:gd name="connsiteY18" fmla="*/ 173117 h 171450"/>
                  <a:gd name="connsiteX19" fmla="*/ 173117 w 171450"/>
                  <a:gd name="connsiteY19" fmla="*/ 158829 h 171450"/>
                  <a:gd name="connsiteX20" fmla="*/ 173117 w 171450"/>
                  <a:gd name="connsiteY20" fmla="*/ 154067 h 171450"/>
                  <a:gd name="connsiteX21" fmla="*/ 108347 w 171450"/>
                  <a:gd name="connsiteY21" fmla="*/ 89297 h 171450"/>
                  <a:gd name="connsiteX22" fmla="*/ 108347 w 171450"/>
                  <a:gd name="connsiteY22" fmla="*/ 84534 h 171450"/>
                  <a:gd name="connsiteX23" fmla="*/ 173117 w 171450"/>
                  <a:gd name="connsiteY23" fmla="*/ 19764 h 171450"/>
                  <a:gd name="connsiteX24" fmla="*/ 173117 w 171450"/>
                  <a:gd name="connsiteY24" fmla="*/ 15002 h 171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71450" h="171450">
                    <a:moveTo>
                      <a:pt x="173117" y="15002"/>
                    </a:moveTo>
                    <a:lnTo>
                      <a:pt x="158830" y="714"/>
                    </a:lnTo>
                    <a:cubicBezTo>
                      <a:pt x="157877" y="-238"/>
                      <a:pt x="155972" y="-238"/>
                      <a:pt x="154067" y="714"/>
                    </a:cubicBezTo>
                    <a:lnTo>
                      <a:pt x="89297" y="65484"/>
                    </a:lnTo>
                    <a:cubicBezTo>
                      <a:pt x="88344" y="66437"/>
                      <a:pt x="86439" y="66437"/>
                      <a:pt x="84535" y="65484"/>
                    </a:cubicBezTo>
                    <a:lnTo>
                      <a:pt x="19764" y="714"/>
                    </a:lnTo>
                    <a:cubicBezTo>
                      <a:pt x="18812" y="-238"/>
                      <a:pt x="16907" y="-238"/>
                      <a:pt x="15002" y="714"/>
                    </a:cubicBezTo>
                    <a:lnTo>
                      <a:pt x="714" y="15002"/>
                    </a:lnTo>
                    <a:cubicBezTo>
                      <a:pt x="-238" y="15954"/>
                      <a:pt x="-238" y="17859"/>
                      <a:pt x="714" y="19764"/>
                    </a:cubicBezTo>
                    <a:lnTo>
                      <a:pt x="65485" y="84534"/>
                    </a:lnTo>
                    <a:cubicBezTo>
                      <a:pt x="66437" y="85487"/>
                      <a:pt x="66437" y="87392"/>
                      <a:pt x="65485" y="89297"/>
                    </a:cubicBezTo>
                    <a:lnTo>
                      <a:pt x="714" y="154067"/>
                    </a:lnTo>
                    <a:cubicBezTo>
                      <a:pt x="-238" y="155019"/>
                      <a:pt x="-238" y="156924"/>
                      <a:pt x="714" y="158829"/>
                    </a:cubicBezTo>
                    <a:lnTo>
                      <a:pt x="15002" y="173117"/>
                    </a:lnTo>
                    <a:cubicBezTo>
                      <a:pt x="15955" y="174069"/>
                      <a:pt x="17860" y="174069"/>
                      <a:pt x="19764" y="173117"/>
                    </a:cubicBezTo>
                    <a:lnTo>
                      <a:pt x="84535" y="108347"/>
                    </a:lnTo>
                    <a:cubicBezTo>
                      <a:pt x="85487" y="107394"/>
                      <a:pt x="87392" y="107394"/>
                      <a:pt x="89297" y="108347"/>
                    </a:cubicBezTo>
                    <a:lnTo>
                      <a:pt x="154067" y="173117"/>
                    </a:lnTo>
                    <a:cubicBezTo>
                      <a:pt x="155019" y="174069"/>
                      <a:pt x="156924" y="174069"/>
                      <a:pt x="158830" y="173117"/>
                    </a:cubicBezTo>
                    <a:lnTo>
                      <a:pt x="173117" y="158829"/>
                    </a:lnTo>
                    <a:cubicBezTo>
                      <a:pt x="174069" y="157877"/>
                      <a:pt x="174069" y="155972"/>
                      <a:pt x="173117" y="154067"/>
                    </a:cubicBezTo>
                    <a:lnTo>
                      <a:pt x="108347" y="89297"/>
                    </a:lnTo>
                    <a:cubicBezTo>
                      <a:pt x="107394" y="88344"/>
                      <a:pt x="107394" y="86439"/>
                      <a:pt x="108347" y="84534"/>
                    </a:cubicBezTo>
                    <a:lnTo>
                      <a:pt x="173117" y="19764"/>
                    </a:lnTo>
                    <a:cubicBezTo>
                      <a:pt x="174069" y="18812"/>
                      <a:pt x="174069" y="16907"/>
                      <a:pt x="173117" y="15002"/>
                    </a:cubicBezTo>
                    <a:close/>
                  </a:path>
                </a:pathLst>
              </a:custGeom>
              <a:solidFill>
                <a:srgbClr val="BE1E2D">
                  <a:alpha val="1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3A4E4BCE-E8D8-45E2-8B26-D235C5E315AE}"/>
                  </a:ext>
                </a:extLst>
              </p:cNvPr>
              <p:cNvSpPr/>
              <p:nvPr/>
            </p:nvSpPr>
            <p:spPr>
              <a:xfrm>
                <a:off x="5286761" y="1949767"/>
                <a:ext cx="190500" cy="228600"/>
              </a:xfrm>
              <a:custGeom>
                <a:avLst/>
                <a:gdLst>
                  <a:gd name="connsiteX0" fmla="*/ 14854 w 190500"/>
                  <a:gd name="connsiteY0" fmla="*/ 0 h 228600"/>
                  <a:gd name="connsiteX1" fmla="*/ 4377 w 190500"/>
                  <a:gd name="connsiteY1" fmla="*/ 168593 h 228600"/>
                  <a:gd name="connsiteX2" fmla="*/ 97721 w 190500"/>
                  <a:gd name="connsiteY2" fmla="*/ 232410 h 228600"/>
                  <a:gd name="connsiteX3" fmla="*/ 198686 w 190500"/>
                  <a:gd name="connsiteY3" fmla="*/ 155258 h 228600"/>
                  <a:gd name="connsiteX4" fmla="*/ 171064 w 190500"/>
                  <a:gd name="connsiteY4" fmla="*/ 116205 h 228600"/>
                  <a:gd name="connsiteX5" fmla="*/ 171064 w 190500"/>
                  <a:gd name="connsiteY5" fmla="*/ 39053 h 228600"/>
                  <a:gd name="connsiteX6" fmla="*/ 14854 w 190500"/>
                  <a:gd name="connsiteY6" fmla="*/ 0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0500" h="228600">
                    <a:moveTo>
                      <a:pt x="14854" y="0"/>
                    </a:moveTo>
                    <a:cubicBezTo>
                      <a:pt x="14854" y="0"/>
                      <a:pt x="24379" y="143828"/>
                      <a:pt x="4377" y="168593"/>
                    </a:cubicBezTo>
                    <a:cubicBezTo>
                      <a:pt x="-16579" y="193358"/>
                      <a:pt x="41524" y="232410"/>
                      <a:pt x="97721" y="232410"/>
                    </a:cubicBezTo>
                    <a:cubicBezTo>
                      <a:pt x="153919" y="232410"/>
                      <a:pt x="198686" y="155258"/>
                      <a:pt x="198686" y="155258"/>
                    </a:cubicBezTo>
                    <a:cubicBezTo>
                      <a:pt x="198686" y="155258"/>
                      <a:pt x="171064" y="156210"/>
                      <a:pt x="171064" y="116205"/>
                    </a:cubicBezTo>
                    <a:cubicBezTo>
                      <a:pt x="171064" y="76200"/>
                      <a:pt x="171064" y="39053"/>
                      <a:pt x="171064" y="39053"/>
                    </a:cubicBezTo>
                    <a:lnTo>
                      <a:pt x="14854" y="0"/>
                    </a:lnTo>
                    <a:close/>
                  </a:path>
                </a:pathLst>
              </a:custGeom>
              <a:solidFill>
                <a:srgbClr val="F9D0C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D4B52F72-9CED-4014-8C2F-6D2623F0B1EE}"/>
                  </a:ext>
                </a:extLst>
              </p:cNvPr>
              <p:cNvSpPr/>
              <p:nvPr/>
            </p:nvSpPr>
            <p:spPr>
              <a:xfrm>
                <a:off x="5224739" y="1665923"/>
                <a:ext cx="342900" cy="342900"/>
              </a:xfrm>
              <a:custGeom>
                <a:avLst/>
                <a:gdLst>
                  <a:gd name="connsiteX0" fmla="*/ 108309 w 342900"/>
                  <a:gd name="connsiteY0" fmla="*/ 307657 h 342900"/>
                  <a:gd name="connsiteX1" fmla="*/ 342624 w 342900"/>
                  <a:gd name="connsiteY1" fmla="*/ 276225 h 342900"/>
                  <a:gd name="connsiteX2" fmla="*/ 328336 w 342900"/>
                  <a:gd name="connsiteY2" fmla="*/ 0 h 342900"/>
                  <a:gd name="connsiteX3" fmla="*/ 3534 w 342900"/>
                  <a:gd name="connsiteY3" fmla="*/ 43815 h 342900"/>
                  <a:gd name="connsiteX4" fmla="*/ 108309 w 342900"/>
                  <a:gd name="connsiteY4" fmla="*/ 307657 h 342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2900" h="342900">
                    <a:moveTo>
                      <a:pt x="108309" y="307657"/>
                    </a:moveTo>
                    <a:cubicBezTo>
                      <a:pt x="108309" y="307657"/>
                      <a:pt x="336909" y="413385"/>
                      <a:pt x="342624" y="276225"/>
                    </a:cubicBezTo>
                    <a:cubicBezTo>
                      <a:pt x="348339" y="139065"/>
                      <a:pt x="328336" y="0"/>
                      <a:pt x="328336" y="0"/>
                    </a:cubicBezTo>
                    <a:lnTo>
                      <a:pt x="3534" y="43815"/>
                    </a:lnTo>
                    <a:cubicBezTo>
                      <a:pt x="3534" y="43815"/>
                      <a:pt x="-29804" y="279082"/>
                      <a:pt x="108309" y="307657"/>
                    </a:cubicBezTo>
                    <a:close/>
                  </a:path>
                </a:pathLst>
              </a:custGeom>
              <a:solidFill>
                <a:srgbClr val="F9D0C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A5202B95-6E36-4D78-9C81-8EA5E5104E0B}"/>
                  </a:ext>
                </a:extLst>
              </p:cNvPr>
              <p:cNvSpPr/>
              <p:nvPr/>
            </p:nvSpPr>
            <p:spPr>
              <a:xfrm>
                <a:off x="5412636" y="2004791"/>
                <a:ext cx="57150" cy="104775"/>
              </a:xfrm>
              <a:custGeom>
                <a:avLst/>
                <a:gdLst>
                  <a:gd name="connsiteX0" fmla="*/ 65191 w 57150"/>
                  <a:gd name="connsiteY0" fmla="*/ 99282 h 104775"/>
                  <a:gd name="connsiteX1" fmla="*/ 45189 w 57150"/>
                  <a:gd name="connsiteY1" fmla="*/ 62134 h 104775"/>
                  <a:gd name="connsiteX2" fmla="*/ 45189 w 57150"/>
                  <a:gd name="connsiteY2" fmla="*/ 5937 h 104775"/>
                  <a:gd name="connsiteX3" fmla="*/ 7089 w 57150"/>
                  <a:gd name="connsiteY3" fmla="*/ 222 h 104775"/>
                  <a:gd name="connsiteX4" fmla="*/ 50904 w 57150"/>
                  <a:gd name="connsiteY4" fmla="*/ 105949 h 104775"/>
                  <a:gd name="connsiteX5" fmla="*/ 65191 w 57150"/>
                  <a:gd name="connsiteY5" fmla="*/ 99282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7150" h="104775">
                    <a:moveTo>
                      <a:pt x="65191" y="99282"/>
                    </a:moveTo>
                    <a:cubicBezTo>
                      <a:pt x="57571" y="96424"/>
                      <a:pt x="45189" y="87852"/>
                      <a:pt x="45189" y="62134"/>
                    </a:cubicBezTo>
                    <a:cubicBezTo>
                      <a:pt x="45189" y="41179"/>
                      <a:pt x="45189" y="20224"/>
                      <a:pt x="45189" y="5937"/>
                    </a:cubicBezTo>
                    <a:cubicBezTo>
                      <a:pt x="45189" y="5937"/>
                      <a:pt x="27091" y="4984"/>
                      <a:pt x="7089" y="222"/>
                    </a:cubicBezTo>
                    <a:cubicBezTo>
                      <a:pt x="-12914" y="-5493"/>
                      <a:pt x="11851" y="101187"/>
                      <a:pt x="50904" y="105949"/>
                    </a:cubicBezTo>
                    <a:cubicBezTo>
                      <a:pt x="58524" y="106902"/>
                      <a:pt x="62334" y="104044"/>
                      <a:pt x="65191" y="99282"/>
                    </a:cubicBezTo>
                    <a:close/>
                  </a:path>
                </a:pathLst>
              </a:custGeom>
              <a:solidFill>
                <a:srgbClr val="FA8579">
                  <a:alpha val="34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7F93D874-3EE9-4498-8989-08CB4A83AEA3}"/>
                  </a:ext>
                </a:extLst>
              </p:cNvPr>
              <p:cNvSpPr/>
              <p:nvPr/>
            </p:nvSpPr>
            <p:spPr>
              <a:xfrm>
                <a:off x="5123195" y="1527081"/>
                <a:ext cx="476250" cy="476250"/>
              </a:xfrm>
              <a:custGeom>
                <a:avLst/>
                <a:gdLst>
                  <a:gd name="connsiteX0" fmla="*/ 402258 w 476250"/>
                  <a:gd name="connsiteY0" fmla="*/ 19779 h 476250"/>
                  <a:gd name="connsiteX1" fmla="*/ 193660 w 476250"/>
                  <a:gd name="connsiteY1" fmla="*/ 37877 h 476250"/>
                  <a:gd name="connsiteX2" fmla="*/ 2208 w 476250"/>
                  <a:gd name="connsiteY2" fmla="*/ 203612 h 476250"/>
                  <a:gd name="connsiteX3" fmla="*/ 188898 w 476250"/>
                  <a:gd name="connsiteY3" fmla="*/ 476979 h 476250"/>
                  <a:gd name="connsiteX4" fmla="*/ 224140 w 476250"/>
                  <a:gd name="connsiteY4" fmla="*/ 483647 h 476250"/>
                  <a:gd name="connsiteX5" fmla="*/ 342250 w 476250"/>
                  <a:gd name="connsiteY5" fmla="*/ 403637 h 476250"/>
                  <a:gd name="connsiteX6" fmla="*/ 349870 w 476250"/>
                  <a:gd name="connsiteY6" fmla="*/ 385539 h 476250"/>
                  <a:gd name="connsiteX7" fmla="*/ 346060 w 476250"/>
                  <a:gd name="connsiteY7" fmla="*/ 381729 h 476250"/>
                  <a:gd name="connsiteX8" fmla="*/ 284148 w 476250"/>
                  <a:gd name="connsiteY8" fmla="*/ 313149 h 476250"/>
                  <a:gd name="connsiteX9" fmla="*/ 318438 w 476250"/>
                  <a:gd name="connsiteY9" fmla="*/ 260762 h 476250"/>
                  <a:gd name="connsiteX10" fmla="*/ 373683 w 476250"/>
                  <a:gd name="connsiteY10" fmla="*/ 290289 h 476250"/>
                  <a:gd name="connsiteX11" fmla="*/ 404163 w 476250"/>
                  <a:gd name="connsiteY11" fmla="*/ 184562 h 476250"/>
                  <a:gd name="connsiteX12" fmla="*/ 404163 w 476250"/>
                  <a:gd name="connsiteY12" fmla="*/ 143604 h 476250"/>
                  <a:gd name="connsiteX13" fmla="*/ 477505 w 476250"/>
                  <a:gd name="connsiteY13" fmla="*/ 196944 h 476250"/>
                  <a:gd name="connsiteX14" fmla="*/ 402258 w 476250"/>
                  <a:gd name="connsiteY14" fmla="*/ 19779 h 476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76250" h="476250">
                    <a:moveTo>
                      <a:pt x="402258" y="19779"/>
                    </a:moveTo>
                    <a:cubicBezTo>
                      <a:pt x="303198" y="-33561"/>
                      <a:pt x="193660" y="37877"/>
                      <a:pt x="193660" y="37877"/>
                    </a:cubicBezTo>
                    <a:cubicBezTo>
                      <a:pt x="40308" y="729"/>
                      <a:pt x="2208" y="203612"/>
                      <a:pt x="2208" y="203612"/>
                    </a:cubicBezTo>
                    <a:cubicBezTo>
                      <a:pt x="-13032" y="279812"/>
                      <a:pt x="50785" y="422687"/>
                      <a:pt x="188898" y="476979"/>
                    </a:cubicBezTo>
                    <a:cubicBezTo>
                      <a:pt x="199375" y="480789"/>
                      <a:pt x="211758" y="483647"/>
                      <a:pt x="224140" y="483647"/>
                    </a:cubicBezTo>
                    <a:cubicBezTo>
                      <a:pt x="275575" y="484599"/>
                      <a:pt x="322248" y="452214"/>
                      <a:pt x="342250" y="403637"/>
                    </a:cubicBezTo>
                    <a:lnTo>
                      <a:pt x="349870" y="385539"/>
                    </a:lnTo>
                    <a:cubicBezTo>
                      <a:pt x="349870" y="383634"/>
                      <a:pt x="347965" y="381729"/>
                      <a:pt x="346060" y="381729"/>
                    </a:cubicBezTo>
                    <a:cubicBezTo>
                      <a:pt x="333678" y="379824"/>
                      <a:pt x="292720" y="368394"/>
                      <a:pt x="284148" y="313149"/>
                    </a:cubicBezTo>
                    <a:cubicBezTo>
                      <a:pt x="284148" y="313149"/>
                      <a:pt x="278433" y="262667"/>
                      <a:pt x="318438" y="260762"/>
                    </a:cubicBezTo>
                    <a:cubicBezTo>
                      <a:pt x="358443" y="258857"/>
                      <a:pt x="373683" y="290289"/>
                      <a:pt x="373683" y="290289"/>
                    </a:cubicBezTo>
                    <a:cubicBezTo>
                      <a:pt x="373683" y="290289"/>
                      <a:pt x="404163" y="255999"/>
                      <a:pt x="404163" y="184562"/>
                    </a:cubicBezTo>
                    <a:lnTo>
                      <a:pt x="404163" y="143604"/>
                    </a:lnTo>
                    <a:cubicBezTo>
                      <a:pt x="412735" y="166464"/>
                      <a:pt x="477505" y="196944"/>
                      <a:pt x="477505" y="196944"/>
                    </a:cubicBezTo>
                    <a:cubicBezTo>
                      <a:pt x="477505" y="196944"/>
                      <a:pt x="497508" y="70262"/>
                      <a:pt x="402258" y="19779"/>
                    </a:cubicBezTo>
                    <a:close/>
                  </a:path>
                </a:pathLst>
              </a:custGeom>
              <a:solidFill>
                <a:srgbClr val="3B234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41B0F886-0E0A-4DBB-97DD-1B31385297E5}"/>
                  </a:ext>
                </a:extLst>
              </p:cNvPr>
              <p:cNvSpPr/>
              <p:nvPr/>
            </p:nvSpPr>
            <p:spPr>
              <a:xfrm>
                <a:off x="6201521" y="1680995"/>
                <a:ext cx="142875" cy="238125"/>
              </a:xfrm>
              <a:custGeom>
                <a:avLst/>
                <a:gdLst>
                  <a:gd name="connsiteX0" fmla="*/ 207 w 142875"/>
                  <a:gd name="connsiteY0" fmla="*/ 203050 h 238125"/>
                  <a:gd name="connsiteX1" fmla="*/ 31639 w 142875"/>
                  <a:gd name="connsiteY1" fmla="*/ 93513 h 238125"/>
                  <a:gd name="connsiteX2" fmla="*/ 102124 w 142875"/>
                  <a:gd name="connsiteY2" fmla="*/ 168 h 238125"/>
                  <a:gd name="connsiteX3" fmla="*/ 84027 w 142875"/>
                  <a:gd name="connsiteY3" fmla="*/ 83988 h 238125"/>
                  <a:gd name="connsiteX4" fmla="*/ 113554 w 142875"/>
                  <a:gd name="connsiteY4" fmla="*/ 106848 h 238125"/>
                  <a:gd name="connsiteX5" fmla="*/ 135462 w 142875"/>
                  <a:gd name="connsiteY5" fmla="*/ 130660 h 238125"/>
                  <a:gd name="connsiteX6" fmla="*/ 141177 w 142875"/>
                  <a:gd name="connsiteY6" fmla="*/ 163045 h 238125"/>
                  <a:gd name="connsiteX7" fmla="*/ 83074 w 142875"/>
                  <a:gd name="connsiteY7" fmla="*/ 238293 h 238125"/>
                  <a:gd name="connsiteX8" fmla="*/ 207 w 142875"/>
                  <a:gd name="connsiteY8" fmla="*/ 203050 h 238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2875" h="238125">
                    <a:moveTo>
                      <a:pt x="207" y="203050"/>
                    </a:moveTo>
                    <a:cubicBezTo>
                      <a:pt x="207" y="203050"/>
                      <a:pt x="-4556" y="102085"/>
                      <a:pt x="31639" y="93513"/>
                    </a:cubicBezTo>
                    <a:cubicBezTo>
                      <a:pt x="31639" y="93513"/>
                      <a:pt x="87837" y="-4595"/>
                      <a:pt x="102124" y="168"/>
                    </a:cubicBezTo>
                    <a:cubicBezTo>
                      <a:pt x="116412" y="5883"/>
                      <a:pt x="84027" y="83988"/>
                      <a:pt x="84027" y="83988"/>
                    </a:cubicBezTo>
                    <a:cubicBezTo>
                      <a:pt x="84027" y="83988"/>
                      <a:pt x="110697" y="83035"/>
                      <a:pt x="113554" y="106848"/>
                    </a:cubicBezTo>
                    <a:cubicBezTo>
                      <a:pt x="113554" y="106848"/>
                      <a:pt x="135462" y="118278"/>
                      <a:pt x="135462" y="130660"/>
                    </a:cubicBezTo>
                    <a:cubicBezTo>
                      <a:pt x="135462" y="130660"/>
                      <a:pt x="150702" y="144948"/>
                      <a:pt x="141177" y="163045"/>
                    </a:cubicBezTo>
                    <a:cubicBezTo>
                      <a:pt x="131652" y="181143"/>
                      <a:pt x="83074" y="238293"/>
                      <a:pt x="83074" y="238293"/>
                    </a:cubicBezTo>
                    <a:lnTo>
                      <a:pt x="207" y="203050"/>
                    </a:lnTo>
                    <a:close/>
                  </a:path>
                </a:pathLst>
              </a:custGeom>
              <a:solidFill>
                <a:srgbClr val="F9D0C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F4EDC4FB-FC4A-45EE-9190-8D445B2AEC40}"/>
                  </a:ext>
                </a:extLst>
              </p:cNvPr>
              <p:cNvSpPr/>
              <p:nvPr/>
            </p:nvSpPr>
            <p:spPr>
              <a:xfrm>
                <a:off x="5602012" y="1874520"/>
                <a:ext cx="695325" cy="514350"/>
              </a:xfrm>
              <a:custGeom>
                <a:avLst/>
                <a:gdLst>
                  <a:gd name="connsiteX0" fmla="*/ 22500 w 695325"/>
                  <a:gd name="connsiteY0" fmla="*/ 220980 h 514350"/>
                  <a:gd name="connsiteX1" fmla="*/ 394928 w 695325"/>
                  <a:gd name="connsiteY1" fmla="*/ 305753 h 514350"/>
                  <a:gd name="connsiteX2" fmla="*/ 591143 w 695325"/>
                  <a:gd name="connsiteY2" fmla="*/ 0 h 514350"/>
                  <a:gd name="connsiteX3" fmla="*/ 698775 w 695325"/>
                  <a:gd name="connsiteY3" fmla="*/ 35242 h 514350"/>
                  <a:gd name="connsiteX4" fmla="*/ 497798 w 695325"/>
                  <a:gd name="connsiteY4" fmla="*/ 459105 h 514350"/>
                  <a:gd name="connsiteX5" fmla="*/ 413978 w 695325"/>
                  <a:gd name="connsiteY5" fmla="*/ 509588 h 514350"/>
                  <a:gd name="connsiteX6" fmla="*/ 52028 w 695325"/>
                  <a:gd name="connsiteY6" fmla="*/ 506730 h 514350"/>
                  <a:gd name="connsiteX7" fmla="*/ 22500 w 695325"/>
                  <a:gd name="connsiteY7" fmla="*/ 220980 h 514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95325" h="514350">
                    <a:moveTo>
                      <a:pt x="22500" y="220980"/>
                    </a:moveTo>
                    <a:cubicBezTo>
                      <a:pt x="22500" y="220980"/>
                      <a:pt x="177758" y="233363"/>
                      <a:pt x="394928" y="305753"/>
                    </a:cubicBezTo>
                    <a:cubicBezTo>
                      <a:pt x="394928" y="305753"/>
                      <a:pt x="533040" y="119063"/>
                      <a:pt x="591143" y="0"/>
                    </a:cubicBezTo>
                    <a:lnTo>
                      <a:pt x="698775" y="35242"/>
                    </a:lnTo>
                    <a:cubicBezTo>
                      <a:pt x="698775" y="35242"/>
                      <a:pt x="588285" y="305753"/>
                      <a:pt x="497798" y="459105"/>
                    </a:cubicBezTo>
                    <a:cubicBezTo>
                      <a:pt x="480653" y="488633"/>
                      <a:pt x="448268" y="507683"/>
                      <a:pt x="413978" y="509588"/>
                    </a:cubicBezTo>
                    <a:cubicBezTo>
                      <a:pt x="318728" y="514350"/>
                      <a:pt x="123465" y="521017"/>
                      <a:pt x="52028" y="506730"/>
                    </a:cubicBezTo>
                    <a:cubicBezTo>
                      <a:pt x="-44175" y="488633"/>
                      <a:pt x="22500" y="220980"/>
                      <a:pt x="22500" y="220980"/>
                    </a:cubicBezTo>
                    <a:close/>
                  </a:path>
                </a:pathLst>
              </a:custGeom>
              <a:gradFill flip="none" rotWithShape="1">
                <a:gsLst>
                  <a:gs pos="2000">
                    <a:schemeClr val="accent1">
                      <a:lumMod val="20000"/>
                      <a:lumOff val="80000"/>
                    </a:schemeClr>
                  </a:gs>
                  <a:gs pos="100000">
                    <a:schemeClr val="accent1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BF9E621C-EE21-44F7-BEFF-A10649183907}"/>
                  </a:ext>
                </a:extLst>
              </p:cNvPr>
              <p:cNvSpPr/>
              <p:nvPr/>
            </p:nvSpPr>
            <p:spPr>
              <a:xfrm>
                <a:off x="4901508" y="2146935"/>
                <a:ext cx="228600" cy="762000"/>
              </a:xfrm>
              <a:custGeom>
                <a:avLst/>
                <a:gdLst>
                  <a:gd name="connsiteX0" fmla="*/ 200082 w 228600"/>
                  <a:gd name="connsiteY0" fmla="*/ 0 h 762000"/>
                  <a:gd name="connsiteX1" fmla="*/ 87687 w 228600"/>
                  <a:gd name="connsiteY1" fmla="*/ 155257 h 762000"/>
                  <a:gd name="connsiteX2" fmla="*/ 57207 w 228600"/>
                  <a:gd name="connsiteY2" fmla="*/ 728662 h 762000"/>
                  <a:gd name="connsiteX3" fmla="*/ 237229 w 228600"/>
                  <a:gd name="connsiteY3" fmla="*/ 761048 h 762000"/>
                  <a:gd name="connsiteX4" fmla="*/ 200082 w 228600"/>
                  <a:gd name="connsiteY4" fmla="*/ 0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8600" h="762000">
                    <a:moveTo>
                      <a:pt x="200082" y="0"/>
                    </a:moveTo>
                    <a:cubicBezTo>
                      <a:pt x="200082" y="0"/>
                      <a:pt x="113404" y="39052"/>
                      <a:pt x="87687" y="155257"/>
                    </a:cubicBezTo>
                    <a:cubicBezTo>
                      <a:pt x="61969" y="272415"/>
                      <a:pt x="-76143" y="666750"/>
                      <a:pt x="57207" y="728662"/>
                    </a:cubicBezTo>
                    <a:cubicBezTo>
                      <a:pt x="190557" y="790575"/>
                      <a:pt x="237229" y="761048"/>
                      <a:pt x="237229" y="761048"/>
                    </a:cubicBezTo>
                    <a:lnTo>
                      <a:pt x="200082" y="0"/>
                    </a:lnTo>
                    <a:close/>
                  </a:path>
                </a:pathLst>
              </a:custGeom>
              <a:gradFill flip="none" rotWithShape="1">
                <a:gsLst>
                  <a:gs pos="2000">
                    <a:schemeClr val="accent1">
                      <a:lumMod val="20000"/>
                      <a:lumOff val="80000"/>
                    </a:schemeClr>
                  </a:gs>
                  <a:gs pos="100000">
                    <a:schemeClr val="accent1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82E06CBF-DBF9-4C5C-987C-B45C8D1B00A9}"/>
                  </a:ext>
                </a:extLst>
              </p:cNvPr>
              <p:cNvSpPr/>
              <p:nvPr/>
            </p:nvSpPr>
            <p:spPr>
              <a:xfrm>
                <a:off x="5067922" y="2094996"/>
                <a:ext cx="695325" cy="1152525"/>
              </a:xfrm>
              <a:custGeom>
                <a:avLst/>
                <a:gdLst>
                  <a:gd name="connsiteX0" fmla="*/ 573735 w 695325"/>
                  <a:gd name="connsiteY0" fmla="*/ 2409 h 1152525"/>
                  <a:gd name="connsiteX1" fmla="*/ 696608 w 695325"/>
                  <a:gd name="connsiteY1" fmla="*/ 1081592 h 1152525"/>
                  <a:gd name="connsiteX2" fmla="*/ 46050 w 695325"/>
                  <a:gd name="connsiteY2" fmla="*/ 1134932 h 1152525"/>
                  <a:gd name="connsiteX3" fmla="*/ 25096 w 695325"/>
                  <a:gd name="connsiteY3" fmla="*/ 670112 h 1152525"/>
                  <a:gd name="connsiteX4" fmla="*/ 331 w 695325"/>
                  <a:gd name="connsiteY4" fmla="*/ 123376 h 1152525"/>
                  <a:gd name="connsiteX5" fmla="*/ 67958 w 695325"/>
                  <a:gd name="connsiteY5" fmla="*/ 35746 h 1152525"/>
                  <a:gd name="connsiteX6" fmla="*/ 573735 w 695325"/>
                  <a:gd name="connsiteY6" fmla="*/ 2409 h 1152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95325" h="1152525">
                    <a:moveTo>
                      <a:pt x="573735" y="2409"/>
                    </a:moveTo>
                    <a:cubicBezTo>
                      <a:pt x="641363" y="10029"/>
                      <a:pt x="713753" y="1006344"/>
                      <a:pt x="696608" y="1081592"/>
                    </a:cubicBezTo>
                    <a:cubicBezTo>
                      <a:pt x="673748" y="1184462"/>
                      <a:pt x="82246" y="1164459"/>
                      <a:pt x="46050" y="1134932"/>
                    </a:cubicBezTo>
                    <a:cubicBezTo>
                      <a:pt x="-3479" y="1094926"/>
                      <a:pt x="25096" y="1066351"/>
                      <a:pt x="25096" y="670112"/>
                    </a:cubicBezTo>
                    <a:cubicBezTo>
                      <a:pt x="25096" y="274824"/>
                      <a:pt x="331" y="123376"/>
                      <a:pt x="331" y="123376"/>
                    </a:cubicBezTo>
                    <a:cubicBezTo>
                      <a:pt x="-3479" y="81466"/>
                      <a:pt x="26048" y="43366"/>
                      <a:pt x="67958" y="35746"/>
                    </a:cubicBezTo>
                    <a:cubicBezTo>
                      <a:pt x="111773" y="29079"/>
                      <a:pt x="465150" y="-9974"/>
                      <a:pt x="573735" y="2409"/>
                    </a:cubicBezTo>
                    <a:close/>
                  </a:path>
                </a:pathLst>
              </a:custGeom>
              <a:gradFill flip="none" rotWithShape="1">
                <a:gsLst>
                  <a:gs pos="2000">
                    <a:schemeClr val="accent1">
                      <a:lumMod val="20000"/>
                      <a:lumOff val="80000"/>
                    </a:schemeClr>
                  </a:gs>
                  <a:gs pos="100000">
                    <a:schemeClr val="accent1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79A2C663-9CA2-413A-A0A1-6BD0E28B7305}"/>
                  </a:ext>
                </a:extLst>
              </p:cNvPr>
              <p:cNvSpPr/>
              <p:nvPr/>
            </p:nvSpPr>
            <p:spPr>
              <a:xfrm>
                <a:off x="5084445" y="2389822"/>
                <a:ext cx="381000" cy="857250"/>
              </a:xfrm>
              <a:custGeom>
                <a:avLst/>
                <a:gdLst>
                  <a:gd name="connsiteX0" fmla="*/ 0 w 381000"/>
                  <a:gd name="connsiteY0" fmla="*/ 0 h 857250"/>
                  <a:gd name="connsiteX1" fmla="*/ 0 w 381000"/>
                  <a:gd name="connsiteY1" fmla="*/ 0 h 857250"/>
                  <a:gd name="connsiteX2" fmla="*/ 9525 w 381000"/>
                  <a:gd name="connsiteY2" fmla="*/ 375285 h 857250"/>
                  <a:gd name="connsiteX3" fmla="*/ 30480 w 381000"/>
                  <a:gd name="connsiteY3" fmla="*/ 840105 h 857250"/>
                  <a:gd name="connsiteX4" fmla="*/ 384810 w 381000"/>
                  <a:gd name="connsiteY4" fmla="*/ 862013 h 857250"/>
                  <a:gd name="connsiteX5" fmla="*/ 0 w 381000"/>
                  <a:gd name="connsiteY5" fmla="*/ 0 h 857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1000" h="857250">
                    <a:moveTo>
                      <a:pt x="0" y="0"/>
                    </a:moveTo>
                    <a:lnTo>
                      <a:pt x="0" y="0"/>
                    </a:lnTo>
                    <a:cubicBezTo>
                      <a:pt x="4763" y="86678"/>
                      <a:pt x="9525" y="209550"/>
                      <a:pt x="9525" y="375285"/>
                    </a:cubicBezTo>
                    <a:cubicBezTo>
                      <a:pt x="9525" y="770573"/>
                      <a:pt x="-19050" y="799148"/>
                      <a:pt x="30480" y="840105"/>
                    </a:cubicBezTo>
                    <a:cubicBezTo>
                      <a:pt x="49530" y="855345"/>
                      <a:pt x="221933" y="868680"/>
                      <a:pt x="384810" y="862013"/>
                    </a:cubicBezTo>
                    <a:cubicBezTo>
                      <a:pt x="91440" y="78486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bg1">
                  <a:alpha val="16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6D9ECA8A-F12D-4EDA-8C2E-70D292264461}"/>
                  </a:ext>
                </a:extLst>
              </p:cNvPr>
              <p:cNvSpPr/>
              <p:nvPr/>
            </p:nvSpPr>
            <p:spPr>
              <a:xfrm>
                <a:off x="5291138" y="2053278"/>
                <a:ext cx="180975" cy="76200"/>
              </a:xfrm>
              <a:custGeom>
                <a:avLst/>
                <a:gdLst>
                  <a:gd name="connsiteX0" fmla="*/ 0 w 180975"/>
                  <a:gd name="connsiteY0" fmla="*/ 65082 h 76200"/>
                  <a:gd name="connsiteX1" fmla="*/ 3810 w 180975"/>
                  <a:gd name="connsiteY1" fmla="*/ 12695 h 76200"/>
                  <a:gd name="connsiteX2" fmla="*/ 179070 w 180975"/>
                  <a:gd name="connsiteY2" fmla="*/ 2217 h 76200"/>
                  <a:gd name="connsiteX3" fmla="*/ 186690 w 180975"/>
                  <a:gd name="connsiteY3" fmla="*/ 45080 h 76200"/>
                  <a:gd name="connsiteX4" fmla="*/ 0 w 180975"/>
                  <a:gd name="connsiteY4" fmla="*/ 65082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0975" h="76200">
                    <a:moveTo>
                      <a:pt x="0" y="65082"/>
                    </a:moveTo>
                    <a:lnTo>
                      <a:pt x="3810" y="12695"/>
                    </a:lnTo>
                    <a:cubicBezTo>
                      <a:pt x="3810" y="12695"/>
                      <a:pt x="93345" y="-6355"/>
                      <a:pt x="179070" y="2217"/>
                    </a:cubicBezTo>
                    <a:lnTo>
                      <a:pt x="186690" y="45080"/>
                    </a:lnTo>
                    <a:cubicBezTo>
                      <a:pt x="186690" y="45080"/>
                      <a:pt x="102870" y="116517"/>
                      <a:pt x="0" y="65082"/>
                    </a:cubicBezTo>
                    <a:close/>
                  </a:path>
                </a:pathLst>
              </a:custGeom>
              <a:gradFill flip="none" rotWithShape="1">
                <a:gsLst>
                  <a:gs pos="2000">
                    <a:schemeClr val="accent1">
                      <a:lumMod val="20000"/>
                      <a:lumOff val="80000"/>
                    </a:schemeClr>
                  </a:gs>
                  <a:gs pos="100000">
                    <a:schemeClr val="accent1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617BFEA-C9DD-4505-9D2A-EA95922390F1}"/>
                </a:ext>
              </a:extLst>
            </p:cNvPr>
            <p:cNvSpPr/>
            <p:nvPr/>
          </p:nvSpPr>
          <p:spPr>
            <a:xfrm>
              <a:off x="4834732" y="2528512"/>
              <a:ext cx="686490" cy="4266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en-US" sz="2000" b="1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&lt;</a:t>
              </a:r>
              <a:r>
                <a:rPr lang="en-US" sz="2000" b="1" dirty="0" err="1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br</a:t>
              </a:r>
              <a:r>
                <a:rPr lang="en-US" sz="2000" b="1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&gt;</a:t>
              </a:r>
              <a:endParaRPr lang="en-US" sz="2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9141FDC-1421-435F-B402-9BA511D28B81}"/>
                </a:ext>
              </a:extLst>
            </p:cNvPr>
            <p:cNvSpPr/>
            <p:nvPr/>
          </p:nvSpPr>
          <p:spPr>
            <a:xfrm>
              <a:off x="3806650" y="1457309"/>
              <a:ext cx="561208" cy="4158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2000" dirty="0">
                  <a:solidFill>
                    <a:schemeClr val="bg1">
                      <a:lumMod val="95000"/>
                    </a:schemeClr>
                  </a:solidFill>
                  <a:latin typeface="Ubuntu" panose="020B0504030602030204" pitchFamily="34" charset="0"/>
                  <a:cs typeface="Times New Roman" panose="02020603050405020304" pitchFamily="18" charset="0"/>
                </a:rPr>
                <a:t>//-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741648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25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10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8" accel="50000" fill="hold" grpId="0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8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25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10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8" accel="5000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8" grpId="0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8A1FBD5-92EF-4A16-AF13-899B18103121}"/>
              </a:ext>
            </a:extLst>
          </p:cNvPr>
          <p:cNvSpPr/>
          <p:nvPr/>
        </p:nvSpPr>
        <p:spPr>
          <a:xfrm>
            <a:off x="5956082" y="725982"/>
            <a:ext cx="6052497" cy="5289668"/>
          </a:xfrm>
          <a:prstGeom prst="roundRect">
            <a:avLst>
              <a:gd name="adj" fmla="val 4767"/>
            </a:avLst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25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EA6DF27-3F3F-441E-8A36-B0CD1E336D8A}"/>
              </a:ext>
            </a:extLst>
          </p:cNvPr>
          <p:cNvSpPr/>
          <p:nvPr/>
        </p:nvSpPr>
        <p:spPr>
          <a:xfrm>
            <a:off x="669454" y="725982"/>
            <a:ext cx="45720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buntu" panose="020B0504030602030204" pitchFamily="34" charset="0"/>
              </a:rPr>
              <a:t>PHP Connect to MySQL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B9BAA2-3862-4D76-8ADD-46E79118836C}"/>
              </a:ext>
            </a:extLst>
          </p:cNvPr>
          <p:cNvSpPr/>
          <p:nvPr/>
        </p:nvSpPr>
        <p:spPr>
          <a:xfrm>
            <a:off x="606445" y="1934810"/>
            <a:ext cx="5223616" cy="48167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Before we can access data in the MySQL database, we need to be able to connect to the server</a:t>
            </a:r>
          </a:p>
          <a:p>
            <a:endParaRPr lang="en-GB" sz="7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PHP provides </a:t>
            </a:r>
            <a:r>
              <a:rPr lang="en-GB" b="1" dirty="0" err="1"/>
              <a:t>mysql_connect</a:t>
            </a:r>
            <a:r>
              <a:rPr lang="en-GB" dirty="0"/>
              <a:t> function to open a database connection.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This function takes five parameters and returns a MySQL link identifier on success, or FALSE on failure.</a:t>
            </a:r>
          </a:p>
          <a:p>
            <a:pPr marL="285750" indent="-285750">
              <a:buFont typeface="+mj-lt"/>
              <a:buAutoNum type="arabicPeriod"/>
            </a:pPr>
            <a:r>
              <a:rPr lang="en-IN" b="1" dirty="0"/>
              <a:t>Server : </a:t>
            </a:r>
            <a:r>
              <a:rPr lang="en-GB" dirty="0"/>
              <a:t>The host name running database server </a:t>
            </a:r>
            <a:r>
              <a:rPr lang="en-GB" dirty="0" err="1"/>
              <a:t>i.e</a:t>
            </a:r>
            <a:r>
              <a:rPr lang="en-GB" dirty="0"/>
              <a:t> Localhost</a:t>
            </a:r>
            <a:endParaRPr lang="en-IN" b="1" dirty="0"/>
          </a:p>
          <a:p>
            <a:pPr marL="285750" indent="-285750">
              <a:buFont typeface="+mj-lt"/>
              <a:buAutoNum type="arabicPeriod"/>
            </a:pPr>
            <a:r>
              <a:rPr lang="en-IN" b="1" dirty="0"/>
              <a:t>User : </a:t>
            </a:r>
            <a:r>
              <a:rPr lang="en-GB" dirty="0"/>
              <a:t>The username accessing the database.</a:t>
            </a:r>
            <a:endParaRPr lang="en-IN" b="1" dirty="0"/>
          </a:p>
          <a:p>
            <a:pPr marL="285750" indent="-285750">
              <a:buFont typeface="+mj-lt"/>
              <a:buAutoNum type="arabicPeriod"/>
            </a:pPr>
            <a:r>
              <a:rPr lang="en-IN" b="1" dirty="0"/>
              <a:t>Password:</a:t>
            </a:r>
            <a:r>
              <a:rPr lang="en-GB" dirty="0"/>
              <a:t>The password of the user accessing the database</a:t>
            </a:r>
          </a:p>
          <a:p>
            <a:pPr marL="285750" indent="-285750">
              <a:buFont typeface="+mj-lt"/>
              <a:buAutoNum type="arabicPeriod"/>
            </a:pPr>
            <a:r>
              <a:rPr lang="en-GB" b="1" dirty="0"/>
              <a:t>Database: </a:t>
            </a:r>
            <a:r>
              <a:rPr lang="en-GB" dirty="0"/>
              <a:t>The name of Database to accessing the database.</a:t>
            </a:r>
            <a:endParaRPr lang="en-IN" b="1" dirty="0"/>
          </a:p>
          <a:p>
            <a:pPr marL="285750" indent="-285750">
              <a:buFont typeface="+mj-lt"/>
              <a:buAutoNum type="arabicPeriod"/>
            </a:pPr>
            <a:endParaRPr lang="en-IN" b="1" dirty="0"/>
          </a:p>
          <a:p>
            <a:pPr marL="285750" indent="-285750">
              <a:buFont typeface="+mj-lt"/>
              <a:buAutoNum type="arabicPeriod"/>
            </a:pPr>
            <a:endParaRPr lang="en-GB" sz="1200" dirty="0">
              <a:solidFill>
                <a:srgbClr val="232A4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DD8D0DF-6390-4559-A9E3-3A155AF5F622}"/>
              </a:ext>
            </a:extLst>
          </p:cNvPr>
          <p:cNvSpPr/>
          <p:nvPr/>
        </p:nvSpPr>
        <p:spPr>
          <a:xfrm>
            <a:off x="6273728" y="1203942"/>
            <a:ext cx="5608830" cy="44946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Clr>
                <a:schemeClr val="bg1"/>
              </a:buClr>
              <a:buFont typeface="+mj-lt"/>
              <a:buAutoNum type="arabicPeriod"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&lt;?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php</a:t>
            </a:r>
            <a:endParaRPr lang="en-US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514350" indent="-514350">
              <a:lnSpc>
                <a:spcPct val="150000"/>
              </a:lnSpc>
              <a:buClr>
                <a:schemeClr val="bg1"/>
              </a:buClr>
              <a:buFont typeface="+mj-lt"/>
              <a:buAutoNum type="arabicPeriod"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$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servername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= "localhost";</a:t>
            </a:r>
          </a:p>
          <a:p>
            <a:pPr marL="514350" indent="-514350">
              <a:lnSpc>
                <a:spcPct val="150000"/>
              </a:lnSpc>
              <a:buClr>
                <a:schemeClr val="bg1"/>
              </a:buClr>
              <a:buFont typeface="+mj-lt"/>
              <a:buAutoNum type="arabicPeriod"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$username = "username";</a:t>
            </a:r>
          </a:p>
          <a:p>
            <a:pPr marL="514350" indent="-514350">
              <a:lnSpc>
                <a:spcPct val="150000"/>
              </a:lnSpc>
              <a:buClr>
                <a:schemeClr val="bg1"/>
              </a:buClr>
              <a:buFont typeface="+mj-lt"/>
              <a:buAutoNum type="arabicPeriod"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$password = "password";</a:t>
            </a:r>
          </a:p>
          <a:p>
            <a:pPr marL="514350" indent="-514350">
              <a:lnSpc>
                <a:spcPct val="150000"/>
              </a:lnSpc>
              <a:buClr>
                <a:schemeClr val="bg1"/>
              </a:buClr>
              <a:buFont typeface="+mj-lt"/>
              <a:buAutoNum type="arabicPeriod"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$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dbname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= "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myDB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";</a:t>
            </a:r>
          </a:p>
          <a:p>
            <a:pPr marL="514350" indent="-514350">
              <a:lnSpc>
                <a:spcPct val="150000"/>
              </a:lnSpc>
              <a:buClr>
                <a:schemeClr val="bg1"/>
              </a:buClr>
              <a:buFont typeface="+mj-lt"/>
              <a:buAutoNum type="arabicPeriod"/>
            </a:pPr>
            <a:endParaRPr lang="en-US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514350" indent="-514350">
              <a:lnSpc>
                <a:spcPct val="150000"/>
              </a:lnSpc>
              <a:buClr>
                <a:schemeClr val="bg1"/>
              </a:buClr>
              <a:buFont typeface="+mj-lt"/>
              <a:buAutoNum type="arabicPeriod"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// Create connection</a:t>
            </a:r>
          </a:p>
          <a:p>
            <a:pPr marL="514350" indent="-514350">
              <a:lnSpc>
                <a:spcPct val="150000"/>
              </a:lnSpc>
              <a:buClr>
                <a:schemeClr val="bg1"/>
              </a:buClr>
              <a:buFont typeface="+mj-lt"/>
              <a:buAutoNum type="arabicPeriod"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$conn =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mysqli_connect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($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servername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, $username, $password);</a:t>
            </a:r>
          </a:p>
          <a:p>
            <a:pPr marL="514350" indent="-514350">
              <a:lnSpc>
                <a:spcPct val="150000"/>
              </a:lnSpc>
              <a:buClr>
                <a:schemeClr val="bg1"/>
              </a:buClr>
              <a:buFont typeface="+mj-lt"/>
              <a:buAutoNum type="arabicPeriod"/>
            </a:pPr>
            <a:endParaRPr lang="en-US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514350" indent="-514350">
              <a:lnSpc>
                <a:spcPct val="150000"/>
              </a:lnSpc>
              <a:buClr>
                <a:schemeClr val="bg1"/>
              </a:buClr>
              <a:buFont typeface="+mj-lt"/>
              <a:buAutoNum type="arabicPeriod"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// Check connection</a:t>
            </a:r>
          </a:p>
          <a:p>
            <a:pPr marL="514350" indent="-514350">
              <a:lnSpc>
                <a:spcPct val="150000"/>
              </a:lnSpc>
              <a:buClr>
                <a:schemeClr val="bg1"/>
              </a:buClr>
              <a:buFont typeface="+mj-lt"/>
              <a:buAutoNum type="arabicPeriod"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if (!$conn) {</a:t>
            </a:r>
          </a:p>
          <a:p>
            <a:pPr marL="514350" indent="-514350">
              <a:lnSpc>
                <a:spcPct val="150000"/>
              </a:lnSpc>
              <a:buClr>
                <a:schemeClr val="bg1"/>
              </a:buClr>
              <a:buFont typeface="+mj-lt"/>
              <a:buAutoNum type="arabicPeriod"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die("Connection failed: " .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mysqli_connect_error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());</a:t>
            </a:r>
          </a:p>
          <a:p>
            <a:pPr marL="514350" indent="-514350">
              <a:lnSpc>
                <a:spcPct val="150000"/>
              </a:lnSpc>
              <a:buClr>
                <a:schemeClr val="bg1"/>
              </a:buClr>
              <a:buFont typeface="+mj-lt"/>
              <a:buAutoNum type="arabicPeriod"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514350" indent="-514350">
              <a:lnSpc>
                <a:spcPct val="150000"/>
              </a:lnSpc>
              <a:buClr>
                <a:schemeClr val="bg1"/>
              </a:buClr>
              <a:buFont typeface="+mj-lt"/>
              <a:buAutoNum type="arabicPeriod"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echo "Connected successfully";</a:t>
            </a:r>
          </a:p>
          <a:p>
            <a:pPr marL="514350" indent="-514350">
              <a:lnSpc>
                <a:spcPct val="150000"/>
              </a:lnSpc>
              <a:buClr>
                <a:schemeClr val="bg1"/>
              </a:buClr>
              <a:buFont typeface="+mj-lt"/>
              <a:buAutoNum type="arabicPeriod"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?&gt;</a:t>
            </a:r>
          </a:p>
          <a:p>
            <a:pPr marL="514350" indent="-514350">
              <a:lnSpc>
                <a:spcPct val="150000"/>
              </a:lnSpc>
              <a:buClr>
                <a:schemeClr val="bg1"/>
              </a:buClr>
              <a:buFont typeface="+mj-lt"/>
              <a:buAutoNum type="arabicPeriod"/>
            </a:pPr>
            <a:endParaRPr lang="en-US" sz="12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D7E1FEF-4269-483D-A75E-81B01781D78C}"/>
              </a:ext>
            </a:extLst>
          </p:cNvPr>
          <p:cNvSpPr/>
          <p:nvPr/>
        </p:nvSpPr>
        <p:spPr>
          <a:xfrm>
            <a:off x="6214736" y="842350"/>
            <a:ext cx="2937356" cy="338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da-DK" sz="1400" b="1" dirty="0">
                <a:solidFill>
                  <a:srgbClr val="FFFF00"/>
                </a:solidFill>
                <a:latin typeface="Ubuntu" panose="020B0504030602030204" pitchFamily="34" charset="0"/>
              </a:rPr>
              <a:t>MySQL Connect:</a:t>
            </a:r>
          </a:p>
        </p:txBody>
      </p:sp>
    </p:spTree>
    <p:extLst>
      <p:ext uri="{BB962C8B-B14F-4D97-AF65-F5344CB8AC3E}">
        <p14:creationId xmlns:p14="http://schemas.microsoft.com/office/powerpoint/2010/main" val="27585873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3" presetClass="entr" presetSubtype="16" fill="hold" grpId="0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4" grpId="0"/>
      <p:bldP spid="16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8A1FBD5-92EF-4A16-AF13-899B18103121}"/>
              </a:ext>
            </a:extLst>
          </p:cNvPr>
          <p:cNvSpPr/>
          <p:nvPr/>
        </p:nvSpPr>
        <p:spPr>
          <a:xfrm>
            <a:off x="5956082" y="725982"/>
            <a:ext cx="6052497" cy="5715278"/>
          </a:xfrm>
          <a:prstGeom prst="roundRect">
            <a:avLst>
              <a:gd name="adj" fmla="val 4767"/>
            </a:avLst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25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EA6DF27-3F3F-441E-8A36-B0CD1E336D8A}"/>
              </a:ext>
            </a:extLst>
          </p:cNvPr>
          <p:cNvSpPr/>
          <p:nvPr/>
        </p:nvSpPr>
        <p:spPr>
          <a:xfrm>
            <a:off x="669454" y="725982"/>
            <a:ext cx="492214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buntu" panose="020B0504030602030204" pitchFamily="34" charset="0"/>
              </a:rPr>
              <a:t>PHP Create a MySQL Database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B9BAA2-3862-4D76-8ADD-46E79118836C}"/>
              </a:ext>
            </a:extLst>
          </p:cNvPr>
          <p:cNvSpPr/>
          <p:nvPr/>
        </p:nvSpPr>
        <p:spPr>
          <a:xfrm>
            <a:off x="722486" y="2055492"/>
            <a:ext cx="4922142" cy="40472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PHP uses </a:t>
            </a:r>
            <a:r>
              <a:rPr lang="en-GB" dirty="0" err="1"/>
              <a:t>mysql_query</a:t>
            </a:r>
            <a:r>
              <a:rPr lang="en-GB" dirty="0"/>
              <a:t> function to create a MySQL database.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8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dirty="0"/>
              <a:t>Create the SQL query to create the database.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GB" sz="7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dirty="0"/>
              <a:t>Execute the query using </a:t>
            </a:r>
            <a:r>
              <a:rPr lang="en-GB" dirty="0" err="1"/>
              <a:t>mysql_query</a:t>
            </a:r>
            <a:r>
              <a:rPr lang="en-GB" dirty="0"/>
              <a:t>() function.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dirty="0"/>
              <a:t>It returns TRUE on success or FALSE on failure.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GB" sz="9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dirty="0"/>
              <a:t>This function takes two parameters: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GB" sz="700" dirty="0"/>
          </a:p>
          <a:p>
            <a:pPr marL="285750" lvl="0" indent="-285750">
              <a:buFont typeface="+mj-lt"/>
              <a:buAutoNum type="arabicPeriod"/>
            </a:pPr>
            <a:r>
              <a:rPr lang="en-IN" b="1" dirty="0" err="1"/>
              <a:t>sql</a:t>
            </a:r>
            <a:r>
              <a:rPr lang="en-IN" b="1" dirty="0"/>
              <a:t> : </a:t>
            </a:r>
            <a:r>
              <a:rPr lang="en-GB" dirty="0"/>
              <a:t>Required - SQL query to create a database.</a:t>
            </a:r>
          </a:p>
          <a:p>
            <a:pPr marL="285750" lvl="0" indent="-285750">
              <a:buFont typeface="+mj-lt"/>
              <a:buAutoNum type="arabicPeriod"/>
            </a:pPr>
            <a:endParaRPr lang="en-IN" sz="700" b="1" dirty="0"/>
          </a:p>
          <a:p>
            <a:pPr marL="285750" lvl="0" indent="-285750">
              <a:buFont typeface="+mj-lt"/>
              <a:buAutoNum type="arabicPeriod"/>
            </a:pPr>
            <a:r>
              <a:rPr lang="en-IN" b="1" dirty="0"/>
              <a:t>connection : </a:t>
            </a:r>
            <a:r>
              <a:rPr lang="en-GB" dirty="0"/>
              <a:t>if not specified then last </a:t>
            </a:r>
            <a:r>
              <a:rPr lang="en-GB" dirty="0" err="1"/>
              <a:t>opend</a:t>
            </a:r>
            <a:r>
              <a:rPr lang="en-GB" dirty="0"/>
              <a:t> connection by </a:t>
            </a:r>
            <a:r>
              <a:rPr lang="en-GB" dirty="0" err="1"/>
              <a:t>mysql_connect</a:t>
            </a:r>
            <a:r>
              <a:rPr lang="en-GB" dirty="0"/>
              <a:t> will be used.</a:t>
            </a:r>
            <a:endParaRPr lang="en-IN" b="1" dirty="0"/>
          </a:p>
          <a:p>
            <a:endParaRPr lang="en-IN" b="1" dirty="0"/>
          </a:p>
          <a:p>
            <a:pPr marL="285750" indent="-285750">
              <a:buFont typeface="+mj-lt"/>
              <a:buAutoNum type="arabicPeriod"/>
            </a:pPr>
            <a:endParaRPr lang="en-GB" sz="1200" dirty="0">
              <a:solidFill>
                <a:srgbClr val="232A4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DD8D0DF-6390-4559-A9E3-3A155AF5F622}"/>
              </a:ext>
            </a:extLst>
          </p:cNvPr>
          <p:cNvSpPr/>
          <p:nvPr/>
        </p:nvSpPr>
        <p:spPr>
          <a:xfrm>
            <a:off x="6273728" y="1203942"/>
            <a:ext cx="5608830" cy="5117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Clr>
                <a:schemeClr val="bg1"/>
              </a:buClr>
              <a:buFont typeface="+mj-lt"/>
              <a:buAutoNum type="arabicPeriod"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&lt;?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php</a:t>
            </a:r>
            <a:endParaRPr lang="en-US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514350" indent="-514350">
              <a:lnSpc>
                <a:spcPct val="150000"/>
              </a:lnSpc>
              <a:buClr>
                <a:schemeClr val="bg1"/>
              </a:buClr>
              <a:buFont typeface="+mj-lt"/>
              <a:buAutoNum type="arabicPeriod"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// Create connection</a:t>
            </a:r>
          </a:p>
          <a:p>
            <a:pPr marL="514350" indent="-514350">
              <a:lnSpc>
                <a:spcPct val="150000"/>
              </a:lnSpc>
              <a:buClr>
                <a:schemeClr val="bg1"/>
              </a:buClr>
              <a:buFont typeface="+mj-lt"/>
              <a:buAutoNum type="arabicPeriod"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$conn =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mysqli_connect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($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servername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, $username, $password);</a:t>
            </a:r>
          </a:p>
          <a:p>
            <a:pPr marL="514350" indent="-514350">
              <a:lnSpc>
                <a:spcPct val="150000"/>
              </a:lnSpc>
              <a:buClr>
                <a:schemeClr val="bg1"/>
              </a:buClr>
              <a:buFont typeface="+mj-lt"/>
              <a:buAutoNum type="arabicPeriod"/>
            </a:pPr>
            <a:endParaRPr lang="en-US" sz="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514350" indent="-514350">
              <a:lnSpc>
                <a:spcPct val="150000"/>
              </a:lnSpc>
              <a:buClr>
                <a:schemeClr val="bg1"/>
              </a:buClr>
              <a:buFont typeface="+mj-lt"/>
              <a:buAutoNum type="arabicPeriod"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// Check connection</a:t>
            </a:r>
          </a:p>
          <a:p>
            <a:pPr marL="514350" indent="-514350">
              <a:lnSpc>
                <a:spcPct val="150000"/>
              </a:lnSpc>
              <a:buClr>
                <a:schemeClr val="bg1"/>
              </a:buClr>
              <a:buFont typeface="+mj-lt"/>
              <a:buAutoNum type="arabicPeriod"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if (!$conn) {</a:t>
            </a:r>
          </a:p>
          <a:p>
            <a:pPr marL="514350" indent="-514350">
              <a:lnSpc>
                <a:spcPct val="150000"/>
              </a:lnSpc>
              <a:buClr>
                <a:schemeClr val="bg1"/>
              </a:buClr>
              <a:buFont typeface="+mj-lt"/>
              <a:buAutoNum type="arabicPeriod"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die("Connection failed: " .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mysqli_connect_error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());</a:t>
            </a:r>
          </a:p>
          <a:p>
            <a:pPr marL="514350" indent="-514350">
              <a:lnSpc>
                <a:spcPct val="150000"/>
              </a:lnSpc>
              <a:buClr>
                <a:schemeClr val="bg1"/>
              </a:buClr>
              <a:buFont typeface="+mj-lt"/>
              <a:buAutoNum type="arabicPeriod"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514350" indent="-514350">
              <a:lnSpc>
                <a:spcPct val="150000"/>
              </a:lnSpc>
              <a:buClr>
                <a:schemeClr val="bg1"/>
              </a:buClr>
              <a:buFont typeface="+mj-lt"/>
              <a:buAutoNum type="arabicPeriod"/>
            </a:pPr>
            <a:endParaRPr lang="en-US" sz="7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514350" indent="-514350">
              <a:lnSpc>
                <a:spcPct val="150000"/>
              </a:lnSpc>
              <a:buClr>
                <a:schemeClr val="bg1"/>
              </a:buClr>
              <a:buFont typeface="+mj-lt"/>
              <a:buAutoNum type="arabicPeriod"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// Create database</a:t>
            </a:r>
          </a:p>
          <a:p>
            <a:pPr marL="514350" indent="-514350">
              <a:lnSpc>
                <a:spcPct val="150000"/>
              </a:lnSpc>
              <a:buClr>
                <a:schemeClr val="bg1"/>
              </a:buClr>
              <a:buFont typeface="+mj-lt"/>
              <a:buAutoNum type="arabicPeriod"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$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sql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= "CREATE DATABASE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myDB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";</a:t>
            </a:r>
          </a:p>
          <a:p>
            <a:pPr marL="514350" indent="-514350">
              <a:lnSpc>
                <a:spcPct val="150000"/>
              </a:lnSpc>
              <a:buClr>
                <a:schemeClr val="bg1"/>
              </a:buClr>
              <a:buFont typeface="+mj-lt"/>
              <a:buAutoNum type="arabicPeriod"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if (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mysqli_query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($conn, $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sql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)) {</a:t>
            </a:r>
          </a:p>
          <a:p>
            <a:pPr marL="514350" indent="-514350">
              <a:lnSpc>
                <a:spcPct val="150000"/>
              </a:lnSpc>
              <a:buClr>
                <a:schemeClr val="bg1"/>
              </a:buClr>
              <a:buFont typeface="+mj-lt"/>
              <a:buAutoNum type="arabicPeriod"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echo "Database created successfully";</a:t>
            </a:r>
          </a:p>
          <a:p>
            <a:pPr marL="514350" indent="-514350">
              <a:lnSpc>
                <a:spcPct val="150000"/>
              </a:lnSpc>
              <a:buClr>
                <a:schemeClr val="bg1"/>
              </a:buClr>
              <a:buFont typeface="+mj-lt"/>
              <a:buAutoNum type="arabicPeriod"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} else {</a:t>
            </a:r>
          </a:p>
          <a:p>
            <a:pPr marL="514350" indent="-514350">
              <a:lnSpc>
                <a:spcPct val="150000"/>
              </a:lnSpc>
              <a:buClr>
                <a:schemeClr val="bg1"/>
              </a:buClr>
              <a:buFont typeface="+mj-lt"/>
              <a:buAutoNum type="arabicPeriod"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echo "Error creating database: " .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mysqli_error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($conn);</a:t>
            </a:r>
          </a:p>
          <a:p>
            <a:pPr marL="514350" indent="-514350">
              <a:lnSpc>
                <a:spcPct val="150000"/>
              </a:lnSpc>
              <a:buClr>
                <a:schemeClr val="bg1"/>
              </a:buClr>
              <a:buFont typeface="+mj-lt"/>
              <a:buAutoNum type="arabicPeriod"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514350" indent="-514350">
              <a:lnSpc>
                <a:spcPct val="150000"/>
              </a:lnSpc>
              <a:buClr>
                <a:schemeClr val="bg1"/>
              </a:buClr>
              <a:buFont typeface="+mj-lt"/>
              <a:buAutoNum type="arabicPeriod"/>
            </a:pPr>
            <a:endParaRPr lang="en-US" sz="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514350" indent="-514350">
              <a:lnSpc>
                <a:spcPct val="150000"/>
              </a:lnSpc>
              <a:buClr>
                <a:schemeClr val="bg1"/>
              </a:buClr>
              <a:buFont typeface="+mj-lt"/>
              <a:buAutoNum type="arabicPeriod"/>
            </a:pP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mysqli_close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($conn);</a:t>
            </a:r>
          </a:p>
          <a:p>
            <a:pPr marL="514350" indent="-514350">
              <a:lnSpc>
                <a:spcPct val="150000"/>
              </a:lnSpc>
              <a:buClr>
                <a:schemeClr val="bg1"/>
              </a:buClr>
              <a:buFont typeface="+mj-lt"/>
              <a:buAutoNum type="arabicPeriod"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?&gt;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D7E1FEF-4269-483D-A75E-81B01781D78C}"/>
              </a:ext>
            </a:extLst>
          </p:cNvPr>
          <p:cNvSpPr/>
          <p:nvPr/>
        </p:nvSpPr>
        <p:spPr>
          <a:xfrm>
            <a:off x="6214736" y="842350"/>
            <a:ext cx="2937356" cy="338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da-DK" sz="1400" b="1" dirty="0">
                <a:solidFill>
                  <a:srgbClr val="FFFF00"/>
                </a:solidFill>
                <a:latin typeface="Ubuntu" panose="020B0504030602030204" pitchFamily="34" charset="0"/>
              </a:rPr>
              <a:t>MySQL Create DB:</a:t>
            </a:r>
          </a:p>
        </p:txBody>
      </p:sp>
    </p:spTree>
    <p:extLst>
      <p:ext uri="{BB962C8B-B14F-4D97-AF65-F5344CB8AC3E}">
        <p14:creationId xmlns:p14="http://schemas.microsoft.com/office/powerpoint/2010/main" val="30661620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3" presetClass="entr" presetSubtype="16" fill="hold" grpId="0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4" grpId="0"/>
      <p:bldP spid="16" grpId="0"/>
      <p:bldP spid="17" grpId="0"/>
    </p:bldLst>
  </p:timing>
</p:sld>
</file>

<file path=ppt/theme/theme1.xml><?xml version="1.0" encoding="utf-8"?>
<a:theme xmlns:a="http://schemas.openxmlformats.org/drawingml/2006/main" name="Office Theme">
  <a:themeElements>
    <a:clrScheme name="Custom 35">
      <a:dk1>
        <a:srgbClr val="000000"/>
      </a:dk1>
      <a:lt1>
        <a:srgbClr val="FFFFFF"/>
      </a:lt1>
      <a:dk2>
        <a:srgbClr val="2D3847"/>
      </a:dk2>
      <a:lt2>
        <a:srgbClr val="E7E6E6"/>
      </a:lt2>
      <a:accent1>
        <a:srgbClr val="F03030"/>
      </a:accent1>
      <a:accent2>
        <a:srgbClr val="3C86D8"/>
      </a:accent2>
      <a:accent3>
        <a:srgbClr val="25C2E3"/>
      </a:accent3>
      <a:accent4>
        <a:srgbClr val="A24BF0"/>
      </a:accent4>
      <a:accent5>
        <a:srgbClr val="DC44A8"/>
      </a:accent5>
      <a:accent6>
        <a:srgbClr val="F7AD2A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Coder;//">
      <a:dk1>
        <a:srgbClr val="000000"/>
      </a:dk1>
      <a:lt1>
        <a:srgbClr val="FFFFFF"/>
      </a:lt1>
      <a:dk2>
        <a:srgbClr val="2D3847"/>
      </a:dk2>
      <a:lt2>
        <a:srgbClr val="E7E6E6"/>
      </a:lt2>
      <a:accent1>
        <a:srgbClr val="0088FF"/>
      </a:accent1>
      <a:accent2>
        <a:srgbClr val="E700B2"/>
      </a:accent2>
      <a:accent3>
        <a:srgbClr val="FF6C41"/>
      </a:accent3>
      <a:accent4>
        <a:srgbClr val="FFBB37"/>
      </a:accent4>
      <a:accent5>
        <a:srgbClr val="FF0071"/>
      </a:accent5>
      <a:accent6>
        <a:srgbClr val="FF6C41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F4BF70CF-403C-4D4F-A768-48878F1D23C5}">
  <we:reference id="wa104379997" version="2.0.0.0" store="en-US" storeType="OMEX"/>
  <we:alternateReferences>
    <we:reference id="wa104379997" version="2.0.0.0" store="wa104379997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2853</TotalTime>
  <Words>3734</Words>
  <Application>Microsoft Office PowerPoint</Application>
  <PresentationFormat>Widescreen</PresentationFormat>
  <Paragraphs>527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4" baseType="lpstr">
      <vt:lpstr>Arial</vt:lpstr>
      <vt:lpstr>Calibri</vt:lpstr>
      <vt:lpstr>Consolas</vt:lpstr>
      <vt:lpstr>Montserrat</vt:lpstr>
      <vt:lpstr>Open Sans Light</vt:lpstr>
      <vt:lpstr>Poppins</vt:lpstr>
      <vt:lpstr>Segoe UI Light</vt:lpstr>
      <vt:lpstr>Segoe UI Variable Text Semibold</vt:lpstr>
      <vt:lpstr>Ubuntu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Galang</dc:creator>
  <cp:lastModifiedBy>ADARSH NISHAD</cp:lastModifiedBy>
  <cp:revision>184</cp:revision>
  <dcterms:created xsi:type="dcterms:W3CDTF">2019-03-30T07:35:01Z</dcterms:created>
  <dcterms:modified xsi:type="dcterms:W3CDTF">2022-04-13T07:02:36Z</dcterms:modified>
</cp:coreProperties>
</file>