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6C405-370C-49F1-BFD6-468512C935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AA6DFF-9782-4B9F-AE52-17A1EC4305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</a:t>
          </a:r>
          <a:r>
            <a:rPr lang="en-US" b="0" i="0"/>
            <a:t>reating a machine learning model which identify if the website is legitimate or a phishing website.</a:t>
          </a:r>
          <a:endParaRPr lang="en-US"/>
        </a:p>
      </dgm:t>
    </dgm:pt>
    <dgm:pt modelId="{482D8D6A-237D-4A27-B64C-B907333A8189}" type="parTrans" cxnId="{795B8CFE-D685-4A23-A8F6-DCED8EB9288C}">
      <dgm:prSet/>
      <dgm:spPr/>
      <dgm:t>
        <a:bodyPr/>
        <a:lstStyle/>
        <a:p>
          <a:endParaRPr lang="en-US"/>
        </a:p>
      </dgm:t>
    </dgm:pt>
    <dgm:pt modelId="{76062287-617D-4E05-8717-CF379F2511B8}" type="sibTrans" cxnId="{795B8CFE-D685-4A23-A8F6-DCED8EB9288C}">
      <dgm:prSet/>
      <dgm:spPr/>
      <dgm:t>
        <a:bodyPr/>
        <a:lstStyle/>
        <a:p>
          <a:endParaRPr lang="en-US"/>
        </a:p>
      </dgm:t>
    </dgm:pt>
    <dgm:pt modelId="{0AB00BCE-34B1-425E-9370-930E94B08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Here, we have used the random forest classifier to create our ML model</a:t>
          </a:r>
          <a:endParaRPr lang="en-US"/>
        </a:p>
      </dgm:t>
    </dgm:pt>
    <dgm:pt modelId="{DE0CE018-22DA-4B3B-A3F2-F03301B5E68F}" type="parTrans" cxnId="{5277279E-4F5D-4484-9DAD-7E71D8320C17}">
      <dgm:prSet/>
      <dgm:spPr/>
      <dgm:t>
        <a:bodyPr/>
        <a:lstStyle/>
        <a:p>
          <a:endParaRPr lang="en-US"/>
        </a:p>
      </dgm:t>
    </dgm:pt>
    <dgm:pt modelId="{639E52E9-56A0-469C-9F56-D7C1DE424BA3}" type="sibTrans" cxnId="{5277279E-4F5D-4484-9DAD-7E71D8320C17}">
      <dgm:prSet/>
      <dgm:spPr/>
      <dgm:t>
        <a:bodyPr/>
        <a:lstStyle/>
        <a:p>
          <a:endParaRPr lang="en-US"/>
        </a:p>
      </dgm:t>
    </dgm:pt>
    <dgm:pt modelId="{FE9D970B-8A0E-40D2-98E1-EE645A2D0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trained our model on 8955 different data sample each having 30 features.</a:t>
          </a:r>
        </a:p>
      </dgm:t>
    </dgm:pt>
    <dgm:pt modelId="{EC1112D0-62B3-4F9D-9C7D-B183731B7230}" type="parTrans" cxnId="{F48989BC-2930-414F-B3DA-B44919ECB2F3}">
      <dgm:prSet/>
      <dgm:spPr/>
      <dgm:t>
        <a:bodyPr/>
        <a:lstStyle/>
        <a:p>
          <a:endParaRPr lang="en-US"/>
        </a:p>
      </dgm:t>
    </dgm:pt>
    <dgm:pt modelId="{94FB1517-756E-47C3-AB2C-D0DBC0C91C58}" type="sibTrans" cxnId="{F48989BC-2930-414F-B3DA-B44919ECB2F3}">
      <dgm:prSet/>
      <dgm:spPr/>
      <dgm:t>
        <a:bodyPr/>
        <a:lstStyle/>
        <a:p>
          <a:endParaRPr lang="en-US"/>
        </a:p>
      </dgm:t>
    </dgm:pt>
    <dgm:pt modelId="{7F21C68B-C5EE-40CB-85BC-A92FA72420B4}" type="pres">
      <dgm:prSet presAssocID="{D326C405-370C-49F1-BFD6-468512C93517}" presName="root" presStyleCnt="0">
        <dgm:presLayoutVars>
          <dgm:dir/>
          <dgm:resizeHandles val="exact"/>
        </dgm:presLayoutVars>
      </dgm:prSet>
      <dgm:spPr/>
    </dgm:pt>
    <dgm:pt modelId="{95BF531B-F31D-46E9-90D1-7AEE0ED318CF}" type="pres">
      <dgm:prSet presAssocID="{2FAA6DFF-9782-4B9F-AE52-17A1EC4305D3}" presName="compNode" presStyleCnt="0"/>
      <dgm:spPr/>
    </dgm:pt>
    <dgm:pt modelId="{C7A23119-C41D-45E1-AD77-27CFE6F72632}" type="pres">
      <dgm:prSet presAssocID="{2FAA6DFF-9782-4B9F-AE52-17A1EC4305D3}" presName="bgRect" presStyleLbl="bgShp" presStyleIdx="0" presStyleCnt="3"/>
      <dgm:spPr/>
    </dgm:pt>
    <dgm:pt modelId="{2EEE4215-0869-4733-BA07-7817BBDF6317}" type="pres">
      <dgm:prSet presAssocID="{2FAA6DFF-9782-4B9F-AE52-17A1EC4305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697467-495B-48E1-BB3A-650BB5E4E4D3}" type="pres">
      <dgm:prSet presAssocID="{2FAA6DFF-9782-4B9F-AE52-17A1EC4305D3}" presName="spaceRect" presStyleCnt="0"/>
      <dgm:spPr/>
    </dgm:pt>
    <dgm:pt modelId="{D1D4900F-4A43-441E-A099-53E5E2C29886}" type="pres">
      <dgm:prSet presAssocID="{2FAA6DFF-9782-4B9F-AE52-17A1EC4305D3}" presName="parTx" presStyleLbl="revTx" presStyleIdx="0" presStyleCnt="3">
        <dgm:presLayoutVars>
          <dgm:chMax val="0"/>
          <dgm:chPref val="0"/>
        </dgm:presLayoutVars>
      </dgm:prSet>
      <dgm:spPr/>
    </dgm:pt>
    <dgm:pt modelId="{EDD0C079-D1D9-4BC9-A710-6E65A102BBED}" type="pres">
      <dgm:prSet presAssocID="{76062287-617D-4E05-8717-CF379F2511B8}" presName="sibTrans" presStyleCnt="0"/>
      <dgm:spPr/>
    </dgm:pt>
    <dgm:pt modelId="{A9F5CE49-E833-4BA3-8832-588FF6C137D5}" type="pres">
      <dgm:prSet presAssocID="{0AB00BCE-34B1-425E-9370-930E94B086ED}" presName="compNode" presStyleCnt="0"/>
      <dgm:spPr/>
    </dgm:pt>
    <dgm:pt modelId="{6B0958C9-12D2-4A33-ACD6-0A89A3EFDFD6}" type="pres">
      <dgm:prSet presAssocID="{0AB00BCE-34B1-425E-9370-930E94B086ED}" presName="bgRect" presStyleLbl="bgShp" presStyleIdx="1" presStyleCnt="3"/>
      <dgm:spPr/>
    </dgm:pt>
    <dgm:pt modelId="{C267A2B4-B59A-4EC6-B2B9-3234DB4BF4C7}" type="pres">
      <dgm:prSet presAssocID="{0AB00BCE-34B1-425E-9370-930E94B086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A9B31FB-81E5-4936-89CB-F81343EE53BF}" type="pres">
      <dgm:prSet presAssocID="{0AB00BCE-34B1-425E-9370-930E94B086ED}" presName="spaceRect" presStyleCnt="0"/>
      <dgm:spPr/>
    </dgm:pt>
    <dgm:pt modelId="{4B44B0DF-0FC4-4816-B9A1-AFDFEF9DDFC6}" type="pres">
      <dgm:prSet presAssocID="{0AB00BCE-34B1-425E-9370-930E94B086ED}" presName="parTx" presStyleLbl="revTx" presStyleIdx="1" presStyleCnt="3">
        <dgm:presLayoutVars>
          <dgm:chMax val="0"/>
          <dgm:chPref val="0"/>
        </dgm:presLayoutVars>
      </dgm:prSet>
      <dgm:spPr/>
    </dgm:pt>
    <dgm:pt modelId="{17CB9172-F8D9-46A9-918D-53BB1D9118AE}" type="pres">
      <dgm:prSet presAssocID="{639E52E9-56A0-469C-9F56-D7C1DE424BA3}" presName="sibTrans" presStyleCnt="0"/>
      <dgm:spPr/>
    </dgm:pt>
    <dgm:pt modelId="{E24831B2-6CAE-49D8-982A-7074FBBEFBE6}" type="pres">
      <dgm:prSet presAssocID="{FE9D970B-8A0E-40D2-98E1-EE645A2D0A46}" presName="compNode" presStyleCnt="0"/>
      <dgm:spPr/>
    </dgm:pt>
    <dgm:pt modelId="{82D3C532-571C-4809-A601-BE846AA381B4}" type="pres">
      <dgm:prSet presAssocID="{FE9D970B-8A0E-40D2-98E1-EE645A2D0A46}" presName="bgRect" presStyleLbl="bgShp" presStyleIdx="2" presStyleCnt="3"/>
      <dgm:spPr/>
    </dgm:pt>
    <dgm:pt modelId="{9CCD1237-1871-4CBD-8C29-19E2C9A80B16}" type="pres">
      <dgm:prSet presAssocID="{FE9D970B-8A0E-40D2-98E1-EE645A2D0A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1FD1C4-5F2C-45FD-8AFF-898ABDA803D6}" type="pres">
      <dgm:prSet presAssocID="{FE9D970B-8A0E-40D2-98E1-EE645A2D0A46}" presName="spaceRect" presStyleCnt="0"/>
      <dgm:spPr/>
    </dgm:pt>
    <dgm:pt modelId="{FDB7ED25-61AA-4857-AC86-B1219AB2061B}" type="pres">
      <dgm:prSet presAssocID="{FE9D970B-8A0E-40D2-98E1-EE645A2D0A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AB1358-CB17-40AF-95DD-BABA65A7BDCA}" type="presOf" srcId="{D326C405-370C-49F1-BFD6-468512C93517}" destId="{7F21C68B-C5EE-40CB-85BC-A92FA72420B4}" srcOrd="0" destOrd="0" presId="urn:microsoft.com/office/officeart/2018/2/layout/IconVerticalSolidList"/>
    <dgm:cxn modelId="{5277279E-4F5D-4484-9DAD-7E71D8320C17}" srcId="{D326C405-370C-49F1-BFD6-468512C93517}" destId="{0AB00BCE-34B1-425E-9370-930E94B086ED}" srcOrd="1" destOrd="0" parTransId="{DE0CE018-22DA-4B3B-A3F2-F03301B5E68F}" sibTransId="{639E52E9-56A0-469C-9F56-D7C1DE424BA3}"/>
    <dgm:cxn modelId="{9D1AC1B9-1845-4140-915C-9A37005C309D}" type="presOf" srcId="{FE9D970B-8A0E-40D2-98E1-EE645A2D0A46}" destId="{FDB7ED25-61AA-4857-AC86-B1219AB2061B}" srcOrd="0" destOrd="0" presId="urn:microsoft.com/office/officeart/2018/2/layout/IconVerticalSolidList"/>
    <dgm:cxn modelId="{F48989BC-2930-414F-B3DA-B44919ECB2F3}" srcId="{D326C405-370C-49F1-BFD6-468512C93517}" destId="{FE9D970B-8A0E-40D2-98E1-EE645A2D0A46}" srcOrd="2" destOrd="0" parTransId="{EC1112D0-62B3-4F9D-9C7D-B183731B7230}" sibTransId="{94FB1517-756E-47C3-AB2C-D0DBC0C91C58}"/>
    <dgm:cxn modelId="{02D15EC8-9419-40BD-B6FF-560F7352D194}" type="presOf" srcId="{0AB00BCE-34B1-425E-9370-930E94B086ED}" destId="{4B44B0DF-0FC4-4816-B9A1-AFDFEF9DDFC6}" srcOrd="0" destOrd="0" presId="urn:microsoft.com/office/officeart/2018/2/layout/IconVerticalSolidList"/>
    <dgm:cxn modelId="{DB381DE7-C89C-446E-B807-EC286C6A118A}" type="presOf" srcId="{2FAA6DFF-9782-4B9F-AE52-17A1EC4305D3}" destId="{D1D4900F-4A43-441E-A099-53E5E2C29886}" srcOrd="0" destOrd="0" presId="urn:microsoft.com/office/officeart/2018/2/layout/IconVerticalSolidList"/>
    <dgm:cxn modelId="{795B8CFE-D685-4A23-A8F6-DCED8EB9288C}" srcId="{D326C405-370C-49F1-BFD6-468512C93517}" destId="{2FAA6DFF-9782-4B9F-AE52-17A1EC4305D3}" srcOrd="0" destOrd="0" parTransId="{482D8D6A-237D-4A27-B64C-B907333A8189}" sibTransId="{76062287-617D-4E05-8717-CF379F2511B8}"/>
    <dgm:cxn modelId="{4B50344C-A465-45FD-8EA5-CAEBD151CEB9}" type="presParOf" srcId="{7F21C68B-C5EE-40CB-85BC-A92FA72420B4}" destId="{95BF531B-F31D-46E9-90D1-7AEE0ED318CF}" srcOrd="0" destOrd="0" presId="urn:microsoft.com/office/officeart/2018/2/layout/IconVerticalSolidList"/>
    <dgm:cxn modelId="{14D7DC36-81FD-4596-A2E4-E0B798BD9A2A}" type="presParOf" srcId="{95BF531B-F31D-46E9-90D1-7AEE0ED318CF}" destId="{C7A23119-C41D-45E1-AD77-27CFE6F72632}" srcOrd="0" destOrd="0" presId="urn:microsoft.com/office/officeart/2018/2/layout/IconVerticalSolidList"/>
    <dgm:cxn modelId="{B3BCB186-3315-4497-B348-659026270651}" type="presParOf" srcId="{95BF531B-F31D-46E9-90D1-7AEE0ED318CF}" destId="{2EEE4215-0869-4733-BA07-7817BBDF6317}" srcOrd="1" destOrd="0" presId="urn:microsoft.com/office/officeart/2018/2/layout/IconVerticalSolidList"/>
    <dgm:cxn modelId="{4D374800-BCE0-4C9D-A57A-FDB726FAD0EF}" type="presParOf" srcId="{95BF531B-F31D-46E9-90D1-7AEE0ED318CF}" destId="{A6697467-495B-48E1-BB3A-650BB5E4E4D3}" srcOrd="2" destOrd="0" presId="urn:microsoft.com/office/officeart/2018/2/layout/IconVerticalSolidList"/>
    <dgm:cxn modelId="{5E2BD713-9338-402E-98E8-4766EB44F320}" type="presParOf" srcId="{95BF531B-F31D-46E9-90D1-7AEE0ED318CF}" destId="{D1D4900F-4A43-441E-A099-53E5E2C29886}" srcOrd="3" destOrd="0" presId="urn:microsoft.com/office/officeart/2018/2/layout/IconVerticalSolidList"/>
    <dgm:cxn modelId="{359B2FB8-DFD5-4386-B094-7A317E7BDC4A}" type="presParOf" srcId="{7F21C68B-C5EE-40CB-85BC-A92FA72420B4}" destId="{EDD0C079-D1D9-4BC9-A710-6E65A102BBED}" srcOrd="1" destOrd="0" presId="urn:microsoft.com/office/officeart/2018/2/layout/IconVerticalSolidList"/>
    <dgm:cxn modelId="{EE4C0D44-1C05-453A-8175-64A3C9960A97}" type="presParOf" srcId="{7F21C68B-C5EE-40CB-85BC-A92FA72420B4}" destId="{A9F5CE49-E833-4BA3-8832-588FF6C137D5}" srcOrd="2" destOrd="0" presId="urn:microsoft.com/office/officeart/2018/2/layout/IconVerticalSolidList"/>
    <dgm:cxn modelId="{FF4AF510-614C-4220-B85D-2F4C314BB790}" type="presParOf" srcId="{A9F5CE49-E833-4BA3-8832-588FF6C137D5}" destId="{6B0958C9-12D2-4A33-ACD6-0A89A3EFDFD6}" srcOrd="0" destOrd="0" presId="urn:microsoft.com/office/officeart/2018/2/layout/IconVerticalSolidList"/>
    <dgm:cxn modelId="{7B1EB494-75A6-4227-B204-3FA3B4C0D47A}" type="presParOf" srcId="{A9F5CE49-E833-4BA3-8832-588FF6C137D5}" destId="{C267A2B4-B59A-4EC6-B2B9-3234DB4BF4C7}" srcOrd="1" destOrd="0" presId="urn:microsoft.com/office/officeart/2018/2/layout/IconVerticalSolidList"/>
    <dgm:cxn modelId="{554FD4F3-0390-4A78-9964-2D83A8A5F4A3}" type="presParOf" srcId="{A9F5CE49-E833-4BA3-8832-588FF6C137D5}" destId="{8A9B31FB-81E5-4936-89CB-F81343EE53BF}" srcOrd="2" destOrd="0" presId="urn:microsoft.com/office/officeart/2018/2/layout/IconVerticalSolidList"/>
    <dgm:cxn modelId="{9711C42B-BDAF-4FB3-B932-6C157D5B59A2}" type="presParOf" srcId="{A9F5CE49-E833-4BA3-8832-588FF6C137D5}" destId="{4B44B0DF-0FC4-4816-B9A1-AFDFEF9DDFC6}" srcOrd="3" destOrd="0" presId="urn:microsoft.com/office/officeart/2018/2/layout/IconVerticalSolidList"/>
    <dgm:cxn modelId="{E8A85D6C-1040-431C-AB1F-482AF34B5A55}" type="presParOf" srcId="{7F21C68B-C5EE-40CB-85BC-A92FA72420B4}" destId="{17CB9172-F8D9-46A9-918D-53BB1D9118AE}" srcOrd="3" destOrd="0" presId="urn:microsoft.com/office/officeart/2018/2/layout/IconVerticalSolidList"/>
    <dgm:cxn modelId="{0FC4F579-F04C-4FC0-B633-31A5BDEE3120}" type="presParOf" srcId="{7F21C68B-C5EE-40CB-85BC-A92FA72420B4}" destId="{E24831B2-6CAE-49D8-982A-7074FBBEFBE6}" srcOrd="4" destOrd="0" presId="urn:microsoft.com/office/officeart/2018/2/layout/IconVerticalSolidList"/>
    <dgm:cxn modelId="{20C72C2C-8E9D-4D57-ACA6-EBFCA0CCFF0B}" type="presParOf" srcId="{E24831B2-6CAE-49D8-982A-7074FBBEFBE6}" destId="{82D3C532-571C-4809-A601-BE846AA381B4}" srcOrd="0" destOrd="0" presId="urn:microsoft.com/office/officeart/2018/2/layout/IconVerticalSolidList"/>
    <dgm:cxn modelId="{4B930898-91E6-4EE7-B831-6E8D775DE38C}" type="presParOf" srcId="{E24831B2-6CAE-49D8-982A-7074FBBEFBE6}" destId="{9CCD1237-1871-4CBD-8C29-19E2C9A80B16}" srcOrd="1" destOrd="0" presId="urn:microsoft.com/office/officeart/2018/2/layout/IconVerticalSolidList"/>
    <dgm:cxn modelId="{3DD34342-7613-424B-9065-A268335ED921}" type="presParOf" srcId="{E24831B2-6CAE-49D8-982A-7074FBBEFBE6}" destId="{F51FD1C4-5F2C-45FD-8AFF-898ABDA803D6}" srcOrd="2" destOrd="0" presId="urn:microsoft.com/office/officeart/2018/2/layout/IconVerticalSolidList"/>
    <dgm:cxn modelId="{E199769A-552A-4FD5-A5A4-FC3FE8734802}" type="presParOf" srcId="{E24831B2-6CAE-49D8-982A-7074FBBEFBE6}" destId="{FDB7ED25-61AA-4857-AC86-B1219AB206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48A7D-450A-467C-86B0-D05AF04E61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B2B4A7-72FC-4CF5-8EB8-F0642E5371A6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35951D67-5564-4CF6-98B5-E0A650B1C8B9}" type="parTrans" cxnId="{A3464BAC-F80F-4A5C-B4B7-F4ABB38B61AE}">
      <dgm:prSet/>
      <dgm:spPr/>
      <dgm:t>
        <a:bodyPr/>
        <a:lstStyle/>
        <a:p>
          <a:endParaRPr lang="en-US"/>
        </a:p>
      </dgm:t>
    </dgm:pt>
    <dgm:pt modelId="{FB97FF12-E174-4BF9-B662-3E8F0691B205}" type="sibTrans" cxnId="{A3464BAC-F80F-4A5C-B4B7-F4ABB38B61AE}">
      <dgm:prSet/>
      <dgm:spPr/>
      <dgm:t>
        <a:bodyPr/>
        <a:lstStyle/>
        <a:p>
          <a:endParaRPr lang="en-US"/>
        </a:p>
      </dgm:t>
    </dgm:pt>
    <dgm:pt modelId="{2DE0467B-AF0A-49C3-98E7-9CB77F13ED9E}">
      <dgm:prSet/>
      <dgm:spPr/>
      <dgm:t>
        <a:bodyPr/>
        <a:lstStyle/>
        <a:p>
          <a:r>
            <a:rPr lang="en-US"/>
            <a:t>Vs code</a:t>
          </a:r>
        </a:p>
      </dgm:t>
    </dgm:pt>
    <dgm:pt modelId="{C08AD56A-1AB3-4957-81B1-EE05F6FD56AC}" type="parTrans" cxnId="{7A5D1ADB-E7D1-4B3D-B441-C5FB7E5E0B83}">
      <dgm:prSet/>
      <dgm:spPr/>
      <dgm:t>
        <a:bodyPr/>
        <a:lstStyle/>
        <a:p>
          <a:endParaRPr lang="en-US"/>
        </a:p>
      </dgm:t>
    </dgm:pt>
    <dgm:pt modelId="{19A5A663-1ED8-4D8C-880D-5D4EE3DB92AE}" type="sibTrans" cxnId="{7A5D1ADB-E7D1-4B3D-B441-C5FB7E5E0B83}">
      <dgm:prSet/>
      <dgm:spPr/>
      <dgm:t>
        <a:bodyPr/>
        <a:lstStyle/>
        <a:p>
          <a:endParaRPr lang="en-US"/>
        </a:p>
      </dgm:t>
    </dgm:pt>
    <dgm:pt modelId="{225B4EF5-B11D-495F-9DF3-7C0766FB3130}">
      <dgm:prSet/>
      <dgm:spPr/>
      <dgm:t>
        <a:bodyPr/>
        <a:lstStyle/>
        <a:p>
          <a:r>
            <a:rPr lang="en-US"/>
            <a:t>Scikit learn</a:t>
          </a:r>
        </a:p>
      </dgm:t>
    </dgm:pt>
    <dgm:pt modelId="{AE42129A-3755-46CB-95B5-F8D3B9B6973B}" type="parTrans" cxnId="{ADA9DE24-A675-4F8A-A423-8B5AC3E45856}">
      <dgm:prSet/>
      <dgm:spPr/>
      <dgm:t>
        <a:bodyPr/>
        <a:lstStyle/>
        <a:p>
          <a:endParaRPr lang="en-US"/>
        </a:p>
      </dgm:t>
    </dgm:pt>
    <dgm:pt modelId="{0FA01E2E-8D9A-485C-96E1-DF669281A9F5}" type="sibTrans" cxnId="{ADA9DE24-A675-4F8A-A423-8B5AC3E45856}">
      <dgm:prSet/>
      <dgm:spPr/>
      <dgm:t>
        <a:bodyPr/>
        <a:lstStyle/>
        <a:p>
          <a:endParaRPr lang="en-US"/>
        </a:p>
      </dgm:t>
    </dgm:pt>
    <dgm:pt modelId="{25FC6633-A27E-4592-836E-BCEFE619FE39}">
      <dgm:prSet/>
      <dgm:spPr/>
      <dgm:t>
        <a:bodyPr/>
        <a:lstStyle/>
        <a:p>
          <a:r>
            <a:rPr lang="en-US"/>
            <a:t>Pandas</a:t>
          </a:r>
        </a:p>
      </dgm:t>
    </dgm:pt>
    <dgm:pt modelId="{CE3B1885-C015-416D-8F44-4B16C938C1D8}" type="parTrans" cxnId="{A158B789-C1E7-4DDF-BE1C-A84A06C63A0B}">
      <dgm:prSet/>
      <dgm:spPr/>
      <dgm:t>
        <a:bodyPr/>
        <a:lstStyle/>
        <a:p>
          <a:endParaRPr lang="en-US"/>
        </a:p>
      </dgm:t>
    </dgm:pt>
    <dgm:pt modelId="{E9029DF4-959F-4142-9B88-D5023452673F}" type="sibTrans" cxnId="{A158B789-C1E7-4DDF-BE1C-A84A06C63A0B}">
      <dgm:prSet/>
      <dgm:spPr/>
      <dgm:t>
        <a:bodyPr/>
        <a:lstStyle/>
        <a:p>
          <a:endParaRPr lang="en-US"/>
        </a:p>
      </dgm:t>
    </dgm:pt>
    <dgm:pt modelId="{3CD585FE-6981-477D-87CD-CD2788BFDD88}">
      <dgm:prSet/>
      <dgm:spPr/>
      <dgm:t>
        <a:bodyPr/>
        <a:lstStyle/>
        <a:p>
          <a:r>
            <a:rPr lang="en-US"/>
            <a:t>NumPy</a:t>
          </a:r>
        </a:p>
      </dgm:t>
    </dgm:pt>
    <dgm:pt modelId="{61372AD1-AD3C-44A6-AB1B-EC428C31D341}" type="parTrans" cxnId="{9EE7795B-628B-44AC-B030-A7EE7B7A863C}">
      <dgm:prSet/>
      <dgm:spPr/>
      <dgm:t>
        <a:bodyPr/>
        <a:lstStyle/>
        <a:p>
          <a:endParaRPr lang="en-US"/>
        </a:p>
      </dgm:t>
    </dgm:pt>
    <dgm:pt modelId="{BEC0F72E-FF44-489E-B1BD-A70E45789595}" type="sibTrans" cxnId="{9EE7795B-628B-44AC-B030-A7EE7B7A863C}">
      <dgm:prSet/>
      <dgm:spPr/>
      <dgm:t>
        <a:bodyPr/>
        <a:lstStyle/>
        <a:p>
          <a:endParaRPr lang="en-US"/>
        </a:p>
      </dgm:t>
    </dgm:pt>
    <dgm:pt modelId="{E7173924-4531-47C6-A93F-9D1FBFEA708F}">
      <dgm:prSet/>
      <dgm:spPr/>
      <dgm:t>
        <a:bodyPr/>
        <a:lstStyle/>
        <a:p>
          <a:r>
            <a:rPr lang="en-US"/>
            <a:t>Seaborn</a:t>
          </a:r>
        </a:p>
      </dgm:t>
    </dgm:pt>
    <dgm:pt modelId="{394CA658-D42E-4650-9A91-9D7956EEFCE8}" type="parTrans" cxnId="{1B70073C-088F-4F3E-B522-77CEB5C12934}">
      <dgm:prSet/>
      <dgm:spPr/>
      <dgm:t>
        <a:bodyPr/>
        <a:lstStyle/>
        <a:p>
          <a:endParaRPr lang="en-US"/>
        </a:p>
      </dgm:t>
    </dgm:pt>
    <dgm:pt modelId="{F0E86CAF-029C-4D25-8881-ECB641F659BE}" type="sibTrans" cxnId="{1B70073C-088F-4F3E-B522-77CEB5C12934}">
      <dgm:prSet/>
      <dgm:spPr/>
      <dgm:t>
        <a:bodyPr/>
        <a:lstStyle/>
        <a:p>
          <a:endParaRPr lang="en-US"/>
        </a:p>
      </dgm:t>
    </dgm:pt>
    <dgm:pt modelId="{686870F8-A438-4252-B22F-056D0D725A44}">
      <dgm:prSet/>
      <dgm:spPr/>
      <dgm:t>
        <a:bodyPr/>
        <a:lstStyle/>
        <a:p>
          <a:r>
            <a:rPr lang="en-US"/>
            <a:t>matplotlib</a:t>
          </a:r>
        </a:p>
      </dgm:t>
    </dgm:pt>
    <dgm:pt modelId="{74AE16C4-CB9B-4412-980D-8AC9C8EFCF24}" type="parTrans" cxnId="{8D96EAC6-C31A-4915-804C-AEAD302677C0}">
      <dgm:prSet/>
      <dgm:spPr/>
      <dgm:t>
        <a:bodyPr/>
        <a:lstStyle/>
        <a:p>
          <a:endParaRPr lang="en-US"/>
        </a:p>
      </dgm:t>
    </dgm:pt>
    <dgm:pt modelId="{ACDEB50E-907A-4A18-A50B-7486D3BA220C}" type="sibTrans" cxnId="{8D96EAC6-C31A-4915-804C-AEAD302677C0}">
      <dgm:prSet/>
      <dgm:spPr/>
      <dgm:t>
        <a:bodyPr/>
        <a:lstStyle/>
        <a:p>
          <a:endParaRPr lang="en-US"/>
        </a:p>
      </dgm:t>
    </dgm:pt>
    <dgm:pt modelId="{FA61E4A6-4AC1-4A6F-BD35-B1B6ADCB10F6}" type="pres">
      <dgm:prSet presAssocID="{D2B48A7D-450A-467C-86B0-D05AF04E612D}" presName="diagram" presStyleCnt="0">
        <dgm:presLayoutVars>
          <dgm:dir/>
          <dgm:resizeHandles val="exact"/>
        </dgm:presLayoutVars>
      </dgm:prSet>
      <dgm:spPr/>
    </dgm:pt>
    <dgm:pt modelId="{BC4AD4BD-FB52-48C4-AFC3-413147B3D80F}" type="pres">
      <dgm:prSet presAssocID="{28B2B4A7-72FC-4CF5-8EB8-F0642E5371A6}" presName="node" presStyleLbl="node1" presStyleIdx="0" presStyleCnt="7">
        <dgm:presLayoutVars>
          <dgm:bulletEnabled val="1"/>
        </dgm:presLayoutVars>
      </dgm:prSet>
      <dgm:spPr/>
    </dgm:pt>
    <dgm:pt modelId="{78994C60-7A6E-43E1-85DA-119DEBCB1B6B}" type="pres">
      <dgm:prSet presAssocID="{FB97FF12-E174-4BF9-B662-3E8F0691B205}" presName="sibTrans" presStyleCnt="0"/>
      <dgm:spPr/>
    </dgm:pt>
    <dgm:pt modelId="{AFBEDD00-067F-4993-AD42-68543C855FA3}" type="pres">
      <dgm:prSet presAssocID="{2DE0467B-AF0A-49C3-98E7-9CB77F13ED9E}" presName="node" presStyleLbl="node1" presStyleIdx="1" presStyleCnt="7">
        <dgm:presLayoutVars>
          <dgm:bulletEnabled val="1"/>
        </dgm:presLayoutVars>
      </dgm:prSet>
      <dgm:spPr/>
    </dgm:pt>
    <dgm:pt modelId="{65040C1D-C920-4FFC-867B-3279212B15E0}" type="pres">
      <dgm:prSet presAssocID="{19A5A663-1ED8-4D8C-880D-5D4EE3DB92AE}" presName="sibTrans" presStyleCnt="0"/>
      <dgm:spPr/>
    </dgm:pt>
    <dgm:pt modelId="{4C4C7CF8-B4B5-427A-8A7D-94135E0C213F}" type="pres">
      <dgm:prSet presAssocID="{225B4EF5-B11D-495F-9DF3-7C0766FB3130}" presName="node" presStyleLbl="node1" presStyleIdx="2" presStyleCnt="7">
        <dgm:presLayoutVars>
          <dgm:bulletEnabled val="1"/>
        </dgm:presLayoutVars>
      </dgm:prSet>
      <dgm:spPr/>
    </dgm:pt>
    <dgm:pt modelId="{956DAC57-3EC1-4787-B46E-3E6BAD42C298}" type="pres">
      <dgm:prSet presAssocID="{0FA01E2E-8D9A-485C-96E1-DF669281A9F5}" presName="sibTrans" presStyleCnt="0"/>
      <dgm:spPr/>
    </dgm:pt>
    <dgm:pt modelId="{97EA4C37-F5D8-4C69-A27C-A3AB9E389FAC}" type="pres">
      <dgm:prSet presAssocID="{25FC6633-A27E-4592-836E-BCEFE619FE39}" presName="node" presStyleLbl="node1" presStyleIdx="3" presStyleCnt="7">
        <dgm:presLayoutVars>
          <dgm:bulletEnabled val="1"/>
        </dgm:presLayoutVars>
      </dgm:prSet>
      <dgm:spPr/>
    </dgm:pt>
    <dgm:pt modelId="{545C0FD0-1949-4A25-9947-5CD0FD610590}" type="pres">
      <dgm:prSet presAssocID="{E9029DF4-959F-4142-9B88-D5023452673F}" presName="sibTrans" presStyleCnt="0"/>
      <dgm:spPr/>
    </dgm:pt>
    <dgm:pt modelId="{8DAA1EC6-8AF4-4023-975A-01FEAA0BABC5}" type="pres">
      <dgm:prSet presAssocID="{3CD585FE-6981-477D-87CD-CD2788BFDD88}" presName="node" presStyleLbl="node1" presStyleIdx="4" presStyleCnt="7">
        <dgm:presLayoutVars>
          <dgm:bulletEnabled val="1"/>
        </dgm:presLayoutVars>
      </dgm:prSet>
      <dgm:spPr/>
    </dgm:pt>
    <dgm:pt modelId="{D45D97C4-DBB5-4D05-9B85-586D2C9BC731}" type="pres">
      <dgm:prSet presAssocID="{BEC0F72E-FF44-489E-B1BD-A70E45789595}" presName="sibTrans" presStyleCnt="0"/>
      <dgm:spPr/>
    </dgm:pt>
    <dgm:pt modelId="{C2D7FDBA-3DDF-4C5C-A4E2-3552BE1E7CD9}" type="pres">
      <dgm:prSet presAssocID="{E7173924-4531-47C6-A93F-9D1FBFEA708F}" presName="node" presStyleLbl="node1" presStyleIdx="5" presStyleCnt="7">
        <dgm:presLayoutVars>
          <dgm:bulletEnabled val="1"/>
        </dgm:presLayoutVars>
      </dgm:prSet>
      <dgm:spPr/>
    </dgm:pt>
    <dgm:pt modelId="{A6EB39AF-0C84-4740-8896-5C54CA0419D4}" type="pres">
      <dgm:prSet presAssocID="{F0E86CAF-029C-4D25-8881-ECB641F659BE}" presName="sibTrans" presStyleCnt="0"/>
      <dgm:spPr/>
    </dgm:pt>
    <dgm:pt modelId="{777E66FA-003F-4767-97B0-25D64831D7B0}" type="pres">
      <dgm:prSet presAssocID="{686870F8-A438-4252-B22F-056D0D725A44}" presName="node" presStyleLbl="node1" presStyleIdx="6" presStyleCnt="7">
        <dgm:presLayoutVars>
          <dgm:bulletEnabled val="1"/>
        </dgm:presLayoutVars>
      </dgm:prSet>
      <dgm:spPr/>
    </dgm:pt>
  </dgm:ptLst>
  <dgm:cxnLst>
    <dgm:cxn modelId="{270A7C1C-A3F9-4F42-B666-21A3C8FB5AE5}" type="presOf" srcId="{2DE0467B-AF0A-49C3-98E7-9CB77F13ED9E}" destId="{AFBEDD00-067F-4993-AD42-68543C855FA3}" srcOrd="0" destOrd="0" presId="urn:microsoft.com/office/officeart/2005/8/layout/default"/>
    <dgm:cxn modelId="{ADA9DE24-A675-4F8A-A423-8B5AC3E45856}" srcId="{D2B48A7D-450A-467C-86B0-D05AF04E612D}" destId="{225B4EF5-B11D-495F-9DF3-7C0766FB3130}" srcOrd="2" destOrd="0" parTransId="{AE42129A-3755-46CB-95B5-F8D3B9B6973B}" sibTransId="{0FA01E2E-8D9A-485C-96E1-DF669281A9F5}"/>
    <dgm:cxn modelId="{1B70073C-088F-4F3E-B522-77CEB5C12934}" srcId="{D2B48A7D-450A-467C-86B0-D05AF04E612D}" destId="{E7173924-4531-47C6-A93F-9D1FBFEA708F}" srcOrd="5" destOrd="0" parTransId="{394CA658-D42E-4650-9A91-9D7956EEFCE8}" sibTransId="{F0E86CAF-029C-4D25-8881-ECB641F659BE}"/>
    <dgm:cxn modelId="{BC83873F-D89E-436C-9717-303DB38CD58A}" type="presOf" srcId="{D2B48A7D-450A-467C-86B0-D05AF04E612D}" destId="{FA61E4A6-4AC1-4A6F-BD35-B1B6ADCB10F6}" srcOrd="0" destOrd="0" presId="urn:microsoft.com/office/officeart/2005/8/layout/default"/>
    <dgm:cxn modelId="{D14DE440-6EAA-4CE7-A153-6DBAB4C52042}" type="presOf" srcId="{225B4EF5-B11D-495F-9DF3-7C0766FB3130}" destId="{4C4C7CF8-B4B5-427A-8A7D-94135E0C213F}" srcOrd="0" destOrd="0" presId="urn:microsoft.com/office/officeart/2005/8/layout/default"/>
    <dgm:cxn modelId="{9EE7795B-628B-44AC-B030-A7EE7B7A863C}" srcId="{D2B48A7D-450A-467C-86B0-D05AF04E612D}" destId="{3CD585FE-6981-477D-87CD-CD2788BFDD88}" srcOrd="4" destOrd="0" parTransId="{61372AD1-AD3C-44A6-AB1B-EC428C31D341}" sibTransId="{BEC0F72E-FF44-489E-B1BD-A70E45789595}"/>
    <dgm:cxn modelId="{1815A96B-E712-4967-978F-AAFD347901C0}" type="presOf" srcId="{25FC6633-A27E-4592-836E-BCEFE619FE39}" destId="{97EA4C37-F5D8-4C69-A27C-A3AB9E389FAC}" srcOrd="0" destOrd="0" presId="urn:microsoft.com/office/officeart/2005/8/layout/default"/>
    <dgm:cxn modelId="{A158B789-C1E7-4DDF-BE1C-A84A06C63A0B}" srcId="{D2B48A7D-450A-467C-86B0-D05AF04E612D}" destId="{25FC6633-A27E-4592-836E-BCEFE619FE39}" srcOrd="3" destOrd="0" parTransId="{CE3B1885-C015-416D-8F44-4B16C938C1D8}" sibTransId="{E9029DF4-959F-4142-9B88-D5023452673F}"/>
    <dgm:cxn modelId="{3AE66EA5-6619-4809-95B4-DDC4EF33A014}" type="presOf" srcId="{E7173924-4531-47C6-A93F-9D1FBFEA708F}" destId="{C2D7FDBA-3DDF-4C5C-A4E2-3552BE1E7CD9}" srcOrd="0" destOrd="0" presId="urn:microsoft.com/office/officeart/2005/8/layout/default"/>
    <dgm:cxn modelId="{A3464BAC-F80F-4A5C-B4B7-F4ABB38B61AE}" srcId="{D2B48A7D-450A-467C-86B0-D05AF04E612D}" destId="{28B2B4A7-72FC-4CF5-8EB8-F0642E5371A6}" srcOrd="0" destOrd="0" parTransId="{35951D67-5564-4CF6-98B5-E0A650B1C8B9}" sibTransId="{FB97FF12-E174-4BF9-B662-3E8F0691B205}"/>
    <dgm:cxn modelId="{584676AE-B9FB-4789-A296-5ED88DB33379}" type="presOf" srcId="{28B2B4A7-72FC-4CF5-8EB8-F0642E5371A6}" destId="{BC4AD4BD-FB52-48C4-AFC3-413147B3D80F}" srcOrd="0" destOrd="0" presId="urn:microsoft.com/office/officeart/2005/8/layout/default"/>
    <dgm:cxn modelId="{8D96EAC6-C31A-4915-804C-AEAD302677C0}" srcId="{D2B48A7D-450A-467C-86B0-D05AF04E612D}" destId="{686870F8-A438-4252-B22F-056D0D725A44}" srcOrd="6" destOrd="0" parTransId="{74AE16C4-CB9B-4412-980D-8AC9C8EFCF24}" sibTransId="{ACDEB50E-907A-4A18-A50B-7486D3BA220C}"/>
    <dgm:cxn modelId="{7A5D1ADB-E7D1-4B3D-B441-C5FB7E5E0B83}" srcId="{D2B48A7D-450A-467C-86B0-D05AF04E612D}" destId="{2DE0467B-AF0A-49C3-98E7-9CB77F13ED9E}" srcOrd="1" destOrd="0" parTransId="{C08AD56A-1AB3-4957-81B1-EE05F6FD56AC}" sibTransId="{19A5A663-1ED8-4D8C-880D-5D4EE3DB92AE}"/>
    <dgm:cxn modelId="{B30EE5DC-3146-4BF0-BD6F-20C51E4E2F7A}" type="presOf" srcId="{686870F8-A438-4252-B22F-056D0D725A44}" destId="{777E66FA-003F-4767-97B0-25D64831D7B0}" srcOrd="0" destOrd="0" presId="urn:microsoft.com/office/officeart/2005/8/layout/default"/>
    <dgm:cxn modelId="{061D80ED-CFB0-438B-BC94-3733CCACA4BE}" type="presOf" srcId="{3CD585FE-6981-477D-87CD-CD2788BFDD88}" destId="{8DAA1EC6-8AF4-4023-975A-01FEAA0BABC5}" srcOrd="0" destOrd="0" presId="urn:microsoft.com/office/officeart/2005/8/layout/default"/>
    <dgm:cxn modelId="{29C25432-5263-4E47-9CBC-B27C7727D47F}" type="presParOf" srcId="{FA61E4A6-4AC1-4A6F-BD35-B1B6ADCB10F6}" destId="{BC4AD4BD-FB52-48C4-AFC3-413147B3D80F}" srcOrd="0" destOrd="0" presId="urn:microsoft.com/office/officeart/2005/8/layout/default"/>
    <dgm:cxn modelId="{8EE168D2-A065-44FB-AA52-44D2C17E4A5B}" type="presParOf" srcId="{FA61E4A6-4AC1-4A6F-BD35-B1B6ADCB10F6}" destId="{78994C60-7A6E-43E1-85DA-119DEBCB1B6B}" srcOrd="1" destOrd="0" presId="urn:microsoft.com/office/officeart/2005/8/layout/default"/>
    <dgm:cxn modelId="{65180029-A30D-4C69-ADD6-65D9BD669C79}" type="presParOf" srcId="{FA61E4A6-4AC1-4A6F-BD35-B1B6ADCB10F6}" destId="{AFBEDD00-067F-4993-AD42-68543C855FA3}" srcOrd="2" destOrd="0" presId="urn:microsoft.com/office/officeart/2005/8/layout/default"/>
    <dgm:cxn modelId="{6239E7FD-E083-4B8C-9215-F022CE947A2C}" type="presParOf" srcId="{FA61E4A6-4AC1-4A6F-BD35-B1B6ADCB10F6}" destId="{65040C1D-C920-4FFC-867B-3279212B15E0}" srcOrd="3" destOrd="0" presId="urn:microsoft.com/office/officeart/2005/8/layout/default"/>
    <dgm:cxn modelId="{A0DF7E6E-1EA8-46D5-B6B6-730CD508D7ED}" type="presParOf" srcId="{FA61E4A6-4AC1-4A6F-BD35-B1B6ADCB10F6}" destId="{4C4C7CF8-B4B5-427A-8A7D-94135E0C213F}" srcOrd="4" destOrd="0" presId="urn:microsoft.com/office/officeart/2005/8/layout/default"/>
    <dgm:cxn modelId="{46EFCA94-B51E-4323-ABDC-3FE6A664279F}" type="presParOf" srcId="{FA61E4A6-4AC1-4A6F-BD35-B1B6ADCB10F6}" destId="{956DAC57-3EC1-4787-B46E-3E6BAD42C298}" srcOrd="5" destOrd="0" presId="urn:microsoft.com/office/officeart/2005/8/layout/default"/>
    <dgm:cxn modelId="{0EFC44E6-978E-46B2-B9C6-1D3105915537}" type="presParOf" srcId="{FA61E4A6-4AC1-4A6F-BD35-B1B6ADCB10F6}" destId="{97EA4C37-F5D8-4C69-A27C-A3AB9E389FAC}" srcOrd="6" destOrd="0" presId="urn:microsoft.com/office/officeart/2005/8/layout/default"/>
    <dgm:cxn modelId="{72C716C0-96F4-4450-A86E-1E3E18F87089}" type="presParOf" srcId="{FA61E4A6-4AC1-4A6F-BD35-B1B6ADCB10F6}" destId="{545C0FD0-1949-4A25-9947-5CD0FD610590}" srcOrd="7" destOrd="0" presId="urn:microsoft.com/office/officeart/2005/8/layout/default"/>
    <dgm:cxn modelId="{8B8BAD60-DD52-4638-AFE8-BC761D0C7EA5}" type="presParOf" srcId="{FA61E4A6-4AC1-4A6F-BD35-B1B6ADCB10F6}" destId="{8DAA1EC6-8AF4-4023-975A-01FEAA0BABC5}" srcOrd="8" destOrd="0" presId="urn:microsoft.com/office/officeart/2005/8/layout/default"/>
    <dgm:cxn modelId="{EF40F074-47B0-4936-825C-30812285722A}" type="presParOf" srcId="{FA61E4A6-4AC1-4A6F-BD35-B1B6ADCB10F6}" destId="{D45D97C4-DBB5-4D05-9B85-586D2C9BC731}" srcOrd="9" destOrd="0" presId="urn:microsoft.com/office/officeart/2005/8/layout/default"/>
    <dgm:cxn modelId="{F4AD58CE-2D8C-4F0F-9C26-2AB69936AF07}" type="presParOf" srcId="{FA61E4A6-4AC1-4A6F-BD35-B1B6ADCB10F6}" destId="{C2D7FDBA-3DDF-4C5C-A4E2-3552BE1E7CD9}" srcOrd="10" destOrd="0" presId="urn:microsoft.com/office/officeart/2005/8/layout/default"/>
    <dgm:cxn modelId="{46DF06DD-A36C-4409-B647-76FF831D2AB9}" type="presParOf" srcId="{FA61E4A6-4AC1-4A6F-BD35-B1B6ADCB10F6}" destId="{A6EB39AF-0C84-4740-8896-5C54CA0419D4}" srcOrd="11" destOrd="0" presId="urn:microsoft.com/office/officeart/2005/8/layout/default"/>
    <dgm:cxn modelId="{43FAFBBC-9045-4396-B25F-7BA9091BA23B}" type="presParOf" srcId="{FA61E4A6-4AC1-4A6F-BD35-B1B6ADCB10F6}" destId="{777E66FA-003F-4767-97B0-25D64831D7B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23119-C41D-45E1-AD77-27CFE6F72632}">
      <dsp:nvSpPr>
        <dsp:cNvPr id="0" name=""/>
        <dsp:cNvSpPr/>
      </dsp:nvSpPr>
      <dsp:spPr>
        <a:xfrm>
          <a:off x="0" y="552"/>
          <a:ext cx="7151299" cy="1292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E4215-0869-4733-BA07-7817BBDF6317}">
      <dsp:nvSpPr>
        <dsp:cNvPr id="0" name=""/>
        <dsp:cNvSpPr/>
      </dsp:nvSpPr>
      <dsp:spPr>
        <a:xfrm>
          <a:off x="390934" y="291330"/>
          <a:ext cx="710790" cy="710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900F-4A43-441E-A099-53E5E2C29886}">
      <dsp:nvSpPr>
        <dsp:cNvPr id="0" name=""/>
        <dsp:cNvSpPr/>
      </dsp:nvSpPr>
      <dsp:spPr>
        <a:xfrm>
          <a:off x="1492659" y="552"/>
          <a:ext cx="5658639" cy="129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3" tIns="136773" rIns="136773" bIns="136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</a:t>
          </a:r>
          <a:r>
            <a:rPr lang="en-US" sz="2100" b="0" i="0" kern="1200"/>
            <a:t>reating a machine learning model which identify if the website is legitimate or a phishing website.</a:t>
          </a:r>
          <a:endParaRPr lang="en-US" sz="2100" kern="1200"/>
        </a:p>
      </dsp:txBody>
      <dsp:txXfrm>
        <a:off x="1492659" y="552"/>
        <a:ext cx="5658639" cy="1292345"/>
      </dsp:txXfrm>
    </dsp:sp>
    <dsp:sp modelId="{6B0958C9-12D2-4A33-ACD6-0A89A3EFDFD6}">
      <dsp:nvSpPr>
        <dsp:cNvPr id="0" name=""/>
        <dsp:cNvSpPr/>
      </dsp:nvSpPr>
      <dsp:spPr>
        <a:xfrm>
          <a:off x="0" y="1615984"/>
          <a:ext cx="7151299" cy="1292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7A2B4-B59A-4EC6-B2B9-3234DB4BF4C7}">
      <dsp:nvSpPr>
        <dsp:cNvPr id="0" name=""/>
        <dsp:cNvSpPr/>
      </dsp:nvSpPr>
      <dsp:spPr>
        <a:xfrm>
          <a:off x="390934" y="1906762"/>
          <a:ext cx="710790" cy="710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B0DF-0FC4-4816-B9A1-AFDFEF9DDFC6}">
      <dsp:nvSpPr>
        <dsp:cNvPr id="0" name=""/>
        <dsp:cNvSpPr/>
      </dsp:nvSpPr>
      <dsp:spPr>
        <a:xfrm>
          <a:off x="1492659" y="1615984"/>
          <a:ext cx="5658639" cy="129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3" tIns="136773" rIns="136773" bIns="136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Here, we have used the random forest classifier to create our ML model</a:t>
          </a:r>
          <a:endParaRPr lang="en-US" sz="2100" kern="1200"/>
        </a:p>
      </dsp:txBody>
      <dsp:txXfrm>
        <a:off x="1492659" y="1615984"/>
        <a:ext cx="5658639" cy="1292345"/>
      </dsp:txXfrm>
    </dsp:sp>
    <dsp:sp modelId="{82D3C532-571C-4809-A601-BE846AA381B4}">
      <dsp:nvSpPr>
        <dsp:cNvPr id="0" name=""/>
        <dsp:cNvSpPr/>
      </dsp:nvSpPr>
      <dsp:spPr>
        <a:xfrm>
          <a:off x="0" y="3231416"/>
          <a:ext cx="7151299" cy="1292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D1237-1871-4CBD-8C29-19E2C9A80B16}">
      <dsp:nvSpPr>
        <dsp:cNvPr id="0" name=""/>
        <dsp:cNvSpPr/>
      </dsp:nvSpPr>
      <dsp:spPr>
        <a:xfrm>
          <a:off x="390934" y="3522194"/>
          <a:ext cx="710790" cy="710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7ED25-61AA-4857-AC86-B1219AB2061B}">
      <dsp:nvSpPr>
        <dsp:cNvPr id="0" name=""/>
        <dsp:cNvSpPr/>
      </dsp:nvSpPr>
      <dsp:spPr>
        <a:xfrm>
          <a:off x="1492659" y="3231416"/>
          <a:ext cx="5658639" cy="129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3" tIns="136773" rIns="136773" bIns="136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have trained our model on 8955 different data sample each having 30 features.</a:t>
          </a:r>
        </a:p>
      </dsp:txBody>
      <dsp:txXfrm>
        <a:off x="1492659" y="3231416"/>
        <a:ext cx="5658639" cy="1292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AD4BD-FB52-48C4-AFC3-413147B3D80F}">
      <dsp:nvSpPr>
        <dsp:cNvPr id="0" name=""/>
        <dsp:cNvSpPr/>
      </dsp:nvSpPr>
      <dsp:spPr>
        <a:xfrm>
          <a:off x="0" y="175377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Jupyter notebook</a:t>
          </a:r>
        </a:p>
      </dsp:txBody>
      <dsp:txXfrm>
        <a:off x="0" y="175377"/>
        <a:ext cx="2025224" cy="1215134"/>
      </dsp:txXfrm>
    </dsp:sp>
    <dsp:sp modelId="{AFBEDD00-067F-4993-AD42-68543C855FA3}">
      <dsp:nvSpPr>
        <dsp:cNvPr id="0" name=""/>
        <dsp:cNvSpPr/>
      </dsp:nvSpPr>
      <dsp:spPr>
        <a:xfrm>
          <a:off x="2227747" y="175377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Vs code</a:t>
          </a:r>
        </a:p>
      </dsp:txBody>
      <dsp:txXfrm>
        <a:off x="2227747" y="175377"/>
        <a:ext cx="2025224" cy="1215134"/>
      </dsp:txXfrm>
    </dsp:sp>
    <dsp:sp modelId="{4C4C7CF8-B4B5-427A-8A7D-94135E0C213F}">
      <dsp:nvSpPr>
        <dsp:cNvPr id="0" name=""/>
        <dsp:cNvSpPr/>
      </dsp:nvSpPr>
      <dsp:spPr>
        <a:xfrm>
          <a:off x="4455495" y="175377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Scikit learn</a:t>
          </a:r>
        </a:p>
      </dsp:txBody>
      <dsp:txXfrm>
        <a:off x="4455495" y="175377"/>
        <a:ext cx="2025224" cy="1215134"/>
      </dsp:txXfrm>
    </dsp:sp>
    <dsp:sp modelId="{97EA4C37-F5D8-4C69-A27C-A3AB9E389FAC}">
      <dsp:nvSpPr>
        <dsp:cNvPr id="0" name=""/>
        <dsp:cNvSpPr/>
      </dsp:nvSpPr>
      <dsp:spPr>
        <a:xfrm>
          <a:off x="0" y="1593034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Pandas</a:t>
          </a:r>
        </a:p>
      </dsp:txBody>
      <dsp:txXfrm>
        <a:off x="0" y="1593034"/>
        <a:ext cx="2025224" cy="1215134"/>
      </dsp:txXfrm>
    </dsp:sp>
    <dsp:sp modelId="{8DAA1EC6-8AF4-4023-975A-01FEAA0BABC5}">
      <dsp:nvSpPr>
        <dsp:cNvPr id="0" name=""/>
        <dsp:cNvSpPr/>
      </dsp:nvSpPr>
      <dsp:spPr>
        <a:xfrm>
          <a:off x="2227747" y="1593034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NumPy</a:t>
          </a:r>
        </a:p>
      </dsp:txBody>
      <dsp:txXfrm>
        <a:off x="2227747" y="1593034"/>
        <a:ext cx="2025224" cy="1215134"/>
      </dsp:txXfrm>
    </dsp:sp>
    <dsp:sp modelId="{C2D7FDBA-3DDF-4C5C-A4E2-3552BE1E7CD9}">
      <dsp:nvSpPr>
        <dsp:cNvPr id="0" name=""/>
        <dsp:cNvSpPr/>
      </dsp:nvSpPr>
      <dsp:spPr>
        <a:xfrm>
          <a:off x="4455495" y="1593034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Seaborn</a:t>
          </a:r>
        </a:p>
      </dsp:txBody>
      <dsp:txXfrm>
        <a:off x="4455495" y="1593034"/>
        <a:ext cx="2025224" cy="1215134"/>
      </dsp:txXfrm>
    </dsp:sp>
    <dsp:sp modelId="{777E66FA-003F-4767-97B0-25D64831D7B0}">
      <dsp:nvSpPr>
        <dsp:cNvPr id="0" name=""/>
        <dsp:cNvSpPr/>
      </dsp:nvSpPr>
      <dsp:spPr>
        <a:xfrm>
          <a:off x="2227747" y="3010692"/>
          <a:ext cx="2025224" cy="1215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matplotlib</a:t>
          </a:r>
        </a:p>
      </dsp:txBody>
      <dsp:txXfrm>
        <a:off x="2227747" y="3010692"/>
        <a:ext cx="2025224" cy="1215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rshPal740/tech-gig-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40768"/>
            <a:ext cx="6858048" cy="1000132"/>
          </a:xfrm>
        </p:spPr>
        <p:txBody>
          <a:bodyPr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IN" sz="3600" b="1" dirty="0"/>
              <a:t>Machine Learning Hackathon CG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371703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</a:t>
            </a:r>
            <a:r>
              <a:rPr lang="en-IN" dirty="0" err="1"/>
              <a:t>Ashwamedh</a:t>
            </a:r>
            <a:endParaRPr lang="en-IN" dirty="0"/>
          </a:p>
          <a:p>
            <a:r>
              <a:rPr lang="en-IN" dirty="0"/>
              <a:t>Team Leader Name- Adarsh pal</a:t>
            </a:r>
          </a:p>
          <a:p>
            <a:r>
              <a:rPr lang="en-IN" dirty="0"/>
              <a:t>Team Leader Email Address-adarshpal740@gmail.com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70960" y="525955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r>
              <a:rPr lang="en-US" sz="2400" b="1" dirty="0">
                <a:latin typeface="Verdana" pitchFamily="34" charset="0"/>
                <a:ea typeface="Verdana" pitchFamily="34" charset="0"/>
              </a:rPr>
              <a:t>Brief description of the problem 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68C99-C2BC-40F6-CE88-38084FB4CC17}"/>
              </a:ext>
            </a:extLst>
          </p:cNvPr>
          <p:cNvSpPr txBox="1"/>
          <p:nvPr/>
        </p:nvSpPr>
        <p:spPr>
          <a:xfrm>
            <a:off x="270960" y="2276872"/>
            <a:ext cx="78294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identify if the website is legitimate or a phishing website.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Phishing is a type of social engineering where an attacker sends a fraudulent (e.g., spoofed, fake, or otherwise deceptive) message designed to trick a person into revealing sensitive information to the attacker or to deploy malicious software on the victim's infrastructure like ransomware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9C6CD-CAC3-E311-ED7D-4C57412FDC6B}"/>
              </a:ext>
            </a:extLst>
          </p:cNvPr>
          <p:cNvSpPr txBox="1"/>
          <p:nvPr/>
        </p:nvSpPr>
        <p:spPr>
          <a:xfrm>
            <a:off x="270960" y="16084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B0F0"/>
                </a:solidFill>
                <a:effectLst/>
                <a:latin typeface="lato" panose="020B0604020202020204" pitchFamily="34" charset="0"/>
              </a:rPr>
              <a:t>Phishing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264451" y="48003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F706FD7D-AA9B-2C3E-B6DC-D867A20B4D9B}"/>
              </a:ext>
            </a:extLst>
          </p:cNvPr>
          <p:cNvGraphicFramePr/>
          <p:nvPr/>
        </p:nvGraphicFramePr>
        <p:xfrm>
          <a:off x="373028" y="2132856"/>
          <a:ext cx="715129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311700" y="43509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672943D-261A-2758-F42F-4D1F00A72E56}"/>
              </a:ext>
            </a:extLst>
          </p:cNvPr>
          <p:cNvGraphicFramePr/>
          <p:nvPr/>
        </p:nvGraphicFramePr>
        <p:xfrm>
          <a:off x="395536" y="1844824"/>
          <a:ext cx="648072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ct val="45833"/>
              <a:tabLst/>
              <a:defRPr/>
            </a:pPr>
            <a:r>
              <a:rPr kumimoji="0" lang="en-US" sz="38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/>
              </a:rPr>
              <a:t>Approach: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8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C2B3E-9E66-CC04-C513-8EE9B5F8F4C2}"/>
              </a:ext>
            </a:extLst>
          </p:cNvPr>
          <p:cNvSpPr txBox="1"/>
          <p:nvPr/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Imported required libraries.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Read training dataset.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Plotted correlation heatmap.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Separated dataset into target variable and feature matrix.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Trained our model on dataset.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Predicting result through our model.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Creating csv file of our prediction.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8FAE658-4C01-A845-B0BE-AC119F49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Google Shape;84;p18"/>
          <p:cNvSpPr txBox="1">
            <a:spLocks/>
          </p:cNvSpPr>
          <p:nvPr/>
        </p:nvSpPr>
        <p:spPr>
          <a:xfrm>
            <a:off x="251520" y="4728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51520" y="293410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ADBD5D-AFA7-456D-EEAB-3901EAC8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81142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45890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</a:t>
            </a:r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Github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URL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D6-0019-7542-AC05-9263E9E11BB9}"/>
              </a:ext>
            </a:extLst>
          </p:cNvPr>
          <p:cNvSpPr txBox="1"/>
          <p:nvPr/>
        </p:nvSpPr>
        <p:spPr>
          <a:xfrm>
            <a:off x="467544" y="2276872"/>
            <a:ext cx="63904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linkClick r:id="rId3"/>
              </a:rPr>
              <a:t>https://github.com/AdarshPal740/tech-gig-project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237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lato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kaustubh.2024csit11</cp:lastModifiedBy>
  <cp:revision>45</cp:revision>
  <dcterms:created xsi:type="dcterms:W3CDTF">2022-04-28T06:07:44Z</dcterms:created>
  <dcterms:modified xsi:type="dcterms:W3CDTF">2022-06-17T15:13:25Z</dcterms:modified>
</cp:coreProperties>
</file>