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6"/>
  </p:notesMasterIdLst>
  <p:sldIdLst>
    <p:sldId id="256" r:id="rId2"/>
    <p:sldId id="257" r:id="rId3"/>
    <p:sldId id="258" r:id="rId4"/>
    <p:sldId id="315" r:id="rId5"/>
    <p:sldId id="264" r:id="rId6"/>
    <p:sldId id="261" r:id="rId7"/>
    <p:sldId id="316" r:id="rId8"/>
    <p:sldId id="318" r:id="rId9"/>
    <p:sldId id="321" r:id="rId10"/>
    <p:sldId id="317" r:id="rId11"/>
    <p:sldId id="322" r:id="rId12"/>
    <p:sldId id="319" r:id="rId13"/>
    <p:sldId id="295" r:id="rId14"/>
    <p:sldId id="320" r:id="rId15"/>
  </p:sldIdLst>
  <p:sldSz cx="9144000" cy="5143500" type="screen16x9"/>
  <p:notesSz cx="6858000" cy="9144000"/>
  <p:embeddedFontLst>
    <p:embeddedFont>
      <p:font typeface="Bebas Neue" panose="020B0606020202050201" pitchFamily="34" charset="0"/>
      <p:regular r:id="rId17"/>
    </p:embeddedFont>
    <p:embeddedFont>
      <p:font typeface="Cambria Math" panose="02040503050406030204" pitchFamily="18" charset="0"/>
      <p:regular r:id="rId18"/>
    </p:embeddedFont>
    <p:embeddedFont>
      <p:font typeface="DM Sans" pitchFamily="2" charset="0"/>
      <p:regular r:id="rId19"/>
      <p:bold r:id="rId20"/>
      <p:italic r:id="rId21"/>
      <p:boldItalic r:id="rId22"/>
    </p:embeddedFont>
    <p:embeddedFont>
      <p:font typeface="Papyrus" panose="03070502060502030205" pitchFamily="66" charset="0"/>
      <p:regular r:id="rId23"/>
    </p:embeddedFont>
    <p:embeddedFont>
      <p:font typeface="Raleway" pitchFamily="2" charset="0"/>
      <p:regular r:id="rId24"/>
      <p:bold r:id="rId25"/>
      <p:italic r:id="rId26"/>
      <p:boldItalic r:id="rId27"/>
    </p:embeddedFont>
    <p:embeddedFont>
      <p:font typeface="Raleway Black" pitchFamily="2" charset="0"/>
      <p:bold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FE30D-AD88-48F7-AB0C-5EC0559AFC24}" v="19" dt="2023-11-14T05:03:15.761"/>
  </p1510:revLst>
</p1510:revInfo>
</file>

<file path=ppt/tableStyles.xml><?xml version="1.0" encoding="utf-8"?>
<a:tblStyleLst xmlns:a="http://schemas.openxmlformats.org/drawingml/2006/main" def="{357DCEC8-0DF8-4C78-A5F5-9E3909507A58}">
  <a:tblStyle styleId="{357DCEC8-0DF8-4C78-A5F5-9E3909507A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82"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it Panigrahi" userId="17e92e85-80c2-45a7-a503-84bd02672cba" providerId="ADAL" clId="{189FE30D-AD88-48F7-AB0C-5EC0559AFC24}"/>
    <pc:docChg chg="undo custSel addSld modSld">
      <pc:chgData name="Ranjit Panigrahi" userId="17e92e85-80c2-45a7-a503-84bd02672cba" providerId="ADAL" clId="{189FE30D-AD88-48F7-AB0C-5EC0559AFC24}" dt="2023-11-14T05:04:05.991" v="250" actId="108"/>
      <pc:docMkLst>
        <pc:docMk/>
      </pc:docMkLst>
      <pc:sldChg chg="modSp mod">
        <pc:chgData name="Ranjit Panigrahi" userId="17e92e85-80c2-45a7-a503-84bd02672cba" providerId="ADAL" clId="{189FE30D-AD88-48F7-AB0C-5EC0559AFC24}" dt="2023-11-14T04:44:16.015" v="86" actId="14100"/>
        <pc:sldMkLst>
          <pc:docMk/>
          <pc:sldMk cId="0" sldId="264"/>
        </pc:sldMkLst>
        <pc:graphicFrameChg chg="mod modGraphic">
          <ac:chgData name="Ranjit Panigrahi" userId="17e92e85-80c2-45a7-a503-84bd02672cba" providerId="ADAL" clId="{189FE30D-AD88-48F7-AB0C-5EC0559AFC24}" dt="2023-11-14T04:44:16.015" v="86" actId="14100"/>
          <ac:graphicFrameMkLst>
            <pc:docMk/>
            <pc:sldMk cId="0" sldId="264"/>
            <ac:graphicFrameMk id="14" creationId="{9BD5DF5F-C232-38DA-91BE-2D7BC74CFE60}"/>
          </ac:graphicFrameMkLst>
        </pc:graphicFrameChg>
      </pc:sldChg>
      <pc:sldChg chg="addSp delSp modSp mod">
        <pc:chgData name="Ranjit Panigrahi" userId="17e92e85-80c2-45a7-a503-84bd02672cba" providerId="ADAL" clId="{189FE30D-AD88-48F7-AB0C-5EC0559AFC24}" dt="2023-11-14T04:55:22.421" v="199" actId="20577"/>
        <pc:sldMkLst>
          <pc:docMk/>
          <pc:sldMk cId="986321488" sldId="316"/>
        </pc:sldMkLst>
        <pc:spChg chg="del mod">
          <ac:chgData name="Ranjit Panigrahi" userId="17e92e85-80c2-45a7-a503-84bd02672cba" providerId="ADAL" clId="{189FE30D-AD88-48F7-AB0C-5EC0559AFC24}" dt="2023-11-14T04:46:52.525" v="118" actId="478"/>
          <ac:spMkLst>
            <pc:docMk/>
            <pc:sldMk cId="986321488" sldId="316"/>
            <ac:spMk id="6" creationId="{AA58FFA0-C6C7-DE87-AE5F-6E477EBF272F}"/>
          </ac:spMkLst>
        </pc:spChg>
        <pc:spChg chg="del">
          <ac:chgData name="Ranjit Panigrahi" userId="17e92e85-80c2-45a7-a503-84bd02672cba" providerId="ADAL" clId="{189FE30D-AD88-48F7-AB0C-5EC0559AFC24}" dt="2023-11-14T04:40:22.304" v="15" actId="21"/>
          <ac:spMkLst>
            <pc:docMk/>
            <pc:sldMk cId="986321488" sldId="316"/>
            <ac:spMk id="7" creationId="{E0D67EBF-CEEB-8C89-0AB9-15B1B8C7B061}"/>
          </ac:spMkLst>
        </pc:spChg>
        <pc:spChg chg="del">
          <ac:chgData name="Ranjit Panigrahi" userId="17e92e85-80c2-45a7-a503-84bd02672cba" providerId="ADAL" clId="{189FE30D-AD88-48F7-AB0C-5EC0559AFC24}" dt="2023-11-14T04:39:01.158" v="8" actId="21"/>
          <ac:spMkLst>
            <pc:docMk/>
            <pc:sldMk cId="986321488" sldId="316"/>
            <ac:spMk id="9" creationId="{5AA0BFA0-3CD4-495C-AF1D-72F9317D4584}"/>
          </ac:spMkLst>
        </pc:spChg>
        <pc:spChg chg="add del mod">
          <ac:chgData name="Ranjit Panigrahi" userId="17e92e85-80c2-45a7-a503-84bd02672cba" providerId="ADAL" clId="{189FE30D-AD88-48F7-AB0C-5EC0559AFC24}" dt="2023-11-14T04:30:36.367" v="2"/>
          <ac:spMkLst>
            <pc:docMk/>
            <pc:sldMk cId="986321488" sldId="316"/>
            <ac:spMk id="10" creationId="{BA314B16-89DB-06B3-54ED-524C05D05F84}"/>
          </ac:spMkLst>
        </pc:spChg>
        <pc:spChg chg="add mod">
          <ac:chgData name="Ranjit Panigrahi" userId="17e92e85-80c2-45a7-a503-84bd02672cba" providerId="ADAL" clId="{189FE30D-AD88-48F7-AB0C-5EC0559AFC24}" dt="2023-11-14T04:55:22.421" v="199" actId="20577"/>
          <ac:spMkLst>
            <pc:docMk/>
            <pc:sldMk cId="986321488" sldId="316"/>
            <ac:spMk id="11" creationId="{152B6C38-FAFB-3CA6-EBAB-D2EA268FB22F}"/>
          </ac:spMkLst>
        </pc:spChg>
        <pc:graphicFrameChg chg="mod modGraphic">
          <ac:chgData name="Ranjit Panigrahi" userId="17e92e85-80c2-45a7-a503-84bd02672cba" providerId="ADAL" clId="{189FE30D-AD88-48F7-AB0C-5EC0559AFC24}" dt="2023-11-14T04:46:36.912" v="117" actId="20577"/>
          <ac:graphicFrameMkLst>
            <pc:docMk/>
            <pc:sldMk cId="986321488" sldId="316"/>
            <ac:graphicFrameMk id="4" creationId="{C9200D43-C1CF-989B-DE0D-38525EDC5FDD}"/>
          </ac:graphicFrameMkLst>
        </pc:graphicFrameChg>
        <pc:graphicFrameChg chg="del mod modGraphic">
          <ac:chgData name="Ranjit Panigrahi" userId="17e92e85-80c2-45a7-a503-84bd02672cba" providerId="ADAL" clId="{189FE30D-AD88-48F7-AB0C-5EC0559AFC24}" dt="2023-11-14T04:40:01.154" v="13" actId="21"/>
          <ac:graphicFrameMkLst>
            <pc:docMk/>
            <pc:sldMk cId="986321488" sldId="316"/>
            <ac:graphicFrameMk id="5" creationId="{31D230BD-E547-52EB-5E15-B89567F8D86B}"/>
          </ac:graphicFrameMkLst>
        </pc:graphicFrameChg>
        <pc:picChg chg="del">
          <ac:chgData name="Ranjit Panigrahi" userId="17e92e85-80c2-45a7-a503-84bd02672cba" providerId="ADAL" clId="{189FE30D-AD88-48F7-AB0C-5EC0559AFC24}" dt="2023-11-14T04:38:30.656" v="6" actId="21"/>
          <ac:picMkLst>
            <pc:docMk/>
            <pc:sldMk cId="986321488" sldId="316"/>
            <ac:picMk id="3" creationId="{BB61B20A-0797-047D-CC16-BECFE8FB8A79}"/>
          </ac:picMkLst>
        </pc:picChg>
      </pc:sldChg>
      <pc:sldChg chg="addSp delSp modSp new mod">
        <pc:chgData name="Ranjit Panigrahi" userId="17e92e85-80c2-45a7-a503-84bd02672cba" providerId="ADAL" clId="{189FE30D-AD88-48F7-AB0C-5EC0559AFC24}" dt="2023-11-14T04:59:44.718" v="221" actId="21"/>
        <pc:sldMkLst>
          <pc:docMk/>
          <pc:sldMk cId="1999708863" sldId="321"/>
        </pc:sldMkLst>
        <pc:spChg chg="add mod">
          <ac:chgData name="Ranjit Panigrahi" userId="17e92e85-80c2-45a7-a503-84bd02672cba" providerId="ADAL" clId="{189FE30D-AD88-48F7-AB0C-5EC0559AFC24}" dt="2023-11-14T04:49:55.429" v="177" actId="1076"/>
          <ac:spMkLst>
            <pc:docMk/>
            <pc:sldMk cId="1999708863" sldId="321"/>
            <ac:spMk id="9" creationId="{262C2E61-4DFB-78E4-1D9E-D3955D153A35}"/>
          </ac:spMkLst>
        </pc:spChg>
        <pc:spChg chg="add del mod">
          <ac:chgData name="Ranjit Panigrahi" userId="17e92e85-80c2-45a7-a503-84bd02672cba" providerId="ADAL" clId="{189FE30D-AD88-48F7-AB0C-5EC0559AFC24}" dt="2023-11-14T04:47:08.295" v="119" actId="478"/>
          <ac:spMkLst>
            <pc:docMk/>
            <pc:sldMk cId="1999708863" sldId="321"/>
            <ac:spMk id="11" creationId="{385C6694-07FB-6CB0-E9E3-9DA78F31D702}"/>
          </ac:spMkLst>
        </pc:spChg>
        <pc:spChg chg="add mod">
          <ac:chgData name="Ranjit Panigrahi" userId="17e92e85-80c2-45a7-a503-84bd02672cba" providerId="ADAL" clId="{189FE30D-AD88-48F7-AB0C-5EC0559AFC24}" dt="2023-11-14T04:56:22.879" v="213" actId="1076"/>
          <ac:spMkLst>
            <pc:docMk/>
            <pc:sldMk cId="1999708863" sldId="321"/>
            <ac:spMk id="12" creationId="{0A2E85D9-E543-4861-49D3-9036099E7E52}"/>
          </ac:spMkLst>
        </pc:spChg>
        <pc:spChg chg="add del mod">
          <ac:chgData name="Ranjit Panigrahi" userId="17e92e85-80c2-45a7-a503-84bd02672cba" providerId="ADAL" clId="{189FE30D-AD88-48F7-AB0C-5EC0559AFC24}" dt="2023-11-14T04:59:44.718" v="221" actId="21"/>
          <ac:spMkLst>
            <pc:docMk/>
            <pc:sldMk cId="1999708863" sldId="321"/>
            <ac:spMk id="13" creationId="{99D52FBE-41E3-A24B-D4E4-87B25C53E08C}"/>
          </ac:spMkLst>
        </pc:spChg>
        <pc:graphicFrameChg chg="add mod modGraphic">
          <ac:chgData name="Ranjit Panigrahi" userId="17e92e85-80c2-45a7-a503-84bd02672cba" providerId="ADAL" clId="{189FE30D-AD88-48F7-AB0C-5EC0559AFC24}" dt="2023-11-14T04:57:19.056" v="214" actId="1076"/>
          <ac:graphicFrameMkLst>
            <pc:docMk/>
            <pc:sldMk cId="1999708863" sldId="321"/>
            <ac:graphicFrameMk id="10" creationId="{D8AB7C58-410E-86F0-B511-723A3E1380F6}"/>
          </ac:graphicFrameMkLst>
        </pc:graphicFrameChg>
        <pc:picChg chg="add del">
          <ac:chgData name="Ranjit Panigrahi" userId="17e92e85-80c2-45a7-a503-84bd02672cba" providerId="ADAL" clId="{189FE30D-AD88-48F7-AB0C-5EC0559AFC24}" dt="2023-11-14T04:38:17.943" v="5" actId="22"/>
          <ac:picMkLst>
            <pc:docMk/>
            <pc:sldMk cId="1999708863" sldId="321"/>
            <ac:picMk id="7" creationId="{9804A7A4-745A-1700-545C-F2656E7E5824}"/>
          </ac:picMkLst>
        </pc:picChg>
        <pc:picChg chg="add mod">
          <ac:chgData name="Ranjit Panigrahi" userId="17e92e85-80c2-45a7-a503-84bd02672cba" providerId="ADAL" clId="{189FE30D-AD88-48F7-AB0C-5EC0559AFC24}" dt="2023-11-14T04:49:52.432" v="176" actId="1076"/>
          <ac:picMkLst>
            <pc:docMk/>
            <pc:sldMk cId="1999708863" sldId="321"/>
            <ac:picMk id="8" creationId="{7C6EDFA9-EDD8-4C77-EE4B-B5FD4B8D0DD7}"/>
          </ac:picMkLst>
        </pc:picChg>
      </pc:sldChg>
      <pc:sldChg chg="addSp modSp new mod">
        <pc:chgData name="Ranjit Panigrahi" userId="17e92e85-80c2-45a7-a503-84bd02672cba" providerId="ADAL" clId="{189FE30D-AD88-48F7-AB0C-5EC0559AFC24}" dt="2023-11-14T05:04:05.991" v="250" actId="108"/>
        <pc:sldMkLst>
          <pc:docMk/>
          <pc:sldMk cId="3844882510" sldId="322"/>
        </pc:sldMkLst>
        <pc:spChg chg="add mod">
          <ac:chgData name="Ranjit Panigrahi" userId="17e92e85-80c2-45a7-a503-84bd02672cba" providerId="ADAL" clId="{189FE30D-AD88-48F7-AB0C-5EC0559AFC24}" dt="2023-11-14T05:02:32.606" v="230" actId="1076"/>
          <ac:spMkLst>
            <pc:docMk/>
            <pc:sldMk cId="3844882510" sldId="322"/>
            <ac:spMk id="6" creationId="{2A49AD4C-F119-DD58-7287-BDEBD815E59F}"/>
          </ac:spMkLst>
        </pc:spChg>
        <pc:spChg chg="add mod">
          <ac:chgData name="Ranjit Panigrahi" userId="17e92e85-80c2-45a7-a503-84bd02672cba" providerId="ADAL" clId="{189FE30D-AD88-48F7-AB0C-5EC0559AFC24}" dt="2023-11-14T05:04:05.991" v="250" actId="108"/>
          <ac:spMkLst>
            <pc:docMk/>
            <pc:sldMk cId="3844882510" sldId="322"/>
            <ac:spMk id="7" creationId="{89F5F673-BDD2-E799-19D1-9208F4276E9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d1da8adc63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d1da8adc63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3"/>
        <p:cNvGrpSpPr/>
        <p:nvPr/>
      </p:nvGrpSpPr>
      <p:grpSpPr>
        <a:xfrm>
          <a:off x="0" y="0"/>
          <a:ext cx="0" cy="0"/>
          <a:chOff x="0" y="0"/>
          <a:chExt cx="0" cy="0"/>
        </a:xfrm>
      </p:grpSpPr>
      <p:sp>
        <p:nvSpPr>
          <p:cNvPr id="6134" name="Google Shape;6134;g1129664a7d5_0_20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5" name="Google Shape;6135;g1129664a7d5_0_20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10e0058881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10e0058881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13225ec94a_0_2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13225ec94a_0_2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13225ec94a_0_2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13225ec94a_0_2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54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1"/>
        <p:cNvGrpSpPr/>
        <p:nvPr/>
      </p:nvGrpSpPr>
      <p:grpSpPr>
        <a:xfrm>
          <a:off x="0" y="0"/>
          <a:ext cx="0" cy="0"/>
          <a:chOff x="0" y="0"/>
          <a:chExt cx="0" cy="0"/>
        </a:xfrm>
      </p:grpSpPr>
      <p:sp>
        <p:nvSpPr>
          <p:cNvPr id="1672" name="Google Shape;1672;g1123f29fd04_0_2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3" name="Google Shape;1673;g1123f29fd04_0_2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1123f29fd04_0_2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1123f29fd04_0_2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1"/>
        <p:cNvGrpSpPr/>
        <p:nvPr/>
      </p:nvGrpSpPr>
      <p:grpSpPr>
        <a:xfrm>
          <a:off x="0" y="0"/>
          <a:ext cx="0" cy="0"/>
          <a:chOff x="0" y="0"/>
          <a:chExt cx="0" cy="0"/>
        </a:xfrm>
      </p:grpSpPr>
      <p:sp>
        <p:nvSpPr>
          <p:cNvPr id="1672" name="Google Shape;1672;g1123f29fd04_0_2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3" name="Google Shape;1673;g1123f29fd04_0_2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477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1123f29fd04_0_2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1123f29fd04_0_2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5792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1123f29fd04_0_2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1123f29fd04_0_2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615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330275" y="799475"/>
            <a:ext cx="5895000" cy="1028700"/>
          </a:xfrm>
          <a:prstGeom prst="rect">
            <a:avLst/>
          </a:prstGeom>
        </p:spPr>
        <p:txBody>
          <a:bodyPr spcFirstLastPara="1" wrap="square" lIns="91425" tIns="91425" rIns="91425" bIns="91425" anchor="ctr" anchorCtr="0">
            <a:noAutofit/>
          </a:bodyPr>
          <a:lstStyle>
            <a:lvl1pPr lvl="0" algn="r" rtl="0">
              <a:spcBef>
                <a:spcPts val="1100"/>
              </a:spcBef>
              <a:spcAft>
                <a:spcPts val="0"/>
              </a:spcAft>
              <a:buClr>
                <a:srgbClr val="191919"/>
              </a:buClr>
              <a:buSzPts val="5200"/>
              <a:buFont typeface="Raleway"/>
              <a:buNone/>
              <a:defRPr sz="3400">
                <a:latin typeface="Raleway"/>
                <a:ea typeface="Raleway"/>
                <a:cs typeface="Raleway"/>
                <a:sym typeface="Raleway"/>
              </a:defRPr>
            </a:lvl1pPr>
            <a:lvl2pPr lvl="1" algn="r" rtl="0">
              <a:spcBef>
                <a:spcPts val="0"/>
              </a:spcBef>
              <a:spcAft>
                <a:spcPts val="0"/>
              </a:spcAft>
              <a:buClr>
                <a:srgbClr val="191919"/>
              </a:buClr>
              <a:buSzPts val="5200"/>
              <a:buNone/>
              <a:defRPr sz="5200">
                <a:solidFill>
                  <a:srgbClr val="191919"/>
                </a:solidFill>
              </a:defRPr>
            </a:lvl2pPr>
            <a:lvl3pPr lvl="2" algn="r" rtl="0">
              <a:spcBef>
                <a:spcPts val="0"/>
              </a:spcBef>
              <a:spcAft>
                <a:spcPts val="0"/>
              </a:spcAft>
              <a:buClr>
                <a:srgbClr val="191919"/>
              </a:buClr>
              <a:buSzPts val="5200"/>
              <a:buNone/>
              <a:defRPr sz="5200">
                <a:solidFill>
                  <a:srgbClr val="191919"/>
                </a:solidFill>
              </a:defRPr>
            </a:lvl3pPr>
            <a:lvl4pPr lvl="3" algn="r" rtl="0">
              <a:spcBef>
                <a:spcPts val="0"/>
              </a:spcBef>
              <a:spcAft>
                <a:spcPts val="0"/>
              </a:spcAft>
              <a:buClr>
                <a:srgbClr val="191919"/>
              </a:buClr>
              <a:buSzPts val="5200"/>
              <a:buNone/>
              <a:defRPr sz="5200">
                <a:solidFill>
                  <a:srgbClr val="191919"/>
                </a:solidFill>
              </a:defRPr>
            </a:lvl4pPr>
            <a:lvl5pPr lvl="4" algn="r" rtl="0">
              <a:spcBef>
                <a:spcPts val="0"/>
              </a:spcBef>
              <a:spcAft>
                <a:spcPts val="0"/>
              </a:spcAft>
              <a:buClr>
                <a:srgbClr val="191919"/>
              </a:buClr>
              <a:buSzPts val="5200"/>
              <a:buNone/>
              <a:defRPr sz="5200">
                <a:solidFill>
                  <a:srgbClr val="191919"/>
                </a:solidFill>
              </a:defRPr>
            </a:lvl5pPr>
            <a:lvl6pPr lvl="5" algn="r" rtl="0">
              <a:spcBef>
                <a:spcPts val="0"/>
              </a:spcBef>
              <a:spcAft>
                <a:spcPts val="0"/>
              </a:spcAft>
              <a:buClr>
                <a:srgbClr val="191919"/>
              </a:buClr>
              <a:buSzPts val="5200"/>
              <a:buNone/>
              <a:defRPr sz="5200">
                <a:solidFill>
                  <a:srgbClr val="191919"/>
                </a:solidFill>
              </a:defRPr>
            </a:lvl6pPr>
            <a:lvl7pPr lvl="6" algn="r" rtl="0">
              <a:spcBef>
                <a:spcPts val="0"/>
              </a:spcBef>
              <a:spcAft>
                <a:spcPts val="0"/>
              </a:spcAft>
              <a:buClr>
                <a:srgbClr val="191919"/>
              </a:buClr>
              <a:buSzPts val="5200"/>
              <a:buNone/>
              <a:defRPr sz="5200">
                <a:solidFill>
                  <a:srgbClr val="191919"/>
                </a:solidFill>
              </a:defRPr>
            </a:lvl7pPr>
            <a:lvl8pPr lvl="7" algn="r" rtl="0">
              <a:spcBef>
                <a:spcPts val="0"/>
              </a:spcBef>
              <a:spcAft>
                <a:spcPts val="0"/>
              </a:spcAft>
              <a:buClr>
                <a:srgbClr val="191919"/>
              </a:buClr>
              <a:buSzPts val="5200"/>
              <a:buNone/>
              <a:defRPr sz="5200">
                <a:solidFill>
                  <a:srgbClr val="191919"/>
                </a:solidFill>
              </a:defRPr>
            </a:lvl8pPr>
            <a:lvl9pPr lvl="8" algn="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098175" y="3793125"/>
            <a:ext cx="4012200" cy="358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accen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ctrTitle" idx="2"/>
          </p:nvPr>
        </p:nvSpPr>
        <p:spPr>
          <a:xfrm>
            <a:off x="1421575" y="2031963"/>
            <a:ext cx="6803700" cy="849000"/>
          </a:xfrm>
          <a:prstGeom prst="rect">
            <a:avLst/>
          </a:prstGeom>
        </p:spPr>
        <p:txBody>
          <a:bodyPr spcFirstLastPara="1" wrap="square" lIns="91425" tIns="91425" rIns="91425" bIns="91425" anchor="ctr" anchorCtr="0">
            <a:noAutofit/>
          </a:bodyPr>
          <a:lstStyle>
            <a:lvl1pPr lvl="0" algn="r" rtl="0">
              <a:spcBef>
                <a:spcPts val="1100"/>
              </a:spcBef>
              <a:spcAft>
                <a:spcPts val="0"/>
              </a:spcAft>
              <a:buClr>
                <a:srgbClr val="191919"/>
              </a:buClr>
              <a:buSzPts val="5200"/>
              <a:buNone/>
              <a:defRPr sz="6000"/>
            </a:lvl1pPr>
            <a:lvl2pPr lvl="1" algn="r" rtl="0">
              <a:spcBef>
                <a:spcPts val="0"/>
              </a:spcBef>
              <a:spcAft>
                <a:spcPts val="0"/>
              </a:spcAft>
              <a:buClr>
                <a:srgbClr val="191919"/>
              </a:buClr>
              <a:buSzPts val="5200"/>
              <a:buNone/>
              <a:defRPr sz="5200">
                <a:solidFill>
                  <a:srgbClr val="191919"/>
                </a:solidFill>
              </a:defRPr>
            </a:lvl2pPr>
            <a:lvl3pPr lvl="2" algn="r" rtl="0">
              <a:spcBef>
                <a:spcPts val="0"/>
              </a:spcBef>
              <a:spcAft>
                <a:spcPts val="0"/>
              </a:spcAft>
              <a:buClr>
                <a:srgbClr val="191919"/>
              </a:buClr>
              <a:buSzPts val="5200"/>
              <a:buNone/>
              <a:defRPr sz="5200">
                <a:solidFill>
                  <a:srgbClr val="191919"/>
                </a:solidFill>
              </a:defRPr>
            </a:lvl3pPr>
            <a:lvl4pPr lvl="3" algn="r" rtl="0">
              <a:spcBef>
                <a:spcPts val="0"/>
              </a:spcBef>
              <a:spcAft>
                <a:spcPts val="0"/>
              </a:spcAft>
              <a:buClr>
                <a:srgbClr val="191919"/>
              </a:buClr>
              <a:buSzPts val="5200"/>
              <a:buNone/>
              <a:defRPr sz="5200">
                <a:solidFill>
                  <a:srgbClr val="191919"/>
                </a:solidFill>
              </a:defRPr>
            </a:lvl4pPr>
            <a:lvl5pPr lvl="4" algn="r" rtl="0">
              <a:spcBef>
                <a:spcPts val="0"/>
              </a:spcBef>
              <a:spcAft>
                <a:spcPts val="0"/>
              </a:spcAft>
              <a:buClr>
                <a:srgbClr val="191919"/>
              </a:buClr>
              <a:buSzPts val="5200"/>
              <a:buNone/>
              <a:defRPr sz="5200">
                <a:solidFill>
                  <a:srgbClr val="191919"/>
                </a:solidFill>
              </a:defRPr>
            </a:lvl5pPr>
            <a:lvl6pPr lvl="5" algn="r" rtl="0">
              <a:spcBef>
                <a:spcPts val="0"/>
              </a:spcBef>
              <a:spcAft>
                <a:spcPts val="0"/>
              </a:spcAft>
              <a:buClr>
                <a:srgbClr val="191919"/>
              </a:buClr>
              <a:buSzPts val="5200"/>
              <a:buNone/>
              <a:defRPr sz="5200">
                <a:solidFill>
                  <a:srgbClr val="191919"/>
                </a:solidFill>
              </a:defRPr>
            </a:lvl6pPr>
            <a:lvl7pPr lvl="6" algn="r" rtl="0">
              <a:spcBef>
                <a:spcPts val="0"/>
              </a:spcBef>
              <a:spcAft>
                <a:spcPts val="0"/>
              </a:spcAft>
              <a:buClr>
                <a:srgbClr val="191919"/>
              </a:buClr>
              <a:buSzPts val="5200"/>
              <a:buNone/>
              <a:defRPr sz="5200">
                <a:solidFill>
                  <a:srgbClr val="191919"/>
                </a:solidFill>
              </a:defRPr>
            </a:lvl7pPr>
            <a:lvl8pPr lvl="7" algn="r" rtl="0">
              <a:spcBef>
                <a:spcPts val="0"/>
              </a:spcBef>
              <a:spcAft>
                <a:spcPts val="0"/>
              </a:spcAft>
              <a:buClr>
                <a:srgbClr val="191919"/>
              </a:buClr>
              <a:buSzPts val="5200"/>
              <a:buNone/>
              <a:defRPr sz="5200">
                <a:solidFill>
                  <a:srgbClr val="191919"/>
                </a:solidFill>
              </a:defRPr>
            </a:lvl8pPr>
            <a:lvl9pPr lvl="8" algn="r" rtl="0">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3"/>
          </p:nvPr>
        </p:nvSpPr>
        <p:spPr>
          <a:xfrm rot="5400000">
            <a:off x="-676375" y="1436825"/>
            <a:ext cx="2123100" cy="201900"/>
          </a:xfrm>
          <a:prstGeom prst="rect">
            <a:avLst/>
          </a:prstGeom>
        </p:spPr>
        <p:txBody>
          <a:bodyPr spcFirstLastPara="1" wrap="square" lIns="91425" tIns="91425" rIns="91425" bIns="91425" anchor="ctr"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13" name="Google Shape;13;p2"/>
          <p:cNvSpPr txBox="1">
            <a:spLocks noGrp="1"/>
          </p:cNvSpPr>
          <p:nvPr>
            <p:ph type="subTitle" idx="4"/>
          </p:nvPr>
        </p:nvSpPr>
        <p:spPr>
          <a:xfrm rot="5400000">
            <a:off x="-559825" y="3621325"/>
            <a:ext cx="1890000" cy="201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sz="1100"/>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grpSp>
        <p:nvGrpSpPr>
          <p:cNvPr id="14" name="Google Shape;14;p2"/>
          <p:cNvGrpSpPr/>
          <p:nvPr/>
        </p:nvGrpSpPr>
        <p:grpSpPr>
          <a:xfrm>
            <a:off x="-28650" y="272100"/>
            <a:ext cx="9201300" cy="4599300"/>
            <a:chOff x="-28650" y="272100"/>
            <a:chExt cx="9201300" cy="4599300"/>
          </a:xfrm>
        </p:grpSpPr>
        <p:cxnSp>
          <p:nvCxnSpPr>
            <p:cNvPr id="15" name="Google Shape;15;p2"/>
            <p:cNvCxnSpPr/>
            <p:nvPr/>
          </p:nvCxnSpPr>
          <p:spPr>
            <a:xfrm>
              <a:off x="-28650" y="272150"/>
              <a:ext cx="9201300" cy="0"/>
            </a:xfrm>
            <a:prstGeom prst="straightConnector1">
              <a:avLst/>
            </a:prstGeom>
            <a:noFill/>
            <a:ln w="9525" cap="flat" cmpd="sng">
              <a:solidFill>
                <a:srgbClr val="000000"/>
              </a:solidFill>
              <a:prstDash val="solid"/>
              <a:round/>
              <a:headEnd type="none" w="med" len="med"/>
              <a:tailEnd type="none" w="med" len="med"/>
            </a:ln>
          </p:spPr>
        </p:cxnSp>
        <p:cxnSp>
          <p:nvCxnSpPr>
            <p:cNvPr id="16" name="Google Shape;16;p2"/>
            <p:cNvCxnSpPr/>
            <p:nvPr/>
          </p:nvCxnSpPr>
          <p:spPr>
            <a:xfrm rot="10800000">
              <a:off x="595475" y="272100"/>
              <a:ext cx="0" cy="4599300"/>
            </a:xfrm>
            <a:prstGeom prst="straightConnector1">
              <a:avLst/>
            </a:prstGeom>
            <a:noFill/>
            <a:ln w="9525" cap="flat" cmpd="sng">
              <a:solidFill>
                <a:srgbClr val="000000"/>
              </a:solidFill>
              <a:prstDash val="solid"/>
              <a:round/>
              <a:headEnd type="none" w="med" len="med"/>
              <a:tailEnd type="none" w="med" len="med"/>
            </a:ln>
          </p:spPr>
        </p:cxnSp>
        <p:cxnSp>
          <p:nvCxnSpPr>
            <p:cNvPr id="17" name="Google Shape;17;p2"/>
            <p:cNvCxnSpPr/>
            <p:nvPr/>
          </p:nvCxnSpPr>
          <p:spPr>
            <a:xfrm rot="10800000">
              <a:off x="8548525" y="272100"/>
              <a:ext cx="0" cy="4599300"/>
            </a:xfrm>
            <a:prstGeom prst="straightConnector1">
              <a:avLst/>
            </a:prstGeom>
            <a:noFill/>
            <a:ln w="9525" cap="flat" cmpd="sng">
              <a:solidFill>
                <a:srgbClr val="000000"/>
              </a:solidFill>
              <a:prstDash val="solid"/>
              <a:round/>
              <a:headEnd type="none" w="med" len="med"/>
              <a:tailEnd type="none" w="med" len="med"/>
            </a:ln>
          </p:spPr>
        </p:cxnSp>
        <p:cxnSp>
          <p:nvCxnSpPr>
            <p:cNvPr id="18" name="Google Shape;18;p2"/>
            <p:cNvCxnSpPr/>
            <p:nvPr/>
          </p:nvCxnSpPr>
          <p:spPr>
            <a:xfrm>
              <a:off x="-28650" y="4871400"/>
              <a:ext cx="9201300" cy="0"/>
            </a:xfrm>
            <a:prstGeom prst="straightConnector1">
              <a:avLst/>
            </a:prstGeom>
            <a:noFill/>
            <a:ln w="9525" cap="flat" cmpd="sng">
              <a:solidFill>
                <a:srgbClr val="000000"/>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9">
    <p:bg>
      <p:bgPr>
        <a:blipFill>
          <a:blip r:embed="rId2">
            <a:alphaModFix/>
          </a:blip>
          <a:stretch>
            <a:fillRect/>
          </a:stretch>
        </a:blipFill>
        <a:effectLst/>
      </p:bgPr>
    </p:bg>
    <p:spTree>
      <p:nvGrpSpPr>
        <p:cNvPr id="1" name="Shape 680"/>
        <p:cNvGrpSpPr/>
        <p:nvPr/>
      </p:nvGrpSpPr>
      <p:grpSpPr>
        <a:xfrm>
          <a:off x="0" y="0"/>
          <a:ext cx="0" cy="0"/>
          <a:chOff x="0" y="0"/>
          <a:chExt cx="0" cy="0"/>
        </a:xfrm>
      </p:grpSpPr>
      <p:grpSp>
        <p:nvGrpSpPr>
          <p:cNvPr id="681" name="Google Shape;681;p37"/>
          <p:cNvGrpSpPr/>
          <p:nvPr/>
        </p:nvGrpSpPr>
        <p:grpSpPr>
          <a:xfrm>
            <a:off x="4872689" y="3723260"/>
            <a:ext cx="3457467" cy="2307086"/>
            <a:chOff x="4872689" y="3723260"/>
            <a:chExt cx="3457467" cy="2307086"/>
          </a:xfrm>
        </p:grpSpPr>
        <p:sp>
          <p:nvSpPr>
            <p:cNvPr id="682" name="Google Shape;682;p37"/>
            <p:cNvSpPr/>
            <p:nvPr/>
          </p:nvSpPr>
          <p:spPr>
            <a:xfrm>
              <a:off x="4872689" y="3723260"/>
              <a:ext cx="3457467" cy="2301166"/>
            </a:xfrm>
            <a:custGeom>
              <a:avLst/>
              <a:gdLst/>
              <a:ahLst/>
              <a:cxnLst/>
              <a:rect l="l" t="t" r="r" b="b"/>
              <a:pathLst>
                <a:path w="25697" h="17103" extrusionOk="0">
                  <a:moveTo>
                    <a:pt x="25609" y="89"/>
                  </a:moveTo>
                  <a:lnTo>
                    <a:pt x="25609" y="17015"/>
                  </a:lnTo>
                  <a:lnTo>
                    <a:pt x="88" y="17015"/>
                  </a:lnTo>
                  <a:lnTo>
                    <a:pt x="88" y="89"/>
                  </a:lnTo>
                  <a:close/>
                  <a:moveTo>
                    <a:pt x="0" y="1"/>
                  </a:moveTo>
                  <a:lnTo>
                    <a:pt x="0" y="17103"/>
                  </a:lnTo>
                  <a:lnTo>
                    <a:pt x="25697" y="17103"/>
                  </a:lnTo>
                  <a:lnTo>
                    <a:pt x="25697" y="17059"/>
                  </a:lnTo>
                  <a:lnTo>
                    <a:pt x="256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7"/>
            <p:cNvSpPr/>
            <p:nvPr/>
          </p:nvSpPr>
          <p:spPr>
            <a:xfrm>
              <a:off x="4872689" y="3729180"/>
              <a:ext cx="11975" cy="2301166"/>
            </a:xfrm>
            <a:custGeom>
              <a:avLst/>
              <a:gdLst/>
              <a:ahLst/>
              <a:cxnLst/>
              <a:rect l="l" t="t" r="r" b="b"/>
              <a:pathLst>
                <a:path w="89" h="17103" extrusionOk="0">
                  <a:moveTo>
                    <a:pt x="0" y="1"/>
                  </a:moveTo>
                  <a:lnTo>
                    <a:pt x="0" y="17103"/>
                  </a:lnTo>
                  <a:lnTo>
                    <a:pt x="88" y="17103"/>
                  </a:lnTo>
                  <a:lnTo>
                    <a:pt x="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4872689" y="3729180"/>
              <a:ext cx="11975" cy="2301166"/>
            </a:xfrm>
            <a:custGeom>
              <a:avLst/>
              <a:gdLst/>
              <a:ahLst/>
              <a:cxnLst/>
              <a:rect l="l" t="t" r="r" b="b"/>
              <a:pathLst>
                <a:path w="89" h="17103" fill="none" extrusionOk="0">
                  <a:moveTo>
                    <a:pt x="0" y="1"/>
                  </a:moveTo>
                  <a:lnTo>
                    <a:pt x="0" y="17103"/>
                  </a:lnTo>
                  <a:lnTo>
                    <a:pt x="88" y="17103"/>
                  </a:lnTo>
                  <a:lnTo>
                    <a:pt x="88"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5252247" y="3729180"/>
              <a:ext cx="11975" cy="2301166"/>
            </a:xfrm>
            <a:custGeom>
              <a:avLst/>
              <a:gdLst/>
              <a:ahLst/>
              <a:cxnLst/>
              <a:rect l="l" t="t" r="r" b="b"/>
              <a:pathLst>
                <a:path w="89" h="17103" extrusionOk="0">
                  <a:moveTo>
                    <a:pt x="0" y="1"/>
                  </a:moveTo>
                  <a:lnTo>
                    <a:pt x="0" y="17103"/>
                  </a:lnTo>
                  <a:lnTo>
                    <a:pt x="88" y="17103"/>
                  </a:lnTo>
                  <a:lnTo>
                    <a:pt x="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5252247" y="3729180"/>
              <a:ext cx="11975" cy="2301166"/>
            </a:xfrm>
            <a:custGeom>
              <a:avLst/>
              <a:gdLst/>
              <a:ahLst/>
              <a:cxnLst/>
              <a:rect l="l" t="t" r="r" b="b"/>
              <a:pathLst>
                <a:path w="89" h="17103" fill="none" extrusionOk="0">
                  <a:moveTo>
                    <a:pt x="0" y="1"/>
                  </a:moveTo>
                  <a:lnTo>
                    <a:pt x="0" y="17103"/>
                  </a:lnTo>
                  <a:lnTo>
                    <a:pt x="88" y="17103"/>
                  </a:lnTo>
                  <a:lnTo>
                    <a:pt x="88"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5637726" y="3729180"/>
              <a:ext cx="11975" cy="2301166"/>
            </a:xfrm>
            <a:custGeom>
              <a:avLst/>
              <a:gdLst/>
              <a:ahLst/>
              <a:cxnLst/>
              <a:rect l="l" t="t" r="r" b="b"/>
              <a:pathLst>
                <a:path w="89" h="17103" extrusionOk="0">
                  <a:moveTo>
                    <a:pt x="0" y="1"/>
                  </a:moveTo>
                  <a:lnTo>
                    <a:pt x="0" y="17103"/>
                  </a:lnTo>
                  <a:lnTo>
                    <a:pt x="88" y="17103"/>
                  </a:lnTo>
                  <a:lnTo>
                    <a:pt x="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5637726" y="3729180"/>
              <a:ext cx="11975" cy="2301166"/>
            </a:xfrm>
            <a:custGeom>
              <a:avLst/>
              <a:gdLst/>
              <a:ahLst/>
              <a:cxnLst/>
              <a:rect l="l" t="t" r="r" b="b"/>
              <a:pathLst>
                <a:path w="89" h="17103" fill="none" extrusionOk="0">
                  <a:moveTo>
                    <a:pt x="0" y="1"/>
                  </a:moveTo>
                  <a:lnTo>
                    <a:pt x="0" y="17103"/>
                  </a:lnTo>
                  <a:lnTo>
                    <a:pt x="88" y="17103"/>
                  </a:lnTo>
                  <a:lnTo>
                    <a:pt x="88"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6017150" y="3729180"/>
              <a:ext cx="12109" cy="2301166"/>
            </a:xfrm>
            <a:custGeom>
              <a:avLst/>
              <a:gdLst/>
              <a:ahLst/>
              <a:cxnLst/>
              <a:rect l="l" t="t" r="r" b="b"/>
              <a:pathLst>
                <a:path w="90" h="17103" extrusionOk="0">
                  <a:moveTo>
                    <a:pt x="1" y="1"/>
                  </a:moveTo>
                  <a:lnTo>
                    <a:pt x="1" y="17103"/>
                  </a:lnTo>
                  <a:lnTo>
                    <a:pt x="89" y="1710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6017150" y="3729180"/>
              <a:ext cx="12109" cy="2301166"/>
            </a:xfrm>
            <a:custGeom>
              <a:avLst/>
              <a:gdLst/>
              <a:ahLst/>
              <a:cxnLst/>
              <a:rect l="l" t="t" r="r" b="b"/>
              <a:pathLst>
                <a:path w="90" h="17103" fill="none" extrusionOk="0">
                  <a:moveTo>
                    <a:pt x="1" y="1"/>
                  </a:moveTo>
                  <a:lnTo>
                    <a:pt x="1" y="17103"/>
                  </a:lnTo>
                  <a:lnTo>
                    <a:pt x="89" y="17103"/>
                  </a:lnTo>
                  <a:lnTo>
                    <a:pt x="8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7"/>
            <p:cNvSpPr/>
            <p:nvPr/>
          </p:nvSpPr>
          <p:spPr>
            <a:xfrm>
              <a:off x="6396708" y="3729180"/>
              <a:ext cx="12109" cy="2301166"/>
            </a:xfrm>
            <a:custGeom>
              <a:avLst/>
              <a:gdLst/>
              <a:ahLst/>
              <a:cxnLst/>
              <a:rect l="l" t="t" r="r" b="b"/>
              <a:pathLst>
                <a:path w="90" h="17103" extrusionOk="0">
                  <a:moveTo>
                    <a:pt x="1" y="1"/>
                  </a:moveTo>
                  <a:lnTo>
                    <a:pt x="1" y="17103"/>
                  </a:lnTo>
                  <a:lnTo>
                    <a:pt x="89" y="1710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6396708" y="3729180"/>
              <a:ext cx="12109" cy="2301166"/>
            </a:xfrm>
            <a:custGeom>
              <a:avLst/>
              <a:gdLst/>
              <a:ahLst/>
              <a:cxnLst/>
              <a:rect l="l" t="t" r="r" b="b"/>
              <a:pathLst>
                <a:path w="90" h="17103" fill="none" extrusionOk="0">
                  <a:moveTo>
                    <a:pt x="1" y="1"/>
                  </a:moveTo>
                  <a:lnTo>
                    <a:pt x="1" y="17103"/>
                  </a:lnTo>
                  <a:lnTo>
                    <a:pt x="89" y="17103"/>
                  </a:lnTo>
                  <a:lnTo>
                    <a:pt x="8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7"/>
            <p:cNvSpPr/>
            <p:nvPr/>
          </p:nvSpPr>
          <p:spPr>
            <a:xfrm>
              <a:off x="6782187" y="3729180"/>
              <a:ext cx="12109" cy="2301166"/>
            </a:xfrm>
            <a:custGeom>
              <a:avLst/>
              <a:gdLst/>
              <a:ahLst/>
              <a:cxnLst/>
              <a:rect l="l" t="t" r="r" b="b"/>
              <a:pathLst>
                <a:path w="90" h="17103" extrusionOk="0">
                  <a:moveTo>
                    <a:pt x="1" y="1"/>
                  </a:moveTo>
                  <a:lnTo>
                    <a:pt x="1" y="17103"/>
                  </a:lnTo>
                  <a:lnTo>
                    <a:pt x="89" y="1710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7"/>
            <p:cNvSpPr/>
            <p:nvPr/>
          </p:nvSpPr>
          <p:spPr>
            <a:xfrm>
              <a:off x="6782187" y="3729180"/>
              <a:ext cx="12109" cy="2301166"/>
            </a:xfrm>
            <a:custGeom>
              <a:avLst/>
              <a:gdLst/>
              <a:ahLst/>
              <a:cxnLst/>
              <a:rect l="l" t="t" r="r" b="b"/>
              <a:pathLst>
                <a:path w="90" h="17103" fill="none" extrusionOk="0">
                  <a:moveTo>
                    <a:pt x="1" y="1"/>
                  </a:moveTo>
                  <a:lnTo>
                    <a:pt x="1" y="17103"/>
                  </a:lnTo>
                  <a:lnTo>
                    <a:pt x="89" y="17103"/>
                  </a:lnTo>
                  <a:lnTo>
                    <a:pt x="8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7161745" y="3729180"/>
              <a:ext cx="11975" cy="2301166"/>
            </a:xfrm>
            <a:custGeom>
              <a:avLst/>
              <a:gdLst/>
              <a:ahLst/>
              <a:cxnLst/>
              <a:rect l="l" t="t" r="r" b="b"/>
              <a:pathLst>
                <a:path w="89" h="17103" extrusionOk="0">
                  <a:moveTo>
                    <a:pt x="1" y="1"/>
                  </a:moveTo>
                  <a:lnTo>
                    <a:pt x="1" y="17103"/>
                  </a:lnTo>
                  <a:lnTo>
                    <a:pt x="89" y="1710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7"/>
            <p:cNvSpPr/>
            <p:nvPr/>
          </p:nvSpPr>
          <p:spPr>
            <a:xfrm>
              <a:off x="7161745" y="3729180"/>
              <a:ext cx="11975" cy="2301166"/>
            </a:xfrm>
            <a:custGeom>
              <a:avLst/>
              <a:gdLst/>
              <a:ahLst/>
              <a:cxnLst/>
              <a:rect l="l" t="t" r="r" b="b"/>
              <a:pathLst>
                <a:path w="89" h="17103" fill="none" extrusionOk="0">
                  <a:moveTo>
                    <a:pt x="1" y="1"/>
                  </a:moveTo>
                  <a:lnTo>
                    <a:pt x="1" y="17103"/>
                  </a:lnTo>
                  <a:lnTo>
                    <a:pt x="89" y="17103"/>
                  </a:lnTo>
                  <a:lnTo>
                    <a:pt x="8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7"/>
            <p:cNvSpPr/>
            <p:nvPr/>
          </p:nvSpPr>
          <p:spPr>
            <a:xfrm>
              <a:off x="7547224" y="3729180"/>
              <a:ext cx="11975" cy="2301166"/>
            </a:xfrm>
            <a:custGeom>
              <a:avLst/>
              <a:gdLst/>
              <a:ahLst/>
              <a:cxnLst/>
              <a:rect l="l" t="t" r="r" b="b"/>
              <a:pathLst>
                <a:path w="89" h="17103" extrusionOk="0">
                  <a:moveTo>
                    <a:pt x="1" y="1"/>
                  </a:moveTo>
                  <a:lnTo>
                    <a:pt x="1" y="17103"/>
                  </a:lnTo>
                  <a:lnTo>
                    <a:pt x="89" y="1710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7"/>
            <p:cNvSpPr/>
            <p:nvPr/>
          </p:nvSpPr>
          <p:spPr>
            <a:xfrm>
              <a:off x="7547224" y="3729180"/>
              <a:ext cx="11975" cy="2301166"/>
            </a:xfrm>
            <a:custGeom>
              <a:avLst/>
              <a:gdLst/>
              <a:ahLst/>
              <a:cxnLst/>
              <a:rect l="l" t="t" r="r" b="b"/>
              <a:pathLst>
                <a:path w="89" h="17103" fill="none" extrusionOk="0">
                  <a:moveTo>
                    <a:pt x="1" y="1"/>
                  </a:moveTo>
                  <a:lnTo>
                    <a:pt x="1" y="17103"/>
                  </a:lnTo>
                  <a:lnTo>
                    <a:pt x="89" y="17103"/>
                  </a:lnTo>
                  <a:lnTo>
                    <a:pt x="8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7926783" y="3729180"/>
              <a:ext cx="11975" cy="2301166"/>
            </a:xfrm>
            <a:custGeom>
              <a:avLst/>
              <a:gdLst/>
              <a:ahLst/>
              <a:cxnLst/>
              <a:rect l="l" t="t" r="r" b="b"/>
              <a:pathLst>
                <a:path w="89" h="17103" extrusionOk="0">
                  <a:moveTo>
                    <a:pt x="1" y="1"/>
                  </a:moveTo>
                  <a:lnTo>
                    <a:pt x="1" y="17103"/>
                  </a:lnTo>
                  <a:lnTo>
                    <a:pt x="89" y="1710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7"/>
            <p:cNvSpPr/>
            <p:nvPr/>
          </p:nvSpPr>
          <p:spPr>
            <a:xfrm>
              <a:off x="7926783" y="3729180"/>
              <a:ext cx="11975" cy="2301166"/>
            </a:xfrm>
            <a:custGeom>
              <a:avLst/>
              <a:gdLst/>
              <a:ahLst/>
              <a:cxnLst/>
              <a:rect l="l" t="t" r="r" b="b"/>
              <a:pathLst>
                <a:path w="89" h="17103" fill="none" extrusionOk="0">
                  <a:moveTo>
                    <a:pt x="1" y="1"/>
                  </a:moveTo>
                  <a:lnTo>
                    <a:pt x="1" y="17103"/>
                  </a:lnTo>
                  <a:lnTo>
                    <a:pt x="89" y="17103"/>
                  </a:lnTo>
                  <a:lnTo>
                    <a:pt x="8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p:nvPr/>
          </p:nvSpPr>
          <p:spPr>
            <a:xfrm>
              <a:off x="4884529" y="4102819"/>
              <a:ext cx="3427867" cy="11975"/>
            </a:xfrm>
            <a:custGeom>
              <a:avLst/>
              <a:gdLst/>
              <a:ahLst/>
              <a:cxnLst/>
              <a:rect l="l" t="t" r="r" b="b"/>
              <a:pathLst>
                <a:path w="25477" h="89" extrusionOk="0">
                  <a:moveTo>
                    <a:pt x="0" y="1"/>
                  </a:moveTo>
                  <a:lnTo>
                    <a:pt x="0" y="89"/>
                  </a:lnTo>
                  <a:lnTo>
                    <a:pt x="25477" y="89"/>
                  </a:lnTo>
                  <a:lnTo>
                    <a:pt x="25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4884529" y="4102819"/>
              <a:ext cx="3427867" cy="11975"/>
            </a:xfrm>
            <a:custGeom>
              <a:avLst/>
              <a:gdLst/>
              <a:ahLst/>
              <a:cxnLst/>
              <a:rect l="l" t="t" r="r" b="b"/>
              <a:pathLst>
                <a:path w="25477" h="89" fill="none" extrusionOk="0">
                  <a:moveTo>
                    <a:pt x="25477" y="1"/>
                  </a:moveTo>
                  <a:lnTo>
                    <a:pt x="0" y="1"/>
                  </a:lnTo>
                  <a:lnTo>
                    <a:pt x="0" y="89"/>
                  </a:lnTo>
                  <a:lnTo>
                    <a:pt x="25477" y="8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4884529" y="4488297"/>
              <a:ext cx="3427867" cy="11975"/>
            </a:xfrm>
            <a:custGeom>
              <a:avLst/>
              <a:gdLst/>
              <a:ahLst/>
              <a:cxnLst/>
              <a:rect l="l" t="t" r="r" b="b"/>
              <a:pathLst>
                <a:path w="25477" h="89" extrusionOk="0">
                  <a:moveTo>
                    <a:pt x="0" y="1"/>
                  </a:moveTo>
                  <a:lnTo>
                    <a:pt x="0" y="89"/>
                  </a:lnTo>
                  <a:lnTo>
                    <a:pt x="25477" y="89"/>
                  </a:lnTo>
                  <a:lnTo>
                    <a:pt x="25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4884529" y="4488297"/>
              <a:ext cx="3427867" cy="11975"/>
            </a:xfrm>
            <a:custGeom>
              <a:avLst/>
              <a:gdLst/>
              <a:ahLst/>
              <a:cxnLst/>
              <a:rect l="l" t="t" r="r" b="b"/>
              <a:pathLst>
                <a:path w="25477" h="89" fill="none" extrusionOk="0">
                  <a:moveTo>
                    <a:pt x="25477" y="1"/>
                  </a:moveTo>
                  <a:lnTo>
                    <a:pt x="0" y="1"/>
                  </a:lnTo>
                  <a:lnTo>
                    <a:pt x="0" y="89"/>
                  </a:lnTo>
                  <a:lnTo>
                    <a:pt x="25477" y="8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4884529" y="5253334"/>
              <a:ext cx="3427867" cy="11975"/>
            </a:xfrm>
            <a:custGeom>
              <a:avLst/>
              <a:gdLst/>
              <a:ahLst/>
              <a:cxnLst/>
              <a:rect l="l" t="t" r="r" b="b"/>
              <a:pathLst>
                <a:path w="25477" h="89" extrusionOk="0">
                  <a:moveTo>
                    <a:pt x="0" y="1"/>
                  </a:moveTo>
                  <a:lnTo>
                    <a:pt x="0" y="89"/>
                  </a:lnTo>
                  <a:lnTo>
                    <a:pt x="25477" y="89"/>
                  </a:lnTo>
                  <a:lnTo>
                    <a:pt x="25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4884529" y="5253334"/>
              <a:ext cx="3427867" cy="11975"/>
            </a:xfrm>
            <a:custGeom>
              <a:avLst/>
              <a:gdLst/>
              <a:ahLst/>
              <a:cxnLst/>
              <a:rect l="l" t="t" r="r" b="b"/>
              <a:pathLst>
                <a:path w="25477" h="89" fill="none" extrusionOk="0">
                  <a:moveTo>
                    <a:pt x="25477" y="1"/>
                  </a:moveTo>
                  <a:lnTo>
                    <a:pt x="0" y="1"/>
                  </a:lnTo>
                  <a:lnTo>
                    <a:pt x="0" y="89"/>
                  </a:lnTo>
                  <a:lnTo>
                    <a:pt x="25477" y="8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4884529" y="5632893"/>
              <a:ext cx="3427867" cy="11975"/>
            </a:xfrm>
            <a:custGeom>
              <a:avLst/>
              <a:gdLst/>
              <a:ahLst/>
              <a:cxnLst/>
              <a:rect l="l" t="t" r="r" b="b"/>
              <a:pathLst>
                <a:path w="25477" h="89" extrusionOk="0">
                  <a:moveTo>
                    <a:pt x="0" y="1"/>
                  </a:moveTo>
                  <a:lnTo>
                    <a:pt x="0" y="89"/>
                  </a:lnTo>
                  <a:lnTo>
                    <a:pt x="25477" y="89"/>
                  </a:lnTo>
                  <a:lnTo>
                    <a:pt x="25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4884529" y="5632893"/>
              <a:ext cx="3427867" cy="11975"/>
            </a:xfrm>
            <a:custGeom>
              <a:avLst/>
              <a:gdLst/>
              <a:ahLst/>
              <a:cxnLst/>
              <a:rect l="l" t="t" r="r" b="b"/>
              <a:pathLst>
                <a:path w="25477" h="89" fill="none" extrusionOk="0">
                  <a:moveTo>
                    <a:pt x="25477" y="1"/>
                  </a:moveTo>
                  <a:lnTo>
                    <a:pt x="0" y="1"/>
                  </a:lnTo>
                  <a:lnTo>
                    <a:pt x="0" y="89"/>
                  </a:lnTo>
                  <a:lnTo>
                    <a:pt x="25477" y="8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9" name="Google Shape;709;p37"/>
            <p:cNvCxnSpPr/>
            <p:nvPr/>
          </p:nvCxnSpPr>
          <p:spPr>
            <a:xfrm>
              <a:off x="8330150" y="3783875"/>
              <a:ext cx="0" cy="1359600"/>
            </a:xfrm>
            <a:prstGeom prst="straightConnector1">
              <a:avLst/>
            </a:prstGeom>
            <a:noFill/>
            <a:ln w="9525" cap="flat" cmpd="sng">
              <a:solidFill>
                <a:schemeClr val="dk1"/>
              </a:solidFill>
              <a:prstDash val="solid"/>
              <a:round/>
              <a:headEnd type="none" w="med" len="med"/>
              <a:tailEnd type="none" w="med" len="med"/>
            </a:ln>
          </p:spPr>
        </p:cxnSp>
      </p:grpSp>
      <p:grpSp>
        <p:nvGrpSpPr>
          <p:cNvPr id="710" name="Google Shape;710;p37"/>
          <p:cNvGrpSpPr/>
          <p:nvPr/>
        </p:nvGrpSpPr>
        <p:grpSpPr>
          <a:xfrm>
            <a:off x="7456806" y="4605318"/>
            <a:ext cx="975187" cy="156026"/>
            <a:chOff x="6804851" y="2564100"/>
            <a:chExt cx="748474" cy="119744"/>
          </a:xfrm>
        </p:grpSpPr>
        <p:sp>
          <p:nvSpPr>
            <p:cNvPr id="711" name="Google Shape;711;p37"/>
            <p:cNvSpPr/>
            <p:nvPr/>
          </p:nvSpPr>
          <p:spPr>
            <a:xfrm>
              <a:off x="6804851" y="2564100"/>
              <a:ext cx="748474" cy="119744"/>
            </a:xfrm>
            <a:custGeom>
              <a:avLst/>
              <a:gdLst/>
              <a:ahLst/>
              <a:cxnLst/>
              <a:rect l="l" t="t" r="r" b="b"/>
              <a:pathLst>
                <a:path w="45590" h="4893" extrusionOk="0">
                  <a:moveTo>
                    <a:pt x="0" y="1"/>
                  </a:moveTo>
                  <a:lnTo>
                    <a:pt x="0" y="4893"/>
                  </a:lnTo>
                  <a:lnTo>
                    <a:pt x="45590" y="4893"/>
                  </a:lnTo>
                  <a:lnTo>
                    <a:pt x="45590" y="1"/>
                  </a:lnTo>
                  <a:close/>
                </a:path>
              </a:pathLst>
            </a:custGeom>
            <a:solidFill>
              <a:schemeClr val="accen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37"/>
            <p:cNvGrpSpPr/>
            <p:nvPr/>
          </p:nvGrpSpPr>
          <p:grpSpPr>
            <a:xfrm>
              <a:off x="6832025" y="2584483"/>
              <a:ext cx="431484" cy="82416"/>
              <a:chOff x="6832025" y="2584483"/>
              <a:chExt cx="431484" cy="82416"/>
            </a:xfrm>
          </p:grpSpPr>
          <p:sp>
            <p:nvSpPr>
              <p:cNvPr id="713" name="Google Shape;713;p37"/>
              <p:cNvSpPr/>
              <p:nvPr/>
            </p:nvSpPr>
            <p:spPr>
              <a:xfrm>
                <a:off x="6832025" y="2584483"/>
                <a:ext cx="36549" cy="82416"/>
              </a:xfrm>
              <a:custGeom>
                <a:avLst/>
                <a:gdLst/>
                <a:ahLst/>
                <a:cxnLst/>
                <a:rect l="l" t="t" r="r" b="b"/>
                <a:pathLst>
                  <a:path w="1493" h="3367" extrusionOk="0">
                    <a:moveTo>
                      <a:pt x="1" y="1"/>
                    </a:moveTo>
                    <a:lnTo>
                      <a:pt x="1" y="3366"/>
                    </a:lnTo>
                    <a:lnTo>
                      <a:pt x="1493" y="3366"/>
                    </a:lnTo>
                    <a:lnTo>
                      <a:pt x="14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6886395" y="2584483"/>
                <a:ext cx="37381" cy="82416"/>
              </a:xfrm>
              <a:custGeom>
                <a:avLst/>
                <a:gdLst/>
                <a:ahLst/>
                <a:cxnLst/>
                <a:rect l="l" t="t" r="r" b="b"/>
                <a:pathLst>
                  <a:path w="1527" h="3367" extrusionOk="0">
                    <a:moveTo>
                      <a:pt x="0" y="1"/>
                    </a:moveTo>
                    <a:lnTo>
                      <a:pt x="0" y="3366"/>
                    </a:lnTo>
                    <a:lnTo>
                      <a:pt x="1527" y="3366"/>
                    </a:lnTo>
                    <a:lnTo>
                      <a:pt x="1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6945832" y="2584483"/>
                <a:ext cx="36549" cy="82416"/>
              </a:xfrm>
              <a:custGeom>
                <a:avLst/>
                <a:gdLst/>
                <a:ahLst/>
                <a:cxnLst/>
                <a:rect l="l" t="t" r="r" b="b"/>
                <a:pathLst>
                  <a:path w="1493" h="3367" extrusionOk="0">
                    <a:moveTo>
                      <a:pt x="1" y="1"/>
                    </a:moveTo>
                    <a:lnTo>
                      <a:pt x="1" y="3366"/>
                    </a:lnTo>
                    <a:lnTo>
                      <a:pt x="1493" y="3366"/>
                    </a:lnTo>
                    <a:lnTo>
                      <a:pt x="14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7000202" y="2584483"/>
                <a:ext cx="37381" cy="82416"/>
              </a:xfrm>
              <a:custGeom>
                <a:avLst/>
                <a:gdLst/>
                <a:ahLst/>
                <a:cxnLst/>
                <a:rect l="l" t="t" r="r" b="b"/>
                <a:pathLst>
                  <a:path w="1527" h="3367" extrusionOk="0">
                    <a:moveTo>
                      <a:pt x="0" y="1"/>
                    </a:moveTo>
                    <a:lnTo>
                      <a:pt x="0" y="3366"/>
                    </a:lnTo>
                    <a:lnTo>
                      <a:pt x="1527" y="3366"/>
                    </a:lnTo>
                    <a:lnTo>
                      <a:pt x="1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7"/>
              <p:cNvSpPr/>
              <p:nvPr/>
            </p:nvSpPr>
            <p:spPr>
              <a:xfrm>
                <a:off x="7057094" y="2584483"/>
                <a:ext cx="37405" cy="82416"/>
              </a:xfrm>
              <a:custGeom>
                <a:avLst/>
                <a:gdLst/>
                <a:ahLst/>
                <a:cxnLst/>
                <a:rect l="l" t="t" r="r" b="b"/>
                <a:pathLst>
                  <a:path w="1528" h="3367" extrusionOk="0">
                    <a:moveTo>
                      <a:pt x="1" y="1"/>
                    </a:moveTo>
                    <a:lnTo>
                      <a:pt x="1" y="3366"/>
                    </a:lnTo>
                    <a:lnTo>
                      <a:pt x="1527" y="3366"/>
                    </a:lnTo>
                    <a:lnTo>
                      <a:pt x="1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7"/>
              <p:cNvSpPr/>
              <p:nvPr/>
            </p:nvSpPr>
            <p:spPr>
              <a:xfrm>
                <a:off x="7112321" y="2584483"/>
                <a:ext cx="37381" cy="82416"/>
              </a:xfrm>
              <a:custGeom>
                <a:avLst/>
                <a:gdLst/>
                <a:ahLst/>
                <a:cxnLst/>
                <a:rect l="l" t="t" r="r" b="b"/>
                <a:pathLst>
                  <a:path w="1527" h="3367" extrusionOk="0">
                    <a:moveTo>
                      <a:pt x="0" y="1"/>
                    </a:moveTo>
                    <a:lnTo>
                      <a:pt x="0" y="3366"/>
                    </a:lnTo>
                    <a:lnTo>
                      <a:pt x="1527" y="3366"/>
                    </a:lnTo>
                    <a:lnTo>
                      <a:pt x="1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7170926" y="2584483"/>
                <a:ext cx="37381" cy="82416"/>
              </a:xfrm>
              <a:custGeom>
                <a:avLst/>
                <a:gdLst/>
                <a:ahLst/>
                <a:cxnLst/>
                <a:rect l="l" t="t" r="r" b="b"/>
                <a:pathLst>
                  <a:path w="1527" h="3367" extrusionOk="0">
                    <a:moveTo>
                      <a:pt x="0" y="1"/>
                    </a:moveTo>
                    <a:lnTo>
                      <a:pt x="0" y="3366"/>
                    </a:lnTo>
                    <a:lnTo>
                      <a:pt x="1527" y="3366"/>
                    </a:lnTo>
                    <a:lnTo>
                      <a:pt x="1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7226128" y="2584483"/>
                <a:ext cx="37381" cy="82416"/>
              </a:xfrm>
              <a:custGeom>
                <a:avLst/>
                <a:gdLst/>
                <a:ahLst/>
                <a:cxnLst/>
                <a:rect l="l" t="t" r="r" b="b"/>
                <a:pathLst>
                  <a:path w="1527" h="3367" extrusionOk="0">
                    <a:moveTo>
                      <a:pt x="0" y="1"/>
                    </a:moveTo>
                    <a:lnTo>
                      <a:pt x="0" y="3366"/>
                    </a:lnTo>
                    <a:lnTo>
                      <a:pt x="1527" y="3366"/>
                    </a:lnTo>
                    <a:lnTo>
                      <a:pt x="1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1" name="Google Shape;721;p37"/>
          <p:cNvSpPr txBox="1">
            <a:spLocks noGrp="1"/>
          </p:cNvSpPr>
          <p:nvPr>
            <p:ph type="subTitle" idx="1"/>
          </p:nvPr>
        </p:nvSpPr>
        <p:spPr>
          <a:xfrm rot="5400000">
            <a:off x="-676375" y="1436825"/>
            <a:ext cx="2123100" cy="201900"/>
          </a:xfrm>
          <a:prstGeom prst="rect">
            <a:avLst/>
          </a:prstGeom>
        </p:spPr>
        <p:txBody>
          <a:bodyPr spcFirstLastPara="1" wrap="square" lIns="91425" tIns="91425" rIns="91425" bIns="91425" anchor="ctr"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22" name="Google Shape;722;p37"/>
          <p:cNvSpPr txBox="1">
            <a:spLocks noGrp="1"/>
          </p:cNvSpPr>
          <p:nvPr>
            <p:ph type="subTitle" idx="2"/>
          </p:nvPr>
        </p:nvSpPr>
        <p:spPr>
          <a:xfrm rot="5400000">
            <a:off x="-559825" y="3621325"/>
            <a:ext cx="1890000" cy="201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sz="1100"/>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grpSp>
        <p:nvGrpSpPr>
          <p:cNvPr id="723" name="Google Shape;723;p37"/>
          <p:cNvGrpSpPr/>
          <p:nvPr/>
        </p:nvGrpSpPr>
        <p:grpSpPr>
          <a:xfrm rot="10800000">
            <a:off x="1114539" y="-905890"/>
            <a:ext cx="3457467" cy="2307086"/>
            <a:chOff x="4872689" y="3723260"/>
            <a:chExt cx="3457467" cy="2307086"/>
          </a:xfrm>
        </p:grpSpPr>
        <p:sp>
          <p:nvSpPr>
            <p:cNvPr id="724" name="Google Shape;724;p37"/>
            <p:cNvSpPr/>
            <p:nvPr/>
          </p:nvSpPr>
          <p:spPr>
            <a:xfrm>
              <a:off x="4872689" y="3723260"/>
              <a:ext cx="3457467" cy="2301166"/>
            </a:xfrm>
            <a:custGeom>
              <a:avLst/>
              <a:gdLst/>
              <a:ahLst/>
              <a:cxnLst/>
              <a:rect l="l" t="t" r="r" b="b"/>
              <a:pathLst>
                <a:path w="25697" h="17103" extrusionOk="0">
                  <a:moveTo>
                    <a:pt x="25609" y="89"/>
                  </a:moveTo>
                  <a:lnTo>
                    <a:pt x="25609" y="17015"/>
                  </a:lnTo>
                  <a:lnTo>
                    <a:pt x="88" y="17015"/>
                  </a:lnTo>
                  <a:lnTo>
                    <a:pt x="88" y="89"/>
                  </a:lnTo>
                  <a:close/>
                  <a:moveTo>
                    <a:pt x="0" y="1"/>
                  </a:moveTo>
                  <a:lnTo>
                    <a:pt x="0" y="17103"/>
                  </a:lnTo>
                  <a:lnTo>
                    <a:pt x="25697" y="17103"/>
                  </a:lnTo>
                  <a:lnTo>
                    <a:pt x="25697" y="17059"/>
                  </a:lnTo>
                  <a:lnTo>
                    <a:pt x="256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p:cNvSpPr/>
            <p:nvPr/>
          </p:nvSpPr>
          <p:spPr>
            <a:xfrm>
              <a:off x="4872689" y="3729180"/>
              <a:ext cx="11975" cy="2301166"/>
            </a:xfrm>
            <a:custGeom>
              <a:avLst/>
              <a:gdLst/>
              <a:ahLst/>
              <a:cxnLst/>
              <a:rect l="l" t="t" r="r" b="b"/>
              <a:pathLst>
                <a:path w="89" h="17103" extrusionOk="0">
                  <a:moveTo>
                    <a:pt x="0" y="1"/>
                  </a:moveTo>
                  <a:lnTo>
                    <a:pt x="0" y="17103"/>
                  </a:lnTo>
                  <a:lnTo>
                    <a:pt x="88" y="17103"/>
                  </a:lnTo>
                  <a:lnTo>
                    <a:pt x="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7"/>
            <p:cNvSpPr/>
            <p:nvPr/>
          </p:nvSpPr>
          <p:spPr>
            <a:xfrm>
              <a:off x="4872689" y="3729180"/>
              <a:ext cx="11975" cy="2301166"/>
            </a:xfrm>
            <a:custGeom>
              <a:avLst/>
              <a:gdLst/>
              <a:ahLst/>
              <a:cxnLst/>
              <a:rect l="l" t="t" r="r" b="b"/>
              <a:pathLst>
                <a:path w="89" h="17103" fill="none" extrusionOk="0">
                  <a:moveTo>
                    <a:pt x="0" y="1"/>
                  </a:moveTo>
                  <a:lnTo>
                    <a:pt x="0" y="17103"/>
                  </a:lnTo>
                  <a:lnTo>
                    <a:pt x="88" y="17103"/>
                  </a:lnTo>
                  <a:lnTo>
                    <a:pt x="88"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7"/>
            <p:cNvSpPr/>
            <p:nvPr/>
          </p:nvSpPr>
          <p:spPr>
            <a:xfrm>
              <a:off x="5252247" y="3729180"/>
              <a:ext cx="11975" cy="2301166"/>
            </a:xfrm>
            <a:custGeom>
              <a:avLst/>
              <a:gdLst/>
              <a:ahLst/>
              <a:cxnLst/>
              <a:rect l="l" t="t" r="r" b="b"/>
              <a:pathLst>
                <a:path w="89" h="17103" extrusionOk="0">
                  <a:moveTo>
                    <a:pt x="0" y="1"/>
                  </a:moveTo>
                  <a:lnTo>
                    <a:pt x="0" y="17103"/>
                  </a:lnTo>
                  <a:lnTo>
                    <a:pt x="88" y="17103"/>
                  </a:lnTo>
                  <a:lnTo>
                    <a:pt x="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7"/>
            <p:cNvSpPr/>
            <p:nvPr/>
          </p:nvSpPr>
          <p:spPr>
            <a:xfrm>
              <a:off x="5252247" y="3729180"/>
              <a:ext cx="11975" cy="2301166"/>
            </a:xfrm>
            <a:custGeom>
              <a:avLst/>
              <a:gdLst/>
              <a:ahLst/>
              <a:cxnLst/>
              <a:rect l="l" t="t" r="r" b="b"/>
              <a:pathLst>
                <a:path w="89" h="17103" fill="none" extrusionOk="0">
                  <a:moveTo>
                    <a:pt x="0" y="1"/>
                  </a:moveTo>
                  <a:lnTo>
                    <a:pt x="0" y="17103"/>
                  </a:lnTo>
                  <a:lnTo>
                    <a:pt x="88" y="17103"/>
                  </a:lnTo>
                  <a:lnTo>
                    <a:pt x="88"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5637726" y="3729180"/>
              <a:ext cx="11975" cy="2301166"/>
            </a:xfrm>
            <a:custGeom>
              <a:avLst/>
              <a:gdLst/>
              <a:ahLst/>
              <a:cxnLst/>
              <a:rect l="l" t="t" r="r" b="b"/>
              <a:pathLst>
                <a:path w="89" h="17103" extrusionOk="0">
                  <a:moveTo>
                    <a:pt x="0" y="1"/>
                  </a:moveTo>
                  <a:lnTo>
                    <a:pt x="0" y="17103"/>
                  </a:lnTo>
                  <a:lnTo>
                    <a:pt x="88" y="17103"/>
                  </a:lnTo>
                  <a:lnTo>
                    <a:pt x="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5637726" y="3729180"/>
              <a:ext cx="11975" cy="2301166"/>
            </a:xfrm>
            <a:custGeom>
              <a:avLst/>
              <a:gdLst/>
              <a:ahLst/>
              <a:cxnLst/>
              <a:rect l="l" t="t" r="r" b="b"/>
              <a:pathLst>
                <a:path w="89" h="17103" fill="none" extrusionOk="0">
                  <a:moveTo>
                    <a:pt x="0" y="1"/>
                  </a:moveTo>
                  <a:lnTo>
                    <a:pt x="0" y="17103"/>
                  </a:lnTo>
                  <a:lnTo>
                    <a:pt x="88" y="17103"/>
                  </a:lnTo>
                  <a:lnTo>
                    <a:pt x="88"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7"/>
            <p:cNvSpPr/>
            <p:nvPr/>
          </p:nvSpPr>
          <p:spPr>
            <a:xfrm>
              <a:off x="6017150" y="3729180"/>
              <a:ext cx="12109" cy="2301166"/>
            </a:xfrm>
            <a:custGeom>
              <a:avLst/>
              <a:gdLst/>
              <a:ahLst/>
              <a:cxnLst/>
              <a:rect l="l" t="t" r="r" b="b"/>
              <a:pathLst>
                <a:path w="90" h="17103" extrusionOk="0">
                  <a:moveTo>
                    <a:pt x="1" y="1"/>
                  </a:moveTo>
                  <a:lnTo>
                    <a:pt x="1" y="17103"/>
                  </a:lnTo>
                  <a:lnTo>
                    <a:pt x="89" y="1710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7"/>
            <p:cNvSpPr/>
            <p:nvPr/>
          </p:nvSpPr>
          <p:spPr>
            <a:xfrm>
              <a:off x="6017150" y="3729180"/>
              <a:ext cx="12109" cy="2301166"/>
            </a:xfrm>
            <a:custGeom>
              <a:avLst/>
              <a:gdLst/>
              <a:ahLst/>
              <a:cxnLst/>
              <a:rect l="l" t="t" r="r" b="b"/>
              <a:pathLst>
                <a:path w="90" h="17103" fill="none" extrusionOk="0">
                  <a:moveTo>
                    <a:pt x="1" y="1"/>
                  </a:moveTo>
                  <a:lnTo>
                    <a:pt x="1" y="17103"/>
                  </a:lnTo>
                  <a:lnTo>
                    <a:pt x="89" y="17103"/>
                  </a:lnTo>
                  <a:lnTo>
                    <a:pt x="8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6396708" y="3729180"/>
              <a:ext cx="12109" cy="2301166"/>
            </a:xfrm>
            <a:custGeom>
              <a:avLst/>
              <a:gdLst/>
              <a:ahLst/>
              <a:cxnLst/>
              <a:rect l="l" t="t" r="r" b="b"/>
              <a:pathLst>
                <a:path w="90" h="17103" extrusionOk="0">
                  <a:moveTo>
                    <a:pt x="1" y="1"/>
                  </a:moveTo>
                  <a:lnTo>
                    <a:pt x="1" y="17103"/>
                  </a:lnTo>
                  <a:lnTo>
                    <a:pt x="89" y="1710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6396708" y="3729180"/>
              <a:ext cx="12109" cy="2301166"/>
            </a:xfrm>
            <a:custGeom>
              <a:avLst/>
              <a:gdLst/>
              <a:ahLst/>
              <a:cxnLst/>
              <a:rect l="l" t="t" r="r" b="b"/>
              <a:pathLst>
                <a:path w="90" h="17103" fill="none" extrusionOk="0">
                  <a:moveTo>
                    <a:pt x="1" y="1"/>
                  </a:moveTo>
                  <a:lnTo>
                    <a:pt x="1" y="17103"/>
                  </a:lnTo>
                  <a:lnTo>
                    <a:pt x="89" y="17103"/>
                  </a:lnTo>
                  <a:lnTo>
                    <a:pt x="8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p:cNvSpPr/>
            <p:nvPr/>
          </p:nvSpPr>
          <p:spPr>
            <a:xfrm>
              <a:off x="6782187" y="3729180"/>
              <a:ext cx="12109" cy="2301166"/>
            </a:xfrm>
            <a:custGeom>
              <a:avLst/>
              <a:gdLst/>
              <a:ahLst/>
              <a:cxnLst/>
              <a:rect l="l" t="t" r="r" b="b"/>
              <a:pathLst>
                <a:path w="90" h="17103" extrusionOk="0">
                  <a:moveTo>
                    <a:pt x="1" y="1"/>
                  </a:moveTo>
                  <a:lnTo>
                    <a:pt x="1" y="17103"/>
                  </a:lnTo>
                  <a:lnTo>
                    <a:pt x="89" y="1710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p:cNvSpPr/>
            <p:nvPr/>
          </p:nvSpPr>
          <p:spPr>
            <a:xfrm>
              <a:off x="6782187" y="3729180"/>
              <a:ext cx="12109" cy="2301166"/>
            </a:xfrm>
            <a:custGeom>
              <a:avLst/>
              <a:gdLst/>
              <a:ahLst/>
              <a:cxnLst/>
              <a:rect l="l" t="t" r="r" b="b"/>
              <a:pathLst>
                <a:path w="90" h="17103" fill="none" extrusionOk="0">
                  <a:moveTo>
                    <a:pt x="1" y="1"/>
                  </a:moveTo>
                  <a:lnTo>
                    <a:pt x="1" y="17103"/>
                  </a:lnTo>
                  <a:lnTo>
                    <a:pt x="89" y="17103"/>
                  </a:lnTo>
                  <a:lnTo>
                    <a:pt x="8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7161745" y="3729180"/>
              <a:ext cx="11975" cy="2301166"/>
            </a:xfrm>
            <a:custGeom>
              <a:avLst/>
              <a:gdLst/>
              <a:ahLst/>
              <a:cxnLst/>
              <a:rect l="l" t="t" r="r" b="b"/>
              <a:pathLst>
                <a:path w="89" h="17103" extrusionOk="0">
                  <a:moveTo>
                    <a:pt x="1" y="1"/>
                  </a:moveTo>
                  <a:lnTo>
                    <a:pt x="1" y="17103"/>
                  </a:lnTo>
                  <a:lnTo>
                    <a:pt x="89" y="1710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7161745" y="3729180"/>
              <a:ext cx="11975" cy="2301166"/>
            </a:xfrm>
            <a:custGeom>
              <a:avLst/>
              <a:gdLst/>
              <a:ahLst/>
              <a:cxnLst/>
              <a:rect l="l" t="t" r="r" b="b"/>
              <a:pathLst>
                <a:path w="89" h="17103" fill="none" extrusionOk="0">
                  <a:moveTo>
                    <a:pt x="1" y="1"/>
                  </a:moveTo>
                  <a:lnTo>
                    <a:pt x="1" y="17103"/>
                  </a:lnTo>
                  <a:lnTo>
                    <a:pt x="89" y="17103"/>
                  </a:lnTo>
                  <a:lnTo>
                    <a:pt x="8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7547224" y="3729180"/>
              <a:ext cx="11975" cy="2301166"/>
            </a:xfrm>
            <a:custGeom>
              <a:avLst/>
              <a:gdLst/>
              <a:ahLst/>
              <a:cxnLst/>
              <a:rect l="l" t="t" r="r" b="b"/>
              <a:pathLst>
                <a:path w="89" h="17103" extrusionOk="0">
                  <a:moveTo>
                    <a:pt x="1" y="1"/>
                  </a:moveTo>
                  <a:lnTo>
                    <a:pt x="1" y="17103"/>
                  </a:lnTo>
                  <a:lnTo>
                    <a:pt x="89" y="1710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7547224" y="3729180"/>
              <a:ext cx="11975" cy="2301166"/>
            </a:xfrm>
            <a:custGeom>
              <a:avLst/>
              <a:gdLst/>
              <a:ahLst/>
              <a:cxnLst/>
              <a:rect l="l" t="t" r="r" b="b"/>
              <a:pathLst>
                <a:path w="89" h="17103" fill="none" extrusionOk="0">
                  <a:moveTo>
                    <a:pt x="1" y="1"/>
                  </a:moveTo>
                  <a:lnTo>
                    <a:pt x="1" y="17103"/>
                  </a:lnTo>
                  <a:lnTo>
                    <a:pt x="89" y="17103"/>
                  </a:lnTo>
                  <a:lnTo>
                    <a:pt x="8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7926783" y="3729180"/>
              <a:ext cx="11975" cy="2301166"/>
            </a:xfrm>
            <a:custGeom>
              <a:avLst/>
              <a:gdLst/>
              <a:ahLst/>
              <a:cxnLst/>
              <a:rect l="l" t="t" r="r" b="b"/>
              <a:pathLst>
                <a:path w="89" h="17103" extrusionOk="0">
                  <a:moveTo>
                    <a:pt x="1" y="1"/>
                  </a:moveTo>
                  <a:lnTo>
                    <a:pt x="1" y="17103"/>
                  </a:lnTo>
                  <a:lnTo>
                    <a:pt x="89" y="1710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7"/>
            <p:cNvSpPr/>
            <p:nvPr/>
          </p:nvSpPr>
          <p:spPr>
            <a:xfrm>
              <a:off x="7926783" y="3729180"/>
              <a:ext cx="11975" cy="2301166"/>
            </a:xfrm>
            <a:custGeom>
              <a:avLst/>
              <a:gdLst/>
              <a:ahLst/>
              <a:cxnLst/>
              <a:rect l="l" t="t" r="r" b="b"/>
              <a:pathLst>
                <a:path w="89" h="17103" fill="none" extrusionOk="0">
                  <a:moveTo>
                    <a:pt x="1" y="1"/>
                  </a:moveTo>
                  <a:lnTo>
                    <a:pt x="1" y="17103"/>
                  </a:lnTo>
                  <a:lnTo>
                    <a:pt x="89" y="17103"/>
                  </a:lnTo>
                  <a:lnTo>
                    <a:pt x="8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4884529" y="4102819"/>
              <a:ext cx="3427867" cy="11975"/>
            </a:xfrm>
            <a:custGeom>
              <a:avLst/>
              <a:gdLst/>
              <a:ahLst/>
              <a:cxnLst/>
              <a:rect l="l" t="t" r="r" b="b"/>
              <a:pathLst>
                <a:path w="25477" h="89" extrusionOk="0">
                  <a:moveTo>
                    <a:pt x="0" y="1"/>
                  </a:moveTo>
                  <a:lnTo>
                    <a:pt x="0" y="89"/>
                  </a:lnTo>
                  <a:lnTo>
                    <a:pt x="25477" y="89"/>
                  </a:lnTo>
                  <a:lnTo>
                    <a:pt x="25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7"/>
            <p:cNvSpPr/>
            <p:nvPr/>
          </p:nvSpPr>
          <p:spPr>
            <a:xfrm>
              <a:off x="4884529" y="4102819"/>
              <a:ext cx="3427867" cy="11975"/>
            </a:xfrm>
            <a:custGeom>
              <a:avLst/>
              <a:gdLst/>
              <a:ahLst/>
              <a:cxnLst/>
              <a:rect l="l" t="t" r="r" b="b"/>
              <a:pathLst>
                <a:path w="25477" h="89" fill="none" extrusionOk="0">
                  <a:moveTo>
                    <a:pt x="25477" y="1"/>
                  </a:moveTo>
                  <a:lnTo>
                    <a:pt x="0" y="1"/>
                  </a:lnTo>
                  <a:lnTo>
                    <a:pt x="0" y="89"/>
                  </a:lnTo>
                  <a:lnTo>
                    <a:pt x="25477" y="8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p:cNvSpPr/>
            <p:nvPr/>
          </p:nvSpPr>
          <p:spPr>
            <a:xfrm>
              <a:off x="4884529" y="4488297"/>
              <a:ext cx="3427867" cy="11975"/>
            </a:xfrm>
            <a:custGeom>
              <a:avLst/>
              <a:gdLst/>
              <a:ahLst/>
              <a:cxnLst/>
              <a:rect l="l" t="t" r="r" b="b"/>
              <a:pathLst>
                <a:path w="25477" h="89" extrusionOk="0">
                  <a:moveTo>
                    <a:pt x="0" y="1"/>
                  </a:moveTo>
                  <a:lnTo>
                    <a:pt x="0" y="89"/>
                  </a:lnTo>
                  <a:lnTo>
                    <a:pt x="25477" y="89"/>
                  </a:lnTo>
                  <a:lnTo>
                    <a:pt x="25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4884529" y="4488297"/>
              <a:ext cx="3427867" cy="11975"/>
            </a:xfrm>
            <a:custGeom>
              <a:avLst/>
              <a:gdLst/>
              <a:ahLst/>
              <a:cxnLst/>
              <a:rect l="l" t="t" r="r" b="b"/>
              <a:pathLst>
                <a:path w="25477" h="89" fill="none" extrusionOk="0">
                  <a:moveTo>
                    <a:pt x="25477" y="1"/>
                  </a:moveTo>
                  <a:lnTo>
                    <a:pt x="0" y="1"/>
                  </a:lnTo>
                  <a:lnTo>
                    <a:pt x="0" y="89"/>
                  </a:lnTo>
                  <a:lnTo>
                    <a:pt x="25477" y="8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4884529" y="5253334"/>
              <a:ext cx="3427867" cy="11975"/>
            </a:xfrm>
            <a:custGeom>
              <a:avLst/>
              <a:gdLst/>
              <a:ahLst/>
              <a:cxnLst/>
              <a:rect l="l" t="t" r="r" b="b"/>
              <a:pathLst>
                <a:path w="25477" h="89" extrusionOk="0">
                  <a:moveTo>
                    <a:pt x="0" y="1"/>
                  </a:moveTo>
                  <a:lnTo>
                    <a:pt x="0" y="89"/>
                  </a:lnTo>
                  <a:lnTo>
                    <a:pt x="25477" y="89"/>
                  </a:lnTo>
                  <a:lnTo>
                    <a:pt x="25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4884529" y="5253334"/>
              <a:ext cx="3427867" cy="11975"/>
            </a:xfrm>
            <a:custGeom>
              <a:avLst/>
              <a:gdLst/>
              <a:ahLst/>
              <a:cxnLst/>
              <a:rect l="l" t="t" r="r" b="b"/>
              <a:pathLst>
                <a:path w="25477" h="89" fill="none" extrusionOk="0">
                  <a:moveTo>
                    <a:pt x="25477" y="1"/>
                  </a:moveTo>
                  <a:lnTo>
                    <a:pt x="0" y="1"/>
                  </a:lnTo>
                  <a:lnTo>
                    <a:pt x="0" y="89"/>
                  </a:lnTo>
                  <a:lnTo>
                    <a:pt x="25477" y="8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a:off x="4884529" y="5632893"/>
              <a:ext cx="3427867" cy="11975"/>
            </a:xfrm>
            <a:custGeom>
              <a:avLst/>
              <a:gdLst/>
              <a:ahLst/>
              <a:cxnLst/>
              <a:rect l="l" t="t" r="r" b="b"/>
              <a:pathLst>
                <a:path w="25477" h="89" extrusionOk="0">
                  <a:moveTo>
                    <a:pt x="0" y="1"/>
                  </a:moveTo>
                  <a:lnTo>
                    <a:pt x="0" y="89"/>
                  </a:lnTo>
                  <a:lnTo>
                    <a:pt x="25477" y="89"/>
                  </a:lnTo>
                  <a:lnTo>
                    <a:pt x="25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4884529" y="5632893"/>
              <a:ext cx="3427867" cy="11975"/>
            </a:xfrm>
            <a:custGeom>
              <a:avLst/>
              <a:gdLst/>
              <a:ahLst/>
              <a:cxnLst/>
              <a:rect l="l" t="t" r="r" b="b"/>
              <a:pathLst>
                <a:path w="25477" h="89" fill="none" extrusionOk="0">
                  <a:moveTo>
                    <a:pt x="25477" y="1"/>
                  </a:moveTo>
                  <a:lnTo>
                    <a:pt x="0" y="1"/>
                  </a:lnTo>
                  <a:lnTo>
                    <a:pt x="0" y="89"/>
                  </a:lnTo>
                  <a:lnTo>
                    <a:pt x="25477" y="8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1" name="Google Shape;751;p37"/>
            <p:cNvCxnSpPr/>
            <p:nvPr/>
          </p:nvCxnSpPr>
          <p:spPr>
            <a:xfrm>
              <a:off x="8330150" y="3783875"/>
              <a:ext cx="0" cy="1359600"/>
            </a:xfrm>
            <a:prstGeom prst="straightConnector1">
              <a:avLst/>
            </a:prstGeom>
            <a:noFill/>
            <a:ln w="9525" cap="flat" cmpd="sng">
              <a:solidFill>
                <a:schemeClr val="dk1"/>
              </a:solidFill>
              <a:prstDash val="solid"/>
              <a:round/>
              <a:headEnd type="none" w="med" len="med"/>
              <a:tailEnd type="none" w="med" len="med"/>
            </a:ln>
          </p:spPr>
        </p:cxnSp>
      </p:grpSp>
      <p:grpSp>
        <p:nvGrpSpPr>
          <p:cNvPr id="752" name="Google Shape;752;p37"/>
          <p:cNvGrpSpPr/>
          <p:nvPr/>
        </p:nvGrpSpPr>
        <p:grpSpPr>
          <a:xfrm>
            <a:off x="782974" y="476215"/>
            <a:ext cx="802450" cy="784311"/>
            <a:chOff x="712005" y="384639"/>
            <a:chExt cx="569922" cy="557039"/>
          </a:xfrm>
        </p:grpSpPr>
        <p:grpSp>
          <p:nvGrpSpPr>
            <p:cNvPr id="753" name="Google Shape;753;p37"/>
            <p:cNvGrpSpPr/>
            <p:nvPr/>
          </p:nvGrpSpPr>
          <p:grpSpPr>
            <a:xfrm>
              <a:off x="712005" y="384639"/>
              <a:ext cx="497703" cy="483698"/>
              <a:chOff x="794331" y="401591"/>
              <a:chExt cx="516235" cy="501709"/>
            </a:xfrm>
          </p:grpSpPr>
          <p:sp>
            <p:nvSpPr>
              <p:cNvPr id="754" name="Google Shape;754;p37"/>
              <p:cNvSpPr/>
              <p:nvPr/>
            </p:nvSpPr>
            <p:spPr>
              <a:xfrm>
                <a:off x="794331" y="401591"/>
                <a:ext cx="516235" cy="501709"/>
              </a:xfrm>
              <a:custGeom>
                <a:avLst/>
                <a:gdLst/>
                <a:ahLst/>
                <a:cxnLst/>
                <a:rect l="l" t="t" r="r" b="b"/>
                <a:pathLst>
                  <a:path w="23420" h="22761" extrusionOk="0">
                    <a:moveTo>
                      <a:pt x="1" y="1"/>
                    </a:moveTo>
                    <a:lnTo>
                      <a:pt x="1" y="22761"/>
                    </a:lnTo>
                    <a:lnTo>
                      <a:pt x="23420" y="22761"/>
                    </a:lnTo>
                    <a:lnTo>
                      <a:pt x="234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826447" y="497189"/>
                <a:ext cx="452004" cy="373995"/>
              </a:xfrm>
              <a:custGeom>
                <a:avLst/>
                <a:gdLst/>
                <a:ahLst/>
                <a:cxnLst/>
                <a:rect l="l" t="t" r="r" b="b"/>
                <a:pathLst>
                  <a:path w="20506" h="16967" extrusionOk="0">
                    <a:moveTo>
                      <a:pt x="1" y="1"/>
                    </a:moveTo>
                    <a:lnTo>
                      <a:pt x="1" y="16967"/>
                    </a:lnTo>
                    <a:lnTo>
                      <a:pt x="20506" y="16967"/>
                    </a:lnTo>
                    <a:lnTo>
                      <a:pt x="2050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a:off x="1168304" y="449026"/>
                <a:ext cx="20676" cy="3064"/>
              </a:xfrm>
              <a:custGeom>
                <a:avLst/>
                <a:gdLst/>
                <a:ahLst/>
                <a:cxnLst/>
                <a:rect l="l" t="t" r="r" b="b"/>
                <a:pathLst>
                  <a:path w="938" h="139" extrusionOk="0">
                    <a:moveTo>
                      <a:pt x="1" y="0"/>
                    </a:moveTo>
                    <a:lnTo>
                      <a:pt x="1" y="139"/>
                    </a:lnTo>
                    <a:lnTo>
                      <a:pt x="937" y="139"/>
                    </a:lnTo>
                    <a:lnTo>
                      <a:pt x="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7"/>
              <p:cNvSpPr/>
              <p:nvPr/>
            </p:nvSpPr>
            <p:spPr>
              <a:xfrm>
                <a:off x="1253961" y="442127"/>
                <a:ext cx="16091" cy="16091"/>
              </a:xfrm>
              <a:custGeom>
                <a:avLst/>
                <a:gdLst/>
                <a:ahLst/>
                <a:cxnLst/>
                <a:rect l="l" t="t" r="r" b="b"/>
                <a:pathLst>
                  <a:path w="730" h="730" extrusionOk="0">
                    <a:moveTo>
                      <a:pt x="660" y="1"/>
                    </a:moveTo>
                    <a:lnTo>
                      <a:pt x="0" y="660"/>
                    </a:lnTo>
                    <a:lnTo>
                      <a:pt x="105" y="729"/>
                    </a:lnTo>
                    <a:lnTo>
                      <a:pt x="729" y="105"/>
                    </a:lnTo>
                    <a:lnTo>
                      <a:pt x="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a:off x="1211132" y="441377"/>
                <a:ext cx="18383" cy="17612"/>
              </a:xfrm>
              <a:custGeom>
                <a:avLst/>
                <a:gdLst/>
                <a:ahLst/>
                <a:cxnLst/>
                <a:rect l="l" t="t" r="r" b="b"/>
                <a:pathLst>
                  <a:path w="834" h="799" extrusionOk="0">
                    <a:moveTo>
                      <a:pt x="694" y="139"/>
                    </a:moveTo>
                    <a:lnTo>
                      <a:pt x="694" y="659"/>
                    </a:lnTo>
                    <a:lnTo>
                      <a:pt x="139" y="659"/>
                    </a:lnTo>
                    <a:lnTo>
                      <a:pt x="139" y="139"/>
                    </a:lnTo>
                    <a:close/>
                    <a:moveTo>
                      <a:pt x="1" y="0"/>
                    </a:moveTo>
                    <a:lnTo>
                      <a:pt x="1" y="798"/>
                    </a:lnTo>
                    <a:lnTo>
                      <a:pt x="833" y="798"/>
                    </a:lnTo>
                    <a:lnTo>
                      <a:pt x="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37"/>
            <p:cNvGrpSpPr/>
            <p:nvPr/>
          </p:nvGrpSpPr>
          <p:grpSpPr>
            <a:xfrm>
              <a:off x="1057682" y="538173"/>
              <a:ext cx="224245" cy="403505"/>
              <a:chOff x="8063823" y="2506947"/>
              <a:chExt cx="198009" cy="356296"/>
            </a:xfrm>
          </p:grpSpPr>
          <p:sp>
            <p:nvSpPr>
              <p:cNvPr id="760" name="Google Shape;760;p37"/>
              <p:cNvSpPr/>
              <p:nvPr/>
            </p:nvSpPr>
            <p:spPr>
              <a:xfrm>
                <a:off x="8063823" y="2506947"/>
                <a:ext cx="198009" cy="39628"/>
              </a:xfrm>
              <a:custGeom>
                <a:avLst/>
                <a:gdLst/>
                <a:ahLst/>
                <a:cxnLst/>
                <a:rect l="l" t="t" r="r" b="b"/>
                <a:pathLst>
                  <a:path w="4512" h="903" extrusionOk="0">
                    <a:moveTo>
                      <a:pt x="1" y="0"/>
                    </a:moveTo>
                    <a:lnTo>
                      <a:pt x="1" y="902"/>
                    </a:lnTo>
                    <a:lnTo>
                      <a:pt x="4511" y="902"/>
                    </a:lnTo>
                    <a:lnTo>
                      <a:pt x="4511" y="0"/>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8063823" y="2823615"/>
                <a:ext cx="198009" cy="39628"/>
              </a:xfrm>
              <a:custGeom>
                <a:avLst/>
                <a:gdLst/>
                <a:ahLst/>
                <a:cxnLst/>
                <a:rect l="l" t="t" r="r" b="b"/>
                <a:pathLst>
                  <a:path w="4512" h="903" extrusionOk="0">
                    <a:moveTo>
                      <a:pt x="1" y="1"/>
                    </a:moveTo>
                    <a:lnTo>
                      <a:pt x="1" y="903"/>
                    </a:lnTo>
                    <a:lnTo>
                      <a:pt x="4511" y="903"/>
                    </a:lnTo>
                    <a:lnTo>
                      <a:pt x="4511" y="1"/>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7"/>
              <p:cNvSpPr/>
              <p:nvPr/>
            </p:nvSpPr>
            <p:spPr>
              <a:xfrm>
                <a:off x="8082122" y="2546531"/>
                <a:ext cx="159917" cy="275642"/>
              </a:xfrm>
              <a:custGeom>
                <a:avLst/>
                <a:gdLst/>
                <a:ahLst/>
                <a:cxnLst/>
                <a:rect l="l" t="t" r="r" b="b"/>
                <a:pathLst>
                  <a:path w="3644" h="6281" extrusionOk="0">
                    <a:moveTo>
                      <a:pt x="0" y="0"/>
                    </a:moveTo>
                    <a:lnTo>
                      <a:pt x="0" y="1735"/>
                    </a:lnTo>
                    <a:lnTo>
                      <a:pt x="1214" y="2915"/>
                    </a:lnTo>
                    <a:lnTo>
                      <a:pt x="1214" y="3366"/>
                    </a:lnTo>
                    <a:lnTo>
                      <a:pt x="0" y="4511"/>
                    </a:lnTo>
                    <a:lnTo>
                      <a:pt x="0" y="6280"/>
                    </a:lnTo>
                    <a:lnTo>
                      <a:pt x="3643" y="6280"/>
                    </a:lnTo>
                    <a:lnTo>
                      <a:pt x="3643" y="4511"/>
                    </a:lnTo>
                    <a:lnTo>
                      <a:pt x="2463" y="3366"/>
                    </a:lnTo>
                    <a:lnTo>
                      <a:pt x="2463" y="2915"/>
                    </a:lnTo>
                    <a:lnTo>
                      <a:pt x="3643" y="1735"/>
                    </a:lnTo>
                    <a:lnTo>
                      <a:pt x="364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7"/>
              <p:cNvSpPr/>
              <p:nvPr/>
            </p:nvSpPr>
            <p:spPr>
              <a:xfrm>
                <a:off x="8086686" y="2756648"/>
                <a:ext cx="152281" cy="65520"/>
              </a:xfrm>
              <a:custGeom>
                <a:avLst/>
                <a:gdLst/>
                <a:ahLst/>
                <a:cxnLst/>
                <a:rect l="l" t="t" r="r" b="b"/>
                <a:pathLst>
                  <a:path w="3470" h="1493" extrusionOk="0">
                    <a:moveTo>
                      <a:pt x="1527" y="0"/>
                    </a:moveTo>
                    <a:lnTo>
                      <a:pt x="0" y="1492"/>
                    </a:lnTo>
                    <a:lnTo>
                      <a:pt x="3470" y="1492"/>
                    </a:lnTo>
                    <a:lnTo>
                      <a:pt x="19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8086686" y="2756648"/>
                <a:ext cx="152281" cy="65520"/>
              </a:xfrm>
              <a:custGeom>
                <a:avLst/>
                <a:gdLst/>
                <a:ahLst/>
                <a:cxnLst/>
                <a:rect l="l" t="t" r="r" b="b"/>
                <a:pathLst>
                  <a:path w="3470" h="1493" fill="none" extrusionOk="0">
                    <a:moveTo>
                      <a:pt x="1527" y="0"/>
                    </a:moveTo>
                    <a:lnTo>
                      <a:pt x="0" y="1492"/>
                    </a:lnTo>
                    <a:lnTo>
                      <a:pt x="3470" y="1492"/>
                    </a:lnTo>
                    <a:lnTo>
                      <a:pt x="194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a:off x="8153654" y="2726192"/>
                <a:ext cx="18344" cy="19836"/>
              </a:xfrm>
              <a:custGeom>
                <a:avLst/>
                <a:gdLst/>
                <a:ahLst/>
                <a:cxnLst/>
                <a:rect l="l" t="t" r="r" b="b"/>
                <a:pathLst>
                  <a:path w="418" h="452" extrusionOk="0">
                    <a:moveTo>
                      <a:pt x="1" y="0"/>
                    </a:moveTo>
                    <a:lnTo>
                      <a:pt x="1" y="451"/>
                    </a:lnTo>
                    <a:lnTo>
                      <a:pt x="417" y="451"/>
                    </a:lnTo>
                    <a:lnTo>
                      <a:pt x="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8153654" y="2698765"/>
                <a:ext cx="18344" cy="19836"/>
              </a:xfrm>
              <a:custGeom>
                <a:avLst/>
                <a:gdLst/>
                <a:ahLst/>
                <a:cxnLst/>
                <a:rect l="l" t="t" r="r" b="b"/>
                <a:pathLst>
                  <a:path w="418" h="452" extrusionOk="0">
                    <a:moveTo>
                      <a:pt x="1" y="1"/>
                    </a:moveTo>
                    <a:lnTo>
                      <a:pt x="1" y="452"/>
                    </a:lnTo>
                    <a:lnTo>
                      <a:pt x="417" y="452"/>
                    </a:lnTo>
                    <a:lnTo>
                      <a:pt x="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p:cNvSpPr/>
              <p:nvPr/>
            </p:nvSpPr>
            <p:spPr>
              <a:xfrm>
                <a:off x="8124734" y="2628726"/>
                <a:ext cx="74648" cy="27472"/>
              </a:xfrm>
              <a:custGeom>
                <a:avLst/>
                <a:gdLst/>
                <a:ahLst/>
                <a:cxnLst/>
                <a:rect l="l" t="t" r="r" b="b"/>
                <a:pathLst>
                  <a:path w="1701" h="626" extrusionOk="0">
                    <a:moveTo>
                      <a:pt x="1" y="1"/>
                    </a:moveTo>
                    <a:lnTo>
                      <a:pt x="660" y="625"/>
                    </a:lnTo>
                    <a:lnTo>
                      <a:pt x="1076" y="625"/>
                    </a:lnTo>
                    <a:lnTo>
                      <a:pt x="17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8" name="Google Shape;768;p37"/>
          <p:cNvGrpSpPr/>
          <p:nvPr/>
        </p:nvGrpSpPr>
        <p:grpSpPr>
          <a:xfrm>
            <a:off x="-28650" y="272100"/>
            <a:ext cx="9201300" cy="4599300"/>
            <a:chOff x="-28650" y="272100"/>
            <a:chExt cx="9201300" cy="4599300"/>
          </a:xfrm>
        </p:grpSpPr>
        <p:cxnSp>
          <p:nvCxnSpPr>
            <p:cNvPr id="769" name="Google Shape;769;p37"/>
            <p:cNvCxnSpPr/>
            <p:nvPr/>
          </p:nvCxnSpPr>
          <p:spPr>
            <a:xfrm>
              <a:off x="-28650" y="272150"/>
              <a:ext cx="9201300" cy="0"/>
            </a:xfrm>
            <a:prstGeom prst="straightConnector1">
              <a:avLst/>
            </a:prstGeom>
            <a:noFill/>
            <a:ln w="9525" cap="flat" cmpd="sng">
              <a:solidFill>
                <a:srgbClr val="000000"/>
              </a:solidFill>
              <a:prstDash val="solid"/>
              <a:round/>
              <a:headEnd type="none" w="med" len="med"/>
              <a:tailEnd type="none" w="med" len="med"/>
            </a:ln>
          </p:spPr>
        </p:cxnSp>
        <p:cxnSp>
          <p:nvCxnSpPr>
            <p:cNvPr id="770" name="Google Shape;770;p37"/>
            <p:cNvCxnSpPr/>
            <p:nvPr/>
          </p:nvCxnSpPr>
          <p:spPr>
            <a:xfrm rot="10800000">
              <a:off x="595475" y="272100"/>
              <a:ext cx="0" cy="4599300"/>
            </a:xfrm>
            <a:prstGeom prst="straightConnector1">
              <a:avLst/>
            </a:prstGeom>
            <a:noFill/>
            <a:ln w="9525" cap="flat" cmpd="sng">
              <a:solidFill>
                <a:srgbClr val="000000"/>
              </a:solidFill>
              <a:prstDash val="solid"/>
              <a:round/>
              <a:headEnd type="none" w="med" len="med"/>
              <a:tailEnd type="none" w="med" len="med"/>
            </a:ln>
          </p:spPr>
        </p:cxnSp>
        <p:cxnSp>
          <p:nvCxnSpPr>
            <p:cNvPr id="771" name="Google Shape;771;p37"/>
            <p:cNvCxnSpPr/>
            <p:nvPr/>
          </p:nvCxnSpPr>
          <p:spPr>
            <a:xfrm rot="10800000">
              <a:off x="8548525" y="272100"/>
              <a:ext cx="0" cy="4599300"/>
            </a:xfrm>
            <a:prstGeom prst="straightConnector1">
              <a:avLst/>
            </a:prstGeom>
            <a:noFill/>
            <a:ln w="9525" cap="flat" cmpd="sng">
              <a:solidFill>
                <a:srgbClr val="000000"/>
              </a:solidFill>
              <a:prstDash val="solid"/>
              <a:round/>
              <a:headEnd type="none" w="med" len="med"/>
              <a:tailEnd type="none" w="med" len="med"/>
            </a:ln>
          </p:spPr>
        </p:cxnSp>
        <p:cxnSp>
          <p:nvCxnSpPr>
            <p:cNvPr id="772" name="Google Shape;772;p37"/>
            <p:cNvCxnSpPr/>
            <p:nvPr/>
          </p:nvCxnSpPr>
          <p:spPr>
            <a:xfrm>
              <a:off x="-28650" y="4871400"/>
              <a:ext cx="9201300" cy="0"/>
            </a:xfrm>
            <a:prstGeom prst="straightConnector1">
              <a:avLst/>
            </a:prstGeom>
            <a:noFill/>
            <a:ln w="9525" cap="flat" cmpd="sng">
              <a:solidFill>
                <a:srgbClr val="000000"/>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4"/>
          <p:cNvSpPr txBox="1">
            <a:spLocks noGrp="1"/>
          </p:cNvSpPr>
          <p:nvPr>
            <p:ph type="body" idx="1"/>
          </p:nvPr>
        </p:nvSpPr>
        <p:spPr>
          <a:xfrm>
            <a:off x="720000" y="1177550"/>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AutoNum type="arabicPeriod"/>
              <a:defRPr sz="1000"/>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sp>
        <p:nvSpPr>
          <p:cNvPr id="37" name="Google Shape;37;p4"/>
          <p:cNvSpPr txBox="1">
            <a:spLocks noGrp="1"/>
          </p:cNvSpPr>
          <p:nvPr>
            <p:ph type="title"/>
          </p:nvPr>
        </p:nvSpPr>
        <p:spPr>
          <a:xfrm>
            <a:off x="1400100" y="604850"/>
            <a:ext cx="6343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8" name="Google Shape;38;p4"/>
          <p:cNvGrpSpPr/>
          <p:nvPr/>
        </p:nvGrpSpPr>
        <p:grpSpPr>
          <a:xfrm>
            <a:off x="7456806" y="4605318"/>
            <a:ext cx="975187" cy="156026"/>
            <a:chOff x="6804851" y="2564100"/>
            <a:chExt cx="748474" cy="119744"/>
          </a:xfrm>
        </p:grpSpPr>
        <p:sp>
          <p:nvSpPr>
            <p:cNvPr id="39" name="Google Shape;39;p4"/>
            <p:cNvSpPr/>
            <p:nvPr/>
          </p:nvSpPr>
          <p:spPr>
            <a:xfrm>
              <a:off x="6804851" y="2564100"/>
              <a:ext cx="748474" cy="119744"/>
            </a:xfrm>
            <a:custGeom>
              <a:avLst/>
              <a:gdLst/>
              <a:ahLst/>
              <a:cxnLst/>
              <a:rect l="l" t="t" r="r" b="b"/>
              <a:pathLst>
                <a:path w="45590" h="4893" extrusionOk="0">
                  <a:moveTo>
                    <a:pt x="0" y="1"/>
                  </a:moveTo>
                  <a:lnTo>
                    <a:pt x="0" y="4893"/>
                  </a:lnTo>
                  <a:lnTo>
                    <a:pt x="45590" y="4893"/>
                  </a:lnTo>
                  <a:lnTo>
                    <a:pt x="45590" y="1"/>
                  </a:lnTo>
                  <a:close/>
                </a:path>
              </a:pathLst>
            </a:custGeom>
            <a:solidFill>
              <a:schemeClr val="accen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4"/>
            <p:cNvGrpSpPr/>
            <p:nvPr/>
          </p:nvGrpSpPr>
          <p:grpSpPr>
            <a:xfrm>
              <a:off x="6832025" y="2584483"/>
              <a:ext cx="431484" cy="82416"/>
              <a:chOff x="6832025" y="2584483"/>
              <a:chExt cx="431484" cy="82416"/>
            </a:xfrm>
          </p:grpSpPr>
          <p:sp>
            <p:nvSpPr>
              <p:cNvPr id="41" name="Google Shape;41;p4"/>
              <p:cNvSpPr/>
              <p:nvPr/>
            </p:nvSpPr>
            <p:spPr>
              <a:xfrm>
                <a:off x="6832025" y="2584483"/>
                <a:ext cx="36549" cy="82416"/>
              </a:xfrm>
              <a:custGeom>
                <a:avLst/>
                <a:gdLst/>
                <a:ahLst/>
                <a:cxnLst/>
                <a:rect l="l" t="t" r="r" b="b"/>
                <a:pathLst>
                  <a:path w="1493" h="3367" extrusionOk="0">
                    <a:moveTo>
                      <a:pt x="1" y="1"/>
                    </a:moveTo>
                    <a:lnTo>
                      <a:pt x="1" y="3366"/>
                    </a:lnTo>
                    <a:lnTo>
                      <a:pt x="1493" y="3366"/>
                    </a:lnTo>
                    <a:lnTo>
                      <a:pt x="14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6886395" y="2584483"/>
                <a:ext cx="37381" cy="82416"/>
              </a:xfrm>
              <a:custGeom>
                <a:avLst/>
                <a:gdLst/>
                <a:ahLst/>
                <a:cxnLst/>
                <a:rect l="l" t="t" r="r" b="b"/>
                <a:pathLst>
                  <a:path w="1527" h="3367" extrusionOk="0">
                    <a:moveTo>
                      <a:pt x="0" y="1"/>
                    </a:moveTo>
                    <a:lnTo>
                      <a:pt x="0" y="3366"/>
                    </a:lnTo>
                    <a:lnTo>
                      <a:pt x="1527" y="3366"/>
                    </a:lnTo>
                    <a:lnTo>
                      <a:pt x="1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6945832" y="2584483"/>
                <a:ext cx="36549" cy="82416"/>
              </a:xfrm>
              <a:custGeom>
                <a:avLst/>
                <a:gdLst/>
                <a:ahLst/>
                <a:cxnLst/>
                <a:rect l="l" t="t" r="r" b="b"/>
                <a:pathLst>
                  <a:path w="1493" h="3367" extrusionOk="0">
                    <a:moveTo>
                      <a:pt x="1" y="1"/>
                    </a:moveTo>
                    <a:lnTo>
                      <a:pt x="1" y="3366"/>
                    </a:lnTo>
                    <a:lnTo>
                      <a:pt x="1493" y="3366"/>
                    </a:lnTo>
                    <a:lnTo>
                      <a:pt x="14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7000202" y="2584483"/>
                <a:ext cx="37381" cy="82416"/>
              </a:xfrm>
              <a:custGeom>
                <a:avLst/>
                <a:gdLst/>
                <a:ahLst/>
                <a:cxnLst/>
                <a:rect l="l" t="t" r="r" b="b"/>
                <a:pathLst>
                  <a:path w="1527" h="3367" extrusionOk="0">
                    <a:moveTo>
                      <a:pt x="0" y="1"/>
                    </a:moveTo>
                    <a:lnTo>
                      <a:pt x="0" y="3366"/>
                    </a:lnTo>
                    <a:lnTo>
                      <a:pt x="1527" y="3366"/>
                    </a:lnTo>
                    <a:lnTo>
                      <a:pt x="1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7057094" y="2584483"/>
                <a:ext cx="37405" cy="82416"/>
              </a:xfrm>
              <a:custGeom>
                <a:avLst/>
                <a:gdLst/>
                <a:ahLst/>
                <a:cxnLst/>
                <a:rect l="l" t="t" r="r" b="b"/>
                <a:pathLst>
                  <a:path w="1528" h="3367" extrusionOk="0">
                    <a:moveTo>
                      <a:pt x="1" y="1"/>
                    </a:moveTo>
                    <a:lnTo>
                      <a:pt x="1" y="3366"/>
                    </a:lnTo>
                    <a:lnTo>
                      <a:pt x="1527" y="3366"/>
                    </a:lnTo>
                    <a:lnTo>
                      <a:pt x="1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7112321" y="2584483"/>
                <a:ext cx="37381" cy="82416"/>
              </a:xfrm>
              <a:custGeom>
                <a:avLst/>
                <a:gdLst/>
                <a:ahLst/>
                <a:cxnLst/>
                <a:rect l="l" t="t" r="r" b="b"/>
                <a:pathLst>
                  <a:path w="1527" h="3367" extrusionOk="0">
                    <a:moveTo>
                      <a:pt x="0" y="1"/>
                    </a:moveTo>
                    <a:lnTo>
                      <a:pt x="0" y="3366"/>
                    </a:lnTo>
                    <a:lnTo>
                      <a:pt x="1527" y="3366"/>
                    </a:lnTo>
                    <a:lnTo>
                      <a:pt x="1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7170926" y="2584483"/>
                <a:ext cx="37381" cy="82416"/>
              </a:xfrm>
              <a:custGeom>
                <a:avLst/>
                <a:gdLst/>
                <a:ahLst/>
                <a:cxnLst/>
                <a:rect l="l" t="t" r="r" b="b"/>
                <a:pathLst>
                  <a:path w="1527" h="3367" extrusionOk="0">
                    <a:moveTo>
                      <a:pt x="0" y="1"/>
                    </a:moveTo>
                    <a:lnTo>
                      <a:pt x="0" y="3366"/>
                    </a:lnTo>
                    <a:lnTo>
                      <a:pt x="1527" y="3366"/>
                    </a:lnTo>
                    <a:lnTo>
                      <a:pt x="1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7226128" y="2584483"/>
                <a:ext cx="37381" cy="82416"/>
              </a:xfrm>
              <a:custGeom>
                <a:avLst/>
                <a:gdLst/>
                <a:ahLst/>
                <a:cxnLst/>
                <a:rect l="l" t="t" r="r" b="b"/>
                <a:pathLst>
                  <a:path w="1527" h="3367" extrusionOk="0">
                    <a:moveTo>
                      <a:pt x="0" y="1"/>
                    </a:moveTo>
                    <a:lnTo>
                      <a:pt x="0" y="3366"/>
                    </a:lnTo>
                    <a:lnTo>
                      <a:pt x="1527" y="3366"/>
                    </a:lnTo>
                    <a:lnTo>
                      <a:pt x="1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 name="Google Shape;49;p4"/>
          <p:cNvSpPr txBox="1">
            <a:spLocks noGrp="1"/>
          </p:cNvSpPr>
          <p:nvPr>
            <p:ph type="subTitle" idx="2"/>
          </p:nvPr>
        </p:nvSpPr>
        <p:spPr>
          <a:xfrm rot="5400000">
            <a:off x="-676375" y="1436825"/>
            <a:ext cx="2123100" cy="201900"/>
          </a:xfrm>
          <a:prstGeom prst="rect">
            <a:avLst/>
          </a:prstGeom>
        </p:spPr>
        <p:txBody>
          <a:bodyPr spcFirstLastPara="1" wrap="square" lIns="91425" tIns="91425" rIns="91425" bIns="91425" anchor="ctr"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50" name="Google Shape;50;p4"/>
          <p:cNvSpPr txBox="1">
            <a:spLocks noGrp="1"/>
          </p:cNvSpPr>
          <p:nvPr>
            <p:ph type="subTitle" idx="3"/>
          </p:nvPr>
        </p:nvSpPr>
        <p:spPr>
          <a:xfrm rot="5400000">
            <a:off x="-559825" y="3621325"/>
            <a:ext cx="1890000" cy="201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sz="1100"/>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grpSp>
        <p:nvGrpSpPr>
          <p:cNvPr id="51" name="Google Shape;51;p4"/>
          <p:cNvGrpSpPr/>
          <p:nvPr/>
        </p:nvGrpSpPr>
        <p:grpSpPr>
          <a:xfrm>
            <a:off x="-28650" y="272100"/>
            <a:ext cx="9201300" cy="4599300"/>
            <a:chOff x="-28650" y="272100"/>
            <a:chExt cx="9201300" cy="4599300"/>
          </a:xfrm>
        </p:grpSpPr>
        <p:cxnSp>
          <p:nvCxnSpPr>
            <p:cNvPr id="52" name="Google Shape;52;p4"/>
            <p:cNvCxnSpPr/>
            <p:nvPr/>
          </p:nvCxnSpPr>
          <p:spPr>
            <a:xfrm>
              <a:off x="-28650" y="272150"/>
              <a:ext cx="9201300" cy="0"/>
            </a:xfrm>
            <a:prstGeom prst="straightConnector1">
              <a:avLst/>
            </a:prstGeom>
            <a:noFill/>
            <a:ln w="9525" cap="flat" cmpd="sng">
              <a:solidFill>
                <a:srgbClr val="000000"/>
              </a:solidFill>
              <a:prstDash val="solid"/>
              <a:round/>
              <a:headEnd type="none" w="med" len="med"/>
              <a:tailEnd type="none" w="med" len="med"/>
            </a:ln>
          </p:spPr>
        </p:cxnSp>
        <p:cxnSp>
          <p:nvCxnSpPr>
            <p:cNvPr id="53" name="Google Shape;53;p4"/>
            <p:cNvCxnSpPr/>
            <p:nvPr/>
          </p:nvCxnSpPr>
          <p:spPr>
            <a:xfrm rot="10800000">
              <a:off x="595475" y="272100"/>
              <a:ext cx="0" cy="4599300"/>
            </a:xfrm>
            <a:prstGeom prst="straightConnector1">
              <a:avLst/>
            </a:prstGeom>
            <a:noFill/>
            <a:ln w="9525" cap="flat" cmpd="sng">
              <a:solidFill>
                <a:srgbClr val="000000"/>
              </a:solidFill>
              <a:prstDash val="solid"/>
              <a:round/>
              <a:headEnd type="none" w="med" len="med"/>
              <a:tailEnd type="none" w="med" len="med"/>
            </a:ln>
          </p:spPr>
        </p:cxnSp>
        <p:cxnSp>
          <p:nvCxnSpPr>
            <p:cNvPr id="54" name="Google Shape;54;p4"/>
            <p:cNvCxnSpPr/>
            <p:nvPr/>
          </p:nvCxnSpPr>
          <p:spPr>
            <a:xfrm rot="10800000">
              <a:off x="8548525" y="272100"/>
              <a:ext cx="0" cy="4599300"/>
            </a:xfrm>
            <a:prstGeom prst="straightConnector1">
              <a:avLst/>
            </a:prstGeom>
            <a:noFill/>
            <a:ln w="9525" cap="flat" cmpd="sng">
              <a:solidFill>
                <a:srgbClr val="000000"/>
              </a:solidFill>
              <a:prstDash val="solid"/>
              <a:round/>
              <a:headEnd type="none" w="med" len="med"/>
              <a:tailEnd type="none" w="med" len="med"/>
            </a:ln>
          </p:spPr>
        </p:cxnSp>
        <p:cxnSp>
          <p:nvCxnSpPr>
            <p:cNvPr id="55" name="Google Shape;55;p4"/>
            <p:cNvCxnSpPr/>
            <p:nvPr/>
          </p:nvCxnSpPr>
          <p:spPr>
            <a:xfrm>
              <a:off x="-28650" y="4871400"/>
              <a:ext cx="9201300" cy="0"/>
            </a:xfrm>
            <a:prstGeom prst="straightConnector1">
              <a:avLst/>
            </a:prstGeom>
            <a:noFill/>
            <a:ln w="9525" cap="flat" cmpd="sng">
              <a:solidFill>
                <a:srgbClr val="000000"/>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5"/>
          <p:cNvSpPr txBox="1">
            <a:spLocks noGrp="1"/>
          </p:cNvSpPr>
          <p:nvPr>
            <p:ph type="subTitle" idx="1"/>
          </p:nvPr>
        </p:nvSpPr>
        <p:spPr>
          <a:xfrm>
            <a:off x="1591888" y="2610550"/>
            <a:ext cx="2591100" cy="34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a:latin typeface="Raleway"/>
                <a:ea typeface="Raleway"/>
                <a:cs typeface="Raleway"/>
                <a:sym typeface="Raleway"/>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8" name="Google Shape;58;p5"/>
          <p:cNvSpPr txBox="1">
            <a:spLocks noGrp="1"/>
          </p:cNvSpPr>
          <p:nvPr>
            <p:ph type="subTitle" idx="2"/>
          </p:nvPr>
        </p:nvSpPr>
        <p:spPr>
          <a:xfrm>
            <a:off x="4961008" y="2610550"/>
            <a:ext cx="2591100" cy="34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a:latin typeface="Raleway"/>
                <a:ea typeface="Raleway"/>
                <a:cs typeface="Raleway"/>
                <a:sym typeface="Raleway"/>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9" name="Google Shape;59;p5"/>
          <p:cNvSpPr txBox="1">
            <a:spLocks noGrp="1"/>
          </p:cNvSpPr>
          <p:nvPr>
            <p:ph type="subTitle" idx="3"/>
          </p:nvPr>
        </p:nvSpPr>
        <p:spPr>
          <a:xfrm>
            <a:off x="1520188" y="2955250"/>
            <a:ext cx="2734500" cy="101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b="0">
                <a:solidFill>
                  <a:schemeClr val="dk1"/>
                </a:solidFill>
              </a:defRPr>
            </a:lvl1pPr>
            <a:lvl2pPr lvl="1" algn="ctr" rtl="0">
              <a:lnSpc>
                <a:spcPct val="100000"/>
              </a:lnSpc>
              <a:spcBef>
                <a:spcPts val="0"/>
              </a:spcBef>
              <a:spcAft>
                <a:spcPts val="0"/>
              </a:spcAft>
              <a:buClr>
                <a:schemeClr val="dk1"/>
              </a:buClr>
              <a:buSzPts val="1400"/>
              <a:buNone/>
              <a:defRPr b="0">
                <a:solidFill>
                  <a:schemeClr val="dk1"/>
                </a:solidFill>
              </a:defRPr>
            </a:lvl2pPr>
            <a:lvl3pPr lvl="2" algn="ctr" rtl="0">
              <a:lnSpc>
                <a:spcPct val="100000"/>
              </a:lnSpc>
              <a:spcBef>
                <a:spcPts val="0"/>
              </a:spcBef>
              <a:spcAft>
                <a:spcPts val="0"/>
              </a:spcAft>
              <a:buClr>
                <a:schemeClr val="dk1"/>
              </a:buClr>
              <a:buSzPts val="1400"/>
              <a:buNone/>
              <a:defRPr b="0">
                <a:solidFill>
                  <a:schemeClr val="dk1"/>
                </a:solidFill>
              </a:defRPr>
            </a:lvl3pPr>
            <a:lvl4pPr lvl="3" algn="ctr" rtl="0">
              <a:lnSpc>
                <a:spcPct val="100000"/>
              </a:lnSpc>
              <a:spcBef>
                <a:spcPts val="0"/>
              </a:spcBef>
              <a:spcAft>
                <a:spcPts val="0"/>
              </a:spcAft>
              <a:buClr>
                <a:schemeClr val="dk1"/>
              </a:buClr>
              <a:buSzPts val="1400"/>
              <a:buNone/>
              <a:defRPr b="0">
                <a:solidFill>
                  <a:schemeClr val="dk1"/>
                </a:solidFill>
              </a:defRPr>
            </a:lvl4pPr>
            <a:lvl5pPr lvl="4" algn="ctr" rtl="0">
              <a:lnSpc>
                <a:spcPct val="100000"/>
              </a:lnSpc>
              <a:spcBef>
                <a:spcPts val="0"/>
              </a:spcBef>
              <a:spcAft>
                <a:spcPts val="0"/>
              </a:spcAft>
              <a:buClr>
                <a:schemeClr val="dk1"/>
              </a:buClr>
              <a:buSzPts val="1400"/>
              <a:buNone/>
              <a:defRPr b="0">
                <a:solidFill>
                  <a:schemeClr val="dk1"/>
                </a:solidFill>
              </a:defRPr>
            </a:lvl5pPr>
            <a:lvl6pPr lvl="5" algn="ctr" rtl="0">
              <a:lnSpc>
                <a:spcPct val="100000"/>
              </a:lnSpc>
              <a:spcBef>
                <a:spcPts val="0"/>
              </a:spcBef>
              <a:spcAft>
                <a:spcPts val="0"/>
              </a:spcAft>
              <a:buClr>
                <a:schemeClr val="dk1"/>
              </a:buClr>
              <a:buSzPts val="1400"/>
              <a:buNone/>
              <a:defRPr b="0">
                <a:solidFill>
                  <a:schemeClr val="dk1"/>
                </a:solidFill>
              </a:defRPr>
            </a:lvl6pPr>
            <a:lvl7pPr lvl="6" algn="ctr" rtl="0">
              <a:lnSpc>
                <a:spcPct val="100000"/>
              </a:lnSpc>
              <a:spcBef>
                <a:spcPts val="0"/>
              </a:spcBef>
              <a:spcAft>
                <a:spcPts val="0"/>
              </a:spcAft>
              <a:buClr>
                <a:schemeClr val="dk1"/>
              </a:buClr>
              <a:buSzPts val="1400"/>
              <a:buNone/>
              <a:defRPr b="0">
                <a:solidFill>
                  <a:schemeClr val="dk1"/>
                </a:solidFill>
              </a:defRPr>
            </a:lvl7pPr>
            <a:lvl8pPr lvl="7" algn="ctr" rtl="0">
              <a:lnSpc>
                <a:spcPct val="100000"/>
              </a:lnSpc>
              <a:spcBef>
                <a:spcPts val="0"/>
              </a:spcBef>
              <a:spcAft>
                <a:spcPts val="0"/>
              </a:spcAft>
              <a:buClr>
                <a:schemeClr val="dk1"/>
              </a:buClr>
              <a:buSzPts val="1400"/>
              <a:buNone/>
              <a:defRPr b="0">
                <a:solidFill>
                  <a:schemeClr val="dk1"/>
                </a:solidFill>
              </a:defRPr>
            </a:lvl8pPr>
            <a:lvl9pPr lvl="8" algn="ctr" rtl="0">
              <a:lnSpc>
                <a:spcPct val="100000"/>
              </a:lnSpc>
              <a:spcBef>
                <a:spcPts val="0"/>
              </a:spcBef>
              <a:spcAft>
                <a:spcPts val="0"/>
              </a:spcAft>
              <a:buClr>
                <a:schemeClr val="dk1"/>
              </a:buClr>
              <a:buSzPts val="1400"/>
              <a:buNone/>
              <a:defRPr b="0">
                <a:solidFill>
                  <a:schemeClr val="dk1"/>
                </a:solidFill>
              </a:defRPr>
            </a:lvl9pPr>
          </a:lstStyle>
          <a:p>
            <a:endParaRPr/>
          </a:p>
        </p:txBody>
      </p:sp>
      <p:sp>
        <p:nvSpPr>
          <p:cNvPr id="60" name="Google Shape;60;p5"/>
          <p:cNvSpPr txBox="1">
            <a:spLocks noGrp="1"/>
          </p:cNvSpPr>
          <p:nvPr>
            <p:ph type="subTitle" idx="4"/>
          </p:nvPr>
        </p:nvSpPr>
        <p:spPr>
          <a:xfrm>
            <a:off x="4889315" y="2955250"/>
            <a:ext cx="2734500" cy="101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b="0">
                <a:solidFill>
                  <a:schemeClr val="dk1"/>
                </a:solidFill>
              </a:defRPr>
            </a:lvl1pPr>
            <a:lvl2pPr lvl="1" algn="ctr" rtl="0">
              <a:lnSpc>
                <a:spcPct val="100000"/>
              </a:lnSpc>
              <a:spcBef>
                <a:spcPts val="0"/>
              </a:spcBef>
              <a:spcAft>
                <a:spcPts val="0"/>
              </a:spcAft>
              <a:buClr>
                <a:schemeClr val="dk1"/>
              </a:buClr>
              <a:buSzPts val="1400"/>
              <a:buNone/>
              <a:defRPr b="0">
                <a:solidFill>
                  <a:schemeClr val="dk1"/>
                </a:solidFill>
              </a:defRPr>
            </a:lvl2pPr>
            <a:lvl3pPr lvl="2" algn="ctr" rtl="0">
              <a:lnSpc>
                <a:spcPct val="100000"/>
              </a:lnSpc>
              <a:spcBef>
                <a:spcPts val="0"/>
              </a:spcBef>
              <a:spcAft>
                <a:spcPts val="0"/>
              </a:spcAft>
              <a:buClr>
                <a:schemeClr val="dk1"/>
              </a:buClr>
              <a:buSzPts val="1400"/>
              <a:buNone/>
              <a:defRPr b="0">
                <a:solidFill>
                  <a:schemeClr val="dk1"/>
                </a:solidFill>
              </a:defRPr>
            </a:lvl3pPr>
            <a:lvl4pPr lvl="3" algn="ctr" rtl="0">
              <a:lnSpc>
                <a:spcPct val="100000"/>
              </a:lnSpc>
              <a:spcBef>
                <a:spcPts val="0"/>
              </a:spcBef>
              <a:spcAft>
                <a:spcPts val="0"/>
              </a:spcAft>
              <a:buClr>
                <a:schemeClr val="dk1"/>
              </a:buClr>
              <a:buSzPts val="1400"/>
              <a:buNone/>
              <a:defRPr b="0">
                <a:solidFill>
                  <a:schemeClr val="dk1"/>
                </a:solidFill>
              </a:defRPr>
            </a:lvl4pPr>
            <a:lvl5pPr lvl="4" algn="ctr" rtl="0">
              <a:lnSpc>
                <a:spcPct val="100000"/>
              </a:lnSpc>
              <a:spcBef>
                <a:spcPts val="0"/>
              </a:spcBef>
              <a:spcAft>
                <a:spcPts val="0"/>
              </a:spcAft>
              <a:buClr>
                <a:schemeClr val="dk1"/>
              </a:buClr>
              <a:buSzPts val="1400"/>
              <a:buNone/>
              <a:defRPr b="0">
                <a:solidFill>
                  <a:schemeClr val="dk1"/>
                </a:solidFill>
              </a:defRPr>
            </a:lvl5pPr>
            <a:lvl6pPr lvl="5" algn="ctr" rtl="0">
              <a:lnSpc>
                <a:spcPct val="100000"/>
              </a:lnSpc>
              <a:spcBef>
                <a:spcPts val="0"/>
              </a:spcBef>
              <a:spcAft>
                <a:spcPts val="0"/>
              </a:spcAft>
              <a:buClr>
                <a:schemeClr val="dk1"/>
              </a:buClr>
              <a:buSzPts val="1400"/>
              <a:buNone/>
              <a:defRPr b="0">
                <a:solidFill>
                  <a:schemeClr val="dk1"/>
                </a:solidFill>
              </a:defRPr>
            </a:lvl6pPr>
            <a:lvl7pPr lvl="6" algn="ctr" rtl="0">
              <a:lnSpc>
                <a:spcPct val="100000"/>
              </a:lnSpc>
              <a:spcBef>
                <a:spcPts val="0"/>
              </a:spcBef>
              <a:spcAft>
                <a:spcPts val="0"/>
              </a:spcAft>
              <a:buClr>
                <a:schemeClr val="dk1"/>
              </a:buClr>
              <a:buSzPts val="1400"/>
              <a:buNone/>
              <a:defRPr b="0">
                <a:solidFill>
                  <a:schemeClr val="dk1"/>
                </a:solidFill>
              </a:defRPr>
            </a:lvl7pPr>
            <a:lvl8pPr lvl="7" algn="ctr" rtl="0">
              <a:lnSpc>
                <a:spcPct val="100000"/>
              </a:lnSpc>
              <a:spcBef>
                <a:spcPts val="0"/>
              </a:spcBef>
              <a:spcAft>
                <a:spcPts val="0"/>
              </a:spcAft>
              <a:buClr>
                <a:schemeClr val="dk1"/>
              </a:buClr>
              <a:buSzPts val="1400"/>
              <a:buNone/>
              <a:defRPr b="0">
                <a:solidFill>
                  <a:schemeClr val="dk1"/>
                </a:solidFill>
              </a:defRPr>
            </a:lvl8pPr>
            <a:lvl9pPr lvl="8" algn="ctr" rtl="0">
              <a:lnSpc>
                <a:spcPct val="100000"/>
              </a:lnSpc>
              <a:spcBef>
                <a:spcPts val="0"/>
              </a:spcBef>
              <a:spcAft>
                <a:spcPts val="0"/>
              </a:spcAft>
              <a:buClr>
                <a:schemeClr val="dk1"/>
              </a:buClr>
              <a:buSzPts val="1400"/>
              <a:buNone/>
              <a:defRPr b="0">
                <a:solidFill>
                  <a:schemeClr val="dk1"/>
                </a:solidFill>
              </a:defRPr>
            </a:lvl9pPr>
          </a:lstStyle>
          <a:p>
            <a:endParaRPr/>
          </a:p>
        </p:txBody>
      </p:sp>
      <p:sp>
        <p:nvSpPr>
          <p:cNvPr id="61" name="Google Shape;61;p5"/>
          <p:cNvSpPr txBox="1">
            <a:spLocks noGrp="1"/>
          </p:cNvSpPr>
          <p:nvPr>
            <p:ph type="title"/>
          </p:nvPr>
        </p:nvSpPr>
        <p:spPr>
          <a:xfrm>
            <a:off x="1400100" y="604850"/>
            <a:ext cx="6343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5"/>
          <p:cNvSpPr/>
          <p:nvPr/>
        </p:nvSpPr>
        <p:spPr>
          <a:xfrm>
            <a:off x="8084075" y="422899"/>
            <a:ext cx="347920" cy="344704"/>
          </a:xfrm>
          <a:custGeom>
            <a:avLst/>
            <a:gdLst/>
            <a:ahLst/>
            <a:cxnLst/>
            <a:rect l="l" t="t" r="r" b="b"/>
            <a:pathLst>
              <a:path w="3678" h="3644" fill="none" extrusionOk="0">
                <a:moveTo>
                  <a:pt x="3157" y="0"/>
                </a:moveTo>
                <a:lnTo>
                  <a:pt x="1839" y="1319"/>
                </a:lnTo>
                <a:lnTo>
                  <a:pt x="486" y="0"/>
                </a:lnTo>
                <a:lnTo>
                  <a:pt x="0" y="486"/>
                </a:lnTo>
                <a:lnTo>
                  <a:pt x="1319" y="1805"/>
                </a:lnTo>
                <a:lnTo>
                  <a:pt x="0" y="3158"/>
                </a:lnTo>
                <a:lnTo>
                  <a:pt x="486" y="3643"/>
                </a:lnTo>
                <a:lnTo>
                  <a:pt x="1839" y="2325"/>
                </a:lnTo>
                <a:lnTo>
                  <a:pt x="3157" y="3643"/>
                </a:lnTo>
                <a:lnTo>
                  <a:pt x="3678" y="3158"/>
                </a:lnTo>
                <a:lnTo>
                  <a:pt x="2325" y="1805"/>
                </a:lnTo>
                <a:lnTo>
                  <a:pt x="3678" y="486"/>
                </a:lnTo>
                <a:lnTo>
                  <a:pt x="3157" y="0"/>
                </a:lnTo>
                <a:lnTo>
                  <a:pt x="3157" y="0"/>
                </a:ln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txBox="1">
            <a:spLocks noGrp="1"/>
          </p:cNvSpPr>
          <p:nvPr>
            <p:ph type="subTitle" idx="5"/>
          </p:nvPr>
        </p:nvSpPr>
        <p:spPr>
          <a:xfrm rot="5400000">
            <a:off x="-676375" y="1436825"/>
            <a:ext cx="2123100" cy="201900"/>
          </a:xfrm>
          <a:prstGeom prst="rect">
            <a:avLst/>
          </a:prstGeom>
        </p:spPr>
        <p:txBody>
          <a:bodyPr spcFirstLastPara="1" wrap="square" lIns="91425" tIns="91425" rIns="91425" bIns="91425" anchor="ctr"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64" name="Google Shape;64;p5"/>
          <p:cNvSpPr txBox="1">
            <a:spLocks noGrp="1"/>
          </p:cNvSpPr>
          <p:nvPr>
            <p:ph type="subTitle" idx="6"/>
          </p:nvPr>
        </p:nvSpPr>
        <p:spPr>
          <a:xfrm rot="5400000">
            <a:off x="-559825" y="3621325"/>
            <a:ext cx="1890000" cy="201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sz="1100"/>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grpSp>
        <p:nvGrpSpPr>
          <p:cNvPr id="65" name="Google Shape;65;p5"/>
          <p:cNvGrpSpPr/>
          <p:nvPr/>
        </p:nvGrpSpPr>
        <p:grpSpPr>
          <a:xfrm>
            <a:off x="-28650" y="272100"/>
            <a:ext cx="9201300" cy="4599300"/>
            <a:chOff x="-28650" y="272100"/>
            <a:chExt cx="9201300" cy="4599300"/>
          </a:xfrm>
        </p:grpSpPr>
        <p:cxnSp>
          <p:nvCxnSpPr>
            <p:cNvPr id="66" name="Google Shape;66;p5"/>
            <p:cNvCxnSpPr/>
            <p:nvPr/>
          </p:nvCxnSpPr>
          <p:spPr>
            <a:xfrm>
              <a:off x="-28650" y="272150"/>
              <a:ext cx="9201300" cy="0"/>
            </a:xfrm>
            <a:prstGeom prst="straightConnector1">
              <a:avLst/>
            </a:prstGeom>
            <a:noFill/>
            <a:ln w="9525" cap="flat" cmpd="sng">
              <a:solidFill>
                <a:srgbClr val="000000"/>
              </a:solidFill>
              <a:prstDash val="solid"/>
              <a:round/>
              <a:headEnd type="none" w="med" len="med"/>
              <a:tailEnd type="none" w="med" len="med"/>
            </a:ln>
          </p:spPr>
        </p:cxnSp>
        <p:cxnSp>
          <p:nvCxnSpPr>
            <p:cNvPr id="67" name="Google Shape;67;p5"/>
            <p:cNvCxnSpPr/>
            <p:nvPr/>
          </p:nvCxnSpPr>
          <p:spPr>
            <a:xfrm rot="10800000">
              <a:off x="595475" y="272100"/>
              <a:ext cx="0" cy="4599300"/>
            </a:xfrm>
            <a:prstGeom prst="straightConnector1">
              <a:avLst/>
            </a:prstGeom>
            <a:noFill/>
            <a:ln w="9525" cap="flat" cmpd="sng">
              <a:solidFill>
                <a:srgbClr val="000000"/>
              </a:solidFill>
              <a:prstDash val="solid"/>
              <a:round/>
              <a:headEnd type="none" w="med" len="med"/>
              <a:tailEnd type="none" w="med" len="med"/>
            </a:ln>
          </p:spPr>
        </p:cxnSp>
        <p:cxnSp>
          <p:nvCxnSpPr>
            <p:cNvPr id="68" name="Google Shape;68;p5"/>
            <p:cNvCxnSpPr/>
            <p:nvPr/>
          </p:nvCxnSpPr>
          <p:spPr>
            <a:xfrm rot="10800000">
              <a:off x="8548525" y="272100"/>
              <a:ext cx="0" cy="4599300"/>
            </a:xfrm>
            <a:prstGeom prst="straightConnector1">
              <a:avLst/>
            </a:prstGeom>
            <a:noFill/>
            <a:ln w="9525" cap="flat" cmpd="sng">
              <a:solidFill>
                <a:srgbClr val="000000"/>
              </a:solidFill>
              <a:prstDash val="solid"/>
              <a:round/>
              <a:headEnd type="none" w="med" len="med"/>
              <a:tailEnd type="none" w="med" len="med"/>
            </a:ln>
          </p:spPr>
        </p:cxnSp>
        <p:cxnSp>
          <p:nvCxnSpPr>
            <p:cNvPr id="69" name="Google Shape;69;p5"/>
            <p:cNvCxnSpPr/>
            <p:nvPr/>
          </p:nvCxnSpPr>
          <p:spPr>
            <a:xfrm>
              <a:off x="-28650" y="4871400"/>
              <a:ext cx="9201300" cy="0"/>
            </a:xfrm>
            <a:prstGeom prst="straightConnector1">
              <a:avLst/>
            </a:prstGeom>
            <a:noFill/>
            <a:ln w="9525" cap="flat" cmpd="sng">
              <a:solidFill>
                <a:srgbClr val="000000"/>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116"/>
        <p:cNvGrpSpPr/>
        <p:nvPr/>
      </p:nvGrpSpPr>
      <p:grpSpPr>
        <a:xfrm>
          <a:off x="0" y="0"/>
          <a:ext cx="0" cy="0"/>
          <a:chOff x="0" y="0"/>
          <a:chExt cx="0" cy="0"/>
        </a:xfrm>
      </p:grpSpPr>
      <p:sp>
        <p:nvSpPr>
          <p:cNvPr id="117" name="Google Shape;117;p9"/>
          <p:cNvSpPr txBox="1">
            <a:spLocks noGrp="1"/>
          </p:cNvSpPr>
          <p:nvPr>
            <p:ph type="title"/>
          </p:nvPr>
        </p:nvSpPr>
        <p:spPr>
          <a:xfrm>
            <a:off x="1992900" y="1616438"/>
            <a:ext cx="5158200" cy="72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 name="Google Shape;118;p9"/>
          <p:cNvSpPr txBox="1">
            <a:spLocks noGrp="1"/>
          </p:cNvSpPr>
          <p:nvPr>
            <p:ph type="subTitle" idx="1"/>
          </p:nvPr>
        </p:nvSpPr>
        <p:spPr>
          <a:xfrm>
            <a:off x="1992888" y="2363363"/>
            <a:ext cx="5158200" cy="116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9" name="Google Shape;119;p9"/>
          <p:cNvGrpSpPr/>
          <p:nvPr/>
        </p:nvGrpSpPr>
        <p:grpSpPr>
          <a:xfrm>
            <a:off x="787606" y="4563593"/>
            <a:ext cx="975187" cy="156026"/>
            <a:chOff x="6804851" y="2564100"/>
            <a:chExt cx="748474" cy="119744"/>
          </a:xfrm>
        </p:grpSpPr>
        <p:sp>
          <p:nvSpPr>
            <p:cNvPr id="120" name="Google Shape;120;p9"/>
            <p:cNvSpPr/>
            <p:nvPr/>
          </p:nvSpPr>
          <p:spPr>
            <a:xfrm>
              <a:off x="6804851" y="2564100"/>
              <a:ext cx="748474" cy="119744"/>
            </a:xfrm>
            <a:custGeom>
              <a:avLst/>
              <a:gdLst/>
              <a:ahLst/>
              <a:cxnLst/>
              <a:rect l="l" t="t" r="r" b="b"/>
              <a:pathLst>
                <a:path w="45590" h="4893" extrusionOk="0">
                  <a:moveTo>
                    <a:pt x="0" y="1"/>
                  </a:moveTo>
                  <a:lnTo>
                    <a:pt x="0" y="4893"/>
                  </a:lnTo>
                  <a:lnTo>
                    <a:pt x="45590" y="4893"/>
                  </a:lnTo>
                  <a:lnTo>
                    <a:pt x="45590" y="1"/>
                  </a:lnTo>
                  <a:close/>
                </a:path>
              </a:pathLst>
            </a:custGeom>
            <a:solidFill>
              <a:schemeClr val="accen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9"/>
            <p:cNvGrpSpPr/>
            <p:nvPr/>
          </p:nvGrpSpPr>
          <p:grpSpPr>
            <a:xfrm>
              <a:off x="6832025" y="2584483"/>
              <a:ext cx="431484" cy="82416"/>
              <a:chOff x="6832025" y="2584483"/>
              <a:chExt cx="431484" cy="82416"/>
            </a:xfrm>
          </p:grpSpPr>
          <p:sp>
            <p:nvSpPr>
              <p:cNvPr id="122" name="Google Shape;122;p9"/>
              <p:cNvSpPr/>
              <p:nvPr/>
            </p:nvSpPr>
            <p:spPr>
              <a:xfrm>
                <a:off x="6832025" y="2584483"/>
                <a:ext cx="36549" cy="82416"/>
              </a:xfrm>
              <a:custGeom>
                <a:avLst/>
                <a:gdLst/>
                <a:ahLst/>
                <a:cxnLst/>
                <a:rect l="l" t="t" r="r" b="b"/>
                <a:pathLst>
                  <a:path w="1493" h="3367" extrusionOk="0">
                    <a:moveTo>
                      <a:pt x="1" y="1"/>
                    </a:moveTo>
                    <a:lnTo>
                      <a:pt x="1" y="3366"/>
                    </a:lnTo>
                    <a:lnTo>
                      <a:pt x="1493" y="3366"/>
                    </a:lnTo>
                    <a:lnTo>
                      <a:pt x="14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6886395" y="2584483"/>
                <a:ext cx="37381" cy="82416"/>
              </a:xfrm>
              <a:custGeom>
                <a:avLst/>
                <a:gdLst/>
                <a:ahLst/>
                <a:cxnLst/>
                <a:rect l="l" t="t" r="r" b="b"/>
                <a:pathLst>
                  <a:path w="1527" h="3367" extrusionOk="0">
                    <a:moveTo>
                      <a:pt x="0" y="1"/>
                    </a:moveTo>
                    <a:lnTo>
                      <a:pt x="0" y="3366"/>
                    </a:lnTo>
                    <a:lnTo>
                      <a:pt x="1527" y="3366"/>
                    </a:lnTo>
                    <a:lnTo>
                      <a:pt x="1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6945832" y="2584483"/>
                <a:ext cx="36549" cy="82416"/>
              </a:xfrm>
              <a:custGeom>
                <a:avLst/>
                <a:gdLst/>
                <a:ahLst/>
                <a:cxnLst/>
                <a:rect l="l" t="t" r="r" b="b"/>
                <a:pathLst>
                  <a:path w="1493" h="3367" extrusionOk="0">
                    <a:moveTo>
                      <a:pt x="1" y="1"/>
                    </a:moveTo>
                    <a:lnTo>
                      <a:pt x="1" y="3366"/>
                    </a:lnTo>
                    <a:lnTo>
                      <a:pt x="1493" y="3366"/>
                    </a:lnTo>
                    <a:lnTo>
                      <a:pt x="14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7000202" y="2584483"/>
                <a:ext cx="37381" cy="82416"/>
              </a:xfrm>
              <a:custGeom>
                <a:avLst/>
                <a:gdLst/>
                <a:ahLst/>
                <a:cxnLst/>
                <a:rect l="l" t="t" r="r" b="b"/>
                <a:pathLst>
                  <a:path w="1527" h="3367" extrusionOk="0">
                    <a:moveTo>
                      <a:pt x="0" y="1"/>
                    </a:moveTo>
                    <a:lnTo>
                      <a:pt x="0" y="3366"/>
                    </a:lnTo>
                    <a:lnTo>
                      <a:pt x="1527" y="3366"/>
                    </a:lnTo>
                    <a:lnTo>
                      <a:pt x="1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7057094" y="2584483"/>
                <a:ext cx="37405" cy="82416"/>
              </a:xfrm>
              <a:custGeom>
                <a:avLst/>
                <a:gdLst/>
                <a:ahLst/>
                <a:cxnLst/>
                <a:rect l="l" t="t" r="r" b="b"/>
                <a:pathLst>
                  <a:path w="1528" h="3367" extrusionOk="0">
                    <a:moveTo>
                      <a:pt x="1" y="1"/>
                    </a:moveTo>
                    <a:lnTo>
                      <a:pt x="1" y="3366"/>
                    </a:lnTo>
                    <a:lnTo>
                      <a:pt x="1527" y="3366"/>
                    </a:lnTo>
                    <a:lnTo>
                      <a:pt x="1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7112321" y="2584483"/>
                <a:ext cx="37381" cy="82416"/>
              </a:xfrm>
              <a:custGeom>
                <a:avLst/>
                <a:gdLst/>
                <a:ahLst/>
                <a:cxnLst/>
                <a:rect l="l" t="t" r="r" b="b"/>
                <a:pathLst>
                  <a:path w="1527" h="3367" extrusionOk="0">
                    <a:moveTo>
                      <a:pt x="0" y="1"/>
                    </a:moveTo>
                    <a:lnTo>
                      <a:pt x="0" y="3366"/>
                    </a:lnTo>
                    <a:lnTo>
                      <a:pt x="1527" y="3366"/>
                    </a:lnTo>
                    <a:lnTo>
                      <a:pt x="1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7170926" y="2584483"/>
                <a:ext cx="37381" cy="82416"/>
              </a:xfrm>
              <a:custGeom>
                <a:avLst/>
                <a:gdLst/>
                <a:ahLst/>
                <a:cxnLst/>
                <a:rect l="l" t="t" r="r" b="b"/>
                <a:pathLst>
                  <a:path w="1527" h="3367" extrusionOk="0">
                    <a:moveTo>
                      <a:pt x="0" y="1"/>
                    </a:moveTo>
                    <a:lnTo>
                      <a:pt x="0" y="3366"/>
                    </a:lnTo>
                    <a:lnTo>
                      <a:pt x="1527" y="3366"/>
                    </a:lnTo>
                    <a:lnTo>
                      <a:pt x="1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a:off x="7226128" y="2584483"/>
                <a:ext cx="37381" cy="82416"/>
              </a:xfrm>
              <a:custGeom>
                <a:avLst/>
                <a:gdLst/>
                <a:ahLst/>
                <a:cxnLst/>
                <a:rect l="l" t="t" r="r" b="b"/>
                <a:pathLst>
                  <a:path w="1527" h="3367" extrusionOk="0">
                    <a:moveTo>
                      <a:pt x="0" y="1"/>
                    </a:moveTo>
                    <a:lnTo>
                      <a:pt x="0" y="3366"/>
                    </a:lnTo>
                    <a:lnTo>
                      <a:pt x="1527" y="3366"/>
                    </a:lnTo>
                    <a:lnTo>
                      <a:pt x="1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0" name="Google Shape;130;p9"/>
          <p:cNvGrpSpPr/>
          <p:nvPr/>
        </p:nvGrpSpPr>
        <p:grpSpPr>
          <a:xfrm>
            <a:off x="8061625" y="432450"/>
            <a:ext cx="353400" cy="353400"/>
            <a:chOff x="1457325" y="419100"/>
            <a:chExt cx="353400" cy="353400"/>
          </a:xfrm>
        </p:grpSpPr>
        <p:sp>
          <p:nvSpPr>
            <p:cNvPr id="131" name="Google Shape;131;p9"/>
            <p:cNvSpPr/>
            <p:nvPr/>
          </p:nvSpPr>
          <p:spPr>
            <a:xfrm>
              <a:off x="1457325" y="419100"/>
              <a:ext cx="353400" cy="353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a:off x="1515775" y="478640"/>
              <a:ext cx="236505" cy="234318"/>
            </a:xfrm>
            <a:custGeom>
              <a:avLst/>
              <a:gdLst/>
              <a:ahLst/>
              <a:cxnLst/>
              <a:rect l="l" t="t" r="r" b="b"/>
              <a:pathLst>
                <a:path w="3678" h="3644" fill="none" extrusionOk="0">
                  <a:moveTo>
                    <a:pt x="3157" y="0"/>
                  </a:moveTo>
                  <a:lnTo>
                    <a:pt x="1839" y="1319"/>
                  </a:lnTo>
                  <a:lnTo>
                    <a:pt x="486" y="0"/>
                  </a:lnTo>
                  <a:lnTo>
                    <a:pt x="0" y="486"/>
                  </a:lnTo>
                  <a:lnTo>
                    <a:pt x="1319" y="1805"/>
                  </a:lnTo>
                  <a:lnTo>
                    <a:pt x="0" y="3158"/>
                  </a:lnTo>
                  <a:lnTo>
                    <a:pt x="486" y="3643"/>
                  </a:lnTo>
                  <a:lnTo>
                    <a:pt x="1839" y="2325"/>
                  </a:lnTo>
                  <a:lnTo>
                    <a:pt x="3157" y="3643"/>
                  </a:lnTo>
                  <a:lnTo>
                    <a:pt x="3678" y="3158"/>
                  </a:lnTo>
                  <a:lnTo>
                    <a:pt x="2325" y="1805"/>
                  </a:lnTo>
                  <a:lnTo>
                    <a:pt x="3678" y="486"/>
                  </a:lnTo>
                  <a:lnTo>
                    <a:pt x="3157" y="0"/>
                  </a:lnTo>
                  <a:lnTo>
                    <a:pt x="3157" y="0"/>
                  </a:ln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9"/>
          <p:cNvSpPr txBox="1">
            <a:spLocks noGrp="1"/>
          </p:cNvSpPr>
          <p:nvPr>
            <p:ph type="subTitle" idx="2"/>
          </p:nvPr>
        </p:nvSpPr>
        <p:spPr>
          <a:xfrm rot="5400000">
            <a:off x="-676375" y="1436825"/>
            <a:ext cx="2123100" cy="201900"/>
          </a:xfrm>
          <a:prstGeom prst="rect">
            <a:avLst/>
          </a:prstGeom>
        </p:spPr>
        <p:txBody>
          <a:bodyPr spcFirstLastPara="1" wrap="square" lIns="91425" tIns="91425" rIns="91425" bIns="91425" anchor="ctr"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134" name="Google Shape;134;p9"/>
          <p:cNvSpPr txBox="1">
            <a:spLocks noGrp="1"/>
          </p:cNvSpPr>
          <p:nvPr>
            <p:ph type="subTitle" idx="3"/>
          </p:nvPr>
        </p:nvSpPr>
        <p:spPr>
          <a:xfrm rot="5400000">
            <a:off x="-559825" y="3621325"/>
            <a:ext cx="1890000" cy="201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sz="1100"/>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grpSp>
        <p:nvGrpSpPr>
          <p:cNvPr id="135" name="Google Shape;135;p9"/>
          <p:cNvGrpSpPr/>
          <p:nvPr/>
        </p:nvGrpSpPr>
        <p:grpSpPr>
          <a:xfrm>
            <a:off x="-28650" y="272100"/>
            <a:ext cx="9201300" cy="4599300"/>
            <a:chOff x="-28650" y="272100"/>
            <a:chExt cx="9201300" cy="4599300"/>
          </a:xfrm>
        </p:grpSpPr>
        <p:cxnSp>
          <p:nvCxnSpPr>
            <p:cNvPr id="136" name="Google Shape;136;p9"/>
            <p:cNvCxnSpPr/>
            <p:nvPr/>
          </p:nvCxnSpPr>
          <p:spPr>
            <a:xfrm>
              <a:off x="-28650" y="272150"/>
              <a:ext cx="9201300" cy="0"/>
            </a:xfrm>
            <a:prstGeom prst="straightConnector1">
              <a:avLst/>
            </a:prstGeom>
            <a:noFill/>
            <a:ln w="9525" cap="flat" cmpd="sng">
              <a:solidFill>
                <a:srgbClr val="000000"/>
              </a:solidFill>
              <a:prstDash val="solid"/>
              <a:round/>
              <a:headEnd type="none" w="med" len="med"/>
              <a:tailEnd type="none" w="med" len="med"/>
            </a:ln>
          </p:spPr>
        </p:cxnSp>
        <p:cxnSp>
          <p:nvCxnSpPr>
            <p:cNvPr id="137" name="Google Shape;137;p9"/>
            <p:cNvCxnSpPr/>
            <p:nvPr/>
          </p:nvCxnSpPr>
          <p:spPr>
            <a:xfrm rot="10800000">
              <a:off x="595475" y="272100"/>
              <a:ext cx="0" cy="4599300"/>
            </a:xfrm>
            <a:prstGeom prst="straightConnector1">
              <a:avLst/>
            </a:prstGeom>
            <a:noFill/>
            <a:ln w="9525" cap="flat" cmpd="sng">
              <a:solidFill>
                <a:srgbClr val="000000"/>
              </a:solidFill>
              <a:prstDash val="solid"/>
              <a:round/>
              <a:headEnd type="none" w="med" len="med"/>
              <a:tailEnd type="none" w="med" len="med"/>
            </a:ln>
          </p:spPr>
        </p:cxnSp>
        <p:cxnSp>
          <p:nvCxnSpPr>
            <p:cNvPr id="138" name="Google Shape;138;p9"/>
            <p:cNvCxnSpPr/>
            <p:nvPr/>
          </p:nvCxnSpPr>
          <p:spPr>
            <a:xfrm rot="10800000">
              <a:off x="8548525" y="272100"/>
              <a:ext cx="0" cy="4599300"/>
            </a:xfrm>
            <a:prstGeom prst="straightConnector1">
              <a:avLst/>
            </a:prstGeom>
            <a:noFill/>
            <a:ln w="9525" cap="flat" cmpd="sng">
              <a:solidFill>
                <a:srgbClr val="000000"/>
              </a:solidFill>
              <a:prstDash val="solid"/>
              <a:round/>
              <a:headEnd type="none" w="med" len="med"/>
              <a:tailEnd type="none" w="med" len="med"/>
            </a:ln>
          </p:spPr>
        </p:cxnSp>
        <p:cxnSp>
          <p:nvCxnSpPr>
            <p:cNvPr id="139" name="Google Shape;139;p9"/>
            <p:cNvCxnSpPr/>
            <p:nvPr/>
          </p:nvCxnSpPr>
          <p:spPr>
            <a:xfrm>
              <a:off x="-28650" y="4871400"/>
              <a:ext cx="9201300" cy="0"/>
            </a:xfrm>
            <a:prstGeom prst="straightConnector1">
              <a:avLst/>
            </a:prstGeom>
            <a:noFill/>
            <a:ln w="9525" cap="flat" cmpd="sng">
              <a:solidFill>
                <a:srgbClr val="000000"/>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16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4">
  <p:cSld name="CUSTOM_20">
    <p:spTree>
      <p:nvGrpSpPr>
        <p:cNvPr id="1" name="Shape 278"/>
        <p:cNvGrpSpPr/>
        <p:nvPr/>
      </p:nvGrpSpPr>
      <p:grpSpPr>
        <a:xfrm>
          <a:off x="0" y="0"/>
          <a:ext cx="0" cy="0"/>
          <a:chOff x="0" y="0"/>
          <a:chExt cx="0" cy="0"/>
        </a:xfrm>
      </p:grpSpPr>
      <p:sp>
        <p:nvSpPr>
          <p:cNvPr id="279" name="Google Shape;279;p19"/>
          <p:cNvSpPr txBox="1">
            <a:spLocks noGrp="1"/>
          </p:cNvSpPr>
          <p:nvPr>
            <p:ph type="title"/>
          </p:nvPr>
        </p:nvSpPr>
        <p:spPr>
          <a:xfrm>
            <a:off x="1400100" y="604850"/>
            <a:ext cx="6343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0" name="Google Shape;280;p19"/>
          <p:cNvSpPr txBox="1">
            <a:spLocks noGrp="1"/>
          </p:cNvSpPr>
          <p:nvPr>
            <p:ph type="subTitle" idx="1"/>
          </p:nvPr>
        </p:nvSpPr>
        <p:spPr>
          <a:xfrm rot="5400000">
            <a:off x="-676375" y="1436825"/>
            <a:ext cx="2123100" cy="201900"/>
          </a:xfrm>
          <a:prstGeom prst="rect">
            <a:avLst/>
          </a:prstGeom>
        </p:spPr>
        <p:txBody>
          <a:bodyPr spcFirstLastPara="1" wrap="square" lIns="91425" tIns="91425" rIns="91425" bIns="91425" anchor="ctr"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281" name="Google Shape;281;p19"/>
          <p:cNvSpPr txBox="1">
            <a:spLocks noGrp="1"/>
          </p:cNvSpPr>
          <p:nvPr>
            <p:ph type="subTitle" idx="2"/>
          </p:nvPr>
        </p:nvSpPr>
        <p:spPr>
          <a:xfrm rot="5400000">
            <a:off x="-559825" y="3621325"/>
            <a:ext cx="1890000" cy="201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sz="1100"/>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sp>
        <p:nvSpPr>
          <p:cNvPr id="282" name="Google Shape;282;p19"/>
          <p:cNvSpPr txBox="1">
            <a:spLocks noGrp="1"/>
          </p:cNvSpPr>
          <p:nvPr>
            <p:ph type="subTitle" idx="3"/>
          </p:nvPr>
        </p:nvSpPr>
        <p:spPr>
          <a:xfrm>
            <a:off x="820050" y="2155275"/>
            <a:ext cx="4836000" cy="22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Char char="●"/>
              <a:defRPr sz="16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grpSp>
        <p:nvGrpSpPr>
          <p:cNvPr id="283" name="Google Shape;283;p19"/>
          <p:cNvGrpSpPr/>
          <p:nvPr/>
        </p:nvGrpSpPr>
        <p:grpSpPr>
          <a:xfrm>
            <a:off x="-28650" y="272100"/>
            <a:ext cx="9201300" cy="4599300"/>
            <a:chOff x="-28650" y="272100"/>
            <a:chExt cx="9201300" cy="4599300"/>
          </a:xfrm>
        </p:grpSpPr>
        <p:cxnSp>
          <p:nvCxnSpPr>
            <p:cNvPr id="284" name="Google Shape;284;p19"/>
            <p:cNvCxnSpPr/>
            <p:nvPr/>
          </p:nvCxnSpPr>
          <p:spPr>
            <a:xfrm>
              <a:off x="-28650" y="272150"/>
              <a:ext cx="9201300" cy="0"/>
            </a:xfrm>
            <a:prstGeom prst="straightConnector1">
              <a:avLst/>
            </a:prstGeom>
            <a:noFill/>
            <a:ln w="9525" cap="flat" cmpd="sng">
              <a:solidFill>
                <a:srgbClr val="000000"/>
              </a:solidFill>
              <a:prstDash val="solid"/>
              <a:round/>
              <a:headEnd type="none" w="med" len="med"/>
              <a:tailEnd type="none" w="med" len="med"/>
            </a:ln>
          </p:spPr>
        </p:cxnSp>
        <p:cxnSp>
          <p:nvCxnSpPr>
            <p:cNvPr id="285" name="Google Shape;285;p19"/>
            <p:cNvCxnSpPr/>
            <p:nvPr/>
          </p:nvCxnSpPr>
          <p:spPr>
            <a:xfrm rot="10800000">
              <a:off x="595475" y="272100"/>
              <a:ext cx="0" cy="4599300"/>
            </a:xfrm>
            <a:prstGeom prst="straightConnector1">
              <a:avLst/>
            </a:prstGeom>
            <a:noFill/>
            <a:ln w="9525" cap="flat" cmpd="sng">
              <a:solidFill>
                <a:srgbClr val="000000"/>
              </a:solidFill>
              <a:prstDash val="solid"/>
              <a:round/>
              <a:headEnd type="none" w="med" len="med"/>
              <a:tailEnd type="none" w="med" len="med"/>
            </a:ln>
          </p:spPr>
        </p:cxnSp>
        <p:cxnSp>
          <p:nvCxnSpPr>
            <p:cNvPr id="286" name="Google Shape;286;p19"/>
            <p:cNvCxnSpPr/>
            <p:nvPr/>
          </p:nvCxnSpPr>
          <p:spPr>
            <a:xfrm rot="10800000">
              <a:off x="8548525" y="272100"/>
              <a:ext cx="0" cy="4599300"/>
            </a:xfrm>
            <a:prstGeom prst="straightConnector1">
              <a:avLst/>
            </a:prstGeom>
            <a:noFill/>
            <a:ln w="9525" cap="flat" cmpd="sng">
              <a:solidFill>
                <a:srgbClr val="000000"/>
              </a:solidFill>
              <a:prstDash val="solid"/>
              <a:round/>
              <a:headEnd type="none" w="med" len="med"/>
              <a:tailEnd type="none" w="med" len="med"/>
            </a:ln>
          </p:spPr>
        </p:cxnSp>
        <p:cxnSp>
          <p:nvCxnSpPr>
            <p:cNvPr id="287" name="Google Shape;287;p19"/>
            <p:cNvCxnSpPr/>
            <p:nvPr/>
          </p:nvCxnSpPr>
          <p:spPr>
            <a:xfrm>
              <a:off x="-28650" y="4871400"/>
              <a:ext cx="9201300" cy="0"/>
            </a:xfrm>
            <a:prstGeom prst="straightConnector1">
              <a:avLst/>
            </a:prstGeom>
            <a:noFill/>
            <a:ln w="9525" cap="flat" cmpd="sng">
              <a:solidFill>
                <a:srgbClr val="000000"/>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CUSTOM_14">
    <p:spTree>
      <p:nvGrpSpPr>
        <p:cNvPr id="1" name="Shape 322"/>
        <p:cNvGrpSpPr/>
        <p:nvPr/>
      </p:nvGrpSpPr>
      <p:grpSpPr>
        <a:xfrm>
          <a:off x="0" y="0"/>
          <a:ext cx="0" cy="0"/>
          <a:chOff x="0" y="0"/>
          <a:chExt cx="0" cy="0"/>
        </a:xfrm>
      </p:grpSpPr>
      <p:sp>
        <p:nvSpPr>
          <p:cNvPr id="323" name="Google Shape;323;p22"/>
          <p:cNvSpPr txBox="1">
            <a:spLocks noGrp="1"/>
          </p:cNvSpPr>
          <p:nvPr>
            <p:ph type="title"/>
          </p:nvPr>
        </p:nvSpPr>
        <p:spPr>
          <a:xfrm>
            <a:off x="1400100" y="604850"/>
            <a:ext cx="6343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4" name="Google Shape;324;p22"/>
          <p:cNvSpPr txBox="1">
            <a:spLocks noGrp="1"/>
          </p:cNvSpPr>
          <p:nvPr>
            <p:ph type="subTitle" idx="1"/>
          </p:nvPr>
        </p:nvSpPr>
        <p:spPr>
          <a:xfrm>
            <a:off x="933575" y="1788400"/>
            <a:ext cx="3638100" cy="212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325" name="Google Shape;325;p22"/>
          <p:cNvSpPr txBox="1">
            <a:spLocks noGrp="1"/>
          </p:cNvSpPr>
          <p:nvPr>
            <p:ph type="subTitle" idx="2"/>
          </p:nvPr>
        </p:nvSpPr>
        <p:spPr>
          <a:xfrm>
            <a:off x="4571665" y="1788400"/>
            <a:ext cx="3638100" cy="212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326" name="Google Shape;326;p22"/>
          <p:cNvSpPr txBox="1">
            <a:spLocks noGrp="1"/>
          </p:cNvSpPr>
          <p:nvPr>
            <p:ph type="subTitle" idx="3"/>
          </p:nvPr>
        </p:nvSpPr>
        <p:spPr>
          <a:xfrm>
            <a:off x="933622" y="1232000"/>
            <a:ext cx="40140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327" name="Google Shape;327;p22"/>
          <p:cNvGrpSpPr/>
          <p:nvPr/>
        </p:nvGrpSpPr>
        <p:grpSpPr>
          <a:xfrm>
            <a:off x="7803674" y="274350"/>
            <a:ext cx="740253" cy="263814"/>
            <a:chOff x="8146574" y="4473425"/>
            <a:chExt cx="740253" cy="263814"/>
          </a:xfrm>
        </p:grpSpPr>
        <p:sp>
          <p:nvSpPr>
            <p:cNvPr id="328" name="Google Shape;328;p22"/>
            <p:cNvSpPr/>
            <p:nvPr/>
          </p:nvSpPr>
          <p:spPr>
            <a:xfrm>
              <a:off x="8146574" y="4473425"/>
              <a:ext cx="740253" cy="263814"/>
            </a:xfrm>
            <a:custGeom>
              <a:avLst/>
              <a:gdLst/>
              <a:ahLst/>
              <a:cxnLst/>
              <a:rect l="l" t="t" r="r" b="b"/>
              <a:pathLst>
                <a:path w="46007" h="28590" extrusionOk="0">
                  <a:moveTo>
                    <a:pt x="1" y="0"/>
                  </a:moveTo>
                  <a:lnTo>
                    <a:pt x="1" y="28589"/>
                  </a:lnTo>
                  <a:lnTo>
                    <a:pt x="46007" y="28589"/>
                  </a:lnTo>
                  <a:lnTo>
                    <a:pt x="46007" y="0"/>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8667243" y="4559040"/>
              <a:ext cx="87521" cy="87487"/>
            </a:xfrm>
            <a:custGeom>
              <a:avLst/>
              <a:gdLst/>
              <a:ahLst/>
              <a:cxnLst/>
              <a:rect l="l" t="t" r="r" b="b"/>
              <a:pathLst>
                <a:path w="1702" h="1701" extrusionOk="0">
                  <a:moveTo>
                    <a:pt x="105" y="1"/>
                  </a:moveTo>
                  <a:lnTo>
                    <a:pt x="36" y="35"/>
                  </a:lnTo>
                  <a:lnTo>
                    <a:pt x="1" y="139"/>
                  </a:lnTo>
                  <a:lnTo>
                    <a:pt x="36" y="209"/>
                  </a:lnTo>
                  <a:lnTo>
                    <a:pt x="660" y="868"/>
                  </a:lnTo>
                  <a:lnTo>
                    <a:pt x="36" y="1493"/>
                  </a:lnTo>
                  <a:lnTo>
                    <a:pt x="1" y="1597"/>
                  </a:lnTo>
                  <a:lnTo>
                    <a:pt x="36" y="1666"/>
                  </a:lnTo>
                  <a:lnTo>
                    <a:pt x="105" y="1701"/>
                  </a:lnTo>
                  <a:lnTo>
                    <a:pt x="209" y="1666"/>
                  </a:lnTo>
                  <a:lnTo>
                    <a:pt x="834" y="1041"/>
                  </a:lnTo>
                  <a:lnTo>
                    <a:pt x="1493" y="1666"/>
                  </a:lnTo>
                  <a:lnTo>
                    <a:pt x="1562" y="1701"/>
                  </a:lnTo>
                  <a:lnTo>
                    <a:pt x="1666" y="1666"/>
                  </a:lnTo>
                  <a:lnTo>
                    <a:pt x="1701" y="1597"/>
                  </a:lnTo>
                  <a:lnTo>
                    <a:pt x="1666" y="1493"/>
                  </a:lnTo>
                  <a:lnTo>
                    <a:pt x="1007" y="868"/>
                  </a:lnTo>
                  <a:lnTo>
                    <a:pt x="1666" y="209"/>
                  </a:lnTo>
                  <a:lnTo>
                    <a:pt x="1701" y="139"/>
                  </a:lnTo>
                  <a:lnTo>
                    <a:pt x="1666" y="35"/>
                  </a:lnTo>
                  <a:lnTo>
                    <a:pt x="1562" y="1"/>
                  </a:lnTo>
                  <a:lnTo>
                    <a:pt x="1493" y="35"/>
                  </a:lnTo>
                  <a:lnTo>
                    <a:pt x="834" y="695"/>
                  </a:lnTo>
                  <a:lnTo>
                    <a:pt x="209" y="35"/>
                  </a:lnTo>
                  <a:lnTo>
                    <a:pt x="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8465662" y="4553691"/>
              <a:ext cx="99914" cy="99985"/>
            </a:xfrm>
            <a:custGeom>
              <a:avLst/>
              <a:gdLst/>
              <a:ahLst/>
              <a:cxnLst/>
              <a:rect l="l" t="t" r="r" b="b"/>
              <a:pathLst>
                <a:path w="1943" h="1944" extrusionOk="0">
                  <a:moveTo>
                    <a:pt x="1700" y="243"/>
                  </a:moveTo>
                  <a:lnTo>
                    <a:pt x="1700" y="1701"/>
                  </a:lnTo>
                  <a:lnTo>
                    <a:pt x="243" y="1701"/>
                  </a:lnTo>
                  <a:lnTo>
                    <a:pt x="243" y="243"/>
                  </a:lnTo>
                  <a:close/>
                  <a:moveTo>
                    <a:pt x="0" y="1"/>
                  </a:moveTo>
                  <a:lnTo>
                    <a:pt x="0" y="1943"/>
                  </a:lnTo>
                  <a:lnTo>
                    <a:pt x="1943" y="1943"/>
                  </a:lnTo>
                  <a:lnTo>
                    <a:pt x="19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8264029" y="4603682"/>
              <a:ext cx="99965" cy="12498"/>
            </a:xfrm>
            <a:custGeom>
              <a:avLst/>
              <a:gdLst/>
              <a:ahLst/>
              <a:cxnLst/>
              <a:rect l="l" t="t" r="r" b="b"/>
              <a:pathLst>
                <a:path w="1944" h="243" extrusionOk="0">
                  <a:moveTo>
                    <a:pt x="104" y="0"/>
                  </a:moveTo>
                  <a:lnTo>
                    <a:pt x="35" y="35"/>
                  </a:lnTo>
                  <a:lnTo>
                    <a:pt x="0" y="139"/>
                  </a:lnTo>
                  <a:lnTo>
                    <a:pt x="35" y="208"/>
                  </a:lnTo>
                  <a:lnTo>
                    <a:pt x="104" y="243"/>
                  </a:lnTo>
                  <a:lnTo>
                    <a:pt x="1839" y="243"/>
                  </a:lnTo>
                  <a:lnTo>
                    <a:pt x="1908" y="208"/>
                  </a:lnTo>
                  <a:lnTo>
                    <a:pt x="1943" y="139"/>
                  </a:lnTo>
                  <a:lnTo>
                    <a:pt x="1908" y="35"/>
                  </a:lnTo>
                  <a:lnTo>
                    <a:pt x="1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22"/>
          <p:cNvSpPr txBox="1">
            <a:spLocks noGrp="1"/>
          </p:cNvSpPr>
          <p:nvPr>
            <p:ph type="subTitle" idx="4"/>
          </p:nvPr>
        </p:nvSpPr>
        <p:spPr>
          <a:xfrm rot="5400000">
            <a:off x="-676375" y="1436825"/>
            <a:ext cx="2123100" cy="201900"/>
          </a:xfrm>
          <a:prstGeom prst="rect">
            <a:avLst/>
          </a:prstGeom>
        </p:spPr>
        <p:txBody>
          <a:bodyPr spcFirstLastPara="1" wrap="square" lIns="91425" tIns="91425" rIns="91425" bIns="91425" anchor="ctr"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333" name="Google Shape;333;p22"/>
          <p:cNvSpPr txBox="1">
            <a:spLocks noGrp="1"/>
          </p:cNvSpPr>
          <p:nvPr>
            <p:ph type="subTitle" idx="5"/>
          </p:nvPr>
        </p:nvSpPr>
        <p:spPr>
          <a:xfrm rot="5400000">
            <a:off x="-559825" y="3621325"/>
            <a:ext cx="1890000" cy="201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sz="1100"/>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grpSp>
        <p:nvGrpSpPr>
          <p:cNvPr id="334" name="Google Shape;334;p22"/>
          <p:cNvGrpSpPr/>
          <p:nvPr/>
        </p:nvGrpSpPr>
        <p:grpSpPr>
          <a:xfrm>
            <a:off x="-28650" y="272100"/>
            <a:ext cx="9201300" cy="4599300"/>
            <a:chOff x="-28650" y="272100"/>
            <a:chExt cx="9201300" cy="4599300"/>
          </a:xfrm>
        </p:grpSpPr>
        <p:cxnSp>
          <p:nvCxnSpPr>
            <p:cNvPr id="335" name="Google Shape;335;p22"/>
            <p:cNvCxnSpPr/>
            <p:nvPr/>
          </p:nvCxnSpPr>
          <p:spPr>
            <a:xfrm>
              <a:off x="-28650" y="272150"/>
              <a:ext cx="9201300" cy="0"/>
            </a:xfrm>
            <a:prstGeom prst="straightConnector1">
              <a:avLst/>
            </a:prstGeom>
            <a:noFill/>
            <a:ln w="9525" cap="flat" cmpd="sng">
              <a:solidFill>
                <a:srgbClr val="000000"/>
              </a:solidFill>
              <a:prstDash val="solid"/>
              <a:round/>
              <a:headEnd type="none" w="med" len="med"/>
              <a:tailEnd type="none" w="med" len="med"/>
            </a:ln>
          </p:spPr>
        </p:cxnSp>
        <p:cxnSp>
          <p:nvCxnSpPr>
            <p:cNvPr id="336" name="Google Shape;336;p22"/>
            <p:cNvCxnSpPr/>
            <p:nvPr/>
          </p:nvCxnSpPr>
          <p:spPr>
            <a:xfrm rot="10800000">
              <a:off x="595475" y="272100"/>
              <a:ext cx="0" cy="4599300"/>
            </a:xfrm>
            <a:prstGeom prst="straightConnector1">
              <a:avLst/>
            </a:prstGeom>
            <a:noFill/>
            <a:ln w="9525" cap="flat" cmpd="sng">
              <a:solidFill>
                <a:srgbClr val="000000"/>
              </a:solidFill>
              <a:prstDash val="solid"/>
              <a:round/>
              <a:headEnd type="none" w="med" len="med"/>
              <a:tailEnd type="none" w="med" len="med"/>
            </a:ln>
          </p:spPr>
        </p:cxnSp>
        <p:cxnSp>
          <p:nvCxnSpPr>
            <p:cNvPr id="337" name="Google Shape;337;p22"/>
            <p:cNvCxnSpPr/>
            <p:nvPr/>
          </p:nvCxnSpPr>
          <p:spPr>
            <a:xfrm rot="10800000">
              <a:off x="8548525" y="272100"/>
              <a:ext cx="0" cy="4599300"/>
            </a:xfrm>
            <a:prstGeom prst="straightConnector1">
              <a:avLst/>
            </a:prstGeom>
            <a:noFill/>
            <a:ln w="9525" cap="flat" cmpd="sng">
              <a:solidFill>
                <a:srgbClr val="000000"/>
              </a:solidFill>
              <a:prstDash val="solid"/>
              <a:round/>
              <a:headEnd type="none" w="med" len="med"/>
              <a:tailEnd type="none" w="med" len="med"/>
            </a:ln>
          </p:spPr>
        </p:cxnSp>
        <p:cxnSp>
          <p:nvCxnSpPr>
            <p:cNvPr id="338" name="Google Shape;338;p22"/>
            <p:cNvCxnSpPr/>
            <p:nvPr/>
          </p:nvCxnSpPr>
          <p:spPr>
            <a:xfrm>
              <a:off x="-28650" y="4871400"/>
              <a:ext cx="9201300" cy="0"/>
            </a:xfrm>
            <a:prstGeom prst="straightConnector1">
              <a:avLst/>
            </a:prstGeom>
            <a:noFill/>
            <a:ln w="9525" cap="flat" cmpd="sng">
              <a:solidFill>
                <a:srgbClr val="000000"/>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65"/>
        <p:cNvGrpSpPr/>
        <p:nvPr/>
      </p:nvGrpSpPr>
      <p:grpSpPr>
        <a:xfrm>
          <a:off x="0" y="0"/>
          <a:ext cx="0" cy="0"/>
          <a:chOff x="0" y="0"/>
          <a:chExt cx="0" cy="0"/>
        </a:xfrm>
      </p:grpSpPr>
      <p:cxnSp>
        <p:nvCxnSpPr>
          <p:cNvPr id="566" name="Google Shape;566;p35"/>
          <p:cNvCxnSpPr/>
          <p:nvPr/>
        </p:nvCxnSpPr>
        <p:spPr>
          <a:xfrm>
            <a:off x="-28650" y="4871400"/>
            <a:ext cx="9201300" cy="0"/>
          </a:xfrm>
          <a:prstGeom prst="straightConnector1">
            <a:avLst/>
          </a:prstGeom>
          <a:noFill/>
          <a:ln w="9525" cap="flat" cmpd="sng">
            <a:solidFill>
              <a:srgbClr val="000000"/>
            </a:solidFill>
            <a:prstDash val="solid"/>
            <a:round/>
            <a:headEnd type="none" w="med" len="med"/>
            <a:tailEnd type="none" w="med" len="med"/>
          </a:ln>
        </p:spPr>
      </p:cxnSp>
      <p:grpSp>
        <p:nvGrpSpPr>
          <p:cNvPr id="567" name="Google Shape;567;p35"/>
          <p:cNvGrpSpPr/>
          <p:nvPr/>
        </p:nvGrpSpPr>
        <p:grpSpPr>
          <a:xfrm>
            <a:off x="7743206" y="4046953"/>
            <a:ext cx="616248" cy="615772"/>
            <a:chOff x="8346306" y="4043753"/>
            <a:chExt cx="616248" cy="615772"/>
          </a:xfrm>
        </p:grpSpPr>
        <p:sp>
          <p:nvSpPr>
            <p:cNvPr id="568" name="Google Shape;568;p35"/>
            <p:cNvSpPr/>
            <p:nvPr/>
          </p:nvSpPr>
          <p:spPr>
            <a:xfrm>
              <a:off x="8446318" y="4157816"/>
              <a:ext cx="516235" cy="501709"/>
            </a:xfrm>
            <a:custGeom>
              <a:avLst/>
              <a:gdLst/>
              <a:ahLst/>
              <a:cxnLst/>
              <a:rect l="l" t="t" r="r" b="b"/>
              <a:pathLst>
                <a:path w="23420" h="22761" extrusionOk="0">
                  <a:moveTo>
                    <a:pt x="1" y="1"/>
                  </a:moveTo>
                  <a:lnTo>
                    <a:pt x="1" y="22761"/>
                  </a:lnTo>
                  <a:lnTo>
                    <a:pt x="23420" y="22761"/>
                  </a:lnTo>
                  <a:lnTo>
                    <a:pt x="234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5"/>
            <p:cNvSpPr/>
            <p:nvPr/>
          </p:nvSpPr>
          <p:spPr>
            <a:xfrm>
              <a:off x="8478434" y="4253414"/>
              <a:ext cx="452004" cy="373995"/>
            </a:xfrm>
            <a:custGeom>
              <a:avLst/>
              <a:gdLst/>
              <a:ahLst/>
              <a:cxnLst/>
              <a:rect l="l" t="t" r="r" b="b"/>
              <a:pathLst>
                <a:path w="20506" h="16967" extrusionOk="0">
                  <a:moveTo>
                    <a:pt x="1" y="1"/>
                  </a:moveTo>
                  <a:lnTo>
                    <a:pt x="1" y="16967"/>
                  </a:lnTo>
                  <a:lnTo>
                    <a:pt x="20506" y="16967"/>
                  </a:lnTo>
                  <a:lnTo>
                    <a:pt x="2050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p:cNvSpPr/>
            <p:nvPr/>
          </p:nvSpPr>
          <p:spPr>
            <a:xfrm>
              <a:off x="8820291" y="4205251"/>
              <a:ext cx="20676" cy="3064"/>
            </a:xfrm>
            <a:custGeom>
              <a:avLst/>
              <a:gdLst/>
              <a:ahLst/>
              <a:cxnLst/>
              <a:rect l="l" t="t" r="r" b="b"/>
              <a:pathLst>
                <a:path w="938" h="139" extrusionOk="0">
                  <a:moveTo>
                    <a:pt x="1" y="0"/>
                  </a:moveTo>
                  <a:lnTo>
                    <a:pt x="1" y="139"/>
                  </a:lnTo>
                  <a:lnTo>
                    <a:pt x="937" y="139"/>
                  </a:lnTo>
                  <a:lnTo>
                    <a:pt x="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p:nvPr/>
          </p:nvSpPr>
          <p:spPr>
            <a:xfrm>
              <a:off x="8905948" y="4198352"/>
              <a:ext cx="16091" cy="16091"/>
            </a:xfrm>
            <a:custGeom>
              <a:avLst/>
              <a:gdLst/>
              <a:ahLst/>
              <a:cxnLst/>
              <a:rect l="l" t="t" r="r" b="b"/>
              <a:pathLst>
                <a:path w="730" h="730" extrusionOk="0">
                  <a:moveTo>
                    <a:pt x="105" y="1"/>
                  </a:moveTo>
                  <a:lnTo>
                    <a:pt x="0" y="105"/>
                  </a:lnTo>
                  <a:lnTo>
                    <a:pt x="660" y="729"/>
                  </a:lnTo>
                  <a:lnTo>
                    <a:pt x="729" y="660"/>
                  </a:lnTo>
                  <a:lnTo>
                    <a:pt x="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p:nvPr/>
          </p:nvSpPr>
          <p:spPr>
            <a:xfrm>
              <a:off x="8905948" y="4198352"/>
              <a:ext cx="16091" cy="16091"/>
            </a:xfrm>
            <a:custGeom>
              <a:avLst/>
              <a:gdLst/>
              <a:ahLst/>
              <a:cxnLst/>
              <a:rect l="l" t="t" r="r" b="b"/>
              <a:pathLst>
                <a:path w="730" h="730" extrusionOk="0">
                  <a:moveTo>
                    <a:pt x="660" y="1"/>
                  </a:moveTo>
                  <a:lnTo>
                    <a:pt x="0" y="660"/>
                  </a:lnTo>
                  <a:lnTo>
                    <a:pt x="105" y="729"/>
                  </a:lnTo>
                  <a:lnTo>
                    <a:pt x="729" y="105"/>
                  </a:lnTo>
                  <a:lnTo>
                    <a:pt x="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5"/>
            <p:cNvSpPr/>
            <p:nvPr/>
          </p:nvSpPr>
          <p:spPr>
            <a:xfrm>
              <a:off x="8863120" y="4197602"/>
              <a:ext cx="18383" cy="17612"/>
            </a:xfrm>
            <a:custGeom>
              <a:avLst/>
              <a:gdLst/>
              <a:ahLst/>
              <a:cxnLst/>
              <a:rect l="l" t="t" r="r" b="b"/>
              <a:pathLst>
                <a:path w="834" h="799" extrusionOk="0">
                  <a:moveTo>
                    <a:pt x="694" y="139"/>
                  </a:moveTo>
                  <a:lnTo>
                    <a:pt x="694" y="659"/>
                  </a:lnTo>
                  <a:lnTo>
                    <a:pt x="139" y="659"/>
                  </a:lnTo>
                  <a:lnTo>
                    <a:pt x="139" y="139"/>
                  </a:lnTo>
                  <a:close/>
                  <a:moveTo>
                    <a:pt x="1" y="0"/>
                  </a:moveTo>
                  <a:lnTo>
                    <a:pt x="1" y="798"/>
                  </a:lnTo>
                  <a:lnTo>
                    <a:pt x="833" y="798"/>
                  </a:lnTo>
                  <a:lnTo>
                    <a:pt x="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35"/>
            <p:cNvGrpSpPr/>
            <p:nvPr/>
          </p:nvGrpSpPr>
          <p:grpSpPr>
            <a:xfrm>
              <a:off x="8346306" y="4043753"/>
              <a:ext cx="516235" cy="501709"/>
              <a:chOff x="8346306" y="4043753"/>
              <a:chExt cx="516235" cy="501709"/>
            </a:xfrm>
          </p:grpSpPr>
          <p:sp>
            <p:nvSpPr>
              <p:cNvPr id="575" name="Google Shape;575;p35"/>
              <p:cNvSpPr/>
              <p:nvPr/>
            </p:nvSpPr>
            <p:spPr>
              <a:xfrm>
                <a:off x="8346306" y="4043753"/>
                <a:ext cx="516235" cy="501709"/>
              </a:xfrm>
              <a:custGeom>
                <a:avLst/>
                <a:gdLst/>
                <a:ahLst/>
                <a:cxnLst/>
                <a:rect l="l" t="t" r="r" b="b"/>
                <a:pathLst>
                  <a:path w="23420" h="22761" extrusionOk="0">
                    <a:moveTo>
                      <a:pt x="1" y="1"/>
                    </a:moveTo>
                    <a:lnTo>
                      <a:pt x="1" y="22761"/>
                    </a:lnTo>
                    <a:lnTo>
                      <a:pt x="23420" y="22761"/>
                    </a:lnTo>
                    <a:lnTo>
                      <a:pt x="234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8378422" y="4139351"/>
                <a:ext cx="452004" cy="373995"/>
              </a:xfrm>
              <a:custGeom>
                <a:avLst/>
                <a:gdLst/>
                <a:ahLst/>
                <a:cxnLst/>
                <a:rect l="l" t="t" r="r" b="b"/>
                <a:pathLst>
                  <a:path w="20506" h="16967" extrusionOk="0">
                    <a:moveTo>
                      <a:pt x="1" y="1"/>
                    </a:moveTo>
                    <a:lnTo>
                      <a:pt x="1" y="16967"/>
                    </a:lnTo>
                    <a:lnTo>
                      <a:pt x="20506" y="16967"/>
                    </a:lnTo>
                    <a:lnTo>
                      <a:pt x="2050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8720279" y="4091188"/>
                <a:ext cx="20676" cy="3064"/>
              </a:xfrm>
              <a:custGeom>
                <a:avLst/>
                <a:gdLst/>
                <a:ahLst/>
                <a:cxnLst/>
                <a:rect l="l" t="t" r="r" b="b"/>
                <a:pathLst>
                  <a:path w="938" h="139" extrusionOk="0">
                    <a:moveTo>
                      <a:pt x="1" y="0"/>
                    </a:moveTo>
                    <a:lnTo>
                      <a:pt x="1" y="139"/>
                    </a:lnTo>
                    <a:lnTo>
                      <a:pt x="937" y="139"/>
                    </a:lnTo>
                    <a:lnTo>
                      <a:pt x="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8805936" y="4084289"/>
                <a:ext cx="16091" cy="16091"/>
              </a:xfrm>
              <a:custGeom>
                <a:avLst/>
                <a:gdLst/>
                <a:ahLst/>
                <a:cxnLst/>
                <a:rect l="l" t="t" r="r" b="b"/>
                <a:pathLst>
                  <a:path w="730" h="730" extrusionOk="0">
                    <a:moveTo>
                      <a:pt x="105" y="1"/>
                    </a:moveTo>
                    <a:lnTo>
                      <a:pt x="0" y="105"/>
                    </a:lnTo>
                    <a:lnTo>
                      <a:pt x="660" y="729"/>
                    </a:lnTo>
                    <a:lnTo>
                      <a:pt x="729" y="660"/>
                    </a:lnTo>
                    <a:lnTo>
                      <a:pt x="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5"/>
              <p:cNvSpPr/>
              <p:nvPr/>
            </p:nvSpPr>
            <p:spPr>
              <a:xfrm>
                <a:off x="8805936" y="4084289"/>
                <a:ext cx="16091" cy="16091"/>
              </a:xfrm>
              <a:custGeom>
                <a:avLst/>
                <a:gdLst/>
                <a:ahLst/>
                <a:cxnLst/>
                <a:rect l="l" t="t" r="r" b="b"/>
                <a:pathLst>
                  <a:path w="730" h="730" extrusionOk="0">
                    <a:moveTo>
                      <a:pt x="660" y="1"/>
                    </a:moveTo>
                    <a:lnTo>
                      <a:pt x="0" y="660"/>
                    </a:lnTo>
                    <a:lnTo>
                      <a:pt x="105" y="729"/>
                    </a:lnTo>
                    <a:lnTo>
                      <a:pt x="729" y="105"/>
                    </a:lnTo>
                    <a:lnTo>
                      <a:pt x="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5"/>
              <p:cNvSpPr/>
              <p:nvPr/>
            </p:nvSpPr>
            <p:spPr>
              <a:xfrm>
                <a:off x="8763107" y="4083540"/>
                <a:ext cx="18383" cy="17612"/>
              </a:xfrm>
              <a:custGeom>
                <a:avLst/>
                <a:gdLst/>
                <a:ahLst/>
                <a:cxnLst/>
                <a:rect l="l" t="t" r="r" b="b"/>
                <a:pathLst>
                  <a:path w="834" h="799" extrusionOk="0">
                    <a:moveTo>
                      <a:pt x="694" y="139"/>
                    </a:moveTo>
                    <a:lnTo>
                      <a:pt x="694" y="659"/>
                    </a:lnTo>
                    <a:lnTo>
                      <a:pt x="139" y="659"/>
                    </a:lnTo>
                    <a:lnTo>
                      <a:pt x="139" y="139"/>
                    </a:lnTo>
                    <a:close/>
                    <a:moveTo>
                      <a:pt x="1" y="0"/>
                    </a:moveTo>
                    <a:lnTo>
                      <a:pt x="1" y="798"/>
                    </a:lnTo>
                    <a:lnTo>
                      <a:pt x="833" y="798"/>
                    </a:lnTo>
                    <a:lnTo>
                      <a:pt x="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1" name="Google Shape;581;p35"/>
          <p:cNvGrpSpPr/>
          <p:nvPr/>
        </p:nvGrpSpPr>
        <p:grpSpPr>
          <a:xfrm>
            <a:off x="828750" y="4162788"/>
            <a:ext cx="739738" cy="499927"/>
            <a:chOff x="8009738" y="444900"/>
            <a:chExt cx="739738" cy="499927"/>
          </a:xfrm>
        </p:grpSpPr>
        <p:grpSp>
          <p:nvGrpSpPr>
            <p:cNvPr id="582" name="Google Shape;582;p35"/>
            <p:cNvGrpSpPr/>
            <p:nvPr/>
          </p:nvGrpSpPr>
          <p:grpSpPr>
            <a:xfrm>
              <a:off x="8114513" y="444900"/>
              <a:ext cx="634963" cy="406652"/>
              <a:chOff x="8114513" y="444900"/>
              <a:chExt cx="634963" cy="406652"/>
            </a:xfrm>
          </p:grpSpPr>
          <p:sp>
            <p:nvSpPr>
              <p:cNvPr id="583" name="Google Shape;583;p35"/>
              <p:cNvSpPr/>
              <p:nvPr/>
            </p:nvSpPr>
            <p:spPr>
              <a:xfrm>
                <a:off x="8114513" y="444900"/>
                <a:ext cx="634950" cy="59000"/>
              </a:xfrm>
              <a:custGeom>
                <a:avLst/>
                <a:gdLst/>
                <a:ahLst/>
                <a:cxnLst/>
                <a:rect l="l" t="t" r="r" b="b"/>
                <a:pathLst>
                  <a:path w="25398" h="2360" extrusionOk="0">
                    <a:moveTo>
                      <a:pt x="1" y="0"/>
                    </a:moveTo>
                    <a:lnTo>
                      <a:pt x="1" y="2359"/>
                    </a:lnTo>
                    <a:lnTo>
                      <a:pt x="25398" y="2359"/>
                    </a:lnTo>
                    <a:lnTo>
                      <a:pt x="25398"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5"/>
              <p:cNvSpPr/>
              <p:nvPr/>
            </p:nvSpPr>
            <p:spPr>
              <a:xfrm>
                <a:off x="8706063" y="463100"/>
                <a:ext cx="21725" cy="20850"/>
              </a:xfrm>
              <a:custGeom>
                <a:avLst/>
                <a:gdLst/>
                <a:ahLst/>
                <a:cxnLst/>
                <a:rect l="l" t="t" r="r" b="b"/>
                <a:pathLst>
                  <a:path w="869" h="834" fill="none" extrusionOk="0">
                    <a:moveTo>
                      <a:pt x="1" y="1"/>
                    </a:moveTo>
                    <a:lnTo>
                      <a:pt x="868" y="83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5"/>
              <p:cNvSpPr/>
              <p:nvPr/>
            </p:nvSpPr>
            <p:spPr>
              <a:xfrm>
                <a:off x="8706063" y="463100"/>
                <a:ext cx="21725" cy="20850"/>
              </a:xfrm>
              <a:custGeom>
                <a:avLst/>
                <a:gdLst/>
                <a:ahLst/>
                <a:cxnLst/>
                <a:rect l="l" t="t" r="r" b="b"/>
                <a:pathLst>
                  <a:path w="869" h="834" fill="none" extrusionOk="0">
                    <a:moveTo>
                      <a:pt x="868" y="1"/>
                    </a:moveTo>
                    <a:lnTo>
                      <a:pt x="1" y="83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5"/>
              <p:cNvSpPr/>
              <p:nvPr/>
            </p:nvSpPr>
            <p:spPr>
              <a:xfrm>
                <a:off x="8114525" y="503900"/>
                <a:ext cx="634950" cy="347652"/>
              </a:xfrm>
              <a:custGeom>
                <a:avLst/>
                <a:gdLst/>
                <a:ahLst/>
                <a:cxnLst/>
                <a:rect l="l" t="t" r="r" b="b"/>
                <a:pathLst>
                  <a:path w="25398" h="2360" extrusionOk="0">
                    <a:moveTo>
                      <a:pt x="1" y="0"/>
                    </a:moveTo>
                    <a:lnTo>
                      <a:pt x="1" y="2359"/>
                    </a:lnTo>
                    <a:lnTo>
                      <a:pt x="25398" y="2359"/>
                    </a:lnTo>
                    <a:lnTo>
                      <a:pt x="2539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35"/>
            <p:cNvGrpSpPr/>
            <p:nvPr/>
          </p:nvGrpSpPr>
          <p:grpSpPr>
            <a:xfrm>
              <a:off x="8009738" y="538175"/>
              <a:ext cx="634963" cy="406652"/>
              <a:chOff x="8009738" y="538175"/>
              <a:chExt cx="634963" cy="406652"/>
            </a:xfrm>
          </p:grpSpPr>
          <p:sp>
            <p:nvSpPr>
              <p:cNvPr id="588" name="Google Shape;588;p35"/>
              <p:cNvSpPr/>
              <p:nvPr/>
            </p:nvSpPr>
            <p:spPr>
              <a:xfrm>
                <a:off x="8009738" y="538175"/>
                <a:ext cx="634950" cy="59000"/>
              </a:xfrm>
              <a:custGeom>
                <a:avLst/>
                <a:gdLst/>
                <a:ahLst/>
                <a:cxnLst/>
                <a:rect l="l" t="t" r="r" b="b"/>
                <a:pathLst>
                  <a:path w="25398" h="2360" extrusionOk="0">
                    <a:moveTo>
                      <a:pt x="1" y="0"/>
                    </a:moveTo>
                    <a:lnTo>
                      <a:pt x="1" y="2359"/>
                    </a:lnTo>
                    <a:lnTo>
                      <a:pt x="25398" y="2359"/>
                    </a:lnTo>
                    <a:lnTo>
                      <a:pt x="25398"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5"/>
              <p:cNvSpPr/>
              <p:nvPr/>
            </p:nvSpPr>
            <p:spPr>
              <a:xfrm>
                <a:off x="8601288" y="556375"/>
                <a:ext cx="21725" cy="20850"/>
              </a:xfrm>
              <a:custGeom>
                <a:avLst/>
                <a:gdLst/>
                <a:ahLst/>
                <a:cxnLst/>
                <a:rect l="l" t="t" r="r" b="b"/>
                <a:pathLst>
                  <a:path w="869" h="834" fill="none" extrusionOk="0">
                    <a:moveTo>
                      <a:pt x="1" y="1"/>
                    </a:moveTo>
                    <a:lnTo>
                      <a:pt x="868" y="83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5"/>
              <p:cNvSpPr/>
              <p:nvPr/>
            </p:nvSpPr>
            <p:spPr>
              <a:xfrm>
                <a:off x="8601288" y="556375"/>
                <a:ext cx="21725" cy="20850"/>
              </a:xfrm>
              <a:custGeom>
                <a:avLst/>
                <a:gdLst/>
                <a:ahLst/>
                <a:cxnLst/>
                <a:rect l="l" t="t" r="r" b="b"/>
                <a:pathLst>
                  <a:path w="869" h="834" fill="none" extrusionOk="0">
                    <a:moveTo>
                      <a:pt x="868" y="1"/>
                    </a:moveTo>
                    <a:lnTo>
                      <a:pt x="1" y="83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5"/>
              <p:cNvSpPr/>
              <p:nvPr/>
            </p:nvSpPr>
            <p:spPr>
              <a:xfrm>
                <a:off x="8009750" y="597175"/>
                <a:ext cx="634950" cy="347652"/>
              </a:xfrm>
              <a:custGeom>
                <a:avLst/>
                <a:gdLst/>
                <a:ahLst/>
                <a:cxnLst/>
                <a:rect l="l" t="t" r="r" b="b"/>
                <a:pathLst>
                  <a:path w="25398" h="2360" extrusionOk="0">
                    <a:moveTo>
                      <a:pt x="1" y="0"/>
                    </a:moveTo>
                    <a:lnTo>
                      <a:pt x="1" y="2359"/>
                    </a:lnTo>
                    <a:lnTo>
                      <a:pt x="25398" y="2359"/>
                    </a:lnTo>
                    <a:lnTo>
                      <a:pt x="2539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2" name="Google Shape;592;p35"/>
          <p:cNvGrpSpPr/>
          <p:nvPr/>
        </p:nvGrpSpPr>
        <p:grpSpPr>
          <a:xfrm>
            <a:off x="7803674" y="274350"/>
            <a:ext cx="740253" cy="263814"/>
            <a:chOff x="8146574" y="4473425"/>
            <a:chExt cx="740253" cy="263814"/>
          </a:xfrm>
        </p:grpSpPr>
        <p:sp>
          <p:nvSpPr>
            <p:cNvPr id="593" name="Google Shape;593;p35"/>
            <p:cNvSpPr/>
            <p:nvPr/>
          </p:nvSpPr>
          <p:spPr>
            <a:xfrm>
              <a:off x="8146574" y="4473425"/>
              <a:ext cx="740253" cy="263814"/>
            </a:xfrm>
            <a:custGeom>
              <a:avLst/>
              <a:gdLst/>
              <a:ahLst/>
              <a:cxnLst/>
              <a:rect l="l" t="t" r="r" b="b"/>
              <a:pathLst>
                <a:path w="46007" h="28590" extrusionOk="0">
                  <a:moveTo>
                    <a:pt x="1" y="0"/>
                  </a:moveTo>
                  <a:lnTo>
                    <a:pt x="1" y="28589"/>
                  </a:lnTo>
                  <a:lnTo>
                    <a:pt x="46007" y="28589"/>
                  </a:lnTo>
                  <a:lnTo>
                    <a:pt x="46007" y="0"/>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5"/>
            <p:cNvSpPr/>
            <p:nvPr/>
          </p:nvSpPr>
          <p:spPr>
            <a:xfrm>
              <a:off x="8667243" y="4559040"/>
              <a:ext cx="87521" cy="87487"/>
            </a:xfrm>
            <a:custGeom>
              <a:avLst/>
              <a:gdLst/>
              <a:ahLst/>
              <a:cxnLst/>
              <a:rect l="l" t="t" r="r" b="b"/>
              <a:pathLst>
                <a:path w="1702" h="1701" extrusionOk="0">
                  <a:moveTo>
                    <a:pt x="105" y="1"/>
                  </a:moveTo>
                  <a:lnTo>
                    <a:pt x="36" y="35"/>
                  </a:lnTo>
                  <a:lnTo>
                    <a:pt x="1" y="139"/>
                  </a:lnTo>
                  <a:lnTo>
                    <a:pt x="36" y="209"/>
                  </a:lnTo>
                  <a:lnTo>
                    <a:pt x="660" y="868"/>
                  </a:lnTo>
                  <a:lnTo>
                    <a:pt x="36" y="1493"/>
                  </a:lnTo>
                  <a:lnTo>
                    <a:pt x="1" y="1597"/>
                  </a:lnTo>
                  <a:lnTo>
                    <a:pt x="36" y="1666"/>
                  </a:lnTo>
                  <a:lnTo>
                    <a:pt x="105" y="1701"/>
                  </a:lnTo>
                  <a:lnTo>
                    <a:pt x="209" y="1666"/>
                  </a:lnTo>
                  <a:lnTo>
                    <a:pt x="834" y="1041"/>
                  </a:lnTo>
                  <a:lnTo>
                    <a:pt x="1493" y="1666"/>
                  </a:lnTo>
                  <a:lnTo>
                    <a:pt x="1562" y="1701"/>
                  </a:lnTo>
                  <a:lnTo>
                    <a:pt x="1666" y="1666"/>
                  </a:lnTo>
                  <a:lnTo>
                    <a:pt x="1701" y="1597"/>
                  </a:lnTo>
                  <a:lnTo>
                    <a:pt x="1666" y="1493"/>
                  </a:lnTo>
                  <a:lnTo>
                    <a:pt x="1007" y="868"/>
                  </a:lnTo>
                  <a:lnTo>
                    <a:pt x="1666" y="209"/>
                  </a:lnTo>
                  <a:lnTo>
                    <a:pt x="1701" y="139"/>
                  </a:lnTo>
                  <a:lnTo>
                    <a:pt x="1666" y="35"/>
                  </a:lnTo>
                  <a:lnTo>
                    <a:pt x="1562" y="1"/>
                  </a:lnTo>
                  <a:lnTo>
                    <a:pt x="1493" y="35"/>
                  </a:lnTo>
                  <a:lnTo>
                    <a:pt x="834" y="695"/>
                  </a:lnTo>
                  <a:lnTo>
                    <a:pt x="209" y="35"/>
                  </a:lnTo>
                  <a:lnTo>
                    <a:pt x="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5"/>
            <p:cNvSpPr/>
            <p:nvPr/>
          </p:nvSpPr>
          <p:spPr>
            <a:xfrm>
              <a:off x="8465662" y="4553691"/>
              <a:ext cx="99914" cy="99985"/>
            </a:xfrm>
            <a:custGeom>
              <a:avLst/>
              <a:gdLst/>
              <a:ahLst/>
              <a:cxnLst/>
              <a:rect l="l" t="t" r="r" b="b"/>
              <a:pathLst>
                <a:path w="1943" h="1944" extrusionOk="0">
                  <a:moveTo>
                    <a:pt x="1700" y="243"/>
                  </a:moveTo>
                  <a:lnTo>
                    <a:pt x="1700" y="1701"/>
                  </a:lnTo>
                  <a:lnTo>
                    <a:pt x="243" y="1701"/>
                  </a:lnTo>
                  <a:lnTo>
                    <a:pt x="243" y="243"/>
                  </a:lnTo>
                  <a:close/>
                  <a:moveTo>
                    <a:pt x="0" y="1"/>
                  </a:moveTo>
                  <a:lnTo>
                    <a:pt x="0" y="1943"/>
                  </a:lnTo>
                  <a:lnTo>
                    <a:pt x="1943" y="1943"/>
                  </a:lnTo>
                  <a:lnTo>
                    <a:pt x="19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5"/>
            <p:cNvSpPr/>
            <p:nvPr/>
          </p:nvSpPr>
          <p:spPr>
            <a:xfrm>
              <a:off x="8264029" y="4603682"/>
              <a:ext cx="99965" cy="12498"/>
            </a:xfrm>
            <a:custGeom>
              <a:avLst/>
              <a:gdLst/>
              <a:ahLst/>
              <a:cxnLst/>
              <a:rect l="l" t="t" r="r" b="b"/>
              <a:pathLst>
                <a:path w="1944" h="243" extrusionOk="0">
                  <a:moveTo>
                    <a:pt x="104" y="0"/>
                  </a:moveTo>
                  <a:lnTo>
                    <a:pt x="35" y="35"/>
                  </a:lnTo>
                  <a:lnTo>
                    <a:pt x="0" y="139"/>
                  </a:lnTo>
                  <a:lnTo>
                    <a:pt x="35" y="208"/>
                  </a:lnTo>
                  <a:lnTo>
                    <a:pt x="104" y="243"/>
                  </a:lnTo>
                  <a:lnTo>
                    <a:pt x="1839" y="243"/>
                  </a:lnTo>
                  <a:lnTo>
                    <a:pt x="1908" y="208"/>
                  </a:lnTo>
                  <a:lnTo>
                    <a:pt x="1943" y="139"/>
                  </a:lnTo>
                  <a:lnTo>
                    <a:pt x="1908" y="35"/>
                  </a:lnTo>
                  <a:lnTo>
                    <a:pt x="1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7" name="Google Shape;597;p35"/>
          <p:cNvSpPr txBox="1">
            <a:spLocks noGrp="1"/>
          </p:cNvSpPr>
          <p:nvPr>
            <p:ph type="subTitle" idx="1"/>
          </p:nvPr>
        </p:nvSpPr>
        <p:spPr>
          <a:xfrm rot="5400000">
            <a:off x="-676375" y="1436825"/>
            <a:ext cx="2123100" cy="201900"/>
          </a:xfrm>
          <a:prstGeom prst="rect">
            <a:avLst/>
          </a:prstGeom>
        </p:spPr>
        <p:txBody>
          <a:bodyPr spcFirstLastPara="1" wrap="square" lIns="91425" tIns="91425" rIns="91425" bIns="91425" anchor="ctr"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598" name="Google Shape;598;p35"/>
          <p:cNvSpPr txBox="1">
            <a:spLocks noGrp="1"/>
          </p:cNvSpPr>
          <p:nvPr>
            <p:ph type="subTitle" idx="2"/>
          </p:nvPr>
        </p:nvSpPr>
        <p:spPr>
          <a:xfrm rot="5400000">
            <a:off x="-559825" y="3621325"/>
            <a:ext cx="1890000" cy="201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sz="1100"/>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grpSp>
        <p:nvGrpSpPr>
          <p:cNvPr id="599" name="Google Shape;599;p35"/>
          <p:cNvGrpSpPr/>
          <p:nvPr/>
        </p:nvGrpSpPr>
        <p:grpSpPr>
          <a:xfrm>
            <a:off x="999064" y="-1277365"/>
            <a:ext cx="3457467" cy="2307086"/>
            <a:chOff x="999064" y="-1277365"/>
            <a:chExt cx="3457467" cy="2307086"/>
          </a:xfrm>
        </p:grpSpPr>
        <p:sp>
          <p:nvSpPr>
            <p:cNvPr id="600" name="Google Shape;600;p35"/>
            <p:cNvSpPr/>
            <p:nvPr/>
          </p:nvSpPr>
          <p:spPr>
            <a:xfrm>
              <a:off x="999064" y="-1277365"/>
              <a:ext cx="3457467" cy="2301166"/>
            </a:xfrm>
            <a:custGeom>
              <a:avLst/>
              <a:gdLst/>
              <a:ahLst/>
              <a:cxnLst/>
              <a:rect l="l" t="t" r="r" b="b"/>
              <a:pathLst>
                <a:path w="25697" h="17103" extrusionOk="0">
                  <a:moveTo>
                    <a:pt x="25609" y="89"/>
                  </a:moveTo>
                  <a:lnTo>
                    <a:pt x="25609" y="17015"/>
                  </a:lnTo>
                  <a:lnTo>
                    <a:pt x="88" y="17015"/>
                  </a:lnTo>
                  <a:lnTo>
                    <a:pt x="88" y="89"/>
                  </a:lnTo>
                  <a:close/>
                  <a:moveTo>
                    <a:pt x="0" y="1"/>
                  </a:moveTo>
                  <a:lnTo>
                    <a:pt x="0" y="17103"/>
                  </a:lnTo>
                  <a:lnTo>
                    <a:pt x="25697" y="17103"/>
                  </a:lnTo>
                  <a:lnTo>
                    <a:pt x="25697" y="17059"/>
                  </a:lnTo>
                  <a:lnTo>
                    <a:pt x="256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5"/>
            <p:cNvSpPr/>
            <p:nvPr/>
          </p:nvSpPr>
          <p:spPr>
            <a:xfrm>
              <a:off x="999064" y="-1271445"/>
              <a:ext cx="11975" cy="2301166"/>
            </a:xfrm>
            <a:custGeom>
              <a:avLst/>
              <a:gdLst/>
              <a:ahLst/>
              <a:cxnLst/>
              <a:rect l="l" t="t" r="r" b="b"/>
              <a:pathLst>
                <a:path w="89" h="17103" extrusionOk="0">
                  <a:moveTo>
                    <a:pt x="0" y="1"/>
                  </a:moveTo>
                  <a:lnTo>
                    <a:pt x="0" y="17103"/>
                  </a:lnTo>
                  <a:lnTo>
                    <a:pt x="88" y="17103"/>
                  </a:lnTo>
                  <a:lnTo>
                    <a:pt x="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5"/>
            <p:cNvSpPr/>
            <p:nvPr/>
          </p:nvSpPr>
          <p:spPr>
            <a:xfrm>
              <a:off x="999064" y="-1271445"/>
              <a:ext cx="11975" cy="2301166"/>
            </a:xfrm>
            <a:custGeom>
              <a:avLst/>
              <a:gdLst/>
              <a:ahLst/>
              <a:cxnLst/>
              <a:rect l="l" t="t" r="r" b="b"/>
              <a:pathLst>
                <a:path w="89" h="17103" fill="none" extrusionOk="0">
                  <a:moveTo>
                    <a:pt x="0" y="1"/>
                  </a:moveTo>
                  <a:lnTo>
                    <a:pt x="0" y="17103"/>
                  </a:lnTo>
                  <a:lnTo>
                    <a:pt x="88" y="17103"/>
                  </a:lnTo>
                  <a:lnTo>
                    <a:pt x="88"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5"/>
            <p:cNvSpPr/>
            <p:nvPr/>
          </p:nvSpPr>
          <p:spPr>
            <a:xfrm>
              <a:off x="1378622" y="-1271445"/>
              <a:ext cx="11975" cy="2301166"/>
            </a:xfrm>
            <a:custGeom>
              <a:avLst/>
              <a:gdLst/>
              <a:ahLst/>
              <a:cxnLst/>
              <a:rect l="l" t="t" r="r" b="b"/>
              <a:pathLst>
                <a:path w="89" h="17103" extrusionOk="0">
                  <a:moveTo>
                    <a:pt x="0" y="1"/>
                  </a:moveTo>
                  <a:lnTo>
                    <a:pt x="0" y="17103"/>
                  </a:lnTo>
                  <a:lnTo>
                    <a:pt x="88" y="17103"/>
                  </a:lnTo>
                  <a:lnTo>
                    <a:pt x="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1378622" y="-1271445"/>
              <a:ext cx="11975" cy="2301166"/>
            </a:xfrm>
            <a:custGeom>
              <a:avLst/>
              <a:gdLst/>
              <a:ahLst/>
              <a:cxnLst/>
              <a:rect l="l" t="t" r="r" b="b"/>
              <a:pathLst>
                <a:path w="89" h="17103" fill="none" extrusionOk="0">
                  <a:moveTo>
                    <a:pt x="0" y="1"/>
                  </a:moveTo>
                  <a:lnTo>
                    <a:pt x="0" y="17103"/>
                  </a:lnTo>
                  <a:lnTo>
                    <a:pt x="88" y="17103"/>
                  </a:lnTo>
                  <a:lnTo>
                    <a:pt x="88"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1764101" y="-1271445"/>
              <a:ext cx="11975" cy="2301166"/>
            </a:xfrm>
            <a:custGeom>
              <a:avLst/>
              <a:gdLst/>
              <a:ahLst/>
              <a:cxnLst/>
              <a:rect l="l" t="t" r="r" b="b"/>
              <a:pathLst>
                <a:path w="89" h="17103" extrusionOk="0">
                  <a:moveTo>
                    <a:pt x="0" y="1"/>
                  </a:moveTo>
                  <a:lnTo>
                    <a:pt x="0" y="17103"/>
                  </a:lnTo>
                  <a:lnTo>
                    <a:pt x="88" y="17103"/>
                  </a:lnTo>
                  <a:lnTo>
                    <a:pt x="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5"/>
            <p:cNvSpPr/>
            <p:nvPr/>
          </p:nvSpPr>
          <p:spPr>
            <a:xfrm>
              <a:off x="1764101" y="-1271445"/>
              <a:ext cx="11975" cy="2301166"/>
            </a:xfrm>
            <a:custGeom>
              <a:avLst/>
              <a:gdLst/>
              <a:ahLst/>
              <a:cxnLst/>
              <a:rect l="l" t="t" r="r" b="b"/>
              <a:pathLst>
                <a:path w="89" h="17103" fill="none" extrusionOk="0">
                  <a:moveTo>
                    <a:pt x="0" y="1"/>
                  </a:moveTo>
                  <a:lnTo>
                    <a:pt x="0" y="17103"/>
                  </a:lnTo>
                  <a:lnTo>
                    <a:pt x="88" y="17103"/>
                  </a:lnTo>
                  <a:lnTo>
                    <a:pt x="88"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a:off x="2143525" y="-1271445"/>
              <a:ext cx="12109" cy="2301166"/>
            </a:xfrm>
            <a:custGeom>
              <a:avLst/>
              <a:gdLst/>
              <a:ahLst/>
              <a:cxnLst/>
              <a:rect l="l" t="t" r="r" b="b"/>
              <a:pathLst>
                <a:path w="90" h="17103" extrusionOk="0">
                  <a:moveTo>
                    <a:pt x="1" y="1"/>
                  </a:moveTo>
                  <a:lnTo>
                    <a:pt x="1" y="17103"/>
                  </a:lnTo>
                  <a:lnTo>
                    <a:pt x="89" y="1710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2143525" y="-1271445"/>
              <a:ext cx="12109" cy="2301166"/>
            </a:xfrm>
            <a:custGeom>
              <a:avLst/>
              <a:gdLst/>
              <a:ahLst/>
              <a:cxnLst/>
              <a:rect l="l" t="t" r="r" b="b"/>
              <a:pathLst>
                <a:path w="90" h="17103" fill="none" extrusionOk="0">
                  <a:moveTo>
                    <a:pt x="1" y="1"/>
                  </a:moveTo>
                  <a:lnTo>
                    <a:pt x="1" y="17103"/>
                  </a:lnTo>
                  <a:lnTo>
                    <a:pt x="89" y="17103"/>
                  </a:lnTo>
                  <a:lnTo>
                    <a:pt x="8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a:off x="2523083" y="-1271445"/>
              <a:ext cx="12109" cy="2301166"/>
            </a:xfrm>
            <a:custGeom>
              <a:avLst/>
              <a:gdLst/>
              <a:ahLst/>
              <a:cxnLst/>
              <a:rect l="l" t="t" r="r" b="b"/>
              <a:pathLst>
                <a:path w="90" h="17103" extrusionOk="0">
                  <a:moveTo>
                    <a:pt x="1" y="1"/>
                  </a:moveTo>
                  <a:lnTo>
                    <a:pt x="1" y="17103"/>
                  </a:lnTo>
                  <a:lnTo>
                    <a:pt x="89" y="1710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5"/>
            <p:cNvSpPr/>
            <p:nvPr/>
          </p:nvSpPr>
          <p:spPr>
            <a:xfrm>
              <a:off x="2523083" y="-1271445"/>
              <a:ext cx="12109" cy="2301166"/>
            </a:xfrm>
            <a:custGeom>
              <a:avLst/>
              <a:gdLst/>
              <a:ahLst/>
              <a:cxnLst/>
              <a:rect l="l" t="t" r="r" b="b"/>
              <a:pathLst>
                <a:path w="90" h="17103" fill="none" extrusionOk="0">
                  <a:moveTo>
                    <a:pt x="1" y="1"/>
                  </a:moveTo>
                  <a:lnTo>
                    <a:pt x="1" y="17103"/>
                  </a:lnTo>
                  <a:lnTo>
                    <a:pt x="89" y="17103"/>
                  </a:lnTo>
                  <a:lnTo>
                    <a:pt x="8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5"/>
            <p:cNvSpPr/>
            <p:nvPr/>
          </p:nvSpPr>
          <p:spPr>
            <a:xfrm>
              <a:off x="2908562" y="-1271445"/>
              <a:ext cx="12109" cy="2301166"/>
            </a:xfrm>
            <a:custGeom>
              <a:avLst/>
              <a:gdLst/>
              <a:ahLst/>
              <a:cxnLst/>
              <a:rect l="l" t="t" r="r" b="b"/>
              <a:pathLst>
                <a:path w="90" h="17103" extrusionOk="0">
                  <a:moveTo>
                    <a:pt x="1" y="1"/>
                  </a:moveTo>
                  <a:lnTo>
                    <a:pt x="1" y="17103"/>
                  </a:lnTo>
                  <a:lnTo>
                    <a:pt x="89" y="1710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5"/>
            <p:cNvSpPr/>
            <p:nvPr/>
          </p:nvSpPr>
          <p:spPr>
            <a:xfrm>
              <a:off x="2908562" y="-1271445"/>
              <a:ext cx="12109" cy="2301166"/>
            </a:xfrm>
            <a:custGeom>
              <a:avLst/>
              <a:gdLst/>
              <a:ahLst/>
              <a:cxnLst/>
              <a:rect l="l" t="t" r="r" b="b"/>
              <a:pathLst>
                <a:path w="90" h="17103" fill="none" extrusionOk="0">
                  <a:moveTo>
                    <a:pt x="1" y="1"/>
                  </a:moveTo>
                  <a:lnTo>
                    <a:pt x="1" y="17103"/>
                  </a:lnTo>
                  <a:lnTo>
                    <a:pt x="89" y="17103"/>
                  </a:lnTo>
                  <a:lnTo>
                    <a:pt x="8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a:off x="3288120" y="-1271445"/>
              <a:ext cx="11975" cy="2301166"/>
            </a:xfrm>
            <a:custGeom>
              <a:avLst/>
              <a:gdLst/>
              <a:ahLst/>
              <a:cxnLst/>
              <a:rect l="l" t="t" r="r" b="b"/>
              <a:pathLst>
                <a:path w="89" h="17103" extrusionOk="0">
                  <a:moveTo>
                    <a:pt x="1" y="1"/>
                  </a:moveTo>
                  <a:lnTo>
                    <a:pt x="1" y="17103"/>
                  </a:lnTo>
                  <a:lnTo>
                    <a:pt x="89" y="1710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3288120" y="-1271445"/>
              <a:ext cx="11975" cy="2301166"/>
            </a:xfrm>
            <a:custGeom>
              <a:avLst/>
              <a:gdLst/>
              <a:ahLst/>
              <a:cxnLst/>
              <a:rect l="l" t="t" r="r" b="b"/>
              <a:pathLst>
                <a:path w="89" h="17103" fill="none" extrusionOk="0">
                  <a:moveTo>
                    <a:pt x="1" y="1"/>
                  </a:moveTo>
                  <a:lnTo>
                    <a:pt x="1" y="17103"/>
                  </a:lnTo>
                  <a:lnTo>
                    <a:pt x="89" y="17103"/>
                  </a:lnTo>
                  <a:lnTo>
                    <a:pt x="8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3673599" y="-1271445"/>
              <a:ext cx="11975" cy="2301166"/>
            </a:xfrm>
            <a:custGeom>
              <a:avLst/>
              <a:gdLst/>
              <a:ahLst/>
              <a:cxnLst/>
              <a:rect l="l" t="t" r="r" b="b"/>
              <a:pathLst>
                <a:path w="89" h="17103" extrusionOk="0">
                  <a:moveTo>
                    <a:pt x="1" y="1"/>
                  </a:moveTo>
                  <a:lnTo>
                    <a:pt x="1" y="17103"/>
                  </a:lnTo>
                  <a:lnTo>
                    <a:pt x="89" y="1710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3673599" y="-1271445"/>
              <a:ext cx="11975" cy="2301166"/>
            </a:xfrm>
            <a:custGeom>
              <a:avLst/>
              <a:gdLst/>
              <a:ahLst/>
              <a:cxnLst/>
              <a:rect l="l" t="t" r="r" b="b"/>
              <a:pathLst>
                <a:path w="89" h="17103" fill="none" extrusionOk="0">
                  <a:moveTo>
                    <a:pt x="1" y="1"/>
                  </a:moveTo>
                  <a:lnTo>
                    <a:pt x="1" y="17103"/>
                  </a:lnTo>
                  <a:lnTo>
                    <a:pt x="89" y="17103"/>
                  </a:lnTo>
                  <a:lnTo>
                    <a:pt x="8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4053158" y="-1271445"/>
              <a:ext cx="11975" cy="2301166"/>
            </a:xfrm>
            <a:custGeom>
              <a:avLst/>
              <a:gdLst/>
              <a:ahLst/>
              <a:cxnLst/>
              <a:rect l="l" t="t" r="r" b="b"/>
              <a:pathLst>
                <a:path w="89" h="17103" extrusionOk="0">
                  <a:moveTo>
                    <a:pt x="1" y="1"/>
                  </a:moveTo>
                  <a:lnTo>
                    <a:pt x="1" y="17103"/>
                  </a:lnTo>
                  <a:lnTo>
                    <a:pt x="89" y="1710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4053158" y="-1271445"/>
              <a:ext cx="11975" cy="2301166"/>
            </a:xfrm>
            <a:custGeom>
              <a:avLst/>
              <a:gdLst/>
              <a:ahLst/>
              <a:cxnLst/>
              <a:rect l="l" t="t" r="r" b="b"/>
              <a:pathLst>
                <a:path w="89" h="17103" fill="none" extrusionOk="0">
                  <a:moveTo>
                    <a:pt x="1" y="1"/>
                  </a:moveTo>
                  <a:lnTo>
                    <a:pt x="1" y="17103"/>
                  </a:lnTo>
                  <a:lnTo>
                    <a:pt x="89" y="17103"/>
                  </a:lnTo>
                  <a:lnTo>
                    <a:pt x="8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1010904" y="-897806"/>
              <a:ext cx="3427867" cy="11975"/>
            </a:xfrm>
            <a:custGeom>
              <a:avLst/>
              <a:gdLst/>
              <a:ahLst/>
              <a:cxnLst/>
              <a:rect l="l" t="t" r="r" b="b"/>
              <a:pathLst>
                <a:path w="25477" h="89" extrusionOk="0">
                  <a:moveTo>
                    <a:pt x="0" y="1"/>
                  </a:moveTo>
                  <a:lnTo>
                    <a:pt x="0" y="89"/>
                  </a:lnTo>
                  <a:lnTo>
                    <a:pt x="25477" y="89"/>
                  </a:lnTo>
                  <a:lnTo>
                    <a:pt x="25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1010904" y="-897806"/>
              <a:ext cx="3427867" cy="11975"/>
            </a:xfrm>
            <a:custGeom>
              <a:avLst/>
              <a:gdLst/>
              <a:ahLst/>
              <a:cxnLst/>
              <a:rect l="l" t="t" r="r" b="b"/>
              <a:pathLst>
                <a:path w="25477" h="89" fill="none" extrusionOk="0">
                  <a:moveTo>
                    <a:pt x="25477" y="1"/>
                  </a:moveTo>
                  <a:lnTo>
                    <a:pt x="0" y="1"/>
                  </a:lnTo>
                  <a:lnTo>
                    <a:pt x="0" y="89"/>
                  </a:lnTo>
                  <a:lnTo>
                    <a:pt x="25477" y="8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5"/>
            <p:cNvSpPr/>
            <p:nvPr/>
          </p:nvSpPr>
          <p:spPr>
            <a:xfrm>
              <a:off x="1010904" y="-512328"/>
              <a:ext cx="3427867" cy="11975"/>
            </a:xfrm>
            <a:custGeom>
              <a:avLst/>
              <a:gdLst/>
              <a:ahLst/>
              <a:cxnLst/>
              <a:rect l="l" t="t" r="r" b="b"/>
              <a:pathLst>
                <a:path w="25477" h="89" extrusionOk="0">
                  <a:moveTo>
                    <a:pt x="0" y="1"/>
                  </a:moveTo>
                  <a:lnTo>
                    <a:pt x="0" y="89"/>
                  </a:lnTo>
                  <a:lnTo>
                    <a:pt x="25477" y="89"/>
                  </a:lnTo>
                  <a:lnTo>
                    <a:pt x="25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a:off x="1010904" y="-512328"/>
              <a:ext cx="3427867" cy="11975"/>
            </a:xfrm>
            <a:custGeom>
              <a:avLst/>
              <a:gdLst/>
              <a:ahLst/>
              <a:cxnLst/>
              <a:rect l="l" t="t" r="r" b="b"/>
              <a:pathLst>
                <a:path w="25477" h="89" fill="none" extrusionOk="0">
                  <a:moveTo>
                    <a:pt x="25477" y="1"/>
                  </a:moveTo>
                  <a:lnTo>
                    <a:pt x="0" y="1"/>
                  </a:lnTo>
                  <a:lnTo>
                    <a:pt x="0" y="89"/>
                  </a:lnTo>
                  <a:lnTo>
                    <a:pt x="25477" y="8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1010904" y="-132769"/>
              <a:ext cx="3427867" cy="11975"/>
            </a:xfrm>
            <a:custGeom>
              <a:avLst/>
              <a:gdLst/>
              <a:ahLst/>
              <a:cxnLst/>
              <a:rect l="l" t="t" r="r" b="b"/>
              <a:pathLst>
                <a:path w="25477" h="89" extrusionOk="0">
                  <a:moveTo>
                    <a:pt x="0" y="1"/>
                  </a:moveTo>
                  <a:lnTo>
                    <a:pt x="0" y="89"/>
                  </a:lnTo>
                  <a:lnTo>
                    <a:pt x="25477" y="89"/>
                  </a:lnTo>
                  <a:lnTo>
                    <a:pt x="25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1010904" y="-132769"/>
              <a:ext cx="3427867" cy="11975"/>
            </a:xfrm>
            <a:custGeom>
              <a:avLst/>
              <a:gdLst/>
              <a:ahLst/>
              <a:cxnLst/>
              <a:rect l="l" t="t" r="r" b="b"/>
              <a:pathLst>
                <a:path w="25477" h="89" fill="none" extrusionOk="0">
                  <a:moveTo>
                    <a:pt x="25477" y="1"/>
                  </a:moveTo>
                  <a:lnTo>
                    <a:pt x="0" y="1"/>
                  </a:lnTo>
                  <a:lnTo>
                    <a:pt x="0" y="89"/>
                  </a:lnTo>
                  <a:lnTo>
                    <a:pt x="25477" y="8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1010904" y="632268"/>
              <a:ext cx="3427867" cy="11975"/>
            </a:xfrm>
            <a:custGeom>
              <a:avLst/>
              <a:gdLst/>
              <a:ahLst/>
              <a:cxnLst/>
              <a:rect l="l" t="t" r="r" b="b"/>
              <a:pathLst>
                <a:path w="25477" h="89" extrusionOk="0">
                  <a:moveTo>
                    <a:pt x="0" y="1"/>
                  </a:moveTo>
                  <a:lnTo>
                    <a:pt x="0" y="89"/>
                  </a:lnTo>
                  <a:lnTo>
                    <a:pt x="25477" y="89"/>
                  </a:lnTo>
                  <a:lnTo>
                    <a:pt x="25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a:off x="1010904" y="632268"/>
              <a:ext cx="3427867" cy="11975"/>
            </a:xfrm>
            <a:custGeom>
              <a:avLst/>
              <a:gdLst/>
              <a:ahLst/>
              <a:cxnLst/>
              <a:rect l="l" t="t" r="r" b="b"/>
              <a:pathLst>
                <a:path w="25477" h="89" fill="none" extrusionOk="0">
                  <a:moveTo>
                    <a:pt x="25477" y="1"/>
                  </a:moveTo>
                  <a:lnTo>
                    <a:pt x="0" y="1"/>
                  </a:lnTo>
                  <a:lnTo>
                    <a:pt x="0" y="89"/>
                  </a:lnTo>
                  <a:lnTo>
                    <a:pt x="25477" y="8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35"/>
          <p:cNvGrpSpPr/>
          <p:nvPr/>
        </p:nvGrpSpPr>
        <p:grpSpPr>
          <a:xfrm>
            <a:off x="-28650" y="272100"/>
            <a:ext cx="9201300" cy="4599300"/>
            <a:chOff x="-28650" y="272100"/>
            <a:chExt cx="9201300" cy="4599300"/>
          </a:xfrm>
        </p:grpSpPr>
        <p:cxnSp>
          <p:nvCxnSpPr>
            <p:cNvPr id="628" name="Google Shape;628;p35"/>
            <p:cNvCxnSpPr/>
            <p:nvPr/>
          </p:nvCxnSpPr>
          <p:spPr>
            <a:xfrm>
              <a:off x="-28650" y="272150"/>
              <a:ext cx="9201300" cy="0"/>
            </a:xfrm>
            <a:prstGeom prst="straightConnector1">
              <a:avLst/>
            </a:prstGeom>
            <a:noFill/>
            <a:ln w="9525" cap="flat" cmpd="sng">
              <a:solidFill>
                <a:srgbClr val="000000"/>
              </a:solidFill>
              <a:prstDash val="solid"/>
              <a:round/>
              <a:headEnd type="none" w="med" len="med"/>
              <a:tailEnd type="none" w="med" len="med"/>
            </a:ln>
          </p:spPr>
        </p:cxnSp>
        <p:cxnSp>
          <p:nvCxnSpPr>
            <p:cNvPr id="629" name="Google Shape;629;p35"/>
            <p:cNvCxnSpPr/>
            <p:nvPr/>
          </p:nvCxnSpPr>
          <p:spPr>
            <a:xfrm rot="10800000">
              <a:off x="595475" y="272100"/>
              <a:ext cx="0" cy="4599300"/>
            </a:xfrm>
            <a:prstGeom prst="straightConnector1">
              <a:avLst/>
            </a:prstGeom>
            <a:noFill/>
            <a:ln w="9525" cap="flat" cmpd="sng">
              <a:solidFill>
                <a:srgbClr val="000000"/>
              </a:solidFill>
              <a:prstDash val="solid"/>
              <a:round/>
              <a:headEnd type="none" w="med" len="med"/>
              <a:tailEnd type="none" w="med" len="med"/>
            </a:ln>
          </p:spPr>
        </p:cxnSp>
        <p:cxnSp>
          <p:nvCxnSpPr>
            <p:cNvPr id="630" name="Google Shape;630;p35"/>
            <p:cNvCxnSpPr/>
            <p:nvPr/>
          </p:nvCxnSpPr>
          <p:spPr>
            <a:xfrm rot="10800000">
              <a:off x="8548525" y="272100"/>
              <a:ext cx="0" cy="4599300"/>
            </a:xfrm>
            <a:prstGeom prst="straightConnector1">
              <a:avLst/>
            </a:prstGeom>
            <a:noFill/>
            <a:ln w="9525" cap="flat" cmpd="sng">
              <a:solidFill>
                <a:srgbClr val="000000"/>
              </a:solidFill>
              <a:prstDash val="solid"/>
              <a:round/>
              <a:headEnd type="none" w="med" len="med"/>
              <a:tailEnd type="none" w="med" len="med"/>
            </a:ln>
          </p:spPr>
        </p:cxnSp>
        <p:cxnSp>
          <p:nvCxnSpPr>
            <p:cNvPr id="631" name="Google Shape;631;p35"/>
            <p:cNvCxnSpPr/>
            <p:nvPr/>
          </p:nvCxnSpPr>
          <p:spPr>
            <a:xfrm>
              <a:off x="-28650" y="4871400"/>
              <a:ext cx="9201300" cy="0"/>
            </a:xfrm>
            <a:prstGeom prst="straightConnector1">
              <a:avLst/>
            </a:prstGeom>
            <a:noFill/>
            <a:ln w="9525" cap="flat" cmpd="sng">
              <a:solidFill>
                <a:srgbClr val="000000"/>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
    <p:bg>
      <p:bgPr>
        <a:blipFill>
          <a:blip r:embed="rId2">
            <a:alphaModFix/>
          </a:blip>
          <a:stretch>
            <a:fillRect/>
          </a:stretch>
        </a:blipFill>
        <a:effectLst/>
      </p:bgPr>
    </p:bg>
    <p:spTree>
      <p:nvGrpSpPr>
        <p:cNvPr id="1" name="Shape 632"/>
        <p:cNvGrpSpPr/>
        <p:nvPr/>
      </p:nvGrpSpPr>
      <p:grpSpPr>
        <a:xfrm>
          <a:off x="0" y="0"/>
          <a:ext cx="0" cy="0"/>
          <a:chOff x="0" y="0"/>
          <a:chExt cx="0" cy="0"/>
        </a:xfrm>
      </p:grpSpPr>
      <p:cxnSp>
        <p:nvCxnSpPr>
          <p:cNvPr id="633" name="Google Shape;633;p36"/>
          <p:cNvCxnSpPr/>
          <p:nvPr/>
        </p:nvCxnSpPr>
        <p:spPr>
          <a:xfrm>
            <a:off x="-28650" y="4871400"/>
            <a:ext cx="9201300" cy="0"/>
          </a:xfrm>
          <a:prstGeom prst="straightConnector1">
            <a:avLst/>
          </a:prstGeom>
          <a:noFill/>
          <a:ln w="9525" cap="flat" cmpd="sng">
            <a:solidFill>
              <a:srgbClr val="000000"/>
            </a:solidFill>
            <a:prstDash val="solid"/>
            <a:round/>
            <a:headEnd type="none" w="med" len="med"/>
            <a:tailEnd type="none" w="med" len="med"/>
          </a:ln>
        </p:spPr>
      </p:cxnSp>
      <p:grpSp>
        <p:nvGrpSpPr>
          <p:cNvPr id="634" name="Google Shape;634;p36"/>
          <p:cNvGrpSpPr/>
          <p:nvPr/>
        </p:nvGrpSpPr>
        <p:grpSpPr>
          <a:xfrm>
            <a:off x="7485021" y="4115951"/>
            <a:ext cx="884879" cy="593594"/>
            <a:chOff x="7547121" y="4126026"/>
            <a:chExt cx="884879" cy="593594"/>
          </a:xfrm>
        </p:grpSpPr>
        <p:grpSp>
          <p:nvGrpSpPr>
            <p:cNvPr id="635" name="Google Shape;635;p36"/>
            <p:cNvGrpSpPr/>
            <p:nvPr/>
          </p:nvGrpSpPr>
          <p:grpSpPr>
            <a:xfrm>
              <a:off x="7547121" y="4126026"/>
              <a:ext cx="807768" cy="501969"/>
              <a:chOff x="7868946" y="4011726"/>
              <a:chExt cx="807768" cy="501969"/>
            </a:xfrm>
          </p:grpSpPr>
          <p:sp>
            <p:nvSpPr>
              <p:cNvPr id="636" name="Google Shape;636;p36"/>
              <p:cNvSpPr/>
              <p:nvPr/>
            </p:nvSpPr>
            <p:spPr>
              <a:xfrm>
                <a:off x="7868946" y="4011726"/>
                <a:ext cx="807768" cy="501969"/>
              </a:xfrm>
              <a:custGeom>
                <a:avLst/>
                <a:gdLst/>
                <a:ahLst/>
                <a:cxnLst/>
                <a:rect l="l" t="t" r="r" b="b"/>
                <a:pathLst>
                  <a:path w="46007" h="28590" extrusionOk="0">
                    <a:moveTo>
                      <a:pt x="1" y="0"/>
                    </a:moveTo>
                    <a:lnTo>
                      <a:pt x="1" y="28589"/>
                    </a:lnTo>
                    <a:lnTo>
                      <a:pt x="46007" y="28589"/>
                    </a:lnTo>
                    <a:lnTo>
                      <a:pt x="46007" y="0"/>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8624304" y="4040959"/>
                <a:ext cx="29883" cy="29865"/>
              </a:xfrm>
              <a:custGeom>
                <a:avLst/>
                <a:gdLst/>
                <a:ahLst/>
                <a:cxnLst/>
                <a:rect l="l" t="t" r="r" b="b"/>
                <a:pathLst>
                  <a:path w="1702" h="1701" extrusionOk="0">
                    <a:moveTo>
                      <a:pt x="105" y="1"/>
                    </a:moveTo>
                    <a:lnTo>
                      <a:pt x="36" y="35"/>
                    </a:lnTo>
                    <a:lnTo>
                      <a:pt x="1" y="139"/>
                    </a:lnTo>
                    <a:lnTo>
                      <a:pt x="36" y="209"/>
                    </a:lnTo>
                    <a:lnTo>
                      <a:pt x="660" y="868"/>
                    </a:lnTo>
                    <a:lnTo>
                      <a:pt x="36" y="1493"/>
                    </a:lnTo>
                    <a:lnTo>
                      <a:pt x="1" y="1597"/>
                    </a:lnTo>
                    <a:lnTo>
                      <a:pt x="36" y="1666"/>
                    </a:lnTo>
                    <a:lnTo>
                      <a:pt x="105" y="1701"/>
                    </a:lnTo>
                    <a:lnTo>
                      <a:pt x="209" y="1666"/>
                    </a:lnTo>
                    <a:lnTo>
                      <a:pt x="834" y="1041"/>
                    </a:lnTo>
                    <a:lnTo>
                      <a:pt x="1493" y="1666"/>
                    </a:lnTo>
                    <a:lnTo>
                      <a:pt x="1562" y="1701"/>
                    </a:lnTo>
                    <a:lnTo>
                      <a:pt x="1666" y="1666"/>
                    </a:lnTo>
                    <a:lnTo>
                      <a:pt x="1701" y="1597"/>
                    </a:lnTo>
                    <a:lnTo>
                      <a:pt x="1666" y="1493"/>
                    </a:lnTo>
                    <a:lnTo>
                      <a:pt x="1007" y="868"/>
                    </a:lnTo>
                    <a:lnTo>
                      <a:pt x="1666" y="209"/>
                    </a:lnTo>
                    <a:lnTo>
                      <a:pt x="1701" y="139"/>
                    </a:lnTo>
                    <a:lnTo>
                      <a:pt x="1666" y="35"/>
                    </a:lnTo>
                    <a:lnTo>
                      <a:pt x="1562" y="1"/>
                    </a:lnTo>
                    <a:lnTo>
                      <a:pt x="1493" y="35"/>
                    </a:lnTo>
                    <a:lnTo>
                      <a:pt x="834" y="695"/>
                    </a:lnTo>
                    <a:lnTo>
                      <a:pt x="209" y="35"/>
                    </a:lnTo>
                    <a:lnTo>
                      <a:pt x="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8562186" y="4039133"/>
                <a:ext cx="34114" cy="34132"/>
              </a:xfrm>
              <a:custGeom>
                <a:avLst/>
                <a:gdLst/>
                <a:ahLst/>
                <a:cxnLst/>
                <a:rect l="l" t="t" r="r" b="b"/>
                <a:pathLst>
                  <a:path w="1943" h="1944" extrusionOk="0">
                    <a:moveTo>
                      <a:pt x="1700" y="243"/>
                    </a:moveTo>
                    <a:lnTo>
                      <a:pt x="1700" y="1701"/>
                    </a:lnTo>
                    <a:lnTo>
                      <a:pt x="243" y="1701"/>
                    </a:lnTo>
                    <a:lnTo>
                      <a:pt x="243" y="243"/>
                    </a:lnTo>
                    <a:close/>
                    <a:moveTo>
                      <a:pt x="0" y="1"/>
                    </a:moveTo>
                    <a:lnTo>
                      <a:pt x="0" y="1943"/>
                    </a:lnTo>
                    <a:lnTo>
                      <a:pt x="1943" y="1943"/>
                    </a:lnTo>
                    <a:lnTo>
                      <a:pt x="19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8506143" y="4056199"/>
                <a:ext cx="34132" cy="4266"/>
              </a:xfrm>
              <a:custGeom>
                <a:avLst/>
                <a:gdLst/>
                <a:ahLst/>
                <a:cxnLst/>
                <a:rect l="l" t="t" r="r" b="b"/>
                <a:pathLst>
                  <a:path w="1944" h="243" extrusionOk="0">
                    <a:moveTo>
                      <a:pt x="104" y="0"/>
                    </a:moveTo>
                    <a:lnTo>
                      <a:pt x="35" y="35"/>
                    </a:lnTo>
                    <a:lnTo>
                      <a:pt x="0" y="139"/>
                    </a:lnTo>
                    <a:lnTo>
                      <a:pt x="35" y="208"/>
                    </a:lnTo>
                    <a:lnTo>
                      <a:pt x="104" y="243"/>
                    </a:lnTo>
                    <a:lnTo>
                      <a:pt x="1839" y="243"/>
                    </a:lnTo>
                    <a:lnTo>
                      <a:pt x="1908" y="208"/>
                    </a:lnTo>
                    <a:lnTo>
                      <a:pt x="1943" y="139"/>
                    </a:lnTo>
                    <a:lnTo>
                      <a:pt x="1908" y="35"/>
                    </a:lnTo>
                    <a:lnTo>
                      <a:pt x="1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36"/>
            <p:cNvGrpSpPr/>
            <p:nvPr/>
          </p:nvGrpSpPr>
          <p:grpSpPr>
            <a:xfrm>
              <a:off x="7623321" y="4217651"/>
              <a:ext cx="808679" cy="501969"/>
              <a:chOff x="6592596" y="2373026"/>
              <a:chExt cx="808679" cy="501969"/>
            </a:xfrm>
          </p:grpSpPr>
          <p:sp>
            <p:nvSpPr>
              <p:cNvPr id="641" name="Google Shape;641;p36"/>
              <p:cNvSpPr/>
              <p:nvPr/>
            </p:nvSpPr>
            <p:spPr>
              <a:xfrm>
                <a:off x="6592596" y="2373026"/>
                <a:ext cx="807768" cy="501969"/>
              </a:xfrm>
              <a:custGeom>
                <a:avLst/>
                <a:gdLst/>
                <a:ahLst/>
                <a:cxnLst/>
                <a:rect l="l" t="t" r="r" b="b"/>
                <a:pathLst>
                  <a:path w="46007" h="28590" extrusionOk="0">
                    <a:moveTo>
                      <a:pt x="1" y="0"/>
                    </a:moveTo>
                    <a:lnTo>
                      <a:pt x="1" y="28589"/>
                    </a:lnTo>
                    <a:lnTo>
                      <a:pt x="46007" y="28589"/>
                    </a:lnTo>
                    <a:lnTo>
                      <a:pt x="4600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7347954" y="2402259"/>
                <a:ext cx="29883" cy="29865"/>
              </a:xfrm>
              <a:custGeom>
                <a:avLst/>
                <a:gdLst/>
                <a:ahLst/>
                <a:cxnLst/>
                <a:rect l="l" t="t" r="r" b="b"/>
                <a:pathLst>
                  <a:path w="1702" h="1701" extrusionOk="0">
                    <a:moveTo>
                      <a:pt x="105" y="1"/>
                    </a:moveTo>
                    <a:lnTo>
                      <a:pt x="36" y="35"/>
                    </a:lnTo>
                    <a:lnTo>
                      <a:pt x="1" y="139"/>
                    </a:lnTo>
                    <a:lnTo>
                      <a:pt x="36" y="209"/>
                    </a:lnTo>
                    <a:lnTo>
                      <a:pt x="660" y="868"/>
                    </a:lnTo>
                    <a:lnTo>
                      <a:pt x="36" y="1493"/>
                    </a:lnTo>
                    <a:lnTo>
                      <a:pt x="1" y="1597"/>
                    </a:lnTo>
                    <a:lnTo>
                      <a:pt x="36" y="1666"/>
                    </a:lnTo>
                    <a:lnTo>
                      <a:pt x="105" y="1701"/>
                    </a:lnTo>
                    <a:lnTo>
                      <a:pt x="209" y="1666"/>
                    </a:lnTo>
                    <a:lnTo>
                      <a:pt x="834" y="1041"/>
                    </a:lnTo>
                    <a:lnTo>
                      <a:pt x="1493" y="1666"/>
                    </a:lnTo>
                    <a:lnTo>
                      <a:pt x="1562" y="1701"/>
                    </a:lnTo>
                    <a:lnTo>
                      <a:pt x="1666" y="1666"/>
                    </a:lnTo>
                    <a:lnTo>
                      <a:pt x="1701" y="1597"/>
                    </a:lnTo>
                    <a:lnTo>
                      <a:pt x="1666" y="1493"/>
                    </a:lnTo>
                    <a:lnTo>
                      <a:pt x="1007" y="868"/>
                    </a:lnTo>
                    <a:lnTo>
                      <a:pt x="1666" y="209"/>
                    </a:lnTo>
                    <a:lnTo>
                      <a:pt x="1701" y="139"/>
                    </a:lnTo>
                    <a:lnTo>
                      <a:pt x="1666" y="35"/>
                    </a:lnTo>
                    <a:lnTo>
                      <a:pt x="1562" y="1"/>
                    </a:lnTo>
                    <a:lnTo>
                      <a:pt x="1493" y="35"/>
                    </a:lnTo>
                    <a:lnTo>
                      <a:pt x="834" y="695"/>
                    </a:lnTo>
                    <a:lnTo>
                      <a:pt x="209" y="35"/>
                    </a:lnTo>
                    <a:lnTo>
                      <a:pt x="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7285836" y="2400433"/>
                <a:ext cx="34114" cy="34132"/>
              </a:xfrm>
              <a:custGeom>
                <a:avLst/>
                <a:gdLst/>
                <a:ahLst/>
                <a:cxnLst/>
                <a:rect l="l" t="t" r="r" b="b"/>
                <a:pathLst>
                  <a:path w="1943" h="1944" extrusionOk="0">
                    <a:moveTo>
                      <a:pt x="1700" y="243"/>
                    </a:moveTo>
                    <a:lnTo>
                      <a:pt x="1700" y="1701"/>
                    </a:lnTo>
                    <a:lnTo>
                      <a:pt x="243" y="1701"/>
                    </a:lnTo>
                    <a:lnTo>
                      <a:pt x="243" y="243"/>
                    </a:lnTo>
                    <a:close/>
                    <a:moveTo>
                      <a:pt x="0" y="1"/>
                    </a:moveTo>
                    <a:lnTo>
                      <a:pt x="0" y="1943"/>
                    </a:lnTo>
                    <a:lnTo>
                      <a:pt x="1943" y="1943"/>
                    </a:lnTo>
                    <a:lnTo>
                      <a:pt x="19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7229793" y="2417499"/>
                <a:ext cx="34132" cy="4266"/>
              </a:xfrm>
              <a:custGeom>
                <a:avLst/>
                <a:gdLst/>
                <a:ahLst/>
                <a:cxnLst/>
                <a:rect l="l" t="t" r="r" b="b"/>
                <a:pathLst>
                  <a:path w="1944" h="243" extrusionOk="0">
                    <a:moveTo>
                      <a:pt x="104" y="0"/>
                    </a:moveTo>
                    <a:lnTo>
                      <a:pt x="35" y="35"/>
                    </a:lnTo>
                    <a:lnTo>
                      <a:pt x="0" y="139"/>
                    </a:lnTo>
                    <a:lnTo>
                      <a:pt x="35" y="208"/>
                    </a:lnTo>
                    <a:lnTo>
                      <a:pt x="104" y="243"/>
                    </a:lnTo>
                    <a:lnTo>
                      <a:pt x="1839" y="243"/>
                    </a:lnTo>
                    <a:lnTo>
                      <a:pt x="1908" y="208"/>
                    </a:lnTo>
                    <a:lnTo>
                      <a:pt x="1943" y="139"/>
                    </a:lnTo>
                    <a:lnTo>
                      <a:pt x="1908" y="35"/>
                    </a:lnTo>
                    <a:lnTo>
                      <a:pt x="1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5" name="Google Shape;645;p36"/>
              <p:cNvCxnSpPr/>
              <p:nvPr/>
            </p:nvCxnSpPr>
            <p:spPr>
              <a:xfrm>
                <a:off x="6594875" y="2465800"/>
                <a:ext cx="8064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646" name="Google Shape;646;p36"/>
          <p:cNvGrpSpPr/>
          <p:nvPr/>
        </p:nvGrpSpPr>
        <p:grpSpPr>
          <a:xfrm>
            <a:off x="828747" y="484279"/>
            <a:ext cx="605939" cy="733425"/>
            <a:chOff x="7743897" y="444129"/>
            <a:chExt cx="605939" cy="733425"/>
          </a:xfrm>
        </p:grpSpPr>
        <p:grpSp>
          <p:nvGrpSpPr>
            <p:cNvPr id="647" name="Google Shape;647;p36"/>
            <p:cNvGrpSpPr/>
            <p:nvPr/>
          </p:nvGrpSpPr>
          <p:grpSpPr>
            <a:xfrm>
              <a:off x="7743897" y="600104"/>
              <a:ext cx="444014" cy="577450"/>
              <a:chOff x="7743897" y="600104"/>
              <a:chExt cx="444014" cy="577450"/>
            </a:xfrm>
          </p:grpSpPr>
          <p:sp>
            <p:nvSpPr>
              <p:cNvPr id="648" name="Google Shape;648;p36"/>
              <p:cNvSpPr/>
              <p:nvPr/>
            </p:nvSpPr>
            <p:spPr>
              <a:xfrm>
                <a:off x="7743897" y="600104"/>
                <a:ext cx="444011" cy="577450"/>
              </a:xfrm>
              <a:custGeom>
                <a:avLst/>
                <a:gdLst/>
                <a:ahLst/>
                <a:cxnLst/>
                <a:rect l="l" t="t" r="r" b="b"/>
                <a:pathLst>
                  <a:path w="13393" h="17418" extrusionOk="0">
                    <a:moveTo>
                      <a:pt x="1" y="0"/>
                    </a:moveTo>
                    <a:lnTo>
                      <a:pt x="1" y="17417"/>
                    </a:lnTo>
                    <a:lnTo>
                      <a:pt x="13393" y="17417"/>
                    </a:lnTo>
                    <a:lnTo>
                      <a:pt x="13393" y="4164"/>
                    </a:lnTo>
                    <a:lnTo>
                      <a:pt x="1006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8077480" y="600104"/>
                <a:ext cx="110431" cy="138047"/>
              </a:xfrm>
              <a:custGeom>
                <a:avLst/>
                <a:gdLst/>
                <a:ahLst/>
                <a:cxnLst/>
                <a:rect l="l" t="t" r="r" b="b"/>
                <a:pathLst>
                  <a:path w="3331" h="4164" extrusionOk="0">
                    <a:moveTo>
                      <a:pt x="0" y="0"/>
                    </a:moveTo>
                    <a:lnTo>
                      <a:pt x="0" y="4164"/>
                    </a:lnTo>
                    <a:lnTo>
                      <a:pt x="3331" y="4164"/>
                    </a:lnTo>
                    <a:lnTo>
                      <a:pt x="0" y="0"/>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0" name="Google Shape;650;p36"/>
              <p:cNvCxnSpPr/>
              <p:nvPr/>
            </p:nvCxnSpPr>
            <p:spPr>
              <a:xfrm>
                <a:off x="7809313" y="834013"/>
                <a:ext cx="313200" cy="0"/>
              </a:xfrm>
              <a:prstGeom prst="straightConnector1">
                <a:avLst/>
              </a:prstGeom>
              <a:noFill/>
              <a:ln w="9525" cap="flat" cmpd="sng">
                <a:solidFill>
                  <a:schemeClr val="dk1"/>
                </a:solidFill>
                <a:prstDash val="solid"/>
                <a:round/>
                <a:headEnd type="none" w="med" len="med"/>
                <a:tailEnd type="none" w="med" len="med"/>
              </a:ln>
            </p:spPr>
          </p:cxnSp>
          <p:cxnSp>
            <p:nvCxnSpPr>
              <p:cNvPr id="651" name="Google Shape;651;p36"/>
              <p:cNvCxnSpPr/>
              <p:nvPr/>
            </p:nvCxnSpPr>
            <p:spPr>
              <a:xfrm>
                <a:off x="7809313" y="888838"/>
                <a:ext cx="313200" cy="0"/>
              </a:xfrm>
              <a:prstGeom prst="straightConnector1">
                <a:avLst/>
              </a:prstGeom>
              <a:noFill/>
              <a:ln w="9525" cap="flat" cmpd="sng">
                <a:solidFill>
                  <a:schemeClr val="dk1"/>
                </a:solidFill>
                <a:prstDash val="solid"/>
                <a:round/>
                <a:headEnd type="none" w="med" len="med"/>
                <a:tailEnd type="none" w="med" len="med"/>
              </a:ln>
            </p:spPr>
          </p:cxnSp>
          <p:cxnSp>
            <p:nvCxnSpPr>
              <p:cNvPr id="652" name="Google Shape;652;p36"/>
              <p:cNvCxnSpPr/>
              <p:nvPr/>
            </p:nvCxnSpPr>
            <p:spPr>
              <a:xfrm>
                <a:off x="7809313" y="941088"/>
                <a:ext cx="313200" cy="0"/>
              </a:xfrm>
              <a:prstGeom prst="straightConnector1">
                <a:avLst/>
              </a:prstGeom>
              <a:noFill/>
              <a:ln w="9525" cap="flat" cmpd="sng">
                <a:solidFill>
                  <a:schemeClr val="dk1"/>
                </a:solidFill>
                <a:prstDash val="solid"/>
                <a:round/>
                <a:headEnd type="none" w="med" len="med"/>
                <a:tailEnd type="none" w="med" len="med"/>
              </a:ln>
            </p:spPr>
          </p:cxnSp>
        </p:grpSp>
        <p:grpSp>
          <p:nvGrpSpPr>
            <p:cNvPr id="653" name="Google Shape;653;p36"/>
            <p:cNvGrpSpPr/>
            <p:nvPr/>
          </p:nvGrpSpPr>
          <p:grpSpPr>
            <a:xfrm>
              <a:off x="7824860" y="522117"/>
              <a:ext cx="444014" cy="577450"/>
              <a:chOff x="2255047" y="690567"/>
              <a:chExt cx="444014" cy="577450"/>
            </a:xfrm>
          </p:grpSpPr>
          <p:sp>
            <p:nvSpPr>
              <p:cNvPr id="654" name="Google Shape;654;p36"/>
              <p:cNvSpPr/>
              <p:nvPr/>
            </p:nvSpPr>
            <p:spPr>
              <a:xfrm>
                <a:off x="2255047" y="690567"/>
                <a:ext cx="444011" cy="577450"/>
              </a:xfrm>
              <a:custGeom>
                <a:avLst/>
                <a:gdLst/>
                <a:ahLst/>
                <a:cxnLst/>
                <a:rect l="l" t="t" r="r" b="b"/>
                <a:pathLst>
                  <a:path w="13393" h="17418" extrusionOk="0">
                    <a:moveTo>
                      <a:pt x="1" y="0"/>
                    </a:moveTo>
                    <a:lnTo>
                      <a:pt x="1" y="17417"/>
                    </a:lnTo>
                    <a:lnTo>
                      <a:pt x="13393" y="17417"/>
                    </a:lnTo>
                    <a:lnTo>
                      <a:pt x="13393" y="4164"/>
                    </a:lnTo>
                    <a:lnTo>
                      <a:pt x="10062"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2588630" y="690567"/>
                <a:ext cx="110431" cy="138047"/>
              </a:xfrm>
              <a:custGeom>
                <a:avLst/>
                <a:gdLst/>
                <a:ahLst/>
                <a:cxnLst/>
                <a:rect l="l" t="t" r="r" b="b"/>
                <a:pathLst>
                  <a:path w="3331" h="4164" extrusionOk="0">
                    <a:moveTo>
                      <a:pt x="0" y="0"/>
                    </a:moveTo>
                    <a:lnTo>
                      <a:pt x="0" y="4164"/>
                    </a:lnTo>
                    <a:lnTo>
                      <a:pt x="3331" y="4164"/>
                    </a:lnTo>
                    <a:lnTo>
                      <a:pt x="0" y="0"/>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6" name="Google Shape;656;p36"/>
              <p:cNvCxnSpPr/>
              <p:nvPr/>
            </p:nvCxnSpPr>
            <p:spPr>
              <a:xfrm>
                <a:off x="2320463" y="924475"/>
                <a:ext cx="313200" cy="0"/>
              </a:xfrm>
              <a:prstGeom prst="straightConnector1">
                <a:avLst/>
              </a:prstGeom>
              <a:noFill/>
              <a:ln w="9525" cap="flat" cmpd="sng">
                <a:solidFill>
                  <a:schemeClr val="dk1"/>
                </a:solidFill>
                <a:prstDash val="solid"/>
                <a:round/>
                <a:headEnd type="none" w="med" len="med"/>
                <a:tailEnd type="none" w="med" len="med"/>
              </a:ln>
            </p:spPr>
          </p:cxnSp>
          <p:cxnSp>
            <p:nvCxnSpPr>
              <p:cNvPr id="657" name="Google Shape;657;p36"/>
              <p:cNvCxnSpPr/>
              <p:nvPr/>
            </p:nvCxnSpPr>
            <p:spPr>
              <a:xfrm>
                <a:off x="2320463" y="979300"/>
                <a:ext cx="313200" cy="0"/>
              </a:xfrm>
              <a:prstGeom prst="straightConnector1">
                <a:avLst/>
              </a:prstGeom>
              <a:noFill/>
              <a:ln w="9525" cap="flat" cmpd="sng">
                <a:solidFill>
                  <a:schemeClr val="dk1"/>
                </a:solidFill>
                <a:prstDash val="solid"/>
                <a:round/>
                <a:headEnd type="none" w="med" len="med"/>
                <a:tailEnd type="none" w="med" len="med"/>
              </a:ln>
            </p:spPr>
          </p:cxnSp>
          <p:cxnSp>
            <p:nvCxnSpPr>
              <p:cNvPr id="658" name="Google Shape;658;p36"/>
              <p:cNvCxnSpPr/>
              <p:nvPr/>
            </p:nvCxnSpPr>
            <p:spPr>
              <a:xfrm>
                <a:off x="2320463" y="1031550"/>
                <a:ext cx="313200" cy="0"/>
              </a:xfrm>
              <a:prstGeom prst="straightConnector1">
                <a:avLst/>
              </a:prstGeom>
              <a:noFill/>
              <a:ln w="9525" cap="flat" cmpd="sng">
                <a:solidFill>
                  <a:schemeClr val="dk1"/>
                </a:solidFill>
                <a:prstDash val="solid"/>
                <a:round/>
                <a:headEnd type="none" w="med" len="med"/>
                <a:tailEnd type="none" w="med" len="med"/>
              </a:ln>
            </p:spPr>
          </p:cxnSp>
        </p:grpSp>
        <p:grpSp>
          <p:nvGrpSpPr>
            <p:cNvPr id="659" name="Google Shape;659;p36"/>
            <p:cNvGrpSpPr/>
            <p:nvPr/>
          </p:nvGrpSpPr>
          <p:grpSpPr>
            <a:xfrm>
              <a:off x="7905822" y="444129"/>
              <a:ext cx="444014" cy="577450"/>
              <a:chOff x="2255047" y="690567"/>
              <a:chExt cx="444014" cy="577450"/>
            </a:xfrm>
          </p:grpSpPr>
          <p:sp>
            <p:nvSpPr>
              <p:cNvPr id="660" name="Google Shape;660;p36"/>
              <p:cNvSpPr/>
              <p:nvPr/>
            </p:nvSpPr>
            <p:spPr>
              <a:xfrm>
                <a:off x="2255047" y="690567"/>
                <a:ext cx="444011" cy="577450"/>
              </a:xfrm>
              <a:custGeom>
                <a:avLst/>
                <a:gdLst/>
                <a:ahLst/>
                <a:cxnLst/>
                <a:rect l="l" t="t" r="r" b="b"/>
                <a:pathLst>
                  <a:path w="13393" h="17418" extrusionOk="0">
                    <a:moveTo>
                      <a:pt x="1" y="0"/>
                    </a:moveTo>
                    <a:lnTo>
                      <a:pt x="1" y="17417"/>
                    </a:lnTo>
                    <a:lnTo>
                      <a:pt x="13393" y="17417"/>
                    </a:lnTo>
                    <a:lnTo>
                      <a:pt x="13393" y="4164"/>
                    </a:lnTo>
                    <a:lnTo>
                      <a:pt x="10062"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2588630" y="690567"/>
                <a:ext cx="110431" cy="138047"/>
              </a:xfrm>
              <a:custGeom>
                <a:avLst/>
                <a:gdLst/>
                <a:ahLst/>
                <a:cxnLst/>
                <a:rect l="l" t="t" r="r" b="b"/>
                <a:pathLst>
                  <a:path w="3331" h="4164" extrusionOk="0">
                    <a:moveTo>
                      <a:pt x="0" y="0"/>
                    </a:moveTo>
                    <a:lnTo>
                      <a:pt x="0" y="4164"/>
                    </a:lnTo>
                    <a:lnTo>
                      <a:pt x="3331" y="4164"/>
                    </a:lnTo>
                    <a:lnTo>
                      <a:pt x="0" y="0"/>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2" name="Google Shape;662;p36"/>
              <p:cNvCxnSpPr/>
              <p:nvPr/>
            </p:nvCxnSpPr>
            <p:spPr>
              <a:xfrm>
                <a:off x="2320463" y="924475"/>
                <a:ext cx="313200" cy="0"/>
              </a:xfrm>
              <a:prstGeom prst="straightConnector1">
                <a:avLst/>
              </a:prstGeom>
              <a:noFill/>
              <a:ln w="9525" cap="flat" cmpd="sng">
                <a:solidFill>
                  <a:schemeClr val="dk1"/>
                </a:solidFill>
                <a:prstDash val="solid"/>
                <a:round/>
                <a:headEnd type="none" w="med" len="med"/>
                <a:tailEnd type="none" w="med" len="med"/>
              </a:ln>
            </p:spPr>
          </p:cxnSp>
          <p:cxnSp>
            <p:nvCxnSpPr>
              <p:cNvPr id="663" name="Google Shape;663;p36"/>
              <p:cNvCxnSpPr/>
              <p:nvPr/>
            </p:nvCxnSpPr>
            <p:spPr>
              <a:xfrm>
                <a:off x="2320463" y="979300"/>
                <a:ext cx="313200" cy="0"/>
              </a:xfrm>
              <a:prstGeom prst="straightConnector1">
                <a:avLst/>
              </a:prstGeom>
              <a:noFill/>
              <a:ln w="9525" cap="flat" cmpd="sng">
                <a:solidFill>
                  <a:schemeClr val="dk1"/>
                </a:solidFill>
                <a:prstDash val="solid"/>
                <a:round/>
                <a:headEnd type="none" w="med" len="med"/>
                <a:tailEnd type="none" w="med" len="med"/>
              </a:ln>
            </p:spPr>
          </p:cxnSp>
          <p:cxnSp>
            <p:nvCxnSpPr>
              <p:cNvPr id="664" name="Google Shape;664;p36"/>
              <p:cNvCxnSpPr/>
              <p:nvPr/>
            </p:nvCxnSpPr>
            <p:spPr>
              <a:xfrm>
                <a:off x="2320463" y="1031550"/>
                <a:ext cx="3132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665" name="Google Shape;665;p36"/>
          <p:cNvGrpSpPr/>
          <p:nvPr/>
        </p:nvGrpSpPr>
        <p:grpSpPr>
          <a:xfrm>
            <a:off x="759625" y="4233775"/>
            <a:ext cx="539125" cy="502575"/>
            <a:chOff x="712000" y="400050"/>
            <a:chExt cx="539125" cy="502575"/>
          </a:xfrm>
        </p:grpSpPr>
        <p:grpSp>
          <p:nvGrpSpPr>
            <p:cNvPr id="666" name="Google Shape;666;p36"/>
            <p:cNvGrpSpPr/>
            <p:nvPr/>
          </p:nvGrpSpPr>
          <p:grpSpPr>
            <a:xfrm>
              <a:off x="712000" y="400050"/>
              <a:ext cx="353400" cy="353400"/>
              <a:chOff x="1457325" y="419100"/>
              <a:chExt cx="353400" cy="353400"/>
            </a:xfrm>
          </p:grpSpPr>
          <p:sp>
            <p:nvSpPr>
              <p:cNvPr id="667" name="Google Shape;667;p36"/>
              <p:cNvSpPr/>
              <p:nvPr/>
            </p:nvSpPr>
            <p:spPr>
              <a:xfrm>
                <a:off x="1457325" y="419100"/>
                <a:ext cx="353400" cy="353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1515775" y="478640"/>
                <a:ext cx="236505" cy="234318"/>
              </a:xfrm>
              <a:custGeom>
                <a:avLst/>
                <a:gdLst/>
                <a:ahLst/>
                <a:cxnLst/>
                <a:rect l="l" t="t" r="r" b="b"/>
                <a:pathLst>
                  <a:path w="3678" h="3644" fill="none" extrusionOk="0">
                    <a:moveTo>
                      <a:pt x="3157" y="0"/>
                    </a:moveTo>
                    <a:lnTo>
                      <a:pt x="1839" y="1319"/>
                    </a:lnTo>
                    <a:lnTo>
                      <a:pt x="486" y="0"/>
                    </a:lnTo>
                    <a:lnTo>
                      <a:pt x="0" y="486"/>
                    </a:lnTo>
                    <a:lnTo>
                      <a:pt x="1319" y="1805"/>
                    </a:lnTo>
                    <a:lnTo>
                      <a:pt x="0" y="3158"/>
                    </a:lnTo>
                    <a:lnTo>
                      <a:pt x="486" y="3643"/>
                    </a:lnTo>
                    <a:lnTo>
                      <a:pt x="1839" y="2325"/>
                    </a:lnTo>
                    <a:lnTo>
                      <a:pt x="3157" y="3643"/>
                    </a:lnTo>
                    <a:lnTo>
                      <a:pt x="3678" y="3158"/>
                    </a:lnTo>
                    <a:lnTo>
                      <a:pt x="2325" y="1805"/>
                    </a:lnTo>
                    <a:lnTo>
                      <a:pt x="3678" y="486"/>
                    </a:lnTo>
                    <a:lnTo>
                      <a:pt x="3157" y="0"/>
                    </a:lnTo>
                    <a:lnTo>
                      <a:pt x="3157" y="0"/>
                    </a:ln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36"/>
            <p:cNvGrpSpPr/>
            <p:nvPr/>
          </p:nvGrpSpPr>
          <p:grpSpPr>
            <a:xfrm>
              <a:off x="1005725" y="657225"/>
              <a:ext cx="245400" cy="245400"/>
              <a:chOff x="904875" y="1114425"/>
              <a:chExt cx="245400" cy="245400"/>
            </a:xfrm>
          </p:grpSpPr>
          <p:sp>
            <p:nvSpPr>
              <p:cNvPr id="670" name="Google Shape;670;p36"/>
              <p:cNvSpPr/>
              <p:nvPr/>
            </p:nvSpPr>
            <p:spPr>
              <a:xfrm>
                <a:off x="904875" y="1114425"/>
                <a:ext cx="245400" cy="2454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981600" y="1196400"/>
                <a:ext cx="91950" cy="91100"/>
              </a:xfrm>
              <a:custGeom>
                <a:avLst/>
                <a:gdLst/>
                <a:ahLst/>
                <a:cxnLst/>
                <a:rect l="l" t="t" r="r" b="b"/>
                <a:pathLst>
                  <a:path w="3678" h="3644" fill="none" extrusionOk="0">
                    <a:moveTo>
                      <a:pt x="3157" y="0"/>
                    </a:moveTo>
                    <a:lnTo>
                      <a:pt x="1839" y="1319"/>
                    </a:lnTo>
                    <a:lnTo>
                      <a:pt x="486" y="0"/>
                    </a:lnTo>
                    <a:lnTo>
                      <a:pt x="0" y="486"/>
                    </a:lnTo>
                    <a:lnTo>
                      <a:pt x="1319" y="1805"/>
                    </a:lnTo>
                    <a:lnTo>
                      <a:pt x="0" y="3158"/>
                    </a:lnTo>
                    <a:lnTo>
                      <a:pt x="486" y="3643"/>
                    </a:lnTo>
                    <a:lnTo>
                      <a:pt x="1839" y="2325"/>
                    </a:lnTo>
                    <a:lnTo>
                      <a:pt x="3157" y="3643"/>
                    </a:lnTo>
                    <a:lnTo>
                      <a:pt x="3678" y="3158"/>
                    </a:lnTo>
                    <a:lnTo>
                      <a:pt x="2325" y="1805"/>
                    </a:lnTo>
                    <a:lnTo>
                      <a:pt x="3678" y="486"/>
                    </a:lnTo>
                    <a:lnTo>
                      <a:pt x="3157" y="0"/>
                    </a:lnTo>
                    <a:lnTo>
                      <a:pt x="3157" y="0"/>
                    </a:lnTo>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2" name="Google Shape;672;p36"/>
          <p:cNvSpPr/>
          <p:nvPr/>
        </p:nvSpPr>
        <p:spPr>
          <a:xfrm rot="10800000">
            <a:off x="7926438" y="471511"/>
            <a:ext cx="351497" cy="348221"/>
          </a:xfrm>
          <a:custGeom>
            <a:avLst/>
            <a:gdLst/>
            <a:ahLst/>
            <a:cxnLst/>
            <a:rect l="l" t="t" r="r" b="b"/>
            <a:pathLst>
              <a:path w="3678" h="3644" fill="none" extrusionOk="0">
                <a:moveTo>
                  <a:pt x="3157" y="0"/>
                </a:moveTo>
                <a:lnTo>
                  <a:pt x="1839" y="1319"/>
                </a:lnTo>
                <a:lnTo>
                  <a:pt x="486" y="0"/>
                </a:lnTo>
                <a:lnTo>
                  <a:pt x="0" y="486"/>
                </a:lnTo>
                <a:lnTo>
                  <a:pt x="1319" y="1805"/>
                </a:lnTo>
                <a:lnTo>
                  <a:pt x="0" y="3158"/>
                </a:lnTo>
                <a:lnTo>
                  <a:pt x="486" y="3643"/>
                </a:lnTo>
                <a:lnTo>
                  <a:pt x="1839" y="2325"/>
                </a:lnTo>
                <a:lnTo>
                  <a:pt x="3157" y="3643"/>
                </a:lnTo>
                <a:lnTo>
                  <a:pt x="3678" y="3158"/>
                </a:lnTo>
                <a:lnTo>
                  <a:pt x="2325" y="1805"/>
                </a:lnTo>
                <a:lnTo>
                  <a:pt x="3678" y="486"/>
                </a:lnTo>
                <a:lnTo>
                  <a:pt x="3157" y="0"/>
                </a:lnTo>
                <a:lnTo>
                  <a:pt x="3157" y="0"/>
                </a:ln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txBox="1">
            <a:spLocks noGrp="1"/>
          </p:cNvSpPr>
          <p:nvPr>
            <p:ph type="subTitle" idx="1"/>
          </p:nvPr>
        </p:nvSpPr>
        <p:spPr>
          <a:xfrm rot="5400000">
            <a:off x="-676375" y="1436825"/>
            <a:ext cx="2123100" cy="201900"/>
          </a:xfrm>
          <a:prstGeom prst="rect">
            <a:avLst/>
          </a:prstGeom>
        </p:spPr>
        <p:txBody>
          <a:bodyPr spcFirstLastPara="1" wrap="square" lIns="91425" tIns="91425" rIns="91425" bIns="91425" anchor="ctr"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674" name="Google Shape;674;p36"/>
          <p:cNvSpPr txBox="1">
            <a:spLocks noGrp="1"/>
          </p:cNvSpPr>
          <p:nvPr>
            <p:ph type="subTitle" idx="2"/>
          </p:nvPr>
        </p:nvSpPr>
        <p:spPr>
          <a:xfrm rot="5400000">
            <a:off x="-559825" y="3621325"/>
            <a:ext cx="1890000" cy="201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sz="1100"/>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grpSp>
        <p:nvGrpSpPr>
          <p:cNvPr id="675" name="Google Shape;675;p36"/>
          <p:cNvGrpSpPr/>
          <p:nvPr/>
        </p:nvGrpSpPr>
        <p:grpSpPr>
          <a:xfrm>
            <a:off x="-28650" y="272100"/>
            <a:ext cx="9201300" cy="4599300"/>
            <a:chOff x="-28650" y="272100"/>
            <a:chExt cx="9201300" cy="4599300"/>
          </a:xfrm>
        </p:grpSpPr>
        <p:cxnSp>
          <p:nvCxnSpPr>
            <p:cNvPr id="676" name="Google Shape;676;p36"/>
            <p:cNvCxnSpPr/>
            <p:nvPr/>
          </p:nvCxnSpPr>
          <p:spPr>
            <a:xfrm>
              <a:off x="-28650" y="272150"/>
              <a:ext cx="9201300" cy="0"/>
            </a:xfrm>
            <a:prstGeom prst="straightConnector1">
              <a:avLst/>
            </a:prstGeom>
            <a:noFill/>
            <a:ln w="9525" cap="flat" cmpd="sng">
              <a:solidFill>
                <a:srgbClr val="000000"/>
              </a:solidFill>
              <a:prstDash val="solid"/>
              <a:round/>
              <a:headEnd type="none" w="med" len="med"/>
              <a:tailEnd type="none" w="med" len="med"/>
            </a:ln>
          </p:spPr>
        </p:cxnSp>
        <p:cxnSp>
          <p:nvCxnSpPr>
            <p:cNvPr id="677" name="Google Shape;677;p36"/>
            <p:cNvCxnSpPr/>
            <p:nvPr/>
          </p:nvCxnSpPr>
          <p:spPr>
            <a:xfrm rot="10800000">
              <a:off x="595475" y="272100"/>
              <a:ext cx="0" cy="4599300"/>
            </a:xfrm>
            <a:prstGeom prst="straightConnector1">
              <a:avLst/>
            </a:prstGeom>
            <a:noFill/>
            <a:ln w="9525" cap="flat" cmpd="sng">
              <a:solidFill>
                <a:srgbClr val="000000"/>
              </a:solidFill>
              <a:prstDash val="solid"/>
              <a:round/>
              <a:headEnd type="none" w="med" len="med"/>
              <a:tailEnd type="none" w="med" len="med"/>
            </a:ln>
          </p:spPr>
        </p:cxnSp>
        <p:cxnSp>
          <p:nvCxnSpPr>
            <p:cNvPr id="678" name="Google Shape;678;p36"/>
            <p:cNvCxnSpPr/>
            <p:nvPr/>
          </p:nvCxnSpPr>
          <p:spPr>
            <a:xfrm rot="10800000">
              <a:off x="8548525" y="272100"/>
              <a:ext cx="0" cy="4599300"/>
            </a:xfrm>
            <a:prstGeom prst="straightConnector1">
              <a:avLst/>
            </a:prstGeom>
            <a:noFill/>
            <a:ln w="9525" cap="flat" cmpd="sng">
              <a:solidFill>
                <a:srgbClr val="000000"/>
              </a:solidFill>
              <a:prstDash val="solid"/>
              <a:round/>
              <a:headEnd type="none" w="med" len="med"/>
              <a:tailEnd type="none" w="med" len="med"/>
            </a:ln>
          </p:spPr>
        </p:cxnSp>
        <p:cxnSp>
          <p:nvCxnSpPr>
            <p:cNvPr id="679" name="Google Shape;679;p36"/>
            <p:cNvCxnSpPr/>
            <p:nvPr/>
          </p:nvCxnSpPr>
          <p:spPr>
            <a:xfrm>
              <a:off x="-28650" y="4871400"/>
              <a:ext cx="9201300" cy="0"/>
            </a:xfrm>
            <a:prstGeom prst="straightConnector1">
              <a:avLst/>
            </a:prstGeom>
            <a:noFill/>
            <a:ln w="9525" cap="flat" cmpd="sng">
              <a:solidFill>
                <a:srgbClr val="000000"/>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1pPr>
            <a:lvl2pPr lvl="1">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2pPr>
            <a:lvl3pPr lvl="2">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3pPr>
            <a:lvl4pPr lvl="3">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4pPr>
            <a:lvl5pPr lvl="4">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5pPr>
            <a:lvl6pPr lvl="5">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6pPr>
            <a:lvl7pPr lvl="6">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7pPr>
            <a:lvl8pPr lvl="7">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8pPr>
            <a:lvl9pPr lvl="8">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M Sans"/>
              <a:buChar char="●"/>
              <a:defRPr sz="1800">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8" r:id="rId5"/>
    <p:sldLayoutId id="2147483665" r:id="rId6"/>
    <p:sldLayoutId id="2147483668" r:id="rId7"/>
    <p:sldLayoutId id="2147483681" r:id="rId8"/>
    <p:sldLayoutId id="2147483682" r:id="rId9"/>
    <p:sldLayoutId id="214748368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microsoft.com/office/2007/relationships/hdphoto" Target="../media/hdphoto1.wdp"/><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6" name="Google Shape;786;p41"/>
          <p:cNvSpPr txBox="1">
            <a:spLocks noGrp="1"/>
          </p:cNvSpPr>
          <p:nvPr>
            <p:ph type="ctrTitle"/>
          </p:nvPr>
        </p:nvSpPr>
        <p:spPr>
          <a:xfrm>
            <a:off x="1194816" y="799475"/>
            <a:ext cx="7030459" cy="1028700"/>
          </a:xfrm>
          <a:prstGeom prst="rect">
            <a:avLst/>
          </a:prstGeom>
        </p:spPr>
        <p:txBody>
          <a:bodyPr spcFirstLastPara="1" wrap="square" lIns="91425" tIns="91425" rIns="91425" bIns="91425" anchor="ctr" anchorCtr="0">
            <a:noAutofit/>
          </a:bodyPr>
          <a:lstStyle/>
          <a:p>
            <a:pPr marL="0" lvl="0" indent="0" algn="r" rtl="0">
              <a:spcBef>
                <a:spcPts val="1100"/>
              </a:spcBef>
              <a:spcAft>
                <a:spcPts val="200"/>
              </a:spcAft>
              <a:buNone/>
            </a:pPr>
            <a:r>
              <a:rPr lang="en-US" sz="1600" dirty="0"/>
              <a:t> </a:t>
            </a:r>
            <a:r>
              <a:rPr lang="en-US" sz="3200" dirty="0">
                <a:latin typeface="Raleway Black"/>
                <a:sym typeface="Raleway Black"/>
              </a:rPr>
              <a:t>Microstrip Patch Antenna Design for X Band Applications &amp; Military Satellite Communication</a:t>
            </a:r>
          </a:p>
        </p:txBody>
      </p:sp>
      <p:sp>
        <p:nvSpPr>
          <p:cNvPr id="10" name="Subtitle 2">
            <a:extLst>
              <a:ext uri="{FF2B5EF4-FFF2-40B4-BE49-F238E27FC236}">
                <a16:creationId xmlns:a16="http://schemas.microsoft.com/office/drawing/2014/main" id="{AA494AE2-4C19-34EB-C627-E0869B72956C}"/>
              </a:ext>
            </a:extLst>
          </p:cNvPr>
          <p:cNvSpPr>
            <a:spLocks noGrp="1"/>
          </p:cNvSpPr>
          <p:nvPr>
            <p:ph type="subTitle" idx="1"/>
          </p:nvPr>
        </p:nvSpPr>
        <p:spPr>
          <a:xfrm>
            <a:off x="671407" y="2255521"/>
            <a:ext cx="4591473" cy="2499360"/>
          </a:xfrm>
          <a:noFill/>
          <a:ln>
            <a:noFill/>
          </a:ln>
        </p:spPr>
        <p:txBody>
          <a:bodyPr vert="horz" lIns="91440" tIns="45720" rIns="91440" bIns="45720" rtlCol="0" anchor="t">
            <a:normAutofit/>
          </a:bodyPr>
          <a:lstStyle/>
          <a:p>
            <a:pPr>
              <a:lnSpc>
                <a:spcPct val="160000"/>
              </a:lnSpc>
            </a:pPr>
            <a:r>
              <a:rPr lang="en-IN" sz="1350" b="1" dirty="0">
                <a:solidFill>
                  <a:schemeClr val="accent1">
                    <a:lumMod val="50000"/>
                  </a:schemeClr>
                </a:solidFill>
                <a:ea typeface="Calibri"/>
                <a:cs typeface="Calibri"/>
              </a:rPr>
              <a:t>Presented By:-</a:t>
            </a:r>
          </a:p>
          <a:p>
            <a:pPr>
              <a:lnSpc>
                <a:spcPct val="160000"/>
              </a:lnSpc>
            </a:pPr>
            <a:r>
              <a:rPr lang="en-IN" sz="1350" b="1" dirty="0">
                <a:solidFill>
                  <a:schemeClr val="accent1">
                    <a:lumMod val="50000"/>
                  </a:schemeClr>
                </a:solidFill>
                <a:ea typeface="Calibri"/>
                <a:cs typeface="Calibri"/>
              </a:rPr>
              <a:t>Adarsh Panda(2002020029)</a:t>
            </a:r>
          </a:p>
          <a:p>
            <a:pPr>
              <a:lnSpc>
                <a:spcPct val="160000"/>
              </a:lnSpc>
            </a:pPr>
            <a:r>
              <a:rPr lang="en-IN" sz="1350" b="1" dirty="0">
                <a:solidFill>
                  <a:schemeClr val="accent1">
                    <a:lumMod val="50000"/>
                  </a:schemeClr>
                </a:solidFill>
                <a:ea typeface="Calibri"/>
                <a:cs typeface="Calibri"/>
              </a:rPr>
              <a:t>Siddhi </a:t>
            </a:r>
            <a:r>
              <a:rPr lang="en-IN" sz="1350" b="1" dirty="0" err="1">
                <a:solidFill>
                  <a:schemeClr val="accent1">
                    <a:lumMod val="50000"/>
                  </a:schemeClr>
                </a:solidFill>
                <a:ea typeface="Calibri"/>
                <a:cs typeface="Calibri"/>
              </a:rPr>
              <a:t>Panigrahy</a:t>
            </a:r>
            <a:r>
              <a:rPr lang="en-IN" sz="1350" b="1" dirty="0">
                <a:solidFill>
                  <a:schemeClr val="accent1">
                    <a:lumMod val="50000"/>
                  </a:schemeClr>
                </a:solidFill>
                <a:ea typeface="Calibri"/>
                <a:cs typeface="Calibri"/>
              </a:rPr>
              <a:t> (2002070006)</a:t>
            </a:r>
          </a:p>
          <a:p>
            <a:pPr>
              <a:lnSpc>
                <a:spcPct val="160000"/>
              </a:lnSpc>
            </a:pPr>
            <a:r>
              <a:rPr lang="en-IN" sz="1350" b="1" dirty="0">
                <a:solidFill>
                  <a:schemeClr val="accent1">
                    <a:lumMod val="50000"/>
                  </a:schemeClr>
                </a:solidFill>
                <a:ea typeface="Calibri"/>
                <a:cs typeface="Calibri"/>
              </a:rPr>
              <a:t>Himanshu </a:t>
            </a:r>
            <a:r>
              <a:rPr lang="en-IN" sz="1350" b="1" dirty="0" err="1">
                <a:solidFill>
                  <a:schemeClr val="accent1">
                    <a:lumMod val="50000"/>
                  </a:schemeClr>
                </a:solidFill>
                <a:ea typeface="Calibri"/>
                <a:cs typeface="Calibri"/>
              </a:rPr>
              <a:t>Marothia</a:t>
            </a:r>
            <a:r>
              <a:rPr lang="en-IN" sz="1350" b="1" dirty="0">
                <a:solidFill>
                  <a:schemeClr val="accent1">
                    <a:lumMod val="50000"/>
                  </a:schemeClr>
                </a:solidFill>
                <a:ea typeface="Calibri"/>
                <a:cs typeface="Calibri"/>
              </a:rPr>
              <a:t> (2002070045)</a:t>
            </a:r>
          </a:p>
          <a:p>
            <a:pPr>
              <a:lnSpc>
                <a:spcPct val="160000"/>
              </a:lnSpc>
            </a:pPr>
            <a:r>
              <a:rPr lang="en-IN" sz="1350" b="1" dirty="0">
                <a:solidFill>
                  <a:schemeClr val="accent1">
                    <a:lumMod val="50000"/>
                  </a:schemeClr>
                </a:solidFill>
                <a:ea typeface="Calibri"/>
                <a:cs typeface="Calibri"/>
              </a:rPr>
              <a:t>Ranjit Panigrahi (2002070141)</a:t>
            </a:r>
          </a:p>
          <a:p>
            <a:pPr>
              <a:lnSpc>
                <a:spcPct val="160000"/>
              </a:lnSpc>
            </a:pPr>
            <a:r>
              <a:rPr lang="en-IN" sz="1350" b="1" dirty="0">
                <a:solidFill>
                  <a:schemeClr val="accent1">
                    <a:lumMod val="50000"/>
                  </a:schemeClr>
                </a:solidFill>
                <a:ea typeface="Calibri"/>
                <a:cs typeface="Calibri"/>
              </a:rPr>
              <a:t>Meenakshi </a:t>
            </a:r>
            <a:r>
              <a:rPr lang="en-IN" sz="1350" b="1" dirty="0" err="1">
                <a:solidFill>
                  <a:schemeClr val="accent1">
                    <a:lumMod val="50000"/>
                  </a:schemeClr>
                </a:solidFill>
                <a:ea typeface="Calibri"/>
                <a:cs typeface="Calibri"/>
              </a:rPr>
              <a:t>Murmu</a:t>
            </a:r>
            <a:r>
              <a:rPr lang="en-IN" sz="1350" b="1" dirty="0">
                <a:solidFill>
                  <a:schemeClr val="accent1">
                    <a:lumMod val="50000"/>
                  </a:schemeClr>
                </a:solidFill>
                <a:ea typeface="Calibri"/>
                <a:cs typeface="Calibri"/>
              </a:rPr>
              <a:t> (2002070112)</a:t>
            </a:r>
          </a:p>
        </p:txBody>
      </p:sp>
      <p:sp>
        <p:nvSpPr>
          <p:cNvPr id="11" name="TextBox 10">
            <a:extLst>
              <a:ext uri="{FF2B5EF4-FFF2-40B4-BE49-F238E27FC236}">
                <a16:creationId xmlns:a16="http://schemas.microsoft.com/office/drawing/2014/main" id="{B986112C-5436-8EE1-BBFE-909CC1FF12E9}"/>
              </a:ext>
            </a:extLst>
          </p:cNvPr>
          <p:cNvSpPr txBox="1"/>
          <p:nvPr/>
        </p:nvSpPr>
        <p:spPr>
          <a:xfrm>
            <a:off x="4827749" y="3133725"/>
            <a:ext cx="4016375" cy="7745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r>
              <a:rPr lang="en-US" sz="2000" dirty="0">
                <a:ea typeface="Calibri"/>
                <a:cs typeface="Calibri"/>
              </a:rPr>
              <a:t>Guided By:-</a:t>
            </a:r>
          </a:p>
          <a:p>
            <a:pPr algn="ctr">
              <a:lnSpc>
                <a:spcPct val="90000"/>
              </a:lnSpc>
              <a:spcBef>
                <a:spcPts val="1000"/>
              </a:spcBef>
            </a:pPr>
            <a:r>
              <a:rPr lang="en-US" sz="2000" dirty="0">
                <a:ea typeface="Calibri"/>
                <a:cs typeface="Calibri"/>
              </a:rPr>
              <a:t>Prof. Debasish Mishra </a:t>
            </a:r>
          </a:p>
        </p:txBody>
      </p:sp>
      <p:sp>
        <p:nvSpPr>
          <p:cNvPr id="12" name="TextBox 11">
            <a:extLst>
              <a:ext uri="{FF2B5EF4-FFF2-40B4-BE49-F238E27FC236}">
                <a16:creationId xmlns:a16="http://schemas.microsoft.com/office/drawing/2014/main" id="{527438A4-6BB2-77BB-D6CF-CD3EB755A6CC}"/>
              </a:ext>
            </a:extLst>
          </p:cNvPr>
          <p:cNvSpPr txBox="1"/>
          <p:nvPr/>
        </p:nvSpPr>
        <p:spPr>
          <a:xfrm>
            <a:off x="2347743" y="4577174"/>
            <a:ext cx="4960012" cy="300082"/>
          </a:xfrm>
          <a:prstGeom prst="rect">
            <a:avLst/>
          </a:prstGeom>
          <a:noFill/>
        </p:spPr>
        <p:txBody>
          <a:bodyPr wrap="none" rtlCol="0">
            <a:spAutoFit/>
          </a:bodyPr>
          <a:lstStyle/>
          <a:p>
            <a:r>
              <a:rPr lang="en-US" sz="1350" b="1" dirty="0">
                <a:solidFill>
                  <a:schemeClr val="tx1">
                    <a:lumMod val="85000"/>
                    <a:lumOff val="15000"/>
                  </a:schemeClr>
                </a:solidFill>
                <a:latin typeface="DM Sans"/>
                <a:cs typeface="Calibri"/>
                <a:sym typeface="DM Sans"/>
              </a:rPr>
              <a:t>Dept. of Electronics And Telecommunication Engineering</a:t>
            </a:r>
            <a:endParaRPr lang="en-IN" sz="1350" b="1" dirty="0">
              <a:solidFill>
                <a:schemeClr val="tx1">
                  <a:lumMod val="85000"/>
                  <a:lumOff val="15000"/>
                </a:schemeClr>
              </a:solidFill>
              <a:latin typeface="DM Sans"/>
              <a:cs typeface="Calibri"/>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grpSp>
        <p:nvGrpSpPr>
          <p:cNvPr id="1323" name="Google Shape;1323;p46"/>
          <p:cNvGrpSpPr/>
          <p:nvPr/>
        </p:nvGrpSpPr>
        <p:grpSpPr>
          <a:xfrm>
            <a:off x="8074688" y="418975"/>
            <a:ext cx="357300" cy="357300"/>
            <a:chOff x="981075" y="4248150"/>
            <a:chExt cx="357300" cy="357300"/>
          </a:xfrm>
        </p:grpSpPr>
        <p:sp>
          <p:nvSpPr>
            <p:cNvPr id="1324" name="Google Shape;1324;p46"/>
            <p:cNvSpPr/>
            <p:nvPr/>
          </p:nvSpPr>
          <p:spPr>
            <a:xfrm>
              <a:off x="981075" y="4248150"/>
              <a:ext cx="357300" cy="357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6"/>
            <p:cNvSpPr/>
            <p:nvPr/>
          </p:nvSpPr>
          <p:spPr>
            <a:xfrm>
              <a:off x="1077025" y="4344874"/>
              <a:ext cx="165400" cy="163852"/>
            </a:xfrm>
            <a:custGeom>
              <a:avLst/>
              <a:gdLst/>
              <a:ahLst/>
              <a:cxnLst/>
              <a:rect l="l" t="t" r="r" b="b"/>
              <a:pathLst>
                <a:path w="3678" h="3644" fill="none" extrusionOk="0">
                  <a:moveTo>
                    <a:pt x="3157" y="0"/>
                  </a:moveTo>
                  <a:lnTo>
                    <a:pt x="1839" y="1319"/>
                  </a:lnTo>
                  <a:lnTo>
                    <a:pt x="486" y="0"/>
                  </a:lnTo>
                  <a:lnTo>
                    <a:pt x="0" y="486"/>
                  </a:lnTo>
                  <a:lnTo>
                    <a:pt x="1319" y="1805"/>
                  </a:lnTo>
                  <a:lnTo>
                    <a:pt x="0" y="3158"/>
                  </a:lnTo>
                  <a:lnTo>
                    <a:pt x="486" y="3643"/>
                  </a:lnTo>
                  <a:lnTo>
                    <a:pt x="1839" y="2325"/>
                  </a:lnTo>
                  <a:lnTo>
                    <a:pt x="3157" y="3643"/>
                  </a:lnTo>
                  <a:lnTo>
                    <a:pt x="3678" y="3158"/>
                  </a:lnTo>
                  <a:lnTo>
                    <a:pt x="2325" y="1805"/>
                  </a:lnTo>
                  <a:lnTo>
                    <a:pt x="3678" y="486"/>
                  </a:lnTo>
                  <a:lnTo>
                    <a:pt x="3157" y="0"/>
                  </a:lnTo>
                  <a:lnTo>
                    <a:pt x="3157" y="0"/>
                  </a:ln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6" name="Google Shape;1326;p46"/>
          <p:cNvGrpSpPr/>
          <p:nvPr/>
        </p:nvGrpSpPr>
        <p:grpSpPr>
          <a:xfrm>
            <a:off x="6698661" y="3813369"/>
            <a:ext cx="1552523" cy="677706"/>
            <a:chOff x="6698661" y="3813369"/>
            <a:chExt cx="1552523" cy="677706"/>
          </a:xfrm>
        </p:grpSpPr>
        <p:grpSp>
          <p:nvGrpSpPr>
            <p:cNvPr id="1327" name="Google Shape;1327;p46"/>
            <p:cNvGrpSpPr/>
            <p:nvPr/>
          </p:nvGrpSpPr>
          <p:grpSpPr>
            <a:xfrm>
              <a:off x="7240917" y="3813369"/>
              <a:ext cx="1010267" cy="677706"/>
              <a:chOff x="7547121" y="4126026"/>
              <a:chExt cx="884879" cy="593594"/>
            </a:xfrm>
          </p:grpSpPr>
          <p:grpSp>
            <p:nvGrpSpPr>
              <p:cNvPr id="1328" name="Google Shape;1328;p46"/>
              <p:cNvGrpSpPr/>
              <p:nvPr/>
            </p:nvGrpSpPr>
            <p:grpSpPr>
              <a:xfrm>
                <a:off x="7547121" y="4126026"/>
                <a:ext cx="807768" cy="501969"/>
                <a:chOff x="7868946" y="4011726"/>
                <a:chExt cx="807768" cy="501969"/>
              </a:xfrm>
            </p:grpSpPr>
            <p:sp>
              <p:nvSpPr>
                <p:cNvPr id="1329" name="Google Shape;1329;p46"/>
                <p:cNvSpPr/>
                <p:nvPr/>
              </p:nvSpPr>
              <p:spPr>
                <a:xfrm>
                  <a:off x="7868946" y="4011726"/>
                  <a:ext cx="807768" cy="501969"/>
                </a:xfrm>
                <a:custGeom>
                  <a:avLst/>
                  <a:gdLst/>
                  <a:ahLst/>
                  <a:cxnLst/>
                  <a:rect l="l" t="t" r="r" b="b"/>
                  <a:pathLst>
                    <a:path w="46007" h="28590" extrusionOk="0">
                      <a:moveTo>
                        <a:pt x="1" y="0"/>
                      </a:moveTo>
                      <a:lnTo>
                        <a:pt x="1" y="28589"/>
                      </a:lnTo>
                      <a:lnTo>
                        <a:pt x="46007" y="28589"/>
                      </a:lnTo>
                      <a:lnTo>
                        <a:pt x="46007" y="0"/>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6"/>
                <p:cNvSpPr/>
                <p:nvPr/>
              </p:nvSpPr>
              <p:spPr>
                <a:xfrm>
                  <a:off x="8624304" y="4040959"/>
                  <a:ext cx="29883" cy="29865"/>
                </a:xfrm>
                <a:custGeom>
                  <a:avLst/>
                  <a:gdLst/>
                  <a:ahLst/>
                  <a:cxnLst/>
                  <a:rect l="l" t="t" r="r" b="b"/>
                  <a:pathLst>
                    <a:path w="1702" h="1701" extrusionOk="0">
                      <a:moveTo>
                        <a:pt x="105" y="1"/>
                      </a:moveTo>
                      <a:lnTo>
                        <a:pt x="36" y="35"/>
                      </a:lnTo>
                      <a:lnTo>
                        <a:pt x="1" y="139"/>
                      </a:lnTo>
                      <a:lnTo>
                        <a:pt x="36" y="209"/>
                      </a:lnTo>
                      <a:lnTo>
                        <a:pt x="660" y="868"/>
                      </a:lnTo>
                      <a:lnTo>
                        <a:pt x="36" y="1493"/>
                      </a:lnTo>
                      <a:lnTo>
                        <a:pt x="1" y="1597"/>
                      </a:lnTo>
                      <a:lnTo>
                        <a:pt x="36" y="1666"/>
                      </a:lnTo>
                      <a:lnTo>
                        <a:pt x="105" y="1701"/>
                      </a:lnTo>
                      <a:lnTo>
                        <a:pt x="209" y="1666"/>
                      </a:lnTo>
                      <a:lnTo>
                        <a:pt x="834" y="1041"/>
                      </a:lnTo>
                      <a:lnTo>
                        <a:pt x="1493" y="1666"/>
                      </a:lnTo>
                      <a:lnTo>
                        <a:pt x="1562" y="1701"/>
                      </a:lnTo>
                      <a:lnTo>
                        <a:pt x="1666" y="1666"/>
                      </a:lnTo>
                      <a:lnTo>
                        <a:pt x="1701" y="1597"/>
                      </a:lnTo>
                      <a:lnTo>
                        <a:pt x="1666" y="1493"/>
                      </a:lnTo>
                      <a:lnTo>
                        <a:pt x="1007" y="868"/>
                      </a:lnTo>
                      <a:lnTo>
                        <a:pt x="1666" y="209"/>
                      </a:lnTo>
                      <a:lnTo>
                        <a:pt x="1701" y="139"/>
                      </a:lnTo>
                      <a:lnTo>
                        <a:pt x="1666" y="35"/>
                      </a:lnTo>
                      <a:lnTo>
                        <a:pt x="1562" y="1"/>
                      </a:lnTo>
                      <a:lnTo>
                        <a:pt x="1493" y="35"/>
                      </a:lnTo>
                      <a:lnTo>
                        <a:pt x="834" y="695"/>
                      </a:lnTo>
                      <a:lnTo>
                        <a:pt x="209" y="35"/>
                      </a:lnTo>
                      <a:lnTo>
                        <a:pt x="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6"/>
                <p:cNvSpPr/>
                <p:nvPr/>
              </p:nvSpPr>
              <p:spPr>
                <a:xfrm>
                  <a:off x="8562186" y="4039133"/>
                  <a:ext cx="34114" cy="34132"/>
                </a:xfrm>
                <a:custGeom>
                  <a:avLst/>
                  <a:gdLst/>
                  <a:ahLst/>
                  <a:cxnLst/>
                  <a:rect l="l" t="t" r="r" b="b"/>
                  <a:pathLst>
                    <a:path w="1943" h="1944" extrusionOk="0">
                      <a:moveTo>
                        <a:pt x="1700" y="243"/>
                      </a:moveTo>
                      <a:lnTo>
                        <a:pt x="1700" y="1701"/>
                      </a:lnTo>
                      <a:lnTo>
                        <a:pt x="243" y="1701"/>
                      </a:lnTo>
                      <a:lnTo>
                        <a:pt x="243" y="243"/>
                      </a:lnTo>
                      <a:close/>
                      <a:moveTo>
                        <a:pt x="0" y="1"/>
                      </a:moveTo>
                      <a:lnTo>
                        <a:pt x="0" y="1943"/>
                      </a:lnTo>
                      <a:lnTo>
                        <a:pt x="1943" y="1943"/>
                      </a:lnTo>
                      <a:lnTo>
                        <a:pt x="19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6"/>
                <p:cNvSpPr/>
                <p:nvPr/>
              </p:nvSpPr>
              <p:spPr>
                <a:xfrm>
                  <a:off x="8506143" y="4056199"/>
                  <a:ext cx="34132" cy="4266"/>
                </a:xfrm>
                <a:custGeom>
                  <a:avLst/>
                  <a:gdLst/>
                  <a:ahLst/>
                  <a:cxnLst/>
                  <a:rect l="l" t="t" r="r" b="b"/>
                  <a:pathLst>
                    <a:path w="1944" h="243" extrusionOk="0">
                      <a:moveTo>
                        <a:pt x="104" y="0"/>
                      </a:moveTo>
                      <a:lnTo>
                        <a:pt x="35" y="35"/>
                      </a:lnTo>
                      <a:lnTo>
                        <a:pt x="0" y="139"/>
                      </a:lnTo>
                      <a:lnTo>
                        <a:pt x="35" y="208"/>
                      </a:lnTo>
                      <a:lnTo>
                        <a:pt x="104" y="243"/>
                      </a:lnTo>
                      <a:lnTo>
                        <a:pt x="1839" y="243"/>
                      </a:lnTo>
                      <a:lnTo>
                        <a:pt x="1908" y="208"/>
                      </a:lnTo>
                      <a:lnTo>
                        <a:pt x="1943" y="139"/>
                      </a:lnTo>
                      <a:lnTo>
                        <a:pt x="1908" y="35"/>
                      </a:lnTo>
                      <a:lnTo>
                        <a:pt x="1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46"/>
              <p:cNvGrpSpPr/>
              <p:nvPr/>
            </p:nvGrpSpPr>
            <p:grpSpPr>
              <a:xfrm>
                <a:off x="7623321" y="4217651"/>
                <a:ext cx="808679" cy="501969"/>
                <a:chOff x="6592596" y="2373026"/>
                <a:chExt cx="808679" cy="501969"/>
              </a:xfrm>
            </p:grpSpPr>
            <p:sp>
              <p:nvSpPr>
                <p:cNvPr id="1334" name="Google Shape;1334;p46"/>
                <p:cNvSpPr/>
                <p:nvPr/>
              </p:nvSpPr>
              <p:spPr>
                <a:xfrm>
                  <a:off x="6592596" y="2373026"/>
                  <a:ext cx="807768" cy="501969"/>
                </a:xfrm>
                <a:custGeom>
                  <a:avLst/>
                  <a:gdLst/>
                  <a:ahLst/>
                  <a:cxnLst/>
                  <a:rect l="l" t="t" r="r" b="b"/>
                  <a:pathLst>
                    <a:path w="46007" h="28590" extrusionOk="0">
                      <a:moveTo>
                        <a:pt x="1" y="0"/>
                      </a:moveTo>
                      <a:lnTo>
                        <a:pt x="1" y="28589"/>
                      </a:lnTo>
                      <a:lnTo>
                        <a:pt x="46007" y="28589"/>
                      </a:lnTo>
                      <a:lnTo>
                        <a:pt x="4600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6"/>
                <p:cNvSpPr/>
                <p:nvPr/>
              </p:nvSpPr>
              <p:spPr>
                <a:xfrm>
                  <a:off x="7347954" y="2402259"/>
                  <a:ext cx="29883" cy="29865"/>
                </a:xfrm>
                <a:custGeom>
                  <a:avLst/>
                  <a:gdLst/>
                  <a:ahLst/>
                  <a:cxnLst/>
                  <a:rect l="l" t="t" r="r" b="b"/>
                  <a:pathLst>
                    <a:path w="1702" h="1701" extrusionOk="0">
                      <a:moveTo>
                        <a:pt x="105" y="1"/>
                      </a:moveTo>
                      <a:lnTo>
                        <a:pt x="36" y="35"/>
                      </a:lnTo>
                      <a:lnTo>
                        <a:pt x="1" y="139"/>
                      </a:lnTo>
                      <a:lnTo>
                        <a:pt x="36" y="209"/>
                      </a:lnTo>
                      <a:lnTo>
                        <a:pt x="660" y="868"/>
                      </a:lnTo>
                      <a:lnTo>
                        <a:pt x="36" y="1493"/>
                      </a:lnTo>
                      <a:lnTo>
                        <a:pt x="1" y="1597"/>
                      </a:lnTo>
                      <a:lnTo>
                        <a:pt x="36" y="1666"/>
                      </a:lnTo>
                      <a:lnTo>
                        <a:pt x="105" y="1701"/>
                      </a:lnTo>
                      <a:lnTo>
                        <a:pt x="209" y="1666"/>
                      </a:lnTo>
                      <a:lnTo>
                        <a:pt x="834" y="1041"/>
                      </a:lnTo>
                      <a:lnTo>
                        <a:pt x="1493" y="1666"/>
                      </a:lnTo>
                      <a:lnTo>
                        <a:pt x="1562" y="1701"/>
                      </a:lnTo>
                      <a:lnTo>
                        <a:pt x="1666" y="1666"/>
                      </a:lnTo>
                      <a:lnTo>
                        <a:pt x="1701" y="1597"/>
                      </a:lnTo>
                      <a:lnTo>
                        <a:pt x="1666" y="1493"/>
                      </a:lnTo>
                      <a:lnTo>
                        <a:pt x="1007" y="868"/>
                      </a:lnTo>
                      <a:lnTo>
                        <a:pt x="1666" y="209"/>
                      </a:lnTo>
                      <a:lnTo>
                        <a:pt x="1701" y="139"/>
                      </a:lnTo>
                      <a:lnTo>
                        <a:pt x="1666" y="35"/>
                      </a:lnTo>
                      <a:lnTo>
                        <a:pt x="1562" y="1"/>
                      </a:lnTo>
                      <a:lnTo>
                        <a:pt x="1493" y="35"/>
                      </a:lnTo>
                      <a:lnTo>
                        <a:pt x="834" y="695"/>
                      </a:lnTo>
                      <a:lnTo>
                        <a:pt x="209" y="35"/>
                      </a:lnTo>
                      <a:lnTo>
                        <a:pt x="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6"/>
                <p:cNvSpPr/>
                <p:nvPr/>
              </p:nvSpPr>
              <p:spPr>
                <a:xfrm>
                  <a:off x="7285836" y="2400433"/>
                  <a:ext cx="34114" cy="34132"/>
                </a:xfrm>
                <a:custGeom>
                  <a:avLst/>
                  <a:gdLst/>
                  <a:ahLst/>
                  <a:cxnLst/>
                  <a:rect l="l" t="t" r="r" b="b"/>
                  <a:pathLst>
                    <a:path w="1943" h="1944" extrusionOk="0">
                      <a:moveTo>
                        <a:pt x="1700" y="243"/>
                      </a:moveTo>
                      <a:lnTo>
                        <a:pt x="1700" y="1701"/>
                      </a:lnTo>
                      <a:lnTo>
                        <a:pt x="243" y="1701"/>
                      </a:lnTo>
                      <a:lnTo>
                        <a:pt x="243" y="243"/>
                      </a:lnTo>
                      <a:close/>
                      <a:moveTo>
                        <a:pt x="0" y="1"/>
                      </a:moveTo>
                      <a:lnTo>
                        <a:pt x="0" y="1943"/>
                      </a:lnTo>
                      <a:lnTo>
                        <a:pt x="1943" y="1943"/>
                      </a:lnTo>
                      <a:lnTo>
                        <a:pt x="19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6"/>
                <p:cNvSpPr/>
                <p:nvPr/>
              </p:nvSpPr>
              <p:spPr>
                <a:xfrm>
                  <a:off x="7229793" y="2417499"/>
                  <a:ext cx="34132" cy="4266"/>
                </a:xfrm>
                <a:custGeom>
                  <a:avLst/>
                  <a:gdLst/>
                  <a:ahLst/>
                  <a:cxnLst/>
                  <a:rect l="l" t="t" r="r" b="b"/>
                  <a:pathLst>
                    <a:path w="1944" h="243" extrusionOk="0">
                      <a:moveTo>
                        <a:pt x="104" y="0"/>
                      </a:moveTo>
                      <a:lnTo>
                        <a:pt x="35" y="35"/>
                      </a:lnTo>
                      <a:lnTo>
                        <a:pt x="0" y="139"/>
                      </a:lnTo>
                      <a:lnTo>
                        <a:pt x="35" y="208"/>
                      </a:lnTo>
                      <a:lnTo>
                        <a:pt x="104" y="243"/>
                      </a:lnTo>
                      <a:lnTo>
                        <a:pt x="1839" y="243"/>
                      </a:lnTo>
                      <a:lnTo>
                        <a:pt x="1908" y="208"/>
                      </a:lnTo>
                      <a:lnTo>
                        <a:pt x="1943" y="139"/>
                      </a:lnTo>
                      <a:lnTo>
                        <a:pt x="1908" y="35"/>
                      </a:lnTo>
                      <a:lnTo>
                        <a:pt x="1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8" name="Google Shape;1338;p46"/>
                <p:cNvCxnSpPr/>
                <p:nvPr/>
              </p:nvCxnSpPr>
              <p:spPr>
                <a:xfrm>
                  <a:off x="6594875" y="2465800"/>
                  <a:ext cx="8064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339" name="Google Shape;1339;p46"/>
            <p:cNvGrpSpPr/>
            <p:nvPr/>
          </p:nvGrpSpPr>
          <p:grpSpPr>
            <a:xfrm>
              <a:off x="6698661" y="3940201"/>
              <a:ext cx="201777" cy="197103"/>
              <a:chOff x="1983715" y="1621340"/>
              <a:chExt cx="89975" cy="87887"/>
            </a:xfrm>
          </p:grpSpPr>
          <p:sp>
            <p:nvSpPr>
              <p:cNvPr id="1340" name="Google Shape;1340;p46"/>
              <p:cNvSpPr/>
              <p:nvPr/>
            </p:nvSpPr>
            <p:spPr>
              <a:xfrm>
                <a:off x="2021346" y="1658971"/>
                <a:ext cx="12623" cy="10488"/>
              </a:xfrm>
              <a:custGeom>
                <a:avLst/>
                <a:gdLst/>
                <a:ahLst/>
                <a:cxnLst/>
                <a:rect l="l" t="t" r="r" b="b"/>
                <a:pathLst>
                  <a:path w="266" h="221" extrusionOk="0">
                    <a:moveTo>
                      <a:pt x="1" y="0"/>
                    </a:moveTo>
                    <a:lnTo>
                      <a:pt x="1" y="221"/>
                    </a:lnTo>
                    <a:lnTo>
                      <a:pt x="265" y="221"/>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6"/>
              <p:cNvSpPr/>
              <p:nvPr/>
            </p:nvSpPr>
            <p:spPr>
              <a:xfrm>
                <a:off x="2021346" y="1658971"/>
                <a:ext cx="12623" cy="10488"/>
              </a:xfrm>
              <a:custGeom>
                <a:avLst/>
                <a:gdLst/>
                <a:ahLst/>
                <a:cxnLst/>
                <a:rect l="l" t="t" r="r" b="b"/>
                <a:pathLst>
                  <a:path w="266" h="221" fill="none" extrusionOk="0">
                    <a:moveTo>
                      <a:pt x="265" y="0"/>
                    </a:moveTo>
                    <a:lnTo>
                      <a:pt x="1" y="0"/>
                    </a:lnTo>
                    <a:lnTo>
                      <a:pt x="1" y="221"/>
                    </a:lnTo>
                    <a:lnTo>
                      <a:pt x="265" y="221"/>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6"/>
              <p:cNvSpPr/>
              <p:nvPr/>
            </p:nvSpPr>
            <p:spPr>
              <a:xfrm>
                <a:off x="2021346" y="1621340"/>
                <a:ext cx="14711" cy="87887"/>
              </a:xfrm>
              <a:custGeom>
                <a:avLst/>
                <a:gdLst/>
                <a:ahLst/>
                <a:cxnLst/>
                <a:rect l="l" t="t" r="r" b="b"/>
                <a:pathLst>
                  <a:path w="310" h="1852" extrusionOk="0">
                    <a:moveTo>
                      <a:pt x="1" y="0"/>
                    </a:moveTo>
                    <a:lnTo>
                      <a:pt x="1" y="1851"/>
                    </a:lnTo>
                    <a:lnTo>
                      <a:pt x="309" y="1851"/>
                    </a:lnTo>
                    <a:lnTo>
                      <a:pt x="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6"/>
              <p:cNvSpPr/>
              <p:nvPr/>
            </p:nvSpPr>
            <p:spPr>
              <a:xfrm>
                <a:off x="1983715" y="1658971"/>
                <a:ext cx="89975" cy="12576"/>
              </a:xfrm>
              <a:custGeom>
                <a:avLst/>
                <a:gdLst/>
                <a:ahLst/>
                <a:cxnLst/>
                <a:rect l="l" t="t" r="r" b="b"/>
                <a:pathLst>
                  <a:path w="1896" h="265" extrusionOk="0">
                    <a:moveTo>
                      <a:pt x="0" y="0"/>
                    </a:moveTo>
                    <a:lnTo>
                      <a:pt x="0" y="265"/>
                    </a:lnTo>
                    <a:lnTo>
                      <a:pt x="1896" y="265"/>
                    </a:lnTo>
                    <a:lnTo>
                      <a:pt x="18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61" name="Google Shape;1461;p46"/>
          <p:cNvSpPr txBox="1">
            <a:spLocks noGrp="1"/>
          </p:cNvSpPr>
          <p:nvPr>
            <p:ph type="subTitle" idx="2"/>
          </p:nvPr>
        </p:nvSpPr>
        <p:spPr>
          <a:xfrm rot="5400000">
            <a:off x="-676375" y="1436825"/>
            <a:ext cx="2123100" cy="2019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Clr>
                <a:schemeClr val="dk1"/>
              </a:buClr>
              <a:buSzPts val="1100"/>
              <a:buFont typeface="Arial"/>
              <a:buNone/>
            </a:pPr>
            <a:r>
              <a:rPr lang="en"/>
              <a:t>Drafting &amp; CAD Technology</a:t>
            </a:r>
            <a:endParaRPr/>
          </a:p>
        </p:txBody>
      </p:sp>
      <p:sp>
        <p:nvSpPr>
          <p:cNvPr id="1462" name="Google Shape;1462;p46"/>
          <p:cNvSpPr txBox="1">
            <a:spLocks noGrp="1"/>
          </p:cNvSpPr>
          <p:nvPr>
            <p:ph type="subTitle" idx="3"/>
          </p:nvPr>
        </p:nvSpPr>
        <p:spPr>
          <a:xfrm rot="5400000">
            <a:off x="-559825" y="3621325"/>
            <a:ext cx="1890000" cy="20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a:t>Major for college</a:t>
            </a:r>
            <a:endParaRPr/>
          </a:p>
        </p:txBody>
      </p:sp>
      <p:pic>
        <p:nvPicPr>
          <p:cNvPr id="2" name="Picture 1" descr="A screenshot of a computer&#10;&#10;Description automatically generated">
            <a:extLst>
              <a:ext uri="{FF2B5EF4-FFF2-40B4-BE49-F238E27FC236}">
                <a16:creationId xmlns:a16="http://schemas.microsoft.com/office/drawing/2014/main" id="{A508B02C-5EAC-02D0-E858-BB22712513D0}"/>
              </a:ext>
            </a:extLst>
          </p:cNvPr>
          <p:cNvPicPr>
            <a:picLocks noChangeAspect="1"/>
          </p:cNvPicPr>
          <p:nvPr/>
        </p:nvPicPr>
        <p:blipFill rotWithShape="1">
          <a:blip r:embed="rId3">
            <a:extLst>
              <a:ext uri="{28A0092B-C50C-407E-A947-70E740481C1C}">
                <a14:useLocalDpi xmlns:a14="http://schemas.microsoft.com/office/drawing/2010/main" val="0"/>
              </a:ext>
            </a:extLst>
          </a:blip>
          <a:srcRect r="19183"/>
          <a:stretch/>
        </p:blipFill>
        <p:spPr>
          <a:xfrm>
            <a:off x="-1" y="272978"/>
            <a:ext cx="4210225" cy="2340211"/>
          </a:xfrm>
          <a:prstGeom prst="rect">
            <a:avLst/>
          </a:prstGeom>
          <a:ln w="6350">
            <a:solidFill>
              <a:schemeClr val="tx1"/>
            </a:solidFill>
          </a:ln>
        </p:spPr>
      </p:pic>
      <p:pic>
        <p:nvPicPr>
          <p:cNvPr id="3" name="Picture 2" descr="A graph of a function&#10;&#10;Description automatically generated">
            <a:extLst>
              <a:ext uri="{FF2B5EF4-FFF2-40B4-BE49-F238E27FC236}">
                <a16:creationId xmlns:a16="http://schemas.microsoft.com/office/drawing/2014/main" id="{7A391B75-BC05-F4B1-D941-A898630721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4774" y="307248"/>
            <a:ext cx="4899226" cy="2340211"/>
          </a:xfrm>
          <a:prstGeom prst="rect">
            <a:avLst/>
          </a:prstGeom>
          <a:ln w="6350">
            <a:solidFill>
              <a:schemeClr val="tx1"/>
            </a:solidFill>
          </a:ln>
        </p:spPr>
      </p:pic>
      <p:pic>
        <p:nvPicPr>
          <p:cNvPr id="4" name="Picture 3" descr="A graph of a function&#10;&#10;Description automatically generated">
            <a:extLst>
              <a:ext uri="{FF2B5EF4-FFF2-40B4-BE49-F238E27FC236}">
                <a16:creationId xmlns:a16="http://schemas.microsoft.com/office/drawing/2014/main" id="{1C2EBD0C-7CC8-3496-5F30-F245F25450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1191" y="2710735"/>
            <a:ext cx="4826392" cy="2340211"/>
          </a:xfrm>
          <a:prstGeom prst="rect">
            <a:avLst/>
          </a:prstGeom>
          <a:ln w="6350">
            <a:solidFill>
              <a:schemeClr val="tx1"/>
            </a:solidFill>
          </a:ln>
        </p:spPr>
      </p:pic>
      <p:pic>
        <p:nvPicPr>
          <p:cNvPr id="5" name="Picture 4" descr="A graph of a graph&#10;&#10;Description automatically generated">
            <a:extLst>
              <a:ext uri="{FF2B5EF4-FFF2-40B4-BE49-F238E27FC236}">
                <a16:creationId xmlns:a16="http://schemas.microsoft.com/office/drawing/2014/main" id="{B32AB5A5-C043-CA39-A735-7827D79B152C}"/>
              </a:ext>
            </a:extLst>
          </p:cNvPr>
          <p:cNvPicPr>
            <a:picLocks noChangeAspect="1"/>
          </p:cNvPicPr>
          <p:nvPr/>
        </p:nvPicPr>
        <p:blipFill rotWithShape="1">
          <a:blip r:embed="rId6">
            <a:extLst>
              <a:ext uri="{28A0092B-C50C-407E-A947-70E740481C1C}">
                <a14:useLocalDpi xmlns:a14="http://schemas.microsoft.com/office/drawing/2010/main" val="0"/>
              </a:ext>
            </a:extLst>
          </a:blip>
          <a:srcRect l="28241"/>
          <a:stretch/>
        </p:blipFill>
        <p:spPr>
          <a:xfrm>
            <a:off x="-25016" y="2633509"/>
            <a:ext cx="4267211" cy="2522914"/>
          </a:xfrm>
          <a:prstGeom prst="rect">
            <a:avLst/>
          </a:prstGeom>
          <a:ln w="6350">
            <a:solidFill>
              <a:schemeClr val="tx1"/>
            </a:solidFill>
          </a:ln>
        </p:spPr>
      </p:pic>
      <p:sp>
        <p:nvSpPr>
          <p:cNvPr id="10" name="TextBox 9">
            <a:extLst>
              <a:ext uri="{FF2B5EF4-FFF2-40B4-BE49-F238E27FC236}">
                <a16:creationId xmlns:a16="http://schemas.microsoft.com/office/drawing/2014/main" id="{ECE0E113-ADEF-B598-81DA-0539FC9EDB49}"/>
              </a:ext>
            </a:extLst>
          </p:cNvPr>
          <p:cNvSpPr txBox="1"/>
          <p:nvPr/>
        </p:nvSpPr>
        <p:spPr>
          <a:xfrm>
            <a:off x="-25016" y="-17885"/>
            <a:ext cx="2238113" cy="276999"/>
          </a:xfrm>
          <a:prstGeom prst="rect">
            <a:avLst/>
          </a:prstGeom>
          <a:noFill/>
        </p:spPr>
        <p:txBody>
          <a:bodyPr wrap="none" rtlCol="0">
            <a:spAutoFit/>
          </a:bodyPr>
          <a:lstStyle/>
          <a:p>
            <a:r>
              <a:rPr lang="en-US" sz="1200" b="1" dirty="0"/>
              <a:t>Results of Second Antenna:</a:t>
            </a:r>
            <a:endParaRPr lang="en-IN" sz="1200" b="1" dirty="0"/>
          </a:p>
        </p:txBody>
      </p:sp>
    </p:spTree>
    <p:extLst>
      <p:ext uri="{BB962C8B-B14F-4D97-AF65-F5344CB8AC3E}">
        <p14:creationId xmlns:p14="http://schemas.microsoft.com/office/powerpoint/2010/main" val="3174711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EDA4D41B-45D6-B8DC-8FB0-1F37D811C764}"/>
              </a:ext>
            </a:extLst>
          </p:cNvPr>
          <p:cNvSpPr>
            <a:spLocks noGrp="1"/>
          </p:cNvSpPr>
          <p:nvPr>
            <p:ph type="subTitle" idx="2"/>
          </p:nvPr>
        </p:nvSpPr>
        <p:spPr/>
        <p:txBody>
          <a:bodyPr/>
          <a:lstStyle/>
          <a:p>
            <a:endParaRPr lang="en-IN"/>
          </a:p>
        </p:txBody>
      </p:sp>
      <p:sp>
        <p:nvSpPr>
          <p:cNvPr id="5" name="Subtitle 4">
            <a:extLst>
              <a:ext uri="{FF2B5EF4-FFF2-40B4-BE49-F238E27FC236}">
                <a16:creationId xmlns:a16="http://schemas.microsoft.com/office/drawing/2014/main" id="{92ECD830-AA4C-6425-2886-A8D4C2561297}"/>
              </a:ext>
            </a:extLst>
          </p:cNvPr>
          <p:cNvSpPr>
            <a:spLocks noGrp="1"/>
          </p:cNvSpPr>
          <p:nvPr>
            <p:ph type="subTitle" idx="3"/>
          </p:nvPr>
        </p:nvSpPr>
        <p:spPr/>
        <p:txBody>
          <a:bodyPr/>
          <a:lstStyle/>
          <a:p>
            <a:endParaRPr lang="en-IN"/>
          </a:p>
        </p:txBody>
      </p:sp>
      <p:sp>
        <p:nvSpPr>
          <p:cNvPr id="6" name="TextBox 5">
            <a:extLst>
              <a:ext uri="{FF2B5EF4-FFF2-40B4-BE49-F238E27FC236}">
                <a16:creationId xmlns:a16="http://schemas.microsoft.com/office/drawing/2014/main" id="{2A49AD4C-F119-DD58-7287-BDEBD815E59F}"/>
              </a:ext>
            </a:extLst>
          </p:cNvPr>
          <p:cNvSpPr txBox="1"/>
          <p:nvPr/>
        </p:nvSpPr>
        <p:spPr>
          <a:xfrm>
            <a:off x="1623374" y="1537775"/>
            <a:ext cx="5897252" cy="1600438"/>
          </a:xfrm>
          <a:prstGeom prst="rect">
            <a:avLst/>
          </a:prstGeom>
          <a:noFill/>
        </p:spPr>
        <p:txBody>
          <a:bodyPr wrap="square" rtlCol="0">
            <a:spAutoFit/>
          </a:bodyPr>
          <a:lstStyle/>
          <a:p>
            <a:pPr marL="285750" indent="-285750">
              <a:buFont typeface="Arial" panose="020B0604020202020204" pitchFamily="34" charset="0"/>
              <a:buChar char="•"/>
            </a:pPr>
            <a:r>
              <a:rPr lang="en-US" dirty="0"/>
              <a:t>The 1st Antenna designed as a result of the studies, covers all the up and down frequency ranges allocated for military satellite communication and has a bandwidth of 1.35 GHz = 17.25%. </a:t>
            </a:r>
          </a:p>
          <a:p>
            <a:endParaRPr lang="en-US" dirty="0"/>
          </a:p>
          <a:p>
            <a:pPr marL="285750" indent="-285750">
              <a:buFont typeface="Arial" panose="020B0604020202020204" pitchFamily="34" charset="0"/>
              <a:buChar char="•"/>
            </a:pPr>
            <a:r>
              <a:rPr lang="en-US" dirty="0"/>
              <a:t>The 2nd Antenna, designed as a result of the changes made on the 1st Antenna, operates in the frequency ranges of 6.74 - 9.69 and has a bandwidth of 1.6 GHz more than the 1st Antenna. </a:t>
            </a:r>
            <a:endParaRPr lang="en-IN" dirty="0"/>
          </a:p>
        </p:txBody>
      </p:sp>
      <p:sp>
        <p:nvSpPr>
          <p:cNvPr id="7" name="TextBox 6">
            <a:extLst>
              <a:ext uri="{FF2B5EF4-FFF2-40B4-BE49-F238E27FC236}">
                <a16:creationId xmlns:a16="http://schemas.microsoft.com/office/drawing/2014/main" id="{89F5F673-BDD2-E799-19D1-9208F4276E99}"/>
              </a:ext>
            </a:extLst>
          </p:cNvPr>
          <p:cNvSpPr txBox="1"/>
          <p:nvPr/>
        </p:nvSpPr>
        <p:spPr>
          <a:xfrm>
            <a:off x="3313012" y="745900"/>
            <a:ext cx="3350597" cy="584775"/>
          </a:xfrm>
          <a:prstGeom prst="rect">
            <a:avLst/>
          </a:prstGeom>
          <a:noFill/>
        </p:spPr>
        <p:txBody>
          <a:bodyPr wrap="none" rtlCol="0">
            <a:spAutoFit/>
          </a:bodyPr>
          <a:lstStyle/>
          <a:p>
            <a:pPr algn="ctr">
              <a:buClr>
                <a:schemeClr val="dk1"/>
              </a:buClr>
              <a:buSzPts val="3600"/>
            </a:pPr>
            <a:r>
              <a:rPr lang="en-US" sz="3200" dirty="0">
                <a:solidFill>
                  <a:schemeClr val="dk1"/>
                </a:solidFill>
                <a:latin typeface="Raleway Black"/>
                <a:sym typeface="Raleway Black"/>
              </a:rPr>
              <a:t>Final Outcomes</a:t>
            </a:r>
            <a:endParaRPr lang="en-IN" sz="3200" dirty="0">
              <a:solidFill>
                <a:schemeClr val="dk1"/>
              </a:solidFill>
              <a:latin typeface="Raleway Black"/>
              <a:sym typeface="Raleway Black"/>
            </a:endParaRPr>
          </a:p>
        </p:txBody>
      </p:sp>
    </p:spTree>
    <p:extLst>
      <p:ext uri="{BB962C8B-B14F-4D97-AF65-F5344CB8AC3E}">
        <p14:creationId xmlns:p14="http://schemas.microsoft.com/office/powerpoint/2010/main" val="3844882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B0D79-7937-C42A-3493-B0F3DCEEA5D9}"/>
              </a:ext>
            </a:extLst>
          </p:cNvPr>
          <p:cNvSpPr>
            <a:spLocks noGrp="1"/>
          </p:cNvSpPr>
          <p:nvPr>
            <p:ph type="title"/>
          </p:nvPr>
        </p:nvSpPr>
        <p:spPr>
          <a:xfrm>
            <a:off x="1992888" y="225387"/>
            <a:ext cx="5158200" cy="729900"/>
          </a:xfrm>
        </p:spPr>
        <p:txBody>
          <a:bodyPr/>
          <a:lstStyle/>
          <a:p>
            <a:r>
              <a:rPr lang="en-US" sz="3200" dirty="0"/>
              <a:t>IMPROVEMENTS IN MPA</a:t>
            </a:r>
          </a:p>
        </p:txBody>
      </p:sp>
      <p:sp>
        <p:nvSpPr>
          <p:cNvPr id="3" name="Subtitle 2">
            <a:extLst>
              <a:ext uri="{FF2B5EF4-FFF2-40B4-BE49-F238E27FC236}">
                <a16:creationId xmlns:a16="http://schemas.microsoft.com/office/drawing/2014/main" id="{AC47D20F-36B4-4595-A70B-583719374027}"/>
              </a:ext>
            </a:extLst>
          </p:cNvPr>
          <p:cNvSpPr>
            <a:spLocks noGrp="1"/>
          </p:cNvSpPr>
          <p:nvPr>
            <p:ph type="subTitle" idx="1"/>
          </p:nvPr>
        </p:nvSpPr>
        <p:spPr>
          <a:xfrm>
            <a:off x="741668" y="1229361"/>
            <a:ext cx="7660640" cy="2958852"/>
          </a:xfrm>
        </p:spPr>
        <p:txBody>
          <a:bodyPr/>
          <a:lstStyle/>
          <a:p>
            <a:pPr algn="l">
              <a:spcBef>
                <a:spcPts val="0"/>
              </a:spcBef>
              <a:spcAft>
                <a:spcPts val="0"/>
              </a:spcAft>
              <a:buFont typeface="Arial" panose="020B0604020202020204" pitchFamily="34" charset="0"/>
              <a:buChar char="•"/>
            </a:pPr>
            <a:r>
              <a:rPr lang="en-US" sz="1550" b="1" dirty="0">
                <a:solidFill>
                  <a:srgbClr val="0E101A"/>
                </a:solidFill>
                <a:effectLst/>
              </a:rPr>
              <a:t>Bandwidth Improvement: </a:t>
            </a:r>
            <a:r>
              <a:rPr lang="en-US" sz="1550" dirty="0">
                <a:solidFill>
                  <a:srgbClr val="0E101A"/>
                </a:solidFill>
                <a:effectLst/>
              </a:rPr>
              <a:t>Stacked Patches, Slots and Modifications, Different Feeding Techniques</a:t>
            </a:r>
          </a:p>
          <a:p>
            <a:pPr marL="114300" indent="0" algn="l">
              <a:spcBef>
                <a:spcPts val="0"/>
              </a:spcBef>
              <a:spcAft>
                <a:spcPts val="0"/>
              </a:spcAft>
            </a:pPr>
            <a:endParaRPr lang="en-US" sz="1550" dirty="0">
              <a:solidFill>
                <a:srgbClr val="0E101A"/>
              </a:solidFill>
              <a:effectLst/>
            </a:endParaRPr>
          </a:p>
          <a:p>
            <a:pPr algn="l">
              <a:buFont typeface="Arial" panose="020B0604020202020204" pitchFamily="34" charset="0"/>
              <a:buChar char="•"/>
            </a:pPr>
            <a:r>
              <a:rPr lang="en-US" sz="1550" b="1" dirty="0">
                <a:solidFill>
                  <a:srgbClr val="0E101A"/>
                </a:solidFill>
                <a:effectLst/>
              </a:rPr>
              <a:t>Radiation Efficiency: </a:t>
            </a:r>
            <a:r>
              <a:rPr lang="en-US" sz="1550" dirty="0">
                <a:solidFill>
                  <a:srgbClr val="0E101A"/>
                </a:solidFill>
                <a:effectLst/>
              </a:rPr>
              <a:t>Optimize Substrate, Refine Dimensions, Improved Feeding Mechanism.</a:t>
            </a:r>
          </a:p>
          <a:p>
            <a:pPr marL="114300" indent="0" algn="l"/>
            <a:endParaRPr lang="en-US" sz="1550" dirty="0">
              <a:solidFill>
                <a:srgbClr val="0E101A"/>
              </a:solidFill>
              <a:effectLst/>
            </a:endParaRPr>
          </a:p>
          <a:p>
            <a:pPr algn="l">
              <a:buFont typeface="Arial" panose="020B0604020202020204" pitchFamily="34" charset="0"/>
              <a:buChar char="•"/>
            </a:pPr>
            <a:r>
              <a:rPr lang="en-US" sz="1550" b="1" dirty="0">
                <a:solidFill>
                  <a:srgbClr val="0E101A"/>
                </a:solidFill>
                <a:effectLst/>
              </a:rPr>
              <a:t>Directivity and Gain: </a:t>
            </a:r>
            <a:r>
              <a:rPr lang="en-US" sz="1550" dirty="0">
                <a:solidFill>
                  <a:srgbClr val="0E101A"/>
                </a:solidFill>
                <a:effectLst/>
              </a:rPr>
              <a:t>Adding a Reflector, Higher Gain Feed</a:t>
            </a:r>
          </a:p>
          <a:p>
            <a:pPr marL="114300" indent="0" algn="l"/>
            <a:endParaRPr lang="en-US" sz="1550" dirty="0">
              <a:solidFill>
                <a:srgbClr val="0E101A"/>
              </a:solidFill>
              <a:effectLst/>
            </a:endParaRPr>
          </a:p>
          <a:p>
            <a:pPr algn="l">
              <a:buFont typeface="Arial" panose="020B0604020202020204" pitchFamily="34" charset="0"/>
              <a:buChar char="•"/>
            </a:pPr>
            <a:r>
              <a:rPr lang="en-US" sz="1550" b="1" dirty="0">
                <a:solidFill>
                  <a:srgbClr val="0E101A"/>
                </a:solidFill>
                <a:effectLst/>
              </a:rPr>
              <a:t>Miniaturization: </a:t>
            </a:r>
            <a:r>
              <a:rPr lang="en-US" sz="1550" dirty="0">
                <a:solidFill>
                  <a:srgbClr val="0E101A"/>
                </a:solidFill>
                <a:effectLst/>
              </a:rPr>
              <a:t>Advanced Materials, Advanced Manufacturing Techniques</a:t>
            </a:r>
          </a:p>
          <a:p>
            <a:pPr algn="l">
              <a:buFont typeface="Arial" panose="020B0604020202020204" pitchFamily="34" charset="0"/>
              <a:buChar char="•"/>
            </a:pPr>
            <a:endParaRPr lang="en-US" sz="1550" dirty="0">
              <a:solidFill>
                <a:srgbClr val="0E101A"/>
              </a:solidFill>
              <a:effectLst/>
            </a:endParaRPr>
          </a:p>
          <a:p>
            <a:pPr algn="l">
              <a:buFont typeface="Arial" panose="020B0604020202020204" pitchFamily="34" charset="0"/>
              <a:buChar char="•"/>
            </a:pPr>
            <a:r>
              <a:rPr lang="en-US" sz="1550" b="1" dirty="0">
                <a:solidFill>
                  <a:srgbClr val="0E101A"/>
                </a:solidFill>
                <a:effectLst/>
              </a:rPr>
              <a:t>Environmental Stability: </a:t>
            </a:r>
            <a:r>
              <a:rPr lang="en-US" sz="1550" dirty="0">
                <a:solidFill>
                  <a:srgbClr val="0E101A"/>
                </a:solidFill>
                <a:effectLst/>
              </a:rPr>
              <a:t>Material Selection, Protective Coatings</a:t>
            </a:r>
          </a:p>
          <a:p>
            <a:pPr algn="l">
              <a:buFont typeface="Arial" panose="020B0604020202020204" pitchFamily="34" charset="0"/>
              <a:buChar char="•"/>
            </a:pPr>
            <a:endParaRPr lang="en-US" sz="1550" dirty="0">
              <a:solidFill>
                <a:srgbClr val="0E101A"/>
              </a:solidFill>
              <a:effectLst/>
            </a:endParaRPr>
          </a:p>
          <a:p>
            <a:pPr algn="l">
              <a:buFont typeface="Arial" panose="020B0604020202020204" pitchFamily="34" charset="0"/>
              <a:buChar char="•"/>
            </a:pPr>
            <a:r>
              <a:rPr lang="en-US" sz="1550" dirty="0">
                <a:solidFill>
                  <a:srgbClr val="0E101A"/>
                </a:solidFill>
                <a:effectLst/>
              </a:rPr>
              <a:t>Since the antenna sizes calculated by numerical methods are difficult to adjust to operate in appropriate frequency ranges, the dimensions of the antenna can be designed using the genetic algorithm, which is a part of artificial intelligence </a:t>
            </a:r>
            <a:r>
              <a:rPr lang="en-US" sz="1550" dirty="0" err="1">
                <a:solidFill>
                  <a:srgbClr val="0E101A"/>
                </a:solidFill>
                <a:effectLst/>
              </a:rPr>
              <a:t>optimisation</a:t>
            </a:r>
            <a:r>
              <a:rPr lang="en-US" sz="1550" dirty="0">
                <a:solidFill>
                  <a:srgbClr val="0E101A"/>
                </a:solidFill>
                <a:effectLst/>
              </a:rPr>
              <a:t> algorithms.</a:t>
            </a:r>
          </a:p>
        </p:txBody>
      </p:sp>
    </p:spTree>
    <p:extLst>
      <p:ext uri="{BB962C8B-B14F-4D97-AF65-F5344CB8AC3E}">
        <p14:creationId xmlns:p14="http://schemas.microsoft.com/office/powerpoint/2010/main" val="2035250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36"/>
        <p:cNvGrpSpPr/>
        <p:nvPr/>
      </p:nvGrpSpPr>
      <p:grpSpPr>
        <a:xfrm>
          <a:off x="0" y="0"/>
          <a:ext cx="0" cy="0"/>
          <a:chOff x="0" y="0"/>
          <a:chExt cx="0" cy="0"/>
        </a:xfrm>
      </p:grpSpPr>
      <p:sp>
        <p:nvSpPr>
          <p:cNvPr id="6137" name="Google Shape;6137;p80"/>
          <p:cNvSpPr txBox="1">
            <a:spLocks noGrp="1"/>
          </p:cNvSpPr>
          <p:nvPr>
            <p:ph type="title"/>
          </p:nvPr>
        </p:nvSpPr>
        <p:spPr>
          <a:xfrm>
            <a:off x="1400099" y="503250"/>
            <a:ext cx="6343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6138" name="Google Shape;6138;p80"/>
          <p:cNvSpPr txBox="1">
            <a:spLocks noGrp="1"/>
          </p:cNvSpPr>
          <p:nvPr>
            <p:ph type="subTitle" idx="1"/>
          </p:nvPr>
        </p:nvSpPr>
        <p:spPr>
          <a:xfrm>
            <a:off x="879549" y="1339689"/>
            <a:ext cx="7384901" cy="2167381"/>
          </a:xfrm>
          <a:prstGeom prst="rect">
            <a:avLst/>
          </a:prstGeom>
        </p:spPr>
        <p:txBody>
          <a:bodyPr spcFirstLastPara="1" wrap="square" lIns="91425" tIns="91425" rIns="91425" bIns="91425" anchor="t" anchorCtr="0">
            <a:noAutofit/>
          </a:bodyPr>
          <a:lstStyle/>
          <a:p>
            <a:pPr marL="285750" indent="-285750" algn="just">
              <a:buSzPts val="1100"/>
            </a:pPr>
            <a:r>
              <a:rPr lang="en-US" b="1" dirty="0">
                <a:latin typeface="Raleway"/>
                <a:ea typeface="Raleway"/>
                <a:cs typeface="Raleway"/>
                <a:sym typeface="Raleway"/>
              </a:rPr>
              <a:t>First we designed a MPA at 10 GHz frequency for X Band applications and obtained schematic drawings.</a:t>
            </a:r>
          </a:p>
          <a:p>
            <a:pPr marL="285750" indent="-285750" algn="just">
              <a:buSzPts val="1100"/>
            </a:pPr>
            <a:endParaRPr lang="en-US" b="1" dirty="0">
              <a:latin typeface="Raleway"/>
              <a:ea typeface="Raleway"/>
              <a:cs typeface="Raleway"/>
              <a:sym typeface="Raleway"/>
            </a:endParaRPr>
          </a:p>
          <a:p>
            <a:pPr marL="285750" indent="-285750" algn="just">
              <a:buSzPts val="1100"/>
            </a:pPr>
            <a:r>
              <a:rPr lang="en-US" b="1" dirty="0">
                <a:latin typeface="Raleway"/>
                <a:ea typeface="Raleway"/>
                <a:cs typeface="Raleway"/>
                <a:sym typeface="Raleway"/>
              </a:rPr>
              <a:t>In the simulation section, S11 characteristic graphics, E and H plane radiation patterns and antenna gain graphics were drawn. Simulation results show that the antenna works as desired and meets the X Band design criteria.</a:t>
            </a:r>
          </a:p>
          <a:p>
            <a:pPr marL="285750" indent="-285750" algn="just">
              <a:buSzPts val="1100"/>
            </a:pPr>
            <a:endParaRPr lang="en-US" b="1" dirty="0">
              <a:latin typeface="Raleway"/>
              <a:ea typeface="Raleway"/>
              <a:cs typeface="Raleway"/>
              <a:sym typeface="Raleway"/>
            </a:endParaRPr>
          </a:p>
          <a:p>
            <a:pPr marL="285750" indent="-285750" algn="just">
              <a:buSzPts val="1100"/>
            </a:pPr>
            <a:r>
              <a:rPr lang="en-US" b="1" dirty="0">
                <a:latin typeface="Raleway"/>
                <a:ea typeface="Raleway"/>
                <a:cs typeface="Raleway"/>
                <a:sym typeface="Raleway"/>
              </a:rPr>
              <a:t>Thereafter we designed a microstrip patch antenna operating in the range of downlink frequency 7.25-7.75 GHz and uplink frequency 7.9-8.4 GHz allocated for military satellite communication.</a:t>
            </a:r>
          </a:p>
          <a:p>
            <a:pPr marL="285750" indent="-285750" algn="just">
              <a:buSzPts val="1100"/>
            </a:pPr>
            <a:endParaRPr lang="en-US" b="1" dirty="0">
              <a:latin typeface="Raleway"/>
              <a:ea typeface="Raleway"/>
              <a:cs typeface="Raleway"/>
              <a:sym typeface="Raleway"/>
            </a:endParaRPr>
          </a:p>
          <a:p>
            <a:pPr marL="285750" indent="-285750" algn="just">
              <a:buSzPts val="1100"/>
            </a:pPr>
            <a:r>
              <a:rPr lang="en-US" b="1" dirty="0">
                <a:latin typeface="Raleway"/>
                <a:ea typeface="Raleway"/>
                <a:cs typeface="Raleway"/>
                <a:sym typeface="Raleway"/>
              </a:rPr>
              <a:t>Then we designed a 2nd Antenna as a result of the changes made on the 1st Antenna, operates in the frequency ranges of 6.74 - 9.69 and has a bandwidth of 1.6 GHz more than the 1st Antenna.</a:t>
            </a:r>
          </a:p>
        </p:txBody>
      </p:sp>
      <p:grpSp>
        <p:nvGrpSpPr>
          <p:cNvPr id="6143" name="Google Shape;6143;p80"/>
          <p:cNvGrpSpPr/>
          <p:nvPr/>
        </p:nvGrpSpPr>
        <p:grpSpPr>
          <a:xfrm>
            <a:off x="0" y="3507070"/>
            <a:ext cx="800650" cy="794446"/>
            <a:chOff x="711997" y="3993954"/>
            <a:chExt cx="739153" cy="733425"/>
          </a:xfrm>
        </p:grpSpPr>
        <p:grpSp>
          <p:nvGrpSpPr>
            <p:cNvPr id="6144" name="Google Shape;6144;p80"/>
            <p:cNvGrpSpPr/>
            <p:nvPr/>
          </p:nvGrpSpPr>
          <p:grpSpPr>
            <a:xfrm>
              <a:off x="711997" y="3993954"/>
              <a:ext cx="605939" cy="733425"/>
              <a:chOff x="854872" y="593529"/>
              <a:chExt cx="605939" cy="733425"/>
            </a:xfrm>
          </p:grpSpPr>
          <p:grpSp>
            <p:nvGrpSpPr>
              <p:cNvPr id="6145" name="Google Shape;6145;p80"/>
              <p:cNvGrpSpPr/>
              <p:nvPr/>
            </p:nvGrpSpPr>
            <p:grpSpPr>
              <a:xfrm>
                <a:off x="854872" y="749504"/>
                <a:ext cx="444014" cy="577450"/>
                <a:chOff x="2255047" y="690567"/>
                <a:chExt cx="444014" cy="577450"/>
              </a:xfrm>
            </p:grpSpPr>
            <p:sp>
              <p:nvSpPr>
                <p:cNvPr id="6146" name="Google Shape;6146;p80"/>
                <p:cNvSpPr/>
                <p:nvPr/>
              </p:nvSpPr>
              <p:spPr>
                <a:xfrm>
                  <a:off x="2255047" y="690567"/>
                  <a:ext cx="444011" cy="577450"/>
                </a:xfrm>
                <a:custGeom>
                  <a:avLst/>
                  <a:gdLst/>
                  <a:ahLst/>
                  <a:cxnLst/>
                  <a:rect l="l" t="t" r="r" b="b"/>
                  <a:pathLst>
                    <a:path w="13393" h="17418" extrusionOk="0">
                      <a:moveTo>
                        <a:pt x="1" y="0"/>
                      </a:moveTo>
                      <a:lnTo>
                        <a:pt x="1" y="17417"/>
                      </a:lnTo>
                      <a:lnTo>
                        <a:pt x="13393" y="17417"/>
                      </a:lnTo>
                      <a:lnTo>
                        <a:pt x="13393" y="4164"/>
                      </a:lnTo>
                      <a:lnTo>
                        <a:pt x="10062"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80"/>
                <p:cNvSpPr/>
                <p:nvPr/>
              </p:nvSpPr>
              <p:spPr>
                <a:xfrm>
                  <a:off x="2588630" y="690567"/>
                  <a:ext cx="110431" cy="138047"/>
                </a:xfrm>
                <a:custGeom>
                  <a:avLst/>
                  <a:gdLst/>
                  <a:ahLst/>
                  <a:cxnLst/>
                  <a:rect l="l" t="t" r="r" b="b"/>
                  <a:pathLst>
                    <a:path w="3331" h="4164" extrusionOk="0">
                      <a:moveTo>
                        <a:pt x="0" y="0"/>
                      </a:moveTo>
                      <a:lnTo>
                        <a:pt x="0" y="4164"/>
                      </a:lnTo>
                      <a:lnTo>
                        <a:pt x="3331" y="4164"/>
                      </a:lnTo>
                      <a:lnTo>
                        <a:pt x="0" y="0"/>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48" name="Google Shape;6148;p80"/>
                <p:cNvCxnSpPr/>
                <p:nvPr/>
              </p:nvCxnSpPr>
              <p:spPr>
                <a:xfrm>
                  <a:off x="2320463" y="924475"/>
                  <a:ext cx="313200" cy="0"/>
                </a:xfrm>
                <a:prstGeom prst="straightConnector1">
                  <a:avLst/>
                </a:prstGeom>
                <a:noFill/>
                <a:ln w="9525" cap="flat" cmpd="sng">
                  <a:solidFill>
                    <a:schemeClr val="dk1"/>
                  </a:solidFill>
                  <a:prstDash val="solid"/>
                  <a:round/>
                  <a:headEnd type="none" w="med" len="med"/>
                  <a:tailEnd type="none" w="med" len="med"/>
                </a:ln>
              </p:spPr>
            </p:cxnSp>
            <p:cxnSp>
              <p:nvCxnSpPr>
                <p:cNvPr id="6149" name="Google Shape;6149;p80"/>
                <p:cNvCxnSpPr/>
                <p:nvPr/>
              </p:nvCxnSpPr>
              <p:spPr>
                <a:xfrm>
                  <a:off x="2320463" y="979300"/>
                  <a:ext cx="313200" cy="0"/>
                </a:xfrm>
                <a:prstGeom prst="straightConnector1">
                  <a:avLst/>
                </a:prstGeom>
                <a:noFill/>
                <a:ln w="9525" cap="flat" cmpd="sng">
                  <a:solidFill>
                    <a:schemeClr val="dk1"/>
                  </a:solidFill>
                  <a:prstDash val="solid"/>
                  <a:round/>
                  <a:headEnd type="none" w="med" len="med"/>
                  <a:tailEnd type="none" w="med" len="med"/>
                </a:ln>
              </p:spPr>
            </p:cxnSp>
            <p:cxnSp>
              <p:nvCxnSpPr>
                <p:cNvPr id="6150" name="Google Shape;6150;p80"/>
                <p:cNvCxnSpPr/>
                <p:nvPr/>
              </p:nvCxnSpPr>
              <p:spPr>
                <a:xfrm>
                  <a:off x="2320463" y="1031550"/>
                  <a:ext cx="313200" cy="0"/>
                </a:xfrm>
                <a:prstGeom prst="straightConnector1">
                  <a:avLst/>
                </a:prstGeom>
                <a:noFill/>
                <a:ln w="9525" cap="flat" cmpd="sng">
                  <a:solidFill>
                    <a:schemeClr val="dk1"/>
                  </a:solidFill>
                  <a:prstDash val="solid"/>
                  <a:round/>
                  <a:headEnd type="none" w="med" len="med"/>
                  <a:tailEnd type="none" w="med" len="med"/>
                </a:ln>
              </p:spPr>
            </p:cxnSp>
          </p:grpSp>
          <p:grpSp>
            <p:nvGrpSpPr>
              <p:cNvPr id="6151" name="Google Shape;6151;p80"/>
              <p:cNvGrpSpPr/>
              <p:nvPr/>
            </p:nvGrpSpPr>
            <p:grpSpPr>
              <a:xfrm>
                <a:off x="935835" y="671517"/>
                <a:ext cx="444014" cy="577450"/>
                <a:chOff x="2255047" y="690567"/>
                <a:chExt cx="444014" cy="577450"/>
              </a:xfrm>
            </p:grpSpPr>
            <p:sp>
              <p:nvSpPr>
                <p:cNvPr id="6152" name="Google Shape;6152;p80"/>
                <p:cNvSpPr/>
                <p:nvPr/>
              </p:nvSpPr>
              <p:spPr>
                <a:xfrm>
                  <a:off x="2255047" y="690567"/>
                  <a:ext cx="444011" cy="577450"/>
                </a:xfrm>
                <a:custGeom>
                  <a:avLst/>
                  <a:gdLst/>
                  <a:ahLst/>
                  <a:cxnLst/>
                  <a:rect l="l" t="t" r="r" b="b"/>
                  <a:pathLst>
                    <a:path w="13393" h="17418" extrusionOk="0">
                      <a:moveTo>
                        <a:pt x="1" y="0"/>
                      </a:moveTo>
                      <a:lnTo>
                        <a:pt x="1" y="17417"/>
                      </a:lnTo>
                      <a:lnTo>
                        <a:pt x="13393" y="17417"/>
                      </a:lnTo>
                      <a:lnTo>
                        <a:pt x="13393" y="4164"/>
                      </a:lnTo>
                      <a:lnTo>
                        <a:pt x="10062"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80"/>
                <p:cNvSpPr/>
                <p:nvPr/>
              </p:nvSpPr>
              <p:spPr>
                <a:xfrm>
                  <a:off x="2588630" y="690567"/>
                  <a:ext cx="110431" cy="138047"/>
                </a:xfrm>
                <a:custGeom>
                  <a:avLst/>
                  <a:gdLst/>
                  <a:ahLst/>
                  <a:cxnLst/>
                  <a:rect l="l" t="t" r="r" b="b"/>
                  <a:pathLst>
                    <a:path w="3331" h="4164" extrusionOk="0">
                      <a:moveTo>
                        <a:pt x="0" y="0"/>
                      </a:moveTo>
                      <a:lnTo>
                        <a:pt x="0" y="4164"/>
                      </a:lnTo>
                      <a:lnTo>
                        <a:pt x="3331" y="4164"/>
                      </a:lnTo>
                      <a:lnTo>
                        <a:pt x="0" y="0"/>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54" name="Google Shape;6154;p80"/>
                <p:cNvCxnSpPr/>
                <p:nvPr/>
              </p:nvCxnSpPr>
              <p:spPr>
                <a:xfrm>
                  <a:off x="2320463" y="924475"/>
                  <a:ext cx="313200" cy="0"/>
                </a:xfrm>
                <a:prstGeom prst="straightConnector1">
                  <a:avLst/>
                </a:prstGeom>
                <a:noFill/>
                <a:ln w="9525" cap="flat" cmpd="sng">
                  <a:solidFill>
                    <a:schemeClr val="dk1"/>
                  </a:solidFill>
                  <a:prstDash val="solid"/>
                  <a:round/>
                  <a:headEnd type="none" w="med" len="med"/>
                  <a:tailEnd type="none" w="med" len="med"/>
                </a:ln>
              </p:spPr>
            </p:cxnSp>
            <p:cxnSp>
              <p:nvCxnSpPr>
                <p:cNvPr id="6155" name="Google Shape;6155;p80"/>
                <p:cNvCxnSpPr/>
                <p:nvPr/>
              </p:nvCxnSpPr>
              <p:spPr>
                <a:xfrm>
                  <a:off x="2320463" y="979300"/>
                  <a:ext cx="313200" cy="0"/>
                </a:xfrm>
                <a:prstGeom prst="straightConnector1">
                  <a:avLst/>
                </a:prstGeom>
                <a:noFill/>
                <a:ln w="9525" cap="flat" cmpd="sng">
                  <a:solidFill>
                    <a:schemeClr val="dk1"/>
                  </a:solidFill>
                  <a:prstDash val="solid"/>
                  <a:round/>
                  <a:headEnd type="none" w="med" len="med"/>
                  <a:tailEnd type="none" w="med" len="med"/>
                </a:ln>
              </p:spPr>
            </p:cxnSp>
            <p:cxnSp>
              <p:nvCxnSpPr>
                <p:cNvPr id="6156" name="Google Shape;6156;p80"/>
                <p:cNvCxnSpPr/>
                <p:nvPr/>
              </p:nvCxnSpPr>
              <p:spPr>
                <a:xfrm>
                  <a:off x="2320463" y="1031550"/>
                  <a:ext cx="313200" cy="0"/>
                </a:xfrm>
                <a:prstGeom prst="straightConnector1">
                  <a:avLst/>
                </a:prstGeom>
                <a:noFill/>
                <a:ln w="9525" cap="flat" cmpd="sng">
                  <a:solidFill>
                    <a:schemeClr val="dk1"/>
                  </a:solidFill>
                  <a:prstDash val="solid"/>
                  <a:round/>
                  <a:headEnd type="none" w="med" len="med"/>
                  <a:tailEnd type="none" w="med" len="med"/>
                </a:ln>
              </p:spPr>
            </p:cxnSp>
          </p:grpSp>
          <p:grpSp>
            <p:nvGrpSpPr>
              <p:cNvPr id="6157" name="Google Shape;6157;p80"/>
              <p:cNvGrpSpPr/>
              <p:nvPr/>
            </p:nvGrpSpPr>
            <p:grpSpPr>
              <a:xfrm>
                <a:off x="1016797" y="593529"/>
                <a:ext cx="444014" cy="577450"/>
                <a:chOff x="2255047" y="690567"/>
                <a:chExt cx="444014" cy="577450"/>
              </a:xfrm>
            </p:grpSpPr>
            <p:sp>
              <p:nvSpPr>
                <p:cNvPr id="6158" name="Google Shape;6158;p80"/>
                <p:cNvSpPr/>
                <p:nvPr/>
              </p:nvSpPr>
              <p:spPr>
                <a:xfrm>
                  <a:off x="2255047" y="690567"/>
                  <a:ext cx="444011" cy="577450"/>
                </a:xfrm>
                <a:custGeom>
                  <a:avLst/>
                  <a:gdLst/>
                  <a:ahLst/>
                  <a:cxnLst/>
                  <a:rect l="l" t="t" r="r" b="b"/>
                  <a:pathLst>
                    <a:path w="13393" h="17418" extrusionOk="0">
                      <a:moveTo>
                        <a:pt x="1" y="0"/>
                      </a:moveTo>
                      <a:lnTo>
                        <a:pt x="1" y="17417"/>
                      </a:lnTo>
                      <a:lnTo>
                        <a:pt x="13393" y="17417"/>
                      </a:lnTo>
                      <a:lnTo>
                        <a:pt x="13393" y="4164"/>
                      </a:lnTo>
                      <a:lnTo>
                        <a:pt x="10062"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80"/>
                <p:cNvSpPr/>
                <p:nvPr/>
              </p:nvSpPr>
              <p:spPr>
                <a:xfrm>
                  <a:off x="2588630" y="690567"/>
                  <a:ext cx="110431" cy="138047"/>
                </a:xfrm>
                <a:custGeom>
                  <a:avLst/>
                  <a:gdLst/>
                  <a:ahLst/>
                  <a:cxnLst/>
                  <a:rect l="l" t="t" r="r" b="b"/>
                  <a:pathLst>
                    <a:path w="3331" h="4164" extrusionOk="0">
                      <a:moveTo>
                        <a:pt x="0" y="0"/>
                      </a:moveTo>
                      <a:lnTo>
                        <a:pt x="0" y="4164"/>
                      </a:lnTo>
                      <a:lnTo>
                        <a:pt x="3331" y="4164"/>
                      </a:lnTo>
                      <a:lnTo>
                        <a:pt x="0" y="0"/>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60" name="Google Shape;6160;p80"/>
                <p:cNvCxnSpPr/>
                <p:nvPr/>
              </p:nvCxnSpPr>
              <p:spPr>
                <a:xfrm>
                  <a:off x="2320463" y="924475"/>
                  <a:ext cx="313200" cy="0"/>
                </a:xfrm>
                <a:prstGeom prst="straightConnector1">
                  <a:avLst/>
                </a:prstGeom>
                <a:noFill/>
                <a:ln w="9525" cap="flat" cmpd="sng">
                  <a:solidFill>
                    <a:schemeClr val="dk1"/>
                  </a:solidFill>
                  <a:prstDash val="solid"/>
                  <a:round/>
                  <a:headEnd type="none" w="med" len="med"/>
                  <a:tailEnd type="none" w="med" len="med"/>
                </a:ln>
              </p:spPr>
            </p:cxnSp>
            <p:cxnSp>
              <p:nvCxnSpPr>
                <p:cNvPr id="6161" name="Google Shape;6161;p80"/>
                <p:cNvCxnSpPr/>
                <p:nvPr/>
              </p:nvCxnSpPr>
              <p:spPr>
                <a:xfrm>
                  <a:off x="2320463" y="979300"/>
                  <a:ext cx="313200" cy="0"/>
                </a:xfrm>
                <a:prstGeom prst="straightConnector1">
                  <a:avLst/>
                </a:prstGeom>
                <a:noFill/>
                <a:ln w="9525" cap="flat" cmpd="sng">
                  <a:solidFill>
                    <a:schemeClr val="dk1"/>
                  </a:solidFill>
                  <a:prstDash val="solid"/>
                  <a:round/>
                  <a:headEnd type="none" w="med" len="med"/>
                  <a:tailEnd type="none" w="med" len="med"/>
                </a:ln>
              </p:spPr>
            </p:cxnSp>
            <p:cxnSp>
              <p:nvCxnSpPr>
                <p:cNvPr id="6162" name="Google Shape;6162;p80"/>
                <p:cNvCxnSpPr/>
                <p:nvPr/>
              </p:nvCxnSpPr>
              <p:spPr>
                <a:xfrm>
                  <a:off x="2320463" y="1031550"/>
                  <a:ext cx="3132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6163" name="Google Shape;6163;p80"/>
            <p:cNvGrpSpPr/>
            <p:nvPr/>
          </p:nvGrpSpPr>
          <p:grpSpPr>
            <a:xfrm>
              <a:off x="1205750" y="4359925"/>
              <a:ext cx="245400" cy="245400"/>
              <a:chOff x="904875" y="1114425"/>
              <a:chExt cx="245400" cy="245400"/>
            </a:xfrm>
          </p:grpSpPr>
          <p:sp>
            <p:nvSpPr>
              <p:cNvPr id="6164" name="Google Shape;6164;p80"/>
              <p:cNvSpPr/>
              <p:nvPr/>
            </p:nvSpPr>
            <p:spPr>
              <a:xfrm>
                <a:off x="904875" y="1114425"/>
                <a:ext cx="245400" cy="2454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80"/>
              <p:cNvSpPr/>
              <p:nvPr/>
            </p:nvSpPr>
            <p:spPr>
              <a:xfrm>
                <a:off x="981600" y="1196400"/>
                <a:ext cx="91950" cy="91100"/>
              </a:xfrm>
              <a:custGeom>
                <a:avLst/>
                <a:gdLst/>
                <a:ahLst/>
                <a:cxnLst/>
                <a:rect l="l" t="t" r="r" b="b"/>
                <a:pathLst>
                  <a:path w="3678" h="3644" fill="none" extrusionOk="0">
                    <a:moveTo>
                      <a:pt x="3157" y="0"/>
                    </a:moveTo>
                    <a:lnTo>
                      <a:pt x="1839" y="1319"/>
                    </a:lnTo>
                    <a:lnTo>
                      <a:pt x="486" y="0"/>
                    </a:lnTo>
                    <a:lnTo>
                      <a:pt x="0" y="486"/>
                    </a:lnTo>
                    <a:lnTo>
                      <a:pt x="1319" y="1805"/>
                    </a:lnTo>
                    <a:lnTo>
                      <a:pt x="0" y="3158"/>
                    </a:lnTo>
                    <a:lnTo>
                      <a:pt x="486" y="3643"/>
                    </a:lnTo>
                    <a:lnTo>
                      <a:pt x="1839" y="2325"/>
                    </a:lnTo>
                    <a:lnTo>
                      <a:pt x="3157" y="3643"/>
                    </a:lnTo>
                    <a:lnTo>
                      <a:pt x="3678" y="3158"/>
                    </a:lnTo>
                    <a:lnTo>
                      <a:pt x="2325" y="1805"/>
                    </a:lnTo>
                    <a:lnTo>
                      <a:pt x="3678" y="486"/>
                    </a:lnTo>
                    <a:lnTo>
                      <a:pt x="3157" y="0"/>
                    </a:lnTo>
                    <a:lnTo>
                      <a:pt x="3157" y="0"/>
                    </a:lnTo>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 name="Google Shape;1161;p44">
            <a:extLst>
              <a:ext uri="{FF2B5EF4-FFF2-40B4-BE49-F238E27FC236}">
                <a16:creationId xmlns:a16="http://schemas.microsoft.com/office/drawing/2014/main" id="{4BDC8D2C-04F8-6EC1-E2D6-893216DC1552}"/>
              </a:ext>
            </a:extLst>
          </p:cNvPr>
          <p:cNvSpPr/>
          <p:nvPr/>
        </p:nvSpPr>
        <p:spPr>
          <a:xfrm rot="5400000">
            <a:off x="315695" y="1109834"/>
            <a:ext cx="182971" cy="181271"/>
          </a:xfrm>
          <a:custGeom>
            <a:avLst/>
            <a:gdLst/>
            <a:ahLst/>
            <a:cxnLst/>
            <a:rect l="l" t="t" r="r" b="b"/>
            <a:pathLst>
              <a:path w="3678" h="3644" fill="none" extrusionOk="0">
                <a:moveTo>
                  <a:pt x="3157" y="0"/>
                </a:moveTo>
                <a:lnTo>
                  <a:pt x="1839" y="1319"/>
                </a:lnTo>
                <a:lnTo>
                  <a:pt x="486" y="0"/>
                </a:lnTo>
                <a:lnTo>
                  <a:pt x="0" y="486"/>
                </a:lnTo>
                <a:lnTo>
                  <a:pt x="1319" y="1805"/>
                </a:lnTo>
                <a:lnTo>
                  <a:pt x="0" y="3158"/>
                </a:lnTo>
                <a:lnTo>
                  <a:pt x="486" y="3643"/>
                </a:lnTo>
                <a:lnTo>
                  <a:pt x="1839" y="2325"/>
                </a:lnTo>
                <a:lnTo>
                  <a:pt x="3157" y="3643"/>
                </a:lnTo>
                <a:lnTo>
                  <a:pt x="3678" y="3158"/>
                </a:lnTo>
                <a:lnTo>
                  <a:pt x="2325" y="1805"/>
                </a:lnTo>
                <a:lnTo>
                  <a:pt x="3678" y="486"/>
                </a:lnTo>
                <a:lnTo>
                  <a:pt x="3157" y="0"/>
                </a:lnTo>
                <a:lnTo>
                  <a:pt x="3157" y="0"/>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74;p44">
            <a:extLst>
              <a:ext uri="{FF2B5EF4-FFF2-40B4-BE49-F238E27FC236}">
                <a16:creationId xmlns:a16="http://schemas.microsoft.com/office/drawing/2014/main" id="{E85E47BF-ABE7-7553-1FC9-BB39CA3A58FD}"/>
              </a:ext>
            </a:extLst>
          </p:cNvPr>
          <p:cNvGrpSpPr/>
          <p:nvPr/>
        </p:nvGrpSpPr>
        <p:grpSpPr>
          <a:xfrm>
            <a:off x="-555794" y="-269261"/>
            <a:ext cx="3457467" cy="1159520"/>
            <a:chOff x="4935275" y="-116295"/>
            <a:chExt cx="3457467" cy="1159520"/>
          </a:xfrm>
        </p:grpSpPr>
        <p:sp>
          <p:nvSpPr>
            <p:cNvPr id="12" name="Google Shape;1175;p44">
              <a:extLst>
                <a:ext uri="{FF2B5EF4-FFF2-40B4-BE49-F238E27FC236}">
                  <a16:creationId xmlns:a16="http://schemas.microsoft.com/office/drawing/2014/main" id="{0BFA38DA-2D14-7772-D3CA-118DD71553D9}"/>
                </a:ext>
              </a:extLst>
            </p:cNvPr>
            <p:cNvSpPr/>
            <p:nvPr/>
          </p:nvSpPr>
          <p:spPr>
            <a:xfrm>
              <a:off x="4935275" y="-116295"/>
              <a:ext cx="3457467" cy="1153597"/>
            </a:xfrm>
            <a:custGeom>
              <a:avLst/>
              <a:gdLst/>
              <a:ahLst/>
              <a:cxnLst/>
              <a:rect l="l" t="t" r="r" b="b"/>
              <a:pathLst>
                <a:path w="25697" h="17103" extrusionOk="0">
                  <a:moveTo>
                    <a:pt x="25609" y="89"/>
                  </a:moveTo>
                  <a:lnTo>
                    <a:pt x="25609" y="17015"/>
                  </a:lnTo>
                  <a:lnTo>
                    <a:pt x="88" y="17015"/>
                  </a:lnTo>
                  <a:lnTo>
                    <a:pt x="88" y="89"/>
                  </a:lnTo>
                  <a:close/>
                  <a:moveTo>
                    <a:pt x="0" y="1"/>
                  </a:moveTo>
                  <a:lnTo>
                    <a:pt x="0" y="17103"/>
                  </a:lnTo>
                  <a:lnTo>
                    <a:pt x="25697" y="17103"/>
                  </a:lnTo>
                  <a:lnTo>
                    <a:pt x="25697" y="17059"/>
                  </a:lnTo>
                  <a:lnTo>
                    <a:pt x="256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76;p44">
              <a:extLst>
                <a:ext uri="{FF2B5EF4-FFF2-40B4-BE49-F238E27FC236}">
                  <a16:creationId xmlns:a16="http://schemas.microsoft.com/office/drawing/2014/main" id="{726F9E07-AA43-AF50-98FD-8CC2C3080421}"/>
                </a:ext>
              </a:extLst>
            </p:cNvPr>
            <p:cNvSpPr/>
            <p:nvPr/>
          </p:nvSpPr>
          <p:spPr>
            <a:xfrm>
              <a:off x="4935275" y="-113327"/>
              <a:ext cx="11975" cy="1153597"/>
            </a:xfrm>
            <a:custGeom>
              <a:avLst/>
              <a:gdLst/>
              <a:ahLst/>
              <a:cxnLst/>
              <a:rect l="l" t="t" r="r" b="b"/>
              <a:pathLst>
                <a:path w="89" h="17103" fill="none" extrusionOk="0">
                  <a:moveTo>
                    <a:pt x="0" y="1"/>
                  </a:moveTo>
                  <a:lnTo>
                    <a:pt x="0" y="17103"/>
                  </a:lnTo>
                  <a:lnTo>
                    <a:pt x="88" y="17103"/>
                  </a:lnTo>
                  <a:lnTo>
                    <a:pt x="88"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77;p44">
              <a:extLst>
                <a:ext uri="{FF2B5EF4-FFF2-40B4-BE49-F238E27FC236}">
                  <a16:creationId xmlns:a16="http://schemas.microsoft.com/office/drawing/2014/main" id="{5A792F08-0809-9D8E-7885-75E15B99D401}"/>
                </a:ext>
              </a:extLst>
            </p:cNvPr>
            <p:cNvSpPr/>
            <p:nvPr/>
          </p:nvSpPr>
          <p:spPr>
            <a:xfrm>
              <a:off x="5314825" y="-110372"/>
              <a:ext cx="11975" cy="1153597"/>
            </a:xfrm>
            <a:custGeom>
              <a:avLst/>
              <a:gdLst/>
              <a:ahLst/>
              <a:cxnLst/>
              <a:rect l="l" t="t" r="r" b="b"/>
              <a:pathLst>
                <a:path w="89" h="17103" extrusionOk="0">
                  <a:moveTo>
                    <a:pt x="0" y="1"/>
                  </a:moveTo>
                  <a:lnTo>
                    <a:pt x="0" y="17103"/>
                  </a:lnTo>
                  <a:lnTo>
                    <a:pt x="88" y="17103"/>
                  </a:lnTo>
                  <a:lnTo>
                    <a:pt x="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78;p44">
              <a:extLst>
                <a:ext uri="{FF2B5EF4-FFF2-40B4-BE49-F238E27FC236}">
                  <a16:creationId xmlns:a16="http://schemas.microsoft.com/office/drawing/2014/main" id="{EC325935-ECD5-CB16-5417-9ED142E75652}"/>
                </a:ext>
              </a:extLst>
            </p:cNvPr>
            <p:cNvSpPr/>
            <p:nvPr/>
          </p:nvSpPr>
          <p:spPr>
            <a:xfrm>
              <a:off x="5314832" y="-113327"/>
              <a:ext cx="11975" cy="1153597"/>
            </a:xfrm>
            <a:custGeom>
              <a:avLst/>
              <a:gdLst/>
              <a:ahLst/>
              <a:cxnLst/>
              <a:rect l="l" t="t" r="r" b="b"/>
              <a:pathLst>
                <a:path w="89" h="17103" fill="none" extrusionOk="0">
                  <a:moveTo>
                    <a:pt x="0" y="1"/>
                  </a:moveTo>
                  <a:lnTo>
                    <a:pt x="0" y="17103"/>
                  </a:lnTo>
                  <a:lnTo>
                    <a:pt x="88" y="17103"/>
                  </a:lnTo>
                  <a:lnTo>
                    <a:pt x="88"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79;p44">
              <a:extLst>
                <a:ext uri="{FF2B5EF4-FFF2-40B4-BE49-F238E27FC236}">
                  <a16:creationId xmlns:a16="http://schemas.microsoft.com/office/drawing/2014/main" id="{07A9D0E1-0B77-8023-49B3-5D0BB0DDAD77}"/>
                </a:ext>
              </a:extLst>
            </p:cNvPr>
            <p:cNvSpPr/>
            <p:nvPr/>
          </p:nvSpPr>
          <p:spPr>
            <a:xfrm>
              <a:off x="5700302" y="-110372"/>
              <a:ext cx="11975" cy="1153597"/>
            </a:xfrm>
            <a:custGeom>
              <a:avLst/>
              <a:gdLst/>
              <a:ahLst/>
              <a:cxnLst/>
              <a:rect l="l" t="t" r="r" b="b"/>
              <a:pathLst>
                <a:path w="89" h="17103" extrusionOk="0">
                  <a:moveTo>
                    <a:pt x="0" y="1"/>
                  </a:moveTo>
                  <a:lnTo>
                    <a:pt x="0" y="17103"/>
                  </a:lnTo>
                  <a:lnTo>
                    <a:pt x="88" y="17103"/>
                  </a:lnTo>
                  <a:lnTo>
                    <a:pt x="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80;p44">
              <a:extLst>
                <a:ext uri="{FF2B5EF4-FFF2-40B4-BE49-F238E27FC236}">
                  <a16:creationId xmlns:a16="http://schemas.microsoft.com/office/drawing/2014/main" id="{E6CBB688-0C28-CB65-3A20-F28C2EDF35A6}"/>
                </a:ext>
              </a:extLst>
            </p:cNvPr>
            <p:cNvSpPr/>
            <p:nvPr/>
          </p:nvSpPr>
          <p:spPr>
            <a:xfrm>
              <a:off x="5700308" y="-113327"/>
              <a:ext cx="11975" cy="1153597"/>
            </a:xfrm>
            <a:custGeom>
              <a:avLst/>
              <a:gdLst/>
              <a:ahLst/>
              <a:cxnLst/>
              <a:rect l="l" t="t" r="r" b="b"/>
              <a:pathLst>
                <a:path w="89" h="17103" fill="none" extrusionOk="0">
                  <a:moveTo>
                    <a:pt x="0" y="1"/>
                  </a:moveTo>
                  <a:lnTo>
                    <a:pt x="0" y="17103"/>
                  </a:lnTo>
                  <a:lnTo>
                    <a:pt x="88" y="17103"/>
                  </a:lnTo>
                  <a:lnTo>
                    <a:pt x="88"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81;p44">
              <a:extLst>
                <a:ext uri="{FF2B5EF4-FFF2-40B4-BE49-F238E27FC236}">
                  <a16:creationId xmlns:a16="http://schemas.microsoft.com/office/drawing/2014/main" id="{2EE8BC09-7C97-F088-AA19-BA3FDF0905A4}"/>
                </a:ext>
              </a:extLst>
            </p:cNvPr>
            <p:cNvSpPr/>
            <p:nvPr/>
          </p:nvSpPr>
          <p:spPr>
            <a:xfrm>
              <a:off x="6079725" y="-110372"/>
              <a:ext cx="12109" cy="1153597"/>
            </a:xfrm>
            <a:custGeom>
              <a:avLst/>
              <a:gdLst/>
              <a:ahLst/>
              <a:cxnLst/>
              <a:rect l="l" t="t" r="r" b="b"/>
              <a:pathLst>
                <a:path w="90" h="17103" extrusionOk="0">
                  <a:moveTo>
                    <a:pt x="1" y="1"/>
                  </a:moveTo>
                  <a:lnTo>
                    <a:pt x="1" y="17103"/>
                  </a:lnTo>
                  <a:lnTo>
                    <a:pt x="89" y="1710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82;p44">
              <a:extLst>
                <a:ext uri="{FF2B5EF4-FFF2-40B4-BE49-F238E27FC236}">
                  <a16:creationId xmlns:a16="http://schemas.microsoft.com/office/drawing/2014/main" id="{DB1BA307-453C-000F-D3DF-A7D65BAE75E1}"/>
                </a:ext>
              </a:extLst>
            </p:cNvPr>
            <p:cNvSpPr/>
            <p:nvPr/>
          </p:nvSpPr>
          <p:spPr>
            <a:xfrm>
              <a:off x="6079730" y="-113327"/>
              <a:ext cx="12109" cy="1153597"/>
            </a:xfrm>
            <a:custGeom>
              <a:avLst/>
              <a:gdLst/>
              <a:ahLst/>
              <a:cxnLst/>
              <a:rect l="l" t="t" r="r" b="b"/>
              <a:pathLst>
                <a:path w="90" h="17103" fill="none" extrusionOk="0">
                  <a:moveTo>
                    <a:pt x="1" y="1"/>
                  </a:moveTo>
                  <a:lnTo>
                    <a:pt x="1" y="17103"/>
                  </a:lnTo>
                  <a:lnTo>
                    <a:pt x="89" y="17103"/>
                  </a:lnTo>
                  <a:lnTo>
                    <a:pt x="8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83;p44">
              <a:extLst>
                <a:ext uri="{FF2B5EF4-FFF2-40B4-BE49-F238E27FC236}">
                  <a16:creationId xmlns:a16="http://schemas.microsoft.com/office/drawing/2014/main" id="{C5C1AFBE-EC33-8D00-36CF-01FD7EC08C3B}"/>
                </a:ext>
              </a:extLst>
            </p:cNvPr>
            <p:cNvSpPr/>
            <p:nvPr/>
          </p:nvSpPr>
          <p:spPr>
            <a:xfrm>
              <a:off x="6459282" y="-110372"/>
              <a:ext cx="12109" cy="1153597"/>
            </a:xfrm>
            <a:custGeom>
              <a:avLst/>
              <a:gdLst/>
              <a:ahLst/>
              <a:cxnLst/>
              <a:rect l="l" t="t" r="r" b="b"/>
              <a:pathLst>
                <a:path w="90" h="17103" extrusionOk="0">
                  <a:moveTo>
                    <a:pt x="1" y="1"/>
                  </a:moveTo>
                  <a:lnTo>
                    <a:pt x="1" y="17103"/>
                  </a:lnTo>
                  <a:lnTo>
                    <a:pt x="89" y="1710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84;p44">
              <a:extLst>
                <a:ext uri="{FF2B5EF4-FFF2-40B4-BE49-F238E27FC236}">
                  <a16:creationId xmlns:a16="http://schemas.microsoft.com/office/drawing/2014/main" id="{B521C0BA-1961-AD14-0996-D7AA9368BB63}"/>
                </a:ext>
              </a:extLst>
            </p:cNvPr>
            <p:cNvSpPr/>
            <p:nvPr/>
          </p:nvSpPr>
          <p:spPr>
            <a:xfrm>
              <a:off x="6459287" y="-113327"/>
              <a:ext cx="12109" cy="1153597"/>
            </a:xfrm>
            <a:custGeom>
              <a:avLst/>
              <a:gdLst/>
              <a:ahLst/>
              <a:cxnLst/>
              <a:rect l="l" t="t" r="r" b="b"/>
              <a:pathLst>
                <a:path w="90" h="17103" fill="none" extrusionOk="0">
                  <a:moveTo>
                    <a:pt x="1" y="1"/>
                  </a:moveTo>
                  <a:lnTo>
                    <a:pt x="1" y="17103"/>
                  </a:lnTo>
                  <a:lnTo>
                    <a:pt x="89" y="17103"/>
                  </a:lnTo>
                  <a:lnTo>
                    <a:pt x="8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85;p44">
              <a:extLst>
                <a:ext uri="{FF2B5EF4-FFF2-40B4-BE49-F238E27FC236}">
                  <a16:creationId xmlns:a16="http://schemas.microsoft.com/office/drawing/2014/main" id="{4F9CD0E5-77F1-2F5D-D119-A186EBAF6898}"/>
                </a:ext>
              </a:extLst>
            </p:cNvPr>
            <p:cNvSpPr/>
            <p:nvPr/>
          </p:nvSpPr>
          <p:spPr>
            <a:xfrm>
              <a:off x="6844759" y="-110372"/>
              <a:ext cx="12109" cy="1153597"/>
            </a:xfrm>
            <a:custGeom>
              <a:avLst/>
              <a:gdLst/>
              <a:ahLst/>
              <a:cxnLst/>
              <a:rect l="l" t="t" r="r" b="b"/>
              <a:pathLst>
                <a:path w="90" h="17103" extrusionOk="0">
                  <a:moveTo>
                    <a:pt x="1" y="1"/>
                  </a:moveTo>
                  <a:lnTo>
                    <a:pt x="1" y="17103"/>
                  </a:lnTo>
                  <a:lnTo>
                    <a:pt x="89" y="1710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86;p44">
              <a:extLst>
                <a:ext uri="{FF2B5EF4-FFF2-40B4-BE49-F238E27FC236}">
                  <a16:creationId xmlns:a16="http://schemas.microsoft.com/office/drawing/2014/main" id="{870AAB72-DCC8-AED6-305A-538ECDC08C50}"/>
                </a:ext>
              </a:extLst>
            </p:cNvPr>
            <p:cNvSpPr/>
            <p:nvPr/>
          </p:nvSpPr>
          <p:spPr>
            <a:xfrm>
              <a:off x="6844764" y="-113327"/>
              <a:ext cx="12109" cy="1153597"/>
            </a:xfrm>
            <a:custGeom>
              <a:avLst/>
              <a:gdLst/>
              <a:ahLst/>
              <a:cxnLst/>
              <a:rect l="l" t="t" r="r" b="b"/>
              <a:pathLst>
                <a:path w="90" h="17103" fill="none" extrusionOk="0">
                  <a:moveTo>
                    <a:pt x="1" y="1"/>
                  </a:moveTo>
                  <a:lnTo>
                    <a:pt x="1" y="17103"/>
                  </a:lnTo>
                  <a:lnTo>
                    <a:pt x="89" y="17103"/>
                  </a:lnTo>
                  <a:lnTo>
                    <a:pt x="8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87;p44">
              <a:extLst>
                <a:ext uri="{FF2B5EF4-FFF2-40B4-BE49-F238E27FC236}">
                  <a16:creationId xmlns:a16="http://schemas.microsoft.com/office/drawing/2014/main" id="{5633A15E-DFE8-0820-690B-CAF6EA6BB516}"/>
                </a:ext>
              </a:extLst>
            </p:cNvPr>
            <p:cNvSpPr/>
            <p:nvPr/>
          </p:nvSpPr>
          <p:spPr>
            <a:xfrm>
              <a:off x="7224316" y="-110372"/>
              <a:ext cx="11975" cy="1153597"/>
            </a:xfrm>
            <a:custGeom>
              <a:avLst/>
              <a:gdLst/>
              <a:ahLst/>
              <a:cxnLst/>
              <a:rect l="l" t="t" r="r" b="b"/>
              <a:pathLst>
                <a:path w="89" h="17103" extrusionOk="0">
                  <a:moveTo>
                    <a:pt x="1" y="1"/>
                  </a:moveTo>
                  <a:lnTo>
                    <a:pt x="1" y="17103"/>
                  </a:lnTo>
                  <a:lnTo>
                    <a:pt x="89" y="1710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88;p44">
              <a:extLst>
                <a:ext uri="{FF2B5EF4-FFF2-40B4-BE49-F238E27FC236}">
                  <a16:creationId xmlns:a16="http://schemas.microsoft.com/office/drawing/2014/main" id="{81397BB7-54B6-C98C-2197-6F92BA52FB29}"/>
                </a:ext>
              </a:extLst>
            </p:cNvPr>
            <p:cNvSpPr/>
            <p:nvPr/>
          </p:nvSpPr>
          <p:spPr>
            <a:xfrm>
              <a:off x="7224320" y="-113327"/>
              <a:ext cx="11975" cy="1153597"/>
            </a:xfrm>
            <a:custGeom>
              <a:avLst/>
              <a:gdLst/>
              <a:ahLst/>
              <a:cxnLst/>
              <a:rect l="l" t="t" r="r" b="b"/>
              <a:pathLst>
                <a:path w="89" h="17103" fill="none" extrusionOk="0">
                  <a:moveTo>
                    <a:pt x="1" y="1"/>
                  </a:moveTo>
                  <a:lnTo>
                    <a:pt x="1" y="17103"/>
                  </a:lnTo>
                  <a:lnTo>
                    <a:pt x="89" y="17103"/>
                  </a:lnTo>
                  <a:lnTo>
                    <a:pt x="8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89;p44">
              <a:extLst>
                <a:ext uri="{FF2B5EF4-FFF2-40B4-BE49-F238E27FC236}">
                  <a16:creationId xmlns:a16="http://schemas.microsoft.com/office/drawing/2014/main" id="{11939D89-10EA-1F40-75D4-0253DDE772E3}"/>
                </a:ext>
              </a:extLst>
            </p:cNvPr>
            <p:cNvSpPr/>
            <p:nvPr/>
          </p:nvSpPr>
          <p:spPr>
            <a:xfrm>
              <a:off x="7609793" y="-110372"/>
              <a:ext cx="11975" cy="1153597"/>
            </a:xfrm>
            <a:custGeom>
              <a:avLst/>
              <a:gdLst/>
              <a:ahLst/>
              <a:cxnLst/>
              <a:rect l="l" t="t" r="r" b="b"/>
              <a:pathLst>
                <a:path w="89" h="17103" extrusionOk="0">
                  <a:moveTo>
                    <a:pt x="1" y="1"/>
                  </a:moveTo>
                  <a:lnTo>
                    <a:pt x="1" y="17103"/>
                  </a:lnTo>
                  <a:lnTo>
                    <a:pt x="89" y="1710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0;p44">
              <a:extLst>
                <a:ext uri="{FF2B5EF4-FFF2-40B4-BE49-F238E27FC236}">
                  <a16:creationId xmlns:a16="http://schemas.microsoft.com/office/drawing/2014/main" id="{92EFF290-9963-40D3-3EC8-F54F590D6B19}"/>
                </a:ext>
              </a:extLst>
            </p:cNvPr>
            <p:cNvSpPr/>
            <p:nvPr/>
          </p:nvSpPr>
          <p:spPr>
            <a:xfrm>
              <a:off x="7609797" y="-113327"/>
              <a:ext cx="11975" cy="1153597"/>
            </a:xfrm>
            <a:custGeom>
              <a:avLst/>
              <a:gdLst/>
              <a:ahLst/>
              <a:cxnLst/>
              <a:rect l="l" t="t" r="r" b="b"/>
              <a:pathLst>
                <a:path w="89" h="17103" fill="none" extrusionOk="0">
                  <a:moveTo>
                    <a:pt x="1" y="1"/>
                  </a:moveTo>
                  <a:lnTo>
                    <a:pt x="1" y="17103"/>
                  </a:lnTo>
                  <a:lnTo>
                    <a:pt x="89" y="17103"/>
                  </a:lnTo>
                  <a:lnTo>
                    <a:pt x="8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1;p44">
              <a:extLst>
                <a:ext uri="{FF2B5EF4-FFF2-40B4-BE49-F238E27FC236}">
                  <a16:creationId xmlns:a16="http://schemas.microsoft.com/office/drawing/2014/main" id="{58C3A106-6ABA-2A83-2081-9A39A3E07CC5}"/>
                </a:ext>
              </a:extLst>
            </p:cNvPr>
            <p:cNvSpPr/>
            <p:nvPr/>
          </p:nvSpPr>
          <p:spPr>
            <a:xfrm>
              <a:off x="7989350" y="-110372"/>
              <a:ext cx="11975" cy="1153597"/>
            </a:xfrm>
            <a:custGeom>
              <a:avLst/>
              <a:gdLst/>
              <a:ahLst/>
              <a:cxnLst/>
              <a:rect l="l" t="t" r="r" b="b"/>
              <a:pathLst>
                <a:path w="89" h="17103" extrusionOk="0">
                  <a:moveTo>
                    <a:pt x="1" y="1"/>
                  </a:moveTo>
                  <a:lnTo>
                    <a:pt x="1" y="17103"/>
                  </a:lnTo>
                  <a:lnTo>
                    <a:pt x="89" y="1710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92;p44">
              <a:extLst>
                <a:ext uri="{FF2B5EF4-FFF2-40B4-BE49-F238E27FC236}">
                  <a16:creationId xmlns:a16="http://schemas.microsoft.com/office/drawing/2014/main" id="{FD543E55-D144-D26A-A8A6-798C449B9B5A}"/>
                </a:ext>
              </a:extLst>
            </p:cNvPr>
            <p:cNvSpPr/>
            <p:nvPr/>
          </p:nvSpPr>
          <p:spPr>
            <a:xfrm>
              <a:off x="7989354" y="-113327"/>
              <a:ext cx="11975" cy="1153597"/>
            </a:xfrm>
            <a:custGeom>
              <a:avLst/>
              <a:gdLst/>
              <a:ahLst/>
              <a:cxnLst/>
              <a:rect l="l" t="t" r="r" b="b"/>
              <a:pathLst>
                <a:path w="89" h="17103" fill="none" extrusionOk="0">
                  <a:moveTo>
                    <a:pt x="1" y="1"/>
                  </a:moveTo>
                  <a:lnTo>
                    <a:pt x="1" y="17103"/>
                  </a:lnTo>
                  <a:lnTo>
                    <a:pt x="89" y="17103"/>
                  </a:lnTo>
                  <a:lnTo>
                    <a:pt x="8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93;p44">
              <a:extLst>
                <a:ext uri="{FF2B5EF4-FFF2-40B4-BE49-F238E27FC236}">
                  <a16:creationId xmlns:a16="http://schemas.microsoft.com/office/drawing/2014/main" id="{EB03C41C-E9BC-0307-55EE-E0EADE04BF04}"/>
                </a:ext>
              </a:extLst>
            </p:cNvPr>
            <p:cNvSpPr/>
            <p:nvPr/>
          </p:nvSpPr>
          <p:spPr>
            <a:xfrm>
              <a:off x="4947104" y="648747"/>
              <a:ext cx="3427867" cy="11975"/>
            </a:xfrm>
            <a:custGeom>
              <a:avLst/>
              <a:gdLst/>
              <a:ahLst/>
              <a:cxnLst/>
              <a:rect l="l" t="t" r="r" b="b"/>
              <a:pathLst>
                <a:path w="25477" h="89" extrusionOk="0">
                  <a:moveTo>
                    <a:pt x="0" y="1"/>
                  </a:moveTo>
                  <a:lnTo>
                    <a:pt x="0" y="89"/>
                  </a:lnTo>
                  <a:lnTo>
                    <a:pt x="25477" y="89"/>
                  </a:lnTo>
                  <a:lnTo>
                    <a:pt x="25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94;p44">
              <a:extLst>
                <a:ext uri="{FF2B5EF4-FFF2-40B4-BE49-F238E27FC236}">
                  <a16:creationId xmlns:a16="http://schemas.microsoft.com/office/drawing/2014/main" id="{30F5D124-59C4-FEBB-BB6D-FE3A32D38686}"/>
                </a:ext>
              </a:extLst>
            </p:cNvPr>
            <p:cNvSpPr/>
            <p:nvPr/>
          </p:nvSpPr>
          <p:spPr>
            <a:xfrm>
              <a:off x="4947104" y="648747"/>
              <a:ext cx="3427867" cy="11975"/>
            </a:xfrm>
            <a:custGeom>
              <a:avLst/>
              <a:gdLst/>
              <a:ahLst/>
              <a:cxnLst/>
              <a:rect l="l" t="t" r="r" b="b"/>
              <a:pathLst>
                <a:path w="25477" h="89" fill="none" extrusionOk="0">
                  <a:moveTo>
                    <a:pt x="25477" y="1"/>
                  </a:moveTo>
                  <a:lnTo>
                    <a:pt x="0" y="1"/>
                  </a:lnTo>
                  <a:lnTo>
                    <a:pt x="0" y="89"/>
                  </a:lnTo>
                  <a:lnTo>
                    <a:pt x="25477" y="8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212;p44">
            <a:extLst>
              <a:ext uri="{FF2B5EF4-FFF2-40B4-BE49-F238E27FC236}">
                <a16:creationId xmlns:a16="http://schemas.microsoft.com/office/drawing/2014/main" id="{AAF67ACD-1537-0719-4C4F-DA2AB74DE0DD}"/>
              </a:ext>
            </a:extLst>
          </p:cNvPr>
          <p:cNvGrpSpPr/>
          <p:nvPr/>
        </p:nvGrpSpPr>
        <p:grpSpPr>
          <a:xfrm>
            <a:off x="1637854" y="300678"/>
            <a:ext cx="856268" cy="913150"/>
            <a:chOff x="940342" y="821389"/>
            <a:chExt cx="696153" cy="742398"/>
          </a:xfrm>
        </p:grpSpPr>
        <p:grpSp>
          <p:nvGrpSpPr>
            <p:cNvPr id="33" name="Google Shape;1213;p44">
              <a:extLst>
                <a:ext uri="{FF2B5EF4-FFF2-40B4-BE49-F238E27FC236}">
                  <a16:creationId xmlns:a16="http://schemas.microsoft.com/office/drawing/2014/main" id="{C59E1E69-6431-97C2-3B8F-479F3DE3F1E3}"/>
                </a:ext>
              </a:extLst>
            </p:cNvPr>
            <p:cNvGrpSpPr/>
            <p:nvPr/>
          </p:nvGrpSpPr>
          <p:grpSpPr>
            <a:xfrm>
              <a:off x="1138792" y="1080089"/>
              <a:ext cx="497703" cy="483698"/>
              <a:chOff x="794331" y="401591"/>
              <a:chExt cx="516235" cy="501709"/>
            </a:xfrm>
          </p:grpSpPr>
          <p:sp>
            <p:nvSpPr>
              <p:cNvPr id="46" name="Google Shape;1214;p44">
                <a:extLst>
                  <a:ext uri="{FF2B5EF4-FFF2-40B4-BE49-F238E27FC236}">
                    <a16:creationId xmlns:a16="http://schemas.microsoft.com/office/drawing/2014/main" id="{906F5AA9-CBBD-B924-4D25-56D20CD01595}"/>
                  </a:ext>
                </a:extLst>
              </p:cNvPr>
              <p:cNvSpPr/>
              <p:nvPr/>
            </p:nvSpPr>
            <p:spPr>
              <a:xfrm>
                <a:off x="794331" y="401591"/>
                <a:ext cx="516235" cy="501709"/>
              </a:xfrm>
              <a:custGeom>
                <a:avLst/>
                <a:gdLst/>
                <a:ahLst/>
                <a:cxnLst/>
                <a:rect l="l" t="t" r="r" b="b"/>
                <a:pathLst>
                  <a:path w="23420" h="22761" extrusionOk="0">
                    <a:moveTo>
                      <a:pt x="1" y="1"/>
                    </a:moveTo>
                    <a:lnTo>
                      <a:pt x="1" y="22761"/>
                    </a:lnTo>
                    <a:lnTo>
                      <a:pt x="23420" y="22761"/>
                    </a:lnTo>
                    <a:lnTo>
                      <a:pt x="234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15;p44">
                <a:extLst>
                  <a:ext uri="{FF2B5EF4-FFF2-40B4-BE49-F238E27FC236}">
                    <a16:creationId xmlns:a16="http://schemas.microsoft.com/office/drawing/2014/main" id="{8317D4DB-C112-3DEB-41C7-9EF521290BF6}"/>
                  </a:ext>
                </a:extLst>
              </p:cNvPr>
              <p:cNvSpPr/>
              <p:nvPr/>
            </p:nvSpPr>
            <p:spPr>
              <a:xfrm>
                <a:off x="826447" y="497189"/>
                <a:ext cx="452004" cy="373995"/>
              </a:xfrm>
              <a:custGeom>
                <a:avLst/>
                <a:gdLst/>
                <a:ahLst/>
                <a:cxnLst/>
                <a:rect l="l" t="t" r="r" b="b"/>
                <a:pathLst>
                  <a:path w="20506" h="16967" extrusionOk="0">
                    <a:moveTo>
                      <a:pt x="1" y="1"/>
                    </a:moveTo>
                    <a:lnTo>
                      <a:pt x="1" y="16967"/>
                    </a:lnTo>
                    <a:lnTo>
                      <a:pt x="20506" y="16967"/>
                    </a:lnTo>
                    <a:lnTo>
                      <a:pt x="2050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16;p44">
                <a:extLst>
                  <a:ext uri="{FF2B5EF4-FFF2-40B4-BE49-F238E27FC236}">
                    <a16:creationId xmlns:a16="http://schemas.microsoft.com/office/drawing/2014/main" id="{0548DD5A-216D-8C88-39BF-38BF374C2D30}"/>
                  </a:ext>
                </a:extLst>
              </p:cNvPr>
              <p:cNvSpPr/>
              <p:nvPr/>
            </p:nvSpPr>
            <p:spPr>
              <a:xfrm>
                <a:off x="1168304" y="449026"/>
                <a:ext cx="20676" cy="3064"/>
              </a:xfrm>
              <a:custGeom>
                <a:avLst/>
                <a:gdLst/>
                <a:ahLst/>
                <a:cxnLst/>
                <a:rect l="l" t="t" r="r" b="b"/>
                <a:pathLst>
                  <a:path w="938" h="139" extrusionOk="0">
                    <a:moveTo>
                      <a:pt x="1" y="0"/>
                    </a:moveTo>
                    <a:lnTo>
                      <a:pt x="1" y="139"/>
                    </a:lnTo>
                    <a:lnTo>
                      <a:pt x="937" y="139"/>
                    </a:lnTo>
                    <a:lnTo>
                      <a:pt x="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17;p44">
                <a:extLst>
                  <a:ext uri="{FF2B5EF4-FFF2-40B4-BE49-F238E27FC236}">
                    <a16:creationId xmlns:a16="http://schemas.microsoft.com/office/drawing/2014/main" id="{E1383E5E-4235-4121-09E7-35A3C921B058}"/>
                  </a:ext>
                </a:extLst>
              </p:cNvPr>
              <p:cNvSpPr/>
              <p:nvPr/>
            </p:nvSpPr>
            <p:spPr>
              <a:xfrm>
                <a:off x="1253961" y="442127"/>
                <a:ext cx="16091" cy="16091"/>
              </a:xfrm>
              <a:custGeom>
                <a:avLst/>
                <a:gdLst/>
                <a:ahLst/>
                <a:cxnLst/>
                <a:rect l="l" t="t" r="r" b="b"/>
                <a:pathLst>
                  <a:path w="730" h="730" extrusionOk="0">
                    <a:moveTo>
                      <a:pt x="660" y="1"/>
                    </a:moveTo>
                    <a:lnTo>
                      <a:pt x="0" y="660"/>
                    </a:lnTo>
                    <a:lnTo>
                      <a:pt x="105" y="729"/>
                    </a:lnTo>
                    <a:lnTo>
                      <a:pt x="729" y="105"/>
                    </a:lnTo>
                    <a:lnTo>
                      <a:pt x="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18;p44">
                <a:extLst>
                  <a:ext uri="{FF2B5EF4-FFF2-40B4-BE49-F238E27FC236}">
                    <a16:creationId xmlns:a16="http://schemas.microsoft.com/office/drawing/2014/main" id="{63D54AAA-AF27-C1CA-1519-CC27623FB548}"/>
                  </a:ext>
                </a:extLst>
              </p:cNvPr>
              <p:cNvSpPr/>
              <p:nvPr/>
            </p:nvSpPr>
            <p:spPr>
              <a:xfrm>
                <a:off x="1211132" y="441377"/>
                <a:ext cx="18383" cy="17612"/>
              </a:xfrm>
              <a:custGeom>
                <a:avLst/>
                <a:gdLst/>
                <a:ahLst/>
                <a:cxnLst/>
                <a:rect l="l" t="t" r="r" b="b"/>
                <a:pathLst>
                  <a:path w="834" h="799" extrusionOk="0">
                    <a:moveTo>
                      <a:pt x="694" y="139"/>
                    </a:moveTo>
                    <a:lnTo>
                      <a:pt x="694" y="659"/>
                    </a:lnTo>
                    <a:lnTo>
                      <a:pt x="139" y="659"/>
                    </a:lnTo>
                    <a:lnTo>
                      <a:pt x="139" y="139"/>
                    </a:lnTo>
                    <a:close/>
                    <a:moveTo>
                      <a:pt x="1" y="0"/>
                    </a:moveTo>
                    <a:lnTo>
                      <a:pt x="1" y="798"/>
                    </a:lnTo>
                    <a:lnTo>
                      <a:pt x="833" y="798"/>
                    </a:lnTo>
                    <a:lnTo>
                      <a:pt x="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1219;p44">
              <a:extLst>
                <a:ext uri="{FF2B5EF4-FFF2-40B4-BE49-F238E27FC236}">
                  <a16:creationId xmlns:a16="http://schemas.microsoft.com/office/drawing/2014/main" id="{94E1E695-E8AB-579A-9064-0D110ADF92C9}"/>
                </a:ext>
              </a:extLst>
            </p:cNvPr>
            <p:cNvGrpSpPr/>
            <p:nvPr/>
          </p:nvGrpSpPr>
          <p:grpSpPr>
            <a:xfrm>
              <a:off x="1039567" y="950739"/>
              <a:ext cx="497703" cy="483698"/>
              <a:chOff x="794331" y="401591"/>
              <a:chExt cx="516235" cy="501709"/>
            </a:xfrm>
          </p:grpSpPr>
          <p:sp>
            <p:nvSpPr>
              <p:cNvPr id="41" name="Google Shape;1220;p44">
                <a:extLst>
                  <a:ext uri="{FF2B5EF4-FFF2-40B4-BE49-F238E27FC236}">
                    <a16:creationId xmlns:a16="http://schemas.microsoft.com/office/drawing/2014/main" id="{16FE21AA-1BC6-4286-F87B-BE4EC5B7085B}"/>
                  </a:ext>
                </a:extLst>
              </p:cNvPr>
              <p:cNvSpPr/>
              <p:nvPr/>
            </p:nvSpPr>
            <p:spPr>
              <a:xfrm>
                <a:off x="794331" y="401591"/>
                <a:ext cx="516235" cy="501709"/>
              </a:xfrm>
              <a:custGeom>
                <a:avLst/>
                <a:gdLst/>
                <a:ahLst/>
                <a:cxnLst/>
                <a:rect l="l" t="t" r="r" b="b"/>
                <a:pathLst>
                  <a:path w="23420" h="22761" extrusionOk="0">
                    <a:moveTo>
                      <a:pt x="1" y="1"/>
                    </a:moveTo>
                    <a:lnTo>
                      <a:pt x="1" y="22761"/>
                    </a:lnTo>
                    <a:lnTo>
                      <a:pt x="23420" y="22761"/>
                    </a:lnTo>
                    <a:lnTo>
                      <a:pt x="234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21;p44">
                <a:extLst>
                  <a:ext uri="{FF2B5EF4-FFF2-40B4-BE49-F238E27FC236}">
                    <a16:creationId xmlns:a16="http://schemas.microsoft.com/office/drawing/2014/main" id="{AA9A0427-6AF2-DF27-8D42-59085801E50A}"/>
                  </a:ext>
                </a:extLst>
              </p:cNvPr>
              <p:cNvSpPr/>
              <p:nvPr/>
            </p:nvSpPr>
            <p:spPr>
              <a:xfrm>
                <a:off x="826447" y="497189"/>
                <a:ext cx="452004" cy="373995"/>
              </a:xfrm>
              <a:custGeom>
                <a:avLst/>
                <a:gdLst/>
                <a:ahLst/>
                <a:cxnLst/>
                <a:rect l="l" t="t" r="r" b="b"/>
                <a:pathLst>
                  <a:path w="20506" h="16967" extrusionOk="0">
                    <a:moveTo>
                      <a:pt x="1" y="1"/>
                    </a:moveTo>
                    <a:lnTo>
                      <a:pt x="1" y="16967"/>
                    </a:lnTo>
                    <a:lnTo>
                      <a:pt x="20506" y="16967"/>
                    </a:lnTo>
                    <a:lnTo>
                      <a:pt x="2050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22;p44">
                <a:extLst>
                  <a:ext uri="{FF2B5EF4-FFF2-40B4-BE49-F238E27FC236}">
                    <a16:creationId xmlns:a16="http://schemas.microsoft.com/office/drawing/2014/main" id="{BD33B45B-37B1-1E56-29B1-F87B79ED668A}"/>
                  </a:ext>
                </a:extLst>
              </p:cNvPr>
              <p:cNvSpPr/>
              <p:nvPr/>
            </p:nvSpPr>
            <p:spPr>
              <a:xfrm>
                <a:off x="1168304" y="449026"/>
                <a:ext cx="20676" cy="3064"/>
              </a:xfrm>
              <a:custGeom>
                <a:avLst/>
                <a:gdLst/>
                <a:ahLst/>
                <a:cxnLst/>
                <a:rect l="l" t="t" r="r" b="b"/>
                <a:pathLst>
                  <a:path w="938" h="139" extrusionOk="0">
                    <a:moveTo>
                      <a:pt x="1" y="0"/>
                    </a:moveTo>
                    <a:lnTo>
                      <a:pt x="1" y="139"/>
                    </a:lnTo>
                    <a:lnTo>
                      <a:pt x="937" y="139"/>
                    </a:lnTo>
                    <a:lnTo>
                      <a:pt x="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23;p44">
                <a:extLst>
                  <a:ext uri="{FF2B5EF4-FFF2-40B4-BE49-F238E27FC236}">
                    <a16:creationId xmlns:a16="http://schemas.microsoft.com/office/drawing/2014/main" id="{43C5B5D6-7FB1-FDE9-B65E-4DDFEA7D5BA5}"/>
                  </a:ext>
                </a:extLst>
              </p:cNvPr>
              <p:cNvSpPr/>
              <p:nvPr/>
            </p:nvSpPr>
            <p:spPr>
              <a:xfrm>
                <a:off x="1253961" y="442127"/>
                <a:ext cx="16091" cy="16091"/>
              </a:xfrm>
              <a:custGeom>
                <a:avLst/>
                <a:gdLst/>
                <a:ahLst/>
                <a:cxnLst/>
                <a:rect l="l" t="t" r="r" b="b"/>
                <a:pathLst>
                  <a:path w="730" h="730" extrusionOk="0">
                    <a:moveTo>
                      <a:pt x="660" y="1"/>
                    </a:moveTo>
                    <a:lnTo>
                      <a:pt x="0" y="660"/>
                    </a:lnTo>
                    <a:lnTo>
                      <a:pt x="105" y="729"/>
                    </a:lnTo>
                    <a:lnTo>
                      <a:pt x="729" y="105"/>
                    </a:lnTo>
                    <a:lnTo>
                      <a:pt x="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24;p44">
                <a:extLst>
                  <a:ext uri="{FF2B5EF4-FFF2-40B4-BE49-F238E27FC236}">
                    <a16:creationId xmlns:a16="http://schemas.microsoft.com/office/drawing/2014/main" id="{B4436257-95F8-3865-1370-C8F27F65648F}"/>
                  </a:ext>
                </a:extLst>
              </p:cNvPr>
              <p:cNvSpPr/>
              <p:nvPr/>
            </p:nvSpPr>
            <p:spPr>
              <a:xfrm>
                <a:off x="1211132" y="441377"/>
                <a:ext cx="18383" cy="17612"/>
              </a:xfrm>
              <a:custGeom>
                <a:avLst/>
                <a:gdLst/>
                <a:ahLst/>
                <a:cxnLst/>
                <a:rect l="l" t="t" r="r" b="b"/>
                <a:pathLst>
                  <a:path w="834" h="799" extrusionOk="0">
                    <a:moveTo>
                      <a:pt x="694" y="139"/>
                    </a:moveTo>
                    <a:lnTo>
                      <a:pt x="694" y="659"/>
                    </a:lnTo>
                    <a:lnTo>
                      <a:pt x="139" y="659"/>
                    </a:lnTo>
                    <a:lnTo>
                      <a:pt x="139" y="139"/>
                    </a:lnTo>
                    <a:close/>
                    <a:moveTo>
                      <a:pt x="1" y="0"/>
                    </a:moveTo>
                    <a:lnTo>
                      <a:pt x="1" y="798"/>
                    </a:lnTo>
                    <a:lnTo>
                      <a:pt x="833" y="798"/>
                    </a:lnTo>
                    <a:lnTo>
                      <a:pt x="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1225;p44">
              <a:extLst>
                <a:ext uri="{FF2B5EF4-FFF2-40B4-BE49-F238E27FC236}">
                  <a16:creationId xmlns:a16="http://schemas.microsoft.com/office/drawing/2014/main" id="{12A053CD-AA50-4061-E3CB-FEC35E5712D2}"/>
                </a:ext>
              </a:extLst>
            </p:cNvPr>
            <p:cNvGrpSpPr/>
            <p:nvPr/>
          </p:nvGrpSpPr>
          <p:grpSpPr>
            <a:xfrm>
              <a:off x="940342" y="821389"/>
              <a:ext cx="497703" cy="483698"/>
              <a:chOff x="794331" y="401591"/>
              <a:chExt cx="516235" cy="501709"/>
            </a:xfrm>
          </p:grpSpPr>
          <p:sp>
            <p:nvSpPr>
              <p:cNvPr id="36" name="Google Shape;1226;p44">
                <a:extLst>
                  <a:ext uri="{FF2B5EF4-FFF2-40B4-BE49-F238E27FC236}">
                    <a16:creationId xmlns:a16="http://schemas.microsoft.com/office/drawing/2014/main" id="{BBCA21C8-CB12-9481-ABB4-2C9094D81C98}"/>
                  </a:ext>
                </a:extLst>
              </p:cNvPr>
              <p:cNvSpPr/>
              <p:nvPr/>
            </p:nvSpPr>
            <p:spPr>
              <a:xfrm>
                <a:off x="794331" y="401591"/>
                <a:ext cx="516235" cy="501709"/>
              </a:xfrm>
              <a:custGeom>
                <a:avLst/>
                <a:gdLst/>
                <a:ahLst/>
                <a:cxnLst/>
                <a:rect l="l" t="t" r="r" b="b"/>
                <a:pathLst>
                  <a:path w="23420" h="22761" extrusionOk="0">
                    <a:moveTo>
                      <a:pt x="1" y="1"/>
                    </a:moveTo>
                    <a:lnTo>
                      <a:pt x="1" y="22761"/>
                    </a:lnTo>
                    <a:lnTo>
                      <a:pt x="23420" y="22761"/>
                    </a:lnTo>
                    <a:lnTo>
                      <a:pt x="234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27;p44">
                <a:extLst>
                  <a:ext uri="{FF2B5EF4-FFF2-40B4-BE49-F238E27FC236}">
                    <a16:creationId xmlns:a16="http://schemas.microsoft.com/office/drawing/2014/main" id="{C7A36D9A-6194-02BB-40C3-20C254CD2387}"/>
                  </a:ext>
                </a:extLst>
              </p:cNvPr>
              <p:cNvSpPr/>
              <p:nvPr/>
            </p:nvSpPr>
            <p:spPr>
              <a:xfrm>
                <a:off x="826447" y="497189"/>
                <a:ext cx="452004" cy="373995"/>
              </a:xfrm>
              <a:custGeom>
                <a:avLst/>
                <a:gdLst/>
                <a:ahLst/>
                <a:cxnLst/>
                <a:rect l="l" t="t" r="r" b="b"/>
                <a:pathLst>
                  <a:path w="20506" h="16967" extrusionOk="0">
                    <a:moveTo>
                      <a:pt x="1" y="1"/>
                    </a:moveTo>
                    <a:lnTo>
                      <a:pt x="1" y="16967"/>
                    </a:lnTo>
                    <a:lnTo>
                      <a:pt x="20506" y="16967"/>
                    </a:lnTo>
                    <a:lnTo>
                      <a:pt x="2050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28;p44">
                <a:extLst>
                  <a:ext uri="{FF2B5EF4-FFF2-40B4-BE49-F238E27FC236}">
                    <a16:creationId xmlns:a16="http://schemas.microsoft.com/office/drawing/2014/main" id="{3BA513D2-D765-EFF7-12E1-0CC30B0AA5FE}"/>
                  </a:ext>
                </a:extLst>
              </p:cNvPr>
              <p:cNvSpPr/>
              <p:nvPr/>
            </p:nvSpPr>
            <p:spPr>
              <a:xfrm>
                <a:off x="1168304" y="449026"/>
                <a:ext cx="20676" cy="3064"/>
              </a:xfrm>
              <a:custGeom>
                <a:avLst/>
                <a:gdLst/>
                <a:ahLst/>
                <a:cxnLst/>
                <a:rect l="l" t="t" r="r" b="b"/>
                <a:pathLst>
                  <a:path w="938" h="139" extrusionOk="0">
                    <a:moveTo>
                      <a:pt x="1" y="0"/>
                    </a:moveTo>
                    <a:lnTo>
                      <a:pt x="1" y="139"/>
                    </a:lnTo>
                    <a:lnTo>
                      <a:pt x="937" y="139"/>
                    </a:lnTo>
                    <a:lnTo>
                      <a:pt x="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29;p44">
                <a:extLst>
                  <a:ext uri="{FF2B5EF4-FFF2-40B4-BE49-F238E27FC236}">
                    <a16:creationId xmlns:a16="http://schemas.microsoft.com/office/drawing/2014/main" id="{B68700D0-58F0-D1BC-1116-10B00DADE367}"/>
                  </a:ext>
                </a:extLst>
              </p:cNvPr>
              <p:cNvSpPr/>
              <p:nvPr/>
            </p:nvSpPr>
            <p:spPr>
              <a:xfrm>
                <a:off x="1253961" y="442127"/>
                <a:ext cx="16091" cy="16091"/>
              </a:xfrm>
              <a:custGeom>
                <a:avLst/>
                <a:gdLst/>
                <a:ahLst/>
                <a:cxnLst/>
                <a:rect l="l" t="t" r="r" b="b"/>
                <a:pathLst>
                  <a:path w="730" h="730" extrusionOk="0">
                    <a:moveTo>
                      <a:pt x="660" y="1"/>
                    </a:moveTo>
                    <a:lnTo>
                      <a:pt x="0" y="660"/>
                    </a:lnTo>
                    <a:lnTo>
                      <a:pt x="105" y="729"/>
                    </a:lnTo>
                    <a:lnTo>
                      <a:pt x="729" y="105"/>
                    </a:lnTo>
                    <a:lnTo>
                      <a:pt x="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30;p44">
                <a:extLst>
                  <a:ext uri="{FF2B5EF4-FFF2-40B4-BE49-F238E27FC236}">
                    <a16:creationId xmlns:a16="http://schemas.microsoft.com/office/drawing/2014/main" id="{DE5AE95F-2FC7-57EE-4584-1AFE165FB1C9}"/>
                  </a:ext>
                </a:extLst>
              </p:cNvPr>
              <p:cNvSpPr/>
              <p:nvPr/>
            </p:nvSpPr>
            <p:spPr>
              <a:xfrm>
                <a:off x="1211132" y="441377"/>
                <a:ext cx="18383" cy="17612"/>
              </a:xfrm>
              <a:custGeom>
                <a:avLst/>
                <a:gdLst/>
                <a:ahLst/>
                <a:cxnLst/>
                <a:rect l="l" t="t" r="r" b="b"/>
                <a:pathLst>
                  <a:path w="834" h="799" extrusionOk="0">
                    <a:moveTo>
                      <a:pt x="694" y="139"/>
                    </a:moveTo>
                    <a:lnTo>
                      <a:pt x="694" y="659"/>
                    </a:lnTo>
                    <a:lnTo>
                      <a:pt x="139" y="659"/>
                    </a:lnTo>
                    <a:lnTo>
                      <a:pt x="139" y="139"/>
                    </a:lnTo>
                    <a:close/>
                    <a:moveTo>
                      <a:pt x="1" y="0"/>
                    </a:moveTo>
                    <a:lnTo>
                      <a:pt x="1" y="798"/>
                    </a:lnTo>
                    <a:lnTo>
                      <a:pt x="833" y="798"/>
                    </a:lnTo>
                    <a:lnTo>
                      <a:pt x="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 name="Google Shape;1231;p44">
            <a:extLst>
              <a:ext uri="{FF2B5EF4-FFF2-40B4-BE49-F238E27FC236}">
                <a16:creationId xmlns:a16="http://schemas.microsoft.com/office/drawing/2014/main" id="{F8924A5D-807A-0CCF-15C9-699A222BD9A1}"/>
              </a:ext>
            </a:extLst>
          </p:cNvPr>
          <p:cNvGrpSpPr/>
          <p:nvPr/>
        </p:nvGrpSpPr>
        <p:grpSpPr>
          <a:xfrm rot="-5400000">
            <a:off x="447198" y="91587"/>
            <a:ext cx="637467" cy="637467"/>
            <a:chOff x="1526703" y="2379293"/>
            <a:chExt cx="385200" cy="385200"/>
          </a:xfrm>
        </p:grpSpPr>
        <p:sp>
          <p:nvSpPr>
            <p:cNvPr id="52" name="Google Shape;1232;p44">
              <a:extLst>
                <a:ext uri="{FF2B5EF4-FFF2-40B4-BE49-F238E27FC236}">
                  <a16:creationId xmlns:a16="http://schemas.microsoft.com/office/drawing/2014/main" id="{48016111-AC94-7FFD-5DFA-7799242441F4}"/>
                </a:ext>
              </a:extLst>
            </p:cNvPr>
            <p:cNvSpPr/>
            <p:nvPr/>
          </p:nvSpPr>
          <p:spPr>
            <a:xfrm rot="2700000">
              <a:off x="1583115" y="2435704"/>
              <a:ext cx="272378" cy="272378"/>
            </a:xfrm>
            <a:prstGeom prst="ellipse">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33;p44">
              <a:extLst>
                <a:ext uri="{FF2B5EF4-FFF2-40B4-BE49-F238E27FC236}">
                  <a16:creationId xmlns:a16="http://schemas.microsoft.com/office/drawing/2014/main" id="{38048484-9FC1-3C15-C62A-98C9003EC3EE}"/>
                </a:ext>
              </a:extLst>
            </p:cNvPr>
            <p:cNvSpPr/>
            <p:nvPr/>
          </p:nvSpPr>
          <p:spPr>
            <a:xfrm rot="2700000">
              <a:off x="1627238" y="2479547"/>
              <a:ext cx="184131" cy="184131"/>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9DC2-7F12-CC2B-85BB-AAFB9F6917E0}"/>
              </a:ext>
            </a:extLst>
          </p:cNvPr>
          <p:cNvSpPr>
            <a:spLocks noGrp="1"/>
          </p:cNvSpPr>
          <p:nvPr>
            <p:ph type="title"/>
          </p:nvPr>
        </p:nvSpPr>
        <p:spPr>
          <a:xfrm>
            <a:off x="1320800" y="1087120"/>
            <a:ext cx="6106160" cy="3251200"/>
          </a:xfrm>
        </p:spPr>
        <p:txBody>
          <a:bodyPr/>
          <a:lstStyle/>
          <a:p>
            <a:r>
              <a:rPr lang="en-US" sz="7200" b="1" dirty="0">
                <a:latin typeface="Papyrus" panose="03070502060502030205" pitchFamily="66" charset="0"/>
              </a:rPr>
              <a:t>THANK YOU</a:t>
            </a:r>
          </a:p>
        </p:txBody>
      </p:sp>
      <p:sp>
        <p:nvSpPr>
          <p:cNvPr id="5" name="Subtitle 4">
            <a:extLst>
              <a:ext uri="{FF2B5EF4-FFF2-40B4-BE49-F238E27FC236}">
                <a16:creationId xmlns:a16="http://schemas.microsoft.com/office/drawing/2014/main" id="{A56C7705-7D5D-1779-7892-1BB1AC5F2BF5}"/>
              </a:ext>
            </a:extLst>
          </p:cNvPr>
          <p:cNvSpPr>
            <a:spLocks noGrp="1"/>
          </p:cNvSpPr>
          <p:nvPr>
            <p:ph type="subTitle" idx="3"/>
          </p:nvPr>
        </p:nvSpPr>
        <p:spPr/>
        <p:txBody>
          <a:bodyPr/>
          <a:lstStyle/>
          <a:p>
            <a:endParaRPr lang="en-US" dirty="0"/>
          </a:p>
        </p:txBody>
      </p:sp>
    </p:spTree>
    <p:extLst>
      <p:ext uri="{BB962C8B-B14F-4D97-AF65-F5344CB8AC3E}">
        <p14:creationId xmlns:p14="http://schemas.microsoft.com/office/powerpoint/2010/main" val="119510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42"/>
          <p:cNvSpPr txBox="1">
            <a:spLocks noGrp="1"/>
          </p:cNvSpPr>
          <p:nvPr>
            <p:ph type="body" idx="1"/>
          </p:nvPr>
        </p:nvSpPr>
        <p:spPr>
          <a:xfrm>
            <a:off x="712005" y="1494830"/>
            <a:ext cx="7704000" cy="3416400"/>
          </a:xfrm>
          <a:prstGeom prst="rect">
            <a:avLst/>
          </a:prstGeom>
        </p:spPr>
        <p:txBody>
          <a:bodyPr spcFirstLastPara="1" wrap="square" lIns="91425" tIns="91425" rIns="91425" bIns="91425" anchor="t" anchorCtr="0">
            <a:noAutofit/>
          </a:bodyPr>
          <a:lstStyle/>
          <a:p>
            <a:pPr marL="285750" indent="-285750">
              <a:lnSpc>
                <a:spcPct val="150000"/>
              </a:lnSpc>
              <a:buFont typeface="Arial" panose="020B0604020202020204" pitchFamily="34" charset="0"/>
              <a:buChar char="•"/>
            </a:pPr>
            <a:r>
              <a:rPr lang="en-US" sz="1400" dirty="0"/>
              <a:t>Introduction</a:t>
            </a:r>
          </a:p>
          <a:p>
            <a:pPr marL="285750" indent="-285750">
              <a:lnSpc>
                <a:spcPct val="150000"/>
              </a:lnSpc>
              <a:buFont typeface="Arial" panose="020B0604020202020204" pitchFamily="34" charset="0"/>
              <a:buChar char="•"/>
            </a:pPr>
            <a:r>
              <a:rPr lang="en-US" sz="1400" dirty="0"/>
              <a:t>Calculation for Design Parameters </a:t>
            </a:r>
          </a:p>
          <a:p>
            <a:pPr marL="285750" indent="-285750">
              <a:lnSpc>
                <a:spcPct val="150000"/>
              </a:lnSpc>
              <a:buFont typeface="Arial" panose="020B0604020202020204" pitchFamily="34" charset="0"/>
              <a:buChar char="•"/>
            </a:pPr>
            <a:r>
              <a:rPr lang="en-US" sz="1400" dirty="0"/>
              <a:t>MPA  design for X Band Application</a:t>
            </a:r>
          </a:p>
          <a:p>
            <a:pPr marL="285750" indent="-285750">
              <a:lnSpc>
                <a:spcPct val="150000"/>
              </a:lnSpc>
              <a:buFont typeface="Arial" panose="020B0604020202020204" pitchFamily="34" charset="0"/>
              <a:buChar char="•"/>
            </a:pPr>
            <a:r>
              <a:rPr lang="en-US" sz="1400" dirty="0"/>
              <a:t>MPA design for Military Satellite Communication</a:t>
            </a:r>
          </a:p>
          <a:p>
            <a:pPr marL="285750" indent="-285750">
              <a:lnSpc>
                <a:spcPct val="150000"/>
              </a:lnSpc>
              <a:buFont typeface="Arial" panose="020B0604020202020204" pitchFamily="34" charset="0"/>
              <a:buChar char="•"/>
            </a:pPr>
            <a:r>
              <a:rPr lang="en-US" sz="1400" dirty="0"/>
              <a:t>Improvements in MPA</a:t>
            </a:r>
          </a:p>
          <a:p>
            <a:pPr marL="285750" indent="-285750">
              <a:lnSpc>
                <a:spcPct val="150000"/>
              </a:lnSpc>
              <a:buFont typeface="Arial" panose="020B0604020202020204" pitchFamily="34" charset="0"/>
              <a:buChar char="•"/>
            </a:pPr>
            <a:r>
              <a:rPr lang="en-US" sz="1400" dirty="0"/>
              <a:t>Conclusion</a:t>
            </a:r>
          </a:p>
        </p:txBody>
      </p:sp>
      <p:sp>
        <p:nvSpPr>
          <p:cNvPr id="836" name="Google Shape;836;p42"/>
          <p:cNvSpPr txBox="1">
            <a:spLocks noGrp="1"/>
          </p:cNvSpPr>
          <p:nvPr>
            <p:ph type="title"/>
          </p:nvPr>
        </p:nvSpPr>
        <p:spPr>
          <a:xfrm>
            <a:off x="1400100" y="604850"/>
            <a:ext cx="6343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grpSp>
        <p:nvGrpSpPr>
          <p:cNvPr id="837" name="Google Shape;837;p42"/>
          <p:cNvGrpSpPr/>
          <p:nvPr/>
        </p:nvGrpSpPr>
        <p:grpSpPr>
          <a:xfrm>
            <a:off x="712005" y="384639"/>
            <a:ext cx="569922" cy="557039"/>
            <a:chOff x="712005" y="384639"/>
            <a:chExt cx="569922" cy="557039"/>
          </a:xfrm>
        </p:grpSpPr>
        <p:grpSp>
          <p:nvGrpSpPr>
            <p:cNvPr id="838" name="Google Shape;838;p42"/>
            <p:cNvGrpSpPr/>
            <p:nvPr/>
          </p:nvGrpSpPr>
          <p:grpSpPr>
            <a:xfrm>
              <a:off x="712005" y="384639"/>
              <a:ext cx="497703" cy="483698"/>
              <a:chOff x="794331" y="401591"/>
              <a:chExt cx="516235" cy="501709"/>
            </a:xfrm>
          </p:grpSpPr>
          <p:sp>
            <p:nvSpPr>
              <p:cNvPr id="839" name="Google Shape;839;p42"/>
              <p:cNvSpPr/>
              <p:nvPr/>
            </p:nvSpPr>
            <p:spPr>
              <a:xfrm>
                <a:off x="794331" y="401591"/>
                <a:ext cx="516235" cy="501709"/>
              </a:xfrm>
              <a:custGeom>
                <a:avLst/>
                <a:gdLst/>
                <a:ahLst/>
                <a:cxnLst/>
                <a:rect l="l" t="t" r="r" b="b"/>
                <a:pathLst>
                  <a:path w="23420" h="22761" extrusionOk="0">
                    <a:moveTo>
                      <a:pt x="1" y="1"/>
                    </a:moveTo>
                    <a:lnTo>
                      <a:pt x="1" y="22761"/>
                    </a:lnTo>
                    <a:lnTo>
                      <a:pt x="23420" y="22761"/>
                    </a:lnTo>
                    <a:lnTo>
                      <a:pt x="234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826447" y="497189"/>
                <a:ext cx="452004" cy="373995"/>
              </a:xfrm>
              <a:custGeom>
                <a:avLst/>
                <a:gdLst/>
                <a:ahLst/>
                <a:cxnLst/>
                <a:rect l="l" t="t" r="r" b="b"/>
                <a:pathLst>
                  <a:path w="20506" h="16967" extrusionOk="0">
                    <a:moveTo>
                      <a:pt x="1" y="1"/>
                    </a:moveTo>
                    <a:lnTo>
                      <a:pt x="1" y="16967"/>
                    </a:lnTo>
                    <a:lnTo>
                      <a:pt x="20506" y="16967"/>
                    </a:lnTo>
                    <a:lnTo>
                      <a:pt x="2050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1168304" y="449026"/>
                <a:ext cx="20676" cy="3064"/>
              </a:xfrm>
              <a:custGeom>
                <a:avLst/>
                <a:gdLst/>
                <a:ahLst/>
                <a:cxnLst/>
                <a:rect l="l" t="t" r="r" b="b"/>
                <a:pathLst>
                  <a:path w="938" h="139" extrusionOk="0">
                    <a:moveTo>
                      <a:pt x="1" y="0"/>
                    </a:moveTo>
                    <a:lnTo>
                      <a:pt x="1" y="139"/>
                    </a:lnTo>
                    <a:lnTo>
                      <a:pt x="937" y="139"/>
                    </a:lnTo>
                    <a:lnTo>
                      <a:pt x="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1253961" y="442127"/>
                <a:ext cx="16091" cy="16091"/>
              </a:xfrm>
              <a:custGeom>
                <a:avLst/>
                <a:gdLst/>
                <a:ahLst/>
                <a:cxnLst/>
                <a:rect l="l" t="t" r="r" b="b"/>
                <a:pathLst>
                  <a:path w="730" h="730" extrusionOk="0">
                    <a:moveTo>
                      <a:pt x="660" y="1"/>
                    </a:moveTo>
                    <a:lnTo>
                      <a:pt x="0" y="660"/>
                    </a:lnTo>
                    <a:lnTo>
                      <a:pt x="105" y="729"/>
                    </a:lnTo>
                    <a:lnTo>
                      <a:pt x="729" y="105"/>
                    </a:lnTo>
                    <a:lnTo>
                      <a:pt x="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1211132" y="441377"/>
                <a:ext cx="18383" cy="17612"/>
              </a:xfrm>
              <a:custGeom>
                <a:avLst/>
                <a:gdLst/>
                <a:ahLst/>
                <a:cxnLst/>
                <a:rect l="l" t="t" r="r" b="b"/>
                <a:pathLst>
                  <a:path w="834" h="799" extrusionOk="0">
                    <a:moveTo>
                      <a:pt x="694" y="139"/>
                    </a:moveTo>
                    <a:lnTo>
                      <a:pt x="694" y="659"/>
                    </a:lnTo>
                    <a:lnTo>
                      <a:pt x="139" y="659"/>
                    </a:lnTo>
                    <a:lnTo>
                      <a:pt x="139" y="139"/>
                    </a:lnTo>
                    <a:close/>
                    <a:moveTo>
                      <a:pt x="1" y="0"/>
                    </a:moveTo>
                    <a:lnTo>
                      <a:pt x="1" y="798"/>
                    </a:lnTo>
                    <a:lnTo>
                      <a:pt x="833" y="798"/>
                    </a:lnTo>
                    <a:lnTo>
                      <a:pt x="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42"/>
            <p:cNvGrpSpPr/>
            <p:nvPr/>
          </p:nvGrpSpPr>
          <p:grpSpPr>
            <a:xfrm>
              <a:off x="1057682" y="538173"/>
              <a:ext cx="224245" cy="403505"/>
              <a:chOff x="8063823" y="2506947"/>
              <a:chExt cx="198009" cy="356296"/>
            </a:xfrm>
          </p:grpSpPr>
          <p:sp>
            <p:nvSpPr>
              <p:cNvPr id="845" name="Google Shape;845;p42"/>
              <p:cNvSpPr/>
              <p:nvPr/>
            </p:nvSpPr>
            <p:spPr>
              <a:xfrm>
                <a:off x="8063823" y="2506947"/>
                <a:ext cx="198009" cy="39628"/>
              </a:xfrm>
              <a:custGeom>
                <a:avLst/>
                <a:gdLst/>
                <a:ahLst/>
                <a:cxnLst/>
                <a:rect l="l" t="t" r="r" b="b"/>
                <a:pathLst>
                  <a:path w="4512" h="903" extrusionOk="0">
                    <a:moveTo>
                      <a:pt x="1" y="0"/>
                    </a:moveTo>
                    <a:lnTo>
                      <a:pt x="1" y="902"/>
                    </a:lnTo>
                    <a:lnTo>
                      <a:pt x="4511" y="902"/>
                    </a:lnTo>
                    <a:lnTo>
                      <a:pt x="4511" y="0"/>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8063823" y="2823615"/>
                <a:ext cx="198009" cy="39628"/>
              </a:xfrm>
              <a:custGeom>
                <a:avLst/>
                <a:gdLst/>
                <a:ahLst/>
                <a:cxnLst/>
                <a:rect l="l" t="t" r="r" b="b"/>
                <a:pathLst>
                  <a:path w="4512" h="903" extrusionOk="0">
                    <a:moveTo>
                      <a:pt x="1" y="1"/>
                    </a:moveTo>
                    <a:lnTo>
                      <a:pt x="1" y="903"/>
                    </a:lnTo>
                    <a:lnTo>
                      <a:pt x="4511" y="903"/>
                    </a:lnTo>
                    <a:lnTo>
                      <a:pt x="4511" y="1"/>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8082122" y="2546531"/>
                <a:ext cx="159917" cy="275642"/>
              </a:xfrm>
              <a:custGeom>
                <a:avLst/>
                <a:gdLst/>
                <a:ahLst/>
                <a:cxnLst/>
                <a:rect l="l" t="t" r="r" b="b"/>
                <a:pathLst>
                  <a:path w="3644" h="6281" extrusionOk="0">
                    <a:moveTo>
                      <a:pt x="0" y="0"/>
                    </a:moveTo>
                    <a:lnTo>
                      <a:pt x="0" y="1735"/>
                    </a:lnTo>
                    <a:lnTo>
                      <a:pt x="1214" y="2915"/>
                    </a:lnTo>
                    <a:lnTo>
                      <a:pt x="1214" y="3366"/>
                    </a:lnTo>
                    <a:lnTo>
                      <a:pt x="0" y="4511"/>
                    </a:lnTo>
                    <a:lnTo>
                      <a:pt x="0" y="6280"/>
                    </a:lnTo>
                    <a:lnTo>
                      <a:pt x="3643" y="6280"/>
                    </a:lnTo>
                    <a:lnTo>
                      <a:pt x="3643" y="4511"/>
                    </a:lnTo>
                    <a:lnTo>
                      <a:pt x="2463" y="3366"/>
                    </a:lnTo>
                    <a:lnTo>
                      <a:pt x="2463" y="2915"/>
                    </a:lnTo>
                    <a:lnTo>
                      <a:pt x="3643" y="1735"/>
                    </a:lnTo>
                    <a:lnTo>
                      <a:pt x="364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8086686" y="2756648"/>
                <a:ext cx="152281" cy="65520"/>
              </a:xfrm>
              <a:custGeom>
                <a:avLst/>
                <a:gdLst/>
                <a:ahLst/>
                <a:cxnLst/>
                <a:rect l="l" t="t" r="r" b="b"/>
                <a:pathLst>
                  <a:path w="3470" h="1493" extrusionOk="0">
                    <a:moveTo>
                      <a:pt x="1527" y="0"/>
                    </a:moveTo>
                    <a:lnTo>
                      <a:pt x="0" y="1492"/>
                    </a:lnTo>
                    <a:lnTo>
                      <a:pt x="3470" y="1492"/>
                    </a:lnTo>
                    <a:lnTo>
                      <a:pt x="19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8086686" y="2756648"/>
                <a:ext cx="152281" cy="65520"/>
              </a:xfrm>
              <a:custGeom>
                <a:avLst/>
                <a:gdLst/>
                <a:ahLst/>
                <a:cxnLst/>
                <a:rect l="l" t="t" r="r" b="b"/>
                <a:pathLst>
                  <a:path w="3470" h="1493" fill="none" extrusionOk="0">
                    <a:moveTo>
                      <a:pt x="1527" y="0"/>
                    </a:moveTo>
                    <a:lnTo>
                      <a:pt x="0" y="1492"/>
                    </a:lnTo>
                    <a:lnTo>
                      <a:pt x="3470" y="1492"/>
                    </a:lnTo>
                    <a:lnTo>
                      <a:pt x="194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8153654" y="2726192"/>
                <a:ext cx="18344" cy="19836"/>
              </a:xfrm>
              <a:custGeom>
                <a:avLst/>
                <a:gdLst/>
                <a:ahLst/>
                <a:cxnLst/>
                <a:rect l="l" t="t" r="r" b="b"/>
                <a:pathLst>
                  <a:path w="418" h="452" extrusionOk="0">
                    <a:moveTo>
                      <a:pt x="1" y="0"/>
                    </a:moveTo>
                    <a:lnTo>
                      <a:pt x="1" y="451"/>
                    </a:lnTo>
                    <a:lnTo>
                      <a:pt x="417" y="451"/>
                    </a:lnTo>
                    <a:lnTo>
                      <a:pt x="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8153654" y="2698765"/>
                <a:ext cx="18344" cy="19836"/>
              </a:xfrm>
              <a:custGeom>
                <a:avLst/>
                <a:gdLst/>
                <a:ahLst/>
                <a:cxnLst/>
                <a:rect l="l" t="t" r="r" b="b"/>
                <a:pathLst>
                  <a:path w="418" h="452" extrusionOk="0">
                    <a:moveTo>
                      <a:pt x="1" y="1"/>
                    </a:moveTo>
                    <a:lnTo>
                      <a:pt x="1" y="452"/>
                    </a:lnTo>
                    <a:lnTo>
                      <a:pt x="417" y="452"/>
                    </a:lnTo>
                    <a:lnTo>
                      <a:pt x="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8124734" y="2628726"/>
                <a:ext cx="74648" cy="27472"/>
              </a:xfrm>
              <a:custGeom>
                <a:avLst/>
                <a:gdLst/>
                <a:ahLst/>
                <a:cxnLst/>
                <a:rect l="l" t="t" r="r" b="b"/>
                <a:pathLst>
                  <a:path w="1701" h="626" extrusionOk="0">
                    <a:moveTo>
                      <a:pt x="1" y="1"/>
                    </a:moveTo>
                    <a:lnTo>
                      <a:pt x="660" y="625"/>
                    </a:lnTo>
                    <a:lnTo>
                      <a:pt x="1076" y="625"/>
                    </a:lnTo>
                    <a:lnTo>
                      <a:pt x="17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 name="Google Shape;861;p43">
            <a:extLst>
              <a:ext uri="{FF2B5EF4-FFF2-40B4-BE49-F238E27FC236}">
                <a16:creationId xmlns:a16="http://schemas.microsoft.com/office/drawing/2014/main" id="{A5D5C086-64A6-A343-6777-CA4169175247}"/>
              </a:ext>
            </a:extLst>
          </p:cNvPr>
          <p:cNvGrpSpPr/>
          <p:nvPr/>
        </p:nvGrpSpPr>
        <p:grpSpPr>
          <a:xfrm>
            <a:off x="6242780" y="1274528"/>
            <a:ext cx="1660716" cy="3211701"/>
            <a:chOff x="1107905" y="1270591"/>
            <a:chExt cx="1660716" cy="3211701"/>
          </a:xfrm>
        </p:grpSpPr>
        <p:sp>
          <p:nvSpPr>
            <p:cNvPr id="51" name="Google Shape;862;p43">
              <a:extLst>
                <a:ext uri="{FF2B5EF4-FFF2-40B4-BE49-F238E27FC236}">
                  <a16:creationId xmlns:a16="http://schemas.microsoft.com/office/drawing/2014/main" id="{720FB2D8-B1C8-4356-0F0F-C163AEA8D92F}"/>
                </a:ext>
              </a:extLst>
            </p:cNvPr>
            <p:cNvSpPr/>
            <p:nvPr/>
          </p:nvSpPr>
          <p:spPr>
            <a:xfrm>
              <a:off x="1158951" y="1334369"/>
              <a:ext cx="15337" cy="3101984"/>
            </a:xfrm>
            <a:custGeom>
              <a:avLst/>
              <a:gdLst/>
              <a:ahLst/>
              <a:cxnLst/>
              <a:rect l="l" t="t" r="r" b="b"/>
              <a:pathLst>
                <a:path w="265" h="53598" extrusionOk="0">
                  <a:moveTo>
                    <a:pt x="0" y="0"/>
                  </a:moveTo>
                  <a:lnTo>
                    <a:pt x="0" y="5113"/>
                  </a:lnTo>
                  <a:lnTo>
                    <a:pt x="265" y="5113"/>
                  </a:lnTo>
                  <a:lnTo>
                    <a:pt x="265" y="0"/>
                  </a:lnTo>
                  <a:close/>
                  <a:moveTo>
                    <a:pt x="0" y="5378"/>
                  </a:moveTo>
                  <a:lnTo>
                    <a:pt x="0" y="10447"/>
                  </a:lnTo>
                  <a:lnTo>
                    <a:pt x="265" y="10447"/>
                  </a:lnTo>
                  <a:lnTo>
                    <a:pt x="265" y="5378"/>
                  </a:lnTo>
                  <a:close/>
                  <a:moveTo>
                    <a:pt x="0" y="10755"/>
                  </a:moveTo>
                  <a:lnTo>
                    <a:pt x="0" y="15824"/>
                  </a:lnTo>
                  <a:lnTo>
                    <a:pt x="265" y="15824"/>
                  </a:lnTo>
                  <a:lnTo>
                    <a:pt x="265" y="10755"/>
                  </a:lnTo>
                  <a:close/>
                  <a:moveTo>
                    <a:pt x="0" y="16089"/>
                  </a:moveTo>
                  <a:lnTo>
                    <a:pt x="0" y="21201"/>
                  </a:lnTo>
                  <a:lnTo>
                    <a:pt x="265" y="21201"/>
                  </a:lnTo>
                  <a:lnTo>
                    <a:pt x="265" y="16089"/>
                  </a:lnTo>
                  <a:close/>
                  <a:moveTo>
                    <a:pt x="0" y="21466"/>
                  </a:moveTo>
                  <a:lnTo>
                    <a:pt x="0" y="26579"/>
                  </a:lnTo>
                  <a:lnTo>
                    <a:pt x="265" y="26579"/>
                  </a:lnTo>
                  <a:lnTo>
                    <a:pt x="265" y="21466"/>
                  </a:lnTo>
                  <a:close/>
                  <a:moveTo>
                    <a:pt x="0" y="26843"/>
                  </a:moveTo>
                  <a:lnTo>
                    <a:pt x="0" y="31956"/>
                  </a:lnTo>
                  <a:lnTo>
                    <a:pt x="265" y="31956"/>
                  </a:lnTo>
                  <a:lnTo>
                    <a:pt x="265" y="26843"/>
                  </a:lnTo>
                  <a:close/>
                  <a:moveTo>
                    <a:pt x="0" y="32221"/>
                  </a:moveTo>
                  <a:lnTo>
                    <a:pt x="0" y="37334"/>
                  </a:lnTo>
                  <a:lnTo>
                    <a:pt x="265" y="37334"/>
                  </a:lnTo>
                  <a:lnTo>
                    <a:pt x="265" y="32221"/>
                  </a:lnTo>
                  <a:close/>
                  <a:moveTo>
                    <a:pt x="0" y="37598"/>
                  </a:moveTo>
                  <a:lnTo>
                    <a:pt x="0" y="42711"/>
                  </a:lnTo>
                  <a:lnTo>
                    <a:pt x="265" y="42711"/>
                  </a:lnTo>
                  <a:lnTo>
                    <a:pt x="265" y="37598"/>
                  </a:lnTo>
                  <a:close/>
                  <a:moveTo>
                    <a:pt x="0" y="42975"/>
                  </a:moveTo>
                  <a:lnTo>
                    <a:pt x="0" y="48088"/>
                  </a:lnTo>
                  <a:lnTo>
                    <a:pt x="265" y="48088"/>
                  </a:lnTo>
                  <a:lnTo>
                    <a:pt x="265" y="42975"/>
                  </a:lnTo>
                  <a:close/>
                  <a:moveTo>
                    <a:pt x="0" y="48353"/>
                  </a:moveTo>
                  <a:lnTo>
                    <a:pt x="0" y="53598"/>
                  </a:lnTo>
                  <a:lnTo>
                    <a:pt x="44" y="53598"/>
                  </a:lnTo>
                  <a:lnTo>
                    <a:pt x="44" y="53333"/>
                  </a:lnTo>
                  <a:lnTo>
                    <a:pt x="265" y="53333"/>
                  </a:lnTo>
                  <a:lnTo>
                    <a:pt x="265" y="483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63;p43">
              <a:extLst>
                <a:ext uri="{FF2B5EF4-FFF2-40B4-BE49-F238E27FC236}">
                  <a16:creationId xmlns:a16="http://schemas.microsoft.com/office/drawing/2014/main" id="{752664D8-E229-C832-5945-77A576EB1FF4}"/>
                </a:ext>
              </a:extLst>
            </p:cNvPr>
            <p:cNvSpPr/>
            <p:nvPr/>
          </p:nvSpPr>
          <p:spPr>
            <a:xfrm>
              <a:off x="1470143" y="1334369"/>
              <a:ext cx="15395" cy="3086705"/>
            </a:xfrm>
            <a:custGeom>
              <a:avLst/>
              <a:gdLst/>
              <a:ahLst/>
              <a:cxnLst/>
              <a:rect l="l" t="t" r="r" b="b"/>
              <a:pathLst>
                <a:path w="266" h="53334" extrusionOk="0">
                  <a:moveTo>
                    <a:pt x="1" y="0"/>
                  </a:moveTo>
                  <a:lnTo>
                    <a:pt x="1" y="5113"/>
                  </a:lnTo>
                  <a:lnTo>
                    <a:pt x="265" y="5113"/>
                  </a:lnTo>
                  <a:lnTo>
                    <a:pt x="265" y="0"/>
                  </a:lnTo>
                  <a:close/>
                  <a:moveTo>
                    <a:pt x="1" y="5378"/>
                  </a:moveTo>
                  <a:lnTo>
                    <a:pt x="1" y="10447"/>
                  </a:lnTo>
                  <a:lnTo>
                    <a:pt x="265" y="10447"/>
                  </a:lnTo>
                  <a:lnTo>
                    <a:pt x="265" y="5378"/>
                  </a:lnTo>
                  <a:close/>
                  <a:moveTo>
                    <a:pt x="1" y="10755"/>
                  </a:moveTo>
                  <a:lnTo>
                    <a:pt x="1" y="15824"/>
                  </a:lnTo>
                  <a:lnTo>
                    <a:pt x="265" y="15824"/>
                  </a:lnTo>
                  <a:lnTo>
                    <a:pt x="265" y="10755"/>
                  </a:lnTo>
                  <a:close/>
                  <a:moveTo>
                    <a:pt x="1" y="16089"/>
                  </a:moveTo>
                  <a:lnTo>
                    <a:pt x="1" y="21201"/>
                  </a:lnTo>
                  <a:lnTo>
                    <a:pt x="265" y="21201"/>
                  </a:lnTo>
                  <a:lnTo>
                    <a:pt x="265" y="16089"/>
                  </a:lnTo>
                  <a:close/>
                  <a:moveTo>
                    <a:pt x="1" y="21466"/>
                  </a:moveTo>
                  <a:lnTo>
                    <a:pt x="1" y="26579"/>
                  </a:lnTo>
                  <a:lnTo>
                    <a:pt x="265" y="26579"/>
                  </a:lnTo>
                  <a:lnTo>
                    <a:pt x="265" y="21466"/>
                  </a:lnTo>
                  <a:close/>
                  <a:moveTo>
                    <a:pt x="1" y="26843"/>
                  </a:moveTo>
                  <a:lnTo>
                    <a:pt x="1" y="31956"/>
                  </a:lnTo>
                  <a:lnTo>
                    <a:pt x="265" y="31956"/>
                  </a:lnTo>
                  <a:lnTo>
                    <a:pt x="265" y="26843"/>
                  </a:lnTo>
                  <a:close/>
                  <a:moveTo>
                    <a:pt x="1" y="32221"/>
                  </a:moveTo>
                  <a:lnTo>
                    <a:pt x="1" y="37334"/>
                  </a:lnTo>
                  <a:lnTo>
                    <a:pt x="265" y="37334"/>
                  </a:lnTo>
                  <a:lnTo>
                    <a:pt x="265" y="32221"/>
                  </a:lnTo>
                  <a:close/>
                  <a:moveTo>
                    <a:pt x="1" y="37598"/>
                  </a:moveTo>
                  <a:lnTo>
                    <a:pt x="1" y="42711"/>
                  </a:lnTo>
                  <a:lnTo>
                    <a:pt x="265" y="42711"/>
                  </a:lnTo>
                  <a:lnTo>
                    <a:pt x="265" y="37598"/>
                  </a:lnTo>
                  <a:close/>
                  <a:moveTo>
                    <a:pt x="1" y="42975"/>
                  </a:moveTo>
                  <a:lnTo>
                    <a:pt x="1" y="48088"/>
                  </a:lnTo>
                  <a:lnTo>
                    <a:pt x="265" y="48088"/>
                  </a:lnTo>
                  <a:lnTo>
                    <a:pt x="265" y="42975"/>
                  </a:lnTo>
                  <a:close/>
                  <a:moveTo>
                    <a:pt x="1" y="48353"/>
                  </a:moveTo>
                  <a:lnTo>
                    <a:pt x="1" y="53333"/>
                  </a:lnTo>
                  <a:lnTo>
                    <a:pt x="265" y="53333"/>
                  </a:lnTo>
                  <a:lnTo>
                    <a:pt x="265" y="483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64;p43">
              <a:extLst>
                <a:ext uri="{FF2B5EF4-FFF2-40B4-BE49-F238E27FC236}">
                  <a16:creationId xmlns:a16="http://schemas.microsoft.com/office/drawing/2014/main" id="{386BF8F9-02AE-D7F4-8DB7-65263142A06F}"/>
                </a:ext>
              </a:extLst>
            </p:cNvPr>
            <p:cNvSpPr/>
            <p:nvPr/>
          </p:nvSpPr>
          <p:spPr>
            <a:xfrm>
              <a:off x="1470143" y="4132728"/>
              <a:ext cx="15395" cy="288333"/>
            </a:xfrm>
            <a:custGeom>
              <a:avLst/>
              <a:gdLst/>
              <a:ahLst/>
              <a:cxnLst/>
              <a:rect l="l" t="t" r="r" b="b"/>
              <a:pathLst>
                <a:path w="266" h="4982" fill="none" extrusionOk="0">
                  <a:moveTo>
                    <a:pt x="265" y="1"/>
                  </a:moveTo>
                  <a:lnTo>
                    <a:pt x="1" y="1"/>
                  </a:lnTo>
                  <a:lnTo>
                    <a:pt x="1" y="4981"/>
                  </a:lnTo>
                  <a:lnTo>
                    <a:pt x="265" y="4981"/>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65;p43">
              <a:extLst>
                <a:ext uri="{FF2B5EF4-FFF2-40B4-BE49-F238E27FC236}">
                  <a16:creationId xmlns:a16="http://schemas.microsoft.com/office/drawing/2014/main" id="{2E6AE6B1-55EA-74AF-6C50-68C106116BE2}"/>
                </a:ext>
              </a:extLst>
            </p:cNvPr>
            <p:cNvSpPr/>
            <p:nvPr/>
          </p:nvSpPr>
          <p:spPr>
            <a:xfrm>
              <a:off x="1470143" y="3821535"/>
              <a:ext cx="15395" cy="295973"/>
            </a:xfrm>
            <a:custGeom>
              <a:avLst/>
              <a:gdLst/>
              <a:ahLst/>
              <a:cxnLst/>
              <a:rect l="l" t="t" r="r" b="b"/>
              <a:pathLst>
                <a:path w="266" h="5114" fill="none" extrusionOk="0">
                  <a:moveTo>
                    <a:pt x="265" y="0"/>
                  </a:moveTo>
                  <a:lnTo>
                    <a:pt x="1" y="0"/>
                  </a:lnTo>
                  <a:lnTo>
                    <a:pt x="1" y="5113"/>
                  </a:lnTo>
                  <a:lnTo>
                    <a:pt x="265" y="5113"/>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66;p43">
              <a:extLst>
                <a:ext uri="{FF2B5EF4-FFF2-40B4-BE49-F238E27FC236}">
                  <a16:creationId xmlns:a16="http://schemas.microsoft.com/office/drawing/2014/main" id="{7DBB6A44-EE22-4CFC-6457-8A95B3939A43}"/>
                </a:ext>
              </a:extLst>
            </p:cNvPr>
            <p:cNvSpPr/>
            <p:nvPr/>
          </p:nvSpPr>
          <p:spPr>
            <a:xfrm>
              <a:off x="1470143" y="3510285"/>
              <a:ext cx="15395" cy="295973"/>
            </a:xfrm>
            <a:custGeom>
              <a:avLst/>
              <a:gdLst/>
              <a:ahLst/>
              <a:cxnLst/>
              <a:rect l="l" t="t" r="r" b="b"/>
              <a:pathLst>
                <a:path w="266" h="5114" fill="none" extrusionOk="0">
                  <a:moveTo>
                    <a:pt x="265" y="1"/>
                  </a:moveTo>
                  <a:lnTo>
                    <a:pt x="1" y="1"/>
                  </a:lnTo>
                  <a:lnTo>
                    <a:pt x="1" y="5114"/>
                  </a:lnTo>
                  <a:lnTo>
                    <a:pt x="265" y="5114"/>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7;p43">
              <a:extLst>
                <a:ext uri="{FF2B5EF4-FFF2-40B4-BE49-F238E27FC236}">
                  <a16:creationId xmlns:a16="http://schemas.microsoft.com/office/drawing/2014/main" id="{0E7418FA-9B50-6412-1AEE-3CDC6C45D5A3}"/>
                </a:ext>
              </a:extLst>
            </p:cNvPr>
            <p:cNvSpPr/>
            <p:nvPr/>
          </p:nvSpPr>
          <p:spPr>
            <a:xfrm>
              <a:off x="1470143" y="3199093"/>
              <a:ext cx="15395" cy="295973"/>
            </a:xfrm>
            <a:custGeom>
              <a:avLst/>
              <a:gdLst/>
              <a:ahLst/>
              <a:cxnLst/>
              <a:rect l="l" t="t" r="r" b="b"/>
              <a:pathLst>
                <a:path w="266" h="5114" fill="none" extrusionOk="0">
                  <a:moveTo>
                    <a:pt x="265" y="1"/>
                  </a:moveTo>
                  <a:lnTo>
                    <a:pt x="1" y="1"/>
                  </a:lnTo>
                  <a:lnTo>
                    <a:pt x="1" y="5114"/>
                  </a:lnTo>
                  <a:lnTo>
                    <a:pt x="265" y="5114"/>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68;p43">
              <a:extLst>
                <a:ext uri="{FF2B5EF4-FFF2-40B4-BE49-F238E27FC236}">
                  <a16:creationId xmlns:a16="http://schemas.microsoft.com/office/drawing/2014/main" id="{2FA3D106-E106-AC43-C2C1-E074AC72FE52}"/>
                </a:ext>
              </a:extLst>
            </p:cNvPr>
            <p:cNvSpPr/>
            <p:nvPr/>
          </p:nvSpPr>
          <p:spPr>
            <a:xfrm>
              <a:off x="1470143" y="2887900"/>
              <a:ext cx="15395" cy="295973"/>
            </a:xfrm>
            <a:custGeom>
              <a:avLst/>
              <a:gdLst/>
              <a:ahLst/>
              <a:cxnLst/>
              <a:rect l="l" t="t" r="r" b="b"/>
              <a:pathLst>
                <a:path w="266" h="5114" fill="none" extrusionOk="0">
                  <a:moveTo>
                    <a:pt x="265" y="0"/>
                  </a:moveTo>
                  <a:lnTo>
                    <a:pt x="1" y="0"/>
                  </a:lnTo>
                  <a:lnTo>
                    <a:pt x="1" y="5113"/>
                  </a:lnTo>
                  <a:lnTo>
                    <a:pt x="265" y="5113"/>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69;p43">
              <a:extLst>
                <a:ext uri="{FF2B5EF4-FFF2-40B4-BE49-F238E27FC236}">
                  <a16:creationId xmlns:a16="http://schemas.microsoft.com/office/drawing/2014/main" id="{D09BDE82-555C-F63A-603B-54A30F733058}"/>
                </a:ext>
              </a:extLst>
            </p:cNvPr>
            <p:cNvSpPr/>
            <p:nvPr/>
          </p:nvSpPr>
          <p:spPr>
            <a:xfrm>
              <a:off x="1470143" y="2576650"/>
              <a:ext cx="15395" cy="295973"/>
            </a:xfrm>
            <a:custGeom>
              <a:avLst/>
              <a:gdLst/>
              <a:ahLst/>
              <a:cxnLst/>
              <a:rect l="l" t="t" r="r" b="b"/>
              <a:pathLst>
                <a:path w="266" h="5114" fill="none" extrusionOk="0">
                  <a:moveTo>
                    <a:pt x="265" y="1"/>
                  </a:moveTo>
                  <a:lnTo>
                    <a:pt x="1" y="1"/>
                  </a:lnTo>
                  <a:lnTo>
                    <a:pt x="1" y="5114"/>
                  </a:lnTo>
                  <a:lnTo>
                    <a:pt x="265" y="5114"/>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70;p43">
              <a:extLst>
                <a:ext uri="{FF2B5EF4-FFF2-40B4-BE49-F238E27FC236}">
                  <a16:creationId xmlns:a16="http://schemas.microsoft.com/office/drawing/2014/main" id="{6617F44A-3ADB-2606-FC79-5709C68E0977}"/>
                </a:ext>
              </a:extLst>
            </p:cNvPr>
            <p:cNvSpPr/>
            <p:nvPr/>
          </p:nvSpPr>
          <p:spPr>
            <a:xfrm>
              <a:off x="1470143" y="2265458"/>
              <a:ext cx="15395" cy="295973"/>
            </a:xfrm>
            <a:custGeom>
              <a:avLst/>
              <a:gdLst/>
              <a:ahLst/>
              <a:cxnLst/>
              <a:rect l="l" t="t" r="r" b="b"/>
              <a:pathLst>
                <a:path w="266" h="5114" fill="none" extrusionOk="0">
                  <a:moveTo>
                    <a:pt x="265" y="1"/>
                  </a:moveTo>
                  <a:lnTo>
                    <a:pt x="1" y="1"/>
                  </a:lnTo>
                  <a:lnTo>
                    <a:pt x="1" y="5113"/>
                  </a:lnTo>
                  <a:lnTo>
                    <a:pt x="265" y="5113"/>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71;p43">
              <a:extLst>
                <a:ext uri="{FF2B5EF4-FFF2-40B4-BE49-F238E27FC236}">
                  <a16:creationId xmlns:a16="http://schemas.microsoft.com/office/drawing/2014/main" id="{0A725047-7C39-91F7-0875-9B499C8E44C1}"/>
                </a:ext>
              </a:extLst>
            </p:cNvPr>
            <p:cNvSpPr/>
            <p:nvPr/>
          </p:nvSpPr>
          <p:spPr>
            <a:xfrm>
              <a:off x="1470143" y="1956812"/>
              <a:ext cx="15395" cy="293426"/>
            </a:xfrm>
            <a:custGeom>
              <a:avLst/>
              <a:gdLst/>
              <a:ahLst/>
              <a:cxnLst/>
              <a:rect l="l" t="t" r="r" b="b"/>
              <a:pathLst>
                <a:path w="266" h="5070" fill="none" extrusionOk="0">
                  <a:moveTo>
                    <a:pt x="265" y="0"/>
                  </a:moveTo>
                  <a:lnTo>
                    <a:pt x="1" y="0"/>
                  </a:lnTo>
                  <a:lnTo>
                    <a:pt x="1" y="5069"/>
                  </a:lnTo>
                  <a:lnTo>
                    <a:pt x="265" y="5069"/>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72;p43">
              <a:extLst>
                <a:ext uri="{FF2B5EF4-FFF2-40B4-BE49-F238E27FC236}">
                  <a16:creationId xmlns:a16="http://schemas.microsoft.com/office/drawing/2014/main" id="{A5EF0B3E-0D17-5BF6-4C9C-BEB3958343BD}"/>
                </a:ext>
              </a:extLst>
            </p:cNvPr>
            <p:cNvSpPr/>
            <p:nvPr/>
          </p:nvSpPr>
          <p:spPr>
            <a:xfrm>
              <a:off x="1470143" y="1645561"/>
              <a:ext cx="15395" cy="293426"/>
            </a:xfrm>
            <a:custGeom>
              <a:avLst/>
              <a:gdLst/>
              <a:ahLst/>
              <a:cxnLst/>
              <a:rect l="l" t="t" r="r" b="b"/>
              <a:pathLst>
                <a:path w="266" h="5070" fill="none" extrusionOk="0">
                  <a:moveTo>
                    <a:pt x="265" y="1"/>
                  </a:moveTo>
                  <a:lnTo>
                    <a:pt x="1" y="1"/>
                  </a:lnTo>
                  <a:lnTo>
                    <a:pt x="1" y="5070"/>
                  </a:lnTo>
                  <a:lnTo>
                    <a:pt x="265" y="5070"/>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73;p43">
              <a:extLst>
                <a:ext uri="{FF2B5EF4-FFF2-40B4-BE49-F238E27FC236}">
                  <a16:creationId xmlns:a16="http://schemas.microsoft.com/office/drawing/2014/main" id="{5AAFFBAE-8B06-B327-B8AF-59426A91D5A5}"/>
                </a:ext>
              </a:extLst>
            </p:cNvPr>
            <p:cNvSpPr/>
            <p:nvPr/>
          </p:nvSpPr>
          <p:spPr>
            <a:xfrm>
              <a:off x="1470143" y="1334369"/>
              <a:ext cx="15395" cy="295973"/>
            </a:xfrm>
            <a:custGeom>
              <a:avLst/>
              <a:gdLst/>
              <a:ahLst/>
              <a:cxnLst/>
              <a:rect l="l" t="t" r="r" b="b"/>
              <a:pathLst>
                <a:path w="266" h="5114" fill="none" extrusionOk="0">
                  <a:moveTo>
                    <a:pt x="265" y="0"/>
                  </a:moveTo>
                  <a:lnTo>
                    <a:pt x="1" y="0"/>
                  </a:lnTo>
                  <a:lnTo>
                    <a:pt x="1" y="5113"/>
                  </a:lnTo>
                  <a:lnTo>
                    <a:pt x="265" y="5113"/>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74;p43">
              <a:extLst>
                <a:ext uri="{FF2B5EF4-FFF2-40B4-BE49-F238E27FC236}">
                  <a16:creationId xmlns:a16="http://schemas.microsoft.com/office/drawing/2014/main" id="{AE2A4833-6591-7EF9-2E28-DF49D72703F6}"/>
                </a:ext>
              </a:extLst>
            </p:cNvPr>
            <p:cNvSpPr/>
            <p:nvPr/>
          </p:nvSpPr>
          <p:spPr>
            <a:xfrm>
              <a:off x="1781393" y="1334369"/>
              <a:ext cx="15337" cy="3086705"/>
            </a:xfrm>
            <a:custGeom>
              <a:avLst/>
              <a:gdLst/>
              <a:ahLst/>
              <a:cxnLst/>
              <a:rect l="l" t="t" r="r" b="b"/>
              <a:pathLst>
                <a:path w="265" h="53334" extrusionOk="0">
                  <a:moveTo>
                    <a:pt x="0" y="0"/>
                  </a:moveTo>
                  <a:lnTo>
                    <a:pt x="0" y="5113"/>
                  </a:lnTo>
                  <a:lnTo>
                    <a:pt x="265" y="5113"/>
                  </a:lnTo>
                  <a:lnTo>
                    <a:pt x="265" y="0"/>
                  </a:lnTo>
                  <a:close/>
                  <a:moveTo>
                    <a:pt x="0" y="5378"/>
                  </a:moveTo>
                  <a:lnTo>
                    <a:pt x="0" y="10447"/>
                  </a:lnTo>
                  <a:lnTo>
                    <a:pt x="265" y="10447"/>
                  </a:lnTo>
                  <a:lnTo>
                    <a:pt x="265" y="5378"/>
                  </a:lnTo>
                  <a:close/>
                  <a:moveTo>
                    <a:pt x="0" y="10755"/>
                  </a:moveTo>
                  <a:lnTo>
                    <a:pt x="0" y="15824"/>
                  </a:lnTo>
                  <a:lnTo>
                    <a:pt x="265" y="15824"/>
                  </a:lnTo>
                  <a:lnTo>
                    <a:pt x="265" y="10755"/>
                  </a:lnTo>
                  <a:close/>
                  <a:moveTo>
                    <a:pt x="0" y="16089"/>
                  </a:moveTo>
                  <a:lnTo>
                    <a:pt x="0" y="21201"/>
                  </a:lnTo>
                  <a:lnTo>
                    <a:pt x="265" y="21201"/>
                  </a:lnTo>
                  <a:lnTo>
                    <a:pt x="265" y="16089"/>
                  </a:lnTo>
                  <a:close/>
                  <a:moveTo>
                    <a:pt x="0" y="21466"/>
                  </a:moveTo>
                  <a:lnTo>
                    <a:pt x="0" y="26579"/>
                  </a:lnTo>
                  <a:lnTo>
                    <a:pt x="265" y="26579"/>
                  </a:lnTo>
                  <a:lnTo>
                    <a:pt x="265" y="21466"/>
                  </a:lnTo>
                  <a:close/>
                  <a:moveTo>
                    <a:pt x="0" y="26843"/>
                  </a:moveTo>
                  <a:lnTo>
                    <a:pt x="0" y="31956"/>
                  </a:lnTo>
                  <a:lnTo>
                    <a:pt x="265" y="31956"/>
                  </a:lnTo>
                  <a:lnTo>
                    <a:pt x="265" y="26843"/>
                  </a:lnTo>
                  <a:close/>
                  <a:moveTo>
                    <a:pt x="0" y="32221"/>
                  </a:moveTo>
                  <a:lnTo>
                    <a:pt x="0" y="37334"/>
                  </a:lnTo>
                  <a:lnTo>
                    <a:pt x="265" y="37334"/>
                  </a:lnTo>
                  <a:lnTo>
                    <a:pt x="265" y="32221"/>
                  </a:lnTo>
                  <a:close/>
                  <a:moveTo>
                    <a:pt x="0" y="37598"/>
                  </a:moveTo>
                  <a:lnTo>
                    <a:pt x="0" y="42711"/>
                  </a:lnTo>
                  <a:lnTo>
                    <a:pt x="265" y="42711"/>
                  </a:lnTo>
                  <a:lnTo>
                    <a:pt x="265" y="37598"/>
                  </a:lnTo>
                  <a:close/>
                  <a:moveTo>
                    <a:pt x="0" y="42975"/>
                  </a:moveTo>
                  <a:lnTo>
                    <a:pt x="0" y="48088"/>
                  </a:lnTo>
                  <a:lnTo>
                    <a:pt x="265" y="48088"/>
                  </a:lnTo>
                  <a:lnTo>
                    <a:pt x="265" y="42975"/>
                  </a:lnTo>
                  <a:close/>
                  <a:moveTo>
                    <a:pt x="0" y="48353"/>
                  </a:moveTo>
                  <a:lnTo>
                    <a:pt x="0" y="53333"/>
                  </a:lnTo>
                  <a:lnTo>
                    <a:pt x="265" y="53333"/>
                  </a:lnTo>
                  <a:lnTo>
                    <a:pt x="265" y="483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75;p43">
              <a:extLst>
                <a:ext uri="{FF2B5EF4-FFF2-40B4-BE49-F238E27FC236}">
                  <a16:creationId xmlns:a16="http://schemas.microsoft.com/office/drawing/2014/main" id="{3F34EDEA-660A-4E9F-BDCB-BEC5F5243FF6}"/>
                </a:ext>
              </a:extLst>
            </p:cNvPr>
            <p:cNvSpPr/>
            <p:nvPr/>
          </p:nvSpPr>
          <p:spPr>
            <a:xfrm>
              <a:off x="1781393" y="4132728"/>
              <a:ext cx="15337" cy="288333"/>
            </a:xfrm>
            <a:custGeom>
              <a:avLst/>
              <a:gdLst/>
              <a:ahLst/>
              <a:cxnLst/>
              <a:rect l="l" t="t" r="r" b="b"/>
              <a:pathLst>
                <a:path w="265" h="4982" fill="none" extrusionOk="0">
                  <a:moveTo>
                    <a:pt x="265" y="1"/>
                  </a:moveTo>
                  <a:lnTo>
                    <a:pt x="0" y="1"/>
                  </a:lnTo>
                  <a:lnTo>
                    <a:pt x="0" y="4981"/>
                  </a:lnTo>
                  <a:lnTo>
                    <a:pt x="265" y="4981"/>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76;p43">
              <a:extLst>
                <a:ext uri="{FF2B5EF4-FFF2-40B4-BE49-F238E27FC236}">
                  <a16:creationId xmlns:a16="http://schemas.microsoft.com/office/drawing/2014/main" id="{A08F3B16-E1AB-7552-A381-737E7D0F41F2}"/>
                </a:ext>
              </a:extLst>
            </p:cNvPr>
            <p:cNvSpPr/>
            <p:nvPr/>
          </p:nvSpPr>
          <p:spPr>
            <a:xfrm>
              <a:off x="1781393" y="3821535"/>
              <a:ext cx="15337" cy="295973"/>
            </a:xfrm>
            <a:custGeom>
              <a:avLst/>
              <a:gdLst/>
              <a:ahLst/>
              <a:cxnLst/>
              <a:rect l="l" t="t" r="r" b="b"/>
              <a:pathLst>
                <a:path w="265" h="5114" fill="none" extrusionOk="0">
                  <a:moveTo>
                    <a:pt x="265" y="0"/>
                  </a:moveTo>
                  <a:lnTo>
                    <a:pt x="0" y="0"/>
                  </a:lnTo>
                  <a:lnTo>
                    <a:pt x="0" y="5113"/>
                  </a:lnTo>
                  <a:lnTo>
                    <a:pt x="265" y="5113"/>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77;p43">
              <a:extLst>
                <a:ext uri="{FF2B5EF4-FFF2-40B4-BE49-F238E27FC236}">
                  <a16:creationId xmlns:a16="http://schemas.microsoft.com/office/drawing/2014/main" id="{D26DE145-D9FE-B979-20D5-FED2C0E8C703}"/>
                </a:ext>
              </a:extLst>
            </p:cNvPr>
            <p:cNvSpPr/>
            <p:nvPr/>
          </p:nvSpPr>
          <p:spPr>
            <a:xfrm>
              <a:off x="1781393" y="3510285"/>
              <a:ext cx="15337" cy="295973"/>
            </a:xfrm>
            <a:custGeom>
              <a:avLst/>
              <a:gdLst/>
              <a:ahLst/>
              <a:cxnLst/>
              <a:rect l="l" t="t" r="r" b="b"/>
              <a:pathLst>
                <a:path w="265" h="5114" fill="none" extrusionOk="0">
                  <a:moveTo>
                    <a:pt x="265" y="1"/>
                  </a:moveTo>
                  <a:lnTo>
                    <a:pt x="0" y="1"/>
                  </a:lnTo>
                  <a:lnTo>
                    <a:pt x="0" y="5114"/>
                  </a:lnTo>
                  <a:lnTo>
                    <a:pt x="265" y="5114"/>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78;p43">
              <a:extLst>
                <a:ext uri="{FF2B5EF4-FFF2-40B4-BE49-F238E27FC236}">
                  <a16:creationId xmlns:a16="http://schemas.microsoft.com/office/drawing/2014/main" id="{8E651D42-E121-2BDB-DA13-C82A387DB89D}"/>
                </a:ext>
              </a:extLst>
            </p:cNvPr>
            <p:cNvSpPr/>
            <p:nvPr/>
          </p:nvSpPr>
          <p:spPr>
            <a:xfrm>
              <a:off x="1781393" y="3199093"/>
              <a:ext cx="15337" cy="295973"/>
            </a:xfrm>
            <a:custGeom>
              <a:avLst/>
              <a:gdLst/>
              <a:ahLst/>
              <a:cxnLst/>
              <a:rect l="l" t="t" r="r" b="b"/>
              <a:pathLst>
                <a:path w="265" h="5114" fill="none" extrusionOk="0">
                  <a:moveTo>
                    <a:pt x="265" y="1"/>
                  </a:moveTo>
                  <a:lnTo>
                    <a:pt x="0" y="1"/>
                  </a:lnTo>
                  <a:lnTo>
                    <a:pt x="0" y="5114"/>
                  </a:lnTo>
                  <a:lnTo>
                    <a:pt x="265" y="5114"/>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79;p43">
              <a:extLst>
                <a:ext uri="{FF2B5EF4-FFF2-40B4-BE49-F238E27FC236}">
                  <a16:creationId xmlns:a16="http://schemas.microsoft.com/office/drawing/2014/main" id="{398A2067-2B72-38FE-4EF5-2B5B53E0747C}"/>
                </a:ext>
              </a:extLst>
            </p:cNvPr>
            <p:cNvSpPr/>
            <p:nvPr/>
          </p:nvSpPr>
          <p:spPr>
            <a:xfrm>
              <a:off x="1781393" y="2887900"/>
              <a:ext cx="15337" cy="295973"/>
            </a:xfrm>
            <a:custGeom>
              <a:avLst/>
              <a:gdLst/>
              <a:ahLst/>
              <a:cxnLst/>
              <a:rect l="l" t="t" r="r" b="b"/>
              <a:pathLst>
                <a:path w="265" h="5114" fill="none" extrusionOk="0">
                  <a:moveTo>
                    <a:pt x="265" y="0"/>
                  </a:moveTo>
                  <a:lnTo>
                    <a:pt x="0" y="0"/>
                  </a:lnTo>
                  <a:lnTo>
                    <a:pt x="0" y="5113"/>
                  </a:lnTo>
                  <a:lnTo>
                    <a:pt x="265" y="5113"/>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80;p43">
              <a:extLst>
                <a:ext uri="{FF2B5EF4-FFF2-40B4-BE49-F238E27FC236}">
                  <a16:creationId xmlns:a16="http://schemas.microsoft.com/office/drawing/2014/main" id="{441A6612-9D6F-9B69-E21A-48ABD0043272}"/>
                </a:ext>
              </a:extLst>
            </p:cNvPr>
            <p:cNvSpPr/>
            <p:nvPr/>
          </p:nvSpPr>
          <p:spPr>
            <a:xfrm>
              <a:off x="1781393" y="2576650"/>
              <a:ext cx="15337" cy="295973"/>
            </a:xfrm>
            <a:custGeom>
              <a:avLst/>
              <a:gdLst/>
              <a:ahLst/>
              <a:cxnLst/>
              <a:rect l="l" t="t" r="r" b="b"/>
              <a:pathLst>
                <a:path w="265" h="5114" fill="none" extrusionOk="0">
                  <a:moveTo>
                    <a:pt x="265" y="1"/>
                  </a:moveTo>
                  <a:lnTo>
                    <a:pt x="0" y="1"/>
                  </a:lnTo>
                  <a:lnTo>
                    <a:pt x="0" y="5114"/>
                  </a:lnTo>
                  <a:lnTo>
                    <a:pt x="265" y="5114"/>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81;p43">
              <a:extLst>
                <a:ext uri="{FF2B5EF4-FFF2-40B4-BE49-F238E27FC236}">
                  <a16:creationId xmlns:a16="http://schemas.microsoft.com/office/drawing/2014/main" id="{4E8840E6-145F-083E-A4B1-919D1091B38E}"/>
                </a:ext>
              </a:extLst>
            </p:cNvPr>
            <p:cNvSpPr/>
            <p:nvPr/>
          </p:nvSpPr>
          <p:spPr>
            <a:xfrm>
              <a:off x="1781393" y="2265458"/>
              <a:ext cx="15337" cy="295973"/>
            </a:xfrm>
            <a:custGeom>
              <a:avLst/>
              <a:gdLst/>
              <a:ahLst/>
              <a:cxnLst/>
              <a:rect l="l" t="t" r="r" b="b"/>
              <a:pathLst>
                <a:path w="265" h="5114" fill="none" extrusionOk="0">
                  <a:moveTo>
                    <a:pt x="265" y="1"/>
                  </a:moveTo>
                  <a:lnTo>
                    <a:pt x="0" y="1"/>
                  </a:lnTo>
                  <a:lnTo>
                    <a:pt x="0" y="5113"/>
                  </a:lnTo>
                  <a:lnTo>
                    <a:pt x="265" y="5113"/>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82;p43">
              <a:extLst>
                <a:ext uri="{FF2B5EF4-FFF2-40B4-BE49-F238E27FC236}">
                  <a16:creationId xmlns:a16="http://schemas.microsoft.com/office/drawing/2014/main" id="{DE296F47-8DBE-E9F7-767A-936B7306B559}"/>
                </a:ext>
              </a:extLst>
            </p:cNvPr>
            <p:cNvSpPr/>
            <p:nvPr/>
          </p:nvSpPr>
          <p:spPr>
            <a:xfrm>
              <a:off x="1781393" y="1956812"/>
              <a:ext cx="15337" cy="293426"/>
            </a:xfrm>
            <a:custGeom>
              <a:avLst/>
              <a:gdLst/>
              <a:ahLst/>
              <a:cxnLst/>
              <a:rect l="l" t="t" r="r" b="b"/>
              <a:pathLst>
                <a:path w="265" h="5070" fill="none" extrusionOk="0">
                  <a:moveTo>
                    <a:pt x="265" y="0"/>
                  </a:moveTo>
                  <a:lnTo>
                    <a:pt x="0" y="0"/>
                  </a:lnTo>
                  <a:lnTo>
                    <a:pt x="0" y="5069"/>
                  </a:lnTo>
                  <a:lnTo>
                    <a:pt x="265" y="5069"/>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83;p43">
              <a:extLst>
                <a:ext uri="{FF2B5EF4-FFF2-40B4-BE49-F238E27FC236}">
                  <a16:creationId xmlns:a16="http://schemas.microsoft.com/office/drawing/2014/main" id="{41228A79-D3AB-765F-2E34-5F57629F4BE2}"/>
                </a:ext>
              </a:extLst>
            </p:cNvPr>
            <p:cNvSpPr/>
            <p:nvPr/>
          </p:nvSpPr>
          <p:spPr>
            <a:xfrm>
              <a:off x="1781393" y="1645561"/>
              <a:ext cx="15337" cy="293426"/>
            </a:xfrm>
            <a:custGeom>
              <a:avLst/>
              <a:gdLst/>
              <a:ahLst/>
              <a:cxnLst/>
              <a:rect l="l" t="t" r="r" b="b"/>
              <a:pathLst>
                <a:path w="265" h="5070" fill="none" extrusionOk="0">
                  <a:moveTo>
                    <a:pt x="265" y="1"/>
                  </a:moveTo>
                  <a:lnTo>
                    <a:pt x="0" y="1"/>
                  </a:lnTo>
                  <a:lnTo>
                    <a:pt x="0" y="5070"/>
                  </a:lnTo>
                  <a:lnTo>
                    <a:pt x="265" y="5070"/>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84;p43">
              <a:extLst>
                <a:ext uri="{FF2B5EF4-FFF2-40B4-BE49-F238E27FC236}">
                  <a16:creationId xmlns:a16="http://schemas.microsoft.com/office/drawing/2014/main" id="{F79F9529-4793-14C7-8CE0-A75A94BD58DD}"/>
                </a:ext>
              </a:extLst>
            </p:cNvPr>
            <p:cNvSpPr/>
            <p:nvPr/>
          </p:nvSpPr>
          <p:spPr>
            <a:xfrm>
              <a:off x="1781393" y="1334369"/>
              <a:ext cx="15337" cy="295973"/>
            </a:xfrm>
            <a:custGeom>
              <a:avLst/>
              <a:gdLst/>
              <a:ahLst/>
              <a:cxnLst/>
              <a:rect l="l" t="t" r="r" b="b"/>
              <a:pathLst>
                <a:path w="265" h="5114" fill="none" extrusionOk="0">
                  <a:moveTo>
                    <a:pt x="265" y="0"/>
                  </a:moveTo>
                  <a:lnTo>
                    <a:pt x="0" y="0"/>
                  </a:lnTo>
                  <a:lnTo>
                    <a:pt x="0" y="5113"/>
                  </a:lnTo>
                  <a:lnTo>
                    <a:pt x="265" y="5113"/>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85;p43">
              <a:extLst>
                <a:ext uri="{FF2B5EF4-FFF2-40B4-BE49-F238E27FC236}">
                  <a16:creationId xmlns:a16="http://schemas.microsoft.com/office/drawing/2014/main" id="{0866ADC4-B6EE-0CB9-87A1-3D133B72EFA6}"/>
                </a:ext>
              </a:extLst>
            </p:cNvPr>
            <p:cNvSpPr/>
            <p:nvPr/>
          </p:nvSpPr>
          <p:spPr>
            <a:xfrm>
              <a:off x="2092586" y="1334369"/>
              <a:ext cx="15337" cy="3086705"/>
            </a:xfrm>
            <a:custGeom>
              <a:avLst/>
              <a:gdLst/>
              <a:ahLst/>
              <a:cxnLst/>
              <a:rect l="l" t="t" r="r" b="b"/>
              <a:pathLst>
                <a:path w="265" h="53334" extrusionOk="0">
                  <a:moveTo>
                    <a:pt x="0" y="0"/>
                  </a:moveTo>
                  <a:lnTo>
                    <a:pt x="0" y="5113"/>
                  </a:lnTo>
                  <a:lnTo>
                    <a:pt x="265" y="5113"/>
                  </a:lnTo>
                  <a:lnTo>
                    <a:pt x="265" y="0"/>
                  </a:lnTo>
                  <a:close/>
                  <a:moveTo>
                    <a:pt x="0" y="5378"/>
                  </a:moveTo>
                  <a:lnTo>
                    <a:pt x="0" y="10447"/>
                  </a:lnTo>
                  <a:lnTo>
                    <a:pt x="265" y="10447"/>
                  </a:lnTo>
                  <a:lnTo>
                    <a:pt x="265" y="5378"/>
                  </a:lnTo>
                  <a:close/>
                  <a:moveTo>
                    <a:pt x="0" y="10755"/>
                  </a:moveTo>
                  <a:lnTo>
                    <a:pt x="0" y="15824"/>
                  </a:lnTo>
                  <a:lnTo>
                    <a:pt x="265" y="15824"/>
                  </a:lnTo>
                  <a:lnTo>
                    <a:pt x="265" y="10755"/>
                  </a:lnTo>
                  <a:close/>
                  <a:moveTo>
                    <a:pt x="0" y="16089"/>
                  </a:moveTo>
                  <a:lnTo>
                    <a:pt x="0" y="21201"/>
                  </a:lnTo>
                  <a:lnTo>
                    <a:pt x="265" y="21201"/>
                  </a:lnTo>
                  <a:lnTo>
                    <a:pt x="265" y="16089"/>
                  </a:lnTo>
                  <a:close/>
                  <a:moveTo>
                    <a:pt x="0" y="21466"/>
                  </a:moveTo>
                  <a:lnTo>
                    <a:pt x="0" y="26579"/>
                  </a:lnTo>
                  <a:lnTo>
                    <a:pt x="265" y="26579"/>
                  </a:lnTo>
                  <a:lnTo>
                    <a:pt x="265" y="21466"/>
                  </a:lnTo>
                  <a:close/>
                  <a:moveTo>
                    <a:pt x="0" y="26843"/>
                  </a:moveTo>
                  <a:lnTo>
                    <a:pt x="0" y="31956"/>
                  </a:lnTo>
                  <a:lnTo>
                    <a:pt x="265" y="31956"/>
                  </a:lnTo>
                  <a:lnTo>
                    <a:pt x="265" y="26843"/>
                  </a:lnTo>
                  <a:close/>
                  <a:moveTo>
                    <a:pt x="0" y="32221"/>
                  </a:moveTo>
                  <a:lnTo>
                    <a:pt x="0" y="37334"/>
                  </a:lnTo>
                  <a:lnTo>
                    <a:pt x="265" y="37334"/>
                  </a:lnTo>
                  <a:lnTo>
                    <a:pt x="265" y="32221"/>
                  </a:lnTo>
                  <a:close/>
                  <a:moveTo>
                    <a:pt x="0" y="37598"/>
                  </a:moveTo>
                  <a:lnTo>
                    <a:pt x="0" y="42711"/>
                  </a:lnTo>
                  <a:lnTo>
                    <a:pt x="265" y="42711"/>
                  </a:lnTo>
                  <a:lnTo>
                    <a:pt x="265" y="37598"/>
                  </a:lnTo>
                  <a:close/>
                  <a:moveTo>
                    <a:pt x="0" y="42975"/>
                  </a:moveTo>
                  <a:lnTo>
                    <a:pt x="0" y="48088"/>
                  </a:lnTo>
                  <a:lnTo>
                    <a:pt x="265" y="48088"/>
                  </a:lnTo>
                  <a:lnTo>
                    <a:pt x="265" y="42975"/>
                  </a:lnTo>
                  <a:close/>
                  <a:moveTo>
                    <a:pt x="0" y="48353"/>
                  </a:moveTo>
                  <a:lnTo>
                    <a:pt x="0" y="53333"/>
                  </a:lnTo>
                  <a:lnTo>
                    <a:pt x="265" y="53333"/>
                  </a:lnTo>
                  <a:lnTo>
                    <a:pt x="265" y="483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86;p43">
              <a:extLst>
                <a:ext uri="{FF2B5EF4-FFF2-40B4-BE49-F238E27FC236}">
                  <a16:creationId xmlns:a16="http://schemas.microsoft.com/office/drawing/2014/main" id="{3EA43B8D-A8B9-ED4C-89EF-0347248E9FFE}"/>
                </a:ext>
              </a:extLst>
            </p:cNvPr>
            <p:cNvSpPr/>
            <p:nvPr/>
          </p:nvSpPr>
          <p:spPr>
            <a:xfrm>
              <a:off x="2092586" y="4132728"/>
              <a:ext cx="15337" cy="288333"/>
            </a:xfrm>
            <a:custGeom>
              <a:avLst/>
              <a:gdLst/>
              <a:ahLst/>
              <a:cxnLst/>
              <a:rect l="l" t="t" r="r" b="b"/>
              <a:pathLst>
                <a:path w="265" h="4982" fill="none" extrusionOk="0">
                  <a:moveTo>
                    <a:pt x="265" y="1"/>
                  </a:moveTo>
                  <a:lnTo>
                    <a:pt x="0" y="1"/>
                  </a:lnTo>
                  <a:lnTo>
                    <a:pt x="0" y="4981"/>
                  </a:lnTo>
                  <a:lnTo>
                    <a:pt x="265" y="4981"/>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87;p43">
              <a:extLst>
                <a:ext uri="{FF2B5EF4-FFF2-40B4-BE49-F238E27FC236}">
                  <a16:creationId xmlns:a16="http://schemas.microsoft.com/office/drawing/2014/main" id="{4E9DA429-911C-2527-3333-4485916818AE}"/>
                </a:ext>
              </a:extLst>
            </p:cNvPr>
            <p:cNvSpPr/>
            <p:nvPr/>
          </p:nvSpPr>
          <p:spPr>
            <a:xfrm>
              <a:off x="2092586" y="3821535"/>
              <a:ext cx="15337" cy="295973"/>
            </a:xfrm>
            <a:custGeom>
              <a:avLst/>
              <a:gdLst/>
              <a:ahLst/>
              <a:cxnLst/>
              <a:rect l="l" t="t" r="r" b="b"/>
              <a:pathLst>
                <a:path w="265" h="5114" fill="none" extrusionOk="0">
                  <a:moveTo>
                    <a:pt x="265" y="0"/>
                  </a:moveTo>
                  <a:lnTo>
                    <a:pt x="0" y="0"/>
                  </a:lnTo>
                  <a:lnTo>
                    <a:pt x="0" y="5113"/>
                  </a:lnTo>
                  <a:lnTo>
                    <a:pt x="265" y="5113"/>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88;p43">
              <a:extLst>
                <a:ext uri="{FF2B5EF4-FFF2-40B4-BE49-F238E27FC236}">
                  <a16:creationId xmlns:a16="http://schemas.microsoft.com/office/drawing/2014/main" id="{9C181D81-B0A8-0D25-ECC0-037653EA489F}"/>
                </a:ext>
              </a:extLst>
            </p:cNvPr>
            <p:cNvSpPr/>
            <p:nvPr/>
          </p:nvSpPr>
          <p:spPr>
            <a:xfrm>
              <a:off x="2092586" y="3510285"/>
              <a:ext cx="15337" cy="295973"/>
            </a:xfrm>
            <a:custGeom>
              <a:avLst/>
              <a:gdLst/>
              <a:ahLst/>
              <a:cxnLst/>
              <a:rect l="l" t="t" r="r" b="b"/>
              <a:pathLst>
                <a:path w="265" h="5114" fill="none" extrusionOk="0">
                  <a:moveTo>
                    <a:pt x="265" y="1"/>
                  </a:moveTo>
                  <a:lnTo>
                    <a:pt x="0" y="1"/>
                  </a:lnTo>
                  <a:lnTo>
                    <a:pt x="0" y="5114"/>
                  </a:lnTo>
                  <a:lnTo>
                    <a:pt x="265" y="5114"/>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89;p43">
              <a:extLst>
                <a:ext uri="{FF2B5EF4-FFF2-40B4-BE49-F238E27FC236}">
                  <a16:creationId xmlns:a16="http://schemas.microsoft.com/office/drawing/2014/main" id="{26A23737-C563-3D83-11E5-0875486AC94E}"/>
                </a:ext>
              </a:extLst>
            </p:cNvPr>
            <p:cNvSpPr/>
            <p:nvPr/>
          </p:nvSpPr>
          <p:spPr>
            <a:xfrm>
              <a:off x="2092586" y="3199093"/>
              <a:ext cx="15337" cy="295973"/>
            </a:xfrm>
            <a:custGeom>
              <a:avLst/>
              <a:gdLst/>
              <a:ahLst/>
              <a:cxnLst/>
              <a:rect l="l" t="t" r="r" b="b"/>
              <a:pathLst>
                <a:path w="265" h="5114" fill="none" extrusionOk="0">
                  <a:moveTo>
                    <a:pt x="265" y="1"/>
                  </a:moveTo>
                  <a:lnTo>
                    <a:pt x="0" y="1"/>
                  </a:lnTo>
                  <a:lnTo>
                    <a:pt x="0" y="5114"/>
                  </a:lnTo>
                  <a:lnTo>
                    <a:pt x="265" y="5114"/>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90;p43">
              <a:extLst>
                <a:ext uri="{FF2B5EF4-FFF2-40B4-BE49-F238E27FC236}">
                  <a16:creationId xmlns:a16="http://schemas.microsoft.com/office/drawing/2014/main" id="{F0AE6AC6-0180-1E93-F503-5CFB87D0AAFF}"/>
                </a:ext>
              </a:extLst>
            </p:cNvPr>
            <p:cNvSpPr/>
            <p:nvPr/>
          </p:nvSpPr>
          <p:spPr>
            <a:xfrm>
              <a:off x="2092586" y="2887900"/>
              <a:ext cx="15337" cy="295973"/>
            </a:xfrm>
            <a:custGeom>
              <a:avLst/>
              <a:gdLst/>
              <a:ahLst/>
              <a:cxnLst/>
              <a:rect l="l" t="t" r="r" b="b"/>
              <a:pathLst>
                <a:path w="265" h="5114" fill="none" extrusionOk="0">
                  <a:moveTo>
                    <a:pt x="265" y="0"/>
                  </a:moveTo>
                  <a:lnTo>
                    <a:pt x="0" y="0"/>
                  </a:lnTo>
                  <a:lnTo>
                    <a:pt x="0" y="5113"/>
                  </a:lnTo>
                  <a:lnTo>
                    <a:pt x="265" y="5113"/>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91;p43">
              <a:extLst>
                <a:ext uri="{FF2B5EF4-FFF2-40B4-BE49-F238E27FC236}">
                  <a16:creationId xmlns:a16="http://schemas.microsoft.com/office/drawing/2014/main" id="{FF6C1D81-E4B7-E5AB-7534-AFD9C56A13C8}"/>
                </a:ext>
              </a:extLst>
            </p:cNvPr>
            <p:cNvSpPr/>
            <p:nvPr/>
          </p:nvSpPr>
          <p:spPr>
            <a:xfrm>
              <a:off x="2092586" y="2576650"/>
              <a:ext cx="15337" cy="295973"/>
            </a:xfrm>
            <a:custGeom>
              <a:avLst/>
              <a:gdLst/>
              <a:ahLst/>
              <a:cxnLst/>
              <a:rect l="l" t="t" r="r" b="b"/>
              <a:pathLst>
                <a:path w="265" h="5114" fill="none" extrusionOk="0">
                  <a:moveTo>
                    <a:pt x="265" y="1"/>
                  </a:moveTo>
                  <a:lnTo>
                    <a:pt x="0" y="1"/>
                  </a:lnTo>
                  <a:lnTo>
                    <a:pt x="0" y="5114"/>
                  </a:lnTo>
                  <a:lnTo>
                    <a:pt x="265" y="5114"/>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92;p43">
              <a:extLst>
                <a:ext uri="{FF2B5EF4-FFF2-40B4-BE49-F238E27FC236}">
                  <a16:creationId xmlns:a16="http://schemas.microsoft.com/office/drawing/2014/main" id="{1ABD2C50-2B39-B8F5-431A-6FCC69D481F6}"/>
                </a:ext>
              </a:extLst>
            </p:cNvPr>
            <p:cNvSpPr/>
            <p:nvPr/>
          </p:nvSpPr>
          <p:spPr>
            <a:xfrm>
              <a:off x="2092586" y="2265458"/>
              <a:ext cx="15337" cy="295973"/>
            </a:xfrm>
            <a:custGeom>
              <a:avLst/>
              <a:gdLst/>
              <a:ahLst/>
              <a:cxnLst/>
              <a:rect l="l" t="t" r="r" b="b"/>
              <a:pathLst>
                <a:path w="265" h="5114" fill="none" extrusionOk="0">
                  <a:moveTo>
                    <a:pt x="265" y="1"/>
                  </a:moveTo>
                  <a:lnTo>
                    <a:pt x="0" y="1"/>
                  </a:lnTo>
                  <a:lnTo>
                    <a:pt x="0" y="5113"/>
                  </a:lnTo>
                  <a:lnTo>
                    <a:pt x="265" y="5113"/>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93;p43">
              <a:extLst>
                <a:ext uri="{FF2B5EF4-FFF2-40B4-BE49-F238E27FC236}">
                  <a16:creationId xmlns:a16="http://schemas.microsoft.com/office/drawing/2014/main" id="{65BE815A-9644-8716-A719-5F2DFC9EF42D}"/>
                </a:ext>
              </a:extLst>
            </p:cNvPr>
            <p:cNvSpPr/>
            <p:nvPr/>
          </p:nvSpPr>
          <p:spPr>
            <a:xfrm>
              <a:off x="2092586" y="1956812"/>
              <a:ext cx="15337" cy="293426"/>
            </a:xfrm>
            <a:custGeom>
              <a:avLst/>
              <a:gdLst/>
              <a:ahLst/>
              <a:cxnLst/>
              <a:rect l="l" t="t" r="r" b="b"/>
              <a:pathLst>
                <a:path w="265" h="5070" fill="none" extrusionOk="0">
                  <a:moveTo>
                    <a:pt x="265" y="0"/>
                  </a:moveTo>
                  <a:lnTo>
                    <a:pt x="0" y="0"/>
                  </a:lnTo>
                  <a:lnTo>
                    <a:pt x="0" y="5069"/>
                  </a:lnTo>
                  <a:lnTo>
                    <a:pt x="265" y="5069"/>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94;p43">
              <a:extLst>
                <a:ext uri="{FF2B5EF4-FFF2-40B4-BE49-F238E27FC236}">
                  <a16:creationId xmlns:a16="http://schemas.microsoft.com/office/drawing/2014/main" id="{9931F20F-16CE-B12B-224D-91441E536D23}"/>
                </a:ext>
              </a:extLst>
            </p:cNvPr>
            <p:cNvSpPr/>
            <p:nvPr/>
          </p:nvSpPr>
          <p:spPr>
            <a:xfrm>
              <a:off x="2092586" y="1645561"/>
              <a:ext cx="15337" cy="293426"/>
            </a:xfrm>
            <a:custGeom>
              <a:avLst/>
              <a:gdLst/>
              <a:ahLst/>
              <a:cxnLst/>
              <a:rect l="l" t="t" r="r" b="b"/>
              <a:pathLst>
                <a:path w="265" h="5070" fill="none" extrusionOk="0">
                  <a:moveTo>
                    <a:pt x="265" y="1"/>
                  </a:moveTo>
                  <a:lnTo>
                    <a:pt x="0" y="1"/>
                  </a:lnTo>
                  <a:lnTo>
                    <a:pt x="0" y="5070"/>
                  </a:lnTo>
                  <a:lnTo>
                    <a:pt x="265" y="5070"/>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95;p43">
              <a:extLst>
                <a:ext uri="{FF2B5EF4-FFF2-40B4-BE49-F238E27FC236}">
                  <a16:creationId xmlns:a16="http://schemas.microsoft.com/office/drawing/2014/main" id="{734C5D08-0C99-D7BD-DD3C-D9CD8C31E951}"/>
                </a:ext>
              </a:extLst>
            </p:cNvPr>
            <p:cNvSpPr/>
            <p:nvPr/>
          </p:nvSpPr>
          <p:spPr>
            <a:xfrm>
              <a:off x="2092586" y="1334369"/>
              <a:ext cx="15337" cy="295973"/>
            </a:xfrm>
            <a:custGeom>
              <a:avLst/>
              <a:gdLst/>
              <a:ahLst/>
              <a:cxnLst/>
              <a:rect l="l" t="t" r="r" b="b"/>
              <a:pathLst>
                <a:path w="265" h="5114" fill="none" extrusionOk="0">
                  <a:moveTo>
                    <a:pt x="265" y="0"/>
                  </a:moveTo>
                  <a:lnTo>
                    <a:pt x="0" y="0"/>
                  </a:lnTo>
                  <a:lnTo>
                    <a:pt x="0" y="5113"/>
                  </a:lnTo>
                  <a:lnTo>
                    <a:pt x="265" y="5113"/>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96;p43">
              <a:extLst>
                <a:ext uri="{FF2B5EF4-FFF2-40B4-BE49-F238E27FC236}">
                  <a16:creationId xmlns:a16="http://schemas.microsoft.com/office/drawing/2014/main" id="{85CD9BDA-8C50-10FA-1934-AEAD54F0C006}"/>
                </a:ext>
              </a:extLst>
            </p:cNvPr>
            <p:cNvSpPr/>
            <p:nvPr/>
          </p:nvSpPr>
          <p:spPr>
            <a:xfrm>
              <a:off x="2403778" y="1334369"/>
              <a:ext cx="15395" cy="3086705"/>
            </a:xfrm>
            <a:custGeom>
              <a:avLst/>
              <a:gdLst/>
              <a:ahLst/>
              <a:cxnLst/>
              <a:rect l="l" t="t" r="r" b="b"/>
              <a:pathLst>
                <a:path w="266" h="53334" extrusionOk="0">
                  <a:moveTo>
                    <a:pt x="1" y="0"/>
                  </a:moveTo>
                  <a:lnTo>
                    <a:pt x="1" y="5113"/>
                  </a:lnTo>
                  <a:lnTo>
                    <a:pt x="265" y="5113"/>
                  </a:lnTo>
                  <a:lnTo>
                    <a:pt x="265" y="0"/>
                  </a:lnTo>
                  <a:close/>
                  <a:moveTo>
                    <a:pt x="1" y="5378"/>
                  </a:moveTo>
                  <a:lnTo>
                    <a:pt x="1" y="10447"/>
                  </a:lnTo>
                  <a:lnTo>
                    <a:pt x="265" y="10447"/>
                  </a:lnTo>
                  <a:lnTo>
                    <a:pt x="265" y="5378"/>
                  </a:lnTo>
                  <a:close/>
                  <a:moveTo>
                    <a:pt x="1" y="10755"/>
                  </a:moveTo>
                  <a:lnTo>
                    <a:pt x="1" y="15824"/>
                  </a:lnTo>
                  <a:lnTo>
                    <a:pt x="265" y="15824"/>
                  </a:lnTo>
                  <a:lnTo>
                    <a:pt x="265" y="10755"/>
                  </a:lnTo>
                  <a:close/>
                  <a:moveTo>
                    <a:pt x="1" y="16089"/>
                  </a:moveTo>
                  <a:lnTo>
                    <a:pt x="1" y="21201"/>
                  </a:lnTo>
                  <a:lnTo>
                    <a:pt x="265" y="21201"/>
                  </a:lnTo>
                  <a:lnTo>
                    <a:pt x="265" y="16089"/>
                  </a:lnTo>
                  <a:close/>
                  <a:moveTo>
                    <a:pt x="1" y="21466"/>
                  </a:moveTo>
                  <a:lnTo>
                    <a:pt x="1" y="26579"/>
                  </a:lnTo>
                  <a:lnTo>
                    <a:pt x="265" y="26579"/>
                  </a:lnTo>
                  <a:lnTo>
                    <a:pt x="265" y="21466"/>
                  </a:lnTo>
                  <a:close/>
                  <a:moveTo>
                    <a:pt x="1" y="26843"/>
                  </a:moveTo>
                  <a:lnTo>
                    <a:pt x="1" y="31956"/>
                  </a:lnTo>
                  <a:lnTo>
                    <a:pt x="265" y="31956"/>
                  </a:lnTo>
                  <a:lnTo>
                    <a:pt x="265" y="26843"/>
                  </a:lnTo>
                  <a:close/>
                  <a:moveTo>
                    <a:pt x="1" y="32221"/>
                  </a:moveTo>
                  <a:lnTo>
                    <a:pt x="1" y="37334"/>
                  </a:lnTo>
                  <a:lnTo>
                    <a:pt x="265" y="37334"/>
                  </a:lnTo>
                  <a:lnTo>
                    <a:pt x="265" y="32221"/>
                  </a:lnTo>
                  <a:close/>
                  <a:moveTo>
                    <a:pt x="1" y="37598"/>
                  </a:moveTo>
                  <a:lnTo>
                    <a:pt x="1" y="42711"/>
                  </a:lnTo>
                  <a:lnTo>
                    <a:pt x="265" y="42711"/>
                  </a:lnTo>
                  <a:lnTo>
                    <a:pt x="265" y="37598"/>
                  </a:lnTo>
                  <a:close/>
                  <a:moveTo>
                    <a:pt x="1" y="42975"/>
                  </a:moveTo>
                  <a:lnTo>
                    <a:pt x="1" y="48088"/>
                  </a:lnTo>
                  <a:lnTo>
                    <a:pt x="265" y="48088"/>
                  </a:lnTo>
                  <a:lnTo>
                    <a:pt x="265" y="42975"/>
                  </a:lnTo>
                  <a:close/>
                  <a:moveTo>
                    <a:pt x="1" y="48353"/>
                  </a:moveTo>
                  <a:lnTo>
                    <a:pt x="1" y="53333"/>
                  </a:lnTo>
                  <a:lnTo>
                    <a:pt x="265" y="53333"/>
                  </a:lnTo>
                  <a:lnTo>
                    <a:pt x="265" y="483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97;p43">
              <a:extLst>
                <a:ext uri="{FF2B5EF4-FFF2-40B4-BE49-F238E27FC236}">
                  <a16:creationId xmlns:a16="http://schemas.microsoft.com/office/drawing/2014/main" id="{3E7A60B3-1006-6978-B874-DAD10B11D64F}"/>
                </a:ext>
              </a:extLst>
            </p:cNvPr>
            <p:cNvSpPr/>
            <p:nvPr/>
          </p:nvSpPr>
          <p:spPr>
            <a:xfrm>
              <a:off x="2403778" y="4132728"/>
              <a:ext cx="15395" cy="288333"/>
            </a:xfrm>
            <a:custGeom>
              <a:avLst/>
              <a:gdLst/>
              <a:ahLst/>
              <a:cxnLst/>
              <a:rect l="l" t="t" r="r" b="b"/>
              <a:pathLst>
                <a:path w="266" h="4982" fill="none" extrusionOk="0">
                  <a:moveTo>
                    <a:pt x="265" y="1"/>
                  </a:moveTo>
                  <a:lnTo>
                    <a:pt x="1" y="1"/>
                  </a:lnTo>
                  <a:lnTo>
                    <a:pt x="1" y="4981"/>
                  </a:lnTo>
                  <a:lnTo>
                    <a:pt x="265" y="4981"/>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98;p43">
              <a:extLst>
                <a:ext uri="{FF2B5EF4-FFF2-40B4-BE49-F238E27FC236}">
                  <a16:creationId xmlns:a16="http://schemas.microsoft.com/office/drawing/2014/main" id="{004E184D-D02C-97F2-D087-BEB950FEE24E}"/>
                </a:ext>
              </a:extLst>
            </p:cNvPr>
            <p:cNvSpPr/>
            <p:nvPr/>
          </p:nvSpPr>
          <p:spPr>
            <a:xfrm>
              <a:off x="2403778" y="3821535"/>
              <a:ext cx="15395" cy="295973"/>
            </a:xfrm>
            <a:custGeom>
              <a:avLst/>
              <a:gdLst/>
              <a:ahLst/>
              <a:cxnLst/>
              <a:rect l="l" t="t" r="r" b="b"/>
              <a:pathLst>
                <a:path w="266" h="5114" fill="none" extrusionOk="0">
                  <a:moveTo>
                    <a:pt x="265" y="0"/>
                  </a:moveTo>
                  <a:lnTo>
                    <a:pt x="1" y="0"/>
                  </a:lnTo>
                  <a:lnTo>
                    <a:pt x="1" y="5113"/>
                  </a:lnTo>
                  <a:lnTo>
                    <a:pt x="265" y="5113"/>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99;p43">
              <a:extLst>
                <a:ext uri="{FF2B5EF4-FFF2-40B4-BE49-F238E27FC236}">
                  <a16:creationId xmlns:a16="http://schemas.microsoft.com/office/drawing/2014/main" id="{AF35D677-489C-A52F-A2E0-E4513396B41A}"/>
                </a:ext>
              </a:extLst>
            </p:cNvPr>
            <p:cNvSpPr/>
            <p:nvPr/>
          </p:nvSpPr>
          <p:spPr>
            <a:xfrm>
              <a:off x="2403778" y="3510285"/>
              <a:ext cx="15395" cy="295973"/>
            </a:xfrm>
            <a:custGeom>
              <a:avLst/>
              <a:gdLst/>
              <a:ahLst/>
              <a:cxnLst/>
              <a:rect l="l" t="t" r="r" b="b"/>
              <a:pathLst>
                <a:path w="266" h="5114" fill="none" extrusionOk="0">
                  <a:moveTo>
                    <a:pt x="265" y="1"/>
                  </a:moveTo>
                  <a:lnTo>
                    <a:pt x="1" y="1"/>
                  </a:lnTo>
                  <a:lnTo>
                    <a:pt x="1" y="5114"/>
                  </a:lnTo>
                  <a:lnTo>
                    <a:pt x="265" y="5114"/>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900;p43">
              <a:extLst>
                <a:ext uri="{FF2B5EF4-FFF2-40B4-BE49-F238E27FC236}">
                  <a16:creationId xmlns:a16="http://schemas.microsoft.com/office/drawing/2014/main" id="{4D2C23B1-7C89-0DEB-A3AA-0E023FB4E209}"/>
                </a:ext>
              </a:extLst>
            </p:cNvPr>
            <p:cNvSpPr/>
            <p:nvPr/>
          </p:nvSpPr>
          <p:spPr>
            <a:xfrm>
              <a:off x="2403778" y="3199093"/>
              <a:ext cx="15395" cy="295973"/>
            </a:xfrm>
            <a:custGeom>
              <a:avLst/>
              <a:gdLst/>
              <a:ahLst/>
              <a:cxnLst/>
              <a:rect l="l" t="t" r="r" b="b"/>
              <a:pathLst>
                <a:path w="266" h="5114" fill="none" extrusionOk="0">
                  <a:moveTo>
                    <a:pt x="265" y="1"/>
                  </a:moveTo>
                  <a:lnTo>
                    <a:pt x="1" y="1"/>
                  </a:lnTo>
                  <a:lnTo>
                    <a:pt x="1" y="5114"/>
                  </a:lnTo>
                  <a:lnTo>
                    <a:pt x="265" y="5114"/>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901;p43">
              <a:extLst>
                <a:ext uri="{FF2B5EF4-FFF2-40B4-BE49-F238E27FC236}">
                  <a16:creationId xmlns:a16="http://schemas.microsoft.com/office/drawing/2014/main" id="{08A5AA3E-902A-E1B3-28ED-C1967F1F3F6F}"/>
                </a:ext>
              </a:extLst>
            </p:cNvPr>
            <p:cNvSpPr/>
            <p:nvPr/>
          </p:nvSpPr>
          <p:spPr>
            <a:xfrm>
              <a:off x="2403778" y="2887900"/>
              <a:ext cx="15395" cy="295973"/>
            </a:xfrm>
            <a:custGeom>
              <a:avLst/>
              <a:gdLst/>
              <a:ahLst/>
              <a:cxnLst/>
              <a:rect l="l" t="t" r="r" b="b"/>
              <a:pathLst>
                <a:path w="266" h="5114" fill="none" extrusionOk="0">
                  <a:moveTo>
                    <a:pt x="265" y="0"/>
                  </a:moveTo>
                  <a:lnTo>
                    <a:pt x="1" y="0"/>
                  </a:lnTo>
                  <a:lnTo>
                    <a:pt x="1" y="5113"/>
                  </a:lnTo>
                  <a:lnTo>
                    <a:pt x="265" y="5113"/>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902;p43">
              <a:extLst>
                <a:ext uri="{FF2B5EF4-FFF2-40B4-BE49-F238E27FC236}">
                  <a16:creationId xmlns:a16="http://schemas.microsoft.com/office/drawing/2014/main" id="{8902EE80-7F93-3779-4F4A-C0CA8AFCD9DC}"/>
                </a:ext>
              </a:extLst>
            </p:cNvPr>
            <p:cNvSpPr/>
            <p:nvPr/>
          </p:nvSpPr>
          <p:spPr>
            <a:xfrm>
              <a:off x="2403778" y="2576650"/>
              <a:ext cx="15395" cy="295973"/>
            </a:xfrm>
            <a:custGeom>
              <a:avLst/>
              <a:gdLst/>
              <a:ahLst/>
              <a:cxnLst/>
              <a:rect l="l" t="t" r="r" b="b"/>
              <a:pathLst>
                <a:path w="266" h="5114" fill="none" extrusionOk="0">
                  <a:moveTo>
                    <a:pt x="265" y="1"/>
                  </a:moveTo>
                  <a:lnTo>
                    <a:pt x="1" y="1"/>
                  </a:lnTo>
                  <a:lnTo>
                    <a:pt x="1" y="5114"/>
                  </a:lnTo>
                  <a:lnTo>
                    <a:pt x="265" y="5114"/>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903;p43">
              <a:extLst>
                <a:ext uri="{FF2B5EF4-FFF2-40B4-BE49-F238E27FC236}">
                  <a16:creationId xmlns:a16="http://schemas.microsoft.com/office/drawing/2014/main" id="{47616598-A057-995C-5143-CA4AB4C21B5D}"/>
                </a:ext>
              </a:extLst>
            </p:cNvPr>
            <p:cNvSpPr/>
            <p:nvPr/>
          </p:nvSpPr>
          <p:spPr>
            <a:xfrm>
              <a:off x="2403778" y="2265458"/>
              <a:ext cx="15395" cy="295973"/>
            </a:xfrm>
            <a:custGeom>
              <a:avLst/>
              <a:gdLst/>
              <a:ahLst/>
              <a:cxnLst/>
              <a:rect l="l" t="t" r="r" b="b"/>
              <a:pathLst>
                <a:path w="266" h="5114" fill="none" extrusionOk="0">
                  <a:moveTo>
                    <a:pt x="265" y="1"/>
                  </a:moveTo>
                  <a:lnTo>
                    <a:pt x="1" y="1"/>
                  </a:lnTo>
                  <a:lnTo>
                    <a:pt x="1" y="5113"/>
                  </a:lnTo>
                  <a:lnTo>
                    <a:pt x="265" y="5113"/>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904;p43">
              <a:extLst>
                <a:ext uri="{FF2B5EF4-FFF2-40B4-BE49-F238E27FC236}">
                  <a16:creationId xmlns:a16="http://schemas.microsoft.com/office/drawing/2014/main" id="{B8B8DA6D-D09B-0221-E667-949FCE006497}"/>
                </a:ext>
              </a:extLst>
            </p:cNvPr>
            <p:cNvSpPr/>
            <p:nvPr/>
          </p:nvSpPr>
          <p:spPr>
            <a:xfrm>
              <a:off x="2403778" y="1956812"/>
              <a:ext cx="15395" cy="293426"/>
            </a:xfrm>
            <a:custGeom>
              <a:avLst/>
              <a:gdLst/>
              <a:ahLst/>
              <a:cxnLst/>
              <a:rect l="l" t="t" r="r" b="b"/>
              <a:pathLst>
                <a:path w="266" h="5070" fill="none" extrusionOk="0">
                  <a:moveTo>
                    <a:pt x="265" y="0"/>
                  </a:moveTo>
                  <a:lnTo>
                    <a:pt x="1" y="0"/>
                  </a:lnTo>
                  <a:lnTo>
                    <a:pt x="1" y="5069"/>
                  </a:lnTo>
                  <a:lnTo>
                    <a:pt x="265" y="5069"/>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905;p43">
              <a:extLst>
                <a:ext uri="{FF2B5EF4-FFF2-40B4-BE49-F238E27FC236}">
                  <a16:creationId xmlns:a16="http://schemas.microsoft.com/office/drawing/2014/main" id="{81EC3316-82C4-3248-46F6-66D9C98CC664}"/>
                </a:ext>
              </a:extLst>
            </p:cNvPr>
            <p:cNvSpPr/>
            <p:nvPr/>
          </p:nvSpPr>
          <p:spPr>
            <a:xfrm>
              <a:off x="2403778" y="1645561"/>
              <a:ext cx="15395" cy="293426"/>
            </a:xfrm>
            <a:custGeom>
              <a:avLst/>
              <a:gdLst/>
              <a:ahLst/>
              <a:cxnLst/>
              <a:rect l="l" t="t" r="r" b="b"/>
              <a:pathLst>
                <a:path w="266" h="5070" fill="none" extrusionOk="0">
                  <a:moveTo>
                    <a:pt x="265" y="1"/>
                  </a:moveTo>
                  <a:lnTo>
                    <a:pt x="1" y="1"/>
                  </a:lnTo>
                  <a:lnTo>
                    <a:pt x="1" y="5070"/>
                  </a:lnTo>
                  <a:lnTo>
                    <a:pt x="265" y="5070"/>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906;p43">
              <a:extLst>
                <a:ext uri="{FF2B5EF4-FFF2-40B4-BE49-F238E27FC236}">
                  <a16:creationId xmlns:a16="http://schemas.microsoft.com/office/drawing/2014/main" id="{449AFC43-3AD6-B888-751C-4A4DA026BF3C}"/>
                </a:ext>
              </a:extLst>
            </p:cNvPr>
            <p:cNvSpPr/>
            <p:nvPr/>
          </p:nvSpPr>
          <p:spPr>
            <a:xfrm>
              <a:off x="2403778" y="1334369"/>
              <a:ext cx="15395" cy="295973"/>
            </a:xfrm>
            <a:custGeom>
              <a:avLst/>
              <a:gdLst/>
              <a:ahLst/>
              <a:cxnLst/>
              <a:rect l="l" t="t" r="r" b="b"/>
              <a:pathLst>
                <a:path w="266" h="5114" fill="none" extrusionOk="0">
                  <a:moveTo>
                    <a:pt x="265" y="0"/>
                  </a:moveTo>
                  <a:lnTo>
                    <a:pt x="1" y="0"/>
                  </a:lnTo>
                  <a:lnTo>
                    <a:pt x="1" y="5113"/>
                  </a:lnTo>
                  <a:lnTo>
                    <a:pt x="265" y="5113"/>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907;p43">
              <a:extLst>
                <a:ext uri="{FF2B5EF4-FFF2-40B4-BE49-F238E27FC236}">
                  <a16:creationId xmlns:a16="http://schemas.microsoft.com/office/drawing/2014/main" id="{7C945E13-264B-9E89-C873-9F3FE5B06B7F}"/>
                </a:ext>
              </a:extLst>
            </p:cNvPr>
            <p:cNvSpPr/>
            <p:nvPr/>
          </p:nvSpPr>
          <p:spPr>
            <a:xfrm>
              <a:off x="1158951" y="1319090"/>
              <a:ext cx="1563782" cy="15337"/>
            </a:xfrm>
            <a:custGeom>
              <a:avLst/>
              <a:gdLst/>
              <a:ahLst/>
              <a:cxnLst/>
              <a:rect l="l" t="t" r="r" b="b"/>
              <a:pathLst>
                <a:path w="27020" h="265" extrusionOk="0">
                  <a:moveTo>
                    <a:pt x="0" y="0"/>
                  </a:moveTo>
                  <a:lnTo>
                    <a:pt x="0" y="220"/>
                  </a:lnTo>
                  <a:lnTo>
                    <a:pt x="265" y="220"/>
                  </a:lnTo>
                  <a:lnTo>
                    <a:pt x="265" y="264"/>
                  </a:lnTo>
                  <a:lnTo>
                    <a:pt x="5378" y="264"/>
                  </a:lnTo>
                  <a:lnTo>
                    <a:pt x="5378" y="220"/>
                  </a:lnTo>
                  <a:lnTo>
                    <a:pt x="5642" y="220"/>
                  </a:lnTo>
                  <a:lnTo>
                    <a:pt x="5642" y="264"/>
                  </a:lnTo>
                  <a:lnTo>
                    <a:pt x="10755" y="264"/>
                  </a:lnTo>
                  <a:lnTo>
                    <a:pt x="10755" y="220"/>
                  </a:lnTo>
                  <a:lnTo>
                    <a:pt x="11020" y="220"/>
                  </a:lnTo>
                  <a:lnTo>
                    <a:pt x="11020" y="264"/>
                  </a:lnTo>
                  <a:lnTo>
                    <a:pt x="16132" y="264"/>
                  </a:lnTo>
                  <a:lnTo>
                    <a:pt x="16132" y="220"/>
                  </a:lnTo>
                  <a:lnTo>
                    <a:pt x="16397" y="220"/>
                  </a:lnTo>
                  <a:lnTo>
                    <a:pt x="16397" y="264"/>
                  </a:lnTo>
                  <a:lnTo>
                    <a:pt x="21510" y="264"/>
                  </a:lnTo>
                  <a:lnTo>
                    <a:pt x="21510" y="220"/>
                  </a:lnTo>
                  <a:lnTo>
                    <a:pt x="21774" y="220"/>
                  </a:lnTo>
                  <a:lnTo>
                    <a:pt x="21774" y="264"/>
                  </a:lnTo>
                  <a:lnTo>
                    <a:pt x="27019" y="264"/>
                  </a:lnTo>
                  <a:lnTo>
                    <a:pt x="270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908;p43">
              <a:extLst>
                <a:ext uri="{FF2B5EF4-FFF2-40B4-BE49-F238E27FC236}">
                  <a16:creationId xmlns:a16="http://schemas.microsoft.com/office/drawing/2014/main" id="{8BE43E6A-23D6-8F47-61B5-5CFA1B588079}"/>
                </a:ext>
              </a:extLst>
            </p:cNvPr>
            <p:cNvSpPr/>
            <p:nvPr/>
          </p:nvSpPr>
          <p:spPr>
            <a:xfrm>
              <a:off x="1158951" y="1319090"/>
              <a:ext cx="1563782" cy="15337"/>
            </a:xfrm>
            <a:custGeom>
              <a:avLst/>
              <a:gdLst/>
              <a:ahLst/>
              <a:cxnLst/>
              <a:rect l="l" t="t" r="r" b="b"/>
              <a:pathLst>
                <a:path w="27020" h="265" fill="none" extrusionOk="0">
                  <a:moveTo>
                    <a:pt x="27019" y="0"/>
                  </a:moveTo>
                  <a:lnTo>
                    <a:pt x="0" y="0"/>
                  </a:lnTo>
                  <a:lnTo>
                    <a:pt x="0" y="220"/>
                  </a:lnTo>
                  <a:lnTo>
                    <a:pt x="265" y="220"/>
                  </a:lnTo>
                  <a:lnTo>
                    <a:pt x="265" y="264"/>
                  </a:lnTo>
                  <a:lnTo>
                    <a:pt x="5378" y="264"/>
                  </a:lnTo>
                  <a:lnTo>
                    <a:pt x="5378" y="220"/>
                  </a:lnTo>
                  <a:lnTo>
                    <a:pt x="5642" y="220"/>
                  </a:lnTo>
                  <a:lnTo>
                    <a:pt x="5642" y="264"/>
                  </a:lnTo>
                  <a:lnTo>
                    <a:pt x="10755" y="264"/>
                  </a:lnTo>
                  <a:lnTo>
                    <a:pt x="10755" y="220"/>
                  </a:lnTo>
                  <a:lnTo>
                    <a:pt x="11020" y="220"/>
                  </a:lnTo>
                  <a:lnTo>
                    <a:pt x="11020" y="264"/>
                  </a:lnTo>
                  <a:lnTo>
                    <a:pt x="16132" y="264"/>
                  </a:lnTo>
                  <a:lnTo>
                    <a:pt x="16132" y="220"/>
                  </a:lnTo>
                  <a:lnTo>
                    <a:pt x="16397" y="220"/>
                  </a:lnTo>
                  <a:lnTo>
                    <a:pt x="16397" y="264"/>
                  </a:lnTo>
                  <a:lnTo>
                    <a:pt x="21510" y="264"/>
                  </a:lnTo>
                  <a:lnTo>
                    <a:pt x="21510" y="220"/>
                  </a:lnTo>
                  <a:lnTo>
                    <a:pt x="21774" y="220"/>
                  </a:lnTo>
                  <a:lnTo>
                    <a:pt x="21774" y="264"/>
                  </a:lnTo>
                  <a:lnTo>
                    <a:pt x="27019" y="264"/>
                  </a:lnTo>
                  <a:lnTo>
                    <a:pt x="27019"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909;p43">
              <a:extLst>
                <a:ext uri="{FF2B5EF4-FFF2-40B4-BE49-F238E27FC236}">
                  <a16:creationId xmlns:a16="http://schemas.microsoft.com/office/drawing/2014/main" id="{9BBC6532-017B-16EB-B879-6E3D4EBAAF5F}"/>
                </a:ext>
              </a:extLst>
            </p:cNvPr>
            <p:cNvSpPr/>
            <p:nvPr/>
          </p:nvSpPr>
          <p:spPr>
            <a:xfrm>
              <a:off x="1158951" y="1331822"/>
              <a:ext cx="15337" cy="2604"/>
            </a:xfrm>
            <a:custGeom>
              <a:avLst/>
              <a:gdLst/>
              <a:ahLst/>
              <a:cxnLst/>
              <a:rect l="l" t="t" r="r" b="b"/>
              <a:pathLst>
                <a:path w="265" h="45" extrusionOk="0">
                  <a:moveTo>
                    <a:pt x="0" y="0"/>
                  </a:moveTo>
                  <a:lnTo>
                    <a:pt x="0" y="44"/>
                  </a:lnTo>
                  <a:lnTo>
                    <a:pt x="265" y="44"/>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910;p43">
              <a:extLst>
                <a:ext uri="{FF2B5EF4-FFF2-40B4-BE49-F238E27FC236}">
                  <a16:creationId xmlns:a16="http://schemas.microsoft.com/office/drawing/2014/main" id="{8795915A-B67A-9E74-A17A-04ECB302E861}"/>
                </a:ext>
              </a:extLst>
            </p:cNvPr>
            <p:cNvSpPr/>
            <p:nvPr/>
          </p:nvSpPr>
          <p:spPr>
            <a:xfrm>
              <a:off x="1158951" y="1331822"/>
              <a:ext cx="15337" cy="2604"/>
            </a:xfrm>
            <a:custGeom>
              <a:avLst/>
              <a:gdLst/>
              <a:ahLst/>
              <a:cxnLst/>
              <a:rect l="l" t="t" r="r" b="b"/>
              <a:pathLst>
                <a:path w="265" h="45" fill="none" extrusionOk="0">
                  <a:moveTo>
                    <a:pt x="265" y="0"/>
                  </a:moveTo>
                  <a:lnTo>
                    <a:pt x="0" y="0"/>
                  </a:lnTo>
                  <a:lnTo>
                    <a:pt x="0" y="44"/>
                  </a:lnTo>
                  <a:lnTo>
                    <a:pt x="265" y="44"/>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911;p43">
              <a:extLst>
                <a:ext uri="{FF2B5EF4-FFF2-40B4-BE49-F238E27FC236}">
                  <a16:creationId xmlns:a16="http://schemas.microsoft.com/office/drawing/2014/main" id="{DB957187-67A5-6EED-0653-D1D91CABF28F}"/>
                </a:ext>
              </a:extLst>
            </p:cNvPr>
            <p:cNvSpPr/>
            <p:nvPr/>
          </p:nvSpPr>
          <p:spPr>
            <a:xfrm>
              <a:off x="1470143" y="1331822"/>
              <a:ext cx="15395" cy="2604"/>
            </a:xfrm>
            <a:custGeom>
              <a:avLst/>
              <a:gdLst/>
              <a:ahLst/>
              <a:cxnLst/>
              <a:rect l="l" t="t" r="r" b="b"/>
              <a:pathLst>
                <a:path w="266" h="45" extrusionOk="0">
                  <a:moveTo>
                    <a:pt x="1" y="0"/>
                  </a:moveTo>
                  <a:lnTo>
                    <a:pt x="1" y="44"/>
                  </a:lnTo>
                  <a:lnTo>
                    <a:pt x="265" y="44"/>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912;p43">
              <a:extLst>
                <a:ext uri="{FF2B5EF4-FFF2-40B4-BE49-F238E27FC236}">
                  <a16:creationId xmlns:a16="http://schemas.microsoft.com/office/drawing/2014/main" id="{96689968-089D-241B-182E-ED13BF117E27}"/>
                </a:ext>
              </a:extLst>
            </p:cNvPr>
            <p:cNvSpPr/>
            <p:nvPr/>
          </p:nvSpPr>
          <p:spPr>
            <a:xfrm>
              <a:off x="1470143" y="1331822"/>
              <a:ext cx="15395" cy="2604"/>
            </a:xfrm>
            <a:custGeom>
              <a:avLst/>
              <a:gdLst/>
              <a:ahLst/>
              <a:cxnLst/>
              <a:rect l="l" t="t" r="r" b="b"/>
              <a:pathLst>
                <a:path w="266" h="45" fill="none" extrusionOk="0">
                  <a:moveTo>
                    <a:pt x="265" y="0"/>
                  </a:moveTo>
                  <a:lnTo>
                    <a:pt x="1" y="0"/>
                  </a:lnTo>
                  <a:lnTo>
                    <a:pt x="1" y="44"/>
                  </a:lnTo>
                  <a:lnTo>
                    <a:pt x="265" y="44"/>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913;p43">
              <a:extLst>
                <a:ext uri="{FF2B5EF4-FFF2-40B4-BE49-F238E27FC236}">
                  <a16:creationId xmlns:a16="http://schemas.microsoft.com/office/drawing/2014/main" id="{6FD44A32-9C0F-DC47-0FBD-4F742770B753}"/>
                </a:ext>
              </a:extLst>
            </p:cNvPr>
            <p:cNvSpPr/>
            <p:nvPr/>
          </p:nvSpPr>
          <p:spPr>
            <a:xfrm>
              <a:off x="1781393" y="1331822"/>
              <a:ext cx="15337" cy="2604"/>
            </a:xfrm>
            <a:custGeom>
              <a:avLst/>
              <a:gdLst/>
              <a:ahLst/>
              <a:cxnLst/>
              <a:rect l="l" t="t" r="r" b="b"/>
              <a:pathLst>
                <a:path w="265" h="45" extrusionOk="0">
                  <a:moveTo>
                    <a:pt x="0" y="0"/>
                  </a:moveTo>
                  <a:lnTo>
                    <a:pt x="0" y="44"/>
                  </a:lnTo>
                  <a:lnTo>
                    <a:pt x="265" y="44"/>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914;p43">
              <a:extLst>
                <a:ext uri="{FF2B5EF4-FFF2-40B4-BE49-F238E27FC236}">
                  <a16:creationId xmlns:a16="http://schemas.microsoft.com/office/drawing/2014/main" id="{06BA14C8-3064-D4A7-87CE-4F336A9DA147}"/>
                </a:ext>
              </a:extLst>
            </p:cNvPr>
            <p:cNvSpPr/>
            <p:nvPr/>
          </p:nvSpPr>
          <p:spPr>
            <a:xfrm>
              <a:off x="1781393" y="1331822"/>
              <a:ext cx="15337" cy="2604"/>
            </a:xfrm>
            <a:custGeom>
              <a:avLst/>
              <a:gdLst/>
              <a:ahLst/>
              <a:cxnLst/>
              <a:rect l="l" t="t" r="r" b="b"/>
              <a:pathLst>
                <a:path w="265" h="45" fill="none" extrusionOk="0">
                  <a:moveTo>
                    <a:pt x="265" y="0"/>
                  </a:moveTo>
                  <a:lnTo>
                    <a:pt x="0" y="0"/>
                  </a:lnTo>
                  <a:lnTo>
                    <a:pt x="0" y="44"/>
                  </a:lnTo>
                  <a:lnTo>
                    <a:pt x="265" y="44"/>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915;p43">
              <a:extLst>
                <a:ext uri="{FF2B5EF4-FFF2-40B4-BE49-F238E27FC236}">
                  <a16:creationId xmlns:a16="http://schemas.microsoft.com/office/drawing/2014/main" id="{DDEE3503-93F9-0BD1-4183-449E7B138C40}"/>
                </a:ext>
              </a:extLst>
            </p:cNvPr>
            <p:cNvSpPr/>
            <p:nvPr/>
          </p:nvSpPr>
          <p:spPr>
            <a:xfrm>
              <a:off x="2092586" y="1331822"/>
              <a:ext cx="15337" cy="2604"/>
            </a:xfrm>
            <a:custGeom>
              <a:avLst/>
              <a:gdLst/>
              <a:ahLst/>
              <a:cxnLst/>
              <a:rect l="l" t="t" r="r" b="b"/>
              <a:pathLst>
                <a:path w="265" h="45" extrusionOk="0">
                  <a:moveTo>
                    <a:pt x="0" y="0"/>
                  </a:moveTo>
                  <a:lnTo>
                    <a:pt x="0" y="44"/>
                  </a:lnTo>
                  <a:lnTo>
                    <a:pt x="265" y="44"/>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916;p43">
              <a:extLst>
                <a:ext uri="{FF2B5EF4-FFF2-40B4-BE49-F238E27FC236}">
                  <a16:creationId xmlns:a16="http://schemas.microsoft.com/office/drawing/2014/main" id="{842E3DF1-7109-8825-3613-7D0006C5EEF4}"/>
                </a:ext>
              </a:extLst>
            </p:cNvPr>
            <p:cNvSpPr/>
            <p:nvPr/>
          </p:nvSpPr>
          <p:spPr>
            <a:xfrm>
              <a:off x="2092586" y="1331822"/>
              <a:ext cx="15337" cy="2604"/>
            </a:xfrm>
            <a:custGeom>
              <a:avLst/>
              <a:gdLst/>
              <a:ahLst/>
              <a:cxnLst/>
              <a:rect l="l" t="t" r="r" b="b"/>
              <a:pathLst>
                <a:path w="265" h="45" fill="none" extrusionOk="0">
                  <a:moveTo>
                    <a:pt x="265" y="0"/>
                  </a:moveTo>
                  <a:lnTo>
                    <a:pt x="0" y="0"/>
                  </a:lnTo>
                  <a:lnTo>
                    <a:pt x="0" y="44"/>
                  </a:lnTo>
                  <a:lnTo>
                    <a:pt x="265" y="44"/>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917;p43">
              <a:extLst>
                <a:ext uri="{FF2B5EF4-FFF2-40B4-BE49-F238E27FC236}">
                  <a16:creationId xmlns:a16="http://schemas.microsoft.com/office/drawing/2014/main" id="{9685F51D-F434-747A-278E-827A69635DE8}"/>
                </a:ext>
              </a:extLst>
            </p:cNvPr>
            <p:cNvSpPr/>
            <p:nvPr/>
          </p:nvSpPr>
          <p:spPr>
            <a:xfrm>
              <a:off x="2403778" y="1331822"/>
              <a:ext cx="15395" cy="2604"/>
            </a:xfrm>
            <a:custGeom>
              <a:avLst/>
              <a:gdLst/>
              <a:ahLst/>
              <a:cxnLst/>
              <a:rect l="l" t="t" r="r" b="b"/>
              <a:pathLst>
                <a:path w="266" h="45" extrusionOk="0">
                  <a:moveTo>
                    <a:pt x="1" y="0"/>
                  </a:moveTo>
                  <a:lnTo>
                    <a:pt x="1" y="44"/>
                  </a:lnTo>
                  <a:lnTo>
                    <a:pt x="265" y="44"/>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918;p43">
              <a:extLst>
                <a:ext uri="{FF2B5EF4-FFF2-40B4-BE49-F238E27FC236}">
                  <a16:creationId xmlns:a16="http://schemas.microsoft.com/office/drawing/2014/main" id="{7D24ACBB-DEB2-3568-B94E-6B283C8399AA}"/>
                </a:ext>
              </a:extLst>
            </p:cNvPr>
            <p:cNvSpPr/>
            <p:nvPr/>
          </p:nvSpPr>
          <p:spPr>
            <a:xfrm>
              <a:off x="2403778" y="1331822"/>
              <a:ext cx="15395" cy="2604"/>
            </a:xfrm>
            <a:custGeom>
              <a:avLst/>
              <a:gdLst/>
              <a:ahLst/>
              <a:cxnLst/>
              <a:rect l="l" t="t" r="r" b="b"/>
              <a:pathLst>
                <a:path w="266" h="45" fill="none" extrusionOk="0">
                  <a:moveTo>
                    <a:pt x="265" y="0"/>
                  </a:moveTo>
                  <a:lnTo>
                    <a:pt x="1" y="0"/>
                  </a:lnTo>
                  <a:lnTo>
                    <a:pt x="1" y="44"/>
                  </a:lnTo>
                  <a:lnTo>
                    <a:pt x="265" y="44"/>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919;p43">
              <a:extLst>
                <a:ext uri="{FF2B5EF4-FFF2-40B4-BE49-F238E27FC236}">
                  <a16:creationId xmlns:a16="http://schemas.microsoft.com/office/drawing/2014/main" id="{B25CC4C1-4DFB-FB55-890F-52503BA3231D}"/>
                </a:ext>
              </a:extLst>
            </p:cNvPr>
            <p:cNvSpPr/>
            <p:nvPr/>
          </p:nvSpPr>
          <p:spPr>
            <a:xfrm>
              <a:off x="1174230" y="1630282"/>
              <a:ext cx="1530620" cy="15337"/>
            </a:xfrm>
            <a:custGeom>
              <a:avLst/>
              <a:gdLst/>
              <a:ahLst/>
              <a:cxnLst/>
              <a:rect l="l" t="t" r="r" b="b"/>
              <a:pathLst>
                <a:path w="26447" h="265" extrusionOk="0">
                  <a:moveTo>
                    <a:pt x="1" y="0"/>
                  </a:moveTo>
                  <a:lnTo>
                    <a:pt x="1" y="265"/>
                  </a:lnTo>
                  <a:lnTo>
                    <a:pt x="5114" y="265"/>
                  </a:lnTo>
                  <a:lnTo>
                    <a:pt x="5114" y="0"/>
                  </a:lnTo>
                  <a:close/>
                  <a:moveTo>
                    <a:pt x="5378" y="0"/>
                  </a:moveTo>
                  <a:lnTo>
                    <a:pt x="5378" y="265"/>
                  </a:lnTo>
                  <a:lnTo>
                    <a:pt x="10491" y="265"/>
                  </a:lnTo>
                  <a:lnTo>
                    <a:pt x="10491" y="0"/>
                  </a:lnTo>
                  <a:close/>
                  <a:moveTo>
                    <a:pt x="10756" y="0"/>
                  </a:moveTo>
                  <a:lnTo>
                    <a:pt x="10756" y="265"/>
                  </a:lnTo>
                  <a:lnTo>
                    <a:pt x="15868" y="265"/>
                  </a:lnTo>
                  <a:lnTo>
                    <a:pt x="15868" y="0"/>
                  </a:lnTo>
                  <a:close/>
                  <a:moveTo>
                    <a:pt x="16133" y="0"/>
                  </a:moveTo>
                  <a:lnTo>
                    <a:pt x="16133" y="265"/>
                  </a:lnTo>
                  <a:lnTo>
                    <a:pt x="21246" y="265"/>
                  </a:lnTo>
                  <a:lnTo>
                    <a:pt x="21246" y="0"/>
                  </a:lnTo>
                  <a:close/>
                  <a:moveTo>
                    <a:pt x="21510" y="0"/>
                  </a:moveTo>
                  <a:lnTo>
                    <a:pt x="21510" y="265"/>
                  </a:lnTo>
                  <a:lnTo>
                    <a:pt x="26447" y="265"/>
                  </a:lnTo>
                  <a:lnTo>
                    <a:pt x="26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920;p43">
              <a:extLst>
                <a:ext uri="{FF2B5EF4-FFF2-40B4-BE49-F238E27FC236}">
                  <a16:creationId xmlns:a16="http://schemas.microsoft.com/office/drawing/2014/main" id="{B0D3D83D-875F-857A-D09E-C5346B1D6DD3}"/>
                </a:ext>
              </a:extLst>
            </p:cNvPr>
            <p:cNvSpPr/>
            <p:nvPr/>
          </p:nvSpPr>
          <p:spPr>
            <a:xfrm>
              <a:off x="1174230" y="1630282"/>
              <a:ext cx="295973" cy="15337"/>
            </a:xfrm>
            <a:custGeom>
              <a:avLst/>
              <a:gdLst/>
              <a:ahLst/>
              <a:cxnLst/>
              <a:rect l="l" t="t" r="r" b="b"/>
              <a:pathLst>
                <a:path w="5114" h="265" fill="none" extrusionOk="0">
                  <a:moveTo>
                    <a:pt x="5114" y="0"/>
                  </a:moveTo>
                  <a:lnTo>
                    <a:pt x="1" y="0"/>
                  </a:lnTo>
                  <a:lnTo>
                    <a:pt x="1" y="265"/>
                  </a:lnTo>
                  <a:lnTo>
                    <a:pt x="5114" y="265"/>
                  </a:lnTo>
                  <a:lnTo>
                    <a:pt x="511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921;p43">
              <a:extLst>
                <a:ext uri="{FF2B5EF4-FFF2-40B4-BE49-F238E27FC236}">
                  <a16:creationId xmlns:a16="http://schemas.microsoft.com/office/drawing/2014/main" id="{6DAAC752-85DE-9AC2-8469-CEB71A0CCD13}"/>
                </a:ext>
              </a:extLst>
            </p:cNvPr>
            <p:cNvSpPr/>
            <p:nvPr/>
          </p:nvSpPr>
          <p:spPr>
            <a:xfrm>
              <a:off x="1485480" y="1630282"/>
              <a:ext cx="295973" cy="15337"/>
            </a:xfrm>
            <a:custGeom>
              <a:avLst/>
              <a:gdLst/>
              <a:ahLst/>
              <a:cxnLst/>
              <a:rect l="l" t="t" r="r" b="b"/>
              <a:pathLst>
                <a:path w="5114" h="265" fill="none" extrusionOk="0">
                  <a:moveTo>
                    <a:pt x="5113" y="0"/>
                  </a:moveTo>
                  <a:lnTo>
                    <a:pt x="0" y="0"/>
                  </a:lnTo>
                  <a:lnTo>
                    <a:pt x="0" y="265"/>
                  </a:lnTo>
                  <a:lnTo>
                    <a:pt x="5113" y="265"/>
                  </a:lnTo>
                  <a:lnTo>
                    <a:pt x="511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922;p43">
              <a:extLst>
                <a:ext uri="{FF2B5EF4-FFF2-40B4-BE49-F238E27FC236}">
                  <a16:creationId xmlns:a16="http://schemas.microsoft.com/office/drawing/2014/main" id="{4CAADEA4-79BE-DA2F-1966-F44A32F84AF3}"/>
                </a:ext>
              </a:extLst>
            </p:cNvPr>
            <p:cNvSpPr/>
            <p:nvPr/>
          </p:nvSpPr>
          <p:spPr>
            <a:xfrm>
              <a:off x="1796672" y="1630282"/>
              <a:ext cx="295973" cy="15337"/>
            </a:xfrm>
            <a:custGeom>
              <a:avLst/>
              <a:gdLst/>
              <a:ahLst/>
              <a:cxnLst/>
              <a:rect l="l" t="t" r="r" b="b"/>
              <a:pathLst>
                <a:path w="5114" h="265" fill="none" extrusionOk="0">
                  <a:moveTo>
                    <a:pt x="5113" y="0"/>
                  </a:moveTo>
                  <a:lnTo>
                    <a:pt x="1" y="0"/>
                  </a:lnTo>
                  <a:lnTo>
                    <a:pt x="1" y="265"/>
                  </a:lnTo>
                  <a:lnTo>
                    <a:pt x="5113" y="265"/>
                  </a:lnTo>
                  <a:lnTo>
                    <a:pt x="511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23;p43">
              <a:extLst>
                <a:ext uri="{FF2B5EF4-FFF2-40B4-BE49-F238E27FC236}">
                  <a16:creationId xmlns:a16="http://schemas.microsoft.com/office/drawing/2014/main" id="{FD197594-63E7-B2E6-731A-AE02ACB76E75}"/>
                </a:ext>
              </a:extLst>
            </p:cNvPr>
            <p:cNvSpPr/>
            <p:nvPr/>
          </p:nvSpPr>
          <p:spPr>
            <a:xfrm>
              <a:off x="2107865" y="1630282"/>
              <a:ext cx="295973" cy="15337"/>
            </a:xfrm>
            <a:custGeom>
              <a:avLst/>
              <a:gdLst/>
              <a:ahLst/>
              <a:cxnLst/>
              <a:rect l="l" t="t" r="r" b="b"/>
              <a:pathLst>
                <a:path w="5114" h="265" fill="none" extrusionOk="0">
                  <a:moveTo>
                    <a:pt x="5114" y="0"/>
                  </a:moveTo>
                  <a:lnTo>
                    <a:pt x="1" y="0"/>
                  </a:lnTo>
                  <a:lnTo>
                    <a:pt x="1" y="265"/>
                  </a:lnTo>
                  <a:lnTo>
                    <a:pt x="5114" y="265"/>
                  </a:lnTo>
                  <a:lnTo>
                    <a:pt x="511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24;p43">
              <a:extLst>
                <a:ext uri="{FF2B5EF4-FFF2-40B4-BE49-F238E27FC236}">
                  <a16:creationId xmlns:a16="http://schemas.microsoft.com/office/drawing/2014/main" id="{B73FD88A-D7C0-F877-0C2A-EAEA9CA460AE}"/>
                </a:ext>
              </a:extLst>
            </p:cNvPr>
            <p:cNvSpPr/>
            <p:nvPr/>
          </p:nvSpPr>
          <p:spPr>
            <a:xfrm>
              <a:off x="2419115" y="1630282"/>
              <a:ext cx="285729" cy="15337"/>
            </a:xfrm>
            <a:custGeom>
              <a:avLst/>
              <a:gdLst/>
              <a:ahLst/>
              <a:cxnLst/>
              <a:rect l="l" t="t" r="r" b="b"/>
              <a:pathLst>
                <a:path w="4937" h="265" fill="none" extrusionOk="0">
                  <a:moveTo>
                    <a:pt x="4937" y="0"/>
                  </a:moveTo>
                  <a:lnTo>
                    <a:pt x="0" y="0"/>
                  </a:lnTo>
                  <a:lnTo>
                    <a:pt x="0" y="265"/>
                  </a:lnTo>
                  <a:lnTo>
                    <a:pt x="4937" y="265"/>
                  </a:lnTo>
                  <a:lnTo>
                    <a:pt x="4937"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25;p43">
              <a:extLst>
                <a:ext uri="{FF2B5EF4-FFF2-40B4-BE49-F238E27FC236}">
                  <a16:creationId xmlns:a16="http://schemas.microsoft.com/office/drawing/2014/main" id="{452D4C9C-6484-F5E5-0C7E-54CD6F2ACCEA}"/>
                </a:ext>
              </a:extLst>
            </p:cNvPr>
            <p:cNvSpPr/>
            <p:nvPr/>
          </p:nvSpPr>
          <p:spPr>
            <a:xfrm>
              <a:off x="1158951" y="1630282"/>
              <a:ext cx="15337" cy="15337"/>
            </a:xfrm>
            <a:custGeom>
              <a:avLst/>
              <a:gdLst/>
              <a:ahLst/>
              <a:cxnLst/>
              <a:rect l="l" t="t" r="r" b="b"/>
              <a:pathLst>
                <a:path w="265" h="265" extrusionOk="0">
                  <a:moveTo>
                    <a:pt x="0" y="0"/>
                  </a:moveTo>
                  <a:lnTo>
                    <a:pt x="0"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26;p43">
              <a:extLst>
                <a:ext uri="{FF2B5EF4-FFF2-40B4-BE49-F238E27FC236}">
                  <a16:creationId xmlns:a16="http://schemas.microsoft.com/office/drawing/2014/main" id="{CC5B9D76-0873-C14D-4D12-094C0FF98EAE}"/>
                </a:ext>
              </a:extLst>
            </p:cNvPr>
            <p:cNvSpPr/>
            <p:nvPr/>
          </p:nvSpPr>
          <p:spPr>
            <a:xfrm>
              <a:off x="1158951" y="1630282"/>
              <a:ext cx="15337" cy="15337"/>
            </a:xfrm>
            <a:custGeom>
              <a:avLst/>
              <a:gdLst/>
              <a:ahLst/>
              <a:cxnLst/>
              <a:rect l="l" t="t" r="r" b="b"/>
              <a:pathLst>
                <a:path w="265" h="265" fill="none" extrusionOk="0">
                  <a:moveTo>
                    <a:pt x="265" y="0"/>
                  </a:moveTo>
                  <a:lnTo>
                    <a:pt x="0" y="0"/>
                  </a:lnTo>
                  <a:lnTo>
                    <a:pt x="0"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27;p43">
              <a:extLst>
                <a:ext uri="{FF2B5EF4-FFF2-40B4-BE49-F238E27FC236}">
                  <a16:creationId xmlns:a16="http://schemas.microsoft.com/office/drawing/2014/main" id="{63E46AB7-44B8-9CF4-F1CD-EE5953094B07}"/>
                </a:ext>
              </a:extLst>
            </p:cNvPr>
            <p:cNvSpPr/>
            <p:nvPr/>
          </p:nvSpPr>
          <p:spPr>
            <a:xfrm>
              <a:off x="1470143" y="1630282"/>
              <a:ext cx="15395" cy="15337"/>
            </a:xfrm>
            <a:custGeom>
              <a:avLst/>
              <a:gdLst/>
              <a:ahLst/>
              <a:cxnLst/>
              <a:rect l="l" t="t" r="r" b="b"/>
              <a:pathLst>
                <a:path w="266" h="265" extrusionOk="0">
                  <a:moveTo>
                    <a:pt x="1" y="0"/>
                  </a:moveTo>
                  <a:lnTo>
                    <a:pt x="1"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28;p43">
              <a:extLst>
                <a:ext uri="{FF2B5EF4-FFF2-40B4-BE49-F238E27FC236}">
                  <a16:creationId xmlns:a16="http://schemas.microsoft.com/office/drawing/2014/main" id="{00B65755-F21E-1D40-1A66-821B164183BD}"/>
                </a:ext>
              </a:extLst>
            </p:cNvPr>
            <p:cNvSpPr/>
            <p:nvPr/>
          </p:nvSpPr>
          <p:spPr>
            <a:xfrm>
              <a:off x="1470143" y="1630282"/>
              <a:ext cx="15395" cy="15337"/>
            </a:xfrm>
            <a:custGeom>
              <a:avLst/>
              <a:gdLst/>
              <a:ahLst/>
              <a:cxnLst/>
              <a:rect l="l" t="t" r="r" b="b"/>
              <a:pathLst>
                <a:path w="266" h="265" fill="none" extrusionOk="0">
                  <a:moveTo>
                    <a:pt x="265" y="0"/>
                  </a:moveTo>
                  <a:lnTo>
                    <a:pt x="1" y="0"/>
                  </a:lnTo>
                  <a:lnTo>
                    <a:pt x="1"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29;p43">
              <a:extLst>
                <a:ext uri="{FF2B5EF4-FFF2-40B4-BE49-F238E27FC236}">
                  <a16:creationId xmlns:a16="http://schemas.microsoft.com/office/drawing/2014/main" id="{2396AD17-D785-44B4-5623-C2588AC9D38F}"/>
                </a:ext>
              </a:extLst>
            </p:cNvPr>
            <p:cNvSpPr/>
            <p:nvPr/>
          </p:nvSpPr>
          <p:spPr>
            <a:xfrm>
              <a:off x="1781393" y="1630282"/>
              <a:ext cx="15337" cy="15337"/>
            </a:xfrm>
            <a:custGeom>
              <a:avLst/>
              <a:gdLst/>
              <a:ahLst/>
              <a:cxnLst/>
              <a:rect l="l" t="t" r="r" b="b"/>
              <a:pathLst>
                <a:path w="265" h="265" extrusionOk="0">
                  <a:moveTo>
                    <a:pt x="0" y="0"/>
                  </a:moveTo>
                  <a:lnTo>
                    <a:pt x="0"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30;p43">
              <a:extLst>
                <a:ext uri="{FF2B5EF4-FFF2-40B4-BE49-F238E27FC236}">
                  <a16:creationId xmlns:a16="http://schemas.microsoft.com/office/drawing/2014/main" id="{A05CC1EA-EE62-F735-AECC-9503F010F257}"/>
                </a:ext>
              </a:extLst>
            </p:cNvPr>
            <p:cNvSpPr/>
            <p:nvPr/>
          </p:nvSpPr>
          <p:spPr>
            <a:xfrm>
              <a:off x="1781393" y="1630282"/>
              <a:ext cx="15337" cy="15337"/>
            </a:xfrm>
            <a:custGeom>
              <a:avLst/>
              <a:gdLst/>
              <a:ahLst/>
              <a:cxnLst/>
              <a:rect l="l" t="t" r="r" b="b"/>
              <a:pathLst>
                <a:path w="265" h="265" fill="none" extrusionOk="0">
                  <a:moveTo>
                    <a:pt x="265" y="0"/>
                  </a:moveTo>
                  <a:lnTo>
                    <a:pt x="0" y="0"/>
                  </a:lnTo>
                  <a:lnTo>
                    <a:pt x="0"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31;p43">
              <a:extLst>
                <a:ext uri="{FF2B5EF4-FFF2-40B4-BE49-F238E27FC236}">
                  <a16:creationId xmlns:a16="http://schemas.microsoft.com/office/drawing/2014/main" id="{56CFFAAF-54D5-3EDE-9020-703170EA507C}"/>
                </a:ext>
              </a:extLst>
            </p:cNvPr>
            <p:cNvSpPr/>
            <p:nvPr/>
          </p:nvSpPr>
          <p:spPr>
            <a:xfrm>
              <a:off x="2092586" y="1630282"/>
              <a:ext cx="15337" cy="15337"/>
            </a:xfrm>
            <a:custGeom>
              <a:avLst/>
              <a:gdLst/>
              <a:ahLst/>
              <a:cxnLst/>
              <a:rect l="l" t="t" r="r" b="b"/>
              <a:pathLst>
                <a:path w="265" h="265" extrusionOk="0">
                  <a:moveTo>
                    <a:pt x="0" y="0"/>
                  </a:moveTo>
                  <a:lnTo>
                    <a:pt x="0"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32;p43">
              <a:extLst>
                <a:ext uri="{FF2B5EF4-FFF2-40B4-BE49-F238E27FC236}">
                  <a16:creationId xmlns:a16="http://schemas.microsoft.com/office/drawing/2014/main" id="{D9DDCBC3-67D4-5CB7-5D4B-BD1B9A329D80}"/>
                </a:ext>
              </a:extLst>
            </p:cNvPr>
            <p:cNvSpPr/>
            <p:nvPr/>
          </p:nvSpPr>
          <p:spPr>
            <a:xfrm>
              <a:off x="2092586" y="1630282"/>
              <a:ext cx="15337" cy="15337"/>
            </a:xfrm>
            <a:custGeom>
              <a:avLst/>
              <a:gdLst/>
              <a:ahLst/>
              <a:cxnLst/>
              <a:rect l="l" t="t" r="r" b="b"/>
              <a:pathLst>
                <a:path w="265" h="265" fill="none" extrusionOk="0">
                  <a:moveTo>
                    <a:pt x="265" y="0"/>
                  </a:moveTo>
                  <a:lnTo>
                    <a:pt x="0" y="0"/>
                  </a:lnTo>
                  <a:lnTo>
                    <a:pt x="0"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33;p43">
              <a:extLst>
                <a:ext uri="{FF2B5EF4-FFF2-40B4-BE49-F238E27FC236}">
                  <a16:creationId xmlns:a16="http://schemas.microsoft.com/office/drawing/2014/main" id="{FB51ABAB-5D80-3C6E-D7F9-232478150BD4}"/>
                </a:ext>
              </a:extLst>
            </p:cNvPr>
            <p:cNvSpPr/>
            <p:nvPr/>
          </p:nvSpPr>
          <p:spPr>
            <a:xfrm>
              <a:off x="2403778" y="1630282"/>
              <a:ext cx="15395" cy="15337"/>
            </a:xfrm>
            <a:custGeom>
              <a:avLst/>
              <a:gdLst/>
              <a:ahLst/>
              <a:cxnLst/>
              <a:rect l="l" t="t" r="r" b="b"/>
              <a:pathLst>
                <a:path w="266" h="265" extrusionOk="0">
                  <a:moveTo>
                    <a:pt x="1" y="0"/>
                  </a:moveTo>
                  <a:lnTo>
                    <a:pt x="1"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34;p43">
              <a:extLst>
                <a:ext uri="{FF2B5EF4-FFF2-40B4-BE49-F238E27FC236}">
                  <a16:creationId xmlns:a16="http://schemas.microsoft.com/office/drawing/2014/main" id="{C3DAF844-5D0D-E95B-73BD-C9FF1F3C9751}"/>
                </a:ext>
              </a:extLst>
            </p:cNvPr>
            <p:cNvSpPr/>
            <p:nvPr/>
          </p:nvSpPr>
          <p:spPr>
            <a:xfrm>
              <a:off x="2403778" y="1630282"/>
              <a:ext cx="15395" cy="15337"/>
            </a:xfrm>
            <a:custGeom>
              <a:avLst/>
              <a:gdLst/>
              <a:ahLst/>
              <a:cxnLst/>
              <a:rect l="l" t="t" r="r" b="b"/>
              <a:pathLst>
                <a:path w="266" h="265" fill="none" extrusionOk="0">
                  <a:moveTo>
                    <a:pt x="265" y="0"/>
                  </a:moveTo>
                  <a:lnTo>
                    <a:pt x="1" y="0"/>
                  </a:lnTo>
                  <a:lnTo>
                    <a:pt x="1"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35;p43">
              <a:extLst>
                <a:ext uri="{FF2B5EF4-FFF2-40B4-BE49-F238E27FC236}">
                  <a16:creationId xmlns:a16="http://schemas.microsoft.com/office/drawing/2014/main" id="{3E3A2B31-292D-CB07-C3B7-6B5B116FF54F}"/>
                </a:ext>
              </a:extLst>
            </p:cNvPr>
            <p:cNvSpPr/>
            <p:nvPr/>
          </p:nvSpPr>
          <p:spPr>
            <a:xfrm>
              <a:off x="2704785" y="1630282"/>
              <a:ext cx="17941" cy="15337"/>
            </a:xfrm>
            <a:custGeom>
              <a:avLst/>
              <a:gdLst/>
              <a:ahLst/>
              <a:cxnLst/>
              <a:rect l="l" t="t" r="r" b="b"/>
              <a:pathLst>
                <a:path w="310" h="265" extrusionOk="0">
                  <a:moveTo>
                    <a:pt x="1" y="0"/>
                  </a:moveTo>
                  <a:lnTo>
                    <a:pt x="1" y="265"/>
                  </a:lnTo>
                  <a:lnTo>
                    <a:pt x="309" y="265"/>
                  </a:lnTo>
                  <a:lnTo>
                    <a:pt x="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36;p43">
              <a:extLst>
                <a:ext uri="{FF2B5EF4-FFF2-40B4-BE49-F238E27FC236}">
                  <a16:creationId xmlns:a16="http://schemas.microsoft.com/office/drawing/2014/main" id="{04E7AEBC-8529-FD04-FC38-7145440F479E}"/>
                </a:ext>
              </a:extLst>
            </p:cNvPr>
            <p:cNvSpPr/>
            <p:nvPr/>
          </p:nvSpPr>
          <p:spPr>
            <a:xfrm>
              <a:off x="2704785" y="1630282"/>
              <a:ext cx="17941" cy="15337"/>
            </a:xfrm>
            <a:custGeom>
              <a:avLst/>
              <a:gdLst/>
              <a:ahLst/>
              <a:cxnLst/>
              <a:rect l="l" t="t" r="r" b="b"/>
              <a:pathLst>
                <a:path w="310" h="265" fill="none" extrusionOk="0">
                  <a:moveTo>
                    <a:pt x="309" y="0"/>
                  </a:moveTo>
                  <a:lnTo>
                    <a:pt x="1" y="0"/>
                  </a:lnTo>
                  <a:lnTo>
                    <a:pt x="1" y="265"/>
                  </a:lnTo>
                  <a:lnTo>
                    <a:pt x="309" y="265"/>
                  </a:lnTo>
                  <a:lnTo>
                    <a:pt x="309"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37;p43">
              <a:extLst>
                <a:ext uri="{FF2B5EF4-FFF2-40B4-BE49-F238E27FC236}">
                  <a16:creationId xmlns:a16="http://schemas.microsoft.com/office/drawing/2014/main" id="{6B16AFC8-B9FE-89AF-C5F5-4752191FCA27}"/>
                </a:ext>
              </a:extLst>
            </p:cNvPr>
            <p:cNvSpPr/>
            <p:nvPr/>
          </p:nvSpPr>
          <p:spPr>
            <a:xfrm>
              <a:off x="1174230" y="1938928"/>
              <a:ext cx="1530620" cy="17941"/>
            </a:xfrm>
            <a:custGeom>
              <a:avLst/>
              <a:gdLst/>
              <a:ahLst/>
              <a:cxnLst/>
              <a:rect l="l" t="t" r="r" b="b"/>
              <a:pathLst>
                <a:path w="26447" h="310" extrusionOk="0">
                  <a:moveTo>
                    <a:pt x="1" y="1"/>
                  </a:moveTo>
                  <a:lnTo>
                    <a:pt x="1" y="309"/>
                  </a:lnTo>
                  <a:lnTo>
                    <a:pt x="5114" y="309"/>
                  </a:lnTo>
                  <a:lnTo>
                    <a:pt x="5114" y="1"/>
                  </a:lnTo>
                  <a:close/>
                  <a:moveTo>
                    <a:pt x="5378" y="1"/>
                  </a:moveTo>
                  <a:lnTo>
                    <a:pt x="5378" y="309"/>
                  </a:lnTo>
                  <a:lnTo>
                    <a:pt x="10491" y="309"/>
                  </a:lnTo>
                  <a:lnTo>
                    <a:pt x="10491" y="1"/>
                  </a:lnTo>
                  <a:close/>
                  <a:moveTo>
                    <a:pt x="10756" y="1"/>
                  </a:moveTo>
                  <a:lnTo>
                    <a:pt x="10756" y="309"/>
                  </a:lnTo>
                  <a:lnTo>
                    <a:pt x="15868" y="309"/>
                  </a:lnTo>
                  <a:lnTo>
                    <a:pt x="15868" y="1"/>
                  </a:lnTo>
                  <a:close/>
                  <a:moveTo>
                    <a:pt x="16133" y="1"/>
                  </a:moveTo>
                  <a:lnTo>
                    <a:pt x="16133" y="309"/>
                  </a:lnTo>
                  <a:lnTo>
                    <a:pt x="21246" y="309"/>
                  </a:lnTo>
                  <a:lnTo>
                    <a:pt x="21246" y="1"/>
                  </a:lnTo>
                  <a:close/>
                  <a:moveTo>
                    <a:pt x="21510" y="1"/>
                  </a:moveTo>
                  <a:lnTo>
                    <a:pt x="21510" y="309"/>
                  </a:lnTo>
                  <a:lnTo>
                    <a:pt x="26447" y="309"/>
                  </a:lnTo>
                  <a:lnTo>
                    <a:pt x="26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38;p43">
              <a:extLst>
                <a:ext uri="{FF2B5EF4-FFF2-40B4-BE49-F238E27FC236}">
                  <a16:creationId xmlns:a16="http://schemas.microsoft.com/office/drawing/2014/main" id="{F44236F3-B6C9-D74A-05C8-F0640C59BB73}"/>
                </a:ext>
              </a:extLst>
            </p:cNvPr>
            <p:cNvSpPr/>
            <p:nvPr/>
          </p:nvSpPr>
          <p:spPr>
            <a:xfrm>
              <a:off x="1158951" y="1938928"/>
              <a:ext cx="15337" cy="17941"/>
            </a:xfrm>
            <a:custGeom>
              <a:avLst/>
              <a:gdLst/>
              <a:ahLst/>
              <a:cxnLst/>
              <a:rect l="l" t="t" r="r" b="b"/>
              <a:pathLst>
                <a:path w="265" h="310" extrusionOk="0">
                  <a:moveTo>
                    <a:pt x="0" y="1"/>
                  </a:moveTo>
                  <a:lnTo>
                    <a:pt x="0" y="309"/>
                  </a:lnTo>
                  <a:lnTo>
                    <a:pt x="265" y="309"/>
                  </a:lnTo>
                  <a:lnTo>
                    <a:pt x="2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39;p43">
              <a:extLst>
                <a:ext uri="{FF2B5EF4-FFF2-40B4-BE49-F238E27FC236}">
                  <a16:creationId xmlns:a16="http://schemas.microsoft.com/office/drawing/2014/main" id="{3A09E78F-EC3B-67E2-BBE8-08994E440105}"/>
                </a:ext>
              </a:extLst>
            </p:cNvPr>
            <p:cNvSpPr/>
            <p:nvPr/>
          </p:nvSpPr>
          <p:spPr>
            <a:xfrm>
              <a:off x="1158951" y="1938928"/>
              <a:ext cx="15337" cy="17941"/>
            </a:xfrm>
            <a:custGeom>
              <a:avLst/>
              <a:gdLst/>
              <a:ahLst/>
              <a:cxnLst/>
              <a:rect l="l" t="t" r="r" b="b"/>
              <a:pathLst>
                <a:path w="265" h="310" fill="none" extrusionOk="0">
                  <a:moveTo>
                    <a:pt x="265" y="1"/>
                  </a:moveTo>
                  <a:lnTo>
                    <a:pt x="0" y="1"/>
                  </a:lnTo>
                  <a:lnTo>
                    <a:pt x="0" y="309"/>
                  </a:lnTo>
                  <a:lnTo>
                    <a:pt x="265" y="309"/>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40;p43">
              <a:extLst>
                <a:ext uri="{FF2B5EF4-FFF2-40B4-BE49-F238E27FC236}">
                  <a16:creationId xmlns:a16="http://schemas.microsoft.com/office/drawing/2014/main" id="{1BED3E72-B662-13D1-67D2-50373F8B93D1}"/>
                </a:ext>
              </a:extLst>
            </p:cNvPr>
            <p:cNvSpPr/>
            <p:nvPr/>
          </p:nvSpPr>
          <p:spPr>
            <a:xfrm>
              <a:off x="1470143" y="1938928"/>
              <a:ext cx="15395" cy="17941"/>
            </a:xfrm>
            <a:custGeom>
              <a:avLst/>
              <a:gdLst/>
              <a:ahLst/>
              <a:cxnLst/>
              <a:rect l="l" t="t" r="r" b="b"/>
              <a:pathLst>
                <a:path w="266" h="310" extrusionOk="0">
                  <a:moveTo>
                    <a:pt x="1" y="1"/>
                  </a:moveTo>
                  <a:lnTo>
                    <a:pt x="1" y="309"/>
                  </a:lnTo>
                  <a:lnTo>
                    <a:pt x="265" y="309"/>
                  </a:lnTo>
                  <a:lnTo>
                    <a:pt x="2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41;p43">
              <a:extLst>
                <a:ext uri="{FF2B5EF4-FFF2-40B4-BE49-F238E27FC236}">
                  <a16:creationId xmlns:a16="http://schemas.microsoft.com/office/drawing/2014/main" id="{9D04D70A-98D7-E9C8-2525-72362AB84B38}"/>
                </a:ext>
              </a:extLst>
            </p:cNvPr>
            <p:cNvSpPr/>
            <p:nvPr/>
          </p:nvSpPr>
          <p:spPr>
            <a:xfrm>
              <a:off x="1470143" y="1938928"/>
              <a:ext cx="15395" cy="17941"/>
            </a:xfrm>
            <a:custGeom>
              <a:avLst/>
              <a:gdLst/>
              <a:ahLst/>
              <a:cxnLst/>
              <a:rect l="l" t="t" r="r" b="b"/>
              <a:pathLst>
                <a:path w="266" h="310" fill="none" extrusionOk="0">
                  <a:moveTo>
                    <a:pt x="265" y="1"/>
                  </a:moveTo>
                  <a:lnTo>
                    <a:pt x="1" y="1"/>
                  </a:lnTo>
                  <a:lnTo>
                    <a:pt x="1" y="309"/>
                  </a:lnTo>
                  <a:lnTo>
                    <a:pt x="265" y="309"/>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42;p43">
              <a:extLst>
                <a:ext uri="{FF2B5EF4-FFF2-40B4-BE49-F238E27FC236}">
                  <a16:creationId xmlns:a16="http://schemas.microsoft.com/office/drawing/2014/main" id="{5009BCDB-8463-7727-FE02-93B9EA811B54}"/>
                </a:ext>
              </a:extLst>
            </p:cNvPr>
            <p:cNvSpPr/>
            <p:nvPr/>
          </p:nvSpPr>
          <p:spPr>
            <a:xfrm>
              <a:off x="1781393" y="1938928"/>
              <a:ext cx="15337" cy="17941"/>
            </a:xfrm>
            <a:custGeom>
              <a:avLst/>
              <a:gdLst/>
              <a:ahLst/>
              <a:cxnLst/>
              <a:rect l="l" t="t" r="r" b="b"/>
              <a:pathLst>
                <a:path w="265" h="310" extrusionOk="0">
                  <a:moveTo>
                    <a:pt x="0" y="1"/>
                  </a:moveTo>
                  <a:lnTo>
                    <a:pt x="0" y="309"/>
                  </a:lnTo>
                  <a:lnTo>
                    <a:pt x="265" y="309"/>
                  </a:lnTo>
                  <a:lnTo>
                    <a:pt x="2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43;p43">
              <a:extLst>
                <a:ext uri="{FF2B5EF4-FFF2-40B4-BE49-F238E27FC236}">
                  <a16:creationId xmlns:a16="http://schemas.microsoft.com/office/drawing/2014/main" id="{F525E334-03CD-61C5-E567-EA4E1254C2B1}"/>
                </a:ext>
              </a:extLst>
            </p:cNvPr>
            <p:cNvSpPr/>
            <p:nvPr/>
          </p:nvSpPr>
          <p:spPr>
            <a:xfrm>
              <a:off x="1781393" y="1938928"/>
              <a:ext cx="15337" cy="17941"/>
            </a:xfrm>
            <a:custGeom>
              <a:avLst/>
              <a:gdLst/>
              <a:ahLst/>
              <a:cxnLst/>
              <a:rect l="l" t="t" r="r" b="b"/>
              <a:pathLst>
                <a:path w="265" h="310" fill="none" extrusionOk="0">
                  <a:moveTo>
                    <a:pt x="265" y="1"/>
                  </a:moveTo>
                  <a:lnTo>
                    <a:pt x="0" y="1"/>
                  </a:lnTo>
                  <a:lnTo>
                    <a:pt x="0" y="309"/>
                  </a:lnTo>
                  <a:lnTo>
                    <a:pt x="265" y="309"/>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44;p43">
              <a:extLst>
                <a:ext uri="{FF2B5EF4-FFF2-40B4-BE49-F238E27FC236}">
                  <a16:creationId xmlns:a16="http://schemas.microsoft.com/office/drawing/2014/main" id="{51F42E7C-188E-6C98-FBDF-3562828C230A}"/>
                </a:ext>
              </a:extLst>
            </p:cNvPr>
            <p:cNvSpPr/>
            <p:nvPr/>
          </p:nvSpPr>
          <p:spPr>
            <a:xfrm>
              <a:off x="2092586" y="1938928"/>
              <a:ext cx="15337" cy="17941"/>
            </a:xfrm>
            <a:custGeom>
              <a:avLst/>
              <a:gdLst/>
              <a:ahLst/>
              <a:cxnLst/>
              <a:rect l="l" t="t" r="r" b="b"/>
              <a:pathLst>
                <a:path w="265" h="310" extrusionOk="0">
                  <a:moveTo>
                    <a:pt x="0" y="1"/>
                  </a:moveTo>
                  <a:lnTo>
                    <a:pt x="0" y="309"/>
                  </a:lnTo>
                  <a:lnTo>
                    <a:pt x="265" y="309"/>
                  </a:lnTo>
                  <a:lnTo>
                    <a:pt x="2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45;p43">
              <a:extLst>
                <a:ext uri="{FF2B5EF4-FFF2-40B4-BE49-F238E27FC236}">
                  <a16:creationId xmlns:a16="http://schemas.microsoft.com/office/drawing/2014/main" id="{B1D41657-78BD-CB2C-8B48-0A73C5B815D8}"/>
                </a:ext>
              </a:extLst>
            </p:cNvPr>
            <p:cNvSpPr/>
            <p:nvPr/>
          </p:nvSpPr>
          <p:spPr>
            <a:xfrm>
              <a:off x="2092586" y="1938928"/>
              <a:ext cx="15337" cy="17941"/>
            </a:xfrm>
            <a:custGeom>
              <a:avLst/>
              <a:gdLst/>
              <a:ahLst/>
              <a:cxnLst/>
              <a:rect l="l" t="t" r="r" b="b"/>
              <a:pathLst>
                <a:path w="265" h="310" fill="none" extrusionOk="0">
                  <a:moveTo>
                    <a:pt x="265" y="1"/>
                  </a:moveTo>
                  <a:lnTo>
                    <a:pt x="0" y="1"/>
                  </a:lnTo>
                  <a:lnTo>
                    <a:pt x="0" y="309"/>
                  </a:lnTo>
                  <a:lnTo>
                    <a:pt x="265" y="309"/>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46;p43">
              <a:extLst>
                <a:ext uri="{FF2B5EF4-FFF2-40B4-BE49-F238E27FC236}">
                  <a16:creationId xmlns:a16="http://schemas.microsoft.com/office/drawing/2014/main" id="{B927B188-EC72-1E70-830B-FEAA9BF8C27A}"/>
                </a:ext>
              </a:extLst>
            </p:cNvPr>
            <p:cNvSpPr/>
            <p:nvPr/>
          </p:nvSpPr>
          <p:spPr>
            <a:xfrm>
              <a:off x="2403778" y="1938928"/>
              <a:ext cx="15395" cy="17941"/>
            </a:xfrm>
            <a:custGeom>
              <a:avLst/>
              <a:gdLst/>
              <a:ahLst/>
              <a:cxnLst/>
              <a:rect l="l" t="t" r="r" b="b"/>
              <a:pathLst>
                <a:path w="266" h="310" extrusionOk="0">
                  <a:moveTo>
                    <a:pt x="1" y="1"/>
                  </a:moveTo>
                  <a:lnTo>
                    <a:pt x="1" y="309"/>
                  </a:lnTo>
                  <a:lnTo>
                    <a:pt x="265" y="309"/>
                  </a:lnTo>
                  <a:lnTo>
                    <a:pt x="2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47;p43">
              <a:extLst>
                <a:ext uri="{FF2B5EF4-FFF2-40B4-BE49-F238E27FC236}">
                  <a16:creationId xmlns:a16="http://schemas.microsoft.com/office/drawing/2014/main" id="{D932AB34-836D-B0D2-C895-74B05465EE91}"/>
                </a:ext>
              </a:extLst>
            </p:cNvPr>
            <p:cNvSpPr/>
            <p:nvPr/>
          </p:nvSpPr>
          <p:spPr>
            <a:xfrm>
              <a:off x="2403778" y="1938928"/>
              <a:ext cx="15395" cy="17941"/>
            </a:xfrm>
            <a:custGeom>
              <a:avLst/>
              <a:gdLst/>
              <a:ahLst/>
              <a:cxnLst/>
              <a:rect l="l" t="t" r="r" b="b"/>
              <a:pathLst>
                <a:path w="266" h="310" fill="none" extrusionOk="0">
                  <a:moveTo>
                    <a:pt x="265" y="1"/>
                  </a:moveTo>
                  <a:lnTo>
                    <a:pt x="1" y="1"/>
                  </a:lnTo>
                  <a:lnTo>
                    <a:pt x="1" y="309"/>
                  </a:lnTo>
                  <a:lnTo>
                    <a:pt x="265" y="309"/>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48;p43">
              <a:extLst>
                <a:ext uri="{FF2B5EF4-FFF2-40B4-BE49-F238E27FC236}">
                  <a16:creationId xmlns:a16="http://schemas.microsoft.com/office/drawing/2014/main" id="{0B4A8AF1-89E1-60C5-90C5-6C92FC07F10A}"/>
                </a:ext>
              </a:extLst>
            </p:cNvPr>
            <p:cNvSpPr/>
            <p:nvPr/>
          </p:nvSpPr>
          <p:spPr>
            <a:xfrm>
              <a:off x="2704785" y="1938928"/>
              <a:ext cx="17941" cy="17941"/>
            </a:xfrm>
            <a:custGeom>
              <a:avLst/>
              <a:gdLst/>
              <a:ahLst/>
              <a:cxnLst/>
              <a:rect l="l" t="t" r="r" b="b"/>
              <a:pathLst>
                <a:path w="310" h="310" extrusionOk="0">
                  <a:moveTo>
                    <a:pt x="1" y="1"/>
                  </a:moveTo>
                  <a:lnTo>
                    <a:pt x="1" y="309"/>
                  </a:lnTo>
                  <a:lnTo>
                    <a:pt x="309" y="309"/>
                  </a:lnTo>
                  <a:lnTo>
                    <a:pt x="3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49;p43">
              <a:extLst>
                <a:ext uri="{FF2B5EF4-FFF2-40B4-BE49-F238E27FC236}">
                  <a16:creationId xmlns:a16="http://schemas.microsoft.com/office/drawing/2014/main" id="{241BBD02-815F-7E8D-49BB-E24F8BE426B3}"/>
                </a:ext>
              </a:extLst>
            </p:cNvPr>
            <p:cNvSpPr/>
            <p:nvPr/>
          </p:nvSpPr>
          <p:spPr>
            <a:xfrm>
              <a:off x="2704785" y="1938928"/>
              <a:ext cx="17941" cy="17941"/>
            </a:xfrm>
            <a:custGeom>
              <a:avLst/>
              <a:gdLst/>
              <a:ahLst/>
              <a:cxnLst/>
              <a:rect l="l" t="t" r="r" b="b"/>
              <a:pathLst>
                <a:path w="310" h="310" fill="none" extrusionOk="0">
                  <a:moveTo>
                    <a:pt x="309" y="1"/>
                  </a:moveTo>
                  <a:lnTo>
                    <a:pt x="1" y="1"/>
                  </a:lnTo>
                  <a:lnTo>
                    <a:pt x="1" y="309"/>
                  </a:lnTo>
                  <a:lnTo>
                    <a:pt x="309" y="309"/>
                  </a:lnTo>
                  <a:lnTo>
                    <a:pt x="30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50;p43">
              <a:extLst>
                <a:ext uri="{FF2B5EF4-FFF2-40B4-BE49-F238E27FC236}">
                  <a16:creationId xmlns:a16="http://schemas.microsoft.com/office/drawing/2014/main" id="{9FE4EFCB-791A-73D7-C10A-0F7DE4EF65E4}"/>
                </a:ext>
              </a:extLst>
            </p:cNvPr>
            <p:cNvSpPr/>
            <p:nvPr/>
          </p:nvSpPr>
          <p:spPr>
            <a:xfrm>
              <a:off x="1174230" y="2250179"/>
              <a:ext cx="1530620" cy="15337"/>
            </a:xfrm>
            <a:custGeom>
              <a:avLst/>
              <a:gdLst/>
              <a:ahLst/>
              <a:cxnLst/>
              <a:rect l="l" t="t" r="r" b="b"/>
              <a:pathLst>
                <a:path w="26447" h="265" extrusionOk="0">
                  <a:moveTo>
                    <a:pt x="1" y="0"/>
                  </a:moveTo>
                  <a:lnTo>
                    <a:pt x="1" y="265"/>
                  </a:lnTo>
                  <a:lnTo>
                    <a:pt x="5114" y="265"/>
                  </a:lnTo>
                  <a:lnTo>
                    <a:pt x="5114" y="0"/>
                  </a:lnTo>
                  <a:close/>
                  <a:moveTo>
                    <a:pt x="5378" y="0"/>
                  </a:moveTo>
                  <a:lnTo>
                    <a:pt x="5378" y="265"/>
                  </a:lnTo>
                  <a:lnTo>
                    <a:pt x="10491" y="265"/>
                  </a:lnTo>
                  <a:lnTo>
                    <a:pt x="10491" y="0"/>
                  </a:lnTo>
                  <a:close/>
                  <a:moveTo>
                    <a:pt x="10756" y="0"/>
                  </a:moveTo>
                  <a:lnTo>
                    <a:pt x="10756" y="265"/>
                  </a:lnTo>
                  <a:lnTo>
                    <a:pt x="15868" y="265"/>
                  </a:lnTo>
                  <a:lnTo>
                    <a:pt x="15868" y="0"/>
                  </a:lnTo>
                  <a:close/>
                  <a:moveTo>
                    <a:pt x="16133" y="0"/>
                  </a:moveTo>
                  <a:lnTo>
                    <a:pt x="16133" y="265"/>
                  </a:lnTo>
                  <a:lnTo>
                    <a:pt x="21246" y="265"/>
                  </a:lnTo>
                  <a:lnTo>
                    <a:pt x="21246" y="0"/>
                  </a:lnTo>
                  <a:close/>
                  <a:moveTo>
                    <a:pt x="21510" y="0"/>
                  </a:moveTo>
                  <a:lnTo>
                    <a:pt x="21510" y="265"/>
                  </a:lnTo>
                  <a:lnTo>
                    <a:pt x="26447" y="265"/>
                  </a:lnTo>
                  <a:lnTo>
                    <a:pt x="26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51;p43">
              <a:extLst>
                <a:ext uri="{FF2B5EF4-FFF2-40B4-BE49-F238E27FC236}">
                  <a16:creationId xmlns:a16="http://schemas.microsoft.com/office/drawing/2014/main" id="{0118F1F9-7C29-E40A-69B2-FCB30DAFA9B4}"/>
                </a:ext>
              </a:extLst>
            </p:cNvPr>
            <p:cNvSpPr/>
            <p:nvPr/>
          </p:nvSpPr>
          <p:spPr>
            <a:xfrm>
              <a:off x="1174230" y="2250179"/>
              <a:ext cx="295973" cy="15337"/>
            </a:xfrm>
            <a:custGeom>
              <a:avLst/>
              <a:gdLst/>
              <a:ahLst/>
              <a:cxnLst/>
              <a:rect l="l" t="t" r="r" b="b"/>
              <a:pathLst>
                <a:path w="5114" h="265" fill="none" extrusionOk="0">
                  <a:moveTo>
                    <a:pt x="5114" y="0"/>
                  </a:moveTo>
                  <a:lnTo>
                    <a:pt x="1" y="0"/>
                  </a:lnTo>
                  <a:lnTo>
                    <a:pt x="1" y="265"/>
                  </a:lnTo>
                  <a:lnTo>
                    <a:pt x="5114" y="265"/>
                  </a:lnTo>
                  <a:lnTo>
                    <a:pt x="511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52;p43">
              <a:extLst>
                <a:ext uri="{FF2B5EF4-FFF2-40B4-BE49-F238E27FC236}">
                  <a16:creationId xmlns:a16="http://schemas.microsoft.com/office/drawing/2014/main" id="{4F4B2F34-A303-2C27-5431-F724E800CB5F}"/>
                </a:ext>
              </a:extLst>
            </p:cNvPr>
            <p:cNvSpPr/>
            <p:nvPr/>
          </p:nvSpPr>
          <p:spPr>
            <a:xfrm>
              <a:off x="1485480" y="2250179"/>
              <a:ext cx="295973" cy="15337"/>
            </a:xfrm>
            <a:custGeom>
              <a:avLst/>
              <a:gdLst/>
              <a:ahLst/>
              <a:cxnLst/>
              <a:rect l="l" t="t" r="r" b="b"/>
              <a:pathLst>
                <a:path w="5114" h="265" fill="none" extrusionOk="0">
                  <a:moveTo>
                    <a:pt x="5113" y="0"/>
                  </a:moveTo>
                  <a:lnTo>
                    <a:pt x="0" y="0"/>
                  </a:lnTo>
                  <a:lnTo>
                    <a:pt x="0" y="265"/>
                  </a:lnTo>
                  <a:lnTo>
                    <a:pt x="5113" y="265"/>
                  </a:lnTo>
                  <a:lnTo>
                    <a:pt x="511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53;p43">
              <a:extLst>
                <a:ext uri="{FF2B5EF4-FFF2-40B4-BE49-F238E27FC236}">
                  <a16:creationId xmlns:a16="http://schemas.microsoft.com/office/drawing/2014/main" id="{E89CA825-3402-6B07-FC70-F12A0F865E06}"/>
                </a:ext>
              </a:extLst>
            </p:cNvPr>
            <p:cNvSpPr/>
            <p:nvPr/>
          </p:nvSpPr>
          <p:spPr>
            <a:xfrm>
              <a:off x="1796672" y="2250179"/>
              <a:ext cx="295973" cy="15337"/>
            </a:xfrm>
            <a:custGeom>
              <a:avLst/>
              <a:gdLst/>
              <a:ahLst/>
              <a:cxnLst/>
              <a:rect l="l" t="t" r="r" b="b"/>
              <a:pathLst>
                <a:path w="5114" h="265" fill="none" extrusionOk="0">
                  <a:moveTo>
                    <a:pt x="5113" y="0"/>
                  </a:moveTo>
                  <a:lnTo>
                    <a:pt x="1" y="0"/>
                  </a:lnTo>
                  <a:lnTo>
                    <a:pt x="1" y="265"/>
                  </a:lnTo>
                  <a:lnTo>
                    <a:pt x="5113" y="265"/>
                  </a:lnTo>
                  <a:lnTo>
                    <a:pt x="511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54;p43">
              <a:extLst>
                <a:ext uri="{FF2B5EF4-FFF2-40B4-BE49-F238E27FC236}">
                  <a16:creationId xmlns:a16="http://schemas.microsoft.com/office/drawing/2014/main" id="{1A08E8DC-ED70-6F6A-7FF5-1B2C386F5536}"/>
                </a:ext>
              </a:extLst>
            </p:cNvPr>
            <p:cNvSpPr/>
            <p:nvPr/>
          </p:nvSpPr>
          <p:spPr>
            <a:xfrm>
              <a:off x="2107865" y="2250179"/>
              <a:ext cx="295973" cy="15337"/>
            </a:xfrm>
            <a:custGeom>
              <a:avLst/>
              <a:gdLst/>
              <a:ahLst/>
              <a:cxnLst/>
              <a:rect l="l" t="t" r="r" b="b"/>
              <a:pathLst>
                <a:path w="5114" h="265" fill="none" extrusionOk="0">
                  <a:moveTo>
                    <a:pt x="5114" y="0"/>
                  </a:moveTo>
                  <a:lnTo>
                    <a:pt x="1" y="0"/>
                  </a:lnTo>
                  <a:lnTo>
                    <a:pt x="1" y="265"/>
                  </a:lnTo>
                  <a:lnTo>
                    <a:pt x="5114" y="265"/>
                  </a:lnTo>
                  <a:lnTo>
                    <a:pt x="511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55;p43">
              <a:extLst>
                <a:ext uri="{FF2B5EF4-FFF2-40B4-BE49-F238E27FC236}">
                  <a16:creationId xmlns:a16="http://schemas.microsoft.com/office/drawing/2014/main" id="{90C78045-98DB-3EFE-3680-9A2193D2119E}"/>
                </a:ext>
              </a:extLst>
            </p:cNvPr>
            <p:cNvSpPr/>
            <p:nvPr/>
          </p:nvSpPr>
          <p:spPr>
            <a:xfrm>
              <a:off x="2419115" y="2250179"/>
              <a:ext cx="285729" cy="15337"/>
            </a:xfrm>
            <a:custGeom>
              <a:avLst/>
              <a:gdLst/>
              <a:ahLst/>
              <a:cxnLst/>
              <a:rect l="l" t="t" r="r" b="b"/>
              <a:pathLst>
                <a:path w="4937" h="265" fill="none" extrusionOk="0">
                  <a:moveTo>
                    <a:pt x="4937" y="0"/>
                  </a:moveTo>
                  <a:lnTo>
                    <a:pt x="0" y="0"/>
                  </a:lnTo>
                  <a:lnTo>
                    <a:pt x="0" y="265"/>
                  </a:lnTo>
                  <a:lnTo>
                    <a:pt x="4937" y="265"/>
                  </a:lnTo>
                  <a:lnTo>
                    <a:pt x="4937"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56;p43">
              <a:extLst>
                <a:ext uri="{FF2B5EF4-FFF2-40B4-BE49-F238E27FC236}">
                  <a16:creationId xmlns:a16="http://schemas.microsoft.com/office/drawing/2014/main" id="{28E0E3F6-4E2C-D40C-BC19-0C3B7AF620CA}"/>
                </a:ext>
              </a:extLst>
            </p:cNvPr>
            <p:cNvSpPr/>
            <p:nvPr/>
          </p:nvSpPr>
          <p:spPr>
            <a:xfrm>
              <a:off x="1158951" y="2250179"/>
              <a:ext cx="15337" cy="15337"/>
            </a:xfrm>
            <a:custGeom>
              <a:avLst/>
              <a:gdLst/>
              <a:ahLst/>
              <a:cxnLst/>
              <a:rect l="l" t="t" r="r" b="b"/>
              <a:pathLst>
                <a:path w="265" h="265" extrusionOk="0">
                  <a:moveTo>
                    <a:pt x="0" y="0"/>
                  </a:moveTo>
                  <a:lnTo>
                    <a:pt x="0"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57;p43">
              <a:extLst>
                <a:ext uri="{FF2B5EF4-FFF2-40B4-BE49-F238E27FC236}">
                  <a16:creationId xmlns:a16="http://schemas.microsoft.com/office/drawing/2014/main" id="{FA57EE4E-754B-5788-4346-B6E7A2C08207}"/>
                </a:ext>
              </a:extLst>
            </p:cNvPr>
            <p:cNvSpPr/>
            <p:nvPr/>
          </p:nvSpPr>
          <p:spPr>
            <a:xfrm>
              <a:off x="1158951" y="2250179"/>
              <a:ext cx="15337" cy="15337"/>
            </a:xfrm>
            <a:custGeom>
              <a:avLst/>
              <a:gdLst/>
              <a:ahLst/>
              <a:cxnLst/>
              <a:rect l="l" t="t" r="r" b="b"/>
              <a:pathLst>
                <a:path w="265" h="265" fill="none" extrusionOk="0">
                  <a:moveTo>
                    <a:pt x="265" y="0"/>
                  </a:moveTo>
                  <a:lnTo>
                    <a:pt x="0" y="0"/>
                  </a:lnTo>
                  <a:lnTo>
                    <a:pt x="0"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58;p43">
              <a:extLst>
                <a:ext uri="{FF2B5EF4-FFF2-40B4-BE49-F238E27FC236}">
                  <a16:creationId xmlns:a16="http://schemas.microsoft.com/office/drawing/2014/main" id="{896D5336-D7BE-358A-AF1F-EEB59231EF3E}"/>
                </a:ext>
              </a:extLst>
            </p:cNvPr>
            <p:cNvSpPr/>
            <p:nvPr/>
          </p:nvSpPr>
          <p:spPr>
            <a:xfrm>
              <a:off x="1470143" y="2250179"/>
              <a:ext cx="15395" cy="15337"/>
            </a:xfrm>
            <a:custGeom>
              <a:avLst/>
              <a:gdLst/>
              <a:ahLst/>
              <a:cxnLst/>
              <a:rect l="l" t="t" r="r" b="b"/>
              <a:pathLst>
                <a:path w="266" h="265" extrusionOk="0">
                  <a:moveTo>
                    <a:pt x="1" y="0"/>
                  </a:moveTo>
                  <a:lnTo>
                    <a:pt x="1"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59;p43">
              <a:extLst>
                <a:ext uri="{FF2B5EF4-FFF2-40B4-BE49-F238E27FC236}">
                  <a16:creationId xmlns:a16="http://schemas.microsoft.com/office/drawing/2014/main" id="{DD881F04-EC62-6D70-AE52-427B91696236}"/>
                </a:ext>
              </a:extLst>
            </p:cNvPr>
            <p:cNvSpPr/>
            <p:nvPr/>
          </p:nvSpPr>
          <p:spPr>
            <a:xfrm>
              <a:off x="1470143" y="2250179"/>
              <a:ext cx="15395" cy="15337"/>
            </a:xfrm>
            <a:custGeom>
              <a:avLst/>
              <a:gdLst/>
              <a:ahLst/>
              <a:cxnLst/>
              <a:rect l="l" t="t" r="r" b="b"/>
              <a:pathLst>
                <a:path w="266" h="265" fill="none" extrusionOk="0">
                  <a:moveTo>
                    <a:pt x="265" y="0"/>
                  </a:moveTo>
                  <a:lnTo>
                    <a:pt x="1" y="0"/>
                  </a:lnTo>
                  <a:lnTo>
                    <a:pt x="1"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60;p43">
              <a:extLst>
                <a:ext uri="{FF2B5EF4-FFF2-40B4-BE49-F238E27FC236}">
                  <a16:creationId xmlns:a16="http://schemas.microsoft.com/office/drawing/2014/main" id="{F30A4208-F86A-0B29-7DFE-C70FB935F0A7}"/>
                </a:ext>
              </a:extLst>
            </p:cNvPr>
            <p:cNvSpPr/>
            <p:nvPr/>
          </p:nvSpPr>
          <p:spPr>
            <a:xfrm>
              <a:off x="1781393" y="2250179"/>
              <a:ext cx="15337" cy="15337"/>
            </a:xfrm>
            <a:custGeom>
              <a:avLst/>
              <a:gdLst/>
              <a:ahLst/>
              <a:cxnLst/>
              <a:rect l="l" t="t" r="r" b="b"/>
              <a:pathLst>
                <a:path w="265" h="265" extrusionOk="0">
                  <a:moveTo>
                    <a:pt x="0" y="0"/>
                  </a:moveTo>
                  <a:lnTo>
                    <a:pt x="0"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61;p43">
              <a:extLst>
                <a:ext uri="{FF2B5EF4-FFF2-40B4-BE49-F238E27FC236}">
                  <a16:creationId xmlns:a16="http://schemas.microsoft.com/office/drawing/2014/main" id="{E4E4ECA6-F29A-F298-2B9A-6E6469FA1994}"/>
                </a:ext>
              </a:extLst>
            </p:cNvPr>
            <p:cNvSpPr/>
            <p:nvPr/>
          </p:nvSpPr>
          <p:spPr>
            <a:xfrm>
              <a:off x="1781393" y="2250179"/>
              <a:ext cx="15337" cy="15337"/>
            </a:xfrm>
            <a:custGeom>
              <a:avLst/>
              <a:gdLst/>
              <a:ahLst/>
              <a:cxnLst/>
              <a:rect l="l" t="t" r="r" b="b"/>
              <a:pathLst>
                <a:path w="265" h="265" fill="none" extrusionOk="0">
                  <a:moveTo>
                    <a:pt x="265" y="0"/>
                  </a:moveTo>
                  <a:lnTo>
                    <a:pt x="0" y="0"/>
                  </a:lnTo>
                  <a:lnTo>
                    <a:pt x="0"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62;p43">
              <a:extLst>
                <a:ext uri="{FF2B5EF4-FFF2-40B4-BE49-F238E27FC236}">
                  <a16:creationId xmlns:a16="http://schemas.microsoft.com/office/drawing/2014/main" id="{EA7BCEEE-29D4-F00B-63DF-D81E2140DB39}"/>
                </a:ext>
              </a:extLst>
            </p:cNvPr>
            <p:cNvSpPr/>
            <p:nvPr/>
          </p:nvSpPr>
          <p:spPr>
            <a:xfrm>
              <a:off x="2092586" y="2250179"/>
              <a:ext cx="15337" cy="15337"/>
            </a:xfrm>
            <a:custGeom>
              <a:avLst/>
              <a:gdLst/>
              <a:ahLst/>
              <a:cxnLst/>
              <a:rect l="l" t="t" r="r" b="b"/>
              <a:pathLst>
                <a:path w="265" h="265" extrusionOk="0">
                  <a:moveTo>
                    <a:pt x="0" y="0"/>
                  </a:moveTo>
                  <a:lnTo>
                    <a:pt x="0"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63;p43">
              <a:extLst>
                <a:ext uri="{FF2B5EF4-FFF2-40B4-BE49-F238E27FC236}">
                  <a16:creationId xmlns:a16="http://schemas.microsoft.com/office/drawing/2014/main" id="{BB338DCB-6D87-4982-B4EE-1442EC0678F5}"/>
                </a:ext>
              </a:extLst>
            </p:cNvPr>
            <p:cNvSpPr/>
            <p:nvPr/>
          </p:nvSpPr>
          <p:spPr>
            <a:xfrm>
              <a:off x="2092586" y="2250179"/>
              <a:ext cx="15337" cy="15337"/>
            </a:xfrm>
            <a:custGeom>
              <a:avLst/>
              <a:gdLst/>
              <a:ahLst/>
              <a:cxnLst/>
              <a:rect l="l" t="t" r="r" b="b"/>
              <a:pathLst>
                <a:path w="265" h="265" fill="none" extrusionOk="0">
                  <a:moveTo>
                    <a:pt x="265" y="0"/>
                  </a:moveTo>
                  <a:lnTo>
                    <a:pt x="0" y="0"/>
                  </a:lnTo>
                  <a:lnTo>
                    <a:pt x="0"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64;p43">
              <a:extLst>
                <a:ext uri="{FF2B5EF4-FFF2-40B4-BE49-F238E27FC236}">
                  <a16:creationId xmlns:a16="http://schemas.microsoft.com/office/drawing/2014/main" id="{61BBAEB9-72BC-DC44-CF0B-2033271E20A0}"/>
                </a:ext>
              </a:extLst>
            </p:cNvPr>
            <p:cNvSpPr/>
            <p:nvPr/>
          </p:nvSpPr>
          <p:spPr>
            <a:xfrm>
              <a:off x="2403778" y="2250179"/>
              <a:ext cx="15395" cy="15337"/>
            </a:xfrm>
            <a:custGeom>
              <a:avLst/>
              <a:gdLst/>
              <a:ahLst/>
              <a:cxnLst/>
              <a:rect l="l" t="t" r="r" b="b"/>
              <a:pathLst>
                <a:path w="266" h="265" extrusionOk="0">
                  <a:moveTo>
                    <a:pt x="1" y="0"/>
                  </a:moveTo>
                  <a:lnTo>
                    <a:pt x="1"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65;p43">
              <a:extLst>
                <a:ext uri="{FF2B5EF4-FFF2-40B4-BE49-F238E27FC236}">
                  <a16:creationId xmlns:a16="http://schemas.microsoft.com/office/drawing/2014/main" id="{94CD00DC-2A81-CD02-3FAF-9C15A188D965}"/>
                </a:ext>
              </a:extLst>
            </p:cNvPr>
            <p:cNvSpPr/>
            <p:nvPr/>
          </p:nvSpPr>
          <p:spPr>
            <a:xfrm>
              <a:off x="2403778" y="2250179"/>
              <a:ext cx="15395" cy="15337"/>
            </a:xfrm>
            <a:custGeom>
              <a:avLst/>
              <a:gdLst/>
              <a:ahLst/>
              <a:cxnLst/>
              <a:rect l="l" t="t" r="r" b="b"/>
              <a:pathLst>
                <a:path w="266" h="265" fill="none" extrusionOk="0">
                  <a:moveTo>
                    <a:pt x="265" y="0"/>
                  </a:moveTo>
                  <a:lnTo>
                    <a:pt x="1" y="0"/>
                  </a:lnTo>
                  <a:lnTo>
                    <a:pt x="1"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66;p43">
              <a:extLst>
                <a:ext uri="{FF2B5EF4-FFF2-40B4-BE49-F238E27FC236}">
                  <a16:creationId xmlns:a16="http://schemas.microsoft.com/office/drawing/2014/main" id="{C37FC45F-B09B-39AE-0C87-4AA221EB7BB1}"/>
                </a:ext>
              </a:extLst>
            </p:cNvPr>
            <p:cNvSpPr/>
            <p:nvPr/>
          </p:nvSpPr>
          <p:spPr>
            <a:xfrm>
              <a:off x="2704785" y="2250179"/>
              <a:ext cx="17941" cy="15337"/>
            </a:xfrm>
            <a:custGeom>
              <a:avLst/>
              <a:gdLst/>
              <a:ahLst/>
              <a:cxnLst/>
              <a:rect l="l" t="t" r="r" b="b"/>
              <a:pathLst>
                <a:path w="310" h="265" extrusionOk="0">
                  <a:moveTo>
                    <a:pt x="1" y="0"/>
                  </a:moveTo>
                  <a:lnTo>
                    <a:pt x="1" y="265"/>
                  </a:lnTo>
                  <a:lnTo>
                    <a:pt x="309" y="265"/>
                  </a:lnTo>
                  <a:lnTo>
                    <a:pt x="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67;p43">
              <a:extLst>
                <a:ext uri="{FF2B5EF4-FFF2-40B4-BE49-F238E27FC236}">
                  <a16:creationId xmlns:a16="http://schemas.microsoft.com/office/drawing/2014/main" id="{1BEC0FEA-8C46-6A1A-CBE6-37B2771CE1C3}"/>
                </a:ext>
              </a:extLst>
            </p:cNvPr>
            <p:cNvSpPr/>
            <p:nvPr/>
          </p:nvSpPr>
          <p:spPr>
            <a:xfrm>
              <a:off x="2704785" y="2250179"/>
              <a:ext cx="17941" cy="15337"/>
            </a:xfrm>
            <a:custGeom>
              <a:avLst/>
              <a:gdLst/>
              <a:ahLst/>
              <a:cxnLst/>
              <a:rect l="l" t="t" r="r" b="b"/>
              <a:pathLst>
                <a:path w="310" h="265" fill="none" extrusionOk="0">
                  <a:moveTo>
                    <a:pt x="309" y="0"/>
                  </a:moveTo>
                  <a:lnTo>
                    <a:pt x="1" y="0"/>
                  </a:lnTo>
                  <a:lnTo>
                    <a:pt x="1" y="265"/>
                  </a:lnTo>
                  <a:lnTo>
                    <a:pt x="309" y="265"/>
                  </a:lnTo>
                  <a:lnTo>
                    <a:pt x="309"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68;p43">
              <a:extLst>
                <a:ext uri="{FF2B5EF4-FFF2-40B4-BE49-F238E27FC236}">
                  <a16:creationId xmlns:a16="http://schemas.microsoft.com/office/drawing/2014/main" id="{0F186977-9D0E-0164-2E24-B789940CA046}"/>
                </a:ext>
              </a:extLst>
            </p:cNvPr>
            <p:cNvSpPr/>
            <p:nvPr/>
          </p:nvSpPr>
          <p:spPr>
            <a:xfrm>
              <a:off x="1174230" y="2561371"/>
              <a:ext cx="1530620" cy="15337"/>
            </a:xfrm>
            <a:custGeom>
              <a:avLst/>
              <a:gdLst/>
              <a:ahLst/>
              <a:cxnLst/>
              <a:rect l="l" t="t" r="r" b="b"/>
              <a:pathLst>
                <a:path w="26447" h="265" extrusionOk="0">
                  <a:moveTo>
                    <a:pt x="1" y="0"/>
                  </a:moveTo>
                  <a:lnTo>
                    <a:pt x="1" y="265"/>
                  </a:lnTo>
                  <a:lnTo>
                    <a:pt x="5114" y="265"/>
                  </a:lnTo>
                  <a:lnTo>
                    <a:pt x="5114" y="0"/>
                  </a:lnTo>
                  <a:close/>
                  <a:moveTo>
                    <a:pt x="5378" y="0"/>
                  </a:moveTo>
                  <a:lnTo>
                    <a:pt x="5378" y="265"/>
                  </a:lnTo>
                  <a:lnTo>
                    <a:pt x="10491" y="265"/>
                  </a:lnTo>
                  <a:lnTo>
                    <a:pt x="10491" y="0"/>
                  </a:lnTo>
                  <a:close/>
                  <a:moveTo>
                    <a:pt x="10756" y="0"/>
                  </a:moveTo>
                  <a:lnTo>
                    <a:pt x="10756" y="265"/>
                  </a:lnTo>
                  <a:lnTo>
                    <a:pt x="15868" y="265"/>
                  </a:lnTo>
                  <a:lnTo>
                    <a:pt x="15868" y="0"/>
                  </a:lnTo>
                  <a:close/>
                  <a:moveTo>
                    <a:pt x="16133" y="0"/>
                  </a:moveTo>
                  <a:lnTo>
                    <a:pt x="16133" y="265"/>
                  </a:lnTo>
                  <a:lnTo>
                    <a:pt x="21246" y="265"/>
                  </a:lnTo>
                  <a:lnTo>
                    <a:pt x="21246" y="0"/>
                  </a:lnTo>
                  <a:close/>
                  <a:moveTo>
                    <a:pt x="21510" y="0"/>
                  </a:moveTo>
                  <a:lnTo>
                    <a:pt x="21510" y="265"/>
                  </a:lnTo>
                  <a:lnTo>
                    <a:pt x="26447" y="265"/>
                  </a:lnTo>
                  <a:lnTo>
                    <a:pt x="26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69;p43">
              <a:extLst>
                <a:ext uri="{FF2B5EF4-FFF2-40B4-BE49-F238E27FC236}">
                  <a16:creationId xmlns:a16="http://schemas.microsoft.com/office/drawing/2014/main" id="{EA3F82F8-C7FF-2A7A-BAF2-DB94CD9A37FF}"/>
                </a:ext>
              </a:extLst>
            </p:cNvPr>
            <p:cNvSpPr/>
            <p:nvPr/>
          </p:nvSpPr>
          <p:spPr>
            <a:xfrm>
              <a:off x="1174230" y="2561371"/>
              <a:ext cx="295973" cy="15337"/>
            </a:xfrm>
            <a:custGeom>
              <a:avLst/>
              <a:gdLst/>
              <a:ahLst/>
              <a:cxnLst/>
              <a:rect l="l" t="t" r="r" b="b"/>
              <a:pathLst>
                <a:path w="5114" h="265" fill="none" extrusionOk="0">
                  <a:moveTo>
                    <a:pt x="5114" y="0"/>
                  </a:moveTo>
                  <a:lnTo>
                    <a:pt x="1" y="0"/>
                  </a:lnTo>
                  <a:lnTo>
                    <a:pt x="1" y="265"/>
                  </a:lnTo>
                  <a:lnTo>
                    <a:pt x="5114" y="265"/>
                  </a:lnTo>
                  <a:lnTo>
                    <a:pt x="511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70;p43">
              <a:extLst>
                <a:ext uri="{FF2B5EF4-FFF2-40B4-BE49-F238E27FC236}">
                  <a16:creationId xmlns:a16="http://schemas.microsoft.com/office/drawing/2014/main" id="{C3ECFC02-D179-1D74-117E-B5EC61253A99}"/>
                </a:ext>
              </a:extLst>
            </p:cNvPr>
            <p:cNvSpPr/>
            <p:nvPr/>
          </p:nvSpPr>
          <p:spPr>
            <a:xfrm>
              <a:off x="1485480" y="2561371"/>
              <a:ext cx="295973" cy="15337"/>
            </a:xfrm>
            <a:custGeom>
              <a:avLst/>
              <a:gdLst/>
              <a:ahLst/>
              <a:cxnLst/>
              <a:rect l="l" t="t" r="r" b="b"/>
              <a:pathLst>
                <a:path w="5114" h="265" fill="none" extrusionOk="0">
                  <a:moveTo>
                    <a:pt x="5113" y="0"/>
                  </a:moveTo>
                  <a:lnTo>
                    <a:pt x="0" y="0"/>
                  </a:lnTo>
                  <a:lnTo>
                    <a:pt x="0" y="265"/>
                  </a:lnTo>
                  <a:lnTo>
                    <a:pt x="5113" y="265"/>
                  </a:lnTo>
                  <a:lnTo>
                    <a:pt x="511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71;p43">
              <a:extLst>
                <a:ext uri="{FF2B5EF4-FFF2-40B4-BE49-F238E27FC236}">
                  <a16:creationId xmlns:a16="http://schemas.microsoft.com/office/drawing/2014/main" id="{CA66240B-3B6C-6733-8141-07A4D3532AA6}"/>
                </a:ext>
              </a:extLst>
            </p:cNvPr>
            <p:cNvSpPr/>
            <p:nvPr/>
          </p:nvSpPr>
          <p:spPr>
            <a:xfrm>
              <a:off x="1796672" y="2561371"/>
              <a:ext cx="295973" cy="15337"/>
            </a:xfrm>
            <a:custGeom>
              <a:avLst/>
              <a:gdLst/>
              <a:ahLst/>
              <a:cxnLst/>
              <a:rect l="l" t="t" r="r" b="b"/>
              <a:pathLst>
                <a:path w="5114" h="265" fill="none" extrusionOk="0">
                  <a:moveTo>
                    <a:pt x="5113" y="0"/>
                  </a:moveTo>
                  <a:lnTo>
                    <a:pt x="1" y="0"/>
                  </a:lnTo>
                  <a:lnTo>
                    <a:pt x="1" y="265"/>
                  </a:lnTo>
                  <a:lnTo>
                    <a:pt x="5113" y="265"/>
                  </a:lnTo>
                  <a:lnTo>
                    <a:pt x="511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72;p43">
              <a:extLst>
                <a:ext uri="{FF2B5EF4-FFF2-40B4-BE49-F238E27FC236}">
                  <a16:creationId xmlns:a16="http://schemas.microsoft.com/office/drawing/2014/main" id="{4E19B1BD-C443-6DF4-A6BE-0F46E5E2A01A}"/>
                </a:ext>
              </a:extLst>
            </p:cNvPr>
            <p:cNvSpPr/>
            <p:nvPr/>
          </p:nvSpPr>
          <p:spPr>
            <a:xfrm>
              <a:off x="2107865" y="2561371"/>
              <a:ext cx="295973" cy="15337"/>
            </a:xfrm>
            <a:custGeom>
              <a:avLst/>
              <a:gdLst/>
              <a:ahLst/>
              <a:cxnLst/>
              <a:rect l="l" t="t" r="r" b="b"/>
              <a:pathLst>
                <a:path w="5114" h="265" fill="none" extrusionOk="0">
                  <a:moveTo>
                    <a:pt x="5114" y="0"/>
                  </a:moveTo>
                  <a:lnTo>
                    <a:pt x="1" y="0"/>
                  </a:lnTo>
                  <a:lnTo>
                    <a:pt x="1" y="265"/>
                  </a:lnTo>
                  <a:lnTo>
                    <a:pt x="5114" y="265"/>
                  </a:lnTo>
                  <a:lnTo>
                    <a:pt x="511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73;p43">
              <a:extLst>
                <a:ext uri="{FF2B5EF4-FFF2-40B4-BE49-F238E27FC236}">
                  <a16:creationId xmlns:a16="http://schemas.microsoft.com/office/drawing/2014/main" id="{BDBDC9D7-8CA6-9D50-C823-5EED79BF9302}"/>
                </a:ext>
              </a:extLst>
            </p:cNvPr>
            <p:cNvSpPr/>
            <p:nvPr/>
          </p:nvSpPr>
          <p:spPr>
            <a:xfrm>
              <a:off x="2419115" y="2561371"/>
              <a:ext cx="285729" cy="15337"/>
            </a:xfrm>
            <a:custGeom>
              <a:avLst/>
              <a:gdLst/>
              <a:ahLst/>
              <a:cxnLst/>
              <a:rect l="l" t="t" r="r" b="b"/>
              <a:pathLst>
                <a:path w="4937" h="265" fill="none" extrusionOk="0">
                  <a:moveTo>
                    <a:pt x="4937" y="0"/>
                  </a:moveTo>
                  <a:lnTo>
                    <a:pt x="0" y="0"/>
                  </a:lnTo>
                  <a:lnTo>
                    <a:pt x="0" y="265"/>
                  </a:lnTo>
                  <a:lnTo>
                    <a:pt x="4937" y="265"/>
                  </a:lnTo>
                  <a:lnTo>
                    <a:pt x="4937"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74;p43">
              <a:extLst>
                <a:ext uri="{FF2B5EF4-FFF2-40B4-BE49-F238E27FC236}">
                  <a16:creationId xmlns:a16="http://schemas.microsoft.com/office/drawing/2014/main" id="{E2A4C103-D97A-F0EB-DAE8-D8448E9DE7AB}"/>
                </a:ext>
              </a:extLst>
            </p:cNvPr>
            <p:cNvSpPr/>
            <p:nvPr/>
          </p:nvSpPr>
          <p:spPr>
            <a:xfrm>
              <a:off x="1158951" y="2561371"/>
              <a:ext cx="15337" cy="15337"/>
            </a:xfrm>
            <a:custGeom>
              <a:avLst/>
              <a:gdLst/>
              <a:ahLst/>
              <a:cxnLst/>
              <a:rect l="l" t="t" r="r" b="b"/>
              <a:pathLst>
                <a:path w="265" h="265" extrusionOk="0">
                  <a:moveTo>
                    <a:pt x="0" y="0"/>
                  </a:moveTo>
                  <a:lnTo>
                    <a:pt x="0"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75;p43">
              <a:extLst>
                <a:ext uri="{FF2B5EF4-FFF2-40B4-BE49-F238E27FC236}">
                  <a16:creationId xmlns:a16="http://schemas.microsoft.com/office/drawing/2014/main" id="{D3943662-BE23-116E-03BA-2E1FFE4F9DB4}"/>
                </a:ext>
              </a:extLst>
            </p:cNvPr>
            <p:cNvSpPr/>
            <p:nvPr/>
          </p:nvSpPr>
          <p:spPr>
            <a:xfrm>
              <a:off x="1158951" y="2561371"/>
              <a:ext cx="15337" cy="15337"/>
            </a:xfrm>
            <a:custGeom>
              <a:avLst/>
              <a:gdLst/>
              <a:ahLst/>
              <a:cxnLst/>
              <a:rect l="l" t="t" r="r" b="b"/>
              <a:pathLst>
                <a:path w="265" h="265" fill="none" extrusionOk="0">
                  <a:moveTo>
                    <a:pt x="265" y="0"/>
                  </a:moveTo>
                  <a:lnTo>
                    <a:pt x="0" y="0"/>
                  </a:lnTo>
                  <a:lnTo>
                    <a:pt x="0"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76;p43">
              <a:extLst>
                <a:ext uri="{FF2B5EF4-FFF2-40B4-BE49-F238E27FC236}">
                  <a16:creationId xmlns:a16="http://schemas.microsoft.com/office/drawing/2014/main" id="{92F40F03-776C-277A-8718-C423BF582F5A}"/>
                </a:ext>
              </a:extLst>
            </p:cNvPr>
            <p:cNvSpPr/>
            <p:nvPr/>
          </p:nvSpPr>
          <p:spPr>
            <a:xfrm>
              <a:off x="1470143" y="2561371"/>
              <a:ext cx="15395" cy="15337"/>
            </a:xfrm>
            <a:custGeom>
              <a:avLst/>
              <a:gdLst/>
              <a:ahLst/>
              <a:cxnLst/>
              <a:rect l="l" t="t" r="r" b="b"/>
              <a:pathLst>
                <a:path w="266" h="265" extrusionOk="0">
                  <a:moveTo>
                    <a:pt x="1" y="0"/>
                  </a:moveTo>
                  <a:lnTo>
                    <a:pt x="1"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77;p43">
              <a:extLst>
                <a:ext uri="{FF2B5EF4-FFF2-40B4-BE49-F238E27FC236}">
                  <a16:creationId xmlns:a16="http://schemas.microsoft.com/office/drawing/2014/main" id="{E3EF0BE8-8ED7-DF10-E2F0-BEDDF2763D85}"/>
                </a:ext>
              </a:extLst>
            </p:cNvPr>
            <p:cNvSpPr/>
            <p:nvPr/>
          </p:nvSpPr>
          <p:spPr>
            <a:xfrm>
              <a:off x="1470143" y="2561371"/>
              <a:ext cx="15395" cy="15337"/>
            </a:xfrm>
            <a:custGeom>
              <a:avLst/>
              <a:gdLst/>
              <a:ahLst/>
              <a:cxnLst/>
              <a:rect l="l" t="t" r="r" b="b"/>
              <a:pathLst>
                <a:path w="266" h="265" fill="none" extrusionOk="0">
                  <a:moveTo>
                    <a:pt x="265" y="0"/>
                  </a:moveTo>
                  <a:lnTo>
                    <a:pt x="1" y="0"/>
                  </a:lnTo>
                  <a:lnTo>
                    <a:pt x="1"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78;p43">
              <a:extLst>
                <a:ext uri="{FF2B5EF4-FFF2-40B4-BE49-F238E27FC236}">
                  <a16:creationId xmlns:a16="http://schemas.microsoft.com/office/drawing/2014/main" id="{EB0E6F5F-FAA9-435C-7955-F1DDA25EC775}"/>
                </a:ext>
              </a:extLst>
            </p:cNvPr>
            <p:cNvSpPr/>
            <p:nvPr/>
          </p:nvSpPr>
          <p:spPr>
            <a:xfrm>
              <a:off x="1781393" y="2561371"/>
              <a:ext cx="15337" cy="15337"/>
            </a:xfrm>
            <a:custGeom>
              <a:avLst/>
              <a:gdLst/>
              <a:ahLst/>
              <a:cxnLst/>
              <a:rect l="l" t="t" r="r" b="b"/>
              <a:pathLst>
                <a:path w="265" h="265" extrusionOk="0">
                  <a:moveTo>
                    <a:pt x="0" y="0"/>
                  </a:moveTo>
                  <a:lnTo>
                    <a:pt x="0"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79;p43">
              <a:extLst>
                <a:ext uri="{FF2B5EF4-FFF2-40B4-BE49-F238E27FC236}">
                  <a16:creationId xmlns:a16="http://schemas.microsoft.com/office/drawing/2014/main" id="{7F970EF6-04C4-9AB3-B841-124446784D6C}"/>
                </a:ext>
              </a:extLst>
            </p:cNvPr>
            <p:cNvSpPr/>
            <p:nvPr/>
          </p:nvSpPr>
          <p:spPr>
            <a:xfrm>
              <a:off x="1781393" y="2561371"/>
              <a:ext cx="15337" cy="15337"/>
            </a:xfrm>
            <a:custGeom>
              <a:avLst/>
              <a:gdLst/>
              <a:ahLst/>
              <a:cxnLst/>
              <a:rect l="l" t="t" r="r" b="b"/>
              <a:pathLst>
                <a:path w="265" h="265" fill="none" extrusionOk="0">
                  <a:moveTo>
                    <a:pt x="265" y="0"/>
                  </a:moveTo>
                  <a:lnTo>
                    <a:pt x="0" y="0"/>
                  </a:lnTo>
                  <a:lnTo>
                    <a:pt x="0"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80;p43">
              <a:extLst>
                <a:ext uri="{FF2B5EF4-FFF2-40B4-BE49-F238E27FC236}">
                  <a16:creationId xmlns:a16="http://schemas.microsoft.com/office/drawing/2014/main" id="{142F4EB7-8017-46EF-DEAB-0B19B50E2CF1}"/>
                </a:ext>
              </a:extLst>
            </p:cNvPr>
            <p:cNvSpPr/>
            <p:nvPr/>
          </p:nvSpPr>
          <p:spPr>
            <a:xfrm>
              <a:off x="2092586" y="2561371"/>
              <a:ext cx="15337" cy="15337"/>
            </a:xfrm>
            <a:custGeom>
              <a:avLst/>
              <a:gdLst/>
              <a:ahLst/>
              <a:cxnLst/>
              <a:rect l="l" t="t" r="r" b="b"/>
              <a:pathLst>
                <a:path w="265" h="265" extrusionOk="0">
                  <a:moveTo>
                    <a:pt x="0" y="0"/>
                  </a:moveTo>
                  <a:lnTo>
                    <a:pt x="0"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81;p43">
              <a:extLst>
                <a:ext uri="{FF2B5EF4-FFF2-40B4-BE49-F238E27FC236}">
                  <a16:creationId xmlns:a16="http://schemas.microsoft.com/office/drawing/2014/main" id="{56AECE83-7338-AA71-8C7A-7F8C89A1A380}"/>
                </a:ext>
              </a:extLst>
            </p:cNvPr>
            <p:cNvSpPr/>
            <p:nvPr/>
          </p:nvSpPr>
          <p:spPr>
            <a:xfrm>
              <a:off x="2092586" y="2561371"/>
              <a:ext cx="15337" cy="15337"/>
            </a:xfrm>
            <a:custGeom>
              <a:avLst/>
              <a:gdLst/>
              <a:ahLst/>
              <a:cxnLst/>
              <a:rect l="l" t="t" r="r" b="b"/>
              <a:pathLst>
                <a:path w="265" h="265" fill="none" extrusionOk="0">
                  <a:moveTo>
                    <a:pt x="265" y="0"/>
                  </a:moveTo>
                  <a:lnTo>
                    <a:pt x="0" y="0"/>
                  </a:lnTo>
                  <a:lnTo>
                    <a:pt x="0"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82;p43">
              <a:extLst>
                <a:ext uri="{FF2B5EF4-FFF2-40B4-BE49-F238E27FC236}">
                  <a16:creationId xmlns:a16="http://schemas.microsoft.com/office/drawing/2014/main" id="{A7715B1B-3B4B-78CD-2C75-8708D823003A}"/>
                </a:ext>
              </a:extLst>
            </p:cNvPr>
            <p:cNvSpPr/>
            <p:nvPr/>
          </p:nvSpPr>
          <p:spPr>
            <a:xfrm>
              <a:off x="2403778" y="2561371"/>
              <a:ext cx="15395" cy="15337"/>
            </a:xfrm>
            <a:custGeom>
              <a:avLst/>
              <a:gdLst/>
              <a:ahLst/>
              <a:cxnLst/>
              <a:rect l="l" t="t" r="r" b="b"/>
              <a:pathLst>
                <a:path w="266" h="265" extrusionOk="0">
                  <a:moveTo>
                    <a:pt x="1" y="0"/>
                  </a:moveTo>
                  <a:lnTo>
                    <a:pt x="1"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83;p43">
              <a:extLst>
                <a:ext uri="{FF2B5EF4-FFF2-40B4-BE49-F238E27FC236}">
                  <a16:creationId xmlns:a16="http://schemas.microsoft.com/office/drawing/2014/main" id="{B6D28EF8-65BA-4943-28C4-3CCB79937918}"/>
                </a:ext>
              </a:extLst>
            </p:cNvPr>
            <p:cNvSpPr/>
            <p:nvPr/>
          </p:nvSpPr>
          <p:spPr>
            <a:xfrm>
              <a:off x="2403778" y="2561371"/>
              <a:ext cx="15395" cy="15337"/>
            </a:xfrm>
            <a:custGeom>
              <a:avLst/>
              <a:gdLst/>
              <a:ahLst/>
              <a:cxnLst/>
              <a:rect l="l" t="t" r="r" b="b"/>
              <a:pathLst>
                <a:path w="266" h="265" fill="none" extrusionOk="0">
                  <a:moveTo>
                    <a:pt x="265" y="0"/>
                  </a:moveTo>
                  <a:lnTo>
                    <a:pt x="1" y="0"/>
                  </a:lnTo>
                  <a:lnTo>
                    <a:pt x="1"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84;p43">
              <a:extLst>
                <a:ext uri="{FF2B5EF4-FFF2-40B4-BE49-F238E27FC236}">
                  <a16:creationId xmlns:a16="http://schemas.microsoft.com/office/drawing/2014/main" id="{FD8DB947-49FF-4862-467D-65C33E040AF7}"/>
                </a:ext>
              </a:extLst>
            </p:cNvPr>
            <p:cNvSpPr/>
            <p:nvPr/>
          </p:nvSpPr>
          <p:spPr>
            <a:xfrm>
              <a:off x="2704785" y="2561371"/>
              <a:ext cx="17941" cy="15337"/>
            </a:xfrm>
            <a:custGeom>
              <a:avLst/>
              <a:gdLst/>
              <a:ahLst/>
              <a:cxnLst/>
              <a:rect l="l" t="t" r="r" b="b"/>
              <a:pathLst>
                <a:path w="310" h="265" extrusionOk="0">
                  <a:moveTo>
                    <a:pt x="1" y="0"/>
                  </a:moveTo>
                  <a:lnTo>
                    <a:pt x="1" y="265"/>
                  </a:lnTo>
                  <a:lnTo>
                    <a:pt x="309" y="265"/>
                  </a:lnTo>
                  <a:lnTo>
                    <a:pt x="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85;p43">
              <a:extLst>
                <a:ext uri="{FF2B5EF4-FFF2-40B4-BE49-F238E27FC236}">
                  <a16:creationId xmlns:a16="http://schemas.microsoft.com/office/drawing/2014/main" id="{5E8A8C07-03CA-CEF0-C7FD-8560482813D8}"/>
                </a:ext>
              </a:extLst>
            </p:cNvPr>
            <p:cNvSpPr/>
            <p:nvPr/>
          </p:nvSpPr>
          <p:spPr>
            <a:xfrm>
              <a:off x="2704785" y="2561371"/>
              <a:ext cx="17941" cy="15337"/>
            </a:xfrm>
            <a:custGeom>
              <a:avLst/>
              <a:gdLst/>
              <a:ahLst/>
              <a:cxnLst/>
              <a:rect l="l" t="t" r="r" b="b"/>
              <a:pathLst>
                <a:path w="310" h="265" fill="none" extrusionOk="0">
                  <a:moveTo>
                    <a:pt x="309" y="0"/>
                  </a:moveTo>
                  <a:lnTo>
                    <a:pt x="1" y="0"/>
                  </a:lnTo>
                  <a:lnTo>
                    <a:pt x="1" y="265"/>
                  </a:lnTo>
                  <a:lnTo>
                    <a:pt x="309" y="265"/>
                  </a:lnTo>
                  <a:lnTo>
                    <a:pt x="309"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86;p43">
              <a:extLst>
                <a:ext uri="{FF2B5EF4-FFF2-40B4-BE49-F238E27FC236}">
                  <a16:creationId xmlns:a16="http://schemas.microsoft.com/office/drawing/2014/main" id="{68FEB035-0032-2747-4F3C-08F11672A1DF}"/>
                </a:ext>
              </a:extLst>
            </p:cNvPr>
            <p:cNvSpPr/>
            <p:nvPr/>
          </p:nvSpPr>
          <p:spPr>
            <a:xfrm>
              <a:off x="1174230" y="2872563"/>
              <a:ext cx="1530620" cy="15395"/>
            </a:xfrm>
            <a:custGeom>
              <a:avLst/>
              <a:gdLst/>
              <a:ahLst/>
              <a:cxnLst/>
              <a:rect l="l" t="t" r="r" b="b"/>
              <a:pathLst>
                <a:path w="26447" h="266" extrusionOk="0">
                  <a:moveTo>
                    <a:pt x="1" y="1"/>
                  </a:moveTo>
                  <a:lnTo>
                    <a:pt x="1" y="265"/>
                  </a:lnTo>
                  <a:lnTo>
                    <a:pt x="5114" y="265"/>
                  </a:lnTo>
                  <a:lnTo>
                    <a:pt x="5114" y="1"/>
                  </a:lnTo>
                  <a:close/>
                  <a:moveTo>
                    <a:pt x="5378" y="1"/>
                  </a:moveTo>
                  <a:lnTo>
                    <a:pt x="5378" y="265"/>
                  </a:lnTo>
                  <a:lnTo>
                    <a:pt x="10491" y="265"/>
                  </a:lnTo>
                  <a:lnTo>
                    <a:pt x="10491" y="1"/>
                  </a:lnTo>
                  <a:close/>
                  <a:moveTo>
                    <a:pt x="10756" y="1"/>
                  </a:moveTo>
                  <a:lnTo>
                    <a:pt x="10756" y="265"/>
                  </a:lnTo>
                  <a:lnTo>
                    <a:pt x="15868" y="265"/>
                  </a:lnTo>
                  <a:lnTo>
                    <a:pt x="15868" y="1"/>
                  </a:lnTo>
                  <a:close/>
                  <a:moveTo>
                    <a:pt x="16133" y="1"/>
                  </a:moveTo>
                  <a:lnTo>
                    <a:pt x="16133" y="265"/>
                  </a:lnTo>
                  <a:lnTo>
                    <a:pt x="21246" y="265"/>
                  </a:lnTo>
                  <a:lnTo>
                    <a:pt x="21246" y="1"/>
                  </a:lnTo>
                  <a:close/>
                  <a:moveTo>
                    <a:pt x="21510" y="1"/>
                  </a:moveTo>
                  <a:lnTo>
                    <a:pt x="21510" y="265"/>
                  </a:lnTo>
                  <a:lnTo>
                    <a:pt x="26447" y="265"/>
                  </a:lnTo>
                  <a:lnTo>
                    <a:pt x="26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87;p43">
              <a:extLst>
                <a:ext uri="{FF2B5EF4-FFF2-40B4-BE49-F238E27FC236}">
                  <a16:creationId xmlns:a16="http://schemas.microsoft.com/office/drawing/2014/main" id="{F23C94D8-6820-8EC7-646F-FF4F9DA06F66}"/>
                </a:ext>
              </a:extLst>
            </p:cNvPr>
            <p:cNvSpPr/>
            <p:nvPr/>
          </p:nvSpPr>
          <p:spPr>
            <a:xfrm>
              <a:off x="1158951" y="2872563"/>
              <a:ext cx="15337" cy="15395"/>
            </a:xfrm>
            <a:custGeom>
              <a:avLst/>
              <a:gdLst/>
              <a:ahLst/>
              <a:cxnLst/>
              <a:rect l="l" t="t" r="r" b="b"/>
              <a:pathLst>
                <a:path w="265" h="266" extrusionOk="0">
                  <a:moveTo>
                    <a:pt x="0" y="1"/>
                  </a:moveTo>
                  <a:lnTo>
                    <a:pt x="0" y="265"/>
                  </a:lnTo>
                  <a:lnTo>
                    <a:pt x="265" y="265"/>
                  </a:lnTo>
                  <a:lnTo>
                    <a:pt x="2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88;p43">
              <a:extLst>
                <a:ext uri="{FF2B5EF4-FFF2-40B4-BE49-F238E27FC236}">
                  <a16:creationId xmlns:a16="http://schemas.microsoft.com/office/drawing/2014/main" id="{F5DA8180-70F0-5B7A-74BB-A53CB166A62C}"/>
                </a:ext>
              </a:extLst>
            </p:cNvPr>
            <p:cNvSpPr/>
            <p:nvPr/>
          </p:nvSpPr>
          <p:spPr>
            <a:xfrm>
              <a:off x="1158951" y="2872563"/>
              <a:ext cx="15337" cy="15395"/>
            </a:xfrm>
            <a:custGeom>
              <a:avLst/>
              <a:gdLst/>
              <a:ahLst/>
              <a:cxnLst/>
              <a:rect l="l" t="t" r="r" b="b"/>
              <a:pathLst>
                <a:path w="265" h="266" fill="none" extrusionOk="0">
                  <a:moveTo>
                    <a:pt x="265" y="1"/>
                  </a:moveTo>
                  <a:lnTo>
                    <a:pt x="0" y="1"/>
                  </a:lnTo>
                  <a:lnTo>
                    <a:pt x="0" y="265"/>
                  </a:lnTo>
                  <a:lnTo>
                    <a:pt x="265" y="265"/>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89;p43">
              <a:extLst>
                <a:ext uri="{FF2B5EF4-FFF2-40B4-BE49-F238E27FC236}">
                  <a16:creationId xmlns:a16="http://schemas.microsoft.com/office/drawing/2014/main" id="{299A3B80-E9B7-3C0F-51A2-60700DA40F44}"/>
                </a:ext>
              </a:extLst>
            </p:cNvPr>
            <p:cNvSpPr/>
            <p:nvPr/>
          </p:nvSpPr>
          <p:spPr>
            <a:xfrm>
              <a:off x="1470143" y="2872563"/>
              <a:ext cx="15395" cy="15395"/>
            </a:xfrm>
            <a:custGeom>
              <a:avLst/>
              <a:gdLst/>
              <a:ahLst/>
              <a:cxnLst/>
              <a:rect l="l" t="t" r="r" b="b"/>
              <a:pathLst>
                <a:path w="266" h="266" extrusionOk="0">
                  <a:moveTo>
                    <a:pt x="1" y="1"/>
                  </a:moveTo>
                  <a:lnTo>
                    <a:pt x="1" y="265"/>
                  </a:lnTo>
                  <a:lnTo>
                    <a:pt x="265" y="265"/>
                  </a:lnTo>
                  <a:lnTo>
                    <a:pt x="2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90;p43">
              <a:extLst>
                <a:ext uri="{FF2B5EF4-FFF2-40B4-BE49-F238E27FC236}">
                  <a16:creationId xmlns:a16="http://schemas.microsoft.com/office/drawing/2014/main" id="{2A1229E0-A595-A7F5-182C-D9ECD6BE4DF5}"/>
                </a:ext>
              </a:extLst>
            </p:cNvPr>
            <p:cNvSpPr/>
            <p:nvPr/>
          </p:nvSpPr>
          <p:spPr>
            <a:xfrm>
              <a:off x="1470143" y="2872563"/>
              <a:ext cx="15395" cy="15395"/>
            </a:xfrm>
            <a:custGeom>
              <a:avLst/>
              <a:gdLst/>
              <a:ahLst/>
              <a:cxnLst/>
              <a:rect l="l" t="t" r="r" b="b"/>
              <a:pathLst>
                <a:path w="266" h="266" fill="none" extrusionOk="0">
                  <a:moveTo>
                    <a:pt x="265" y="1"/>
                  </a:moveTo>
                  <a:lnTo>
                    <a:pt x="1" y="1"/>
                  </a:lnTo>
                  <a:lnTo>
                    <a:pt x="1" y="265"/>
                  </a:lnTo>
                  <a:lnTo>
                    <a:pt x="265" y="265"/>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91;p43">
              <a:extLst>
                <a:ext uri="{FF2B5EF4-FFF2-40B4-BE49-F238E27FC236}">
                  <a16:creationId xmlns:a16="http://schemas.microsoft.com/office/drawing/2014/main" id="{E8A81910-08DF-9BC4-152F-7997472B8F20}"/>
                </a:ext>
              </a:extLst>
            </p:cNvPr>
            <p:cNvSpPr/>
            <p:nvPr/>
          </p:nvSpPr>
          <p:spPr>
            <a:xfrm>
              <a:off x="1781393" y="2872563"/>
              <a:ext cx="15337" cy="15395"/>
            </a:xfrm>
            <a:custGeom>
              <a:avLst/>
              <a:gdLst/>
              <a:ahLst/>
              <a:cxnLst/>
              <a:rect l="l" t="t" r="r" b="b"/>
              <a:pathLst>
                <a:path w="265" h="266" extrusionOk="0">
                  <a:moveTo>
                    <a:pt x="0" y="1"/>
                  </a:moveTo>
                  <a:lnTo>
                    <a:pt x="0" y="265"/>
                  </a:lnTo>
                  <a:lnTo>
                    <a:pt x="265" y="265"/>
                  </a:lnTo>
                  <a:lnTo>
                    <a:pt x="2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92;p43">
              <a:extLst>
                <a:ext uri="{FF2B5EF4-FFF2-40B4-BE49-F238E27FC236}">
                  <a16:creationId xmlns:a16="http://schemas.microsoft.com/office/drawing/2014/main" id="{8949939F-9306-7B57-60E4-6DDE4BFBF519}"/>
                </a:ext>
              </a:extLst>
            </p:cNvPr>
            <p:cNvSpPr/>
            <p:nvPr/>
          </p:nvSpPr>
          <p:spPr>
            <a:xfrm>
              <a:off x="1781393" y="2872563"/>
              <a:ext cx="15337" cy="15395"/>
            </a:xfrm>
            <a:custGeom>
              <a:avLst/>
              <a:gdLst/>
              <a:ahLst/>
              <a:cxnLst/>
              <a:rect l="l" t="t" r="r" b="b"/>
              <a:pathLst>
                <a:path w="265" h="266" fill="none" extrusionOk="0">
                  <a:moveTo>
                    <a:pt x="265" y="1"/>
                  </a:moveTo>
                  <a:lnTo>
                    <a:pt x="0" y="1"/>
                  </a:lnTo>
                  <a:lnTo>
                    <a:pt x="0" y="265"/>
                  </a:lnTo>
                  <a:lnTo>
                    <a:pt x="265" y="265"/>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93;p43">
              <a:extLst>
                <a:ext uri="{FF2B5EF4-FFF2-40B4-BE49-F238E27FC236}">
                  <a16:creationId xmlns:a16="http://schemas.microsoft.com/office/drawing/2014/main" id="{B20E24A1-626C-0C42-7CC6-53E812A9D0F2}"/>
                </a:ext>
              </a:extLst>
            </p:cNvPr>
            <p:cNvSpPr/>
            <p:nvPr/>
          </p:nvSpPr>
          <p:spPr>
            <a:xfrm>
              <a:off x="2092586" y="2872563"/>
              <a:ext cx="15337" cy="15395"/>
            </a:xfrm>
            <a:custGeom>
              <a:avLst/>
              <a:gdLst/>
              <a:ahLst/>
              <a:cxnLst/>
              <a:rect l="l" t="t" r="r" b="b"/>
              <a:pathLst>
                <a:path w="265" h="266" extrusionOk="0">
                  <a:moveTo>
                    <a:pt x="0" y="1"/>
                  </a:moveTo>
                  <a:lnTo>
                    <a:pt x="0" y="265"/>
                  </a:lnTo>
                  <a:lnTo>
                    <a:pt x="265" y="265"/>
                  </a:lnTo>
                  <a:lnTo>
                    <a:pt x="2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94;p43">
              <a:extLst>
                <a:ext uri="{FF2B5EF4-FFF2-40B4-BE49-F238E27FC236}">
                  <a16:creationId xmlns:a16="http://schemas.microsoft.com/office/drawing/2014/main" id="{DEE2E42E-BF7F-9302-DEB1-76C64E4E2CAF}"/>
                </a:ext>
              </a:extLst>
            </p:cNvPr>
            <p:cNvSpPr/>
            <p:nvPr/>
          </p:nvSpPr>
          <p:spPr>
            <a:xfrm>
              <a:off x="2092586" y="2872563"/>
              <a:ext cx="15337" cy="15395"/>
            </a:xfrm>
            <a:custGeom>
              <a:avLst/>
              <a:gdLst/>
              <a:ahLst/>
              <a:cxnLst/>
              <a:rect l="l" t="t" r="r" b="b"/>
              <a:pathLst>
                <a:path w="265" h="266" fill="none" extrusionOk="0">
                  <a:moveTo>
                    <a:pt x="265" y="1"/>
                  </a:moveTo>
                  <a:lnTo>
                    <a:pt x="0" y="1"/>
                  </a:lnTo>
                  <a:lnTo>
                    <a:pt x="0" y="265"/>
                  </a:lnTo>
                  <a:lnTo>
                    <a:pt x="265" y="265"/>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95;p43">
              <a:extLst>
                <a:ext uri="{FF2B5EF4-FFF2-40B4-BE49-F238E27FC236}">
                  <a16:creationId xmlns:a16="http://schemas.microsoft.com/office/drawing/2014/main" id="{8368A8FB-3E90-1E70-0438-EF28089C2C4B}"/>
                </a:ext>
              </a:extLst>
            </p:cNvPr>
            <p:cNvSpPr/>
            <p:nvPr/>
          </p:nvSpPr>
          <p:spPr>
            <a:xfrm>
              <a:off x="2403778" y="2872563"/>
              <a:ext cx="15395" cy="15395"/>
            </a:xfrm>
            <a:custGeom>
              <a:avLst/>
              <a:gdLst/>
              <a:ahLst/>
              <a:cxnLst/>
              <a:rect l="l" t="t" r="r" b="b"/>
              <a:pathLst>
                <a:path w="266" h="266" extrusionOk="0">
                  <a:moveTo>
                    <a:pt x="1" y="1"/>
                  </a:moveTo>
                  <a:lnTo>
                    <a:pt x="1" y="265"/>
                  </a:lnTo>
                  <a:lnTo>
                    <a:pt x="265" y="265"/>
                  </a:lnTo>
                  <a:lnTo>
                    <a:pt x="2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96;p43">
              <a:extLst>
                <a:ext uri="{FF2B5EF4-FFF2-40B4-BE49-F238E27FC236}">
                  <a16:creationId xmlns:a16="http://schemas.microsoft.com/office/drawing/2014/main" id="{0A46A9B1-9D0D-A6F6-F1B7-A23AAD6F2AD9}"/>
                </a:ext>
              </a:extLst>
            </p:cNvPr>
            <p:cNvSpPr/>
            <p:nvPr/>
          </p:nvSpPr>
          <p:spPr>
            <a:xfrm>
              <a:off x="2403778" y="2872563"/>
              <a:ext cx="15395" cy="15395"/>
            </a:xfrm>
            <a:custGeom>
              <a:avLst/>
              <a:gdLst/>
              <a:ahLst/>
              <a:cxnLst/>
              <a:rect l="l" t="t" r="r" b="b"/>
              <a:pathLst>
                <a:path w="266" h="266" fill="none" extrusionOk="0">
                  <a:moveTo>
                    <a:pt x="265" y="1"/>
                  </a:moveTo>
                  <a:lnTo>
                    <a:pt x="1" y="1"/>
                  </a:lnTo>
                  <a:lnTo>
                    <a:pt x="1" y="265"/>
                  </a:lnTo>
                  <a:lnTo>
                    <a:pt x="265" y="265"/>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97;p43">
              <a:extLst>
                <a:ext uri="{FF2B5EF4-FFF2-40B4-BE49-F238E27FC236}">
                  <a16:creationId xmlns:a16="http://schemas.microsoft.com/office/drawing/2014/main" id="{15DCBB6E-2FEE-5707-C151-4AC19E6390E7}"/>
                </a:ext>
              </a:extLst>
            </p:cNvPr>
            <p:cNvSpPr/>
            <p:nvPr/>
          </p:nvSpPr>
          <p:spPr>
            <a:xfrm>
              <a:off x="2704785" y="2872563"/>
              <a:ext cx="17941" cy="15395"/>
            </a:xfrm>
            <a:custGeom>
              <a:avLst/>
              <a:gdLst/>
              <a:ahLst/>
              <a:cxnLst/>
              <a:rect l="l" t="t" r="r" b="b"/>
              <a:pathLst>
                <a:path w="310" h="266" extrusionOk="0">
                  <a:moveTo>
                    <a:pt x="1" y="1"/>
                  </a:moveTo>
                  <a:lnTo>
                    <a:pt x="1" y="265"/>
                  </a:lnTo>
                  <a:lnTo>
                    <a:pt x="309" y="265"/>
                  </a:lnTo>
                  <a:lnTo>
                    <a:pt x="3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98;p43">
              <a:extLst>
                <a:ext uri="{FF2B5EF4-FFF2-40B4-BE49-F238E27FC236}">
                  <a16:creationId xmlns:a16="http://schemas.microsoft.com/office/drawing/2014/main" id="{777462F1-727E-F338-317B-B2255144129B}"/>
                </a:ext>
              </a:extLst>
            </p:cNvPr>
            <p:cNvSpPr/>
            <p:nvPr/>
          </p:nvSpPr>
          <p:spPr>
            <a:xfrm>
              <a:off x="2704785" y="2872563"/>
              <a:ext cx="17941" cy="15395"/>
            </a:xfrm>
            <a:custGeom>
              <a:avLst/>
              <a:gdLst/>
              <a:ahLst/>
              <a:cxnLst/>
              <a:rect l="l" t="t" r="r" b="b"/>
              <a:pathLst>
                <a:path w="310" h="266" fill="none" extrusionOk="0">
                  <a:moveTo>
                    <a:pt x="309" y="1"/>
                  </a:moveTo>
                  <a:lnTo>
                    <a:pt x="1" y="1"/>
                  </a:lnTo>
                  <a:lnTo>
                    <a:pt x="1" y="265"/>
                  </a:lnTo>
                  <a:lnTo>
                    <a:pt x="309" y="265"/>
                  </a:lnTo>
                  <a:lnTo>
                    <a:pt x="30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99;p43">
              <a:extLst>
                <a:ext uri="{FF2B5EF4-FFF2-40B4-BE49-F238E27FC236}">
                  <a16:creationId xmlns:a16="http://schemas.microsoft.com/office/drawing/2014/main" id="{A2579338-05A9-14D2-7007-167ABBE86177}"/>
                </a:ext>
              </a:extLst>
            </p:cNvPr>
            <p:cNvSpPr/>
            <p:nvPr/>
          </p:nvSpPr>
          <p:spPr>
            <a:xfrm>
              <a:off x="1174230" y="3183814"/>
              <a:ext cx="1530620" cy="15337"/>
            </a:xfrm>
            <a:custGeom>
              <a:avLst/>
              <a:gdLst/>
              <a:ahLst/>
              <a:cxnLst/>
              <a:rect l="l" t="t" r="r" b="b"/>
              <a:pathLst>
                <a:path w="26447" h="265" extrusionOk="0">
                  <a:moveTo>
                    <a:pt x="1" y="0"/>
                  </a:moveTo>
                  <a:lnTo>
                    <a:pt x="1" y="265"/>
                  </a:lnTo>
                  <a:lnTo>
                    <a:pt x="5114" y="265"/>
                  </a:lnTo>
                  <a:lnTo>
                    <a:pt x="5114" y="0"/>
                  </a:lnTo>
                  <a:close/>
                  <a:moveTo>
                    <a:pt x="5378" y="0"/>
                  </a:moveTo>
                  <a:lnTo>
                    <a:pt x="5378" y="265"/>
                  </a:lnTo>
                  <a:lnTo>
                    <a:pt x="10491" y="265"/>
                  </a:lnTo>
                  <a:lnTo>
                    <a:pt x="10491" y="0"/>
                  </a:lnTo>
                  <a:close/>
                  <a:moveTo>
                    <a:pt x="10756" y="0"/>
                  </a:moveTo>
                  <a:lnTo>
                    <a:pt x="10756" y="265"/>
                  </a:lnTo>
                  <a:lnTo>
                    <a:pt x="15868" y="265"/>
                  </a:lnTo>
                  <a:lnTo>
                    <a:pt x="15868" y="0"/>
                  </a:lnTo>
                  <a:close/>
                  <a:moveTo>
                    <a:pt x="16133" y="0"/>
                  </a:moveTo>
                  <a:lnTo>
                    <a:pt x="16133" y="265"/>
                  </a:lnTo>
                  <a:lnTo>
                    <a:pt x="21246" y="265"/>
                  </a:lnTo>
                  <a:lnTo>
                    <a:pt x="21246" y="0"/>
                  </a:lnTo>
                  <a:close/>
                  <a:moveTo>
                    <a:pt x="21510" y="0"/>
                  </a:moveTo>
                  <a:lnTo>
                    <a:pt x="21510" y="265"/>
                  </a:lnTo>
                  <a:lnTo>
                    <a:pt x="26447" y="265"/>
                  </a:lnTo>
                  <a:lnTo>
                    <a:pt x="26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000;p43">
              <a:extLst>
                <a:ext uri="{FF2B5EF4-FFF2-40B4-BE49-F238E27FC236}">
                  <a16:creationId xmlns:a16="http://schemas.microsoft.com/office/drawing/2014/main" id="{FD881703-4B7A-93BB-D176-A42745EBE7ED}"/>
                </a:ext>
              </a:extLst>
            </p:cNvPr>
            <p:cNvSpPr/>
            <p:nvPr/>
          </p:nvSpPr>
          <p:spPr>
            <a:xfrm>
              <a:off x="1174230" y="3183814"/>
              <a:ext cx="295973" cy="15337"/>
            </a:xfrm>
            <a:custGeom>
              <a:avLst/>
              <a:gdLst/>
              <a:ahLst/>
              <a:cxnLst/>
              <a:rect l="l" t="t" r="r" b="b"/>
              <a:pathLst>
                <a:path w="5114" h="265" fill="none" extrusionOk="0">
                  <a:moveTo>
                    <a:pt x="5114" y="0"/>
                  </a:moveTo>
                  <a:lnTo>
                    <a:pt x="1" y="0"/>
                  </a:lnTo>
                  <a:lnTo>
                    <a:pt x="1" y="265"/>
                  </a:lnTo>
                  <a:lnTo>
                    <a:pt x="5114" y="265"/>
                  </a:lnTo>
                  <a:lnTo>
                    <a:pt x="511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1001;p43">
              <a:extLst>
                <a:ext uri="{FF2B5EF4-FFF2-40B4-BE49-F238E27FC236}">
                  <a16:creationId xmlns:a16="http://schemas.microsoft.com/office/drawing/2014/main" id="{09037334-7A12-DAF4-EE46-85BE370BF4AA}"/>
                </a:ext>
              </a:extLst>
            </p:cNvPr>
            <p:cNvSpPr/>
            <p:nvPr/>
          </p:nvSpPr>
          <p:spPr>
            <a:xfrm>
              <a:off x="1485480" y="3183814"/>
              <a:ext cx="295973" cy="15337"/>
            </a:xfrm>
            <a:custGeom>
              <a:avLst/>
              <a:gdLst/>
              <a:ahLst/>
              <a:cxnLst/>
              <a:rect l="l" t="t" r="r" b="b"/>
              <a:pathLst>
                <a:path w="5114" h="265" fill="none" extrusionOk="0">
                  <a:moveTo>
                    <a:pt x="5113" y="0"/>
                  </a:moveTo>
                  <a:lnTo>
                    <a:pt x="0" y="0"/>
                  </a:lnTo>
                  <a:lnTo>
                    <a:pt x="0" y="265"/>
                  </a:lnTo>
                  <a:lnTo>
                    <a:pt x="5113" y="265"/>
                  </a:lnTo>
                  <a:lnTo>
                    <a:pt x="511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1002;p43">
              <a:extLst>
                <a:ext uri="{FF2B5EF4-FFF2-40B4-BE49-F238E27FC236}">
                  <a16:creationId xmlns:a16="http://schemas.microsoft.com/office/drawing/2014/main" id="{5A7E1931-B691-CDF5-6354-142B1ED4B1AB}"/>
                </a:ext>
              </a:extLst>
            </p:cNvPr>
            <p:cNvSpPr/>
            <p:nvPr/>
          </p:nvSpPr>
          <p:spPr>
            <a:xfrm>
              <a:off x="1796672" y="3183814"/>
              <a:ext cx="295973" cy="15337"/>
            </a:xfrm>
            <a:custGeom>
              <a:avLst/>
              <a:gdLst/>
              <a:ahLst/>
              <a:cxnLst/>
              <a:rect l="l" t="t" r="r" b="b"/>
              <a:pathLst>
                <a:path w="5114" h="265" fill="none" extrusionOk="0">
                  <a:moveTo>
                    <a:pt x="5113" y="0"/>
                  </a:moveTo>
                  <a:lnTo>
                    <a:pt x="1" y="0"/>
                  </a:lnTo>
                  <a:lnTo>
                    <a:pt x="1" y="265"/>
                  </a:lnTo>
                  <a:lnTo>
                    <a:pt x="5113" y="265"/>
                  </a:lnTo>
                  <a:lnTo>
                    <a:pt x="511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1003;p43">
              <a:extLst>
                <a:ext uri="{FF2B5EF4-FFF2-40B4-BE49-F238E27FC236}">
                  <a16:creationId xmlns:a16="http://schemas.microsoft.com/office/drawing/2014/main" id="{50D227FA-3C39-FA83-6F77-9B68EE683F45}"/>
                </a:ext>
              </a:extLst>
            </p:cNvPr>
            <p:cNvSpPr/>
            <p:nvPr/>
          </p:nvSpPr>
          <p:spPr>
            <a:xfrm>
              <a:off x="2107865" y="3183814"/>
              <a:ext cx="295973" cy="15337"/>
            </a:xfrm>
            <a:custGeom>
              <a:avLst/>
              <a:gdLst/>
              <a:ahLst/>
              <a:cxnLst/>
              <a:rect l="l" t="t" r="r" b="b"/>
              <a:pathLst>
                <a:path w="5114" h="265" fill="none" extrusionOk="0">
                  <a:moveTo>
                    <a:pt x="5114" y="0"/>
                  </a:moveTo>
                  <a:lnTo>
                    <a:pt x="1" y="0"/>
                  </a:lnTo>
                  <a:lnTo>
                    <a:pt x="1" y="265"/>
                  </a:lnTo>
                  <a:lnTo>
                    <a:pt x="5114" y="265"/>
                  </a:lnTo>
                  <a:lnTo>
                    <a:pt x="511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1004;p43">
              <a:extLst>
                <a:ext uri="{FF2B5EF4-FFF2-40B4-BE49-F238E27FC236}">
                  <a16:creationId xmlns:a16="http://schemas.microsoft.com/office/drawing/2014/main" id="{4F7069FA-C691-21E6-4536-9727EC87DA9E}"/>
                </a:ext>
              </a:extLst>
            </p:cNvPr>
            <p:cNvSpPr/>
            <p:nvPr/>
          </p:nvSpPr>
          <p:spPr>
            <a:xfrm>
              <a:off x="2419115" y="3183814"/>
              <a:ext cx="285729" cy="15337"/>
            </a:xfrm>
            <a:custGeom>
              <a:avLst/>
              <a:gdLst/>
              <a:ahLst/>
              <a:cxnLst/>
              <a:rect l="l" t="t" r="r" b="b"/>
              <a:pathLst>
                <a:path w="4937" h="265" fill="none" extrusionOk="0">
                  <a:moveTo>
                    <a:pt x="4937" y="0"/>
                  </a:moveTo>
                  <a:lnTo>
                    <a:pt x="0" y="0"/>
                  </a:lnTo>
                  <a:lnTo>
                    <a:pt x="0" y="265"/>
                  </a:lnTo>
                  <a:lnTo>
                    <a:pt x="4937" y="265"/>
                  </a:lnTo>
                  <a:lnTo>
                    <a:pt x="4937"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1005;p43">
              <a:extLst>
                <a:ext uri="{FF2B5EF4-FFF2-40B4-BE49-F238E27FC236}">
                  <a16:creationId xmlns:a16="http://schemas.microsoft.com/office/drawing/2014/main" id="{1580E39C-1B05-0DF2-4DBA-099C57DAF386}"/>
                </a:ext>
              </a:extLst>
            </p:cNvPr>
            <p:cNvSpPr/>
            <p:nvPr/>
          </p:nvSpPr>
          <p:spPr>
            <a:xfrm>
              <a:off x="1158951" y="3183814"/>
              <a:ext cx="15337" cy="15337"/>
            </a:xfrm>
            <a:custGeom>
              <a:avLst/>
              <a:gdLst/>
              <a:ahLst/>
              <a:cxnLst/>
              <a:rect l="l" t="t" r="r" b="b"/>
              <a:pathLst>
                <a:path w="265" h="265" extrusionOk="0">
                  <a:moveTo>
                    <a:pt x="0" y="0"/>
                  </a:moveTo>
                  <a:lnTo>
                    <a:pt x="0"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1006;p43">
              <a:extLst>
                <a:ext uri="{FF2B5EF4-FFF2-40B4-BE49-F238E27FC236}">
                  <a16:creationId xmlns:a16="http://schemas.microsoft.com/office/drawing/2014/main" id="{72872387-9E11-F128-FBEA-FC9563592966}"/>
                </a:ext>
              </a:extLst>
            </p:cNvPr>
            <p:cNvSpPr/>
            <p:nvPr/>
          </p:nvSpPr>
          <p:spPr>
            <a:xfrm>
              <a:off x="1158951" y="3183814"/>
              <a:ext cx="15337" cy="15337"/>
            </a:xfrm>
            <a:custGeom>
              <a:avLst/>
              <a:gdLst/>
              <a:ahLst/>
              <a:cxnLst/>
              <a:rect l="l" t="t" r="r" b="b"/>
              <a:pathLst>
                <a:path w="265" h="265" fill="none" extrusionOk="0">
                  <a:moveTo>
                    <a:pt x="265" y="0"/>
                  </a:moveTo>
                  <a:lnTo>
                    <a:pt x="0" y="0"/>
                  </a:lnTo>
                  <a:lnTo>
                    <a:pt x="0"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1007;p43">
              <a:extLst>
                <a:ext uri="{FF2B5EF4-FFF2-40B4-BE49-F238E27FC236}">
                  <a16:creationId xmlns:a16="http://schemas.microsoft.com/office/drawing/2014/main" id="{78D5EBB1-6569-AE33-F1B8-938115A5F84B}"/>
                </a:ext>
              </a:extLst>
            </p:cNvPr>
            <p:cNvSpPr/>
            <p:nvPr/>
          </p:nvSpPr>
          <p:spPr>
            <a:xfrm>
              <a:off x="1470143" y="3183814"/>
              <a:ext cx="15395" cy="15337"/>
            </a:xfrm>
            <a:custGeom>
              <a:avLst/>
              <a:gdLst/>
              <a:ahLst/>
              <a:cxnLst/>
              <a:rect l="l" t="t" r="r" b="b"/>
              <a:pathLst>
                <a:path w="266" h="265" extrusionOk="0">
                  <a:moveTo>
                    <a:pt x="1" y="0"/>
                  </a:moveTo>
                  <a:lnTo>
                    <a:pt x="1"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1008;p43">
              <a:extLst>
                <a:ext uri="{FF2B5EF4-FFF2-40B4-BE49-F238E27FC236}">
                  <a16:creationId xmlns:a16="http://schemas.microsoft.com/office/drawing/2014/main" id="{BCBFEA2E-52B7-26FB-167D-C13C1527FFE6}"/>
                </a:ext>
              </a:extLst>
            </p:cNvPr>
            <p:cNvSpPr/>
            <p:nvPr/>
          </p:nvSpPr>
          <p:spPr>
            <a:xfrm>
              <a:off x="1470143" y="3183814"/>
              <a:ext cx="15395" cy="15337"/>
            </a:xfrm>
            <a:custGeom>
              <a:avLst/>
              <a:gdLst/>
              <a:ahLst/>
              <a:cxnLst/>
              <a:rect l="l" t="t" r="r" b="b"/>
              <a:pathLst>
                <a:path w="266" h="265" fill="none" extrusionOk="0">
                  <a:moveTo>
                    <a:pt x="265" y="0"/>
                  </a:moveTo>
                  <a:lnTo>
                    <a:pt x="1" y="0"/>
                  </a:lnTo>
                  <a:lnTo>
                    <a:pt x="1"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1009;p43">
              <a:extLst>
                <a:ext uri="{FF2B5EF4-FFF2-40B4-BE49-F238E27FC236}">
                  <a16:creationId xmlns:a16="http://schemas.microsoft.com/office/drawing/2014/main" id="{DABD0578-D42A-3003-DC2F-E523CBA5C30E}"/>
                </a:ext>
              </a:extLst>
            </p:cNvPr>
            <p:cNvSpPr/>
            <p:nvPr/>
          </p:nvSpPr>
          <p:spPr>
            <a:xfrm>
              <a:off x="1781393" y="3183814"/>
              <a:ext cx="15337" cy="15337"/>
            </a:xfrm>
            <a:custGeom>
              <a:avLst/>
              <a:gdLst/>
              <a:ahLst/>
              <a:cxnLst/>
              <a:rect l="l" t="t" r="r" b="b"/>
              <a:pathLst>
                <a:path w="265" h="265" extrusionOk="0">
                  <a:moveTo>
                    <a:pt x="0" y="0"/>
                  </a:moveTo>
                  <a:lnTo>
                    <a:pt x="0"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1010;p43">
              <a:extLst>
                <a:ext uri="{FF2B5EF4-FFF2-40B4-BE49-F238E27FC236}">
                  <a16:creationId xmlns:a16="http://schemas.microsoft.com/office/drawing/2014/main" id="{1F86EC62-7B73-05D6-6E3A-20096B234500}"/>
                </a:ext>
              </a:extLst>
            </p:cNvPr>
            <p:cNvSpPr/>
            <p:nvPr/>
          </p:nvSpPr>
          <p:spPr>
            <a:xfrm>
              <a:off x="1781393" y="3183814"/>
              <a:ext cx="15337" cy="15337"/>
            </a:xfrm>
            <a:custGeom>
              <a:avLst/>
              <a:gdLst/>
              <a:ahLst/>
              <a:cxnLst/>
              <a:rect l="l" t="t" r="r" b="b"/>
              <a:pathLst>
                <a:path w="265" h="265" fill="none" extrusionOk="0">
                  <a:moveTo>
                    <a:pt x="265" y="0"/>
                  </a:moveTo>
                  <a:lnTo>
                    <a:pt x="0" y="0"/>
                  </a:lnTo>
                  <a:lnTo>
                    <a:pt x="0"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1011;p43">
              <a:extLst>
                <a:ext uri="{FF2B5EF4-FFF2-40B4-BE49-F238E27FC236}">
                  <a16:creationId xmlns:a16="http://schemas.microsoft.com/office/drawing/2014/main" id="{3D60C1A5-5187-D21C-534B-9A926EBCCA5E}"/>
                </a:ext>
              </a:extLst>
            </p:cNvPr>
            <p:cNvSpPr/>
            <p:nvPr/>
          </p:nvSpPr>
          <p:spPr>
            <a:xfrm>
              <a:off x="2092586" y="3183814"/>
              <a:ext cx="15337" cy="15337"/>
            </a:xfrm>
            <a:custGeom>
              <a:avLst/>
              <a:gdLst/>
              <a:ahLst/>
              <a:cxnLst/>
              <a:rect l="l" t="t" r="r" b="b"/>
              <a:pathLst>
                <a:path w="265" h="265" extrusionOk="0">
                  <a:moveTo>
                    <a:pt x="0" y="0"/>
                  </a:moveTo>
                  <a:lnTo>
                    <a:pt x="0"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1012;p43">
              <a:extLst>
                <a:ext uri="{FF2B5EF4-FFF2-40B4-BE49-F238E27FC236}">
                  <a16:creationId xmlns:a16="http://schemas.microsoft.com/office/drawing/2014/main" id="{7A8F831C-451E-4024-0369-03F9E3777945}"/>
                </a:ext>
              </a:extLst>
            </p:cNvPr>
            <p:cNvSpPr/>
            <p:nvPr/>
          </p:nvSpPr>
          <p:spPr>
            <a:xfrm>
              <a:off x="2092586" y="3183814"/>
              <a:ext cx="15337" cy="15337"/>
            </a:xfrm>
            <a:custGeom>
              <a:avLst/>
              <a:gdLst/>
              <a:ahLst/>
              <a:cxnLst/>
              <a:rect l="l" t="t" r="r" b="b"/>
              <a:pathLst>
                <a:path w="265" h="265" fill="none" extrusionOk="0">
                  <a:moveTo>
                    <a:pt x="265" y="0"/>
                  </a:moveTo>
                  <a:lnTo>
                    <a:pt x="0" y="0"/>
                  </a:lnTo>
                  <a:lnTo>
                    <a:pt x="0"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1013;p43">
              <a:extLst>
                <a:ext uri="{FF2B5EF4-FFF2-40B4-BE49-F238E27FC236}">
                  <a16:creationId xmlns:a16="http://schemas.microsoft.com/office/drawing/2014/main" id="{F95E8358-B635-B2EA-38F7-7A958B7EEA91}"/>
                </a:ext>
              </a:extLst>
            </p:cNvPr>
            <p:cNvSpPr/>
            <p:nvPr/>
          </p:nvSpPr>
          <p:spPr>
            <a:xfrm>
              <a:off x="2403778" y="3183814"/>
              <a:ext cx="15395" cy="15337"/>
            </a:xfrm>
            <a:custGeom>
              <a:avLst/>
              <a:gdLst/>
              <a:ahLst/>
              <a:cxnLst/>
              <a:rect l="l" t="t" r="r" b="b"/>
              <a:pathLst>
                <a:path w="266" h="265" extrusionOk="0">
                  <a:moveTo>
                    <a:pt x="1" y="0"/>
                  </a:moveTo>
                  <a:lnTo>
                    <a:pt x="1"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1014;p43">
              <a:extLst>
                <a:ext uri="{FF2B5EF4-FFF2-40B4-BE49-F238E27FC236}">
                  <a16:creationId xmlns:a16="http://schemas.microsoft.com/office/drawing/2014/main" id="{88BA7A02-9067-90F8-3FD9-545BFBC9DF2D}"/>
                </a:ext>
              </a:extLst>
            </p:cNvPr>
            <p:cNvSpPr/>
            <p:nvPr/>
          </p:nvSpPr>
          <p:spPr>
            <a:xfrm>
              <a:off x="2403778" y="3183814"/>
              <a:ext cx="15395" cy="15337"/>
            </a:xfrm>
            <a:custGeom>
              <a:avLst/>
              <a:gdLst/>
              <a:ahLst/>
              <a:cxnLst/>
              <a:rect l="l" t="t" r="r" b="b"/>
              <a:pathLst>
                <a:path w="266" h="265" fill="none" extrusionOk="0">
                  <a:moveTo>
                    <a:pt x="265" y="0"/>
                  </a:moveTo>
                  <a:lnTo>
                    <a:pt x="1" y="0"/>
                  </a:lnTo>
                  <a:lnTo>
                    <a:pt x="1"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1015;p43">
              <a:extLst>
                <a:ext uri="{FF2B5EF4-FFF2-40B4-BE49-F238E27FC236}">
                  <a16:creationId xmlns:a16="http://schemas.microsoft.com/office/drawing/2014/main" id="{82F8B68E-C1F4-1DA3-280A-5B8D5D4A6290}"/>
                </a:ext>
              </a:extLst>
            </p:cNvPr>
            <p:cNvSpPr/>
            <p:nvPr/>
          </p:nvSpPr>
          <p:spPr>
            <a:xfrm>
              <a:off x="2704785" y="3183814"/>
              <a:ext cx="17941" cy="15337"/>
            </a:xfrm>
            <a:custGeom>
              <a:avLst/>
              <a:gdLst/>
              <a:ahLst/>
              <a:cxnLst/>
              <a:rect l="l" t="t" r="r" b="b"/>
              <a:pathLst>
                <a:path w="310" h="265" extrusionOk="0">
                  <a:moveTo>
                    <a:pt x="1" y="0"/>
                  </a:moveTo>
                  <a:lnTo>
                    <a:pt x="1" y="265"/>
                  </a:lnTo>
                  <a:lnTo>
                    <a:pt x="309" y="265"/>
                  </a:lnTo>
                  <a:lnTo>
                    <a:pt x="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1016;p43">
              <a:extLst>
                <a:ext uri="{FF2B5EF4-FFF2-40B4-BE49-F238E27FC236}">
                  <a16:creationId xmlns:a16="http://schemas.microsoft.com/office/drawing/2014/main" id="{41D3D1F4-48EA-B96D-0453-F7C27ABBB6D7}"/>
                </a:ext>
              </a:extLst>
            </p:cNvPr>
            <p:cNvSpPr/>
            <p:nvPr/>
          </p:nvSpPr>
          <p:spPr>
            <a:xfrm>
              <a:off x="2704785" y="3183814"/>
              <a:ext cx="17941" cy="15337"/>
            </a:xfrm>
            <a:custGeom>
              <a:avLst/>
              <a:gdLst/>
              <a:ahLst/>
              <a:cxnLst/>
              <a:rect l="l" t="t" r="r" b="b"/>
              <a:pathLst>
                <a:path w="310" h="265" fill="none" extrusionOk="0">
                  <a:moveTo>
                    <a:pt x="309" y="0"/>
                  </a:moveTo>
                  <a:lnTo>
                    <a:pt x="1" y="0"/>
                  </a:lnTo>
                  <a:lnTo>
                    <a:pt x="1" y="265"/>
                  </a:lnTo>
                  <a:lnTo>
                    <a:pt x="309" y="265"/>
                  </a:lnTo>
                  <a:lnTo>
                    <a:pt x="309"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1017;p43">
              <a:extLst>
                <a:ext uri="{FF2B5EF4-FFF2-40B4-BE49-F238E27FC236}">
                  <a16:creationId xmlns:a16="http://schemas.microsoft.com/office/drawing/2014/main" id="{A09F483F-0D7C-42BD-C29A-B3421C04CA1F}"/>
                </a:ext>
              </a:extLst>
            </p:cNvPr>
            <p:cNvSpPr/>
            <p:nvPr/>
          </p:nvSpPr>
          <p:spPr>
            <a:xfrm>
              <a:off x="1174230" y="3495006"/>
              <a:ext cx="1530620" cy="15337"/>
            </a:xfrm>
            <a:custGeom>
              <a:avLst/>
              <a:gdLst/>
              <a:ahLst/>
              <a:cxnLst/>
              <a:rect l="l" t="t" r="r" b="b"/>
              <a:pathLst>
                <a:path w="26447" h="265" extrusionOk="0">
                  <a:moveTo>
                    <a:pt x="1" y="1"/>
                  </a:moveTo>
                  <a:lnTo>
                    <a:pt x="1" y="265"/>
                  </a:lnTo>
                  <a:lnTo>
                    <a:pt x="5114" y="265"/>
                  </a:lnTo>
                  <a:lnTo>
                    <a:pt x="5114" y="1"/>
                  </a:lnTo>
                  <a:close/>
                  <a:moveTo>
                    <a:pt x="5378" y="1"/>
                  </a:moveTo>
                  <a:lnTo>
                    <a:pt x="5378" y="265"/>
                  </a:lnTo>
                  <a:lnTo>
                    <a:pt x="10491" y="265"/>
                  </a:lnTo>
                  <a:lnTo>
                    <a:pt x="10491" y="1"/>
                  </a:lnTo>
                  <a:close/>
                  <a:moveTo>
                    <a:pt x="10756" y="1"/>
                  </a:moveTo>
                  <a:lnTo>
                    <a:pt x="10756" y="265"/>
                  </a:lnTo>
                  <a:lnTo>
                    <a:pt x="15868" y="265"/>
                  </a:lnTo>
                  <a:lnTo>
                    <a:pt x="15868" y="1"/>
                  </a:lnTo>
                  <a:close/>
                  <a:moveTo>
                    <a:pt x="16133" y="1"/>
                  </a:moveTo>
                  <a:lnTo>
                    <a:pt x="16133" y="265"/>
                  </a:lnTo>
                  <a:lnTo>
                    <a:pt x="21246" y="265"/>
                  </a:lnTo>
                  <a:lnTo>
                    <a:pt x="21246" y="1"/>
                  </a:lnTo>
                  <a:close/>
                  <a:moveTo>
                    <a:pt x="21510" y="1"/>
                  </a:moveTo>
                  <a:lnTo>
                    <a:pt x="21510" y="265"/>
                  </a:lnTo>
                  <a:lnTo>
                    <a:pt x="26447" y="265"/>
                  </a:lnTo>
                  <a:lnTo>
                    <a:pt x="26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1018;p43">
              <a:extLst>
                <a:ext uri="{FF2B5EF4-FFF2-40B4-BE49-F238E27FC236}">
                  <a16:creationId xmlns:a16="http://schemas.microsoft.com/office/drawing/2014/main" id="{5F3E7FD5-C6AB-C56D-A885-A41B7EEE229B}"/>
                </a:ext>
              </a:extLst>
            </p:cNvPr>
            <p:cNvSpPr/>
            <p:nvPr/>
          </p:nvSpPr>
          <p:spPr>
            <a:xfrm>
              <a:off x="1174230" y="3495006"/>
              <a:ext cx="295973" cy="15337"/>
            </a:xfrm>
            <a:custGeom>
              <a:avLst/>
              <a:gdLst/>
              <a:ahLst/>
              <a:cxnLst/>
              <a:rect l="l" t="t" r="r" b="b"/>
              <a:pathLst>
                <a:path w="5114" h="265" fill="none" extrusionOk="0">
                  <a:moveTo>
                    <a:pt x="5114" y="1"/>
                  </a:moveTo>
                  <a:lnTo>
                    <a:pt x="1" y="1"/>
                  </a:lnTo>
                  <a:lnTo>
                    <a:pt x="1" y="265"/>
                  </a:lnTo>
                  <a:lnTo>
                    <a:pt x="5114" y="265"/>
                  </a:lnTo>
                  <a:lnTo>
                    <a:pt x="5114"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1019;p43">
              <a:extLst>
                <a:ext uri="{FF2B5EF4-FFF2-40B4-BE49-F238E27FC236}">
                  <a16:creationId xmlns:a16="http://schemas.microsoft.com/office/drawing/2014/main" id="{51B7D3A9-85BD-3CB0-7B58-2C85EDA66200}"/>
                </a:ext>
              </a:extLst>
            </p:cNvPr>
            <p:cNvSpPr/>
            <p:nvPr/>
          </p:nvSpPr>
          <p:spPr>
            <a:xfrm>
              <a:off x="1485480" y="3495006"/>
              <a:ext cx="295973" cy="15337"/>
            </a:xfrm>
            <a:custGeom>
              <a:avLst/>
              <a:gdLst/>
              <a:ahLst/>
              <a:cxnLst/>
              <a:rect l="l" t="t" r="r" b="b"/>
              <a:pathLst>
                <a:path w="5114" h="265" fill="none" extrusionOk="0">
                  <a:moveTo>
                    <a:pt x="5113" y="1"/>
                  </a:moveTo>
                  <a:lnTo>
                    <a:pt x="0" y="1"/>
                  </a:lnTo>
                  <a:lnTo>
                    <a:pt x="0" y="265"/>
                  </a:lnTo>
                  <a:lnTo>
                    <a:pt x="5113" y="265"/>
                  </a:lnTo>
                  <a:lnTo>
                    <a:pt x="511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1020;p43">
              <a:extLst>
                <a:ext uri="{FF2B5EF4-FFF2-40B4-BE49-F238E27FC236}">
                  <a16:creationId xmlns:a16="http://schemas.microsoft.com/office/drawing/2014/main" id="{B4B4DB43-0ADE-0482-C2C1-A0C73592BCBC}"/>
                </a:ext>
              </a:extLst>
            </p:cNvPr>
            <p:cNvSpPr/>
            <p:nvPr/>
          </p:nvSpPr>
          <p:spPr>
            <a:xfrm>
              <a:off x="1796672" y="3495006"/>
              <a:ext cx="295973" cy="15337"/>
            </a:xfrm>
            <a:custGeom>
              <a:avLst/>
              <a:gdLst/>
              <a:ahLst/>
              <a:cxnLst/>
              <a:rect l="l" t="t" r="r" b="b"/>
              <a:pathLst>
                <a:path w="5114" h="265" fill="none" extrusionOk="0">
                  <a:moveTo>
                    <a:pt x="5113" y="1"/>
                  </a:moveTo>
                  <a:lnTo>
                    <a:pt x="1" y="1"/>
                  </a:lnTo>
                  <a:lnTo>
                    <a:pt x="1" y="265"/>
                  </a:lnTo>
                  <a:lnTo>
                    <a:pt x="5113" y="265"/>
                  </a:lnTo>
                  <a:lnTo>
                    <a:pt x="511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1021;p43">
              <a:extLst>
                <a:ext uri="{FF2B5EF4-FFF2-40B4-BE49-F238E27FC236}">
                  <a16:creationId xmlns:a16="http://schemas.microsoft.com/office/drawing/2014/main" id="{76DB3E3E-3D47-CE6A-433F-4692F54F7F4C}"/>
                </a:ext>
              </a:extLst>
            </p:cNvPr>
            <p:cNvSpPr/>
            <p:nvPr/>
          </p:nvSpPr>
          <p:spPr>
            <a:xfrm>
              <a:off x="2107865" y="3495006"/>
              <a:ext cx="295973" cy="15337"/>
            </a:xfrm>
            <a:custGeom>
              <a:avLst/>
              <a:gdLst/>
              <a:ahLst/>
              <a:cxnLst/>
              <a:rect l="l" t="t" r="r" b="b"/>
              <a:pathLst>
                <a:path w="5114" h="265" fill="none" extrusionOk="0">
                  <a:moveTo>
                    <a:pt x="5114" y="1"/>
                  </a:moveTo>
                  <a:lnTo>
                    <a:pt x="1" y="1"/>
                  </a:lnTo>
                  <a:lnTo>
                    <a:pt x="1" y="265"/>
                  </a:lnTo>
                  <a:lnTo>
                    <a:pt x="5114" y="265"/>
                  </a:lnTo>
                  <a:lnTo>
                    <a:pt x="5114"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1022;p43">
              <a:extLst>
                <a:ext uri="{FF2B5EF4-FFF2-40B4-BE49-F238E27FC236}">
                  <a16:creationId xmlns:a16="http://schemas.microsoft.com/office/drawing/2014/main" id="{D792410E-26E0-EE7F-AF3A-F3BD1D4EA388}"/>
                </a:ext>
              </a:extLst>
            </p:cNvPr>
            <p:cNvSpPr/>
            <p:nvPr/>
          </p:nvSpPr>
          <p:spPr>
            <a:xfrm>
              <a:off x="2419115" y="3495006"/>
              <a:ext cx="285729" cy="15337"/>
            </a:xfrm>
            <a:custGeom>
              <a:avLst/>
              <a:gdLst/>
              <a:ahLst/>
              <a:cxnLst/>
              <a:rect l="l" t="t" r="r" b="b"/>
              <a:pathLst>
                <a:path w="4937" h="265" fill="none" extrusionOk="0">
                  <a:moveTo>
                    <a:pt x="4937" y="1"/>
                  </a:moveTo>
                  <a:lnTo>
                    <a:pt x="0" y="1"/>
                  </a:lnTo>
                  <a:lnTo>
                    <a:pt x="0" y="265"/>
                  </a:lnTo>
                  <a:lnTo>
                    <a:pt x="4937" y="265"/>
                  </a:lnTo>
                  <a:lnTo>
                    <a:pt x="4937"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23;p43">
              <a:extLst>
                <a:ext uri="{FF2B5EF4-FFF2-40B4-BE49-F238E27FC236}">
                  <a16:creationId xmlns:a16="http://schemas.microsoft.com/office/drawing/2014/main" id="{A8085579-20FC-090C-B070-0B9C9EEDF011}"/>
                </a:ext>
              </a:extLst>
            </p:cNvPr>
            <p:cNvSpPr/>
            <p:nvPr/>
          </p:nvSpPr>
          <p:spPr>
            <a:xfrm>
              <a:off x="1158951" y="3495006"/>
              <a:ext cx="15337" cy="15337"/>
            </a:xfrm>
            <a:custGeom>
              <a:avLst/>
              <a:gdLst/>
              <a:ahLst/>
              <a:cxnLst/>
              <a:rect l="l" t="t" r="r" b="b"/>
              <a:pathLst>
                <a:path w="265" h="265" extrusionOk="0">
                  <a:moveTo>
                    <a:pt x="0" y="1"/>
                  </a:moveTo>
                  <a:lnTo>
                    <a:pt x="0" y="265"/>
                  </a:lnTo>
                  <a:lnTo>
                    <a:pt x="265" y="265"/>
                  </a:lnTo>
                  <a:lnTo>
                    <a:pt x="2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24;p43">
              <a:extLst>
                <a:ext uri="{FF2B5EF4-FFF2-40B4-BE49-F238E27FC236}">
                  <a16:creationId xmlns:a16="http://schemas.microsoft.com/office/drawing/2014/main" id="{F9626C65-DD29-AB06-5CE5-92C0AC4A5CB7}"/>
                </a:ext>
              </a:extLst>
            </p:cNvPr>
            <p:cNvSpPr/>
            <p:nvPr/>
          </p:nvSpPr>
          <p:spPr>
            <a:xfrm>
              <a:off x="1158951" y="3495006"/>
              <a:ext cx="15337" cy="15337"/>
            </a:xfrm>
            <a:custGeom>
              <a:avLst/>
              <a:gdLst/>
              <a:ahLst/>
              <a:cxnLst/>
              <a:rect l="l" t="t" r="r" b="b"/>
              <a:pathLst>
                <a:path w="265" h="265" fill="none" extrusionOk="0">
                  <a:moveTo>
                    <a:pt x="265" y="1"/>
                  </a:moveTo>
                  <a:lnTo>
                    <a:pt x="0" y="1"/>
                  </a:lnTo>
                  <a:lnTo>
                    <a:pt x="0" y="265"/>
                  </a:lnTo>
                  <a:lnTo>
                    <a:pt x="265" y="265"/>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25;p43">
              <a:extLst>
                <a:ext uri="{FF2B5EF4-FFF2-40B4-BE49-F238E27FC236}">
                  <a16:creationId xmlns:a16="http://schemas.microsoft.com/office/drawing/2014/main" id="{9F589E02-B2A6-AE43-86C5-98D80D7B125E}"/>
                </a:ext>
              </a:extLst>
            </p:cNvPr>
            <p:cNvSpPr/>
            <p:nvPr/>
          </p:nvSpPr>
          <p:spPr>
            <a:xfrm>
              <a:off x="1470143" y="3495006"/>
              <a:ext cx="15395" cy="15337"/>
            </a:xfrm>
            <a:custGeom>
              <a:avLst/>
              <a:gdLst/>
              <a:ahLst/>
              <a:cxnLst/>
              <a:rect l="l" t="t" r="r" b="b"/>
              <a:pathLst>
                <a:path w="266" h="265" extrusionOk="0">
                  <a:moveTo>
                    <a:pt x="1" y="1"/>
                  </a:moveTo>
                  <a:lnTo>
                    <a:pt x="1" y="265"/>
                  </a:lnTo>
                  <a:lnTo>
                    <a:pt x="265" y="265"/>
                  </a:lnTo>
                  <a:lnTo>
                    <a:pt x="2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26;p43">
              <a:extLst>
                <a:ext uri="{FF2B5EF4-FFF2-40B4-BE49-F238E27FC236}">
                  <a16:creationId xmlns:a16="http://schemas.microsoft.com/office/drawing/2014/main" id="{ECF630D1-27F6-2A03-83EC-B30719546750}"/>
                </a:ext>
              </a:extLst>
            </p:cNvPr>
            <p:cNvSpPr/>
            <p:nvPr/>
          </p:nvSpPr>
          <p:spPr>
            <a:xfrm>
              <a:off x="1470143" y="3495006"/>
              <a:ext cx="15395" cy="15337"/>
            </a:xfrm>
            <a:custGeom>
              <a:avLst/>
              <a:gdLst/>
              <a:ahLst/>
              <a:cxnLst/>
              <a:rect l="l" t="t" r="r" b="b"/>
              <a:pathLst>
                <a:path w="266" h="265" fill="none" extrusionOk="0">
                  <a:moveTo>
                    <a:pt x="265" y="1"/>
                  </a:moveTo>
                  <a:lnTo>
                    <a:pt x="1" y="1"/>
                  </a:lnTo>
                  <a:lnTo>
                    <a:pt x="1" y="265"/>
                  </a:lnTo>
                  <a:lnTo>
                    <a:pt x="265" y="265"/>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27;p43">
              <a:extLst>
                <a:ext uri="{FF2B5EF4-FFF2-40B4-BE49-F238E27FC236}">
                  <a16:creationId xmlns:a16="http://schemas.microsoft.com/office/drawing/2014/main" id="{D065688D-6B0F-5FA3-32B4-82409F8D4234}"/>
                </a:ext>
              </a:extLst>
            </p:cNvPr>
            <p:cNvSpPr/>
            <p:nvPr/>
          </p:nvSpPr>
          <p:spPr>
            <a:xfrm>
              <a:off x="1781393" y="3495006"/>
              <a:ext cx="15337" cy="15337"/>
            </a:xfrm>
            <a:custGeom>
              <a:avLst/>
              <a:gdLst/>
              <a:ahLst/>
              <a:cxnLst/>
              <a:rect l="l" t="t" r="r" b="b"/>
              <a:pathLst>
                <a:path w="265" h="265" extrusionOk="0">
                  <a:moveTo>
                    <a:pt x="0" y="1"/>
                  </a:moveTo>
                  <a:lnTo>
                    <a:pt x="0" y="265"/>
                  </a:lnTo>
                  <a:lnTo>
                    <a:pt x="265" y="265"/>
                  </a:lnTo>
                  <a:lnTo>
                    <a:pt x="2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28;p43">
              <a:extLst>
                <a:ext uri="{FF2B5EF4-FFF2-40B4-BE49-F238E27FC236}">
                  <a16:creationId xmlns:a16="http://schemas.microsoft.com/office/drawing/2014/main" id="{EFDA4EF1-3E8A-B1E0-1A3C-5305D88E3B01}"/>
                </a:ext>
              </a:extLst>
            </p:cNvPr>
            <p:cNvSpPr/>
            <p:nvPr/>
          </p:nvSpPr>
          <p:spPr>
            <a:xfrm>
              <a:off x="1781393" y="3495006"/>
              <a:ext cx="15337" cy="15337"/>
            </a:xfrm>
            <a:custGeom>
              <a:avLst/>
              <a:gdLst/>
              <a:ahLst/>
              <a:cxnLst/>
              <a:rect l="l" t="t" r="r" b="b"/>
              <a:pathLst>
                <a:path w="265" h="265" fill="none" extrusionOk="0">
                  <a:moveTo>
                    <a:pt x="265" y="1"/>
                  </a:moveTo>
                  <a:lnTo>
                    <a:pt x="0" y="1"/>
                  </a:lnTo>
                  <a:lnTo>
                    <a:pt x="0" y="265"/>
                  </a:lnTo>
                  <a:lnTo>
                    <a:pt x="265" y="265"/>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29;p43">
              <a:extLst>
                <a:ext uri="{FF2B5EF4-FFF2-40B4-BE49-F238E27FC236}">
                  <a16:creationId xmlns:a16="http://schemas.microsoft.com/office/drawing/2014/main" id="{E1867292-F736-57FF-8AA4-DC3D5053D711}"/>
                </a:ext>
              </a:extLst>
            </p:cNvPr>
            <p:cNvSpPr/>
            <p:nvPr/>
          </p:nvSpPr>
          <p:spPr>
            <a:xfrm>
              <a:off x="2092586" y="3495006"/>
              <a:ext cx="15337" cy="15337"/>
            </a:xfrm>
            <a:custGeom>
              <a:avLst/>
              <a:gdLst/>
              <a:ahLst/>
              <a:cxnLst/>
              <a:rect l="l" t="t" r="r" b="b"/>
              <a:pathLst>
                <a:path w="265" h="265" extrusionOk="0">
                  <a:moveTo>
                    <a:pt x="0" y="1"/>
                  </a:moveTo>
                  <a:lnTo>
                    <a:pt x="0" y="265"/>
                  </a:lnTo>
                  <a:lnTo>
                    <a:pt x="265" y="265"/>
                  </a:lnTo>
                  <a:lnTo>
                    <a:pt x="2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30;p43">
              <a:extLst>
                <a:ext uri="{FF2B5EF4-FFF2-40B4-BE49-F238E27FC236}">
                  <a16:creationId xmlns:a16="http://schemas.microsoft.com/office/drawing/2014/main" id="{E8B490F5-AAE5-6C4F-24C1-F71F8FE2DB50}"/>
                </a:ext>
              </a:extLst>
            </p:cNvPr>
            <p:cNvSpPr/>
            <p:nvPr/>
          </p:nvSpPr>
          <p:spPr>
            <a:xfrm>
              <a:off x="2092586" y="3495006"/>
              <a:ext cx="15337" cy="15337"/>
            </a:xfrm>
            <a:custGeom>
              <a:avLst/>
              <a:gdLst/>
              <a:ahLst/>
              <a:cxnLst/>
              <a:rect l="l" t="t" r="r" b="b"/>
              <a:pathLst>
                <a:path w="265" h="265" fill="none" extrusionOk="0">
                  <a:moveTo>
                    <a:pt x="265" y="1"/>
                  </a:moveTo>
                  <a:lnTo>
                    <a:pt x="0" y="1"/>
                  </a:lnTo>
                  <a:lnTo>
                    <a:pt x="0" y="265"/>
                  </a:lnTo>
                  <a:lnTo>
                    <a:pt x="265" y="265"/>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31;p43">
              <a:extLst>
                <a:ext uri="{FF2B5EF4-FFF2-40B4-BE49-F238E27FC236}">
                  <a16:creationId xmlns:a16="http://schemas.microsoft.com/office/drawing/2014/main" id="{266C04EC-5374-3E3C-6559-DDCFD4EDF63F}"/>
                </a:ext>
              </a:extLst>
            </p:cNvPr>
            <p:cNvSpPr/>
            <p:nvPr/>
          </p:nvSpPr>
          <p:spPr>
            <a:xfrm>
              <a:off x="2403778" y="3495006"/>
              <a:ext cx="15395" cy="15337"/>
            </a:xfrm>
            <a:custGeom>
              <a:avLst/>
              <a:gdLst/>
              <a:ahLst/>
              <a:cxnLst/>
              <a:rect l="l" t="t" r="r" b="b"/>
              <a:pathLst>
                <a:path w="266" h="265" extrusionOk="0">
                  <a:moveTo>
                    <a:pt x="1" y="1"/>
                  </a:moveTo>
                  <a:lnTo>
                    <a:pt x="1" y="265"/>
                  </a:lnTo>
                  <a:lnTo>
                    <a:pt x="265" y="265"/>
                  </a:lnTo>
                  <a:lnTo>
                    <a:pt x="2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32;p43">
              <a:extLst>
                <a:ext uri="{FF2B5EF4-FFF2-40B4-BE49-F238E27FC236}">
                  <a16:creationId xmlns:a16="http://schemas.microsoft.com/office/drawing/2014/main" id="{4B383987-B8DA-ED69-44FE-55A033A98552}"/>
                </a:ext>
              </a:extLst>
            </p:cNvPr>
            <p:cNvSpPr/>
            <p:nvPr/>
          </p:nvSpPr>
          <p:spPr>
            <a:xfrm>
              <a:off x="2403778" y="3495006"/>
              <a:ext cx="15395" cy="15337"/>
            </a:xfrm>
            <a:custGeom>
              <a:avLst/>
              <a:gdLst/>
              <a:ahLst/>
              <a:cxnLst/>
              <a:rect l="l" t="t" r="r" b="b"/>
              <a:pathLst>
                <a:path w="266" h="265" fill="none" extrusionOk="0">
                  <a:moveTo>
                    <a:pt x="265" y="1"/>
                  </a:moveTo>
                  <a:lnTo>
                    <a:pt x="1" y="1"/>
                  </a:lnTo>
                  <a:lnTo>
                    <a:pt x="1" y="265"/>
                  </a:lnTo>
                  <a:lnTo>
                    <a:pt x="265" y="265"/>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33;p43">
              <a:extLst>
                <a:ext uri="{FF2B5EF4-FFF2-40B4-BE49-F238E27FC236}">
                  <a16:creationId xmlns:a16="http://schemas.microsoft.com/office/drawing/2014/main" id="{769E3236-3625-75A1-2B61-02BE4742239E}"/>
                </a:ext>
              </a:extLst>
            </p:cNvPr>
            <p:cNvSpPr/>
            <p:nvPr/>
          </p:nvSpPr>
          <p:spPr>
            <a:xfrm>
              <a:off x="2704785" y="3495006"/>
              <a:ext cx="17941" cy="15337"/>
            </a:xfrm>
            <a:custGeom>
              <a:avLst/>
              <a:gdLst/>
              <a:ahLst/>
              <a:cxnLst/>
              <a:rect l="l" t="t" r="r" b="b"/>
              <a:pathLst>
                <a:path w="310" h="265" extrusionOk="0">
                  <a:moveTo>
                    <a:pt x="1" y="1"/>
                  </a:moveTo>
                  <a:lnTo>
                    <a:pt x="1" y="265"/>
                  </a:lnTo>
                  <a:lnTo>
                    <a:pt x="309" y="265"/>
                  </a:lnTo>
                  <a:lnTo>
                    <a:pt x="3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34;p43">
              <a:extLst>
                <a:ext uri="{FF2B5EF4-FFF2-40B4-BE49-F238E27FC236}">
                  <a16:creationId xmlns:a16="http://schemas.microsoft.com/office/drawing/2014/main" id="{B632E7E6-D52B-9F35-DC5C-3A91D8AA6201}"/>
                </a:ext>
              </a:extLst>
            </p:cNvPr>
            <p:cNvSpPr/>
            <p:nvPr/>
          </p:nvSpPr>
          <p:spPr>
            <a:xfrm>
              <a:off x="2704785" y="3495006"/>
              <a:ext cx="17941" cy="15337"/>
            </a:xfrm>
            <a:custGeom>
              <a:avLst/>
              <a:gdLst/>
              <a:ahLst/>
              <a:cxnLst/>
              <a:rect l="l" t="t" r="r" b="b"/>
              <a:pathLst>
                <a:path w="310" h="265" fill="none" extrusionOk="0">
                  <a:moveTo>
                    <a:pt x="309" y="1"/>
                  </a:moveTo>
                  <a:lnTo>
                    <a:pt x="1" y="1"/>
                  </a:lnTo>
                  <a:lnTo>
                    <a:pt x="1" y="265"/>
                  </a:lnTo>
                  <a:lnTo>
                    <a:pt x="309" y="265"/>
                  </a:lnTo>
                  <a:lnTo>
                    <a:pt x="30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35;p43">
              <a:extLst>
                <a:ext uri="{FF2B5EF4-FFF2-40B4-BE49-F238E27FC236}">
                  <a16:creationId xmlns:a16="http://schemas.microsoft.com/office/drawing/2014/main" id="{EA1D5E56-CF91-5153-AE49-223B4BF92905}"/>
                </a:ext>
              </a:extLst>
            </p:cNvPr>
            <p:cNvSpPr/>
            <p:nvPr/>
          </p:nvSpPr>
          <p:spPr>
            <a:xfrm>
              <a:off x="1174230" y="3806199"/>
              <a:ext cx="1530620" cy="15395"/>
            </a:xfrm>
            <a:custGeom>
              <a:avLst/>
              <a:gdLst/>
              <a:ahLst/>
              <a:cxnLst/>
              <a:rect l="l" t="t" r="r" b="b"/>
              <a:pathLst>
                <a:path w="26447" h="266" extrusionOk="0">
                  <a:moveTo>
                    <a:pt x="1" y="1"/>
                  </a:moveTo>
                  <a:lnTo>
                    <a:pt x="1" y="265"/>
                  </a:lnTo>
                  <a:lnTo>
                    <a:pt x="5114" y="265"/>
                  </a:lnTo>
                  <a:lnTo>
                    <a:pt x="5114" y="1"/>
                  </a:lnTo>
                  <a:close/>
                  <a:moveTo>
                    <a:pt x="5378" y="1"/>
                  </a:moveTo>
                  <a:lnTo>
                    <a:pt x="5378" y="265"/>
                  </a:lnTo>
                  <a:lnTo>
                    <a:pt x="10491" y="265"/>
                  </a:lnTo>
                  <a:lnTo>
                    <a:pt x="10491" y="1"/>
                  </a:lnTo>
                  <a:close/>
                  <a:moveTo>
                    <a:pt x="10756" y="1"/>
                  </a:moveTo>
                  <a:lnTo>
                    <a:pt x="10756" y="265"/>
                  </a:lnTo>
                  <a:lnTo>
                    <a:pt x="15868" y="265"/>
                  </a:lnTo>
                  <a:lnTo>
                    <a:pt x="15868" y="1"/>
                  </a:lnTo>
                  <a:close/>
                  <a:moveTo>
                    <a:pt x="16133" y="1"/>
                  </a:moveTo>
                  <a:lnTo>
                    <a:pt x="16133" y="265"/>
                  </a:lnTo>
                  <a:lnTo>
                    <a:pt x="21246" y="265"/>
                  </a:lnTo>
                  <a:lnTo>
                    <a:pt x="21246" y="1"/>
                  </a:lnTo>
                  <a:close/>
                  <a:moveTo>
                    <a:pt x="21510" y="1"/>
                  </a:moveTo>
                  <a:lnTo>
                    <a:pt x="21510" y="265"/>
                  </a:lnTo>
                  <a:lnTo>
                    <a:pt x="26447" y="265"/>
                  </a:lnTo>
                  <a:lnTo>
                    <a:pt x="26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36;p43">
              <a:extLst>
                <a:ext uri="{FF2B5EF4-FFF2-40B4-BE49-F238E27FC236}">
                  <a16:creationId xmlns:a16="http://schemas.microsoft.com/office/drawing/2014/main" id="{0AB78EFB-AAAF-2A47-8B68-1AA64632E86C}"/>
                </a:ext>
              </a:extLst>
            </p:cNvPr>
            <p:cNvSpPr/>
            <p:nvPr/>
          </p:nvSpPr>
          <p:spPr>
            <a:xfrm>
              <a:off x="1174230" y="3806199"/>
              <a:ext cx="295973" cy="15395"/>
            </a:xfrm>
            <a:custGeom>
              <a:avLst/>
              <a:gdLst/>
              <a:ahLst/>
              <a:cxnLst/>
              <a:rect l="l" t="t" r="r" b="b"/>
              <a:pathLst>
                <a:path w="5114" h="266" fill="none" extrusionOk="0">
                  <a:moveTo>
                    <a:pt x="5114" y="1"/>
                  </a:moveTo>
                  <a:lnTo>
                    <a:pt x="1" y="1"/>
                  </a:lnTo>
                  <a:lnTo>
                    <a:pt x="1" y="265"/>
                  </a:lnTo>
                  <a:lnTo>
                    <a:pt x="5114" y="265"/>
                  </a:lnTo>
                  <a:lnTo>
                    <a:pt x="5114"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37;p43">
              <a:extLst>
                <a:ext uri="{FF2B5EF4-FFF2-40B4-BE49-F238E27FC236}">
                  <a16:creationId xmlns:a16="http://schemas.microsoft.com/office/drawing/2014/main" id="{542C3ADA-21A9-D9C7-BAB9-45A1D1CD03AD}"/>
                </a:ext>
              </a:extLst>
            </p:cNvPr>
            <p:cNvSpPr/>
            <p:nvPr/>
          </p:nvSpPr>
          <p:spPr>
            <a:xfrm>
              <a:off x="1485480" y="3806199"/>
              <a:ext cx="295973" cy="15395"/>
            </a:xfrm>
            <a:custGeom>
              <a:avLst/>
              <a:gdLst/>
              <a:ahLst/>
              <a:cxnLst/>
              <a:rect l="l" t="t" r="r" b="b"/>
              <a:pathLst>
                <a:path w="5114" h="266" fill="none" extrusionOk="0">
                  <a:moveTo>
                    <a:pt x="5113" y="1"/>
                  </a:moveTo>
                  <a:lnTo>
                    <a:pt x="0" y="1"/>
                  </a:lnTo>
                  <a:lnTo>
                    <a:pt x="0" y="265"/>
                  </a:lnTo>
                  <a:lnTo>
                    <a:pt x="5113" y="265"/>
                  </a:lnTo>
                  <a:lnTo>
                    <a:pt x="511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38;p43">
              <a:extLst>
                <a:ext uri="{FF2B5EF4-FFF2-40B4-BE49-F238E27FC236}">
                  <a16:creationId xmlns:a16="http://schemas.microsoft.com/office/drawing/2014/main" id="{6B4AB029-1FAE-D0E1-A968-37C11C5E101F}"/>
                </a:ext>
              </a:extLst>
            </p:cNvPr>
            <p:cNvSpPr/>
            <p:nvPr/>
          </p:nvSpPr>
          <p:spPr>
            <a:xfrm>
              <a:off x="1796672" y="3806199"/>
              <a:ext cx="295973" cy="15395"/>
            </a:xfrm>
            <a:custGeom>
              <a:avLst/>
              <a:gdLst/>
              <a:ahLst/>
              <a:cxnLst/>
              <a:rect l="l" t="t" r="r" b="b"/>
              <a:pathLst>
                <a:path w="5114" h="266" fill="none" extrusionOk="0">
                  <a:moveTo>
                    <a:pt x="5113" y="1"/>
                  </a:moveTo>
                  <a:lnTo>
                    <a:pt x="1" y="1"/>
                  </a:lnTo>
                  <a:lnTo>
                    <a:pt x="1" y="265"/>
                  </a:lnTo>
                  <a:lnTo>
                    <a:pt x="5113" y="265"/>
                  </a:lnTo>
                  <a:lnTo>
                    <a:pt x="511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39;p43">
              <a:extLst>
                <a:ext uri="{FF2B5EF4-FFF2-40B4-BE49-F238E27FC236}">
                  <a16:creationId xmlns:a16="http://schemas.microsoft.com/office/drawing/2014/main" id="{42BA03BF-E759-3FEB-AC3C-76AD222464A5}"/>
                </a:ext>
              </a:extLst>
            </p:cNvPr>
            <p:cNvSpPr/>
            <p:nvPr/>
          </p:nvSpPr>
          <p:spPr>
            <a:xfrm>
              <a:off x="2107865" y="3806199"/>
              <a:ext cx="295973" cy="15395"/>
            </a:xfrm>
            <a:custGeom>
              <a:avLst/>
              <a:gdLst/>
              <a:ahLst/>
              <a:cxnLst/>
              <a:rect l="l" t="t" r="r" b="b"/>
              <a:pathLst>
                <a:path w="5114" h="266" fill="none" extrusionOk="0">
                  <a:moveTo>
                    <a:pt x="5114" y="1"/>
                  </a:moveTo>
                  <a:lnTo>
                    <a:pt x="1" y="1"/>
                  </a:lnTo>
                  <a:lnTo>
                    <a:pt x="1" y="265"/>
                  </a:lnTo>
                  <a:lnTo>
                    <a:pt x="5114" y="265"/>
                  </a:lnTo>
                  <a:lnTo>
                    <a:pt x="5114"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40;p43">
              <a:extLst>
                <a:ext uri="{FF2B5EF4-FFF2-40B4-BE49-F238E27FC236}">
                  <a16:creationId xmlns:a16="http://schemas.microsoft.com/office/drawing/2014/main" id="{BF10F848-CA94-D5CB-4A4A-44B63DAEEFAC}"/>
                </a:ext>
              </a:extLst>
            </p:cNvPr>
            <p:cNvSpPr/>
            <p:nvPr/>
          </p:nvSpPr>
          <p:spPr>
            <a:xfrm>
              <a:off x="2419115" y="3806199"/>
              <a:ext cx="285729" cy="15395"/>
            </a:xfrm>
            <a:custGeom>
              <a:avLst/>
              <a:gdLst/>
              <a:ahLst/>
              <a:cxnLst/>
              <a:rect l="l" t="t" r="r" b="b"/>
              <a:pathLst>
                <a:path w="4937" h="266" fill="none" extrusionOk="0">
                  <a:moveTo>
                    <a:pt x="4937" y="1"/>
                  </a:moveTo>
                  <a:lnTo>
                    <a:pt x="0" y="1"/>
                  </a:lnTo>
                  <a:lnTo>
                    <a:pt x="0" y="265"/>
                  </a:lnTo>
                  <a:lnTo>
                    <a:pt x="4937" y="265"/>
                  </a:lnTo>
                  <a:lnTo>
                    <a:pt x="4937"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41;p43">
              <a:extLst>
                <a:ext uri="{FF2B5EF4-FFF2-40B4-BE49-F238E27FC236}">
                  <a16:creationId xmlns:a16="http://schemas.microsoft.com/office/drawing/2014/main" id="{7EDE30A9-FCC5-0534-D1A3-5A164E8F09F9}"/>
                </a:ext>
              </a:extLst>
            </p:cNvPr>
            <p:cNvSpPr/>
            <p:nvPr/>
          </p:nvSpPr>
          <p:spPr>
            <a:xfrm>
              <a:off x="1158951" y="3806199"/>
              <a:ext cx="15337" cy="15395"/>
            </a:xfrm>
            <a:custGeom>
              <a:avLst/>
              <a:gdLst/>
              <a:ahLst/>
              <a:cxnLst/>
              <a:rect l="l" t="t" r="r" b="b"/>
              <a:pathLst>
                <a:path w="265" h="266" extrusionOk="0">
                  <a:moveTo>
                    <a:pt x="0" y="1"/>
                  </a:moveTo>
                  <a:lnTo>
                    <a:pt x="0" y="265"/>
                  </a:lnTo>
                  <a:lnTo>
                    <a:pt x="265" y="265"/>
                  </a:lnTo>
                  <a:lnTo>
                    <a:pt x="2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42;p43">
              <a:extLst>
                <a:ext uri="{FF2B5EF4-FFF2-40B4-BE49-F238E27FC236}">
                  <a16:creationId xmlns:a16="http://schemas.microsoft.com/office/drawing/2014/main" id="{9B6E0459-1AAB-A250-046A-A750A6F86AF3}"/>
                </a:ext>
              </a:extLst>
            </p:cNvPr>
            <p:cNvSpPr/>
            <p:nvPr/>
          </p:nvSpPr>
          <p:spPr>
            <a:xfrm>
              <a:off x="1158951" y="3806199"/>
              <a:ext cx="15337" cy="15395"/>
            </a:xfrm>
            <a:custGeom>
              <a:avLst/>
              <a:gdLst/>
              <a:ahLst/>
              <a:cxnLst/>
              <a:rect l="l" t="t" r="r" b="b"/>
              <a:pathLst>
                <a:path w="265" h="266" fill="none" extrusionOk="0">
                  <a:moveTo>
                    <a:pt x="265" y="1"/>
                  </a:moveTo>
                  <a:lnTo>
                    <a:pt x="0" y="1"/>
                  </a:lnTo>
                  <a:lnTo>
                    <a:pt x="0" y="265"/>
                  </a:lnTo>
                  <a:lnTo>
                    <a:pt x="265" y="265"/>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43;p43">
              <a:extLst>
                <a:ext uri="{FF2B5EF4-FFF2-40B4-BE49-F238E27FC236}">
                  <a16:creationId xmlns:a16="http://schemas.microsoft.com/office/drawing/2014/main" id="{39C51EF1-E527-C16C-B76F-C46E2FF44141}"/>
                </a:ext>
              </a:extLst>
            </p:cNvPr>
            <p:cNvSpPr/>
            <p:nvPr/>
          </p:nvSpPr>
          <p:spPr>
            <a:xfrm>
              <a:off x="1470143" y="3806199"/>
              <a:ext cx="15395" cy="15395"/>
            </a:xfrm>
            <a:custGeom>
              <a:avLst/>
              <a:gdLst/>
              <a:ahLst/>
              <a:cxnLst/>
              <a:rect l="l" t="t" r="r" b="b"/>
              <a:pathLst>
                <a:path w="266" h="266" extrusionOk="0">
                  <a:moveTo>
                    <a:pt x="1" y="1"/>
                  </a:moveTo>
                  <a:lnTo>
                    <a:pt x="1" y="265"/>
                  </a:lnTo>
                  <a:lnTo>
                    <a:pt x="265" y="265"/>
                  </a:lnTo>
                  <a:lnTo>
                    <a:pt x="2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44;p43">
              <a:extLst>
                <a:ext uri="{FF2B5EF4-FFF2-40B4-BE49-F238E27FC236}">
                  <a16:creationId xmlns:a16="http://schemas.microsoft.com/office/drawing/2014/main" id="{F1653A2B-CA93-9EE7-C8C0-3A20711E2DB7}"/>
                </a:ext>
              </a:extLst>
            </p:cNvPr>
            <p:cNvSpPr/>
            <p:nvPr/>
          </p:nvSpPr>
          <p:spPr>
            <a:xfrm>
              <a:off x="1470143" y="3806199"/>
              <a:ext cx="15395" cy="15395"/>
            </a:xfrm>
            <a:custGeom>
              <a:avLst/>
              <a:gdLst/>
              <a:ahLst/>
              <a:cxnLst/>
              <a:rect l="l" t="t" r="r" b="b"/>
              <a:pathLst>
                <a:path w="266" h="266" fill="none" extrusionOk="0">
                  <a:moveTo>
                    <a:pt x="265" y="1"/>
                  </a:moveTo>
                  <a:lnTo>
                    <a:pt x="1" y="1"/>
                  </a:lnTo>
                  <a:lnTo>
                    <a:pt x="1" y="265"/>
                  </a:lnTo>
                  <a:lnTo>
                    <a:pt x="265" y="265"/>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45;p43">
              <a:extLst>
                <a:ext uri="{FF2B5EF4-FFF2-40B4-BE49-F238E27FC236}">
                  <a16:creationId xmlns:a16="http://schemas.microsoft.com/office/drawing/2014/main" id="{3D348821-D7CC-5EDE-60F9-3F3F77D5282D}"/>
                </a:ext>
              </a:extLst>
            </p:cNvPr>
            <p:cNvSpPr/>
            <p:nvPr/>
          </p:nvSpPr>
          <p:spPr>
            <a:xfrm>
              <a:off x="1781393" y="3806199"/>
              <a:ext cx="15337" cy="15395"/>
            </a:xfrm>
            <a:custGeom>
              <a:avLst/>
              <a:gdLst/>
              <a:ahLst/>
              <a:cxnLst/>
              <a:rect l="l" t="t" r="r" b="b"/>
              <a:pathLst>
                <a:path w="265" h="266" extrusionOk="0">
                  <a:moveTo>
                    <a:pt x="0" y="1"/>
                  </a:moveTo>
                  <a:lnTo>
                    <a:pt x="0" y="265"/>
                  </a:lnTo>
                  <a:lnTo>
                    <a:pt x="265" y="265"/>
                  </a:lnTo>
                  <a:lnTo>
                    <a:pt x="2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46;p43">
              <a:extLst>
                <a:ext uri="{FF2B5EF4-FFF2-40B4-BE49-F238E27FC236}">
                  <a16:creationId xmlns:a16="http://schemas.microsoft.com/office/drawing/2014/main" id="{BE22075E-F866-1C23-91A4-39C162C9C4F1}"/>
                </a:ext>
              </a:extLst>
            </p:cNvPr>
            <p:cNvSpPr/>
            <p:nvPr/>
          </p:nvSpPr>
          <p:spPr>
            <a:xfrm>
              <a:off x="1781393" y="3806199"/>
              <a:ext cx="15337" cy="15395"/>
            </a:xfrm>
            <a:custGeom>
              <a:avLst/>
              <a:gdLst/>
              <a:ahLst/>
              <a:cxnLst/>
              <a:rect l="l" t="t" r="r" b="b"/>
              <a:pathLst>
                <a:path w="265" h="266" fill="none" extrusionOk="0">
                  <a:moveTo>
                    <a:pt x="265" y="1"/>
                  </a:moveTo>
                  <a:lnTo>
                    <a:pt x="0" y="1"/>
                  </a:lnTo>
                  <a:lnTo>
                    <a:pt x="0" y="265"/>
                  </a:lnTo>
                  <a:lnTo>
                    <a:pt x="265" y="265"/>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47;p43">
              <a:extLst>
                <a:ext uri="{FF2B5EF4-FFF2-40B4-BE49-F238E27FC236}">
                  <a16:creationId xmlns:a16="http://schemas.microsoft.com/office/drawing/2014/main" id="{78E535ED-7D9C-2A28-EF2D-CFFCA75D3831}"/>
                </a:ext>
              </a:extLst>
            </p:cNvPr>
            <p:cNvSpPr/>
            <p:nvPr/>
          </p:nvSpPr>
          <p:spPr>
            <a:xfrm>
              <a:off x="2092586" y="3806199"/>
              <a:ext cx="15337" cy="15395"/>
            </a:xfrm>
            <a:custGeom>
              <a:avLst/>
              <a:gdLst/>
              <a:ahLst/>
              <a:cxnLst/>
              <a:rect l="l" t="t" r="r" b="b"/>
              <a:pathLst>
                <a:path w="265" h="266" extrusionOk="0">
                  <a:moveTo>
                    <a:pt x="0" y="1"/>
                  </a:moveTo>
                  <a:lnTo>
                    <a:pt x="0" y="265"/>
                  </a:lnTo>
                  <a:lnTo>
                    <a:pt x="265" y="265"/>
                  </a:lnTo>
                  <a:lnTo>
                    <a:pt x="2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48;p43">
              <a:extLst>
                <a:ext uri="{FF2B5EF4-FFF2-40B4-BE49-F238E27FC236}">
                  <a16:creationId xmlns:a16="http://schemas.microsoft.com/office/drawing/2014/main" id="{5A2941B1-DC51-4537-EC15-8A9F3927FFDC}"/>
                </a:ext>
              </a:extLst>
            </p:cNvPr>
            <p:cNvSpPr/>
            <p:nvPr/>
          </p:nvSpPr>
          <p:spPr>
            <a:xfrm>
              <a:off x="2092586" y="3806199"/>
              <a:ext cx="15337" cy="15395"/>
            </a:xfrm>
            <a:custGeom>
              <a:avLst/>
              <a:gdLst/>
              <a:ahLst/>
              <a:cxnLst/>
              <a:rect l="l" t="t" r="r" b="b"/>
              <a:pathLst>
                <a:path w="265" h="266" fill="none" extrusionOk="0">
                  <a:moveTo>
                    <a:pt x="265" y="1"/>
                  </a:moveTo>
                  <a:lnTo>
                    <a:pt x="0" y="1"/>
                  </a:lnTo>
                  <a:lnTo>
                    <a:pt x="0" y="265"/>
                  </a:lnTo>
                  <a:lnTo>
                    <a:pt x="265" y="265"/>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49;p43">
              <a:extLst>
                <a:ext uri="{FF2B5EF4-FFF2-40B4-BE49-F238E27FC236}">
                  <a16:creationId xmlns:a16="http://schemas.microsoft.com/office/drawing/2014/main" id="{F78698C0-B9DC-6743-6BE9-56A4653794C3}"/>
                </a:ext>
              </a:extLst>
            </p:cNvPr>
            <p:cNvSpPr/>
            <p:nvPr/>
          </p:nvSpPr>
          <p:spPr>
            <a:xfrm>
              <a:off x="2403778" y="3806199"/>
              <a:ext cx="15395" cy="15395"/>
            </a:xfrm>
            <a:custGeom>
              <a:avLst/>
              <a:gdLst/>
              <a:ahLst/>
              <a:cxnLst/>
              <a:rect l="l" t="t" r="r" b="b"/>
              <a:pathLst>
                <a:path w="266" h="266" extrusionOk="0">
                  <a:moveTo>
                    <a:pt x="1" y="1"/>
                  </a:moveTo>
                  <a:lnTo>
                    <a:pt x="1" y="265"/>
                  </a:lnTo>
                  <a:lnTo>
                    <a:pt x="265" y="265"/>
                  </a:lnTo>
                  <a:lnTo>
                    <a:pt x="2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50;p43">
              <a:extLst>
                <a:ext uri="{FF2B5EF4-FFF2-40B4-BE49-F238E27FC236}">
                  <a16:creationId xmlns:a16="http://schemas.microsoft.com/office/drawing/2014/main" id="{E77AD75D-BDD5-BC55-A276-09275E83443E}"/>
                </a:ext>
              </a:extLst>
            </p:cNvPr>
            <p:cNvSpPr/>
            <p:nvPr/>
          </p:nvSpPr>
          <p:spPr>
            <a:xfrm>
              <a:off x="2403778" y="3806199"/>
              <a:ext cx="15395" cy="15395"/>
            </a:xfrm>
            <a:custGeom>
              <a:avLst/>
              <a:gdLst/>
              <a:ahLst/>
              <a:cxnLst/>
              <a:rect l="l" t="t" r="r" b="b"/>
              <a:pathLst>
                <a:path w="266" h="266" fill="none" extrusionOk="0">
                  <a:moveTo>
                    <a:pt x="265" y="1"/>
                  </a:moveTo>
                  <a:lnTo>
                    <a:pt x="1" y="1"/>
                  </a:lnTo>
                  <a:lnTo>
                    <a:pt x="1" y="265"/>
                  </a:lnTo>
                  <a:lnTo>
                    <a:pt x="265" y="265"/>
                  </a:lnTo>
                  <a:lnTo>
                    <a:pt x="2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51;p43">
              <a:extLst>
                <a:ext uri="{FF2B5EF4-FFF2-40B4-BE49-F238E27FC236}">
                  <a16:creationId xmlns:a16="http://schemas.microsoft.com/office/drawing/2014/main" id="{D5968C52-DE18-0E56-748A-5BB9074E2240}"/>
                </a:ext>
              </a:extLst>
            </p:cNvPr>
            <p:cNvSpPr/>
            <p:nvPr/>
          </p:nvSpPr>
          <p:spPr>
            <a:xfrm>
              <a:off x="2704785" y="3806199"/>
              <a:ext cx="17941" cy="15395"/>
            </a:xfrm>
            <a:custGeom>
              <a:avLst/>
              <a:gdLst/>
              <a:ahLst/>
              <a:cxnLst/>
              <a:rect l="l" t="t" r="r" b="b"/>
              <a:pathLst>
                <a:path w="310" h="266" extrusionOk="0">
                  <a:moveTo>
                    <a:pt x="1" y="1"/>
                  </a:moveTo>
                  <a:lnTo>
                    <a:pt x="1" y="265"/>
                  </a:lnTo>
                  <a:lnTo>
                    <a:pt x="309" y="265"/>
                  </a:lnTo>
                  <a:lnTo>
                    <a:pt x="3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52;p43">
              <a:extLst>
                <a:ext uri="{FF2B5EF4-FFF2-40B4-BE49-F238E27FC236}">
                  <a16:creationId xmlns:a16="http://schemas.microsoft.com/office/drawing/2014/main" id="{3D6DF71C-3DC4-9CD4-26DA-E920FF8D3910}"/>
                </a:ext>
              </a:extLst>
            </p:cNvPr>
            <p:cNvSpPr/>
            <p:nvPr/>
          </p:nvSpPr>
          <p:spPr>
            <a:xfrm>
              <a:off x="2704785" y="3806199"/>
              <a:ext cx="17941" cy="15395"/>
            </a:xfrm>
            <a:custGeom>
              <a:avLst/>
              <a:gdLst/>
              <a:ahLst/>
              <a:cxnLst/>
              <a:rect l="l" t="t" r="r" b="b"/>
              <a:pathLst>
                <a:path w="310" h="266" fill="none" extrusionOk="0">
                  <a:moveTo>
                    <a:pt x="309" y="1"/>
                  </a:moveTo>
                  <a:lnTo>
                    <a:pt x="1" y="1"/>
                  </a:lnTo>
                  <a:lnTo>
                    <a:pt x="1" y="265"/>
                  </a:lnTo>
                  <a:lnTo>
                    <a:pt x="309" y="265"/>
                  </a:lnTo>
                  <a:lnTo>
                    <a:pt x="309"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53;p43">
              <a:extLst>
                <a:ext uri="{FF2B5EF4-FFF2-40B4-BE49-F238E27FC236}">
                  <a16:creationId xmlns:a16="http://schemas.microsoft.com/office/drawing/2014/main" id="{40846CBB-7392-3F30-5DE5-3739FDD4BE98}"/>
                </a:ext>
              </a:extLst>
            </p:cNvPr>
            <p:cNvSpPr/>
            <p:nvPr/>
          </p:nvSpPr>
          <p:spPr>
            <a:xfrm>
              <a:off x="1174230" y="4117449"/>
              <a:ext cx="1530620" cy="15337"/>
            </a:xfrm>
            <a:custGeom>
              <a:avLst/>
              <a:gdLst/>
              <a:ahLst/>
              <a:cxnLst/>
              <a:rect l="l" t="t" r="r" b="b"/>
              <a:pathLst>
                <a:path w="26447" h="265" extrusionOk="0">
                  <a:moveTo>
                    <a:pt x="1" y="0"/>
                  </a:moveTo>
                  <a:lnTo>
                    <a:pt x="1" y="265"/>
                  </a:lnTo>
                  <a:lnTo>
                    <a:pt x="5114" y="265"/>
                  </a:lnTo>
                  <a:lnTo>
                    <a:pt x="5114" y="0"/>
                  </a:lnTo>
                  <a:close/>
                  <a:moveTo>
                    <a:pt x="5378" y="0"/>
                  </a:moveTo>
                  <a:lnTo>
                    <a:pt x="5378" y="265"/>
                  </a:lnTo>
                  <a:lnTo>
                    <a:pt x="10491" y="265"/>
                  </a:lnTo>
                  <a:lnTo>
                    <a:pt x="10491" y="0"/>
                  </a:lnTo>
                  <a:close/>
                  <a:moveTo>
                    <a:pt x="10756" y="0"/>
                  </a:moveTo>
                  <a:lnTo>
                    <a:pt x="10756" y="265"/>
                  </a:lnTo>
                  <a:lnTo>
                    <a:pt x="15868" y="265"/>
                  </a:lnTo>
                  <a:lnTo>
                    <a:pt x="15868" y="0"/>
                  </a:lnTo>
                  <a:close/>
                  <a:moveTo>
                    <a:pt x="16133" y="0"/>
                  </a:moveTo>
                  <a:lnTo>
                    <a:pt x="16133" y="265"/>
                  </a:lnTo>
                  <a:lnTo>
                    <a:pt x="21246" y="265"/>
                  </a:lnTo>
                  <a:lnTo>
                    <a:pt x="21246" y="0"/>
                  </a:lnTo>
                  <a:close/>
                  <a:moveTo>
                    <a:pt x="21510" y="0"/>
                  </a:moveTo>
                  <a:lnTo>
                    <a:pt x="21510" y="265"/>
                  </a:lnTo>
                  <a:lnTo>
                    <a:pt x="26447" y="265"/>
                  </a:lnTo>
                  <a:lnTo>
                    <a:pt x="26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54;p43">
              <a:extLst>
                <a:ext uri="{FF2B5EF4-FFF2-40B4-BE49-F238E27FC236}">
                  <a16:creationId xmlns:a16="http://schemas.microsoft.com/office/drawing/2014/main" id="{9CD45C4B-0243-81C5-2F3B-5338ED80CF7A}"/>
                </a:ext>
              </a:extLst>
            </p:cNvPr>
            <p:cNvSpPr/>
            <p:nvPr/>
          </p:nvSpPr>
          <p:spPr>
            <a:xfrm>
              <a:off x="1174230" y="4117449"/>
              <a:ext cx="295973" cy="15337"/>
            </a:xfrm>
            <a:custGeom>
              <a:avLst/>
              <a:gdLst/>
              <a:ahLst/>
              <a:cxnLst/>
              <a:rect l="l" t="t" r="r" b="b"/>
              <a:pathLst>
                <a:path w="5114" h="265" fill="none" extrusionOk="0">
                  <a:moveTo>
                    <a:pt x="5114" y="0"/>
                  </a:moveTo>
                  <a:lnTo>
                    <a:pt x="1" y="0"/>
                  </a:lnTo>
                  <a:lnTo>
                    <a:pt x="1" y="265"/>
                  </a:lnTo>
                  <a:lnTo>
                    <a:pt x="5114" y="265"/>
                  </a:lnTo>
                  <a:lnTo>
                    <a:pt x="511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55;p43">
              <a:extLst>
                <a:ext uri="{FF2B5EF4-FFF2-40B4-BE49-F238E27FC236}">
                  <a16:creationId xmlns:a16="http://schemas.microsoft.com/office/drawing/2014/main" id="{6EA3E44E-7BCA-0AAB-A11F-BA987498F901}"/>
                </a:ext>
              </a:extLst>
            </p:cNvPr>
            <p:cNvSpPr/>
            <p:nvPr/>
          </p:nvSpPr>
          <p:spPr>
            <a:xfrm>
              <a:off x="1485480" y="4117449"/>
              <a:ext cx="295973" cy="15337"/>
            </a:xfrm>
            <a:custGeom>
              <a:avLst/>
              <a:gdLst/>
              <a:ahLst/>
              <a:cxnLst/>
              <a:rect l="l" t="t" r="r" b="b"/>
              <a:pathLst>
                <a:path w="5114" h="265" fill="none" extrusionOk="0">
                  <a:moveTo>
                    <a:pt x="5113" y="0"/>
                  </a:moveTo>
                  <a:lnTo>
                    <a:pt x="0" y="0"/>
                  </a:lnTo>
                  <a:lnTo>
                    <a:pt x="0" y="265"/>
                  </a:lnTo>
                  <a:lnTo>
                    <a:pt x="5113" y="265"/>
                  </a:lnTo>
                  <a:lnTo>
                    <a:pt x="511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56;p43">
              <a:extLst>
                <a:ext uri="{FF2B5EF4-FFF2-40B4-BE49-F238E27FC236}">
                  <a16:creationId xmlns:a16="http://schemas.microsoft.com/office/drawing/2014/main" id="{B8DA63BE-D2E0-6D55-9EE6-9FBB2559FE09}"/>
                </a:ext>
              </a:extLst>
            </p:cNvPr>
            <p:cNvSpPr/>
            <p:nvPr/>
          </p:nvSpPr>
          <p:spPr>
            <a:xfrm>
              <a:off x="1796672" y="4117449"/>
              <a:ext cx="295973" cy="15337"/>
            </a:xfrm>
            <a:custGeom>
              <a:avLst/>
              <a:gdLst/>
              <a:ahLst/>
              <a:cxnLst/>
              <a:rect l="l" t="t" r="r" b="b"/>
              <a:pathLst>
                <a:path w="5114" h="265" fill="none" extrusionOk="0">
                  <a:moveTo>
                    <a:pt x="5113" y="0"/>
                  </a:moveTo>
                  <a:lnTo>
                    <a:pt x="1" y="0"/>
                  </a:lnTo>
                  <a:lnTo>
                    <a:pt x="1" y="265"/>
                  </a:lnTo>
                  <a:lnTo>
                    <a:pt x="5113" y="265"/>
                  </a:lnTo>
                  <a:lnTo>
                    <a:pt x="511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57;p43">
              <a:extLst>
                <a:ext uri="{FF2B5EF4-FFF2-40B4-BE49-F238E27FC236}">
                  <a16:creationId xmlns:a16="http://schemas.microsoft.com/office/drawing/2014/main" id="{E2A0412C-DDE5-D377-04FD-ECE100218710}"/>
                </a:ext>
              </a:extLst>
            </p:cNvPr>
            <p:cNvSpPr/>
            <p:nvPr/>
          </p:nvSpPr>
          <p:spPr>
            <a:xfrm>
              <a:off x="2107865" y="4117449"/>
              <a:ext cx="295973" cy="15337"/>
            </a:xfrm>
            <a:custGeom>
              <a:avLst/>
              <a:gdLst/>
              <a:ahLst/>
              <a:cxnLst/>
              <a:rect l="l" t="t" r="r" b="b"/>
              <a:pathLst>
                <a:path w="5114" h="265" fill="none" extrusionOk="0">
                  <a:moveTo>
                    <a:pt x="5114" y="0"/>
                  </a:moveTo>
                  <a:lnTo>
                    <a:pt x="1" y="0"/>
                  </a:lnTo>
                  <a:lnTo>
                    <a:pt x="1" y="265"/>
                  </a:lnTo>
                  <a:lnTo>
                    <a:pt x="5114" y="265"/>
                  </a:lnTo>
                  <a:lnTo>
                    <a:pt x="511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58;p43">
              <a:extLst>
                <a:ext uri="{FF2B5EF4-FFF2-40B4-BE49-F238E27FC236}">
                  <a16:creationId xmlns:a16="http://schemas.microsoft.com/office/drawing/2014/main" id="{08B59630-CC90-3711-A12A-874B7C7D8F35}"/>
                </a:ext>
              </a:extLst>
            </p:cNvPr>
            <p:cNvSpPr/>
            <p:nvPr/>
          </p:nvSpPr>
          <p:spPr>
            <a:xfrm>
              <a:off x="2419115" y="4117449"/>
              <a:ext cx="285729" cy="15337"/>
            </a:xfrm>
            <a:custGeom>
              <a:avLst/>
              <a:gdLst/>
              <a:ahLst/>
              <a:cxnLst/>
              <a:rect l="l" t="t" r="r" b="b"/>
              <a:pathLst>
                <a:path w="4937" h="265" fill="none" extrusionOk="0">
                  <a:moveTo>
                    <a:pt x="4937" y="0"/>
                  </a:moveTo>
                  <a:lnTo>
                    <a:pt x="0" y="0"/>
                  </a:lnTo>
                  <a:lnTo>
                    <a:pt x="0" y="265"/>
                  </a:lnTo>
                  <a:lnTo>
                    <a:pt x="4937" y="265"/>
                  </a:lnTo>
                  <a:lnTo>
                    <a:pt x="4937"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59;p43">
              <a:extLst>
                <a:ext uri="{FF2B5EF4-FFF2-40B4-BE49-F238E27FC236}">
                  <a16:creationId xmlns:a16="http://schemas.microsoft.com/office/drawing/2014/main" id="{0B899C4A-0AE2-E7AE-E8DB-8A535489E1AC}"/>
                </a:ext>
              </a:extLst>
            </p:cNvPr>
            <p:cNvSpPr/>
            <p:nvPr/>
          </p:nvSpPr>
          <p:spPr>
            <a:xfrm>
              <a:off x="1158951" y="4117449"/>
              <a:ext cx="15337" cy="15337"/>
            </a:xfrm>
            <a:custGeom>
              <a:avLst/>
              <a:gdLst/>
              <a:ahLst/>
              <a:cxnLst/>
              <a:rect l="l" t="t" r="r" b="b"/>
              <a:pathLst>
                <a:path w="265" h="265" extrusionOk="0">
                  <a:moveTo>
                    <a:pt x="0" y="0"/>
                  </a:moveTo>
                  <a:lnTo>
                    <a:pt x="0"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60;p43">
              <a:extLst>
                <a:ext uri="{FF2B5EF4-FFF2-40B4-BE49-F238E27FC236}">
                  <a16:creationId xmlns:a16="http://schemas.microsoft.com/office/drawing/2014/main" id="{F26F62BF-4192-D80C-DF20-B2139829106B}"/>
                </a:ext>
              </a:extLst>
            </p:cNvPr>
            <p:cNvSpPr/>
            <p:nvPr/>
          </p:nvSpPr>
          <p:spPr>
            <a:xfrm>
              <a:off x="1158951" y="4117449"/>
              <a:ext cx="15337" cy="15337"/>
            </a:xfrm>
            <a:custGeom>
              <a:avLst/>
              <a:gdLst/>
              <a:ahLst/>
              <a:cxnLst/>
              <a:rect l="l" t="t" r="r" b="b"/>
              <a:pathLst>
                <a:path w="265" h="265" fill="none" extrusionOk="0">
                  <a:moveTo>
                    <a:pt x="265" y="0"/>
                  </a:moveTo>
                  <a:lnTo>
                    <a:pt x="0" y="0"/>
                  </a:lnTo>
                  <a:lnTo>
                    <a:pt x="0"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61;p43">
              <a:extLst>
                <a:ext uri="{FF2B5EF4-FFF2-40B4-BE49-F238E27FC236}">
                  <a16:creationId xmlns:a16="http://schemas.microsoft.com/office/drawing/2014/main" id="{2DB584FD-E959-154C-56BD-A385886B9BA5}"/>
                </a:ext>
              </a:extLst>
            </p:cNvPr>
            <p:cNvSpPr/>
            <p:nvPr/>
          </p:nvSpPr>
          <p:spPr>
            <a:xfrm>
              <a:off x="1470143" y="4117449"/>
              <a:ext cx="15395" cy="15337"/>
            </a:xfrm>
            <a:custGeom>
              <a:avLst/>
              <a:gdLst/>
              <a:ahLst/>
              <a:cxnLst/>
              <a:rect l="l" t="t" r="r" b="b"/>
              <a:pathLst>
                <a:path w="266" h="265" extrusionOk="0">
                  <a:moveTo>
                    <a:pt x="1" y="0"/>
                  </a:moveTo>
                  <a:lnTo>
                    <a:pt x="1"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62;p43">
              <a:extLst>
                <a:ext uri="{FF2B5EF4-FFF2-40B4-BE49-F238E27FC236}">
                  <a16:creationId xmlns:a16="http://schemas.microsoft.com/office/drawing/2014/main" id="{B3BAE34F-5E65-097C-E507-37696A0BB4DC}"/>
                </a:ext>
              </a:extLst>
            </p:cNvPr>
            <p:cNvSpPr/>
            <p:nvPr/>
          </p:nvSpPr>
          <p:spPr>
            <a:xfrm>
              <a:off x="1470143" y="4117449"/>
              <a:ext cx="15395" cy="15337"/>
            </a:xfrm>
            <a:custGeom>
              <a:avLst/>
              <a:gdLst/>
              <a:ahLst/>
              <a:cxnLst/>
              <a:rect l="l" t="t" r="r" b="b"/>
              <a:pathLst>
                <a:path w="266" h="265" fill="none" extrusionOk="0">
                  <a:moveTo>
                    <a:pt x="265" y="0"/>
                  </a:moveTo>
                  <a:lnTo>
                    <a:pt x="1" y="0"/>
                  </a:lnTo>
                  <a:lnTo>
                    <a:pt x="1"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63;p43">
              <a:extLst>
                <a:ext uri="{FF2B5EF4-FFF2-40B4-BE49-F238E27FC236}">
                  <a16:creationId xmlns:a16="http://schemas.microsoft.com/office/drawing/2014/main" id="{97986DDD-D3AD-DDDD-C7DE-6565484ED0F8}"/>
                </a:ext>
              </a:extLst>
            </p:cNvPr>
            <p:cNvSpPr/>
            <p:nvPr/>
          </p:nvSpPr>
          <p:spPr>
            <a:xfrm>
              <a:off x="1781393" y="4117449"/>
              <a:ext cx="15337" cy="15337"/>
            </a:xfrm>
            <a:custGeom>
              <a:avLst/>
              <a:gdLst/>
              <a:ahLst/>
              <a:cxnLst/>
              <a:rect l="l" t="t" r="r" b="b"/>
              <a:pathLst>
                <a:path w="265" h="265" extrusionOk="0">
                  <a:moveTo>
                    <a:pt x="0" y="0"/>
                  </a:moveTo>
                  <a:lnTo>
                    <a:pt x="0"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64;p43">
              <a:extLst>
                <a:ext uri="{FF2B5EF4-FFF2-40B4-BE49-F238E27FC236}">
                  <a16:creationId xmlns:a16="http://schemas.microsoft.com/office/drawing/2014/main" id="{ED135935-EE52-0C65-ADBE-985E48B7B5D4}"/>
                </a:ext>
              </a:extLst>
            </p:cNvPr>
            <p:cNvSpPr/>
            <p:nvPr/>
          </p:nvSpPr>
          <p:spPr>
            <a:xfrm>
              <a:off x="1781393" y="4117449"/>
              <a:ext cx="15337" cy="15337"/>
            </a:xfrm>
            <a:custGeom>
              <a:avLst/>
              <a:gdLst/>
              <a:ahLst/>
              <a:cxnLst/>
              <a:rect l="l" t="t" r="r" b="b"/>
              <a:pathLst>
                <a:path w="265" h="265" fill="none" extrusionOk="0">
                  <a:moveTo>
                    <a:pt x="265" y="0"/>
                  </a:moveTo>
                  <a:lnTo>
                    <a:pt x="0" y="0"/>
                  </a:lnTo>
                  <a:lnTo>
                    <a:pt x="0"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65;p43">
              <a:extLst>
                <a:ext uri="{FF2B5EF4-FFF2-40B4-BE49-F238E27FC236}">
                  <a16:creationId xmlns:a16="http://schemas.microsoft.com/office/drawing/2014/main" id="{7237383F-7FFA-11BC-6A6D-5E78BD045A2B}"/>
                </a:ext>
              </a:extLst>
            </p:cNvPr>
            <p:cNvSpPr/>
            <p:nvPr/>
          </p:nvSpPr>
          <p:spPr>
            <a:xfrm>
              <a:off x="2092586" y="4117449"/>
              <a:ext cx="15337" cy="15337"/>
            </a:xfrm>
            <a:custGeom>
              <a:avLst/>
              <a:gdLst/>
              <a:ahLst/>
              <a:cxnLst/>
              <a:rect l="l" t="t" r="r" b="b"/>
              <a:pathLst>
                <a:path w="265" h="265" extrusionOk="0">
                  <a:moveTo>
                    <a:pt x="0" y="0"/>
                  </a:moveTo>
                  <a:lnTo>
                    <a:pt x="0"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66;p43">
              <a:extLst>
                <a:ext uri="{FF2B5EF4-FFF2-40B4-BE49-F238E27FC236}">
                  <a16:creationId xmlns:a16="http://schemas.microsoft.com/office/drawing/2014/main" id="{1B3D756F-C269-1465-98CC-D5FE22EE0065}"/>
                </a:ext>
              </a:extLst>
            </p:cNvPr>
            <p:cNvSpPr/>
            <p:nvPr/>
          </p:nvSpPr>
          <p:spPr>
            <a:xfrm>
              <a:off x="2092586" y="4117449"/>
              <a:ext cx="15337" cy="15337"/>
            </a:xfrm>
            <a:custGeom>
              <a:avLst/>
              <a:gdLst/>
              <a:ahLst/>
              <a:cxnLst/>
              <a:rect l="l" t="t" r="r" b="b"/>
              <a:pathLst>
                <a:path w="265" h="265" fill="none" extrusionOk="0">
                  <a:moveTo>
                    <a:pt x="265" y="0"/>
                  </a:moveTo>
                  <a:lnTo>
                    <a:pt x="0" y="0"/>
                  </a:lnTo>
                  <a:lnTo>
                    <a:pt x="0"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67;p43">
              <a:extLst>
                <a:ext uri="{FF2B5EF4-FFF2-40B4-BE49-F238E27FC236}">
                  <a16:creationId xmlns:a16="http://schemas.microsoft.com/office/drawing/2014/main" id="{017FFD0E-69EA-DF3D-31A7-446430890063}"/>
                </a:ext>
              </a:extLst>
            </p:cNvPr>
            <p:cNvSpPr/>
            <p:nvPr/>
          </p:nvSpPr>
          <p:spPr>
            <a:xfrm>
              <a:off x="2403778" y="4117449"/>
              <a:ext cx="15395" cy="15337"/>
            </a:xfrm>
            <a:custGeom>
              <a:avLst/>
              <a:gdLst/>
              <a:ahLst/>
              <a:cxnLst/>
              <a:rect l="l" t="t" r="r" b="b"/>
              <a:pathLst>
                <a:path w="266" h="265" extrusionOk="0">
                  <a:moveTo>
                    <a:pt x="1" y="0"/>
                  </a:moveTo>
                  <a:lnTo>
                    <a:pt x="1"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68;p43">
              <a:extLst>
                <a:ext uri="{FF2B5EF4-FFF2-40B4-BE49-F238E27FC236}">
                  <a16:creationId xmlns:a16="http://schemas.microsoft.com/office/drawing/2014/main" id="{8B6680B3-B654-B900-0586-C74532E82C93}"/>
                </a:ext>
              </a:extLst>
            </p:cNvPr>
            <p:cNvSpPr/>
            <p:nvPr/>
          </p:nvSpPr>
          <p:spPr>
            <a:xfrm>
              <a:off x="2403778" y="4117449"/>
              <a:ext cx="15395" cy="15337"/>
            </a:xfrm>
            <a:custGeom>
              <a:avLst/>
              <a:gdLst/>
              <a:ahLst/>
              <a:cxnLst/>
              <a:rect l="l" t="t" r="r" b="b"/>
              <a:pathLst>
                <a:path w="266" h="265" fill="none" extrusionOk="0">
                  <a:moveTo>
                    <a:pt x="265" y="0"/>
                  </a:moveTo>
                  <a:lnTo>
                    <a:pt x="1" y="0"/>
                  </a:lnTo>
                  <a:lnTo>
                    <a:pt x="1"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69;p43">
              <a:extLst>
                <a:ext uri="{FF2B5EF4-FFF2-40B4-BE49-F238E27FC236}">
                  <a16:creationId xmlns:a16="http://schemas.microsoft.com/office/drawing/2014/main" id="{2D62B4A9-5A3B-4EC6-FB1C-096AC419FDA5}"/>
                </a:ext>
              </a:extLst>
            </p:cNvPr>
            <p:cNvSpPr/>
            <p:nvPr/>
          </p:nvSpPr>
          <p:spPr>
            <a:xfrm>
              <a:off x="2704785" y="4117449"/>
              <a:ext cx="17941" cy="15337"/>
            </a:xfrm>
            <a:custGeom>
              <a:avLst/>
              <a:gdLst/>
              <a:ahLst/>
              <a:cxnLst/>
              <a:rect l="l" t="t" r="r" b="b"/>
              <a:pathLst>
                <a:path w="310" h="265" extrusionOk="0">
                  <a:moveTo>
                    <a:pt x="1" y="0"/>
                  </a:moveTo>
                  <a:lnTo>
                    <a:pt x="1" y="265"/>
                  </a:lnTo>
                  <a:lnTo>
                    <a:pt x="309" y="265"/>
                  </a:lnTo>
                  <a:lnTo>
                    <a:pt x="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70;p43">
              <a:extLst>
                <a:ext uri="{FF2B5EF4-FFF2-40B4-BE49-F238E27FC236}">
                  <a16:creationId xmlns:a16="http://schemas.microsoft.com/office/drawing/2014/main" id="{C7EE7B67-101E-1FC4-5D34-3D8088AAEEB6}"/>
                </a:ext>
              </a:extLst>
            </p:cNvPr>
            <p:cNvSpPr/>
            <p:nvPr/>
          </p:nvSpPr>
          <p:spPr>
            <a:xfrm>
              <a:off x="2704785" y="4117449"/>
              <a:ext cx="17941" cy="15337"/>
            </a:xfrm>
            <a:custGeom>
              <a:avLst/>
              <a:gdLst/>
              <a:ahLst/>
              <a:cxnLst/>
              <a:rect l="l" t="t" r="r" b="b"/>
              <a:pathLst>
                <a:path w="310" h="265" fill="none" extrusionOk="0">
                  <a:moveTo>
                    <a:pt x="309" y="0"/>
                  </a:moveTo>
                  <a:lnTo>
                    <a:pt x="1" y="0"/>
                  </a:lnTo>
                  <a:lnTo>
                    <a:pt x="1" y="265"/>
                  </a:lnTo>
                  <a:lnTo>
                    <a:pt x="309" y="265"/>
                  </a:lnTo>
                  <a:lnTo>
                    <a:pt x="309"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71;p43">
              <a:extLst>
                <a:ext uri="{FF2B5EF4-FFF2-40B4-BE49-F238E27FC236}">
                  <a16:creationId xmlns:a16="http://schemas.microsoft.com/office/drawing/2014/main" id="{7867D380-2815-89A8-5DE6-477B76780C4A}"/>
                </a:ext>
              </a:extLst>
            </p:cNvPr>
            <p:cNvSpPr/>
            <p:nvPr/>
          </p:nvSpPr>
          <p:spPr>
            <a:xfrm>
              <a:off x="1174230" y="4421002"/>
              <a:ext cx="1545957" cy="15337"/>
            </a:xfrm>
            <a:custGeom>
              <a:avLst/>
              <a:gdLst/>
              <a:ahLst/>
              <a:cxnLst/>
              <a:rect l="l" t="t" r="r" b="b"/>
              <a:pathLst>
                <a:path w="26712" h="265" extrusionOk="0">
                  <a:moveTo>
                    <a:pt x="1" y="0"/>
                  </a:moveTo>
                  <a:lnTo>
                    <a:pt x="1" y="265"/>
                  </a:lnTo>
                  <a:lnTo>
                    <a:pt x="5114" y="265"/>
                  </a:lnTo>
                  <a:lnTo>
                    <a:pt x="5114" y="0"/>
                  </a:lnTo>
                  <a:close/>
                  <a:moveTo>
                    <a:pt x="5378" y="0"/>
                  </a:moveTo>
                  <a:lnTo>
                    <a:pt x="5378" y="265"/>
                  </a:lnTo>
                  <a:lnTo>
                    <a:pt x="10491" y="265"/>
                  </a:lnTo>
                  <a:lnTo>
                    <a:pt x="10491" y="0"/>
                  </a:lnTo>
                  <a:close/>
                  <a:moveTo>
                    <a:pt x="10756" y="0"/>
                  </a:moveTo>
                  <a:lnTo>
                    <a:pt x="10756" y="265"/>
                  </a:lnTo>
                  <a:lnTo>
                    <a:pt x="15868" y="265"/>
                  </a:lnTo>
                  <a:lnTo>
                    <a:pt x="15868" y="0"/>
                  </a:lnTo>
                  <a:close/>
                  <a:moveTo>
                    <a:pt x="16133" y="0"/>
                  </a:moveTo>
                  <a:lnTo>
                    <a:pt x="16133" y="265"/>
                  </a:lnTo>
                  <a:lnTo>
                    <a:pt x="21246" y="265"/>
                  </a:lnTo>
                  <a:lnTo>
                    <a:pt x="21246" y="0"/>
                  </a:lnTo>
                  <a:close/>
                  <a:moveTo>
                    <a:pt x="21510" y="0"/>
                  </a:moveTo>
                  <a:lnTo>
                    <a:pt x="21510" y="265"/>
                  </a:lnTo>
                  <a:lnTo>
                    <a:pt x="26711" y="265"/>
                  </a:lnTo>
                  <a:lnTo>
                    <a:pt x="26711" y="177"/>
                  </a:lnTo>
                  <a:lnTo>
                    <a:pt x="26447" y="177"/>
                  </a:lnTo>
                  <a:lnTo>
                    <a:pt x="26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72;p43">
              <a:extLst>
                <a:ext uri="{FF2B5EF4-FFF2-40B4-BE49-F238E27FC236}">
                  <a16:creationId xmlns:a16="http://schemas.microsoft.com/office/drawing/2014/main" id="{61015FAA-0577-DF35-FCE1-21428990E167}"/>
                </a:ext>
              </a:extLst>
            </p:cNvPr>
            <p:cNvSpPr/>
            <p:nvPr/>
          </p:nvSpPr>
          <p:spPr>
            <a:xfrm>
              <a:off x="1174230" y="4421002"/>
              <a:ext cx="295973" cy="15337"/>
            </a:xfrm>
            <a:custGeom>
              <a:avLst/>
              <a:gdLst/>
              <a:ahLst/>
              <a:cxnLst/>
              <a:rect l="l" t="t" r="r" b="b"/>
              <a:pathLst>
                <a:path w="5114" h="265" fill="none" extrusionOk="0">
                  <a:moveTo>
                    <a:pt x="5114" y="0"/>
                  </a:moveTo>
                  <a:lnTo>
                    <a:pt x="1" y="0"/>
                  </a:lnTo>
                  <a:lnTo>
                    <a:pt x="1" y="265"/>
                  </a:lnTo>
                  <a:lnTo>
                    <a:pt x="5114" y="265"/>
                  </a:lnTo>
                  <a:lnTo>
                    <a:pt x="511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73;p43">
              <a:extLst>
                <a:ext uri="{FF2B5EF4-FFF2-40B4-BE49-F238E27FC236}">
                  <a16:creationId xmlns:a16="http://schemas.microsoft.com/office/drawing/2014/main" id="{DCF7B49C-81D7-8C33-4F02-7F5845C3CD91}"/>
                </a:ext>
              </a:extLst>
            </p:cNvPr>
            <p:cNvSpPr/>
            <p:nvPr/>
          </p:nvSpPr>
          <p:spPr>
            <a:xfrm>
              <a:off x="1485480" y="4421002"/>
              <a:ext cx="295973" cy="15337"/>
            </a:xfrm>
            <a:custGeom>
              <a:avLst/>
              <a:gdLst/>
              <a:ahLst/>
              <a:cxnLst/>
              <a:rect l="l" t="t" r="r" b="b"/>
              <a:pathLst>
                <a:path w="5114" h="265" fill="none" extrusionOk="0">
                  <a:moveTo>
                    <a:pt x="5113" y="0"/>
                  </a:moveTo>
                  <a:lnTo>
                    <a:pt x="0" y="0"/>
                  </a:lnTo>
                  <a:lnTo>
                    <a:pt x="0" y="265"/>
                  </a:lnTo>
                  <a:lnTo>
                    <a:pt x="5113" y="265"/>
                  </a:lnTo>
                  <a:lnTo>
                    <a:pt x="511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74;p43">
              <a:extLst>
                <a:ext uri="{FF2B5EF4-FFF2-40B4-BE49-F238E27FC236}">
                  <a16:creationId xmlns:a16="http://schemas.microsoft.com/office/drawing/2014/main" id="{23B24FD0-059F-2A19-E212-32ADC7BF5E74}"/>
                </a:ext>
              </a:extLst>
            </p:cNvPr>
            <p:cNvSpPr/>
            <p:nvPr/>
          </p:nvSpPr>
          <p:spPr>
            <a:xfrm>
              <a:off x="1796672" y="4421002"/>
              <a:ext cx="295973" cy="15337"/>
            </a:xfrm>
            <a:custGeom>
              <a:avLst/>
              <a:gdLst/>
              <a:ahLst/>
              <a:cxnLst/>
              <a:rect l="l" t="t" r="r" b="b"/>
              <a:pathLst>
                <a:path w="5114" h="265" fill="none" extrusionOk="0">
                  <a:moveTo>
                    <a:pt x="5113" y="0"/>
                  </a:moveTo>
                  <a:lnTo>
                    <a:pt x="1" y="0"/>
                  </a:lnTo>
                  <a:lnTo>
                    <a:pt x="1" y="265"/>
                  </a:lnTo>
                  <a:lnTo>
                    <a:pt x="5113" y="265"/>
                  </a:lnTo>
                  <a:lnTo>
                    <a:pt x="511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75;p43">
              <a:extLst>
                <a:ext uri="{FF2B5EF4-FFF2-40B4-BE49-F238E27FC236}">
                  <a16:creationId xmlns:a16="http://schemas.microsoft.com/office/drawing/2014/main" id="{16946FAF-1EA1-C34D-2204-25701CA17406}"/>
                </a:ext>
              </a:extLst>
            </p:cNvPr>
            <p:cNvSpPr/>
            <p:nvPr/>
          </p:nvSpPr>
          <p:spPr>
            <a:xfrm>
              <a:off x="2107865" y="4421002"/>
              <a:ext cx="295973" cy="15337"/>
            </a:xfrm>
            <a:custGeom>
              <a:avLst/>
              <a:gdLst/>
              <a:ahLst/>
              <a:cxnLst/>
              <a:rect l="l" t="t" r="r" b="b"/>
              <a:pathLst>
                <a:path w="5114" h="265" fill="none" extrusionOk="0">
                  <a:moveTo>
                    <a:pt x="5114" y="0"/>
                  </a:moveTo>
                  <a:lnTo>
                    <a:pt x="1" y="0"/>
                  </a:lnTo>
                  <a:lnTo>
                    <a:pt x="1" y="265"/>
                  </a:lnTo>
                  <a:lnTo>
                    <a:pt x="5114" y="265"/>
                  </a:lnTo>
                  <a:lnTo>
                    <a:pt x="511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76;p43">
              <a:extLst>
                <a:ext uri="{FF2B5EF4-FFF2-40B4-BE49-F238E27FC236}">
                  <a16:creationId xmlns:a16="http://schemas.microsoft.com/office/drawing/2014/main" id="{13724AC3-82D7-A569-E805-3007EE4C2469}"/>
                </a:ext>
              </a:extLst>
            </p:cNvPr>
            <p:cNvSpPr/>
            <p:nvPr/>
          </p:nvSpPr>
          <p:spPr>
            <a:xfrm>
              <a:off x="2419115" y="4421002"/>
              <a:ext cx="301066" cy="15337"/>
            </a:xfrm>
            <a:custGeom>
              <a:avLst/>
              <a:gdLst/>
              <a:ahLst/>
              <a:cxnLst/>
              <a:rect l="l" t="t" r="r" b="b"/>
              <a:pathLst>
                <a:path w="5202" h="265" fill="none" extrusionOk="0">
                  <a:moveTo>
                    <a:pt x="4937" y="0"/>
                  </a:moveTo>
                  <a:lnTo>
                    <a:pt x="0" y="0"/>
                  </a:lnTo>
                  <a:lnTo>
                    <a:pt x="0" y="265"/>
                  </a:lnTo>
                  <a:lnTo>
                    <a:pt x="5201" y="265"/>
                  </a:lnTo>
                  <a:lnTo>
                    <a:pt x="5201" y="177"/>
                  </a:lnTo>
                  <a:lnTo>
                    <a:pt x="4937" y="177"/>
                  </a:lnTo>
                  <a:lnTo>
                    <a:pt x="4937"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77;p43">
              <a:extLst>
                <a:ext uri="{FF2B5EF4-FFF2-40B4-BE49-F238E27FC236}">
                  <a16:creationId xmlns:a16="http://schemas.microsoft.com/office/drawing/2014/main" id="{B56093A3-3410-98E5-44C0-677C3D11D64D}"/>
                </a:ext>
              </a:extLst>
            </p:cNvPr>
            <p:cNvSpPr/>
            <p:nvPr/>
          </p:nvSpPr>
          <p:spPr>
            <a:xfrm>
              <a:off x="1161497" y="4421002"/>
              <a:ext cx="12790" cy="15337"/>
            </a:xfrm>
            <a:custGeom>
              <a:avLst/>
              <a:gdLst/>
              <a:ahLst/>
              <a:cxnLst/>
              <a:rect l="l" t="t" r="r" b="b"/>
              <a:pathLst>
                <a:path w="221" h="265" extrusionOk="0">
                  <a:moveTo>
                    <a:pt x="0" y="0"/>
                  </a:moveTo>
                  <a:lnTo>
                    <a:pt x="0" y="265"/>
                  </a:lnTo>
                  <a:lnTo>
                    <a:pt x="221" y="265"/>
                  </a:lnTo>
                  <a:lnTo>
                    <a:pt x="2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78;p43">
              <a:extLst>
                <a:ext uri="{FF2B5EF4-FFF2-40B4-BE49-F238E27FC236}">
                  <a16:creationId xmlns:a16="http://schemas.microsoft.com/office/drawing/2014/main" id="{64A1E2CC-FA4C-B890-F436-D22E0DF8F114}"/>
                </a:ext>
              </a:extLst>
            </p:cNvPr>
            <p:cNvSpPr/>
            <p:nvPr/>
          </p:nvSpPr>
          <p:spPr>
            <a:xfrm>
              <a:off x="1161497" y="4421002"/>
              <a:ext cx="12790" cy="15337"/>
            </a:xfrm>
            <a:custGeom>
              <a:avLst/>
              <a:gdLst/>
              <a:ahLst/>
              <a:cxnLst/>
              <a:rect l="l" t="t" r="r" b="b"/>
              <a:pathLst>
                <a:path w="221" h="265" fill="none" extrusionOk="0">
                  <a:moveTo>
                    <a:pt x="221" y="0"/>
                  </a:moveTo>
                  <a:lnTo>
                    <a:pt x="0" y="0"/>
                  </a:lnTo>
                  <a:lnTo>
                    <a:pt x="0" y="265"/>
                  </a:lnTo>
                  <a:lnTo>
                    <a:pt x="221" y="265"/>
                  </a:lnTo>
                  <a:lnTo>
                    <a:pt x="22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79;p43">
              <a:extLst>
                <a:ext uri="{FF2B5EF4-FFF2-40B4-BE49-F238E27FC236}">
                  <a16:creationId xmlns:a16="http://schemas.microsoft.com/office/drawing/2014/main" id="{41A8BD65-5280-EEB9-BD98-9A78F6790FD9}"/>
                </a:ext>
              </a:extLst>
            </p:cNvPr>
            <p:cNvSpPr/>
            <p:nvPr/>
          </p:nvSpPr>
          <p:spPr>
            <a:xfrm>
              <a:off x="1470143" y="4421002"/>
              <a:ext cx="15395" cy="15337"/>
            </a:xfrm>
            <a:custGeom>
              <a:avLst/>
              <a:gdLst/>
              <a:ahLst/>
              <a:cxnLst/>
              <a:rect l="l" t="t" r="r" b="b"/>
              <a:pathLst>
                <a:path w="266" h="265" extrusionOk="0">
                  <a:moveTo>
                    <a:pt x="1" y="0"/>
                  </a:moveTo>
                  <a:lnTo>
                    <a:pt x="1"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80;p43">
              <a:extLst>
                <a:ext uri="{FF2B5EF4-FFF2-40B4-BE49-F238E27FC236}">
                  <a16:creationId xmlns:a16="http://schemas.microsoft.com/office/drawing/2014/main" id="{40A656DF-D1BD-CBD7-37C3-A7C559191278}"/>
                </a:ext>
              </a:extLst>
            </p:cNvPr>
            <p:cNvSpPr/>
            <p:nvPr/>
          </p:nvSpPr>
          <p:spPr>
            <a:xfrm>
              <a:off x="1470143" y="4421002"/>
              <a:ext cx="15395" cy="15337"/>
            </a:xfrm>
            <a:custGeom>
              <a:avLst/>
              <a:gdLst/>
              <a:ahLst/>
              <a:cxnLst/>
              <a:rect l="l" t="t" r="r" b="b"/>
              <a:pathLst>
                <a:path w="266" h="265" fill="none" extrusionOk="0">
                  <a:moveTo>
                    <a:pt x="265" y="0"/>
                  </a:moveTo>
                  <a:lnTo>
                    <a:pt x="1" y="0"/>
                  </a:lnTo>
                  <a:lnTo>
                    <a:pt x="1"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81;p43">
              <a:extLst>
                <a:ext uri="{FF2B5EF4-FFF2-40B4-BE49-F238E27FC236}">
                  <a16:creationId xmlns:a16="http://schemas.microsoft.com/office/drawing/2014/main" id="{3B1942A4-6CB9-18D7-1405-C4EAA49FE473}"/>
                </a:ext>
              </a:extLst>
            </p:cNvPr>
            <p:cNvSpPr/>
            <p:nvPr/>
          </p:nvSpPr>
          <p:spPr>
            <a:xfrm>
              <a:off x="1781393" y="4421002"/>
              <a:ext cx="15337" cy="15337"/>
            </a:xfrm>
            <a:custGeom>
              <a:avLst/>
              <a:gdLst/>
              <a:ahLst/>
              <a:cxnLst/>
              <a:rect l="l" t="t" r="r" b="b"/>
              <a:pathLst>
                <a:path w="265" h="265" extrusionOk="0">
                  <a:moveTo>
                    <a:pt x="0" y="0"/>
                  </a:moveTo>
                  <a:lnTo>
                    <a:pt x="0"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82;p43">
              <a:extLst>
                <a:ext uri="{FF2B5EF4-FFF2-40B4-BE49-F238E27FC236}">
                  <a16:creationId xmlns:a16="http://schemas.microsoft.com/office/drawing/2014/main" id="{2F61D863-C16E-0168-EA5B-43D7D1A60C99}"/>
                </a:ext>
              </a:extLst>
            </p:cNvPr>
            <p:cNvSpPr/>
            <p:nvPr/>
          </p:nvSpPr>
          <p:spPr>
            <a:xfrm>
              <a:off x="1781393" y="4421002"/>
              <a:ext cx="15337" cy="15337"/>
            </a:xfrm>
            <a:custGeom>
              <a:avLst/>
              <a:gdLst/>
              <a:ahLst/>
              <a:cxnLst/>
              <a:rect l="l" t="t" r="r" b="b"/>
              <a:pathLst>
                <a:path w="265" h="265" fill="none" extrusionOk="0">
                  <a:moveTo>
                    <a:pt x="265" y="0"/>
                  </a:moveTo>
                  <a:lnTo>
                    <a:pt x="0" y="0"/>
                  </a:lnTo>
                  <a:lnTo>
                    <a:pt x="0"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83;p43">
              <a:extLst>
                <a:ext uri="{FF2B5EF4-FFF2-40B4-BE49-F238E27FC236}">
                  <a16:creationId xmlns:a16="http://schemas.microsoft.com/office/drawing/2014/main" id="{EF032D90-BD97-CCAD-810B-E21A955CF622}"/>
                </a:ext>
              </a:extLst>
            </p:cNvPr>
            <p:cNvSpPr/>
            <p:nvPr/>
          </p:nvSpPr>
          <p:spPr>
            <a:xfrm>
              <a:off x="2092586" y="4421002"/>
              <a:ext cx="15337" cy="15337"/>
            </a:xfrm>
            <a:custGeom>
              <a:avLst/>
              <a:gdLst/>
              <a:ahLst/>
              <a:cxnLst/>
              <a:rect l="l" t="t" r="r" b="b"/>
              <a:pathLst>
                <a:path w="265" h="265" extrusionOk="0">
                  <a:moveTo>
                    <a:pt x="0" y="0"/>
                  </a:moveTo>
                  <a:lnTo>
                    <a:pt x="0"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84;p43">
              <a:extLst>
                <a:ext uri="{FF2B5EF4-FFF2-40B4-BE49-F238E27FC236}">
                  <a16:creationId xmlns:a16="http://schemas.microsoft.com/office/drawing/2014/main" id="{BEA11EB5-78AE-B731-10C8-177C9C51D024}"/>
                </a:ext>
              </a:extLst>
            </p:cNvPr>
            <p:cNvSpPr/>
            <p:nvPr/>
          </p:nvSpPr>
          <p:spPr>
            <a:xfrm>
              <a:off x="2092586" y="4421002"/>
              <a:ext cx="15337" cy="15337"/>
            </a:xfrm>
            <a:custGeom>
              <a:avLst/>
              <a:gdLst/>
              <a:ahLst/>
              <a:cxnLst/>
              <a:rect l="l" t="t" r="r" b="b"/>
              <a:pathLst>
                <a:path w="265" h="265" fill="none" extrusionOk="0">
                  <a:moveTo>
                    <a:pt x="265" y="0"/>
                  </a:moveTo>
                  <a:lnTo>
                    <a:pt x="0" y="0"/>
                  </a:lnTo>
                  <a:lnTo>
                    <a:pt x="0"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85;p43">
              <a:extLst>
                <a:ext uri="{FF2B5EF4-FFF2-40B4-BE49-F238E27FC236}">
                  <a16:creationId xmlns:a16="http://schemas.microsoft.com/office/drawing/2014/main" id="{3E3ED97E-A52B-7C72-EC92-DAEB7B17C853}"/>
                </a:ext>
              </a:extLst>
            </p:cNvPr>
            <p:cNvSpPr/>
            <p:nvPr/>
          </p:nvSpPr>
          <p:spPr>
            <a:xfrm>
              <a:off x="2403778" y="4421002"/>
              <a:ext cx="15395" cy="15337"/>
            </a:xfrm>
            <a:custGeom>
              <a:avLst/>
              <a:gdLst/>
              <a:ahLst/>
              <a:cxnLst/>
              <a:rect l="l" t="t" r="r" b="b"/>
              <a:pathLst>
                <a:path w="266" h="265" extrusionOk="0">
                  <a:moveTo>
                    <a:pt x="1" y="0"/>
                  </a:moveTo>
                  <a:lnTo>
                    <a:pt x="1" y="265"/>
                  </a:lnTo>
                  <a:lnTo>
                    <a:pt x="265" y="265"/>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86;p43">
              <a:extLst>
                <a:ext uri="{FF2B5EF4-FFF2-40B4-BE49-F238E27FC236}">
                  <a16:creationId xmlns:a16="http://schemas.microsoft.com/office/drawing/2014/main" id="{9804C76C-AD7C-6B30-8247-1B3B3070DCA6}"/>
                </a:ext>
              </a:extLst>
            </p:cNvPr>
            <p:cNvSpPr/>
            <p:nvPr/>
          </p:nvSpPr>
          <p:spPr>
            <a:xfrm>
              <a:off x="2403778" y="4421002"/>
              <a:ext cx="15395" cy="15337"/>
            </a:xfrm>
            <a:custGeom>
              <a:avLst/>
              <a:gdLst/>
              <a:ahLst/>
              <a:cxnLst/>
              <a:rect l="l" t="t" r="r" b="b"/>
              <a:pathLst>
                <a:path w="266" h="265" fill="none" extrusionOk="0">
                  <a:moveTo>
                    <a:pt x="265" y="0"/>
                  </a:moveTo>
                  <a:lnTo>
                    <a:pt x="1" y="0"/>
                  </a:lnTo>
                  <a:lnTo>
                    <a:pt x="1" y="265"/>
                  </a:lnTo>
                  <a:lnTo>
                    <a:pt x="265" y="265"/>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87;p43">
              <a:extLst>
                <a:ext uri="{FF2B5EF4-FFF2-40B4-BE49-F238E27FC236}">
                  <a16:creationId xmlns:a16="http://schemas.microsoft.com/office/drawing/2014/main" id="{2A672C51-B84C-60C3-0094-E8F11DB5C5B1}"/>
                </a:ext>
              </a:extLst>
            </p:cNvPr>
            <p:cNvSpPr/>
            <p:nvPr/>
          </p:nvSpPr>
          <p:spPr>
            <a:xfrm>
              <a:off x="2704785" y="4421002"/>
              <a:ext cx="15395" cy="10244"/>
            </a:xfrm>
            <a:custGeom>
              <a:avLst/>
              <a:gdLst/>
              <a:ahLst/>
              <a:cxnLst/>
              <a:rect l="l" t="t" r="r" b="b"/>
              <a:pathLst>
                <a:path w="266" h="177" extrusionOk="0">
                  <a:moveTo>
                    <a:pt x="1" y="0"/>
                  </a:moveTo>
                  <a:lnTo>
                    <a:pt x="1" y="177"/>
                  </a:lnTo>
                  <a:lnTo>
                    <a:pt x="265" y="177"/>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88;p43">
              <a:extLst>
                <a:ext uri="{FF2B5EF4-FFF2-40B4-BE49-F238E27FC236}">
                  <a16:creationId xmlns:a16="http://schemas.microsoft.com/office/drawing/2014/main" id="{B3DA0832-F49E-EDF4-4850-51F46197F005}"/>
                </a:ext>
              </a:extLst>
            </p:cNvPr>
            <p:cNvSpPr/>
            <p:nvPr/>
          </p:nvSpPr>
          <p:spPr>
            <a:xfrm>
              <a:off x="2704785" y="4421002"/>
              <a:ext cx="15395" cy="10244"/>
            </a:xfrm>
            <a:custGeom>
              <a:avLst/>
              <a:gdLst/>
              <a:ahLst/>
              <a:cxnLst/>
              <a:rect l="l" t="t" r="r" b="b"/>
              <a:pathLst>
                <a:path w="266" h="177" fill="none" extrusionOk="0">
                  <a:moveTo>
                    <a:pt x="265" y="0"/>
                  </a:moveTo>
                  <a:lnTo>
                    <a:pt x="1" y="0"/>
                  </a:lnTo>
                  <a:lnTo>
                    <a:pt x="1" y="177"/>
                  </a:lnTo>
                  <a:lnTo>
                    <a:pt x="265" y="177"/>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89;p43">
              <a:extLst>
                <a:ext uri="{FF2B5EF4-FFF2-40B4-BE49-F238E27FC236}">
                  <a16:creationId xmlns:a16="http://schemas.microsoft.com/office/drawing/2014/main" id="{CD960723-142A-CA89-49C6-C43D0EE03368}"/>
                </a:ext>
              </a:extLst>
            </p:cNvPr>
            <p:cNvSpPr/>
            <p:nvPr/>
          </p:nvSpPr>
          <p:spPr>
            <a:xfrm>
              <a:off x="2704785" y="1270591"/>
              <a:ext cx="17941" cy="109731"/>
            </a:xfrm>
            <a:custGeom>
              <a:avLst/>
              <a:gdLst/>
              <a:ahLst/>
              <a:cxnLst/>
              <a:rect l="l" t="t" r="r" b="b"/>
              <a:pathLst>
                <a:path w="310" h="1896" extrusionOk="0">
                  <a:moveTo>
                    <a:pt x="1" y="1"/>
                  </a:moveTo>
                  <a:lnTo>
                    <a:pt x="1" y="1896"/>
                  </a:lnTo>
                  <a:lnTo>
                    <a:pt x="309" y="1896"/>
                  </a:lnTo>
                  <a:lnTo>
                    <a:pt x="3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90;p43">
              <a:extLst>
                <a:ext uri="{FF2B5EF4-FFF2-40B4-BE49-F238E27FC236}">
                  <a16:creationId xmlns:a16="http://schemas.microsoft.com/office/drawing/2014/main" id="{A5C390CB-C06E-B78D-B3C8-F288845EB90F}"/>
                </a:ext>
              </a:extLst>
            </p:cNvPr>
            <p:cNvSpPr/>
            <p:nvPr/>
          </p:nvSpPr>
          <p:spPr>
            <a:xfrm>
              <a:off x="2658890" y="1319090"/>
              <a:ext cx="109731" cy="15337"/>
            </a:xfrm>
            <a:custGeom>
              <a:avLst/>
              <a:gdLst/>
              <a:ahLst/>
              <a:cxnLst/>
              <a:rect l="l" t="t" r="r" b="b"/>
              <a:pathLst>
                <a:path w="1896" h="265" extrusionOk="0">
                  <a:moveTo>
                    <a:pt x="1" y="0"/>
                  </a:moveTo>
                  <a:lnTo>
                    <a:pt x="1" y="264"/>
                  </a:lnTo>
                  <a:lnTo>
                    <a:pt x="1896" y="264"/>
                  </a:lnTo>
                  <a:lnTo>
                    <a:pt x="18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91;p43">
              <a:extLst>
                <a:ext uri="{FF2B5EF4-FFF2-40B4-BE49-F238E27FC236}">
                  <a16:creationId xmlns:a16="http://schemas.microsoft.com/office/drawing/2014/main" id="{B3F5DF04-3009-72C8-A76C-50D0528DD4F6}"/>
                </a:ext>
              </a:extLst>
            </p:cNvPr>
            <p:cNvSpPr/>
            <p:nvPr/>
          </p:nvSpPr>
          <p:spPr>
            <a:xfrm>
              <a:off x="2704785" y="2824122"/>
              <a:ext cx="17941" cy="107185"/>
            </a:xfrm>
            <a:custGeom>
              <a:avLst/>
              <a:gdLst/>
              <a:ahLst/>
              <a:cxnLst/>
              <a:rect l="l" t="t" r="r" b="b"/>
              <a:pathLst>
                <a:path w="310" h="1852" extrusionOk="0">
                  <a:moveTo>
                    <a:pt x="1" y="0"/>
                  </a:moveTo>
                  <a:lnTo>
                    <a:pt x="1" y="1852"/>
                  </a:lnTo>
                  <a:lnTo>
                    <a:pt x="309" y="1852"/>
                  </a:lnTo>
                  <a:lnTo>
                    <a:pt x="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92;p43">
              <a:extLst>
                <a:ext uri="{FF2B5EF4-FFF2-40B4-BE49-F238E27FC236}">
                  <a16:creationId xmlns:a16="http://schemas.microsoft.com/office/drawing/2014/main" id="{43527FA6-B132-8EA7-88C7-D4C481D9A21B}"/>
                </a:ext>
              </a:extLst>
            </p:cNvPr>
            <p:cNvSpPr/>
            <p:nvPr/>
          </p:nvSpPr>
          <p:spPr>
            <a:xfrm>
              <a:off x="2658890" y="2870017"/>
              <a:ext cx="109731" cy="15395"/>
            </a:xfrm>
            <a:custGeom>
              <a:avLst/>
              <a:gdLst/>
              <a:ahLst/>
              <a:cxnLst/>
              <a:rect l="l" t="t" r="r" b="b"/>
              <a:pathLst>
                <a:path w="1896" h="266" extrusionOk="0">
                  <a:moveTo>
                    <a:pt x="1" y="1"/>
                  </a:moveTo>
                  <a:lnTo>
                    <a:pt x="1" y="265"/>
                  </a:lnTo>
                  <a:lnTo>
                    <a:pt x="1896" y="265"/>
                  </a:lnTo>
                  <a:lnTo>
                    <a:pt x="18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93;p43">
              <a:extLst>
                <a:ext uri="{FF2B5EF4-FFF2-40B4-BE49-F238E27FC236}">
                  <a16:creationId xmlns:a16="http://schemas.microsoft.com/office/drawing/2014/main" id="{6AAF2312-BF11-30EC-5AB2-B167D68F8989}"/>
                </a:ext>
              </a:extLst>
            </p:cNvPr>
            <p:cNvSpPr/>
            <p:nvPr/>
          </p:nvSpPr>
          <p:spPr>
            <a:xfrm>
              <a:off x="1153858" y="1270591"/>
              <a:ext cx="15337" cy="109731"/>
            </a:xfrm>
            <a:custGeom>
              <a:avLst/>
              <a:gdLst/>
              <a:ahLst/>
              <a:cxnLst/>
              <a:rect l="l" t="t" r="r" b="b"/>
              <a:pathLst>
                <a:path w="265" h="1896" extrusionOk="0">
                  <a:moveTo>
                    <a:pt x="0" y="1"/>
                  </a:moveTo>
                  <a:lnTo>
                    <a:pt x="0" y="1896"/>
                  </a:lnTo>
                  <a:lnTo>
                    <a:pt x="265" y="1896"/>
                  </a:lnTo>
                  <a:lnTo>
                    <a:pt x="2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94;p43">
              <a:extLst>
                <a:ext uri="{FF2B5EF4-FFF2-40B4-BE49-F238E27FC236}">
                  <a16:creationId xmlns:a16="http://schemas.microsoft.com/office/drawing/2014/main" id="{5304EBE1-7A03-E249-A5F4-76BAD73C9E34}"/>
                </a:ext>
              </a:extLst>
            </p:cNvPr>
            <p:cNvSpPr/>
            <p:nvPr/>
          </p:nvSpPr>
          <p:spPr>
            <a:xfrm>
              <a:off x="1107905" y="1319090"/>
              <a:ext cx="109789" cy="15337"/>
            </a:xfrm>
            <a:custGeom>
              <a:avLst/>
              <a:gdLst/>
              <a:ahLst/>
              <a:cxnLst/>
              <a:rect l="l" t="t" r="r" b="b"/>
              <a:pathLst>
                <a:path w="1897" h="265" extrusionOk="0">
                  <a:moveTo>
                    <a:pt x="1" y="0"/>
                  </a:moveTo>
                  <a:lnTo>
                    <a:pt x="1" y="264"/>
                  </a:lnTo>
                  <a:lnTo>
                    <a:pt x="1896" y="264"/>
                  </a:lnTo>
                  <a:lnTo>
                    <a:pt x="18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95;p43">
              <a:extLst>
                <a:ext uri="{FF2B5EF4-FFF2-40B4-BE49-F238E27FC236}">
                  <a16:creationId xmlns:a16="http://schemas.microsoft.com/office/drawing/2014/main" id="{48BE42B2-80A4-4B18-AA41-A93C60E73621}"/>
                </a:ext>
              </a:extLst>
            </p:cNvPr>
            <p:cNvSpPr/>
            <p:nvPr/>
          </p:nvSpPr>
          <p:spPr>
            <a:xfrm>
              <a:off x="1153858" y="2824122"/>
              <a:ext cx="15337" cy="107185"/>
            </a:xfrm>
            <a:custGeom>
              <a:avLst/>
              <a:gdLst/>
              <a:ahLst/>
              <a:cxnLst/>
              <a:rect l="l" t="t" r="r" b="b"/>
              <a:pathLst>
                <a:path w="265" h="1852" extrusionOk="0">
                  <a:moveTo>
                    <a:pt x="0" y="0"/>
                  </a:moveTo>
                  <a:lnTo>
                    <a:pt x="0" y="1852"/>
                  </a:lnTo>
                  <a:lnTo>
                    <a:pt x="265" y="1852"/>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96;p43">
              <a:extLst>
                <a:ext uri="{FF2B5EF4-FFF2-40B4-BE49-F238E27FC236}">
                  <a16:creationId xmlns:a16="http://schemas.microsoft.com/office/drawing/2014/main" id="{34C19FEA-23C6-A972-8DBC-F71E75B06D9B}"/>
                </a:ext>
              </a:extLst>
            </p:cNvPr>
            <p:cNvSpPr/>
            <p:nvPr/>
          </p:nvSpPr>
          <p:spPr>
            <a:xfrm>
              <a:off x="1107905" y="2870017"/>
              <a:ext cx="109789" cy="15395"/>
            </a:xfrm>
            <a:custGeom>
              <a:avLst/>
              <a:gdLst/>
              <a:ahLst/>
              <a:cxnLst/>
              <a:rect l="l" t="t" r="r" b="b"/>
              <a:pathLst>
                <a:path w="1897" h="266" extrusionOk="0">
                  <a:moveTo>
                    <a:pt x="1" y="1"/>
                  </a:moveTo>
                  <a:lnTo>
                    <a:pt x="1" y="265"/>
                  </a:lnTo>
                  <a:lnTo>
                    <a:pt x="1896" y="265"/>
                  </a:lnTo>
                  <a:lnTo>
                    <a:pt x="18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97;p43">
              <a:extLst>
                <a:ext uri="{FF2B5EF4-FFF2-40B4-BE49-F238E27FC236}">
                  <a16:creationId xmlns:a16="http://schemas.microsoft.com/office/drawing/2014/main" id="{7B14C19E-DE07-575E-C76F-1B7B075E5132}"/>
                </a:ext>
              </a:extLst>
            </p:cNvPr>
            <p:cNvSpPr/>
            <p:nvPr/>
          </p:nvSpPr>
          <p:spPr>
            <a:xfrm>
              <a:off x="1153858" y="4375107"/>
              <a:ext cx="15337" cy="107185"/>
            </a:xfrm>
            <a:custGeom>
              <a:avLst/>
              <a:gdLst/>
              <a:ahLst/>
              <a:cxnLst/>
              <a:rect l="l" t="t" r="r" b="b"/>
              <a:pathLst>
                <a:path w="265" h="1852" extrusionOk="0">
                  <a:moveTo>
                    <a:pt x="0" y="0"/>
                  </a:moveTo>
                  <a:lnTo>
                    <a:pt x="0" y="1851"/>
                  </a:lnTo>
                  <a:lnTo>
                    <a:pt x="265" y="1851"/>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98;p43">
              <a:extLst>
                <a:ext uri="{FF2B5EF4-FFF2-40B4-BE49-F238E27FC236}">
                  <a16:creationId xmlns:a16="http://schemas.microsoft.com/office/drawing/2014/main" id="{2139191B-2599-7B22-1930-20AFAA62ECEE}"/>
                </a:ext>
              </a:extLst>
            </p:cNvPr>
            <p:cNvSpPr/>
            <p:nvPr/>
          </p:nvSpPr>
          <p:spPr>
            <a:xfrm>
              <a:off x="1107905" y="4421002"/>
              <a:ext cx="109789" cy="15337"/>
            </a:xfrm>
            <a:custGeom>
              <a:avLst/>
              <a:gdLst/>
              <a:ahLst/>
              <a:cxnLst/>
              <a:rect l="l" t="t" r="r" b="b"/>
              <a:pathLst>
                <a:path w="1897" h="265" extrusionOk="0">
                  <a:moveTo>
                    <a:pt x="1" y="0"/>
                  </a:moveTo>
                  <a:lnTo>
                    <a:pt x="1" y="265"/>
                  </a:lnTo>
                  <a:lnTo>
                    <a:pt x="1896" y="265"/>
                  </a:lnTo>
                  <a:lnTo>
                    <a:pt x="18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99;p43">
              <a:extLst>
                <a:ext uri="{FF2B5EF4-FFF2-40B4-BE49-F238E27FC236}">
                  <a16:creationId xmlns:a16="http://schemas.microsoft.com/office/drawing/2014/main" id="{CB2D2DE3-96AE-3D64-0716-D7F93F54B46C}"/>
                </a:ext>
              </a:extLst>
            </p:cNvPr>
            <p:cNvSpPr/>
            <p:nvPr/>
          </p:nvSpPr>
          <p:spPr>
            <a:xfrm>
              <a:off x="2704785" y="4375107"/>
              <a:ext cx="17941" cy="107185"/>
            </a:xfrm>
            <a:custGeom>
              <a:avLst/>
              <a:gdLst/>
              <a:ahLst/>
              <a:cxnLst/>
              <a:rect l="l" t="t" r="r" b="b"/>
              <a:pathLst>
                <a:path w="310" h="1852" extrusionOk="0">
                  <a:moveTo>
                    <a:pt x="1" y="0"/>
                  </a:moveTo>
                  <a:lnTo>
                    <a:pt x="1" y="1851"/>
                  </a:lnTo>
                  <a:lnTo>
                    <a:pt x="309" y="1851"/>
                  </a:lnTo>
                  <a:lnTo>
                    <a:pt x="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100;p43">
              <a:extLst>
                <a:ext uri="{FF2B5EF4-FFF2-40B4-BE49-F238E27FC236}">
                  <a16:creationId xmlns:a16="http://schemas.microsoft.com/office/drawing/2014/main" id="{8EDF47A9-7051-99DD-9328-A402F13D0DDC}"/>
                </a:ext>
              </a:extLst>
            </p:cNvPr>
            <p:cNvSpPr/>
            <p:nvPr/>
          </p:nvSpPr>
          <p:spPr>
            <a:xfrm>
              <a:off x="2658890" y="4421002"/>
              <a:ext cx="109731" cy="15337"/>
            </a:xfrm>
            <a:custGeom>
              <a:avLst/>
              <a:gdLst/>
              <a:ahLst/>
              <a:cxnLst/>
              <a:rect l="l" t="t" r="r" b="b"/>
              <a:pathLst>
                <a:path w="1896" h="265" extrusionOk="0">
                  <a:moveTo>
                    <a:pt x="1" y="0"/>
                  </a:moveTo>
                  <a:lnTo>
                    <a:pt x="1" y="265"/>
                  </a:lnTo>
                  <a:lnTo>
                    <a:pt x="1896" y="265"/>
                  </a:lnTo>
                  <a:lnTo>
                    <a:pt x="18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101;p43">
              <a:extLst>
                <a:ext uri="{FF2B5EF4-FFF2-40B4-BE49-F238E27FC236}">
                  <a16:creationId xmlns:a16="http://schemas.microsoft.com/office/drawing/2014/main" id="{8ABB6B05-3668-29A8-A4A5-F42F1E71AB34}"/>
                </a:ext>
              </a:extLst>
            </p:cNvPr>
            <p:cNvSpPr/>
            <p:nvPr/>
          </p:nvSpPr>
          <p:spPr>
            <a:xfrm>
              <a:off x="2706479" y="1334369"/>
              <a:ext cx="15337" cy="3101984"/>
            </a:xfrm>
            <a:custGeom>
              <a:avLst/>
              <a:gdLst/>
              <a:ahLst/>
              <a:cxnLst/>
              <a:rect l="l" t="t" r="r" b="b"/>
              <a:pathLst>
                <a:path w="265" h="53598" extrusionOk="0">
                  <a:moveTo>
                    <a:pt x="0" y="0"/>
                  </a:moveTo>
                  <a:lnTo>
                    <a:pt x="0" y="5113"/>
                  </a:lnTo>
                  <a:lnTo>
                    <a:pt x="265" y="5113"/>
                  </a:lnTo>
                  <a:lnTo>
                    <a:pt x="265" y="0"/>
                  </a:lnTo>
                  <a:close/>
                  <a:moveTo>
                    <a:pt x="0" y="5378"/>
                  </a:moveTo>
                  <a:lnTo>
                    <a:pt x="0" y="10447"/>
                  </a:lnTo>
                  <a:lnTo>
                    <a:pt x="265" y="10447"/>
                  </a:lnTo>
                  <a:lnTo>
                    <a:pt x="265" y="5378"/>
                  </a:lnTo>
                  <a:close/>
                  <a:moveTo>
                    <a:pt x="0" y="10755"/>
                  </a:moveTo>
                  <a:lnTo>
                    <a:pt x="0" y="15824"/>
                  </a:lnTo>
                  <a:lnTo>
                    <a:pt x="265" y="15824"/>
                  </a:lnTo>
                  <a:lnTo>
                    <a:pt x="265" y="10755"/>
                  </a:lnTo>
                  <a:close/>
                  <a:moveTo>
                    <a:pt x="0" y="16089"/>
                  </a:moveTo>
                  <a:lnTo>
                    <a:pt x="0" y="21201"/>
                  </a:lnTo>
                  <a:lnTo>
                    <a:pt x="265" y="21201"/>
                  </a:lnTo>
                  <a:lnTo>
                    <a:pt x="265" y="16089"/>
                  </a:lnTo>
                  <a:close/>
                  <a:moveTo>
                    <a:pt x="0" y="21466"/>
                  </a:moveTo>
                  <a:lnTo>
                    <a:pt x="0" y="26579"/>
                  </a:lnTo>
                  <a:lnTo>
                    <a:pt x="265" y="26579"/>
                  </a:lnTo>
                  <a:lnTo>
                    <a:pt x="265" y="21466"/>
                  </a:lnTo>
                  <a:close/>
                  <a:moveTo>
                    <a:pt x="0" y="26843"/>
                  </a:moveTo>
                  <a:lnTo>
                    <a:pt x="0" y="31956"/>
                  </a:lnTo>
                  <a:lnTo>
                    <a:pt x="265" y="31956"/>
                  </a:lnTo>
                  <a:lnTo>
                    <a:pt x="265" y="26843"/>
                  </a:lnTo>
                  <a:close/>
                  <a:moveTo>
                    <a:pt x="0" y="32221"/>
                  </a:moveTo>
                  <a:lnTo>
                    <a:pt x="0" y="37334"/>
                  </a:lnTo>
                  <a:lnTo>
                    <a:pt x="265" y="37334"/>
                  </a:lnTo>
                  <a:lnTo>
                    <a:pt x="265" y="32221"/>
                  </a:lnTo>
                  <a:close/>
                  <a:moveTo>
                    <a:pt x="0" y="37598"/>
                  </a:moveTo>
                  <a:lnTo>
                    <a:pt x="0" y="42711"/>
                  </a:lnTo>
                  <a:lnTo>
                    <a:pt x="265" y="42711"/>
                  </a:lnTo>
                  <a:lnTo>
                    <a:pt x="265" y="37598"/>
                  </a:lnTo>
                  <a:close/>
                  <a:moveTo>
                    <a:pt x="0" y="42975"/>
                  </a:moveTo>
                  <a:lnTo>
                    <a:pt x="0" y="48088"/>
                  </a:lnTo>
                  <a:lnTo>
                    <a:pt x="265" y="48088"/>
                  </a:lnTo>
                  <a:lnTo>
                    <a:pt x="265" y="42975"/>
                  </a:lnTo>
                  <a:close/>
                  <a:moveTo>
                    <a:pt x="0" y="48353"/>
                  </a:moveTo>
                  <a:lnTo>
                    <a:pt x="0" y="53598"/>
                  </a:lnTo>
                  <a:lnTo>
                    <a:pt x="44" y="53598"/>
                  </a:lnTo>
                  <a:lnTo>
                    <a:pt x="44" y="53333"/>
                  </a:lnTo>
                  <a:lnTo>
                    <a:pt x="265" y="53333"/>
                  </a:lnTo>
                  <a:lnTo>
                    <a:pt x="265" y="483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9" name="Google Shape;1102;p43">
            <a:extLst>
              <a:ext uri="{FF2B5EF4-FFF2-40B4-BE49-F238E27FC236}">
                <a16:creationId xmlns:a16="http://schemas.microsoft.com/office/drawing/2014/main" id="{1D1E22B4-46E1-78D0-21E4-71CB28EC644A}"/>
              </a:ext>
            </a:extLst>
          </p:cNvPr>
          <p:cNvGrpSpPr/>
          <p:nvPr/>
        </p:nvGrpSpPr>
        <p:grpSpPr>
          <a:xfrm>
            <a:off x="5800815" y="3305197"/>
            <a:ext cx="856268" cy="913150"/>
            <a:chOff x="940342" y="821389"/>
            <a:chExt cx="696153" cy="742398"/>
          </a:xfrm>
        </p:grpSpPr>
        <p:grpSp>
          <p:nvGrpSpPr>
            <p:cNvPr id="1080" name="Google Shape;1103;p43">
              <a:extLst>
                <a:ext uri="{FF2B5EF4-FFF2-40B4-BE49-F238E27FC236}">
                  <a16:creationId xmlns:a16="http://schemas.microsoft.com/office/drawing/2014/main" id="{A35912E9-E684-362A-F38A-BA37B6C1F9E5}"/>
                </a:ext>
              </a:extLst>
            </p:cNvPr>
            <p:cNvGrpSpPr/>
            <p:nvPr/>
          </p:nvGrpSpPr>
          <p:grpSpPr>
            <a:xfrm>
              <a:off x="1138792" y="1080089"/>
              <a:ext cx="497703" cy="483698"/>
              <a:chOff x="794331" y="401591"/>
              <a:chExt cx="516235" cy="501709"/>
            </a:xfrm>
          </p:grpSpPr>
          <p:sp>
            <p:nvSpPr>
              <p:cNvPr id="1093" name="Google Shape;1104;p43">
                <a:extLst>
                  <a:ext uri="{FF2B5EF4-FFF2-40B4-BE49-F238E27FC236}">
                    <a16:creationId xmlns:a16="http://schemas.microsoft.com/office/drawing/2014/main" id="{28D9FAA5-B617-5989-CBB2-E49439A20E9E}"/>
                  </a:ext>
                </a:extLst>
              </p:cNvPr>
              <p:cNvSpPr/>
              <p:nvPr/>
            </p:nvSpPr>
            <p:spPr>
              <a:xfrm>
                <a:off x="794331" y="401591"/>
                <a:ext cx="516235" cy="501709"/>
              </a:xfrm>
              <a:custGeom>
                <a:avLst/>
                <a:gdLst/>
                <a:ahLst/>
                <a:cxnLst/>
                <a:rect l="l" t="t" r="r" b="b"/>
                <a:pathLst>
                  <a:path w="23420" h="22761" extrusionOk="0">
                    <a:moveTo>
                      <a:pt x="1" y="1"/>
                    </a:moveTo>
                    <a:lnTo>
                      <a:pt x="1" y="22761"/>
                    </a:lnTo>
                    <a:lnTo>
                      <a:pt x="23420" y="22761"/>
                    </a:lnTo>
                    <a:lnTo>
                      <a:pt x="234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105;p43">
                <a:extLst>
                  <a:ext uri="{FF2B5EF4-FFF2-40B4-BE49-F238E27FC236}">
                    <a16:creationId xmlns:a16="http://schemas.microsoft.com/office/drawing/2014/main" id="{77BE2097-CADA-2800-226D-2B8E9DF6267D}"/>
                  </a:ext>
                </a:extLst>
              </p:cNvPr>
              <p:cNvSpPr/>
              <p:nvPr/>
            </p:nvSpPr>
            <p:spPr>
              <a:xfrm>
                <a:off x="826447" y="497189"/>
                <a:ext cx="452004" cy="373995"/>
              </a:xfrm>
              <a:custGeom>
                <a:avLst/>
                <a:gdLst/>
                <a:ahLst/>
                <a:cxnLst/>
                <a:rect l="l" t="t" r="r" b="b"/>
                <a:pathLst>
                  <a:path w="20506" h="16967" extrusionOk="0">
                    <a:moveTo>
                      <a:pt x="1" y="1"/>
                    </a:moveTo>
                    <a:lnTo>
                      <a:pt x="1" y="16967"/>
                    </a:lnTo>
                    <a:lnTo>
                      <a:pt x="20506" y="16967"/>
                    </a:lnTo>
                    <a:lnTo>
                      <a:pt x="2050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106;p43">
                <a:extLst>
                  <a:ext uri="{FF2B5EF4-FFF2-40B4-BE49-F238E27FC236}">
                    <a16:creationId xmlns:a16="http://schemas.microsoft.com/office/drawing/2014/main" id="{AE4544F8-6568-43F4-37D5-9F812930CCC1}"/>
                  </a:ext>
                </a:extLst>
              </p:cNvPr>
              <p:cNvSpPr/>
              <p:nvPr/>
            </p:nvSpPr>
            <p:spPr>
              <a:xfrm>
                <a:off x="1168304" y="449026"/>
                <a:ext cx="20676" cy="3064"/>
              </a:xfrm>
              <a:custGeom>
                <a:avLst/>
                <a:gdLst/>
                <a:ahLst/>
                <a:cxnLst/>
                <a:rect l="l" t="t" r="r" b="b"/>
                <a:pathLst>
                  <a:path w="938" h="139" extrusionOk="0">
                    <a:moveTo>
                      <a:pt x="1" y="0"/>
                    </a:moveTo>
                    <a:lnTo>
                      <a:pt x="1" y="139"/>
                    </a:lnTo>
                    <a:lnTo>
                      <a:pt x="937" y="139"/>
                    </a:lnTo>
                    <a:lnTo>
                      <a:pt x="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107;p43">
                <a:extLst>
                  <a:ext uri="{FF2B5EF4-FFF2-40B4-BE49-F238E27FC236}">
                    <a16:creationId xmlns:a16="http://schemas.microsoft.com/office/drawing/2014/main" id="{FACB1FE1-59E5-9104-1BA1-903258531793}"/>
                  </a:ext>
                </a:extLst>
              </p:cNvPr>
              <p:cNvSpPr/>
              <p:nvPr/>
            </p:nvSpPr>
            <p:spPr>
              <a:xfrm>
                <a:off x="1253961" y="442127"/>
                <a:ext cx="16091" cy="16091"/>
              </a:xfrm>
              <a:custGeom>
                <a:avLst/>
                <a:gdLst/>
                <a:ahLst/>
                <a:cxnLst/>
                <a:rect l="l" t="t" r="r" b="b"/>
                <a:pathLst>
                  <a:path w="730" h="730" extrusionOk="0">
                    <a:moveTo>
                      <a:pt x="660" y="1"/>
                    </a:moveTo>
                    <a:lnTo>
                      <a:pt x="0" y="660"/>
                    </a:lnTo>
                    <a:lnTo>
                      <a:pt x="105" y="729"/>
                    </a:lnTo>
                    <a:lnTo>
                      <a:pt x="729" y="105"/>
                    </a:lnTo>
                    <a:lnTo>
                      <a:pt x="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108;p43">
                <a:extLst>
                  <a:ext uri="{FF2B5EF4-FFF2-40B4-BE49-F238E27FC236}">
                    <a16:creationId xmlns:a16="http://schemas.microsoft.com/office/drawing/2014/main" id="{C72EC0CB-7F60-1918-C888-E8F94A132169}"/>
                  </a:ext>
                </a:extLst>
              </p:cNvPr>
              <p:cNvSpPr/>
              <p:nvPr/>
            </p:nvSpPr>
            <p:spPr>
              <a:xfrm>
                <a:off x="1211132" y="441377"/>
                <a:ext cx="18383" cy="17612"/>
              </a:xfrm>
              <a:custGeom>
                <a:avLst/>
                <a:gdLst/>
                <a:ahLst/>
                <a:cxnLst/>
                <a:rect l="l" t="t" r="r" b="b"/>
                <a:pathLst>
                  <a:path w="834" h="799" extrusionOk="0">
                    <a:moveTo>
                      <a:pt x="694" y="139"/>
                    </a:moveTo>
                    <a:lnTo>
                      <a:pt x="694" y="659"/>
                    </a:lnTo>
                    <a:lnTo>
                      <a:pt x="139" y="659"/>
                    </a:lnTo>
                    <a:lnTo>
                      <a:pt x="139" y="139"/>
                    </a:lnTo>
                    <a:close/>
                    <a:moveTo>
                      <a:pt x="1" y="0"/>
                    </a:moveTo>
                    <a:lnTo>
                      <a:pt x="1" y="798"/>
                    </a:lnTo>
                    <a:lnTo>
                      <a:pt x="833" y="798"/>
                    </a:lnTo>
                    <a:lnTo>
                      <a:pt x="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109;p43">
              <a:extLst>
                <a:ext uri="{FF2B5EF4-FFF2-40B4-BE49-F238E27FC236}">
                  <a16:creationId xmlns:a16="http://schemas.microsoft.com/office/drawing/2014/main" id="{339947B8-F75D-F424-43AE-498693C8DC15}"/>
                </a:ext>
              </a:extLst>
            </p:cNvPr>
            <p:cNvGrpSpPr/>
            <p:nvPr/>
          </p:nvGrpSpPr>
          <p:grpSpPr>
            <a:xfrm>
              <a:off x="1039567" y="950739"/>
              <a:ext cx="497703" cy="483698"/>
              <a:chOff x="794331" y="401591"/>
              <a:chExt cx="516235" cy="501709"/>
            </a:xfrm>
          </p:grpSpPr>
          <p:sp>
            <p:nvSpPr>
              <p:cNvPr id="1088" name="Google Shape;1110;p43">
                <a:extLst>
                  <a:ext uri="{FF2B5EF4-FFF2-40B4-BE49-F238E27FC236}">
                    <a16:creationId xmlns:a16="http://schemas.microsoft.com/office/drawing/2014/main" id="{2BC86DCF-1142-B096-415F-59F76DC95E81}"/>
                  </a:ext>
                </a:extLst>
              </p:cNvPr>
              <p:cNvSpPr/>
              <p:nvPr/>
            </p:nvSpPr>
            <p:spPr>
              <a:xfrm>
                <a:off x="794331" y="401591"/>
                <a:ext cx="516235" cy="501709"/>
              </a:xfrm>
              <a:custGeom>
                <a:avLst/>
                <a:gdLst/>
                <a:ahLst/>
                <a:cxnLst/>
                <a:rect l="l" t="t" r="r" b="b"/>
                <a:pathLst>
                  <a:path w="23420" h="22761" extrusionOk="0">
                    <a:moveTo>
                      <a:pt x="1" y="1"/>
                    </a:moveTo>
                    <a:lnTo>
                      <a:pt x="1" y="22761"/>
                    </a:lnTo>
                    <a:lnTo>
                      <a:pt x="23420" y="22761"/>
                    </a:lnTo>
                    <a:lnTo>
                      <a:pt x="234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111;p43">
                <a:extLst>
                  <a:ext uri="{FF2B5EF4-FFF2-40B4-BE49-F238E27FC236}">
                    <a16:creationId xmlns:a16="http://schemas.microsoft.com/office/drawing/2014/main" id="{BE9054E4-F15C-2CC8-42DB-DEF51FB14B7D}"/>
                  </a:ext>
                </a:extLst>
              </p:cNvPr>
              <p:cNvSpPr/>
              <p:nvPr/>
            </p:nvSpPr>
            <p:spPr>
              <a:xfrm>
                <a:off x="826447" y="497189"/>
                <a:ext cx="452004" cy="373995"/>
              </a:xfrm>
              <a:custGeom>
                <a:avLst/>
                <a:gdLst/>
                <a:ahLst/>
                <a:cxnLst/>
                <a:rect l="l" t="t" r="r" b="b"/>
                <a:pathLst>
                  <a:path w="20506" h="16967" extrusionOk="0">
                    <a:moveTo>
                      <a:pt x="1" y="1"/>
                    </a:moveTo>
                    <a:lnTo>
                      <a:pt x="1" y="16967"/>
                    </a:lnTo>
                    <a:lnTo>
                      <a:pt x="20506" y="16967"/>
                    </a:lnTo>
                    <a:lnTo>
                      <a:pt x="2050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112;p43">
                <a:extLst>
                  <a:ext uri="{FF2B5EF4-FFF2-40B4-BE49-F238E27FC236}">
                    <a16:creationId xmlns:a16="http://schemas.microsoft.com/office/drawing/2014/main" id="{795CD9BD-1E98-22A2-8842-99EFB94A32A5}"/>
                  </a:ext>
                </a:extLst>
              </p:cNvPr>
              <p:cNvSpPr/>
              <p:nvPr/>
            </p:nvSpPr>
            <p:spPr>
              <a:xfrm>
                <a:off x="1168304" y="449026"/>
                <a:ext cx="20676" cy="3064"/>
              </a:xfrm>
              <a:custGeom>
                <a:avLst/>
                <a:gdLst/>
                <a:ahLst/>
                <a:cxnLst/>
                <a:rect l="l" t="t" r="r" b="b"/>
                <a:pathLst>
                  <a:path w="938" h="139" extrusionOk="0">
                    <a:moveTo>
                      <a:pt x="1" y="0"/>
                    </a:moveTo>
                    <a:lnTo>
                      <a:pt x="1" y="139"/>
                    </a:lnTo>
                    <a:lnTo>
                      <a:pt x="937" y="139"/>
                    </a:lnTo>
                    <a:lnTo>
                      <a:pt x="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113;p43">
                <a:extLst>
                  <a:ext uri="{FF2B5EF4-FFF2-40B4-BE49-F238E27FC236}">
                    <a16:creationId xmlns:a16="http://schemas.microsoft.com/office/drawing/2014/main" id="{9969729D-AE0B-7ECD-034D-23BADCEBF3D9}"/>
                  </a:ext>
                </a:extLst>
              </p:cNvPr>
              <p:cNvSpPr/>
              <p:nvPr/>
            </p:nvSpPr>
            <p:spPr>
              <a:xfrm>
                <a:off x="1253961" y="442127"/>
                <a:ext cx="16091" cy="16091"/>
              </a:xfrm>
              <a:custGeom>
                <a:avLst/>
                <a:gdLst/>
                <a:ahLst/>
                <a:cxnLst/>
                <a:rect l="l" t="t" r="r" b="b"/>
                <a:pathLst>
                  <a:path w="730" h="730" extrusionOk="0">
                    <a:moveTo>
                      <a:pt x="660" y="1"/>
                    </a:moveTo>
                    <a:lnTo>
                      <a:pt x="0" y="660"/>
                    </a:lnTo>
                    <a:lnTo>
                      <a:pt x="105" y="729"/>
                    </a:lnTo>
                    <a:lnTo>
                      <a:pt x="729" y="105"/>
                    </a:lnTo>
                    <a:lnTo>
                      <a:pt x="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114;p43">
                <a:extLst>
                  <a:ext uri="{FF2B5EF4-FFF2-40B4-BE49-F238E27FC236}">
                    <a16:creationId xmlns:a16="http://schemas.microsoft.com/office/drawing/2014/main" id="{0EEC80AF-AEC2-8A09-03F6-9BDB5E265866}"/>
                  </a:ext>
                </a:extLst>
              </p:cNvPr>
              <p:cNvSpPr/>
              <p:nvPr/>
            </p:nvSpPr>
            <p:spPr>
              <a:xfrm>
                <a:off x="1211132" y="441377"/>
                <a:ext cx="18383" cy="17612"/>
              </a:xfrm>
              <a:custGeom>
                <a:avLst/>
                <a:gdLst/>
                <a:ahLst/>
                <a:cxnLst/>
                <a:rect l="l" t="t" r="r" b="b"/>
                <a:pathLst>
                  <a:path w="834" h="799" extrusionOk="0">
                    <a:moveTo>
                      <a:pt x="694" y="139"/>
                    </a:moveTo>
                    <a:lnTo>
                      <a:pt x="694" y="659"/>
                    </a:lnTo>
                    <a:lnTo>
                      <a:pt x="139" y="659"/>
                    </a:lnTo>
                    <a:lnTo>
                      <a:pt x="139" y="139"/>
                    </a:lnTo>
                    <a:close/>
                    <a:moveTo>
                      <a:pt x="1" y="0"/>
                    </a:moveTo>
                    <a:lnTo>
                      <a:pt x="1" y="798"/>
                    </a:lnTo>
                    <a:lnTo>
                      <a:pt x="833" y="798"/>
                    </a:lnTo>
                    <a:lnTo>
                      <a:pt x="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 name="Google Shape;1115;p43">
              <a:extLst>
                <a:ext uri="{FF2B5EF4-FFF2-40B4-BE49-F238E27FC236}">
                  <a16:creationId xmlns:a16="http://schemas.microsoft.com/office/drawing/2014/main" id="{DC82B181-89AE-237C-6E1A-CA82B10F41E8}"/>
                </a:ext>
              </a:extLst>
            </p:cNvPr>
            <p:cNvGrpSpPr/>
            <p:nvPr/>
          </p:nvGrpSpPr>
          <p:grpSpPr>
            <a:xfrm>
              <a:off x="940342" y="821389"/>
              <a:ext cx="497703" cy="483698"/>
              <a:chOff x="794331" y="401591"/>
              <a:chExt cx="516235" cy="501709"/>
            </a:xfrm>
          </p:grpSpPr>
          <p:sp>
            <p:nvSpPr>
              <p:cNvPr id="1083" name="Google Shape;1116;p43">
                <a:extLst>
                  <a:ext uri="{FF2B5EF4-FFF2-40B4-BE49-F238E27FC236}">
                    <a16:creationId xmlns:a16="http://schemas.microsoft.com/office/drawing/2014/main" id="{F8D84C2F-E6FE-92D0-B445-19082823FE62}"/>
                  </a:ext>
                </a:extLst>
              </p:cNvPr>
              <p:cNvSpPr/>
              <p:nvPr/>
            </p:nvSpPr>
            <p:spPr>
              <a:xfrm>
                <a:off x="794331" y="401591"/>
                <a:ext cx="516235" cy="501709"/>
              </a:xfrm>
              <a:custGeom>
                <a:avLst/>
                <a:gdLst/>
                <a:ahLst/>
                <a:cxnLst/>
                <a:rect l="l" t="t" r="r" b="b"/>
                <a:pathLst>
                  <a:path w="23420" h="22761" extrusionOk="0">
                    <a:moveTo>
                      <a:pt x="1" y="1"/>
                    </a:moveTo>
                    <a:lnTo>
                      <a:pt x="1" y="22761"/>
                    </a:lnTo>
                    <a:lnTo>
                      <a:pt x="23420" y="22761"/>
                    </a:lnTo>
                    <a:lnTo>
                      <a:pt x="234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117;p43">
                <a:extLst>
                  <a:ext uri="{FF2B5EF4-FFF2-40B4-BE49-F238E27FC236}">
                    <a16:creationId xmlns:a16="http://schemas.microsoft.com/office/drawing/2014/main" id="{D7DD1B5A-95BC-F6F3-57AC-2AC54865C1A9}"/>
                  </a:ext>
                </a:extLst>
              </p:cNvPr>
              <p:cNvSpPr/>
              <p:nvPr/>
            </p:nvSpPr>
            <p:spPr>
              <a:xfrm>
                <a:off x="826447" y="497189"/>
                <a:ext cx="452004" cy="373995"/>
              </a:xfrm>
              <a:custGeom>
                <a:avLst/>
                <a:gdLst/>
                <a:ahLst/>
                <a:cxnLst/>
                <a:rect l="l" t="t" r="r" b="b"/>
                <a:pathLst>
                  <a:path w="20506" h="16967" extrusionOk="0">
                    <a:moveTo>
                      <a:pt x="1" y="1"/>
                    </a:moveTo>
                    <a:lnTo>
                      <a:pt x="1" y="16967"/>
                    </a:lnTo>
                    <a:lnTo>
                      <a:pt x="20506" y="16967"/>
                    </a:lnTo>
                    <a:lnTo>
                      <a:pt x="2050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118;p43">
                <a:extLst>
                  <a:ext uri="{FF2B5EF4-FFF2-40B4-BE49-F238E27FC236}">
                    <a16:creationId xmlns:a16="http://schemas.microsoft.com/office/drawing/2014/main" id="{FC267615-D66E-059E-C738-9F413F79C800}"/>
                  </a:ext>
                </a:extLst>
              </p:cNvPr>
              <p:cNvSpPr/>
              <p:nvPr/>
            </p:nvSpPr>
            <p:spPr>
              <a:xfrm>
                <a:off x="1168304" y="449026"/>
                <a:ext cx="20676" cy="3064"/>
              </a:xfrm>
              <a:custGeom>
                <a:avLst/>
                <a:gdLst/>
                <a:ahLst/>
                <a:cxnLst/>
                <a:rect l="l" t="t" r="r" b="b"/>
                <a:pathLst>
                  <a:path w="938" h="139" extrusionOk="0">
                    <a:moveTo>
                      <a:pt x="1" y="0"/>
                    </a:moveTo>
                    <a:lnTo>
                      <a:pt x="1" y="139"/>
                    </a:lnTo>
                    <a:lnTo>
                      <a:pt x="937" y="139"/>
                    </a:lnTo>
                    <a:lnTo>
                      <a:pt x="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119;p43">
                <a:extLst>
                  <a:ext uri="{FF2B5EF4-FFF2-40B4-BE49-F238E27FC236}">
                    <a16:creationId xmlns:a16="http://schemas.microsoft.com/office/drawing/2014/main" id="{F8A76035-F77F-70B3-9EB4-9E5055EE53CA}"/>
                  </a:ext>
                </a:extLst>
              </p:cNvPr>
              <p:cNvSpPr/>
              <p:nvPr/>
            </p:nvSpPr>
            <p:spPr>
              <a:xfrm>
                <a:off x="1253961" y="442127"/>
                <a:ext cx="16091" cy="16091"/>
              </a:xfrm>
              <a:custGeom>
                <a:avLst/>
                <a:gdLst/>
                <a:ahLst/>
                <a:cxnLst/>
                <a:rect l="l" t="t" r="r" b="b"/>
                <a:pathLst>
                  <a:path w="730" h="730" extrusionOk="0">
                    <a:moveTo>
                      <a:pt x="660" y="1"/>
                    </a:moveTo>
                    <a:lnTo>
                      <a:pt x="0" y="660"/>
                    </a:lnTo>
                    <a:lnTo>
                      <a:pt x="105" y="729"/>
                    </a:lnTo>
                    <a:lnTo>
                      <a:pt x="729" y="105"/>
                    </a:lnTo>
                    <a:lnTo>
                      <a:pt x="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120;p43">
                <a:extLst>
                  <a:ext uri="{FF2B5EF4-FFF2-40B4-BE49-F238E27FC236}">
                    <a16:creationId xmlns:a16="http://schemas.microsoft.com/office/drawing/2014/main" id="{BE581E74-4EAA-3247-30BD-80F93D35D4EB}"/>
                  </a:ext>
                </a:extLst>
              </p:cNvPr>
              <p:cNvSpPr/>
              <p:nvPr/>
            </p:nvSpPr>
            <p:spPr>
              <a:xfrm>
                <a:off x="1211132" y="441377"/>
                <a:ext cx="18383" cy="17612"/>
              </a:xfrm>
              <a:custGeom>
                <a:avLst/>
                <a:gdLst/>
                <a:ahLst/>
                <a:cxnLst/>
                <a:rect l="l" t="t" r="r" b="b"/>
                <a:pathLst>
                  <a:path w="834" h="799" extrusionOk="0">
                    <a:moveTo>
                      <a:pt x="694" y="139"/>
                    </a:moveTo>
                    <a:lnTo>
                      <a:pt x="694" y="659"/>
                    </a:lnTo>
                    <a:lnTo>
                      <a:pt x="139" y="659"/>
                    </a:lnTo>
                    <a:lnTo>
                      <a:pt x="139" y="139"/>
                    </a:lnTo>
                    <a:close/>
                    <a:moveTo>
                      <a:pt x="1" y="0"/>
                    </a:moveTo>
                    <a:lnTo>
                      <a:pt x="1" y="798"/>
                    </a:lnTo>
                    <a:lnTo>
                      <a:pt x="833" y="798"/>
                    </a:lnTo>
                    <a:lnTo>
                      <a:pt x="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8" name="Google Shape;1121;p43">
            <a:extLst>
              <a:ext uri="{FF2B5EF4-FFF2-40B4-BE49-F238E27FC236}">
                <a16:creationId xmlns:a16="http://schemas.microsoft.com/office/drawing/2014/main" id="{25257F96-0981-8424-F167-1307C9B427BC}"/>
              </a:ext>
            </a:extLst>
          </p:cNvPr>
          <p:cNvGrpSpPr/>
          <p:nvPr/>
        </p:nvGrpSpPr>
        <p:grpSpPr>
          <a:xfrm>
            <a:off x="7345658" y="1809450"/>
            <a:ext cx="313200" cy="313200"/>
            <a:chOff x="2053583" y="3822225"/>
            <a:chExt cx="313200" cy="313200"/>
          </a:xfrm>
        </p:grpSpPr>
        <p:sp>
          <p:nvSpPr>
            <p:cNvPr id="1099" name="Google Shape;1122;p43">
              <a:extLst>
                <a:ext uri="{FF2B5EF4-FFF2-40B4-BE49-F238E27FC236}">
                  <a16:creationId xmlns:a16="http://schemas.microsoft.com/office/drawing/2014/main" id="{7C5899C1-2B94-7C6B-D041-CC21F25B3616}"/>
                </a:ext>
              </a:extLst>
            </p:cNvPr>
            <p:cNvSpPr/>
            <p:nvPr/>
          </p:nvSpPr>
          <p:spPr>
            <a:xfrm>
              <a:off x="2053583" y="3822225"/>
              <a:ext cx="313200" cy="313200"/>
            </a:xfrm>
            <a:prstGeom prst="ellipse">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23;p43">
              <a:extLst>
                <a:ext uri="{FF2B5EF4-FFF2-40B4-BE49-F238E27FC236}">
                  <a16:creationId xmlns:a16="http://schemas.microsoft.com/office/drawing/2014/main" id="{B19D840B-31C3-B341-C1B8-468337B7F69F}"/>
                </a:ext>
              </a:extLst>
            </p:cNvPr>
            <p:cNvSpPr/>
            <p:nvPr/>
          </p:nvSpPr>
          <p:spPr>
            <a:xfrm>
              <a:off x="2104128" y="3872769"/>
              <a:ext cx="211800" cy="2118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24;p43">
            <a:extLst>
              <a:ext uri="{FF2B5EF4-FFF2-40B4-BE49-F238E27FC236}">
                <a16:creationId xmlns:a16="http://schemas.microsoft.com/office/drawing/2014/main" id="{1555D2C5-72B9-53C6-F7CD-05CA22DAADEC}"/>
              </a:ext>
            </a:extLst>
          </p:cNvPr>
          <p:cNvSpPr/>
          <p:nvPr/>
        </p:nvSpPr>
        <p:spPr>
          <a:xfrm rot="10800000">
            <a:off x="5857916" y="1992010"/>
            <a:ext cx="182971" cy="181271"/>
          </a:xfrm>
          <a:custGeom>
            <a:avLst/>
            <a:gdLst/>
            <a:ahLst/>
            <a:cxnLst/>
            <a:rect l="l" t="t" r="r" b="b"/>
            <a:pathLst>
              <a:path w="3678" h="3644" fill="none" extrusionOk="0">
                <a:moveTo>
                  <a:pt x="3157" y="0"/>
                </a:moveTo>
                <a:lnTo>
                  <a:pt x="1839" y="1319"/>
                </a:lnTo>
                <a:lnTo>
                  <a:pt x="486" y="0"/>
                </a:lnTo>
                <a:lnTo>
                  <a:pt x="0" y="486"/>
                </a:lnTo>
                <a:lnTo>
                  <a:pt x="1319" y="1805"/>
                </a:lnTo>
                <a:lnTo>
                  <a:pt x="0" y="3158"/>
                </a:lnTo>
                <a:lnTo>
                  <a:pt x="486" y="3643"/>
                </a:lnTo>
                <a:lnTo>
                  <a:pt x="1839" y="2325"/>
                </a:lnTo>
                <a:lnTo>
                  <a:pt x="3157" y="3643"/>
                </a:lnTo>
                <a:lnTo>
                  <a:pt x="3678" y="3158"/>
                </a:lnTo>
                <a:lnTo>
                  <a:pt x="2325" y="1805"/>
                </a:lnTo>
                <a:lnTo>
                  <a:pt x="3678" y="486"/>
                </a:lnTo>
                <a:lnTo>
                  <a:pt x="3157" y="0"/>
                </a:lnTo>
                <a:lnTo>
                  <a:pt x="3157" y="0"/>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25;p43">
            <a:extLst>
              <a:ext uri="{FF2B5EF4-FFF2-40B4-BE49-F238E27FC236}">
                <a16:creationId xmlns:a16="http://schemas.microsoft.com/office/drawing/2014/main" id="{D7B5C209-30D9-8823-5F0A-378C9050A079}"/>
              </a:ext>
            </a:extLst>
          </p:cNvPr>
          <p:cNvGrpSpPr/>
          <p:nvPr/>
        </p:nvGrpSpPr>
        <p:grpSpPr>
          <a:xfrm>
            <a:off x="7380738" y="2667762"/>
            <a:ext cx="943213" cy="637439"/>
            <a:chOff x="895750" y="3092090"/>
            <a:chExt cx="831391" cy="561868"/>
          </a:xfrm>
        </p:grpSpPr>
        <p:grpSp>
          <p:nvGrpSpPr>
            <p:cNvPr id="1103" name="Google Shape;1126;p43">
              <a:extLst>
                <a:ext uri="{FF2B5EF4-FFF2-40B4-BE49-F238E27FC236}">
                  <a16:creationId xmlns:a16="http://schemas.microsoft.com/office/drawing/2014/main" id="{47A844EB-FE51-AF1C-E800-B99A471AB8BE}"/>
                </a:ext>
              </a:extLst>
            </p:cNvPr>
            <p:cNvGrpSpPr/>
            <p:nvPr/>
          </p:nvGrpSpPr>
          <p:grpSpPr>
            <a:xfrm>
              <a:off x="1013506" y="3092090"/>
              <a:ext cx="713634" cy="457038"/>
              <a:chOff x="1059431" y="4116790"/>
              <a:chExt cx="713634" cy="457038"/>
            </a:xfrm>
          </p:grpSpPr>
          <p:sp>
            <p:nvSpPr>
              <p:cNvPr id="1109" name="Google Shape;1127;p43">
                <a:extLst>
                  <a:ext uri="{FF2B5EF4-FFF2-40B4-BE49-F238E27FC236}">
                    <a16:creationId xmlns:a16="http://schemas.microsoft.com/office/drawing/2014/main" id="{795BFDC0-6F0C-E941-7D84-5D42745B2D73}"/>
                  </a:ext>
                </a:extLst>
              </p:cNvPr>
              <p:cNvSpPr/>
              <p:nvPr/>
            </p:nvSpPr>
            <p:spPr>
              <a:xfrm>
                <a:off x="1059431" y="4116790"/>
                <a:ext cx="713620" cy="66310"/>
              </a:xfrm>
              <a:custGeom>
                <a:avLst/>
                <a:gdLst/>
                <a:ahLst/>
                <a:cxnLst/>
                <a:rect l="l" t="t" r="r" b="b"/>
                <a:pathLst>
                  <a:path w="25398" h="2360" extrusionOk="0">
                    <a:moveTo>
                      <a:pt x="1" y="0"/>
                    </a:moveTo>
                    <a:lnTo>
                      <a:pt x="1" y="2359"/>
                    </a:lnTo>
                    <a:lnTo>
                      <a:pt x="25398" y="2359"/>
                    </a:lnTo>
                    <a:lnTo>
                      <a:pt x="2539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0" name="Google Shape;1128;p43">
                <a:extLst>
                  <a:ext uri="{FF2B5EF4-FFF2-40B4-BE49-F238E27FC236}">
                    <a16:creationId xmlns:a16="http://schemas.microsoft.com/office/drawing/2014/main" id="{88AC0E09-EC9C-B2C2-08C4-A9EABF189508}"/>
                  </a:ext>
                </a:extLst>
              </p:cNvPr>
              <p:cNvGrpSpPr/>
              <p:nvPr/>
            </p:nvGrpSpPr>
            <p:grpSpPr>
              <a:xfrm>
                <a:off x="1724274" y="4137245"/>
                <a:ext cx="24417" cy="23433"/>
                <a:chOff x="1724274" y="4137245"/>
                <a:chExt cx="24417" cy="23433"/>
              </a:xfrm>
            </p:grpSpPr>
            <p:sp>
              <p:nvSpPr>
                <p:cNvPr id="1112" name="Google Shape;1129;p43">
                  <a:extLst>
                    <a:ext uri="{FF2B5EF4-FFF2-40B4-BE49-F238E27FC236}">
                      <a16:creationId xmlns:a16="http://schemas.microsoft.com/office/drawing/2014/main" id="{9D1EFE21-3CFD-26B9-7A8D-19212216A595}"/>
                    </a:ext>
                  </a:extLst>
                </p:cNvPr>
                <p:cNvSpPr/>
                <p:nvPr/>
              </p:nvSpPr>
              <p:spPr>
                <a:xfrm>
                  <a:off x="1724274" y="4137245"/>
                  <a:ext cx="24417" cy="23433"/>
                </a:xfrm>
                <a:custGeom>
                  <a:avLst/>
                  <a:gdLst/>
                  <a:ahLst/>
                  <a:cxnLst/>
                  <a:rect l="l" t="t" r="r" b="b"/>
                  <a:pathLst>
                    <a:path w="869" h="834" fill="none" extrusionOk="0">
                      <a:moveTo>
                        <a:pt x="1" y="1"/>
                      </a:moveTo>
                      <a:lnTo>
                        <a:pt x="868" y="83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30;p43">
                  <a:extLst>
                    <a:ext uri="{FF2B5EF4-FFF2-40B4-BE49-F238E27FC236}">
                      <a16:creationId xmlns:a16="http://schemas.microsoft.com/office/drawing/2014/main" id="{34E01E81-391C-E336-FDF2-471596A886C2}"/>
                    </a:ext>
                  </a:extLst>
                </p:cNvPr>
                <p:cNvSpPr/>
                <p:nvPr/>
              </p:nvSpPr>
              <p:spPr>
                <a:xfrm>
                  <a:off x="1724274" y="4137245"/>
                  <a:ext cx="24417" cy="23433"/>
                </a:xfrm>
                <a:custGeom>
                  <a:avLst/>
                  <a:gdLst/>
                  <a:ahLst/>
                  <a:cxnLst/>
                  <a:rect l="l" t="t" r="r" b="b"/>
                  <a:pathLst>
                    <a:path w="869" h="834" fill="none" extrusionOk="0">
                      <a:moveTo>
                        <a:pt x="868" y="1"/>
                      </a:moveTo>
                      <a:lnTo>
                        <a:pt x="1" y="83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31;p43">
                <a:extLst>
                  <a:ext uri="{FF2B5EF4-FFF2-40B4-BE49-F238E27FC236}">
                    <a16:creationId xmlns:a16="http://schemas.microsoft.com/office/drawing/2014/main" id="{E308A8FD-9917-86B6-1AD2-5D5495BA0C69}"/>
                  </a:ext>
                </a:extLst>
              </p:cNvPr>
              <p:cNvSpPr/>
              <p:nvPr/>
            </p:nvSpPr>
            <p:spPr>
              <a:xfrm>
                <a:off x="1059445" y="4183100"/>
                <a:ext cx="713620" cy="390728"/>
              </a:xfrm>
              <a:custGeom>
                <a:avLst/>
                <a:gdLst/>
                <a:ahLst/>
                <a:cxnLst/>
                <a:rect l="l" t="t" r="r" b="b"/>
                <a:pathLst>
                  <a:path w="25398" h="2360" extrusionOk="0">
                    <a:moveTo>
                      <a:pt x="1" y="0"/>
                    </a:moveTo>
                    <a:lnTo>
                      <a:pt x="1" y="2359"/>
                    </a:lnTo>
                    <a:lnTo>
                      <a:pt x="25398" y="2359"/>
                    </a:lnTo>
                    <a:lnTo>
                      <a:pt x="2539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4" name="Google Shape;1132;p43">
              <a:extLst>
                <a:ext uri="{FF2B5EF4-FFF2-40B4-BE49-F238E27FC236}">
                  <a16:creationId xmlns:a16="http://schemas.microsoft.com/office/drawing/2014/main" id="{AC4FDCBE-8CD0-D851-6E75-A6A4F994F749}"/>
                </a:ext>
              </a:extLst>
            </p:cNvPr>
            <p:cNvGrpSpPr/>
            <p:nvPr/>
          </p:nvGrpSpPr>
          <p:grpSpPr>
            <a:xfrm>
              <a:off x="895750" y="3196922"/>
              <a:ext cx="713634" cy="457036"/>
              <a:chOff x="8009738" y="538175"/>
              <a:chExt cx="634963" cy="406652"/>
            </a:xfrm>
          </p:grpSpPr>
          <p:sp>
            <p:nvSpPr>
              <p:cNvPr id="1105" name="Google Shape;1133;p43">
                <a:extLst>
                  <a:ext uri="{FF2B5EF4-FFF2-40B4-BE49-F238E27FC236}">
                    <a16:creationId xmlns:a16="http://schemas.microsoft.com/office/drawing/2014/main" id="{52255B33-FAC4-9B0C-BD0B-33112B49F329}"/>
                  </a:ext>
                </a:extLst>
              </p:cNvPr>
              <p:cNvSpPr/>
              <p:nvPr/>
            </p:nvSpPr>
            <p:spPr>
              <a:xfrm>
                <a:off x="8009738" y="538175"/>
                <a:ext cx="634950" cy="59000"/>
              </a:xfrm>
              <a:custGeom>
                <a:avLst/>
                <a:gdLst/>
                <a:ahLst/>
                <a:cxnLst/>
                <a:rect l="l" t="t" r="r" b="b"/>
                <a:pathLst>
                  <a:path w="25398" h="2360" extrusionOk="0">
                    <a:moveTo>
                      <a:pt x="1" y="0"/>
                    </a:moveTo>
                    <a:lnTo>
                      <a:pt x="1" y="2359"/>
                    </a:lnTo>
                    <a:lnTo>
                      <a:pt x="25398" y="2359"/>
                    </a:lnTo>
                    <a:lnTo>
                      <a:pt x="25398"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34;p43">
                <a:extLst>
                  <a:ext uri="{FF2B5EF4-FFF2-40B4-BE49-F238E27FC236}">
                    <a16:creationId xmlns:a16="http://schemas.microsoft.com/office/drawing/2014/main" id="{FBF134A7-8DBF-8F87-E9E3-3D0AFB0807F2}"/>
                  </a:ext>
                </a:extLst>
              </p:cNvPr>
              <p:cNvSpPr/>
              <p:nvPr/>
            </p:nvSpPr>
            <p:spPr>
              <a:xfrm>
                <a:off x="8601288" y="556375"/>
                <a:ext cx="21725" cy="20850"/>
              </a:xfrm>
              <a:custGeom>
                <a:avLst/>
                <a:gdLst/>
                <a:ahLst/>
                <a:cxnLst/>
                <a:rect l="l" t="t" r="r" b="b"/>
                <a:pathLst>
                  <a:path w="869" h="834" fill="none" extrusionOk="0">
                    <a:moveTo>
                      <a:pt x="1" y="1"/>
                    </a:moveTo>
                    <a:lnTo>
                      <a:pt x="868" y="83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35;p43">
                <a:extLst>
                  <a:ext uri="{FF2B5EF4-FFF2-40B4-BE49-F238E27FC236}">
                    <a16:creationId xmlns:a16="http://schemas.microsoft.com/office/drawing/2014/main" id="{BFCEE577-0F87-0716-8A41-F398D73FB3C4}"/>
                  </a:ext>
                </a:extLst>
              </p:cNvPr>
              <p:cNvSpPr/>
              <p:nvPr/>
            </p:nvSpPr>
            <p:spPr>
              <a:xfrm>
                <a:off x="8601288" y="556375"/>
                <a:ext cx="21725" cy="20850"/>
              </a:xfrm>
              <a:custGeom>
                <a:avLst/>
                <a:gdLst/>
                <a:ahLst/>
                <a:cxnLst/>
                <a:rect l="l" t="t" r="r" b="b"/>
                <a:pathLst>
                  <a:path w="869" h="834" fill="none" extrusionOk="0">
                    <a:moveTo>
                      <a:pt x="868" y="1"/>
                    </a:moveTo>
                    <a:lnTo>
                      <a:pt x="1" y="833"/>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36;p43">
                <a:extLst>
                  <a:ext uri="{FF2B5EF4-FFF2-40B4-BE49-F238E27FC236}">
                    <a16:creationId xmlns:a16="http://schemas.microsoft.com/office/drawing/2014/main" id="{F3E30AB4-6B0C-C577-F204-DA931EDD0281}"/>
                  </a:ext>
                </a:extLst>
              </p:cNvPr>
              <p:cNvSpPr/>
              <p:nvPr/>
            </p:nvSpPr>
            <p:spPr>
              <a:xfrm>
                <a:off x="8009750" y="597175"/>
                <a:ext cx="634950" cy="347652"/>
              </a:xfrm>
              <a:custGeom>
                <a:avLst/>
                <a:gdLst/>
                <a:ahLst/>
                <a:cxnLst/>
                <a:rect l="l" t="t" r="r" b="b"/>
                <a:pathLst>
                  <a:path w="25398" h="2360" extrusionOk="0">
                    <a:moveTo>
                      <a:pt x="1" y="0"/>
                    </a:moveTo>
                    <a:lnTo>
                      <a:pt x="1" y="2359"/>
                    </a:lnTo>
                    <a:lnTo>
                      <a:pt x="25398" y="2359"/>
                    </a:lnTo>
                    <a:lnTo>
                      <a:pt x="2539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4" name="Google Shape;1137;p43">
            <a:extLst>
              <a:ext uri="{FF2B5EF4-FFF2-40B4-BE49-F238E27FC236}">
                <a16:creationId xmlns:a16="http://schemas.microsoft.com/office/drawing/2014/main" id="{D4538EDF-2B13-5343-B85C-9C3870CB115E}"/>
              </a:ext>
            </a:extLst>
          </p:cNvPr>
          <p:cNvGrpSpPr/>
          <p:nvPr/>
        </p:nvGrpSpPr>
        <p:grpSpPr>
          <a:xfrm>
            <a:off x="7716627" y="3787518"/>
            <a:ext cx="271451" cy="488410"/>
            <a:chOff x="8063823" y="2506947"/>
            <a:chExt cx="198009" cy="356296"/>
          </a:xfrm>
        </p:grpSpPr>
        <p:sp>
          <p:nvSpPr>
            <p:cNvPr id="1115" name="Google Shape;1138;p43">
              <a:extLst>
                <a:ext uri="{FF2B5EF4-FFF2-40B4-BE49-F238E27FC236}">
                  <a16:creationId xmlns:a16="http://schemas.microsoft.com/office/drawing/2014/main" id="{B2606E42-8B46-932D-BF7E-6962279E2457}"/>
                </a:ext>
              </a:extLst>
            </p:cNvPr>
            <p:cNvSpPr/>
            <p:nvPr/>
          </p:nvSpPr>
          <p:spPr>
            <a:xfrm>
              <a:off x="8063823" y="2506947"/>
              <a:ext cx="198009" cy="39628"/>
            </a:xfrm>
            <a:custGeom>
              <a:avLst/>
              <a:gdLst/>
              <a:ahLst/>
              <a:cxnLst/>
              <a:rect l="l" t="t" r="r" b="b"/>
              <a:pathLst>
                <a:path w="4512" h="903" extrusionOk="0">
                  <a:moveTo>
                    <a:pt x="1" y="0"/>
                  </a:moveTo>
                  <a:lnTo>
                    <a:pt x="1" y="902"/>
                  </a:lnTo>
                  <a:lnTo>
                    <a:pt x="4511" y="902"/>
                  </a:lnTo>
                  <a:lnTo>
                    <a:pt x="4511" y="0"/>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39;p43">
              <a:extLst>
                <a:ext uri="{FF2B5EF4-FFF2-40B4-BE49-F238E27FC236}">
                  <a16:creationId xmlns:a16="http://schemas.microsoft.com/office/drawing/2014/main" id="{945B2A2F-C447-B8A4-B499-EAECB1D07BC2}"/>
                </a:ext>
              </a:extLst>
            </p:cNvPr>
            <p:cNvSpPr/>
            <p:nvPr/>
          </p:nvSpPr>
          <p:spPr>
            <a:xfrm>
              <a:off x="8063823" y="2823615"/>
              <a:ext cx="198009" cy="39628"/>
            </a:xfrm>
            <a:custGeom>
              <a:avLst/>
              <a:gdLst/>
              <a:ahLst/>
              <a:cxnLst/>
              <a:rect l="l" t="t" r="r" b="b"/>
              <a:pathLst>
                <a:path w="4512" h="903" extrusionOk="0">
                  <a:moveTo>
                    <a:pt x="1" y="1"/>
                  </a:moveTo>
                  <a:lnTo>
                    <a:pt x="1" y="903"/>
                  </a:lnTo>
                  <a:lnTo>
                    <a:pt x="4511" y="903"/>
                  </a:lnTo>
                  <a:lnTo>
                    <a:pt x="4511" y="1"/>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40;p43">
              <a:extLst>
                <a:ext uri="{FF2B5EF4-FFF2-40B4-BE49-F238E27FC236}">
                  <a16:creationId xmlns:a16="http://schemas.microsoft.com/office/drawing/2014/main" id="{09B42B87-778F-CEC0-688E-FBDB1C6CC35F}"/>
                </a:ext>
              </a:extLst>
            </p:cNvPr>
            <p:cNvSpPr/>
            <p:nvPr/>
          </p:nvSpPr>
          <p:spPr>
            <a:xfrm>
              <a:off x="8082122" y="2546531"/>
              <a:ext cx="159917" cy="275642"/>
            </a:xfrm>
            <a:custGeom>
              <a:avLst/>
              <a:gdLst/>
              <a:ahLst/>
              <a:cxnLst/>
              <a:rect l="l" t="t" r="r" b="b"/>
              <a:pathLst>
                <a:path w="3644" h="6281" extrusionOk="0">
                  <a:moveTo>
                    <a:pt x="0" y="0"/>
                  </a:moveTo>
                  <a:lnTo>
                    <a:pt x="0" y="1735"/>
                  </a:lnTo>
                  <a:lnTo>
                    <a:pt x="1214" y="2915"/>
                  </a:lnTo>
                  <a:lnTo>
                    <a:pt x="1214" y="3366"/>
                  </a:lnTo>
                  <a:lnTo>
                    <a:pt x="0" y="4511"/>
                  </a:lnTo>
                  <a:lnTo>
                    <a:pt x="0" y="6280"/>
                  </a:lnTo>
                  <a:lnTo>
                    <a:pt x="3643" y="6280"/>
                  </a:lnTo>
                  <a:lnTo>
                    <a:pt x="3643" y="4511"/>
                  </a:lnTo>
                  <a:lnTo>
                    <a:pt x="2463" y="3366"/>
                  </a:lnTo>
                  <a:lnTo>
                    <a:pt x="2463" y="2915"/>
                  </a:lnTo>
                  <a:lnTo>
                    <a:pt x="3643" y="1735"/>
                  </a:lnTo>
                  <a:lnTo>
                    <a:pt x="364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41;p43">
              <a:extLst>
                <a:ext uri="{FF2B5EF4-FFF2-40B4-BE49-F238E27FC236}">
                  <a16:creationId xmlns:a16="http://schemas.microsoft.com/office/drawing/2014/main" id="{419C69CE-C136-194C-EE6E-6CCEE76B1986}"/>
                </a:ext>
              </a:extLst>
            </p:cNvPr>
            <p:cNvSpPr/>
            <p:nvPr/>
          </p:nvSpPr>
          <p:spPr>
            <a:xfrm>
              <a:off x="8086686" y="2756648"/>
              <a:ext cx="152281" cy="65520"/>
            </a:xfrm>
            <a:custGeom>
              <a:avLst/>
              <a:gdLst/>
              <a:ahLst/>
              <a:cxnLst/>
              <a:rect l="l" t="t" r="r" b="b"/>
              <a:pathLst>
                <a:path w="3470" h="1493" extrusionOk="0">
                  <a:moveTo>
                    <a:pt x="1527" y="0"/>
                  </a:moveTo>
                  <a:lnTo>
                    <a:pt x="0" y="1492"/>
                  </a:lnTo>
                  <a:lnTo>
                    <a:pt x="3470" y="1492"/>
                  </a:lnTo>
                  <a:lnTo>
                    <a:pt x="19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42;p43">
              <a:extLst>
                <a:ext uri="{FF2B5EF4-FFF2-40B4-BE49-F238E27FC236}">
                  <a16:creationId xmlns:a16="http://schemas.microsoft.com/office/drawing/2014/main" id="{6376ED67-37F0-636B-729B-9A14BBCF4C6C}"/>
                </a:ext>
              </a:extLst>
            </p:cNvPr>
            <p:cNvSpPr/>
            <p:nvPr/>
          </p:nvSpPr>
          <p:spPr>
            <a:xfrm>
              <a:off x="8086686" y="2756648"/>
              <a:ext cx="152281" cy="65520"/>
            </a:xfrm>
            <a:custGeom>
              <a:avLst/>
              <a:gdLst/>
              <a:ahLst/>
              <a:cxnLst/>
              <a:rect l="l" t="t" r="r" b="b"/>
              <a:pathLst>
                <a:path w="3470" h="1493" fill="none" extrusionOk="0">
                  <a:moveTo>
                    <a:pt x="1527" y="0"/>
                  </a:moveTo>
                  <a:lnTo>
                    <a:pt x="0" y="1492"/>
                  </a:lnTo>
                  <a:lnTo>
                    <a:pt x="3470" y="1492"/>
                  </a:lnTo>
                  <a:lnTo>
                    <a:pt x="194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43;p43">
              <a:extLst>
                <a:ext uri="{FF2B5EF4-FFF2-40B4-BE49-F238E27FC236}">
                  <a16:creationId xmlns:a16="http://schemas.microsoft.com/office/drawing/2014/main" id="{46DCAE8D-C0FA-62B9-24EF-E55DA446D8E4}"/>
                </a:ext>
              </a:extLst>
            </p:cNvPr>
            <p:cNvSpPr/>
            <p:nvPr/>
          </p:nvSpPr>
          <p:spPr>
            <a:xfrm>
              <a:off x="8153654" y="2726192"/>
              <a:ext cx="18344" cy="19836"/>
            </a:xfrm>
            <a:custGeom>
              <a:avLst/>
              <a:gdLst/>
              <a:ahLst/>
              <a:cxnLst/>
              <a:rect l="l" t="t" r="r" b="b"/>
              <a:pathLst>
                <a:path w="418" h="452" extrusionOk="0">
                  <a:moveTo>
                    <a:pt x="1" y="0"/>
                  </a:moveTo>
                  <a:lnTo>
                    <a:pt x="1" y="451"/>
                  </a:lnTo>
                  <a:lnTo>
                    <a:pt x="417" y="451"/>
                  </a:lnTo>
                  <a:lnTo>
                    <a:pt x="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44;p43">
              <a:extLst>
                <a:ext uri="{FF2B5EF4-FFF2-40B4-BE49-F238E27FC236}">
                  <a16:creationId xmlns:a16="http://schemas.microsoft.com/office/drawing/2014/main" id="{A0DFBAA8-0863-4616-5986-74E2D9A51B78}"/>
                </a:ext>
              </a:extLst>
            </p:cNvPr>
            <p:cNvSpPr/>
            <p:nvPr/>
          </p:nvSpPr>
          <p:spPr>
            <a:xfrm>
              <a:off x="8153654" y="2698765"/>
              <a:ext cx="18344" cy="19836"/>
            </a:xfrm>
            <a:custGeom>
              <a:avLst/>
              <a:gdLst/>
              <a:ahLst/>
              <a:cxnLst/>
              <a:rect l="l" t="t" r="r" b="b"/>
              <a:pathLst>
                <a:path w="418" h="452" extrusionOk="0">
                  <a:moveTo>
                    <a:pt x="1" y="1"/>
                  </a:moveTo>
                  <a:lnTo>
                    <a:pt x="1" y="452"/>
                  </a:lnTo>
                  <a:lnTo>
                    <a:pt x="417" y="452"/>
                  </a:lnTo>
                  <a:lnTo>
                    <a:pt x="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45;p43">
              <a:extLst>
                <a:ext uri="{FF2B5EF4-FFF2-40B4-BE49-F238E27FC236}">
                  <a16:creationId xmlns:a16="http://schemas.microsoft.com/office/drawing/2014/main" id="{5139E949-1D94-D8EB-1779-C3F8E9AE139E}"/>
                </a:ext>
              </a:extLst>
            </p:cNvPr>
            <p:cNvSpPr/>
            <p:nvPr/>
          </p:nvSpPr>
          <p:spPr>
            <a:xfrm>
              <a:off x="8124734" y="2628726"/>
              <a:ext cx="74648" cy="27472"/>
            </a:xfrm>
            <a:custGeom>
              <a:avLst/>
              <a:gdLst/>
              <a:ahLst/>
              <a:cxnLst/>
              <a:rect l="l" t="t" r="r" b="b"/>
              <a:pathLst>
                <a:path w="1701" h="626" extrusionOk="0">
                  <a:moveTo>
                    <a:pt x="1" y="1"/>
                  </a:moveTo>
                  <a:lnTo>
                    <a:pt x="660" y="625"/>
                  </a:lnTo>
                  <a:lnTo>
                    <a:pt x="1076" y="625"/>
                  </a:lnTo>
                  <a:lnTo>
                    <a:pt x="17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46;p43">
            <a:extLst>
              <a:ext uri="{FF2B5EF4-FFF2-40B4-BE49-F238E27FC236}">
                <a16:creationId xmlns:a16="http://schemas.microsoft.com/office/drawing/2014/main" id="{65AB2938-783E-DC66-BB3E-C7016AE17251}"/>
              </a:ext>
            </a:extLst>
          </p:cNvPr>
          <p:cNvGrpSpPr/>
          <p:nvPr/>
        </p:nvGrpSpPr>
        <p:grpSpPr>
          <a:xfrm>
            <a:off x="6328267" y="2122662"/>
            <a:ext cx="637467" cy="637467"/>
            <a:chOff x="1526703" y="2379293"/>
            <a:chExt cx="385200" cy="385200"/>
          </a:xfrm>
        </p:grpSpPr>
        <p:sp>
          <p:nvSpPr>
            <p:cNvPr id="1124" name="Google Shape;1147;p43">
              <a:extLst>
                <a:ext uri="{FF2B5EF4-FFF2-40B4-BE49-F238E27FC236}">
                  <a16:creationId xmlns:a16="http://schemas.microsoft.com/office/drawing/2014/main" id="{2D7CF311-4BEE-2E7E-FAB3-79192EE5A330}"/>
                </a:ext>
              </a:extLst>
            </p:cNvPr>
            <p:cNvSpPr/>
            <p:nvPr/>
          </p:nvSpPr>
          <p:spPr>
            <a:xfrm rot="2700000">
              <a:off x="1583115" y="2435704"/>
              <a:ext cx="272378" cy="272378"/>
            </a:xfrm>
            <a:prstGeom prst="ellipse">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48;p43">
              <a:extLst>
                <a:ext uri="{FF2B5EF4-FFF2-40B4-BE49-F238E27FC236}">
                  <a16:creationId xmlns:a16="http://schemas.microsoft.com/office/drawing/2014/main" id="{7A470B3B-E668-AEE4-FCFF-AFC4CB9F0707}"/>
                </a:ext>
              </a:extLst>
            </p:cNvPr>
            <p:cNvSpPr/>
            <p:nvPr/>
          </p:nvSpPr>
          <p:spPr>
            <a:xfrm rot="2700000">
              <a:off x="1627238" y="2479547"/>
              <a:ext cx="184131" cy="184131"/>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43"/>
          <p:cNvSpPr txBox="1">
            <a:spLocks noGrp="1"/>
          </p:cNvSpPr>
          <p:nvPr>
            <p:ph type="title"/>
          </p:nvPr>
        </p:nvSpPr>
        <p:spPr>
          <a:xfrm>
            <a:off x="1400099" y="749008"/>
            <a:ext cx="6343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1149" name="Google Shape;1149;p43"/>
          <p:cNvSpPr/>
          <p:nvPr/>
        </p:nvSpPr>
        <p:spPr>
          <a:xfrm rot="10800000">
            <a:off x="873457" y="538167"/>
            <a:ext cx="358302" cy="354998"/>
          </a:xfrm>
          <a:custGeom>
            <a:avLst/>
            <a:gdLst/>
            <a:ahLst/>
            <a:cxnLst/>
            <a:rect l="l" t="t" r="r" b="b"/>
            <a:pathLst>
              <a:path w="3678" h="3644" fill="none" extrusionOk="0">
                <a:moveTo>
                  <a:pt x="3157" y="0"/>
                </a:moveTo>
                <a:lnTo>
                  <a:pt x="1839" y="1319"/>
                </a:lnTo>
                <a:lnTo>
                  <a:pt x="486" y="0"/>
                </a:lnTo>
                <a:lnTo>
                  <a:pt x="0" y="486"/>
                </a:lnTo>
                <a:lnTo>
                  <a:pt x="1319" y="1805"/>
                </a:lnTo>
                <a:lnTo>
                  <a:pt x="0" y="3158"/>
                </a:lnTo>
                <a:lnTo>
                  <a:pt x="486" y="3643"/>
                </a:lnTo>
                <a:lnTo>
                  <a:pt x="1839" y="2325"/>
                </a:lnTo>
                <a:lnTo>
                  <a:pt x="3157" y="3643"/>
                </a:lnTo>
                <a:lnTo>
                  <a:pt x="3678" y="3158"/>
                </a:lnTo>
                <a:lnTo>
                  <a:pt x="2325" y="1805"/>
                </a:lnTo>
                <a:lnTo>
                  <a:pt x="3678" y="486"/>
                </a:lnTo>
                <a:lnTo>
                  <a:pt x="3157" y="0"/>
                </a:lnTo>
                <a:lnTo>
                  <a:pt x="3157" y="0"/>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3"/>
          <p:cNvSpPr txBox="1">
            <a:spLocks noGrp="1"/>
          </p:cNvSpPr>
          <p:nvPr>
            <p:ph type="subTitle" idx="3"/>
          </p:nvPr>
        </p:nvSpPr>
        <p:spPr>
          <a:xfrm>
            <a:off x="693068" y="1177550"/>
            <a:ext cx="7757863" cy="3547872"/>
          </a:xfrm>
          <a:prstGeom prst="rect">
            <a:avLst/>
          </a:prstGeom>
        </p:spPr>
        <p:txBody>
          <a:bodyPr spcFirstLastPara="1" wrap="square" lIns="91425" tIns="91425" rIns="91425" bIns="91425" anchor="ctr" anchorCtr="0">
            <a:noAutofit/>
          </a:bodyPr>
          <a:lstStyle/>
          <a:p>
            <a:pPr marL="285750" indent="-285750" algn="just"/>
            <a:r>
              <a:rPr lang="en-US" sz="1400" dirty="0">
                <a:solidFill>
                  <a:schemeClr val="accent1">
                    <a:lumMod val="50000"/>
                  </a:schemeClr>
                </a:solidFill>
              </a:rPr>
              <a:t>Advanced virtual technology gadget needs compact, well matched and low priced antennas. Microstrip patch antennas (MPAs) are popular due to their compact size, affordability, and low profile.</a:t>
            </a:r>
          </a:p>
          <a:p>
            <a:pPr marL="285750" indent="-285750" algn="just"/>
            <a:endParaRPr lang="en-US" sz="1400" dirty="0">
              <a:solidFill>
                <a:schemeClr val="accent1">
                  <a:lumMod val="50000"/>
                </a:schemeClr>
              </a:solidFill>
            </a:endParaRPr>
          </a:p>
          <a:p>
            <a:pPr marL="285750" indent="-285750" algn="just"/>
            <a:r>
              <a:rPr lang="en-US" sz="1400" dirty="0">
                <a:solidFill>
                  <a:schemeClr val="accent1">
                    <a:lumMod val="50000"/>
                  </a:schemeClr>
                </a:solidFill>
              </a:rPr>
              <a:t>Microstrip antennas are compatible with MMIC designs with easy production and low cost using modern printing technology and due to the need for low profile antennas in application satellites, aircraft, missiles, microstrip antennas with small dimensions are actively used in these areas.</a:t>
            </a:r>
          </a:p>
          <a:p>
            <a:pPr marL="285750" indent="-285750" algn="just"/>
            <a:endParaRPr lang="en-US" sz="1400" dirty="0">
              <a:solidFill>
                <a:schemeClr val="accent1">
                  <a:lumMod val="50000"/>
                </a:schemeClr>
              </a:solidFill>
            </a:endParaRPr>
          </a:p>
          <a:p>
            <a:pPr marL="285750" indent="-285750" algn="just"/>
            <a:r>
              <a:rPr lang="en-US" sz="1400" dirty="0">
                <a:solidFill>
                  <a:schemeClr val="accent1">
                    <a:lumMod val="50000"/>
                  </a:schemeClr>
                </a:solidFill>
              </a:rPr>
              <a:t>However, microstrip antennas have narrow bandwidth and low gain compared to other antennas thus a substrate with high thickness and low dielectric constants is often used to achieve good design performance.</a:t>
            </a:r>
          </a:p>
        </p:txBody>
      </p:sp>
      <p:grpSp>
        <p:nvGrpSpPr>
          <p:cNvPr id="6" name="Google Shape;1146;p43">
            <a:extLst>
              <a:ext uri="{FF2B5EF4-FFF2-40B4-BE49-F238E27FC236}">
                <a16:creationId xmlns:a16="http://schemas.microsoft.com/office/drawing/2014/main" id="{DA32C518-596A-FD4E-4333-B9D1F4F29A12}"/>
              </a:ext>
            </a:extLst>
          </p:cNvPr>
          <p:cNvGrpSpPr/>
          <p:nvPr/>
        </p:nvGrpSpPr>
        <p:grpSpPr>
          <a:xfrm>
            <a:off x="8132197" y="4164155"/>
            <a:ext cx="637467" cy="637467"/>
            <a:chOff x="1526703" y="2379293"/>
            <a:chExt cx="385200" cy="385200"/>
          </a:xfrm>
        </p:grpSpPr>
        <p:sp>
          <p:nvSpPr>
            <p:cNvPr id="7" name="Google Shape;1147;p43">
              <a:extLst>
                <a:ext uri="{FF2B5EF4-FFF2-40B4-BE49-F238E27FC236}">
                  <a16:creationId xmlns:a16="http://schemas.microsoft.com/office/drawing/2014/main" id="{7A9B81E4-0683-C94C-A621-9F94F966D436}"/>
                </a:ext>
              </a:extLst>
            </p:cNvPr>
            <p:cNvSpPr/>
            <p:nvPr/>
          </p:nvSpPr>
          <p:spPr>
            <a:xfrm rot="2700000">
              <a:off x="1583115" y="2435704"/>
              <a:ext cx="272378" cy="272378"/>
            </a:xfrm>
            <a:prstGeom prst="ellipse">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148;p43">
              <a:extLst>
                <a:ext uri="{FF2B5EF4-FFF2-40B4-BE49-F238E27FC236}">
                  <a16:creationId xmlns:a16="http://schemas.microsoft.com/office/drawing/2014/main" id="{D3FC44D6-62A2-0F52-3989-E4E8495A5BF0}"/>
                </a:ext>
              </a:extLst>
            </p:cNvPr>
            <p:cNvSpPr/>
            <p:nvPr/>
          </p:nvSpPr>
          <p:spPr>
            <a:xfrm rot="2700000">
              <a:off x="1627238" y="2479547"/>
              <a:ext cx="184131" cy="184131"/>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43"/>
          <p:cNvSpPr txBox="1">
            <a:spLocks noGrp="1"/>
          </p:cNvSpPr>
          <p:nvPr>
            <p:ph type="title"/>
          </p:nvPr>
        </p:nvSpPr>
        <p:spPr>
          <a:xfrm>
            <a:off x="1400099" y="453234"/>
            <a:ext cx="6343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Calculation for Design Parameters</a:t>
            </a:r>
          </a:p>
        </p:txBody>
      </p:sp>
      <p:sp>
        <p:nvSpPr>
          <p:cNvPr id="1149" name="Google Shape;1149;p43"/>
          <p:cNvSpPr/>
          <p:nvPr/>
        </p:nvSpPr>
        <p:spPr>
          <a:xfrm rot="10800000">
            <a:off x="873457" y="538167"/>
            <a:ext cx="358302" cy="354998"/>
          </a:xfrm>
          <a:custGeom>
            <a:avLst/>
            <a:gdLst/>
            <a:ahLst/>
            <a:cxnLst/>
            <a:rect l="l" t="t" r="r" b="b"/>
            <a:pathLst>
              <a:path w="3678" h="3644" fill="none" extrusionOk="0">
                <a:moveTo>
                  <a:pt x="3157" y="0"/>
                </a:moveTo>
                <a:lnTo>
                  <a:pt x="1839" y="1319"/>
                </a:lnTo>
                <a:lnTo>
                  <a:pt x="486" y="0"/>
                </a:lnTo>
                <a:lnTo>
                  <a:pt x="0" y="486"/>
                </a:lnTo>
                <a:lnTo>
                  <a:pt x="1319" y="1805"/>
                </a:lnTo>
                <a:lnTo>
                  <a:pt x="0" y="3158"/>
                </a:lnTo>
                <a:lnTo>
                  <a:pt x="486" y="3643"/>
                </a:lnTo>
                <a:lnTo>
                  <a:pt x="1839" y="2325"/>
                </a:lnTo>
                <a:lnTo>
                  <a:pt x="3157" y="3643"/>
                </a:lnTo>
                <a:lnTo>
                  <a:pt x="3678" y="3158"/>
                </a:lnTo>
                <a:lnTo>
                  <a:pt x="2325" y="1805"/>
                </a:lnTo>
                <a:lnTo>
                  <a:pt x="3678" y="486"/>
                </a:lnTo>
                <a:lnTo>
                  <a:pt x="3157" y="0"/>
                </a:lnTo>
                <a:lnTo>
                  <a:pt x="3157" y="0"/>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146;p43">
            <a:extLst>
              <a:ext uri="{FF2B5EF4-FFF2-40B4-BE49-F238E27FC236}">
                <a16:creationId xmlns:a16="http://schemas.microsoft.com/office/drawing/2014/main" id="{DA32C518-596A-FD4E-4333-B9D1F4F29A12}"/>
              </a:ext>
            </a:extLst>
          </p:cNvPr>
          <p:cNvGrpSpPr/>
          <p:nvPr/>
        </p:nvGrpSpPr>
        <p:grpSpPr>
          <a:xfrm>
            <a:off x="8091608" y="78199"/>
            <a:ext cx="637467" cy="637467"/>
            <a:chOff x="1526703" y="2379293"/>
            <a:chExt cx="385200" cy="385200"/>
          </a:xfrm>
        </p:grpSpPr>
        <p:sp>
          <p:nvSpPr>
            <p:cNvPr id="7" name="Google Shape;1147;p43">
              <a:extLst>
                <a:ext uri="{FF2B5EF4-FFF2-40B4-BE49-F238E27FC236}">
                  <a16:creationId xmlns:a16="http://schemas.microsoft.com/office/drawing/2014/main" id="{7A9B81E4-0683-C94C-A621-9F94F966D436}"/>
                </a:ext>
              </a:extLst>
            </p:cNvPr>
            <p:cNvSpPr/>
            <p:nvPr/>
          </p:nvSpPr>
          <p:spPr>
            <a:xfrm rot="2700000">
              <a:off x="1583115" y="2435704"/>
              <a:ext cx="272378" cy="272378"/>
            </a:xfrm>
            <a:prstGeom prst="ellipse">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148;p43">
              <a:extLst>
                <a:ext uri="{FF2B5EF4-FFF2-40B4-BE49-F238E27FC236}">
                  <a16:creationId xmlns:a16="http://schemas.microsoft.com/office/drawing/2014/main" id="{D3FC44D6-62A2-0F52-3989-E4E8495A5BF0}"/>
                </a:ext>
              </a:extLst>
            </p:cNvPr>
            <p:cNvSpPr/>
            <p:nvPr/>
          </p:nvSpPr>
          <p:spPr>
            <a:xfrm rot="2700000">
              <a:off x="1627238" y="2479547"/>
              <a:ext cx="184131" cy="184131"/>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Picture 24" descr="A diagram of a patch&#10;&#10;Description automatically generated">
            <a:extLst>
              <a:ext uri="{FF2B5EF4-FFF2-40B4-BE49-F238E27FC236}">
                <a16:creationId xmlns:a16="http://schemas.microsoft.com/office/drawing/2014/main" id="{37C73ADF-8CBF-5CCE-B3B7-D80F28CADDBC}"/>
              </a:ext>
            </a:extLst>
          </p:cNvPr>
          <p:cNvPicPr>
            <a:picLocks noChangeAspect="1"/>
          </p:cNvPicPr>
          <p:nvPr/>
        </p:nvPicPr>
        <p:blipFill>
          <a:blip r:embed="rId3">
            <a:duotone>
              <a:prstClr val="black"/>
              <a:schemeClr val="accent5">
                <a:tint val="45000"/>
                <a:satMod val="400000"/>
              </a:schemeClr>
            </a:duotone>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484275" y="1075691"/>
            <a:ext cx="2647922" cy="1636334"/>
          </a:xfrm>
          <a:prstGeom prst="rect">
            <a:avLst/>
          </a:prstGeom>
        </p:spPr>
      </p:pic>
      <p:pic>
        <p:nvPicPr>
          <p:cNvPr id="26" name="Picture 25" descr="A black text on a white background&#10;&#10;Description automatically generated">
            <a:extLst>
              <a:ext uri="{FF2B5EF4-FFF2-40B4-BE49-F238E27FC236}">
                <a16:creationId xmlns:a16="http://schemas.microsoft.com/office/drawing/2014/main" id="{0B47F1B1-B10D-FACD-6B31-D380A49432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7333" y="2896793"/>
            <a:ext cx="1204156" cy="329398"/>
          </a:xfrm>
          <a:prstGeom prst="rect">
            <a:avLst/>
          </a:prstGeom>
        </p:spPr>
      </p:pic>
      <p:pic>
        <p:nvPicPr>
          <p:cNvPr id="27" name="Picture 26" descr="A black text on a white background&#10;&#10;Description automatically generated">
            <a:extLst>
              <a:ext uri="{FF2B5EF4-FFF2-40B4-BE49-F238E27FC236}">
                <a16:creationId xmlns:a16="http://schemas.microsoft.com/office/drawing/2014/main" id="{7B414684-7826-12E0-B4E2-4862A08A14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7333" y="3502616"/>
            <a:ext cx="1034171" cy="295996"/>
          </a:xfrm>
          <a:prstGeom prst="rect">
            <a:avLst/>
          </a:prstGeom>
        </p:spPr>
      </p:pic>
      <p:pic>
        <p:nvPicPr>
          <p:cNvPr id="28" name="Picture 27" descr="A black text on a white background&#10;&#10;Description automatically generated">
            <a:extLst>
              <a:ext uri="{FF2B5EF4-FFF2-40B4-BE49-F238E27FC236}">
                <a16:creationId xmlns:a16="http://schemas.microsoft.com/office/drawing/2014/main" id="{81D0220A-9ED3-229B-7DCA-5285F2AC98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27334" y="4137954"/>
            <a:ext cx="1204156" cy="305629"/>
          </a:xfrm>
          <a:prstGeom prst="rect">
            <a:avLst/>
          </a:prstGeom>
        </p:spPr>
      </p:pic>
      <p:sp>
        <p:nvSpPr>
          <p:cNvPr id="29" name="TextBox 28">
            <a:extLst>
              <a:ext uri="{FF2B5EF4-FFF2-40B4-BE49-F238E27FC236}">
                <a16:creationId xmlns:a16="http://schemas.microsoft.com/office/drawing/2014/main" id="{084C6760-0F4F-A286-768C-463FCB6E50F8}"/>
              </a:ext>
            </a:extLst>
          </p:cNvPr>
          <p:cNvSpPr txBox="1"/>
          <p:nvPr/>
        </p:nvSpPr>
        <p:spPr>
          <a:xfrm>
            <a:off x="5217605" y="2922993"/>
            <a:ext cx="1974503" cy="276999"/>
          </a:xfrm>
          <a:prstGeom prst="rect">
            <a:avLst/>
          </a:prstGeom>
          <a:noFill/>
        </p:spPr>
        <p:txBody>
          <a:bodyPr wrap="square" rtlCol="0">
            <a:spAutoFit/>
          </a:bodyPr>
          <a:lstStyle/>
          <a:p>
            <a:r>
              <a:rPr lang="en-US" sz="1200" b="1" dirty="0"/>
              <a:t>Actual Length of Patch:</a:t>
            </a:r>
            <a:endParaRPr lang="en-IN" sz="1200" b="1" dirty="0"/>
          </a:p>
        </p:txBody>
      </p:sp>
      <p:sp>
        <p:nvSpPr>
          <p:cNvPr id="30" name="TextBox 29">
            <a:extLst>
              <a:ext uri="{FF2B5EF4-FFF2-40B4-BE49-F238E27FC236}">
                <a16:creationId xmlns:a16="http://schemas.microsoft.com/office/drawing/2014/main" id="{C76B8FDA-1217-B7E5-0815-9300D45E76BF}"/>
              </a:ext>
            </a:extLst>
          </p:cNvPr>
          <p:cNvSpPr txBox="1"/>
          <p:nvPr/>
        </p:nvSpPr>
        <p:spPr>
          <a:xfrm>
            <a:off x="5217605" y="3521613"/>
            <a:ext cx="1691489" cy="276999"/>
          </a:xfrm>
          <a:prstGeom prst="rect">
            <a:avLst/>
          </a:prstGeom>
          <a:noFill/>
        </p:spPr>
        <p:txBody>
          <a:bodyPr wrap="none" rtlCol="0">
            <a:spAutoFit/>
          </a:bodyPr>
          <a:lstStyle/>
          <a:p>
            <a:r>
              <a:rPr lang="en-US" sz="1200" b="1" dirty="0"/>
              <a:t>Length of Substrate:</a:t>
            </a:r>
            <a:endParaRPr lang="en-IN" sz="1200" b="1" dirty="0"/>
          </a:p>
        </p:txBody>
      </p:sp>
      <p:sp>
        <p:nvSpPr>
          <p:cNvPr id="31" name="TextBox 30">
            <a:extLst>
              <a:ext uri="{FF2B5EF4-FFF2-40B4-BE49-F238E27FC236}">
                <a16:creationId xmlns:a16="http://schemas.microsoft.com/office/drawing/2014/main" id="{0A711D65-2910-8D9E-4BB2-DB1EE7CA15A8}"/>
              </a:ext>
            </a:extLst>
          </p:cNvPr>
          <p:cNvSpPr txBox="1"/>
          <p:nvPr/>
        </p:nvSpPr>
        <p:spPr>
          <a:xfrm>
            <a:off x="5217605" y="4197372"/>
            <a:ext cx="1606530" cy="276999"/>
          </a:xfrm>
          <a:prstGeom prst="rect">
            <a:avLst/>
          </a:prstGeom>
          <a:noFill/>
        </p:spPr>
        <p:txBody>
          <a:bodyPr wrap="none" rtlCol="0">
            <a:spAutoFit/>
          </a:bodyPr>
          <a:lstStyle/>
          <a:p>
            <a:r>
              <a:rPr lang="en-US" sz="1200" b="1" dirty="0"/>
              <a:t>Width of Substrate:</a:t>
            </a:r>
            <a:endParaRPr lang="en-IN" sz="1200" b="1" dirty="0"/>
          </a:p>
        </p:txBody>
      </p:sp>
      <p:sp>
        <p:nvSpPr>
          <p:cNvPr id="32" name="TextBox 31">
            <a:extLst>
              <a:ext uri="{FF2B5EF4-FFF2-40B4-BE49-F238E27FC236}">
                <a16:creationId xmlns:a16="http://schemas.microsoft.com/office/drawing/2014/main" id="{E8E062D3-1D77-5A65-DBA4-7AC650BD7E2F}"/>
              </a:ext>
            </a:extLst>
          </p:cNvPr>
          <p:cNvSpPr txBox="1"/>
          <p:nvPr/>
        </p:nvSpPr>
        <p:spPr>
          <a:xfrm>
            <a:off x="850473" y="1112690"/>
            <a:ext cx="3007555" cy="1107996"/>
          </a:xfrm>
          <a:prstGeom prst="rect">
            <a:avLst/>
          </a:prstGeom>
          <a:noFill/>
        </p:spPr>
        <p:txBody>
          <a:bodyPr wrap="none" rtlCol="0">
            <a:spAutoFit/>
          </a:bodyPr>
          <a:lstStyle/>
          <a:p>
            <a:r>
              <a:rPr lang="en-US" sz="1200" dirty="0"/>
              <a:t>Design Specifications :- </a:t>
            </a:r>
          </a:p>
          <a:p>
            <a:endParaRPr lang="en-US" sz="600" dirty="0"/>
          </a:p>
          <a:p>
            <a:pPr marL="342900" indent="-342900">
              <a:buFont typeface="+mj-lt"/>
              <a:buAutoNum type="arabicPeriod"/>
            </a:pPr>
            <a:r>
              <a:rPr lang="en-US" sz="1200" dirty="0"/>
              <a:t>Frequency of Operation</a:t>
            </a:r>
          </a:p>
          <a:p>
            <a:pPr marL="342900" indent="-342900">
              <a:buFont typeface="+mj-lt"/>
              <a:buAutoNum type="arabicPeriod"/>
            </a:pPr>
            <a:r>
              <a:rPr lang="en-US" sz="1200" dirty="0"/>
              <a:t>Substrate material</a:t>
            </a:r>
          </a:p>
          <a:p>
            <a:pPr marL="342900" indent="-342900">
              <a:buFont typeface="+mj-lt"/>
              <a:buAutoNum type="arabicPeriod"/>
            </a:pPr>
            <a:r>
              <a:rPr lang="en-US" sz="1200" dirty="0"/>
              <a:t>Relative Permittivity of the Substrate</a:t>
            </a:r>
          </a:p>
          <a:p>
            <a:pPr marL="342900" indent="-342900">
              <a:buFont typeface="+mj-lt"/>
              <a:buAutoNum type="arabicPeriod"/>
            </a:pPr>
            <a:r>
              <a:rPr lang="en-IN" sz="1200" dirty="0"/>
              <a:t>Height of the Substrate</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DC4A7BA-30B4-C7F6-8D84-7883EA45BAE2}"/>
                  </a:ext>
                </a:extLst>
              </p:cNvPr>
              <p:cNvSpPr txBox="1"/>
              <p:nvPr/>
            </p:nvSpPr>
            <p:spPr>
              <a:xfrm>
                <a:off x="3726281" y="1764313"/>
                <a:ext cx="36811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solidFill>
                            <a:schemeClr val="tx1"/>
                          </a:solidFill>
                          <a:latin typeface="Cambria Math" panose="02040503050406030204" pitchFamily="18" charset="0"/>
                        </a:rPr>
                        <m:t>(</m:t>
                      </m:r>
                      <m:sSub>
                        <m:sSubPr>
                          <m:ctrlPr>
                            <a:rPr lang="en-US" b="1" i="1" smtClean="0">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𝜺</m:t>
                          </m:r>
                        </m:e>
                        <m:sub>
                          <m:r>
                            <a:rPr lang="en-US" b="1" i="1">
                              <a:solidFill>
                                <a:schemeClr val="tx1"/>
                              </a:solidFill>
                              <a:latin typeface="Cambria Math" panose="02040503050406030204" pitchFamily="18" charset="0"/>
                            </a:rPr>
                            <m:t>𝒓</m:t>
                          </m:r>
                        </m:sub>
                      </m:sSub>
                      <m:r>
                        <a:rPr lang="en-US" b="1" i="1" smtClean="0">
                          <a:solidFill>
                            <a:schemeClr val="tx1"/>
                          </a:solidFill>
                          <a:latin typeface="Cambria Math" panose="02040503050406030204" pitchFamily="18" charset="0"/>
                        </a:rPr>
                        <m:t>)</m:t>
                      </m:r>
                    </m:oMath>
                  </m:oMathPara>
                </a14:m>
                <a:endParaRPr lang="en-US" b="1" dirty="0">
                  <a:solidFill>
                    <a:schemeClr val="tx1"/>
                  </a:solidFill>
                </a:endParaRPr>
              </a:p>
            </p:txBody>
          </p:sp>
        </mc:Choice>
        <mc:Fallback xmlns="">
          <p:sp>
            <p:nvSpPr>
              <p:cNvPr id="34" name="TextBox 33">
                <a:extLst>
                  <a:ext uri="{FF2B5EF4-FFF2-40B4-BE49-F238E27FC236}">
                    <a16:creationId xmlns:a16="http://schemas.microsoft.com/office/drawing/2014/main" id="{EDC4A7BA-30B4-C7F6-8D84-7883EA45BAE2}"/>
                  </a:ext>
                </a:extLst>
              </p:cNvPr>
              <p:cNvSpPr txBox="1">
                <a:spLocks noRot="1" noChangeAspect="1" noMove="1" noResize="1" noEditPoints="1" noAdjustHandles="1" noChangeArrowheads="1" noChangeShapeType="1" noTextEdit="1"/>
              </p:cNvSpPr>
              <p:nvPr/>
            </p:nvSpPr>
            <p:spPr>
              <a:xfrm>
                <a:off x="3726281" y="1764313"/>
                <a:ext cx="368113" cy="215444"/>
              </a:xfrm>
              <a:prstGeom prst="rect">
                <a:avLst/>
              </a:prstGeom>
              <a:blipFill>
                <a:blip r:embed="rId8"/>
                <a:stretch>
                  <a:fillRect l="-14754" r="-14754" b="-33333"/>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5A8BFEE7-6567-E4C3-8557-1DAD65BBAFB9}"/>
              </a:ext>
            </a:extLst>
          </p:cNvPr>
          <p:cNvSpPr txBox="1"/>
          <p:nvPr/>
        </p:nvSpPr>
        <p:spPr>
          <a:xfrm>
            <a:off x="954249" y="2365452"/>
            <a:ext cx="1489786" cy="646331"/>
          </a:xfrm>
          <a:prstGeom prst="rect">
            <a:avLst/>
          </a:prstGeom>
          <a:noFill/>
        </p:spPr>
        <p:txBody>
          <a:bodyPr wrap="square" rtlCol="0">
            <a:spAutoFit/>
          </a:bodyPr>
          <a:lstStyle/>
          <a:p>
            <a:r>
              <a:rPr lang="en-US" sz="1200" b="1" dirty="0"/>
              <a:t>Width of Patch:</a:t>
            </a:r>
          </a:p>
          <a:p>
            <a:endParaRPr lang="en-US" sz="1200" dirty="0"/>
          </a:p>
          <a:p>
            <a:endParaRPr lang="en-IN" sz="1200" dirty="0"/>
          </a:p>
        </p:txBody>
      </p:sp>
      <p:pic>
        <p:nvPicPr>
          <p:cNvPr id="36" name="Picture 35" descr="A mathematical equation with a square and a line&#10;&#10;Description automatically generated with medium confidence">
            <a:extLst>
              <a:ext uri="{FF2B5EF4-FFF2-40B4-BE49-F238E27FC236}">
                <a16:creationId xmlns:a16="http://schemas.microsoft.com/office/drawing/2014/main" id="{BA6C8B1E-CD28-AA52-142A-3E44783A33D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54250" y="2304970"/>
            <a:ext cx="1204156" cy="541583"/>
          </a:xfrm>
          <a:prstGeom prst="rect">
            <a:avLst/>
          </a:prstGeom>
        </p:spPr>
      </p:pic>
      <p:pic>
        <p:nvPicPr>
          <p:cNvPr id="37" name="Picture 36" descr="A mathematical equation with numbers and lines&#10;&#10;Description automatically generated">
            <a:extLst>
              <a:ext uri="{FF2B5EF4-FFF2-40B4-BE49-F238E27FC236}">
                <a16:creationId xmlns:a16="http://schemas.microsoft.com/office/drawing/2014/main" id="{870A321A-F4B4-5B6C-B9AE-073CA4596CB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2608" y="3193988"/>
            <a:ext cx="2921515" cy="516732"/>
          </a:xfrm>
          <a:prstGeom prst="rect">
            <a:avLst/>
          </a:prstGeom>
        </p:spPr>
      </p:pic>
      <p:sp>
        <p:nvSpPr>
          <p:cNvPr id="38" name="TextBox 37">
            <a:extLst>
              <a:ext uri="{FF2B5EF4-FFF2-40B4-BE49-F238E27FC236}">
                <a16:creationId xmlns:a16="http://schemas.microsoft.com/office/drawing/2014/main" id="{9F6415CB-4980-5AE3-3762-FEDE0A593144}"/>
              </a:ext>
            </a:extLst>
          </p:cNvPr>
          <p:cNvSpPr txBox="1"/>
          <p:nvPr/>
        </p:nvSpPr>
        <p:spPr>
          <a:xfrm>
            <a:off x="954249" y="2860027"/>
            <a:ext cx="3235181" cy="276999"/>
          </a:xfrm>
          <a:prstGeom prst="rect">
            <a:avLst/>
          </a:prstGeom>
          <a:noFill/>
        </p:spPr>
        <p:txBody>
          <a:bodyPr wrap="none" rtlCol="0">
            <a:spAutoFit/>
          </a:bodyPr>
          <a:lstStyle/>
          <a:p>
            <a:r>
              <a:rPr lang="en-US" sz="1200" b="1" dirty="0"/>
              <a:t>Effective Dielectric constant of Substrate:</a:t>
            </a:r>
            <a:endParaRPr lang="en-IN" sz="1200" b="1" dirty="0"/>
          </a:p>
        </p:txBody>
      </p:sp>
      <p:pic>
        <p:nvPicPr>
          <p:cNvPr id="39" name="Picture 38" descr="A black and white math equation&#10;&#10;Description automatically generated with medium confidence">
            <a:extLst>
              <a:ext uri="{FF2B5EF4-FFF2-40B4-BE49-F238E27FC236}">
                <a16:creationId xmlns:a16="http://schemas.microsoft.com/office/drawing/2014/main" id="{D0201719-4400-0F9D-7914-2DF9427B04C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87444" y="3855130"/>
            <a:ext cx="1338952" cy="429484"/>
          </a:xfrm>
          <a:prstGeom prst="rect">
            <a:avLst/>
          </a:prstGeom>
        </p:spPr>
      </p:pic>
      <p:sp>
        <p:nvSpPr>
          <p:cNvPr id="40" name="TextBox 39">
            <a:extLst>
              <a:ext uri="{FF2B5EF4-FFF2-40B4-BE49-F238E27FC236}">
                <a16:creationId xmlns:a16="http://schemas.microsoft.com/office/drawing/2014/main" id="{2A747CE4-C4F0-4979-E4FB-75B0CFE46B7B}"/>
              </a:ext>
            </a:extLst>
          </p:cNvPr>
          <p:cNvSpPr txBox="1"/>
          <p:nvPr/>
        </p:nvSpPr>
        <p:spPr>
          <a:xfrm>
            <a:off x="954249" y="3927172"/>
            <a:ext cx="1433406" cy="276999"/>
          </a:xfrm>
          <a:prstGeom prst="rect">
            <a:avLst/>
          </a:prstGeom>
          <a:noFill/>
        </p:spPr>
        <p:txBody>
          <a:bodyPr wrap="none" rtlCol="0">
            <a:spAutoFit/>
          </a:bodyPr>
          <a:lstStyle/>
          <a:p>
            <a:r>
              <a:rPr lang="en-US" sz="1200" b="1" dirty="0"/>
              <a:t>Effective Length:</a:t>
            </a:r>
            <a:endParaRPr lang="en-IN" sz="1200" b="1" dirty="0"/>
          </a:p>
        </p:txBody>
      </p:sp>
      <p:pic>
        <p:nvPicPr>
          <p:cNvPr id="41" name="Picture 40" descr="A black text with numbers&#10;&#10;Description automatically generated with medium confidence">
            <a:extLst>
              <a:ext uri="{FF2B5EF4-FFF2-40B4-BE49-F238E27FC236}">
                <a16:creationId xmlns:a16="http://schemas.microsoft.com/office/drawing/2014/main" id="{1D9D087B-DEC1-9658-2E48-A6B0F62C151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44035" y="4420623"/>
            <a:ext cx="2547314" cy="417617"/>
          </a:xfrm>
          <a:prstGeom prst="rect">
            <a:avLst/>
          </a:prstGeom>
        </p:spPr>
      </p:pic>
      <p:sp>
        <p:nvSpPr>
          <p:cNvPr id="42" name="TextBox 41">
            <a:extLst>
              <a:ext uri="{FF2B5EF4-FFF2-40B4-BE49-F238E27FC236}">
                <a16:creationId xmlns:a16="http://schemas.microsoft.com/office/drawing/2014/main" id="{5B281715-9581-329B-3E7C-1C833BA779B9}"/>
              </a:ext>
            </a:extLst>
          </p:cNvPr>
          <p:cNvSpPr txBox="1"/>
          <p:nvPr/>
        </p:nvSpPr>
        <p:spPr>
          <a:xfrm>
            <a:off x="765517" y="4466833"/>
            <a:ext cx="1718740" cy="276999"/>
          </a:xfrm>
          <a:prstGeom prst="rect">
            <a:avLst/>
          </a:prstGeom>
          <a:noFill/>
        </p:spPr>
        <p:txBody>
          <a:bodyPr wrap="none" rtlCol="0">
            <a:spAutoFit/>
          </a:bodyPr>
          <a:lstStyle/>
          <a:p>
            <a:r>
              <a:rPr lang="en-US" sz="1200" b="1" dirty="0"/>
              <a:t>Extension of Length:</a:t>
            </a:r>
            <a:endParaRPr lang="en-IN" sz="1200" b="1" dirty="0"/>
          </a:p>
        </p:txBody>
      </p:sp>
    </p:spTree>
    <p:extLst>
      <p:ext uri="{BB962C8B-B14F-4D97-AF65-F5344CB8AC3E}">
        <p14:creationId xmlns:p14="http://schemas.microsoft.com/office/powerpoint/2010/main" val="3262869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4"/>
        <p:cNvGrpSpPr/>
        <p:nvPr/>
      </p:nvGrpSpPr>
      <p:grpSpPr>
        <a:xfrm>
          <a:off x="0" y="0"/>
          <a:ext cx="0" cy="0"/>
          <a:chOff x="0" y="0"/>
          <a:chExt cx="0" cy="0"/>
        </a:xfrm>
      </p:grpSpPr>
      <p:sp>
        <p:nvSpPr>
          <p:cNvPr id="1676" name="Google Shape;1676;p49"/>
          <p:cNvSpPr txBox="1">
            <a:spLocks noGrp="1"/>
          </p:cNvSpPr>
          <p:nvPr>
            <p:ph type="title"/>
          </p:nvPr>
        </p:nvSpPr>
        <p:spPr>
          <a:xfrm>
            <a:off x="1400100" y="604850"/>
            <a:ext cx="6343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MPA  design for X Band Application</a:t>
            </a:r>
          </a:p>
        </p:txBody>
      </p:sp>
      <p:sp>
        <p:nvSpPr>
          <p:cNvPr id="1758" name="Google Shape;1758;p49"/>
          <p:cNvSpPr/>
          <p:nvPr/>
        </p:nvSpPr>
        <p:spPr>
          <a:xfrm>
            <a:off x="1257841" y="595276"/>
            <a:ext cx="20676" cy="3064"/>
          </a:xfrm>
          <a:custGeom>
            <a:avLst/>
            <a:gdLst/>
            <a:ahLst/>
            <a:cxnLst/>
            <a:rect l="l" t="t" r="r" b="b"/>
            <a:pathLst>
              <a:path w="938" h="139" extrusionOk="0">
                <a:moveTo>
                  <a:pt x="1" y="0"/>
                </a:moveTo>
                <a:lnTo>
                  <a:pt x="1" y="139"/>
                </a:lnTo>
                <a:lnTo>
                  <a:pt x="937" y="139"/>
                </a:lnTo>
                <a:lnTo>
                  <a:pt x="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9"/>
          <p:cNvSpPr/>
          <p:nvPr/>
        </p:nvSpPr>
        <p:spPr>
          <a:xfrm>
            <a:off x="1300670" y="587627"/>
            <a:ext cx="18383" cy="17612"/>
          </a:xfrm>
          <a:custGeom>
            <a:avLst/>
            <a:gdLst/>
            <a:ahLst/>
            <a:cxnLst/>
            <a:rect l="l" t="t" r="r" b="b"/>
            <a:pathLst>
              <a:path w="834" h="799" extrusionOk="0">
                <a:moveTo>
                  <a:pt x="694" y="139"/>
                </a:moveTo>
                <a:lnTo>
                  <a:pt x="694" y="659"/>
                </a:lnTo>
                <a:lnTo>
                  <a:pt x="139" y="659"/>
                </a:lnTo>
                <a:lnTo>
                  <a:pt x="139" y="139"/>
                </a:lnTo>
                <a:close/>
                <a:moveTo>
                  <a:pt x="1" y="0"/>
                </a:moveTo>
                <a:lnTo>
                  <a:pt x="1" y="798"/>
                </a:lnTo>
                <a:lnTo>
                  <a:pt x="833" y="798"/>
                </a:lnTo>
                <a:lnTo>
                  <a:pt x="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0" name="Google Shape;1760;p49"/>
          <p:cNvGrpSpPr/>
          <p:nvPr/>
        </p:nvGrpSpPr>
        <p:grpSpPr>
          <a:xfrm>
            <a:off x="44723" y="404034"/>
            <a:ext cx="741778" cy="741205"/>
            <a:chOff x="783856" y="433778"/>
            <a:chExt cx="616248" cy="615772"/>
          </a:xfrm>
        </p:grpSpPr>
        <p:sp>
          <p:nvSpPr>
            <p:cNvPr id="1761" name="Google Shape;1761;p49"/>
            <p:cNvSpPr/>
            <p:nvPr/>
          </p:nvSpPr>
          <p:spPr>
            <a:xfrm>
              <a:off x="883868" y="547841"/>
              <a:ext cx="516235" cy="501709"/>
            </a:xfrm>
            <a:custGeom>
              <a:avLst/>
              <a:gdLst/>
              <a:ahLst/>
              <a:cxnLst/>
              <a:rect l="l" t="t" r="r" b="b"/>
              <a:pathLst>
                <a:path w="23420" h="22761" extrusionOk="0">
                  <a:moveTo>
                    <a:pt x="1" y="1"/>
                  </a:moveTo>
                  <a:lnTo>
                    <a:pt x="1" y="22761"/>
                  </a:lnTo>
                  <a:lnTo>
                    <a:pt x="23420" y="22761"/>
                  </a:lnTo>
                  <a:lnTo>
                    <a:pt x="234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9"/>
            <p:cNvSpPr/>
            <p:nvPr/>
          </p:nvSpPr>
          <p:spPr>
            <a:xfrm>
              <a:off x="915984" y="643439"/>
              <a:ext cx="452004" cy="373995"/>
            </a:xfrm>
            <a:custGeom>
              <a:avLst/>
              <a:gdLst/>
              <a:ahLst/>
              <a:cxnLst/>
              <a:rect l="l" t="t" r="r" b="b"/>
              <a:pathLst>
                <a:path w="20506" h="16967" extrusionOk="0">
                  <a:moveTo>
                    <a:pt x="1" y="1"/>
                  </a:moveTo>
                  <a:lnTo>
                    <a:pt x="1" y="16967"/>
                  </a:lnTo>
                  <a:lnTo>
                    <a:pt x="20506" y="16967"/>
                  </a:lnTo>
                  <a:lnTo>
                    <a:pt x="2050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3" name="Google Shape;1763;p49"/>
            <p:cNvGrpSpPr/>
            <p:nvPr/>
          </p:nvGrpSpPr>
          <p:grpSpPr>
            <a:xfrm>
              <a:off x="783856" y="433778"/>
              <a:ext cx="516235" cy="501709"/>
              <a:chOff x="783856" y="433778"/>
              <a:chExt cx="516235" cy="501709"/>
            </a:xfrm>
          </p:grpSpPr>
          <p:sp>
            <p:nvSpPr>
              <p:cNvPr id="1764" name="Google Shape;1764;p49"/>
              <p:cNvSpPr/>
              <p:nvPr/>
            </p:nvSpPr>
            <p:spPr>
              <a:xfrm>
                <a:off x="783856" y="433778"/>
                <a:ext cx="516235" cy="501709"/>
              </a:xfrm>
              <a:custGeom>
                <a:avLst/>
                <a:gdLst/>
                <a:ahLst/>
                <a:cxnLst/>
                <a:rect l="l" t="t" r="r" b="b"/>
                <a:pathLst>
                  <a:path w="23420" h="22761" extrusionOk="0">
                    <a:moveTo>
                      <a:pt x="1" y="1"/>
                    </a:moveTo>
                    <a:lnTo>
                      <a:pt x="1" y="22761"/>
                    </a:lnTo>
                    <a:lnTo>
                      <a:pt x="23420" y="22761"/>
                    </a:lnTo>
                    <a:lnTo>
                      <a:pt x="234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9"/>
              <p:cNvSpPr/>
              <p:nvPr/>
            </p:nvSpPr>
            <p:spPr>
              <a:xfrm>
                <a:off x="815972" y="529376"/>
                <a:ext cx="452004" cy="373995"/>
              </a:xfrm>
              <a:custGeom>
                <a:avLst/>
                <a:gdLst/>
                <a:ahLst/>
                <a:cxnLst/>
                <a:rect l="l" t="t" r="r" b="b"/>
                <a:pathLst>
                  <a:path w="20506" h="16967" extrusionOk="0">
                    <a:moveTo>
                      <a:pt x="1" y="1"/>
                    </a:moveTo>
                    <a:lnTo>
                      <a:pt x="1" y="16967"/>
                    </a:lnTo>
                    <a:lnTo>
                      <a:pt x="20506" y="16967"/>
                    </a:lnTo>
                    <a:lnTo>
                      <a:pt x="20506"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9"/>
              <p:cNvSpPr/>
              <p:nvPr/>
            </p:nvSpPr>
            <p:spPr>
              <a:xfrm>
                <a:off x="1157829" y="481213"/>
                <a:ext cx="20676" cy="3064"/>
              </a:xfrm>
              <a:custGeom>
                <a:avLst/>
                <a:gdLst/>
                <a:ahLst/>
                <a:cxnLst/>
                <a:rect l="l" t="t" r="r" b="b"/>
                <a:pathLst>
                  <a:path w="938" h="139" extrusionOk="0">
                    <a:moveTo>
                      <a:pt x="1" y="0"/>
                    </a:moveTo>
                    <a:lnTo>
                      <a:pt x="1" y="139"/>
                    </a:lnTo>
                    <a:lnTo>
                      <a:pt x="937" y="139"/>
                    </a:lnTo>
                    <a:lnTo>
                      <a:pt x="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9"/>
              <p:cNvSpPr/>
              <p:nvPr/>
            </p:nvSpPr>
            <p:spPr>
              <a:xfrm>
                <a:off x="1243486" y="474314"/>
                <a:ext cx="16091" cy="16091"/>
              </a:xfrm>
              <a:custGeom>
                <a:avLst/>
                <a:gdLst/>
                <a:ahLst/>
                <a:cxnLst/>
                <a:rect l="l" t="t" r="r" b="b"/>
                <a:pathLst>
                  <a:path w="730" h="730" extrusionOk="0">
                    <a:moveTo>
                      <a:pt x="105" y="1"/>
                    </a:moveTo>
                    <a:lnTo>
                      <a:pt x="0" y="105"/>
                    </a:lnTo>
                    <a:lnTo>
                      <a:pt x="660" y="729"/>
                    </a:lnTo>
                    <a:lnTo>
                      <a:pt x="729" y="660"/>
                    </a:lnTo>
                    <a:lnTo>
                      <a:pt x="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9"/>
              <p:cNvSpPr/>
              <p:nvPr/>
            </p:nvSpPr>
            <p:spPr>
              <a:xfrm>
                <a:off x="1243486" y="474314"/>
                <a:ext cx="16091" cy="16091"/>
              </a:xfrm>
              <a:custGeom>
                <a:avLst/>
                <a:gdLst/>
                <a:ahLst/>
                <a:cxnLst/>
                <a:rect l="l" t="t" r="r" b="b"/>
                <a:pathLst>
                  <a:path w="730" h="730" extrusionOk="0">
                    <a:moveTo>
                      <a:pt x="660" y="1"/>
                    </a:moveTo>
                    <a:lnTo>
                      <a:pt x="0" y="660"/>
                    </a:lnTo>
                    <a:lnTo>
                      <a:pt x="105" y="729"/>
                    </a:lnTo>
                    <a:lnTo>
                      <a:pt x="729" y="105"/>
                    </a:lnTo>
                    <a:lnTo>
                      <a:pt x="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9"/>
              <p:cNvSpPr/>
              <p:nvPr/>
            </p:nvSpPr>
            <p:spPr>
              <a:xfrm>
                <a:off x="1200657" y="473565"/>
                <a:ext cx="18383" cy="17612"/>
              </a:xfrm>
              <a:custGeom>
                <a:avLst/>
                <a:gdLst/>
                <a:ahLst/>
                <a:cxnLst/>
                <a:rect l="l" t="t" r="r" b="b"/>
                <a:pathLst>
                  <a:path w="834" h="799" extrusionOk="0">
                    <a:moveTo>
                      <a:pt x="694" y="139"/>
                    </a:moveTo>
                    <a:lnTo>
                      <a:pt x="694" y="659"/>
                    </a:lnTo>
                    <a:lnTo>
                      <a:pt x="139" y="659"/>
                    </a:lnTo>
                    <a:lnTo>
                      <a:pt x="139" y="139"/>
                    </a:lnTo>
                    <a:close/>
                    <a:moveTo>
                      <a:pt x="1" y="0"/>
                    </a:moveTo>
                    <a:lnTo>
                      <a:pt x="1" y="798"/>
                    </a:lnTo>
                    <a:lnTo>
                      <a:pt x="833" y="798"/>
                    </a:lnTo>
                    <a:lnTo>
                      <a:pt x="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aphicFrame>
        <p:nvGraphicFramePr>
          <p:cNvPr id="14" name="Table 13">
            <a:extLst>
              <a:ext uri="{FF2B5EF4-FFF2-40B4-BE49-F238E27FC236}">
                <a16:creationId xmlns:a16="http://schemas.microsoft.com/office/drawing/2014/main" id="{9BD5DF5F-C232-38DA-91BE-2D7BC74CFE60}"/>
              </a:ext>
            </a:extLst>
          </p:cNvPr>
          <p:cNvGraphicFramePr>
            <a:graphicFrameLocks noGrp="1"/>
          </p:cNvGraphicFramePr>
          <p:nvPr>
            <p:extLst>
              <p:ext uri="{D42A27DB-BD31-4B8C-83A1-F6EECF244321}">
                <p14:modId xmlns:p14="http://schemas.microsoft.com/office/powerpoint/2010/main" val="4021911877"/>
              </p:ext>
            </p:extLst>
          </p:nvPr>
        </p:nvGraphicFramePr>
        <p:xfrm>
          <a:off x="786499" y="1355473"/>
          <a:ext cx="3681592" cy="3027552"/>
        </p:xfrm>
        <a:graphic>
          <a:graphicData uri="http://schemas.openxmlformats.org/drawingml/2006/table">
            <a:tbl>
              <a:tblPr firstRow="1" bandRow="1">
                <a:tableStyleId>{073A0DAA-6AF3-43AB-8588-CEC1D06C72B9}</a:tableStyleId>
              </a:tblPr>
              <a:tblGrid>
                <a:gridCol w="2431665">
                  <a:extLst>
                    <a:ext uri="{9D8B030D-6E8A-4147-A177-3AD203B41FA5}">
                      <a16:colId xmlns:a16="http://schemas.microsoft.com/office/drawing/2014/main" val="961888610"/>
                    </a:ext>
                  </a:extLst>
                </a:gridCol>
                <a:gridCol w="1249927">
                  <a:extLst>
                    <a:ext uri="{9D8B030D-6E8A-4147-A177-3AD203B41FA5}">
                      <a16:colId xmlns:a16="http://schemas.microsoft.com/office/drawing/2014/main" val="2034700344"/>
                    </a:ext>
                  </a:extLst>
                </a:gridCol>
              </a:tblGrid>
              <a:tr h="249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Design Parameters</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Values</a:t>
                      </a:r>
                      <a:endParaRPr lang="en-IN" sz="1200" dirty="0"/>
                    </a:p>
                  </a:txBody>
                  <a:tcPr/>
                </a:tc>
                <a:extLst>
                  <a:ext uri="{0D108BD9-81ED-4DB2-BD59-A6C34878D82A}">
                    <a16:rowId xmlns:a16="http://schemas.microsoft.com/office/drawing/2014/main" val="2415699783"/>
                  </a:ext>
                </a:extLst>
              </a:tr>
              <a:tr h="249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Operating Frequency</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 GHz</a:t>
                      </a:r>
                      <a:endParaRPr lang="en-IN" sz="1200" dirty="0"/>
                    </a:p>
                  </a:txBody>
                  <a:tcPr/>
                </a:tc>
                <a:extLst>
                  <a:ext uri="{0D108BD9-81ED-4DB2-BD59-A6C34878D82A}">
                    <a16:rowId xmlns:a16="http://schemas.microsoft.com/office/drawing/2014/main" val="2246100158"/>
                  </a:ext>
                </a:extLst>
              </a:tr>
              <a:tr h="249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Substrate Material</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RO4003</a:t>
                      </a:r>
                      <a:endParaRPr lang="en-IN" sz="1200" dirty="0"/>
                    </a:p>
                  </a:txBody>
                  <a:tcPr/>
                </a:tc>
                <a:extLst>
                  <a:ext uri="{0D108BD9-81ED-4DB2-BD59-A6C34878D82A}">
                    <a16:rowId xmlns:a16="http://schemas.microsoft.com/office/drawing/2014/main" val="458289552"/>
                  </a:ext>
                </a:extLst>
              </a:tr>
              <a:tr h="249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Length of Substrate</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1.6 cm</a:t>
                      </a:r>
                      <a:endParaRPr lang="en-IN" sz="1200" dirty="0"/>
                    </a:p>
                  </a:txBody>
                  <a:tcPr/>
                </a:tc>
                <a:extLst>
                  <a:ext uri="{0D108BD9-81ED-4DB2-BD59-A6C34878D82A}">
                    <a16:rowId xmlns:a16="http://schemas.microsoft.com/office/drawing/2014/main" val="2126140022"/>
                  </a:ext>
                </a:extLst>
              </a:tr>
              <a:tr h="249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Width of Substrate</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1.6 cm</a:t>
                      </a:r>
                      <a:endParaRPr lang="en-IN" sz="1200" dirty="0"/>
                    </a:p>
                  </a:txBody>
                  <a:tcPr/>
                </a:tc>
                <a:extLst>
                  <a:ext uri="{0D108BD9-81ED-4DB2-BD59-A6C34878D82A}">
                    <a16:rowId xmlns:a16="http://schemas.microsoft.com/office/drawing/2014/main" val="457860694"/>
                  </a:ext>
                </a:extLst>
              </a:tr>
              <a:tr h="249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Height of Substrate</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0.0964 cm</a:t>
                      </a:r>
                      <a:endParaRPr lang="en-IN" sz="1200" dirty="0"/>
                    </a:p>
                  </a:txBody>
                  <a:tcPr/>
                </a:tc>
                <a:extLst>
                  <a:ext uri="{0D108BD9-81ED-4DB2-BD59-A6C34878D82A}">
                    <a16:rowId xmlns:a16="http://schemas.microsoft.com/office/drawing/2014/main" val="3699446021"/>
                  </a:ext>
                </a:extLst>
              </a:tr>
              <a:tr h="28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Relative Permittivity of Substrate</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3.4</a:t>
                      </a:r>
                      <a:endParaRPr lang="en-IN" sz="1200" dirty="0"/>
                    </a:p>
                  </a:txBody>
                  <a:tcPr/>
                </a:tc>
                <a:extLst>
                  <a:ext uri="{0D108BD9-81ED-4DB2-BD59-A6C34878D82A}">
                    <a16:rowId xmlns:a16="http://schemas.microsoft.com/office/drawing/2014/main" val="3685551857"/>
                  </a:ext>
                </a:extLst>
              </a:tr>
              <a:tr h="249447">
                <a:tc>
                  <a:txBody>
                    <a:bodyPr/>
                    <a:lstStyle/>
                    <a:p>
                      <a:r>
                        <a:rPr lang="en-US" sz="1200" dirty="0"/>
                        <a:t>Patch Length</a:t>
                      </a:r>
                      <a:endParaRPr lang="en-IN" sz="1200" dirty="0"/>
                    </a:p>
                  </a:txBody>
                  <a:tcPr/>
                </a:tc>
                <a:tc>
                  <a:txBody>
                    <a:bodyPr/>
                    <a:lstStyle/>
                    <a:p>
                      <a:r>
                        <a:rPr lang="en-US" sz="1200" dirty="0"/>
                        <a:t>0.7554 cm</a:t>
                      </a:r>
                      <a:endParaRPr lang="en-IN" sz="1200" dirty="0"/>
                    </a:p>
                  </a:txBody>
                  <a:tcPr/>
                </a:tc>
                <a:extLst>
                  <a:ext uri="{0D108BD9-81ED-4DB2-BD59-A6C34878D82A}">
                    <a16:rowId xmlns:a16="http://schemas.microsoft.com/office/drawing/2014/main" val="3067146887"/>
                  </a:ext>
                </a:extLst>
              </a:tr>
              <a:tr h="249447">
                <a:tc>
                  <a:txBody>
                    <a:bodyPr/>
                    <a:lstStyle/>
                    <a:p>
                      <a:r>
                        <a:rPr lang="en-US" sz="1200" dirty="0"/>
                        <a:t>Patch Width</a:t>
                      </a:r>
                      <a:endParaRPr lang="en-IN" sz="1200" dirty="0"/>
                    </a:p>
                  </a:txBody>
                  <a:tcPr/>
                </a:tc>
                <a:tc>
                  <a:txBody>
                    <a:bodyPr/>
                    <a:lstStyle/>
                    <a:p>
                      <a:r>
                        <a:rPr lang="en-US" sz="1200" dirty="0"/>
                        <a:t>0.9938 cm</a:t>
                      </a:r>
                      <a:endParaRPr lang="en-IN" sz="1200" dirty="0"/>
                    </a:p>
                  </a:txBody>
                  <a:tcPr/>
                </a:tc>
                <a:extLst>
                  <a:ext uri="{0D108BD9-81ED-4DB2-BD59-A6C34878D82A}">
                    <a16:rowId xmlns:a16="http://schemas.microsoft.com/office/drawing/2014/main" val="780917625"/>
                  </a:ext>
                </a:extLst>
              </a:tr>
              <a:tr h="249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Embedded feed Length</a:t>
                      </a:r>
                    </a:p>
                  </a:txBody>
                  <a:tcPr/>
                </a:tc>
                <a:tc>
                  <a:txBody>
                    <a:bodyPr/>
                    <a:lstStyle/>
                    <a:p>
                      <a:r>
                        <a:rPr lang="en-US" sz="1200" dirty="0"/>
                        <a:t>0.2669 cm</a:t>
                      </a:r>
                      <a:endParaRPr lang="en-IN" sz="1200" dirty="0"/>
                    </a:p>
                  </a:txBody>
                  <a:tcPr/>
                </a:tc>
                <a:extLst>
                  <a:ext uri="{0D108BD9-81ED-4DB2-BD59-A6C34878D82A}">
                    <a16:rowId xmlns:a16="http://schemas.microsoft.com/office/drawing/2014/main" val="3579775046"/>
                  </a:ext>
                </a:extLst>
              </a:tr>
              <a:tr h="249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Embedded feed Width</a:t>
                      </a:r>
                    </a:p>
                  </a:txBody>
                  <a:tcPr/>
                </a:tc>
                <a:tc>
                  <a:txBody>
                    <a:bodyPr/>
                    <a:lstStyle/>
                    <a:p>
                      <a:r>
                        <a:rPr lang="en-US" sz="1200" dirty="0"/>
                        <a:t>0.03313 cm</a:t>
                      </a:r>
                      <a:endParaRPr lang="en-IN" sz="1200" dirty="0"/>
                    </a:p>
                  </a:txBody>
                  <a:tcPr/>
                </a:tc>
                <a:extLst>
                  <a:ext uri="{0D108BD9-81ED-4DB2-BD59-A6C34878D82A}">
                    <a16:rowId xmlns:a16="http://schemas.microsoft.com/office/drawing/2014/main" val="18668214"/>
                  </a:ext>
                </a:extLst>
              </a:tr>
            </a:tbl>
          </a:graphicData>
        </a:graphic>
      </p:graphicFrame>
      <p:pic>
        <p:nvPicPr>
          <p:cNvPr id="15" name="Picture 14" descr="A blue rectangle with black text&#10;&#10;Description automatically generated">
            <a:extLst>
              <a:ext uri="{FF2B5EF4-FFF2-40B4-BE49-F238E27FC236}">
                <a16:creationId xmlns:a16="http://schemas.microsoft.com/office/drawing/2014/main" id="{D11FE696-FBE6-2A0E-459B-D70A332EF817}"/>
              </a:ext>
            </a:extLst>
          </p:cNvPr>
          <p:cNvPicPr>
            <a:picLocks noChangeAspect="1"/>
          </p:cNvPicPr>
          <p:nvPr/>
        </p:nvPicPr>
        <p:blipFill rotWithShape="1">
          <a:blip r:embed="rId3">
            <a:extLst>
              <a:ext uri="{28A0092B-C50C-407E-A947-70E740481C1C}">
                <a14:useLocalDpi xmlns:a14="http://schemas.microsoft.com/office/drawing/2010/main" val="0"/>
              </a:ext>
            </a:extLst>
          </a:blip>
          <a:srcRect r="34386" b="10225"/>
          <a:stretch/>
        </p:blipFill>
        <p:spPr>
          <a:xfrm>
            <a:off x="4798879" y="1177550"/>
            <a:ext cx="3558622" cy="2103100"/>
          </a:xfrm>
          <a:prstGeom prst="rect">
            <a:avLst/>
          </a:prstGeom>
        </p:spPr>
      </p:pic>
      <p:sp>
        <p:nvSpPr>
          <p:cNvPr id="2" name="TextBox 1">
            <a:extLst>
              <a:ext uri="{FF2B5EF4-FFF2-40B4-BE49-F238E27FC236}">
                <a16:creationId xmlns:a16="http://schemas.microsoft.com/office/drawing/2014/main" id="{75EAF6DF-7EC6-597B-96A6-A7FF25C790B4}"/>
              </a:ext>
            </a:extLst>
          </p:cNvPr>
          <p:cNvSpPr txBox="1"/>
          <p:nvPr/>
        </p:nvSpPr>
        <p:spPr>
          <a:xfrm>
            <a:off x="5444836" y="3706091"/>
            <a:ext cx="2707793" cy="523220"/>
          </a:xfrm>
          <a:prstGeom prst="rect">
            <a:avLst/>
          </a:prstGeom>
          <a:noFill/>
        </p:spPr>
        <p:txBody>
          <a:bodyPr wrap="none" rtlCol="0">
            <a:spAutoFit/>
          </a:bodyPr>
          <a:lstStyle/>
          <a:p>
            <a:r>
              <a:rPr lang="en-US" dirty="0"/>
              <a:t>Bandwidth at -10dB = 0.35 GHz</a:t>
            </a:r>
          </a:p>
          <a:p>
            <a:r>
              <a:rPr lang="en-US" dirty="0"/>
              <a:t>Bandwidth % = 3.5 %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grpSp>
        <p:nvGrpSpPr>
          <p:cNvPr id="1323" name="Google Shape;1323;p46"/>
          <p:cNvGrpSpPr/>
          <p:nvPr/>
        </p:nvGrpSpPr>
        <p:grpSpPr>
          <a:xfrm>
            <a:off x="8074688" y="418975"/>
            <a:ext cx="357300" cy="357300"/>
            <a:chOff x="981075" y="4248150"/>
            <a:chExt cx="357300" cy="357300"/>
          </a:xfrm>
        </p:grpSpPr>
        <p:sp>
          <p:nvSpPr>
            <p:cNvPr id="1324" name="Google Shape;1324;p46"/>
            <p:cNvSpPr/>
            <p:nvPr/>
          </p:nvSpPr>
          <p:spPr>
            <a:xfrm>
              <a:off x="981075" y="4248150"/>
              <a:ext cx="357300" cy="357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6"/>
            <p:cNvSpPr/>
            <p:nvPr/>
          </p:nvSpPr>
          <p:spPr>
            <a:xfrm>
              <a:off x="1077025" y="4344874"/>
              <a:ext cx="165400" cy="163852"/>
            </a:xfrm>
            <a:custGeom>
              <a:avLst/>
              <a:gdLst/>
              <a:ahLst/>
              <a:cxnLst/>
              <a:rect l="l" t="t" r="r" b="b"/>
              <a:pathLst>
                <a:path w="3678" h="3644" fill="none" extrusionOk="0">
                  <a:moveTo>
                    <a:pt x="3157" y="0"/>
                  </a:moveTo>
                  <a:lnTo>
                    <a:pt x="1839" y="1319"/>
                  </a:lnTo>
                  <a:lnTo>
                    <a:pt x="486" y="0"/>
                  </a:lnTo>
                  <a:lnTo>
                    <a:pt x="0" y="486"/>
                  </a:lnTo>
                  <a:lnTo>
                    <a:pt x="1319" y="1805"/>
                  </a:lnTo>
                  <a:lnTo>
                    <a:pt x="0" y="3158"/>
                  </a:lnTo>
                  <a:lnTo>
                    <a:pt x="486" y="3643"/>
                  </a:lnTo>
                  <a:lnTo>
                    <a:pt x="1839" y="2325"/>
                  </a:lnTo>
                  <a:lnTo>
                    <a:pt x="3157" y="3643"/>
                  </a:lnTo>
                  <a:lnTo>
                    <a:pt x="3678" y="3158"/>
                  </a:lnTo>
                  <a:lnTo>
                    <a:pt x="2325" y="1805"/>
                  </a:lnTo>
                  <a:lnTo>
                    <a:pt x="3678" y="486"/>
                  </a:lnTo>
                  <a:lnTo>
                    <a:pt x="3157" y="0"/>
                  </a:lnTo>
                  <a:lnTo>
                    <a:pt x="3157" y="0"/>
                  </a:ln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6" name="Google Shape;1326;p46"/>
          <p:cNvGrpSpPr/>
          <p:nvPr/>
        </p:nvGrpSpPr>
        <p:grpSpPr>
          <a:xfrm>
            <a:off x="6698661" y="3813369"/>
            <a:ext cx="1552523" cy="677706"/>
            <a:chOff x="6698661" y="3813369"/>
            <a:chExt cx="1552523" cy="677706"/>
          </a:xfrm>
        </p:grpSpPr>
        <p:grpSp>
          <p:nvGrpSpPr>
            <p:cNvPr id="1327" name="Google Shape;1327;p46"/>
            <p:cNvGrpSpPr/>
            <p:nvPr/>
          </p:nvGrpSpPr>
          <p:grpSpPr>
            <a:xfrm>
              <a:off x="7240917" y="3813369"/>
              <a:ext cx="1010267" cy="677706"/>
              <a:chOff x="7547121" y="4126026"/>
              <a:chExt cx="884879" cy="593594"/>
            </a:xfrm>
          </p:grpSpPr>
          <p:grpSp>
            <p:nvGrpSpPr>
              <p:cNvPr id="1328" name="Google Shape;1328;p46"/>
              <p:cNvGrpSpPr/>
              <p:nvPr/>
            </p:nvGrpSpPr>
            <p:grpSpPr>
              <a:xfrm>
                <a:off x="7547121" y="4126026"/>
                <a:ext cx="807768" cy="501969"/>
                <a:chOff x="7868946" y="4011726"/>
                <a:chExt cx="807768" cy="501969"/>
              </a:xfrm>
            </p:grpSpPr>
            <p:sp>
              <p:nvSpPr>
                <p:cNvPr id="1329" name="Google Shape;1329;p46"/>
                <p:cNvSpPr/>
                <p:nvPr/>
              </p:nvSpPr>
              <p:spPr>
                <a:xfrm>
                  <a:off x="7868946" y="4011726"/>
                  <a:ext cx="807768" cy="501969"/>
                </a:xfrm>
                <a:custGeom>
                  <a:avLst/>
                  <a:gdLst/>
                  <a:ahLst/>
                  <a:cxnLst/>
                  <a:rect l="l" t="t" r="r" b="b"/>
                  <a:pathLst>
                    <a:path w="46007" h="28590" extrusionOk="0">
                      <a:moveTo>
                        <a:pt x="1" y="0"/>
                      </a:moveTo>
                      <a:lnTo>
                        <a:pt x="1" y="28589"/>
                      </a:lnTo>
                      <a:lnTo>
                        <a:pt x="46007" y="28589"/>
                      </a:lnTo>
                      <a:lnTo>
                        <a:pt x="46007" y="0"/>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6"/>
                <p:cNvSpPr/>
                <p:nvPr/>
              </p:nvSpPr>
              <p:spPr>
                <a:xfrm>
                  <a:off x="8624304" y="4040959"/>
                  <a:ext cx="29883" cy="29865"/>
                </a:xfrm>
                <a:custGeom>
                  <a:avLst/>
                  <a:gdLst/>
                  <a:ahLst/>
                  <a:cxnLst/>
                  <a:rect l="l" t="t" r="r" b="b"/>
                  <a:pathLst>
                    <a:path w="1702" h="1701" extrusionOk="0">
                      <a:moveTo>
                        <a:pt x="105" y="1"/>
                      </a:moveTo>
                      <a:lnTo>
                        <a:pt x="36" y="35"/>
                      </a:lnTo>
                      <a:lnTo>
                        <a:pt x="1" y="139"/>
                      </a:lnTo>
                      <a:lnTo>
                        <a:pt x="36" y="209"/>
                      </a:lnTo>
                      <a:lnTo>
                        <a:pt x="660" y="868"/>
                      </a:lnTo>
                      <a:lnTo>
                        <a:pt x="36" y="1493"/>
                      </a:lnTo>
                      <a:lnTo>
                        <a:pt x="1" y="1597"/>
                      </a:lnTo>
                      <a:lnTo>
                        <a:pt x="36" y="1666"/>
                      </a:lnTo>
                      <a:lnTo>
                        <a:pt x="105" y="1701"/>
                      </a:lnTo>
                      <a:lnTo>
                        <a:pt x="209" y="1666"/>
                      </a:lnTo>
                      <a:lnTo>
                        <a:pt x="834" y="1041"/>
                      </a:lnTo>
                      <a:lnTo>
                        <a:pt x="1493" y="1666"/>
                      </a:lnTo>
                      <a:lnTo>
                        <a:pt x="1562" y="1701"/>
                      </a:lnTo>
                      <a:lnTo>
                        <a:pt x="1666" y="1666"/>
                      </a:lnTo>
                      <a:lnTo>
                        <a:pt x="1701" y="1597"/>
                      </a:lnTo>
                      <a:lnTo>
                        <a:pt x="1666" y="1493"/>
                      </a:lnTo>
                      <a:lnTo>
                        <a:pt x="1007" y="868"/>
                      </a:lnTo>
                      <a:lnTo>
                        <a:pt x="1666" y="209"/>
                      </a:lnTo>
                      <a:lnTo>
                        <a:pt x="1701" y="139"/>
                      </a:lnTo>
                      <a:lnTo>
                        <a:pt x="1666" y="35"/>
                      </a:lnTo>
                      <a:lnTo>
                        <a:pt x="1562" y="1"/>
                      </a:lnTo>
                      <a:lnTo>
                        <a:pt x="1493" y="35"/>
                      </a:lnTo>
                      <a:lnTo>
                        <a:pt x="834" y="695"/>
                      </a:lnTo>
                      <a:lnTo>
                        <a:pt x="209" y="35"/>
                      </a:lnTo>
                      <a:lnTo>
                        <a:pt x="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6"/>
                <p:cNvSpPr/>
                <p:nvPr/>
              </p:nvSpPr>
              <p:spPr>
                <a:xfrm>
                  <a:off x="8562186" y="4039133"/>
                  <a:ext cx="34114" cy="34132"/>
                </a:xfrm>
                <a:custGeom>
                  <a:avLst/>
                  <a:gdLst/>
                  <a:ahLst/>
                  <a:cxnLst/>
                  <a:rect l="l" t="t" r="r" b="b"/>
                  <a:pathLst>
                    <a:path w="1943" h="1944" extrusionOk="0">
                      <a:moveTo>
                        <a:pt x="1700" y="243"/>
                      </a:moveTo>
                      <a:lnTo>
                        <a:pt x="1700" y="1701"/>
                      </a:lnTo>
                      <a:lnTo>
                        <a:pt x="243" y="1701"/>
                      </a:lnTo>
                      <a:lnTo>
                        <a:pt x="243" y="243"/>
                      </a:lnTo>
                      <a:close/>
                      <a:moveTo>
                        <a:pt x="0" y="1"/>
                      </a:moveTo>
                      <a:lnTo>
                        <a:pt x="0" y="1943"/>
                      </a:lnTo>
                      <a:lnTo>
                        <a:pt x="1943" y="1943"/>
                      </a:lnTo>
                      <a:lnTo>
                        <a:pt x="19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6"/>
                <p:cNvSpPr/>
                <p:nvPr/>
              </p:nvSpPr>
              <p:spPr>
                <a:xfrm>
                  <a:off x="8506143" y="4056199"/>
                  <a:ext cx="34132" cy="4266"/>
                </a:xfrm>
                <a:custGeom>
                  <a:avLst/>
                  <a:gdLst/>
                  <a:ahLst/>
                  <a:cxnLst/>
                  <a:rect l="l" t="t" r="r" b="b"/>
                  <a:pathLst>
                    <a:path w="1944" h="243" extrusionOk="0">
                      <a:moveTo>
                        <a:pt x="104" y="0"/>
                      </a:moveTo>
                      <a:lnTo>
                        <a:pt x="35" y="35"/>
                      </a:lnTo>
                      <a:lnTo>
                        <a:pt x="0" y="139"/>
                      </a:lnTo>
                      <a:lnTo>
                        <a:pt x="35" y="208"/>
                      </a:lnTo>
                      <a:lnTo>
                        <a:pt x="104" y="243"/>
                      </a:lnTo>
                      <a:lnTo>
                        <a:pt x="1839" y="243"/>
                      </a:lnTo>
                      <a:lnTo>
                        <a:pt x="1908" y="208"/>
                      </a:lnTo>
                      <a:lnTo>
                        <a:pt x="1943" y="139"/>
                      </a:lnTo>
                      <a:lnTo>
                        <a:pt x="1908" y="35"/>
                      </a:lnTo>
                      <a:lnTo>
                        <a:pt x="1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46"/>
              <p:cNvGrpSpPr/>
              <p:nvPr/>
            </p:nvGrpSpPr>
            <p:grpSpPr>
              <a:xfrm>
                <a:off x="7623321" y="4217651"/>
                <a:ext cx="808679" cy="501969"/>
                <a:chOff x="6592596" y="2373026"/>
                <a:chExt cx="808679" cy="501969"/>
              </a:xfrm>
            </p:grpSpPr>
            <p:sp>
              <p:nvSpPr>
                <p:cNvPr id="1334" name="Google Shape;1334;p46"/>
                <p:cNvSpPr/>
                <p:nvPr/>
              </p:nvSpPr>
              <p:spPr>
                <a:xfrm>
                  <a:off x="6592596" y="2373026"/>
                  <a:ext cx="807768" cy="501969"/>
                </a:xfrm>
                <a:custGeom>
                  <a:avLst/>
                  <a:gdLst/>
                  <a:ahLst/>
                  <a:cxnLst/>
                  <a:rect l="l" t="t" r="r" b="b"/>
                  <a:pathLst>
                    <a:path w="46007" h="28590" extrusionOk="0">
                      <a:moveTo>
                        <a:pt x="1" y="0"/>
                      </a:moveTo>
                      <a:lnTo>
                        <a:pt x="1" y="28589"/>
                      </a:lnTo>
                      <a:lnTo>
                        <a:pt x="46007" y="28589"/>
                      </a:lnTo>
                      <a:lnTo>
                        <a:pt x="4600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6"/>
                <p:cNvSpPr/>
                <p:nvPr/>
              </p:nvSpPr>
              <p:spPr>
                <a:xfrm>
                  <a:off x="7347954" y="2402259"/>
                  <a:ext cx="29883" cy="29865"/>
                </a:xfrm>
                <a:custGeom>
                  <a:avLst/>
                  <a:gdLst/>
                  <a:ahLst/>
                  <a:cxnLst/>
                  <a:rect l="l" t="t" r="r" b="b"/>
                  <a:pathLst>
                    <a:path w="1702" h="1701" extrusionOk="0">
                      <a:moveTo>
                        <a:pt x="105" y="1"/>
                      </a:moveTo>
                      <a:lnTo>
                        <a:pt x="36" y="35"/>
                      </a:lnTo>
                      <a:lnTo>
                        <a:pt x="1" y="139"/>
                      </a:lnTo>
                      <a:lnTo>
                        <a:pt x="36" y="209"/>
                      </a:lnTo>
                      <a:lnTo>
                        <a:pt x="660" y="868"/>
                      </a:lnTo>
                      <a:lnTo>
                        <a:pt x="36" y="1493"/>
                      </a:lnTo>
                      <a:lnTo>
                        <a:pt x="1" y="1597"/>
                      </a:lnTo>
                      <a:lnTo>
                        <a:pt x="36" y="1666"/>
                      </a:lnTo>
                      <a:lnTo>
                        <a:pt x="105" y="1701"/>
                      </a:lnTo>
                      <a:lnTo>
                        <a:pt x="209" y="1666"/>
                      </a:lnTo>
                      <a:lnTo>
                        <a:pt x="834" y="1041"/>
                      </a:lnTo>
                      <a:lnTo>
                        <a:pt x="1493" y="1666"/>
                      </a:lnTo>
                      <a:lnTo>
                        <a:pt x="1562" y="1701"/>
                      </a:lnTo>
                      <a:lnTo>
                        <a:pt x="1666" y="1666"/>
                      </a:lnTo>
                      <a:lnTo>
                        <a:pt x="1701" y="1597"/>
                      </a:lnTo>
                      <a:lnTo>
                        <a:pt x="1666" y="1493"/>
                      </a:lnTo>
                      <a:lnTo>
                        <a:pt x="1007" y="868"/>
                      </a:lnTo>
                      <a:lnTo>
                        <a:pt x="1666" y="209"/>
                      </a:lnTo>
                      <a:lnTo>
                        <a:pt x="1701" y="139"/>
                      </a:lnTo>
                      <a:lnTo>
                        <a:pt x="1666" y="35"/>
                      </a:lnTo>
                      <a:lnTo>
                        <a:pt x="1562" y="1"/>
                      </a:lnTo>
                      <a:lnTo>
                        <a:pt x="1493" y="35"/>
                      </a:lnTo>
                      <a:lnTo>
                        <a:pt x="834" y="695"/>
                      </a:lnTo>
                      <a:lnTo>
                        <a:pt x="209" y="35"/>
                      </a:lnTo>
                      <a:lnTo>
                        <a:pt x="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6"/>
                <p:cNvSpPr/>
                <p:nvPr/>
              </p:nvSpPr>
              <p:spPr>
                <a:xfrm>
                  <a:off x="7285836" y="2400433"/>
                  <a:ext cx="34114" cy="34132"/>
                </a:xfrm>
                <a:custGeom>
                  <a:avLst/>
                  <a:gdLst/>
                  <a:ahLst/>
                  <a:cxnLst/>
                  <a:rect l="l" t="t" r="r" b="b"/>
                  <a:pathLst>
                    <a:path w="1943" h="1944" extrusionOk="0">
                      <a:moveTo>
                        <a:pt x="1700" y="243"/>
                      </a:moveTo>
                      <a:lnTo>
                        <a:pt x="1700" y="1701"/>
                      </a:lnTo>
                      <a:lnTo>
                        <a:pt x="243" y="1701"/>
                      </a:lnTo>
                      <a:lnTo>
                        <a:pt x="243" y="243"/>
                      </a:lnTo>
                      <a:close/>
                      <a:moveTo>
                        <a:pt x="0" y="1"/>
                      </a:moveTo>
                      <a:lnTo>
                        <a:pt x="0" y="1943"/>
                      </a:lnTo>
                      <a:lnTo>
                        <a:pt x="1943" y="1943"/>
                      </a:lnTo>
                      <a:lnTo>
                        <a:pt x="19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6"/>
                <p:cNvSpPr/>
                <p:nvPr/>
              </p:nvSpPr>
              <p:spPr>
                <a:xfrm>
                  <a:off x="7229793" y="2417499"/>
                  <a:ext cx="34132" cy="4266"/>
                </a:xfrm>
                <a:custGeom>
                  <a:avLst/>
                  <a:gdLst/>
                  <a:ahLst/>
                  <a:cxnLst/>
                  <a:rect l="l" t="t" r="r" b="b"/>
                  <a:pathLst>
                    <a:path w="1944" h="243" extrusionOk="0">
                      <a:moveTo>
                        <a:pt x="104" y="0"/>
                      </a:moveTo>
                      <a:lnTo>
                        <a:pt x="35" y="35"/>
                      </a:lnTo>
                      <a:lnTo>
                        <a:pt x="0" y="139"/>
                      </a:lnTo>
                      <a:lnTo>
                        <a:pt x="35" y="208"/>
                      </a:lnTo>
                      <a:lnTo>
                        <a:pt x="104" y="243"/>
                      </a:lnTo>
                      <a:lnTo>
                        <a:pt x="1839" y="243"/>
                      </a:lnTo>
                      <a:lnTo>
                        <a:pt x="1908" y="208"/>
                      </a:lnTo>
                      <a:lnTo>
                        <a:pt x="1943" y="139"/>
                      </a:lnTo>
                      <a:lnTo>
                        <a:pt x="1908" y="35"/>
                      </a:lnTo>
                      <a:lnTo>
                        <a:pt x="1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8" name="Google Shape;1338;p46"/>
                <p:cNvCxnSpPr/>
                <p:nvPr/>
              </p:nvCxnSpPr>
              <p:spPr>
                <a:xfrm>
                  <a:off x="6594875" y="2465800"/>
                  <a:ext cx="8064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339" name="Google Shape;1339;p46"/>
            <p:cNvGrpSpPr/>
            <p:nvPr/>
          </p:nvGrpSpPr>
          <p:grpSpPr>
            <a:xfrm>
              <a:off x="6698661" y="3940201"/>
              <a:ext cx="201777" cy="197103"/>
              <a:chOff x="1983715" y="1621340"/>
              <a:chExt cx="89975" cy="87887"/>
            </a:xfrm>
          </p:grpSpPr>
          <p:sp>
            <p:nvSpPr>
              <p:cNvPr id="1340" name="Google Shape;1340;p46"/>
              <p:cNvSpPr/>
              <p:nvPr/>
            </p:nvSpPr>
            <p:spPr>
              <a:xfrm>
                <a:off x="2021346" y="1658971"/>
                <a:ext cx="12623" cy="10488"/>
              </a:xfrm>
              <a:custGeom>
                <a:avLst/>
                <a:gdLst/>
                <a:ahLst/>
                <a:cxnLst/>
                <a:rect l="l" t="t" r="r" b="b"/>
                <a:pathLst>
                  <a:path w="266" h="221" extrusionOk="0">
                    <a:moveTo>
                      <a:pt x="1" y="0"/>
                    </a:moveTo>
                    <a:lnTo>
                      <a:pt x="1" y="221"/>
                    </a:lnTo>
                    <a:lnTo>
                      <a:pt x="265" y="221"/>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6"/>
              <p:cNvSpPr/>
              <p:nvPr/>
            </p:nvSpPr>
            <p:spPr>
              <a:xfrm>
                <a:off x="2021346" y="1658971"/>
                <a:ext cx="12623" cy="10488"/>
              </a:xfrm>
              <a:custGeom>
                <a:avLst/>
                <a:gdLst/>
                <a:ahLst/>
                <a:cxnLst/>
                <a:rect l="l" t="t" r="r" b="b"/>
                <a:pathLst>
                  <a:path w="266" h="221" fill="none" extrusionOk="0">
                    <a:moveTo>
                      <a:pt x="265" y="0"/>
                    </a:moveTo>
                    <a:lnTo>
                      <a:pt x="1" y="0"/>
                    </a:lnTo>
                    <a:lnTo>
                      <a:pt x="1" y="221"/>
                    </a:lnTo>
                    <a:lnTo>
                      <a:pt x="265" y="221"/>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6"/>
              <p:cNvSpPr/>
              <p:nvPr/>
            </p:nvSpPr>
            <p:spPr>
              <a:xfrm>
                <a:off x="2021346" y="1621340"/>
                <a:ext cx="14711" cy="87887"/>
              </a:xfrm>
              <a:custGeom>
                <a:avLst/>
                <a:gdLst/>
                <a:ahLst/>
                <a:cxnLst/>
                <a:rect l="l" t="t" r="r" b="b"/>
                <a:pathLst>
                  <a:path w="310" h="1852" extrusionOk="0">
                    <a:moveTo>
                      <a:pt x="1" y="0"/>
                    </a:moveTo>
                    <a:lnTo>
                      <a:pt x="1" y="1851"/>
                    </a:lnTo>
                    <a:lnTo>
                      <a:pt x="309" y="1851"/>
                    </a:lnTo>
                    <a:lnTo>
                      <a:pt x="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6"/>
              <p:cNvSpPr/>
              <p:nvPr/>
            </p:nvSpPr>
            <p:spPr>
              <a:xfrm>
                <a:off x="1983715" y="1658971"/>
                <a:ext cx="89975" cy="12576"/>
              </a:xfrm>
              <a:custGeom>
                <a:avLst/>
                <a:gdLst/>
                <a:ahLst/>
                <a:cxnLst/>
                <a:rect l="l" t="t" r="r" b="b"/>
                <a:pathLst>
                  <a:path w="1896" h="265" extrusionOk="0">
                    <a:moveTo>
                      <a:pt x="0" y="0"/>
                    </a:moveTo>
                    <a:lnTo>
                      <a:pt x="0" y="265"/>
                    </a:lnTo>
                    <a:lnTo>
                      <a:pt x="1896" y="265"/>
                    </a:lnTo>
                    <a:lnTo>
                      <a:pt x="18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61" name="Google Shape;1461;p46"/>
          <p:cNvSpPr txBox="1">
            <a:spLocks noGrp="1"/>
          </p:cNvSpPr>
          <p:nvPr>
            <p:ph type="subTitle" idx="2"/>
          </p:nvPr>
        </p:nvSpPr>
        <p:spPr>
          <a:xfrm rot="5400000">
            <a:off x="-676375" y="1436825"/>
            <a:ext cx="2123100" cy="2019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Clr>
                <a:schemeClr val="dk1"/>
              </a:buClr>
              <a:buSzPts val="1100"/>
              <a:buFont typeface="Arial"/>
              <a:buNone/>
            </a:pPr>
            <a:r>
              <a:rPr lang="en"/>
              <a:t>Drafting &amp; CAD Technology</a:t>
            </a:r>
            <a:endParaRPr/>
          </a:p>
        </p:txBody>
      </p:sp>
      <p:sp>
        <p:nvSpPr>
          <p:cNvPr id="1462" name="Google Shape;1462;p46"/>
          <p:cNvSpPr txBox="1">
            <a:spLocks noGrp="1"/>
          </p:cNvSpPr>
          <p:nvPr>
            <p:ph type="subTitle" idx="3"/>
          </p:nvPr>
        </p:nvSpPr>
        <p:spPr>
          <a:xfrm rot="5400000">
            <a:off x="-559825" y="3621325"/>
            <a:ext cx="1890000" cy="20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a:t>Major for college</a:t>
            </a:r>
            <a:endParaRPr/>
          </a:p>
        </p:txBody>
      </p:sp>
      <p:pic>
        <p:nvPicPr>
          <p:cNvPr id="6" name="Picture 5" descr="A computer screen shot of a square&#10;&#10;Description automatically generated">
            <a:extLst>
              <a:ext uri="{FF2B5EF4-FFF2-40B4-BE49-F238E27FC236}">
                <a16:creationId xmlns:a16="http://schemas.microsoft.com/office/drawing/2014/main" id="{34022FAF-692F-AECB-87CC-E30624C06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8274"/>
            <a:ext cx="4659051" cy="2273475"/>
          </a:xfrm>
          <a:prstGeom prst="rect">
            <a:avLst/>
          </a:prstGeom>
        </p:spPr>
      </p:pic>
      <p:pic>
        <p:nvPicPr>
          <p:cNvPr id="7" name="Picture 6" descr="A graph of a graph&#10;&#10;Description automatically generated">
            <a:extLst>
              <a:ext uri="{FF2B5EF4-FFF2-40B4-BE49-F238E27FC236}">
                <a16:creationId xmlns:a16="http://schemas.microsoft.com/office/drawing/2014/main" id="{9E83BEF1-F5C6-4F6A-0082-F2A3558D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14632"/>
            <a:ext cx="4677122" cy="2230593"/>
          </a:xfrm>
          <a:prstGeom prst="rect">
            <a:avLst/>
          </a:prstGeom>
        </p:spPr>
      </p:pic>
      <p:pic>
        <p:nvPicPr>
          <p:cNvPr id="8" name="Picture 7" descr="A graph with red lines&#10;&#10;Description automatically generated">
            <a:extLst>
              <a:ext uri="{FF2B5EF4-FFF2-40B4-BE49-F238E27FC236}">
                <a16:creationId xmlns:a16="http://schemas.microsoft.com/office/drawing/2014/main" id="{41892C51-44F2-E2CA-A891-9A3956DB65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6960" y="2617799"/>
            <a:ext cx="4122916" cy="2227425"/>
          </a:xfrm>
          <a:prstGeom prst="rect">
            <a:avLst/>
          </a:prstGeom>
        </p:spPr>
      </p:pic>
      <p:pic>
        <p:nvPicPr>
          <p:cNvPr id="9" name="Picture 8" descr="A graph of a function&#10;&#10;Description automatically generated">
            <a:extLst>
              <a:ext uri="{FF2B5EF4-FFF2-40B4-BE49-F238E27FC236}">
                <a16:creationId xmlns:a16="http://schemas.microsoft.com/office/drawing/2014/main" id="{19233798-0369-6369-CB90-6DC57774E7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6960" y="311730"/>
            <a:ext cx="4122916" cy="2260020"/>
          </a:xfrm>
          <a:prstGeom prst="rect">
            <a:avLst/>
          </a:prstGeom>
        </p:spPr>
      </p:pic>
      <p:sp>
        <p:nvSpPr>
          <p:cNvPr id="2" name="TextBox 1">
            <a:extLst>
              <a:ext uri="{FF2B5EF4-FFF2-40B4-BE49-F238E27FC236}">
                <a16:creationId xmlns:a16="http://schemas.microsoft.com/office/drawing/2014/main" id="{0E6874A8-EC16-CC19-0B5D-F9A217420B96}"/>
              </a:ext>
            </a:extLst>
          </p:cNvPr>
          <p:cNvSpPr txBox="1"/>
          <p:nvPr/>
        </p:nvSpPr>
        <p:spPr>
          <a:xfrm>
            <a:off x="0" y="-17157"/>
            <a:ext cx="3260829" cy="307777"/>
          </a:xfrm>
          <a:prstGeom prst="rect">
            <a:avLst/>
          </a:prstGeom>
          <a:noFill/>
        </p:spPr>
        <p:txBody>
          <a:bodyPr wrap="none" rtlCol="0">
            <a:spAutoFit/>
          </a:bodyPr>
          <a:lstStyle/>
          <a:p>
            <a:r>
              <a:rPr lang="en-US" dirty="0"/>
              <a:t>Results of MPA of frequency 10 GHz :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4"/>
        <p:cNvGrpSpPr/>
        <p:nvPr/>
      </p:nvGrpSpPr>
      <p:grpSpPr>
        <a:xfrm>
          <a:off x="0" y="0"/>
          <a:ext cx="0" cy="0"/>
          <a:chOff x="0" y="0"/>
          <a:chExt cx="0" cy="0"/>
        </a:xfrm>
      </p:grpSpPr>
      <p:sp>
        <p:nvSpPr>
          <p:cNvPr id="1676" name="Google Shape;1676;p49"/>
          <p:cNvSpPr txBox="1">
            <a:spLocks noGrp="1"/>
          </p:cNvSpPr>
          <p:nvPr>
            <p:ph type="title"/>
          </p:nvPr>
        </p:nvSpPr>
        <p:spPr>
          <a:xfrm>
            <a:off x="679716" y="209275"/>
            <a:ext cx="749694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MPA design for Military Satellite Communication</a:t>
            </a:r>
          </a:p>
        </p:txBody>
      </p:sp>
      <p:sp>
        <p:nvSpPr>
          <p:cNvPr id="1758" name="Google Shape;1758;p49"/>
          <p:cNvSpPr/>
          <p:nvPr/>
        </p:nvSpPr>
        <p:spPr>
          <a:xfrm>
            <a:off x="1257841" y="595276"/>
            <a:ext cx="20676" cy="3064"/>
          </a:xfrm>
          <a:custGeom>
            <a:avLst/>
            <a:gdLst/>
            <a:ahLst/>
            <a:cxnLst/>
            <a:rect l="l" t="t" r="r" b="b"/>
            <a:pathLst>
              <a:path w="938" h="139" extrusionOk="0">
                <a:moveTo>
                  <a:pt x="1" y="0"/>
                </a:moveTo>
                <a:lnTo>
                  <a:pt x="1" y="139"/>
                </a:lnTo>
                <a:lnTo>
                  <a:pt x="937" y="139"/>
                </a:lnTo>
                <a:lnTo>
                  <a:pt x="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9"/>
          <p:cNvSpPr/>
          <p:nvPr/>
        </p:nvSpPr>
        <p:spPr>
          <a:xfrm>
            <a:off x="1300670" y="587627"/>
            <a:ext cx="18383" cy="17612"/>
          </a:xfrm>
          <a:custGeom>
            <a:avLst/>
            <a:gdLst/>
            <a:ahLst/>
            <a:cxnLst/>
            <a:rect l="l" t="t" r="r" b="b"/>
            <a:pathLst>
              <a:path w="834" h="799" extrusionOk="0">
                <a:moveTo>
                  <a:pt x="694" y="139"/>
                </a:moveTo>
                <a:lnTo>
                  <a:pt x="694" y="659"/>
                </a:lnTo>
                <a:lnTo>
                  <a:pt x="139" y="659"/>
                </a:lnTo>
                <a:lnTo>
                  <a:pt x="139" y="139"/>
                </a:lnTo>
                <a:close/>
                <a:moveTo>
                  <a:pt x="1" y="0"/>
                </a:moveTo>
                <a:lnTo>
                  <a:pt x="1" y="798"/>
                </a:lnTo>
                <a:lnTo>
                  <a:pt x="833" y="798"/>
                </a:lnTo>
                <a:lnTo>
                  <a:pt x="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diagram of a rectangular object with arrows&#10;&#10;Description automatically generated">
            <a:extLst>
              <a:ext uri="{FF2B5EF4-FFF2-40B4-BE49-F238E27FC236}">
                <a16:creationId xmlns:a16="http://schemas.microsoft.com/office/drawing/2014/main" id="{64DBE958-6CEC-2087-402D-1DF3428D04BB}"/>
              </a:ext>
            </a:extLst>
          </p:cNvPr>
          <p:cNvPicPr>
            <a:picLocks noChangeAspect="1"/>
          </p:cNvPicPr>
          <p:nvPr/>
        </p:nvPicPr>
        <p:blipFill rotWithShape="1">
          <a:blip r:embed="rId3">
            <a:duotone>
              <a:prstClr val="black"/>
              <a:schemeClr val="accent2">
                <a:tint val="45000"/>
                <a:satMod val="400000"/>
              </a:schemeClr>
            </a:duotone>
            <a:extLst>
              <a:ext uri="{28A0092B-C50C-407E-A947-70E740481C1C}">
                <a14:useLocalDpi xmlns:a14="http://schemas.microsoft.com/office/drawing/2010/main" val="0"/>
              </a:ext>
            </a:extLst>
          </a:blip>
          <a:srcRect l="4284" t="3576" r="7239" b="4633"/>
          <a:stretch/>
        </p:blipFill>
        <p:spPr>
          <a:xfrm>
            <a:off x="740947" y="887578"/>
            <a:ext cx="2726151" cy="1790990"/>
          </a:xfrm>
          <a:prstGeom prst="rect">
            <a:avLst/>
          </a:prstGeom>
        </p:spPr>
      </p:pic>
      <p:graphicFrame>
        <p:nvGraphicFramePr>
          <p:cNvPr id="4" name="Table 3">
            <a:extLst>
              <a:ext uri="{FF2B5EF4-FFF2-40B4-BE49-F238E27FC236}">
                <a16:creationId xmlns:a16="http://schemas.microsoft.com/office/drawing/2014/main" id="{C9200D43-C1CF-989B-DE0D-38525EDC5FDD}"/>
              </a:ext>
            </a:extLst>
          </p:cNvPr>
          <p:cNvGraphicFramePr>
            <a:graphicFrameLocks noGrp="1"/>
          </p:cNvGraphicFramePr>
          <p:nvPr>
            <p:extLst>
              <p:ext uri="{D42A27DB-BD31-4B8C-83A1-F6EECF244321}">
                <p14:modId xmlns:p14="http://schemas.microsoft.com/office/powerpoint/2010/main" val="1841791251"/>
              </p:ext>
            </p:extLst>
          </p:nvPr>
        </p:nvGraphicFramePr>
        <p:xfrm>
          <a:off x="4925291" y="781974"/>
          <a:ext cx="3512126" cy="4084320"/>
        </p:xfrm>
        <a:graphic>
          <a:graphicData uri="http://schemas.openxmlformats.org/drawingml/2006/table">
            <a:tbl>
              <a:tblPr firstRow="1" bandRow="1">
                <a:tableStyleId>{5C22544A-7EE6-4342-B048-85BDC9FD1C3A}</a:tableStyleId>
              </a:tblPr>
              <a:tblGrid>
                <a:gridCol w="2189450">
                  <a:extLst>
                    <a:ext uri="{9D8B030D-6E8A-4147-A177-3AD203B41FA5}">
                      <a16:colId xmlns:a16="http://schemas.microsoft.com/office/drawing/2014/main" val="1198274096"/>
                    </a:ext>
                  </a:extLst>
                </a:gridCol>
                <a:gridCol w="1322676">
                  <a:extLst>
                    <a:ext uri="{9D8B030D-6E8A-4147-A177-3AD203B41FA5}">
                      <a16:colId xmlns:a16="http://schemas.microsoft.com/office/drawing/2014/main" val="1565453896"/>
                    </a:ext>
                  </a:extLst>
                </a:gridCol>
              </a:tblGrid>
              <a:tr h="266791">
                <a:tc>
                  <a:txBody>
                    <a:bodyPr/>
                    <a:lstStyle/>
                    <a:p>
                      <a:r>
                        <a:rPr lang="en-US" dirty="0"/>
                        <a:t>Design Parameters</a:t>
                      </a:r>
                      <a:endParaRPr lang="en-IN" dirty="0"/>
                    </a:p>
                  </a:txBody>
                  <a:tcPr/>
                </a:tc>
                <a:tc>
                  <a:txBody>
                    <a:bodyPr/>
                    <a:lstStyle/>
                    <a:p>
                      <a:r>
                        <a:rPr lang="en-US" dirty="0"/>
                        <a:t>Values</a:t>
                      </a:r>
                      <a:endParaRPr lang="en-IN" dirty="0"/>
                    </a:p>
                  </a:txBody>
                  <a:tcPr/>
                </a:tc>
                <a:extLst>
                  <a:ext uri="{0D108BD9-81ED-4DB2-BD59-A6C34878D82A}">
                    <a16:rowId xmlns:a16="http://schemas.microsoft.com/office/drawing/2014/main" val="575994097"/>
                  </a:ext>
                </a:extLst>
              </a:tr>
              <a:tr h="266791">
                <a:tc>
                  <a:txBody>
                    <a:bodyPr/>
                    <a:lstStyle/>
                    <a:p>
                      <a:r>
                        <a:rPr lang="en-US" dirty="0" err="1"/>
                        <a:t>Wg</a:t>
                      </a:r>
                      <a:endParaRPr lang="en-IN" dirty="0"/>
                    </a:p>
                  </a:txBody>
                  <a:tcPr/>
                </a:tc>
                <a:tc>
                  <a:txBody>
                    <a:bodyPr/>
                    <a:lstStyle/>
                    <a:p>
                      <a:r>
                        <a:rPr lang="en-US" dirty="0"/>
                        <a:t>34.19 mm</a:t>
                      </a:r>
                      <a:endParaRPr lang="en-IN" dirty="0"/>
                    </a:p>
                  </a:txBody>
                  <a:tcPr/>
                </a:tc>
                <a:extLst>
                  <a:ext uri="{0D108BD9-81ED-4DB2-BD59-A6C34878D82A}">
                    <a16:rowId xmlns:a16="http://schemas.microsoft.com/office/drawing/2014/main" val="301797393"/>
                  </a:ext>
                </a:extLst>
              </a:tr>
              <a:tr h="266791">
                <a:tc>
                  <a:txBody>
                    <a:bodyPr/>
                    <a:lstStyle/>
                    <a:p>
                      <a:r>
                        <a:rPr lang="en-US" dirty="0"/>
                        <a:t>Lg</a:t>
                      </a:r>
                      <a:endParaRPr lang="en-IN" dirty="0"/>
                    </a:p>
                  </a:txBody>
                  <a:tcPr/>
                </a:tc>
                <a:tc>
                  <a:txBody>
                    <a:bodyPr/>
                    <a:lstStyle/>
                    <a:p>
                      <a:r>
                        <a:rPr lang="en-US" dirty="0"/>
                        <a:t>29.72 mm</a:t>
                      </a:r>
                      <a:endParaRPr lang="en-IN" dirty="0"/>
                    </a:p>
                  </a:txBody>
                  <a:tcPr/>
                </a:tc>
                <a:extLst>
                  <a:ext uri="{0D108BD9-81ED-4DB2-BD59-A6C34878D82A}">
                    <a16:rowId xmlns:a16="http://schemas.microsoft.com/office/drawing/2014/main" val="2730941992"/>
                  </a:ext>
                </a:extLst>
              </a:tr>
              <a:tr h="266791">
                <a:tc>
                  <a:txBody>
                    <a:bodyPr/>
                    <a:lstStyle/>
                    <a:p>
                      <a:r>
                        <a:rPr lang="en-US" dirty="0"/>
                        <a:t>W</a:t>
                      </a:r>
                      <a:endParaRPr lang="en-IN" dirty="0"/>
                    </a:p>
                  </a:txBody>
                  <a:tcPr/>
                </a:tc>
                <a:tc>
                  <a:txBody>
                    <a:bodyPr/>
                    <a:lstStyle/>
                    <a:p>
                      <a:r>
                        <a:rPr lang="en-US" dirty="0"/>
                        <a:t>15.14 mm</a:t>
                      </a:r>
                      <a:endParaRPr lang="en-IN" dirty="0"/>
                    </a:p>
                  </a:txBody>
                  <a:tcPr/>
                </a:tc>
                <a:extLst>
                  <a:ext uri="{0D108BD9-81ED-4DB2-BD59-A6C34878D82A}">
                    <a16:rowId xmlns:a16="http://schemas.microsoft.com/office/drawing/2014/main" val="1828147410"/>
                  </a:ext>
                </a:extLst>
              </a:tr>
              <a:tr h="266791">
                <a:tc>
                  <a:txBody>
                    <a:bodyPr/>
                    <a:lstStyle/>
                    <a:p>
                      <a:r>
                        <a:rPr lang="en-US" dirty="0"/>
                        <a:t>L</a:t>
                      </a:r>
                      <a:endParaRPr lang="en-IN" dirty="0"/>
                    </a:p>
                  </a:txBody>
                  <a:tcPr/>
                </a:tc>
                <a:tc>
                  <a:txBody>
                    <a:bodyPr/>
                    <a:lstStyle/>
                    <a:p>
                      <a:r>
                        <a:rPr lang="en-US" dirty="0"/>
                        <a:t>10.87 mm</a:t>
                      </a:r>
                      <a:endParaRPr lang="en-IN" dirty="0"/>
                    </a:p>
                  </a:txBody>
                  <a:tcPr/>
                </a:tc>
                <a:extLst>
                  <a:ext uri="{0D108BD9-81ED-4DB2-BD59-A6C34878D82A}">
                    <a16:rowId xmlns:a16="http://schemas.microsoft.com/office/drawing/2014/main" val="2500255055"/>
                  </a:ext>
                </a:extLst>
              </a:tr>
              <a:tr h="266791">
                <a:tc>
                  <a:txBody>
                    <a:bodyPr/>
                    <a:lstStyle/>
                    <a:p>
                      <a:r>
                        <a:rPr lang="en-US" dirty="0" err="1"/>
                        <a:t>Wa</a:t>
                      </a:r>
                      <a:endParaRPr lang="en-IN" dirty="0"/>
                    </a:p>
                  </a:txBody>
                  <a:tcPr/>
                </a:tc>
                <a:tc>
                  <a:txBody>
                    <a:bodyPr/>
                    <a:lstStyle/>
                    <a:p>
                      <a:r>
                        <a:rPr lang="en-US" dirty="0"/>
                        <a:t>0.125 mm</a:t>
                      </a:r>
                      <a:endParaRPr lang="en-IN" dirty="0"/>
                    </a:p>
                  </a:txBody>
                  <a:tcPr/>
                </a:tc>
                <a:extLst>
                  <a:ext uri="{0D108BD9-81ED-4DB2-BD59-A6C34878D82A}">
                    <a16:rowId xmlns:a16="http://schemas.microsoft.com/office/drawing/2014/main" val="1602942679"/>
                  </a:ext>
                </a:extLst>
              </a:tr>
              <a:tr h="266791">
                <a:tc>
                  <a:txBody>
                    <a:bodyPr/>
                    <a:lstStyle/>
                    <a:p>
                      <a:r>
                        <a:rPr lang="en-US" dirty="0"/>
                        <a:t>La</a:t>
                      </a:r>
                      <a:endParaRPr lang="en-IN" dirty="0"/>
                    </a:p>
                  </a:txBody>
                  <a:tcPr/>
                </a:tc>
                <a:tc>
                  <a:txBody>
                    <a:bodyPr/>
                    <a:lstStyle/>
                    <a:p>
                      <a:r>
                        <a:rPr lang="en-US" dirty="0"/>
                        <a:t>4.7925 mm</a:t>
                      </a:r>
                      <a:endParaRPr lang="en-IN" dirty="0"/>
                    </a:p>
                  </a:txBody>
                  <a:tcPr/>
                </a:tc>
                <a:extLst>
                  <a:ext uri="{0D108BD9-81ED-4DB2-BD59-A6C34878D82A}">
                    <a16:rowId xmlns:a16="http://schemas.microsoft.com/office/drawing/2014/main" val="3665952951"/>
                  </a:ext>
                </a:extLst>
              </a:tr>
              <a:tr h="266791">
                <a:tc>
                  <a:txBody>
                    <a:bodyPr/>
                    <a:lstStyle/>
                    <a:p>
                      <a:r>
                        <a:rPr lang="en-US" dirty="0"/>
                        <a:t>Wb</a:t>
                      </a:r>
                      <a:endParaRPr lang="en-IN" dirty="0"/>
                    </a:p>
                  </a:txBody>
                  <a:tcPr/>
                </a:tc>
                <a:tc>
                  <a:txBody>
                    <a:bodyPr/>
                    <a:lstStyle/>
                    <a:p>
                      <a:r>
                        <a:rPr lang="en-US" dirty="0"/>
                        <a:t>3 mm</a:t>
                      </a:r>
                      <a:endParaRPr lang="en-IN" dirty="0"/>
                    </a:p>
                  </a:txBody>
                  <a:tcPr/>
                </a:tc>
                <a:extLst>
                  <a:ext uri="{0D108BD9-81ED-4DB2-BD59-A6C34878D82A}">
                    <a16:rowId xmlns:a16="http://schemas.microsoft.com/office/drawing/2014/main" val="713526057"/>
                  </a:ext>
                </a:extLst>
              </a:tr>
              <a:tr h="266791">
                <a:tc>
                  <a:txBody>
                    <a:bodyPr/>
                    <a:lstStyle/>
                    <a:p>
                      <a:r>
                        <a:rPr lang="en-US" dirty="0" err="1"/>
                        <a:t>Lb</a:t>
                      </a:r>
                      <a:endParaRPr lang="en-IN" dirty="0"/>
                    </a:p>
                  </a:txBody>
                  <a:tcPr/>
                </a:tc>
                <a:tc>
                  <a:txBody>
                    <a:bodyPr/>
                    <a:lstStyle/>
                    <a:p>
                      <a:r>
                        <a:rPr lang="en-US" dirty="0"/>
                        <a:t>4.7325 mm</a:t>
                      </a:r>
                      <a:endParaRPr lang="en-IN" dirty="0"/>
                    </a:p>
                  </a:txBody>
                  <a:tcPr/>
                </a:tc>
                <a:extLst>
                  <a:ext uri="{0D108BD9-81ED-4DB2-BD59-A6C34878D82A}">
                    <a16:rowId xmlns:a16="http://schemas.microsoft.com/office/drawing/2014/main" val="2577543675"/>
                  </a:ext>
                </a:extLst>
              </a:tr>
              <a:tr h="2667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Substrate Material</a:t>
                      </a:r>
                      <a:endParaRPr lang="en-IN" sz="1400" dirty="0"/>
                    </a:p>
                  </a:txBody>
                  <a:tcPr/>
                </a:tc>
                <a:tc>
                  <a:txBody>
                    <a:bodyPr/>
                    <a:lstStyle/>
                    <a:p>
                      <a:r>
                        <a:rPr lang="en-IN" dirty="0"/>
                        <a:t>Rogers RT / </a:t>
                      </a:r>
                      <a:r>
                        <a:rPr lang="en-IN" dirty="0" err="1"/>
                        <a:t>duroid</a:t>
                      </a:r>
                      <a:r>
                        <a:rPr lang="en-IN" dirty="0"/>
                        <a:t> 5880</a:t>
                      </a:r>
                    </a:p>
                  </a:txBody>
                  <a:tcPr/>
                </a:tc>
                <a:extLst>
                  <a:ext uri="{0D108BD9-81ED-4DB2-BD59-A6C34878D82A}">
                    <a16:rowId xmlns:a16="http://schemas.microsoft.com/office/drawing/2014/main" val="4233255561"/>
                  </a:ext>
                </a:extLst>
              </a:tr>
              <a:tr h="2667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Height of Substrate</a:t>
                      </a:r>
                      <a:endParaRPr lang="en-IN" sz="1400" dirty="0"/>
                    </a:p>
                  </a:txBody>
                  <a:tcPr/>
                </a:tc>
                <a:tc>
                  <a:txBody>
                    <a:bodyPr/>
                    <a:lstStyle/>
                    <a:p>
                      <a:r>
                        <a:rPr lang="en-US" dirty="0"/>
                        <a:t>3.175 mm</a:t>
                      </a:r>
                      <a:endParaRPr lang="en-IN" dirty="0"/>
                    </a:p>
                  </a:txBody>
                  <a:tcPr/>
                </a:tc>
                <a:extLst>
                  <a:ext uri="{0D108BD9-81ED-4DB2-BD59-A6C34878D82A}">
                    <a16:rowId xmlns:a16="http://schemas.microsoft.com/office/drawing/2014/main" val="974857996"/>
                  </a:ext>
                </a:extLst>
              </a:tr>
              <a:tr h="45354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Relative Permittivity of Substrate</a:t>
                      </a:r>
                      <a:endParaRPr lang="en-IN" sz="1400" dirty="0"/>
                    </a:p>
                  </a:txBody>
                  <a:tcPr/>
                </a:tc>
                <a:tc>
                  <a:txBody>
                    <a:bodyPr/>
                    <a:lstStyle/>
                    <a:p>
                      <a:r>
                        <a:rPr lang="en-US" dirty="0"/>
                        <a:t>2.2</a:t>
                      </a:r>
                      <a:endParaRPr lang="en-IN" dirty="0"/>
                    </a:p>
                  </a:txBody>
                  <a:tcPr/>
                </a:tc>
                <a:extLst>
                  <a:ext uri="{0D108BD9-81ED-4DB2-BD59-A6C34878D82A}">
                    <a16:rowId xmlns:a16="http://schemas.microsoft.com/office/drawing/2014/main" val="1650513949"/>
                  </a:ext>
                </a:extLst>
              </a:tr>
            </a:tbl>
          </a:graphicData>
        </a:graphic>
      </p:graphicFrame>
      <p:sp>
        <p:nvSpPr>
          <p:cNvPr id="8" name="TextBox 7">
            <a:extLst>
              <a:ext uri="{FF2B5EF4-FFF2-40B4-BE49-F238E27FC236}">
                <a16:creationId xmlns:a16="http://schemas.microsoft.com/office/drawing/2014/main" id="{48E4E2FF-CFB4-DB1D-5B29-A1B06EA6F67F}"/>
              </a:ext>
            </a:extLst>
          </p:cNvPr>
          <p:cNvSpPr txBox="1"/>
          <p:nvPr/>
        </p:nvSpPr>
        <p:spPr>
          <a:xfrm>
            <a:off x="690054" y="649813"/>
            <a:ext cx="1176925" cy="276999"/>
          </a:xfrm>
          <a:prstGeom prst="rect">
            <a:avLst/>
          </a:prstGeom>
          <a:noFill/>
        </p:spPr>
        <p:txBody>
          <a:bodyPr wrap="none" rtlCol="0">
            <a:spAutoFit/>
          </a:bodyPr>
          <a:lstStyle/>
          <a:p>
            <a:r>
              <a:rPr lang="en-US" sz="1200" b="1" dirty="0"/>
              <a:t>First Antenna</a:t>
            </a:r>
            <a:endParaRPr lang="en-IN" sz="1200" b="1" dirty="0"/>
          </a:p>
        </p:txBody>
      </p:sp>
      <p:sp>
        <p:nvSpPr>
          <p:cNvPr id="11" name="TextBox 10">
            <a:extLst>
              <a:ext uri="{FF2B5EF4-FFF2-40B4-BE49-F238E27FC236}">
                <a16:creationId xmlns:a16="http://schemas.microsoft.com/office/drawing/2014/main" id="{152B6C38-FAFB-3CA6-EBAB-D2EA268FB22F}"/>
              </a:ext>
            </a:extLst>
          </p:cNvPr>
          <p:cNvSpPr txBox="1"/>
          <p:nvPr/>
        </p:nvSpPr>
        <p:spPr>
          <a:xfrm>
            <a:off x="706583" y="2958429"/>
            <a:ext cx="3384744" cy="954107"/>
          </a:xfrm>
          <a:prstGeom prst="rect">
            <a:avLst/>
          </a:prstGeom>
          <a:noFill/>
        </p:spPr>
        <p:txBody>
          <a:bodyPr wrap="square" rtlCol="0">
            <a:spAutoFit/>
          </a:bodyPr>
          <a:lstStyle/>
          <a:p>
            <a:pPr algn="just"/>
            <a:r>
              <a:rPr lang="en-US" dirty="0"/>
              <a:t>This Antenna operates in the frequency ranges of 7.06 - 8.41 GHz. The 7.8 GHz center frequency has -34.5 dB return loss.</a:t>
            </a:r>
            <a:endParaRPr lang="en-IN" dirty="0"/>
          </a:p>
        </p:txBody>
      </p:sp>
    </p:spTree>
    <p:extLst>
      <p:ext uri="{BB962C8B-B14F-4D97-AF65-F5344CB8AC3E}">
        <p14:creationId xmlns:p14="http://schemas.microsoft.com/office/powerpoint/2010/main" val="98632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grpSp>
        <p:nvGrpSpPr>
          <p:cNvPr id="1323" name="Google Shape;1323;p46"/>
          <p:cNvGrpSpPr/>
          <p:nvPr/>
        </p:nvGrpSpPr>
        <p:grpSpPr>
          <a:xfrm>
            <a:off x="8074688" y="418975"/>
            <a:ext cx="357300" cy="357300"/>
            <a:chOff x="981075" y="4248150"/>
            <a:chExt cx="357300" cy="357300"/>
          </a:xfrm>
        </p:grpSpPr>
        <p:sp>
          <p:nvSpPr>
            <p:cNvPr id="1324" name="Google Shape;1324;p46"/>
            <p:cNvSpPr/>
            <p:nvPr/>
          </p:nvSpPr>
          <p:spPr>
            <a:xfrm>
              <a:off x="981075" y="4248150"/>
              <a:ext cx="357300" cy="357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6"/>
            <p:cNvSpPr/>
            <p:nvPr/>
          </p:nvSpPr>
          <p:spPr>
            <a:xfrm>
              <a:off x="1077025" y="4344874"/>
              <a:ext cx="165400" cy="163852"/>
            </a:xfrm>
            <a:custGeom>
              <a:avLst/>
              <a:gdLst/>
              <a:ahLst/>
              <a:cxnLst/>
              <a:rect l="l" t="t" r="r" b="b"/>
              <a:pathLst>
                <a:path w="3678" h="3644" fill="none" extrusionOk="0">
                  <a:moveTo>
                    <a:pt x="3157" y="0"/>
                  </a:moveTo>
                  <a:lnTo>
                    <a:pt x="1839" y="1319"/>
                  </a:lnTo>
                  <a:lnTo>
                    <a:pt x="486" y="0"/>
                  </a:lnTo>
                  <a:lnTo>
                    <a:pt x="0" y="486"/>
                  </a:lnTo>
                  <a:lnTo>
                    <a:pt x="1319" y="1805"/>
                  </a:lnTo>
                  <a:lnTo>
                    <a:pt x="0" y="3158"/>
                  </a:lnTo>
                  <a:lnTo>
                    <a:pt x="486" y="3643"/>
                  </a:lnTo>
                  <a:lnTo>
                    <a:pt x="1839" y="2325"/>
                  </a:lnTo>
                  <a:lnTo>
                    <a:pt x="3157" y="3643"/>
                  </a:lnTo>
                  <a:lnTo>
                    <a:pt x="3678" y="3158"/>
                  </a:lnTo>
                  <a:lnTo>
                    <a:pt x="2325" y="1805"/>
                  </a:lnTo>
                  <a:lnTo>
                    <a:pt x="3678" y="486"/>
                  </a:lnTo>
                  <a:lnTo>
                    <a:pt x="3157" y="0"/>
                  </a:lnTo>
                  <a:lnTo>
                    <a:pt x="3157" y="0"/>
                  </a:ln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6" name="Google Shape;1326;p46"/>
          <p:cNvGrpSpPr/>
          <p:nvPr/>
        </p:nvGrpSpPr>
        <p:grpSpPr>
          <a:xfrm>
            <a:off x="6698661" y="3813369"/>
            <a:ext cx="1552523" cy="677706"/>
            <a:chOff x="6698661" y="3813369"/>
            <a:chExt cx="1552523" cy="677706"/>
          </a:xfrm>
        </p:grpSpPr>
        <p:grpSp>
          <p:nvGrpSpPr>
            <p:cNvPr id="1327" name="Google Shape;1327;p46"/>
            <p:cNvGrpSpPr/>
            <p:nvPr/>
          </p:nvGrpSpPr>
          <p:grpSpPr>
            <a:xfrm>
              <a:off x="7240917" y="3813369"/>
              <a:ext cx="1010267" cy="677706"/>
              <a:chOff x="7547121" y="4126026"/>
              <a:chExt cx="884879" cy="593594"/>
            </a:xfrm>
          </p:grpSpPr>
          <p:grpSp>
            <p:nvGrpSpPr>
              <p:cNvPr id="1328" name="Google Shape;1328;p46"/>
              <p:cNvGrpSpPr/>
              <p:nvPr/>
            </p:nvGrpSpPr>
            <p:grpSpPr>
              <a:xfrm>
                <a:off x="7547121" y="4126026"/>
                <a:ext cx="807768" cy="501969"/>
                <a:chOff x="7868946" y="4011726"/>
                <a:chExt cx="807768" cy="501969"/>
              </a:xfrm>
            </p:grpSpPr>
            <p:sp>
              <p:nvSpPr>
                <p:cNvPr id="1329" name="Google Shape;1329;p46"/>
                <p:cNvSpPr/>
                <p:nvPr/>
              </p:nvSpPr>
              <p:spPr>
                <a:xfrm>
                  <a:off x="7868946" y="4011726"/>
                  <a:ext cx="807768" cy="501969"/>
                </a:xfrm>
                <a:custGeom>
                  <a:avLst/>
                  <a:gdLst/>
                  <a:ahLst/>
                  <a:cxnLst/>
                  <a:rect l="l" t="t" r="r" b="b"/>
                  <a:pathLst>
                    <a:path w="46007" h="28590" extrusionOk="0">
                      <a:moveTo>
                        <a:pt x="1" y="0"/>
                      </a:moveTo>
                      <a:lnTo>
                        <a:pt x="1" y="28589"/>
                      </a:lnTo>
                      <a:lnTo>
                        <a:pt x="46007" y="28589"/>
                      </a:lnTo>
                      <a:lnTo>
                        <a:pt x="46007" y="0"/>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6"/>
                <p:cNvSpPr/>
                <p:nvPr/>
              </p:nvSpPr>
              <p:spPr>
                <a:xfrm>
                  <a:off x="8624304" y="4040959"/>
                  <a:ext cx="29883" cy="29865"/>
                </a:xfrm>
                <a:custGeom>
                  <a:avLst/>
                  <a:gdLst/>
                  <a:ahLst/>
                  <a:cxnLst/>
                  <a:rect l="l" t="t" r="r" b="b"/>
                  <a:pathLst>
                    <a:path w="1702" h="1701" extrusionOk="0">
                      <a:moveTo>
                        <a:pt x="105" y="1"/>
                      </a:moveTo>
                      <a:lnTo>
                        <a:pt x="36" y="35"/>
                      </a:lnTo>
                      <a:lnTo>
                        <a:pt x="1" y="139"/>
                      </a:lnTo>
                      <a:lnTo>
                        <a:pt x="36" y="209"/>
                      </a:lnTo>
                      <a:lnTo>
                        <a:pt x="660" y="868"/>
                      </a:lnTo>
                      <a:lnTo>
                        <a:pt x="36" y="1493"/>
                      </a:lnTo>
                      <a:lnTo>
                        <a:pt x="1" y="1597"/>
                      </a:lnTo>
                      <a:lnTo>
                        <a:pt x="36" y="1666"/>
                      </a:lnTo>
                      <a:lnTo>
                        <a:pt x="105" y="1701"/>
                      </a:lnTo>
                      <a:lnTo>
                        <a:pt x="209" y="1666"/>
                      </a:lnTo>
                      <a:lnTo>
                        <a:pt x="834" y="1041"/>
                      </a:lnTo>
                      <a:lnTo>
                        <a:pt x="1493" y="1666"/>
                      </a:lnTo>
                      <a:lnTo>
                        <a:pt x="1562" y="1701"/>
                      </a:lnTo>
                      <a:lnTo>
                        <a:pt x="1666" y="1666"/>
                      </a:lnTo>
                      <a:lnTo>
                        <a:pt x="1701" y="1597"/>
                      </a:lnTo>
                      <a:lnTo>
                        <a:pt x="1666" y="1493"/>
                      </a:lnTo>
                      <a:lnTo>
                        <a:pt x="1007" y="868"/>
                      </a:lnTo>
                      <a:lnTo>
                        <a:pt x="1666" y="209"/>
                      </a:lnTo>
                      <a:lnTo>
                        <a:pt x="1701" y="139"/>
                      </a:lnTo>
                      <a:lnTo>
                        <a:pt x="1666" y="35"/>
                      </a:lnTo>
                      <a:lnTo>
                        <a:pt x="1562" y="1"/>
                      </a:lnTo>
                      <a:lnTo>
                        <a:pt x="1493" y="35"/>
                      </a:lnTo>
                      <a:lnTo>
                        <a:pt x="834" y="695"/>
                      </a:lnTo>
                      <a:lnTo>
                        <a:pt x="209" y="35"/>
                      </a:lnTo>
                      <a:lnTo>
                        <a:pt x="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6"/>
                <p:cNvSpPr/>
                <p:nvPr/>
              </p:nvSpPr>
              <p:spPr>
                <a:xfrm>
                  <a:off x="8562186" y="4039133"/>
                  <a:ext cx="34114" cy="34132"/>
                </a:xfrm>
                <a:custGeom>
                  <a:avLst/>
                  <a:gdLst/>
                  <a:ahLst/>
                  <a:cxnLst/>
                  <a:rect l="l" t="t" r="r" b="b"/>
                  <a:pathLst>
                    <a:path w="1943" h="1944" extrusionOk="0">
                      <a:moveTo>
                        <a:pt x="1700" y="243"/>
                      </a:moveTo>
                      <a:lnTo>
                        <a:pt x="1700" y="1701"/>
                      </a:lnTo>
                      <a:lnTo>
                        <a:pt x="243" y="1701"/>
                      </a:lnTo>
                      <a:lnTo>
                        <a:pt x="243" y="243"/>
                      </a:lnTo>
                      <a:close/>
                      <a:moveTo>
                        <a:pt x="0" y="1"/>
                      </a:moveTo>
                      <a:lnTo>
                        <a:pt x="0" y="1943"/>
                      </a:lnTo>
                      <a:lnTo>
                        <a:pt x="1943" y="1943"/>
                      </a:lnTo>
                      <a:lnTo>
                        <a:pt x="19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6"/>
                <p:cNvSpPr/>
                <p:nvPr/>
              </p:nvSpPr>
              <p:spPr>
                <a:xfrm>
                  <a:off x="8506143" y="4056199"/>
                  <a:ext cx="34132" cy="4266"/>
                </a:xfrm>
                <a:custGeom>
                  <a:avLst/>
                  <a:gdLst/>
                  <a:ahLst/>
                  <a:cxnLst/>
                  <a:rect l="l" t="t" r="r" b="b"/>
                  <a:pathLst>
                    <a:path w="1944" h="243" extrusionOk="0">
                      <a:moveTo>
                        <a:pt x="104" y="0"/>
                      </a:moveTo>
                      <a:lnTo>
                        <a:pt x="35" y="35"/>
                      </a:lnTo>
                      <a:lnTo>
                        <a:pt x="0" y="139"/>
                      </a:lnTo>
                      <a:lnTo>
                        <a:pt x="35" y="208"/>
                      </a:lnTo>
                      <a:lnTo>
                        <a:pt x="104" y="243"/>
                      </a:lnTo>
                      <a:lnTo>
                        <a:pt x="1839" y="243"/>
                      </a:lnTo>
                      <a:lnTo>
                        <a:pt x="1908" y="208"/>
                      </a:lnTo>
                      <a:lnTo>
                        <a:pt x="1943" y="139"/>
                      </a:lnTo>
                      <a:lnTo>
                        <a:pt x="1908" y="35"/>
                      </a:lnTo>
                      <a:lnTo>
                        <a:pt x="1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46"/>
              <p:cNvGrpSpPr/>
              <p:nvPr/>
            </p:nvGrpSpPr>
            <p:grpSpPr>
              <a:xfrm>
                <a:off x="7623321" y="4217651"/>
                <a:ext cx="808679" cy="501969"/>
                <a:chOff x="6592596" y="2373026"/>
                <a:chExt cx="808679" cy="501969"/>
              </a:xfrm>
            </p:grpSpPr>
            <p:sp>
              <p:nvSpPr>
                <p:cNvPr id="1334" name="Google Shape;1334;p46"/>
                <p:cNvSpPr/>
                <p:nvPr/>
              </p:nvSpPr>
              <p:spPr>
                <a:xfrm>
                  <a:off x="6592596" y="2373026"/>
                  <a:ext cx="807768" cy="501969"/>
                </a:xfrm>
                <a:custGeom>
                  <a:avLst/>
                  <a:gdLst/>
                  <a:ahLst/>
                  <a:cxnLst/>
                  <a:rect l="l" t="t" r="r" b="b"/>
                  <a:pathLst>
                    <a:path w="46007" h="28590" extrusionOk="0">
                      <a:moveTo>
                        <a:pt x="1" y="0"/>
                      </a:moveTo>
                      <a:lnTo>
                        <a:pt x="1" y="28589"/>
                      </a:lnTo>
                      <a:lnTo>
                        <a:pt x="46007" y="28589"/>
                      </a:lnTo>
                      <a:lnTo>
                        <a:pt x="4600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6"/>
                <p:cNvSpPr/>
                <p:nvPr/>
              </p:nvSpPr>
              <p:spPr>
                <a:xfrm>
                  <a:off x="7347954" y="2402259"/>
                  <a:ext cx="29883" cy="29865"/>
                </a:xfrm>
                <a:custGeom>
                  <a:avLst/>
                  <a:gdLst/>
                  <a:ahLst/>
                  <a:cxnLst/>
                  <a:rect l="l" t="t" r="r" b="b"/>
                  <a:pathLst>
                    <a:path w="1702" h="1701" extrusionOk="0">
                      <a:moveTo>
                        <a:pt x="105" y="1"/>
                      </a:moveTo>
                      <a:lnTo>
                        <a:pt x="36" y="35"/>
                      </a:lnTo>
                      <a:lnTo>
                        <a:pt x="1" y="139"/>
                      </a:lnTo>
                      <a:lnTo>
                        <a:pt x="36" y="209"/>
                      </a:lnTo>
                      <a:lnTo>
                        <a:pt x="660" y="868"/>
                      </a:lnTo>
                      <a:lnTo>
                        <a:pt x="36" y="1493"/>
                      </a:lnTo>
                      <a:lnTo>
                        <a:pt x="1" y="1597"/>
                      </a:lnTo>
                      <a:lnTo>
                        <a:pt x="36" y="1666"/>
                      </a:lnTo>
                      <a:lnTo>
                        <a:pt x="105" y="1701"/>
                      </a:lnTo>
                      <a:lnTo>
                        <a:pt x="209" y="1666"/>
                      </a:lnTo>
                      <a:lnTo>
                        <a:pt x="834" y="1041"/>
                      </a:lnTo>
                      <a:lnTo>
                        <a:pt x="1493" y="1666"/>
                      </a:lnTo>
                      <a:lnTo>
                        <a:pt x="1562" y="1701"/>
                      </a:lnTo>
                      <a:lnTo>
                        <a:pt x="1666" y="1666"/>
                      </a:lnTo>
                      <a:lnTo>
                        <a:pt x="1701" y="1597"/>
                      </a:lnTo>
                      <a:lnTo>
                        <a:pt x="1666" y="1493"/>
                      </a:lnTo>
                      <a:lnTo>
                        <a:pt x="1007" y="868"/>
                      </a:lnTo>
                      <a:lnTo>
                        <a:pt x="1666" y="209"/>
                      </a:lnTo>
                      <a:lnTo>
                        <a:pt x="1701" y="139"/>
                      </a:lnTo>
                      <a:lnTo>
                        <a:pt x="1666" y="35"/>
                      </a:lnTo>
                      <a:lnTo>
                        <a:pt x="1562" y="1"/>
                      </a:lnTo>
                      <a:lnTo>
                        <a:pt x="1493" y="35"/>
                      </a:lnTo>
                      <a:lnTo>
                        <a:pt x="834" y="695"/>
                      </a:lnTo>
                      <a:lnTo>
                        <a:pt x="209" y="35"/>
                      </a:lnTo>
                      <a:lnTo>
                        <a:pt x="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6"/>
                <p:cNvSpPr/>
                <p:nvPr/>
              </p:nvSpPr>
              <p:spPr>
                <a:xfrm>
                  <a:off x="7285836" y="2400433"/>
                  <a:ext cx="34114" cy="34132"/>
                </a:xfrm>
                <a:custGeom>
                  <a:avLst/>
                  <a:gdLst/>
                  <a:ahLst/>
                  <a:cxnLst/>
                  <a:rect l="l" t="t" r="r" b="b"/>
                  <a:pathLst>
                    <a:path w="1943" h="1944" extrusionOk="0">
                      <a:moveTo>
                        <a:pt x="1700" y="243"/>
                      </a:moveTo>
                      <a:lnTo>
                        <a:pt x="1700" y="1701"/>
                      </a:lnTo>
                      <a:lnTo>
                        <a:pt x="243" y="1701"/>
                      </a:lnTo>
                      <a:lnTo>
                        <a:pt x="243" y="243"/>
                      </a:lnTo>
                      <a:close/>
                      <a:moveTo>
                        <a:pt x="0" y="1"/>
                      </a:moveTo>
                      <a:lnTo>
                        <a:pt x="0" y="1943"/>
                      </a:lnTo>
                      <a:lnTo>
                        <a:pt x="1943" y="1943"/>
                      </a:lnTo>
                      <a:lnTo>
                        <a:pt x="19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6"/>
                <p:cNvSpPr/>
                <p:nvPr/>
              </p:nvSpPr>
              <p:spPr>
                <a:xfrm>
                  <a:off x="7229793" y="2417499"/>
                  <a:ext cx="34132" cy="4266"/>
                </a:xfrm>
                <a:custGeom>
                  <a:avLst/>
                  <a:gdLst/>
                  <a:ahLst/>
                  <a:cxnLst/>
                  <a:rect l="l" t="t" r="r" b="b"/>
                  <a:pathLst>
                    <a:path w="1944" h="243" extrusionOk="0">
                      <a:moveTo>
                        <a:pt x="104" y="0"/>
                      </a:moveTo>
                      <a:lnTo>
                        <a:pt x="35" y="35"/>
                      </a:lnTo>
                      <a:lnTo>
                        <a:pt x="0" y="139"/>
                      </a:lnTo>
                      <a:lnTo>
                        <a:pt x="35" y="208"/>
                      </a:lnTo>
                      <a:lnTo>
                        <a:pt x="104" y="243"/>
                      </a:lnTo>
                      <a:lnTo>
                        <a:pt x="1839" y="243"/>
                      </a:lnTo>
                      <a:lnTo>
                        <a:pt x="1908" y="208"/>
                      </a:lnTo>
                      <a:lnTo>
                        <a:pt x="1943" y="139"/>
                      </a:lnTo>
                      <a:lnTo>
                        <a:pt x="1908" y="35"/>
                      </a:lnTo>
                      <a:lnTo>
                        <a:pt x="1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8" name="Google Shape;1338;p46"/>
                <p:cNvCxnSpPr/>
                <p:nvPr/>
              </p:nvCxnSpPr>
              <p:spPr>
                <a:xfrm>
                  <a:off x="6594875" y="2465800"/>
                  <a:ext cx="8064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339" name="Google Shape;1339;p46"/>
            <p:cNvGrpSpPr/>
            <p:nvPr/>
          </p:nvGrpSpPr>
          <p:grpSpPr>
            <a:xfrm>
              <a:off x="6698661" y="3940201"/>
              <a:ext cx="201777" cy="197103"/>
              <a:chOff x="1983715" y="1621340"/>
              <a:chExt cx="89975" cy="87887"/>
            </a:xfrm>
          </p:grpSpPr>
          <p:sp>
            <p:nvSpPr>
              <p:cNvPr id="1340" name="Google Shape;1340;p46"/>
              <p:cNvSpPr/>
              <p:nvPr/>
            </p:nvSpPr>
            <p:spPr>
              <a:xfrm>
                <a:off x="2021346" y="1658971"/>
                <a:ext cx="12623" cy="10488"/>
              </a:xfrm>
              <a:custGeom>
                <a:avLst/>
                <a:gdLst/>
                <a:ahLst/>
                <a:cxnLst/>
                <a:rect l="l" t="t" r="r" b="b"/>
                <a:pathLst>
                  <a:path w="266" h="221" extrusionOk="0">
                    <a:moveTo>
                      <a:pt x="1" y="0"/>
                    </a:moveTo>
                    <a:lnTo>
                      <a:pt x="1" y="221"/>
                    </a:lnTo>
                    <a:lnTo>
                      <a:pt x="265" y="221"/>
                    </a:lnTo>
                    <a:lnTo>
                      <a:pt x="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6"/>
              <p:cNvSpPr/>
              <p:nvPr/>
            </p:nvSpPr>
            <p:spPr>
              <a:xfrm>
                <a:off x="2021346" y="1658971"/>
                <a:ext cx="12623" cy="10488"/>
              </a:xfrm>
              <a:custGeom>
                <a:avLst/>
                <a:gdLst/>
                <a:ahLst/>
                <a:cxnLst/>
                <a:rect l="l" t="t" r="r" b="b"/>
                <a:pathLst>
                  <a:path w="266" h="221" fill="none" extrusionOk="0">
                    <a:moveTo>
                      <a:pt x="265" y="0"/>
                    </a:moveTo>
                    <a:lnTo>
                      <a:pt x="1" y="0"/>
                    </a:lnTo>
                    <a:lnTo>
                      <a:pt x="1" y="221"/>
                    </a:lnTo>
                    <a:lnTo>
                      <a:pt x="265" y="221"/>
                    </a:lnTo>
                    <a:lnTo>
                      <a:pt x="26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6"/>
              <p:cNvSpPr/>
              <p:nvPr/>
            </p:nvSpPr>
            <p:spPr>
              <a:xfrm>
                <a:off x="2021346" y="1621340"/>
                <a:ext cx="14711" cy="87887"/>
              </a:xfrm>
              <a:custGeom>
                <a:avLst/>
                <a:gdLst/>
                <a:ahLst/>
                <a:cxnLst/>
                <a:rect l="l" t="t" r="r" b="b"/>
                <a:pathLst>
                  <a:path w="310" h="1852" extrusionOk="0">
                    <a:moveTo>
                      <a:pt x="1" y="0"/>
                    </a:moveTo>
                    <a:lnTo>
                      <a:pt x="1" y="1851"/>
                    </a:lnTo>
                    <a:lnTo>
                      <a:pt x="309" y="1851"/>
                    </a:lnTo>
                    <a:lnTo>
                      <a:pt x="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6"/>
              <p:cNvSpPr/>
              <p:nvPr/>
            </p:nvSpPr>
            <p:spPr>
              <a:xfrm>
                <a:off x="1983715" y="1658971"/>
                <a:ext cx="89975" cy="12576"/>
              </a:xfrm>
              <a:custGeom>
                <a:avLst/>
                <a:gdLst/>
                <a:ahLst/>
                <a:cxnLst/>
                <a:rect l="l" t="t" r="r" b="b"/>
                <a:pathLst>
                  <a:path w="1896" h="265" extrusionOk="0">
                    <a:moveTo>
                      <a:pt x="0" y="0"/>
                    </a:moveTo>
                    <a:lnTo>
                      <a:pt x="0" y="265"/>
                    </a:lnTo>
                    <a:lnTo>
                      <a:pt x="1896" y="265"/>
                    </a:lnTo>
                    <a:lnTo>
                      <a:pt x="18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61" name="Google Shape;1461;p46"/>
          <p:cNvSpPr txBox="1">
            <a:spLocks noGrp="1"/>
          </p:cNvSpPr>
          <p:nvPr>
            <p:ph type="subTitle" idx="2"/>
          </p:nvPr>
        </p:nvSpPr>
        <p:spPr>
          <a:xfrm rot="5400000">
            <a:off x="-676375" y="1436825"/>
            <a:ext cx="2123100" cy="2019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Clr>
                <a:schemeClr val="dk1"/>
              </a:buClr>
              <a:buSzPts val="1100"/>
              <a:buFont typeface="Arial"/>
              <a:buNone/>
            </a:pPr>
            <a:r>
              <a:rPr lang="en"/>
              <a:t>Drafting &amp; CAD Technology</a:t>
            </a:r>
            <a:endParaRPr/>
          </a:p>
        </p:txBody>
      </p:sp>
      <p:sp>
        <p:nvSpPr>
          <p:cNvPr id="1462" name="Google Shape;1462;p46"/>
          <p:cNvSpPr txBox="1">
            <a:spLocks noGrp="1"/>
          </p:cNvSpPr>
          <p:nvPr>
            <p:ph type="subTitle" idx="3"/>
          </p:nvPr>
        </p:nvSpPr>
        <p:spPr>
          <a:xfrm rot="5400000">
            <a:off x="-559825" y="3621325"/>
            <a:ext cx="1890000" cy="20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a:t>Major for college</a:t>
            </a:r>
            <a:endParaRPr/>
          </a:p>
        </p:txBody>
      </p:sp>
      <p:pic>
        <p:nvPicPr>
          <p:cNvPr id="2" name="Picture 1" descr="A screenshot of a computer drawing&#10;&#10;Description automatically generated">
            <a:extLst>
              <a:ext uri="{FF2B5EF4-FFF2-40B4-BE49-F238E27FC236}">
                <a16:creationId xmlns:a16="http://schemas.microsoft.com/office/drawing/2014/main" id="{A426F43B-7611-29B1-9541-6286281FD9B9}"/>
              </a:ext>
            </a:extLst>
          </p:cNvPr>
          <p:cNvPicPr>
            <a:picLocks noChangeAspect="1"/>
          </p:cNvPicPr>
          <p:nvPr/>
        </p:nvPicPr>
        <p:blipFill rotWithShape="1">
          <a:blip r:embed="rId3">
            <a:extLst>
              <a:ext uri="{28A0092B-C50C-407E-A947-70E740481C1C}">
                <a14:useLocalDpi xmlns:a14="http://schemas.microsoft.com/office/drawing/2010/main" val="0"/>
              </a:ext>
            </a:extLst>
          </a:blip>
          <a:srcRect r="18923"/>
          <a:stretch/>
        </p:blipFill>
        <p:spPr>
          <a:xfrm>
            <a:off x="1" y="250165"/>
            <a:ext cx="4226560" cy="2545078"/>
          </a:xfrm>
          <a:prstGeom prst="rect">
            <a:avLst/>
          </a:prstGeom>
          <a:ln w="6350">
            <a:solidFill>
              <a:schemeClr val="tx1"/>
            </a:solidFill>
          </a:ln>
        </p:spPr>
      </p:pic>
      <p:pic>
        <p:nvPicPr>
          <p:cNvPr id="3" name="Picture 2" descr="A graph of a graph&#10;&#10;Description automatically generated">
            <a:extLst>
              <a:ext uri="{FF2B5EF4-FFF2-40B4-BE49-F238E27FC236}">
                <a16:creationId xmlns:a16="http://schemas.microsoft.com/office/drawing/2014/main" id="{D6B02EC7-BA4A-7C18-F123-1D14C50806FC}"/>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a:stretch/>
        </p:blipFill>
        <p:spPr>
          <a:xfrm>
            <a:off x="1" y="2795243"/>
            <a:ext cx="4241942" cy="2345391"/>
          </a:xfrm>
          <a:prstGeom prst="rect">
            <a:avLst/>
          </a:prstGeom>
          <a:ln w="6350">
            <a:solidFill>
              <a:schemeClr val="tx1"/>
            </a:solidFill>
          </a:ln>
        </p:spPr>
      </p:pic>
      <p:pic>
        <p:nvPicPr>
          <p:cNvPr id="4" name="Picture 3" descr="A graph of a function&#10;&#10;Description automatically generated">
            <a:extLst>
              <a:ext uri="{FF2B5EF4-FFF2-40B4-BE49-F238E27FC236}">
                <a16:creationId xmlns:a16="http://schemas.microsoft.com/office/drawing/2014/main" id="{422B1A5F-8424-CAB9-6F30-845F848DAC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7776" y="316425"/>
            <a:ext cx="4765142" cy="2331625"/>
          </a:xfrm>
          <a:prstGeom prst="rect">
            <a:avLst/>
          </a:prstGeom>
          <a:ln w="6350">
            <a:solidFill>
              <a:schemeClr val="tx1"/>
            </a:solidFill>
          </a:ln>
        </p:spPr>
      </p:pic>
      <p:pic>
        <p:nvPicPr>
          <p:cNvPr id="5" name="Picture 4" descr="A graph with a red line&#10;&#10;Description automatically generated">
            <a:extLst>
              <a:ext uri="{FF2B5EF4-FFF2-40B4-BE49-F238E27FC236}">
                <a16:creationId xmlns:a16="http://schemas.microsoft.com/office/drawing/2014/main" id="{D1CF2B80-602C-FA0E-0BDE-1CE8DE1F7D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1942" y="2648050"/>
            <a:ext cx="4810975" cy="2492584"/>
          </a:xfrm>
          <a:prstGeom prst="rect">
            <a:avLst/>
          </a:prstGeom>
          <a:ln w="6350">
            <a:solidFill>
              <a:schemeClr val="tx1"/>
            </a:solidFill>
          </a:ln>
        </p:spPr>
      </p:pic>
      <p:sp>
        <p:nvSpPr>
          <p:cNvPr id="10" name="TextBox 9">
            <a:extLst>
              <a:ext uri="{FF2B5EF4-FFF2-40B4-BE49-F238E27FC236}">
                <a16:creationId xmlns:a16="http://schemas.microsoft.com/office/drawing/2014/main" id="{E8AB2573-1B5D-0444-34C2-83CCABDCB912}"/>
              </a:ext>
            </a:extLst>
          </p:cNvPr>
          <p:cNvSpPr txBox="1"/>
          <p:nvPr/>
        </p:nvSpPr>
        <p:spPr>
          <a:xfrm>
            <a:off x="-15380" y="-12870"/>
            <a:ext cx="2015295" cy="276999"/>
          </a:xfrm>
          <a:prstGeom prst="rect">
            <a:avLst/>
          </a:prstGeom>
          <a:noFill/>
        </p:spPr>
        <p:txBody>
          <a:bodyPr wrap="none" rtlCol="0">
            <a:spAutoFit/>
          </a:bodyPr>
          <a:lstStyle/>
          <a:p>
            <a:r>
              <a:rPr lang="en-US" sz="1200" b="1" dirty="0"/>
              <a:t>Results of First Antenna:</a:t>
            </a:r>
            <a:endParaRPr lang="en-IN" sz="1200" b="1" dirty="0"/>
          </a:p>
        </p:txBody>
      </p:sp>
    </p:spTree>
    <p:extLst>
      <p:ext uri="{BB962C8B-B14F-4D97-AF65-F5344CB8AC3E}">
        <p14:creationId xmlns:p14="http://schemas.microsoft.com/office/powerpoint/2010/main" val="4165468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D58F-AC89-2CCC-2630-5605ED5B6012}"/>
              </a:ext>
            </a:extLst>
          </p:cNvPr>
          <p:cNvSpPr>
            <a:spLocks noGrp="1"/>
          </p:cNvSpPr>
          <p:nvPr>
            <p:ph type="title"/>
          </p:nvPr>
        </p:nvSpPr>
        <p:spPr/>
        <p:txBody>
          <a:bodyPr/>
          <a:lstStyle/>
          <a:p>
            <a:endParaRPr lang="en-IN" dirty="0"/>
          </a:p>
        </p:txBody>
      </p:sp>
      <p:sp>
        <p:nvSpPr>
          <p:cNvPr id="3" name="Subtitle 2">
            <a:extLst>
              <a:ext uri="{FF2B5EF4-FFF2-40B4-BE49-F238E27FC236}">
                <a16:creationId xmlns:a16="http://schemas.microsoft.com/office/drawing/2014/main" id="{EFB06DAD-6556-2C3A-3878-C44DEB1CAC1D}"/>
              </a:ext>
            </a:extLst>
          </p:cNvPr>
          <p:cNvSpPr>
            <a:spLocks noGrp="1"/>
          </p:cNvSpPr>
          <p:nvPr>
            <p:ph type="subTitle" idx="1"/>
          </p:nvPr>
        </p:nvSpPr>
        <p:spPr/>
        <p:txBody>
          <a:bodyPr/>
          <a:lstStyle/>
          <a:p>
            <a:endParaRPr lang="en-IN" dirty="0"/>
          </a:p>
        </p:txBody>
      </p:sp>
      <p:sp>
        <p:nvSpPr>
          <p:cNvPr id="4" name="Subtitle 3">
            <a:extLst>
              <a:ext uri="{FF2B5EF4-FFF2-40B4-BE49-F238E27FC236}">
                <a16:creationId xmlns:a16="http://schemas.microsoft.com/office/drawing/2014/main" id="{9BF0B61C-568C-A195-97A9-4BD2F28D9248}"/>
              </a:ext>
            </a:extLst>
          </p:cNvPr>
          <p:cNvSpPr>
            <a:spLocks noGrp="1"/>
          </p:cNvSpPr>
          <p:nvPr>
            <p:ph type="subTitle" idx="2"/>
          </p:nvPr>
        </p:nvSpPr>
        <p:spPr/>
        <p:txBody>
          <a:bodyPr/>
          <a:lstStyle/>
          <a:p>
            <a:endParaRPr lang="en-IN"/>
          </a:p>
        </p:txBody>
      </p:sp>
      <p:sp>
        <p:nvSpPr>
          <p:cNvPr id="5" name="Subtitle 4">
            <a:extLst>
              <a:ext uri="{FF2B5EF4-FFF2-40B4-BE49-F238E27FC236}">
                <a16:creationId xmlns:a16="http://schemas.microsoft.com/office/drawing/2014/main" id="{55D5465B-1AB0-3420-7378-55A986F6E52D}"/>
              </a:ext>
            </a:extLst>
          </p:cNvPr>
          <p:cNvSpPr>
            <a:spLocks noGrp="1"/>
          </p:cNvSpPr>
          <p:nvPr>
            <p:ph type="subTitle" idx="3"/>
          </p:nvPr>
        </p:nvSpPr>
        <p:spPr/>
        <p:txBody>
          <a:bodyPr/>
          <a:lstStyle/>
          <a:p>
            <a:endParaRPr lang="en-IN"/>
          </a:p>
        </p:txBody>
      </p:sp>
      <p:pic>
        <p:nvPicPr>
          <p:cNvPr id="8" name="Picture 7" descr="A diagram of a rectangular object with arrows&#10;&#10;Description automatically generated">
            <a:extLst>
              <a:ext uri="{FF2B5EF4-FFF2-40B4-BE49-F238E27FC236}">
                <a16:creationId xmlns:a16="http://schemas.microsoft.com/office/drawing/2014/main" id="{7C6EDFA9-EDD8-4C77-EE4B-B5FD4B8D0DD7}"/>
              </a:ext>
            </a:extLst>
          </p:cNvPr>
          <p:cNvPicPr>
            <a:picLocks noChangeAspect="1"/>
          </p:cNvPicPr>
          <p:nvPr/>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l="5621" t="6117" r="8508" b="4714"/>
          <a:stretch/>
        </p:blipFill>
        <p:spPr>
          <a:xfrm>
            <a:off x="766328" y="762074"/>
            <a:ext cx="2726151" cy="1837251"/>
          </a:xfrm>
          <a:prstGeom prst="rect">
            <a:avLst/>
          </a:prstGeom>
        </p:spPr>
      </p:pic>
      <p:sp>
        <p:nvSpPr>
          <p:cNvPr id="9" name="TextBox 8">
            <a:extLst>
              <a:ext uri="{FF2B5EF4-FFF2-40B4-BE49-F238E27FC236}">
                <a16:creationId xmlns:a16="http://schemas.microsoft.com/office/drawing/2014/main" id="{262C2E61-4DFB-78E4-1D9E-D3955D153A35}"/>
              </a:ext>
            </a:extLst>
          </p:cNvPr>
          <p:cNvSpPr txBox="1"/>
          <p:nvPr/>
        </p:nvSpPr>
        <p:spPr>
          <a:xfrm>
            <a:off x="766328" y="337725"/>
            <a:ext cx="1399742" cy="276999"/>
          </a:xfrm>
          <a:prstGeom prst="rect">
            <a:avLst/>
          </a:prstGeom>
          <a:noFill/>
        </p:spPr>
        <p:txBody>
          <a:bodyPr wrap="none" rtlCol="0">
            <a:spAutoFit/>
          </a:bodyPr>
          <a:lstStyle/>
          <a:p>
            <a:r>
              <a:rPr lang="en-US" sz="1200" b="1" dirty="0"/>
              <a:t>Second Antenna</a:t>
            </a:r>
            <a:endParaRPr lang="en-IN" sz="1200" b="1" dirty="0"/>
          </a:p>
        </p:txBody>
      </p:sp>
      <p:graphicFrame>
        <p:nvGraphicFramePr>
          <p:cNvPr id="10" name="Table 9">
            <a:extLst>
              <a:ext uri="{FF2B5EF4-FFF2-40B4-BE49-F238E27FC236}">
                <a16:creationId xmlns:a16="http://schemas.microsoft.com/office/drawing/2014/main" id="{D8AB7C58-410E-86F0-B511-723A3E1380F6}"/>
              </a:ext>
            </a:extLst>
          </p:cNvPr>
          <p:cNvGraphicFramePr>
            <a:graphicFrameLocks noGrp="1"/>
          </p:cNvGraphicFramePr>
          <p:nvPr>
            <p:extLst>
              <p:ext uri="{D42A27DB-BD31-4B8C-83A1-F6EECF244321}">
                <p14:modId xmlns:p14="http://schemas.microsoft.com/office/powerpoint/2010/main" val="908850288"/>
              </p:ext>
            </p:extLst>
          </p:nvPr>
        </p:nvGraphicFramePr>
        <p:xfrm>
          <a:off x="4767530" y="304178"/>
          <a:ext cx="3247325" cy="4084320"/>
        </p:xfrm>
        <a:graphic>
          <a:graphicData uri="http://schemas.openxmlformats.org/drawingml/2006/table">
            <a:tbl>
              <a:tblPr firstRow="1" bandRow="1">
                <a:tableStyleId>{5C22544A-7EE6-4342-B048-85BDC9FD1C3A}</a:tableStyleId>
              </a:tblPr>
              <a:tblGrid>
                <a:gridCol w="2091914">
                  <a:extLst>
                    <a:ext uri="{9D8B030D-6E8A-4147-A177-3AD203B41FA5}">
                      <a16:colId xmlns:a16="http://schemas.microsoft.com/office/drawing/2014/main" val="211852594"/>
                    </a:ext>
                  </a:extLst>
                </a:gridCol>
                <a:gridCol w="1155411">
                  <a:extLst>
                    <a:ext uri="{9D8B030D-6E8A-4147-A177-3AD203B41FA5}">
                      <a16:colId xmlns:a16="http://schemas.microsoft.com/office/drawing/2014/main" val="967616605"/>
                    </a:ext>
                  </a:extLst>
                </a:gridCol>
              </a:tblGrid>
              <a:tr h="288110">
                <a:tc>
                  <a:txBody>
                    <a:bodyPr/>
                    <a:lstStyle/>
                    <a:p>
                      <a:r>
                        <a:rPr lang="en-US" dirty="0"/>
                        <a:t>Design Parameters</a:t>
                      </a:r>
                      <a:endParaRPr lang="en-IN" dirty="0"/>
                    </a:p>
                  </a:txBody>
                  <a:tcPr/>
                </a:tc>
                <a:tc>
                  <a:txBody>
                    <a:bodyPr/>
                    <a:lstStyle/>
                    <a:p>
                      <a:r>
                        <a:rPr lang="en-US" dirty="0"/>
                        <a:t>Values</a:t>
                      </a:r>
                      <a:endParaRPr lang="en-IN" dirty="0"/>
                    </a:p>
                  </a:txBody>
                  <a:tcPr/>
                </a:tc>
                <a:extLst>
                  <a:ext uri="{0D108BD9-81ED-4DB2-BD59-A6C34878D82A}">
                    <a16:rowId xmlns:a16="http://schemas.microsoft.com/office/drawing/2014/main" val="2015730109"/>
                  </a:ext>
                </a:extLst>
              </a:tr>
              <a:tr h="288110">
                <a:tc>
                  <a:txBody>
                    <a:bodyPr/>
                    <a:lstStyle/>
                    <a:p>
                      <a:r>
                        <a:rPr lang="en-US" dirty="0" err="1"/>
                        <a:t>Wg</a:t>
                      </a:r>
                      <a:endParaRPr lang="en-IN" dirty="0"/>
                    </a:p>
                  </a:txBody>
                  <a:tcPr/>
                </a:tc>
                <a:tc>
                  <a:txBody>
                    <a:bodyPr/>
                    <a:lstStyle/>
                    <a:p>
                      <a:r>
                        <a:rPr lang="en-US" dirty="0"/>
                        <a:t>34.19 mm</a:t>
                      </a:r>
                      <a:endParaRPr lang="en-IN" dirty="0"/>
                    </a:p>
                  </a:txBody>
                  <a:tcPr/>
                </a:tc>
                <a:extLst>
                  <a:ext uri="{0D108BD9-81ED-4DB2-BD59-A6C34878D82A}">
                    <a16:rowId xmlns:a16="http://schemas.microsoft.com/office/drawing/2014/main" val="2716306289"/>
                  </a:ext>
                </a:extLst>
              </a:tr>
              <a:tr h="288110">
                <a:tc>
                  <a:txBody>
                    <a:bodyPr/>
                    <a:lstStyle/>
                    <a:p>
                      <a:r>
                        <a:rPr lang="en-US" dirty="0"/>
                        <a:t>Lg</a:t>
                      </a:r>
                      <a:endParaRPr lang="en-IN" dirty="0"/>
                    </a:p>
                  </a:txBody>
                  <a:tcPr/>
                </a:tc>
                <a:tc>
                  <a:txBody>
                    <a:bodyPr/>
                    <a:lstStyle/>
                    <a:p>
                      <a:r>
                        <a:rPr lang="en-US" dirty="0"/>
                        <a:t>29.72 mm</a:t>
                      </a:r>
                      <a:endParaRPr lang="en-IN" dirty="0"/>
                    </a:p>
                  </a:txBody>
                  <a:tcPr/>
                </a:tc>
                <a:extLst>
                  <a:ext uri="{0D108BD9-81ED-4DB2-BD59-A6C34878D82A}">
                    <a16:rowId xmlns:a16="http://schemas.microsoft.com/office/drawing/2014/main" val="3026030945"/>
                  </a:ext>
                </a:extLst>
              </a:tr>
              <a:tr h="288110">
                <a:tc>
                  <a:txBody>
                    <a:bodyPr/>
                    <a:lstStyle/>
                    <a:p>
                      <a:r>
                        <a:rPr lang="en-US" dirty="0"/>
                        <a:t>W</a:t>
                      </a:r>
                      <a:endParaRPr lang="en-IN" dirty="0"/>
                    </a:p>
                  </a:txBody>
                  <a:tcPr/>
                </a:tc>
                <a:tc>
                  <a:txBody>
                    <a:bodyPr/>
                    <a:lstStyle/>
                    <a:p>
                      <a:r>
                        <a:rPr lang="en-US" dirty="0"/>
                        <a:t>21 mm</a:t>
                      </a:r>
                      <a:endParaRPr lang="en-IN" dirty="0"/>
                    </a:p>
                  </a:txBody>
                  <a:tcPr/>
                </a:tc>
                <a:extLst>
                  <a:ext uri="{0D108BD9-81ED-4DB2-BD59-A6C34878D82A}">
                    <a16:rowId xmlns:a16="http://schemas.microsoft.com/office/drawing/2014/main" val="269050330"/>
                  </a:ext>
                </a:extLst>
              </a:tr>
              <a:tr h="288110">
                <a:tc>
                  <a:txBody>
                    <a:bodyPr/>
                    <a:lstStyle/>
                    <a:p>
                      <a:r>
                        <a:rPr lang="en-US" dirty="0"/>
                        <a:t>L</a:t>
                      </a:r>
                      <a:endParaRPr lang="en-IN" dirty="0"/>
                    </a:p>
                  </a:txBody>
                  <a:tcPr/>
                </a:tc>
                <a:tc>
                  <a:txBody>
                    <a:bodyPr/>
                    <a:lstStyle/>
                    <a:p>
                      <a:r>
                        <a:rPr lang="en-US" dirty="0"/>
                        <a:t>10.45 mm</a:t>
                      </a:r>
                      <a:endParaRPr lang="en-IN" dirty="0"/>
                    </a:p>
                  </a:txBody>
                  <a:tcPr/>
                </a:tc>
                <a:extLst>
                  <a:ext uri="{0D108BD9-81ED-4DB2-BD59-A6C34878D82A}">
                    <a16:rowId xmlns:a16="http://schemas.microsoft.com/office/drawing/2014/main" val="1539112264"/>
                  </a:ext>
                </a:extLst>
              </a:tr>
              <a:tr h="288110">
                <a:tc>
                  <a:txBody>
                    <a:bodyPr/>
                    <a:lstStyle/>
                    <a:p>
                      <a:r>
                        <a:rPr lang="en-US" dirty="0" err="1"/>
                        <a:t>Wa</a:t>
                      </a:r>
                      <a:endParaRPr lang="en-IN" dirty="0"/>
                    </a:p>
                  </a:txBody>
                  <a:tcPr/>
                </a:tc>
                <a:tc>
                  <a:txBody>
                    <a:bodyPr/>
                    <a:lstStyle/>
                    <a:p>
                      <a:r>
                        <a:rPr lang="en-US" dirty="0"/>
                        <a:t>1.946 mm</a:t>
                      </a:r>
                      <a:endParaRPr lang="en-IN" dirty="0"/>
                    </a:p>
                  </a:txBody>
                  <a:tcPr/>
                </a:tc>
                <a:extLst>
                  <a:ext uri="{0D108BD9-81ED-4DB2-BD59-A6C34878D82A}">
                    <a16:rowId xmlns:a16="http://schemas.microsoft.com/office/drawing/2014/main" val="2491992786"/>
                  </a:ext>
                </a:extLst>
              </a:tr>
              <a:tr h="288110">
                <a:tc>
                  <a:txBody>
                    <a:bodyPr/>
                    <a:lstStyle/>
                    <a:p>
                      <a:r>
                        <a:rPr lang="en-US" dirty="0"/>
                        <a:t>La</a:t>
                      </a:r>
                      <a:endParaRPr lang="en-IN" dirty="0"/>
                    </a:p>
                  </a:txBody>
                  <a:tcPr/>
                </a:tc>
                <a:tc>
                  <a:txBody>
                    <a:bodyPr/>
                    <a:lstStyle/>
                    <a:p>
                      <a:r>
                        <a:rPr lang="en-US" dirty="0"/>
                        <a:t>9.635 mm</a:t>
                      </a:r>
                      <a:endParaRPr lang="en-IN" dirty="0"/>
                    </a:p>
                  </a:txBody>
                  <a:tcPr/>
                </a:tc>
                <a:extLst>
                  <a:ext uri="{0D108BD9-81ED-4DB2-BD59-A6C34878D82A}">
                    <a16:rowId xmlns:a16="http://schemas.microsoft.com/office/drawing/2014/main" val="4154724108"/>
                  </a:ext>
                </a:extLst>
              </a:tr>
              <a:tr h="288110">
                <a:tc>
                  <a:txBody>
                    <a:bodyPr/>
                    <a:lstStyle/>
                    <a:p>
                      <a:r>
                        <a:rPr lang="en-US" dirty="0"/>
                        <a:t>Wb</a:t>
                      </a:r>
                      <a:endParaRPr lang="en-IN" dirty="0"/>
                    </a:p>
                  </a:txBody>
                  <a:tcPr/>
                </a:tc>
                <a:tc>
                  <a:txBody>
                    <a:bodyPr/>
                    <a:lstStyle/>
                    <a:p>
                      <a:r>
                        <a:rPr lang="en-US" dirty="0"/>
                        <a:t>2.8 mm</a:t>
                      </a:r>
                      <a:endParaRPr lang="en-IN" dirty="0"/>
                    </a:p>
                  </a:txBody>
                  <a:tcPr/>
                </a:tc>
                <a:extLst>
                  <a:ext uri="{0D108BD9-81ED-4DB2-BD59-A6C34878D82A}">
                    <a16:rowId xmlns:a16="http://schemas.microsoft.com/office/drawing/2014/main" val="423053478"/>
                  </a:ext>
                </a:extLst>
              </a:tr>
              <a:tr h="288110">
                <a:tc>
                  <a:txBody>
                    <a:bodyPr/>
                    <a:lstStyle/>
                    <a:p>
                      <a:r>
                        <a:rPr lang="en-US" dirty="0" err="1"/>
                        <a:t>Lb</a:t>
                      </a:r>
                      <a:endParaRPr lang="en-IN" dirty="0"/>
                    </a:p>
                  </a:txBody>
                  <a:tcPr/>
                </a:tc>
                <a:tc>
                  <a:txBody>
                    <a:bodyPr/>
                    <a:lstStyle/>
                    <a:p>
                      <a:r>
                        <a:rPr lang="en-US" dirty="0"/>
                        <a:t>3 mm</a:t>
                      </a:r>
                      <a:endParaRPr lang="en-IN" dirty="0"/>
                    </a:p>
                  </a:txBody>
                  <a:tcPr/>
                </a:tc>
                <a:extLst>
                  <a:ext uri="{0D108BD9-81ED-4DB2-BD59-A6C34878D82A}">
                    <a16:rowId xmlns:a16="http://schemas.microsoft.com/office/drawing/2014/main" val="2050173250"/>
                  </a:ext>
                </a:extLst>
              </a:tr>
              <a:tr h="28811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Substrate Material</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Rogers RT / </a:t>
                      </a:r>
                      <a:r>
                        <a:rPr lang="en-IN" dirty="0" err="1"/>
                        <a:t>duroid</a:t>
                      </a:r>
                      <a:r>
                        <a:rPr lang="en-IN" dirty="0"/>
                        <a:t> 5880</a:t>
                      </a:r>
                    </a:p>
                  </a:txBody>
                  <a:tcPr/>
                </a:tc>
                <a:extLst>
                  <a:ext uri="{0D108BD9-81ED-4DB2-BD59-A6C34878D82A}">
                    <a16:rowId xmlns:a16="http://schemas.microsoft.com/office/drawing/2014/main" val="946684133"/>
                  </a:ext>
                </a:extLst>
              </a:tr>
              <a:tr h="28811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Height of Substrate</a:t>
                      </a:r>
                      <a:endParaRPr lang="en-IN" sz="1400" dirty="0"/>
                    </a:p>
                  </a:txBody>
                  <a:tcPr/>
                </a:tc>
                <a:tc>
                  <a:txBody>
                    <a:bodyPr/>
                    <a:lstStyle/>
                    <a:p>
                      <a:r>
                        <a:rPr lang="en-US" dirty="0"/>
                        <a:t>3.175 mm</a:t>
                      </a:r>
                      <a:endParaRPr lang="en-IN" dirty="0"/>
                    </a:p>
                  </a:txBody>
                  <a:tcPr/>
                </a:tc>
                <a:extLst>
                  <a:ext uri="{0D108BD9-81ED-4DB2-BD59-A6C34878D82A}">
                    <a16:rowId xmlns:a16="http://schemas.microsoft.com/office/drawing/2014/main" val="849232853"/>
                  </a:ext>
                </a:extLst>
              </a:tr>
              <a:tr h="28811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Relative Permittivity of Substrate</a:t>
                      </a:r>
                      <a:endParaRPr lang="en-IN" sz="1400" dirty="0"/>
                    </a:p>
                  </a:txBody>
                  <a:tcPr/>
                </a:tc>
                <a:tc>
                  <a:txBody>
                    <a:bodyPr/>
                    <a:lstStyle/>
                    <a:p>
                      <a:r>
                        <a:rPr lang="en-US" dirty="0"/>
                        <a:t>2.2</a:t>
                      </a:r>
                      <a:endParaRPr lang="en-IN" dirty="0"/>
                    </a:p>
                  </a:txBody>
                  <a:tcPr/>
                </a:tc>
                <a:extLst>
                  <a:ext uri="{0D108BD9-81ED-4DB2-BD59-A6C34878D82A}">
                    <a16:rowId xmlns:a16="http://schemas.microsoft.com/office/drawing/2014/main" val="3213382301"/>
                  </a:ext>
                </a:extLst>
              </a:tr>
            </a:tbl>
          </a:graphicData>
        </a:graphic>
      </p:graphicFrame>
      <p:sp>
        <p:nvSpPr>
          <p:cNvPr id="12" name="TextBox 11">
            <a:extLst>
              <a:ext uri="{FF2B5EF4-FFF2-40B4-BE49-F238E27FC236}">
                <a16:creationId xmlns:a16="http://schemas.microsoft.com/office/drawing/2014/main" id="{0A2E85D9-E543-4861-49D3-9036099E7E52}"/>
              </a:ext>
            </a:extLst>
          </p:cNvPr>
          <p:cNvSpPr txBox="1"/>
          <p:nvPr/>
        </p:nvSpPr>
        <p:spPr>
          <a:xfrm>
            <a:off x="806822" y="2746675"/>
            <a:ext cx="3158836" cy="954107"/>
          </a:xfrm>
          <a:prstGeom prst="rect">
            <a:avLst/>
          </a:prstGeom>
          <a:noFill/>
        </p:spPr>
        <p:txBody>
          <a:bodyPr wrap="square" rtlCol="0">
            <a:spAutoFit/>
          </a:bodyPr>
          <a:lstStyle/>
          <a:p>
            <a:pPr algn="just"/>
            <a:r>
              <a:rPr lang="en-US" dirty="0"/>
              <a:t>This Antenna operates in the frequency ranges of 6.73 - 9.69 GHz. The 7.8 center frequency has -25.4 dB return loss.</a:t>
            </a:r>
            <a:endParaRPr lang="en-IN" dirty="0"/>
          </a:p>
        </p:txBody>
      </p:sp>
    </p:spTree>
    <p:extLst>
      <p:ext uri="{BB962C8B-B14F-4D97-AF65-F5344CB8AC3E}">
        <p14:creationId xmlns:p14="http://schemas.microsoft.com/office/powerpoint/2010/main" val="1999708863"/>
      </p:ext>
    </p:extLst>
  </p:cSld>
  <p:clrMapOvr>
    <a:masterClrMapping/>
  </p:clrMapOvr>
</p:sld>
</file>

<file path=ppt/theme/theme1.xml><?xml version="1.0" encoding="utf-8"?>
<a:theme xmlns:a="http://schemas.openxmlformats.org/drawingml/2006/main" name="Engineering Technology &amp; Drafting Major for College: Drafting &amp; CAD Technology by Slidesgo">
  <a:themeElements>
    <a:clrScheme name="Simple Light">
      <a:dk1>
        <a:srgbClr val="000000"/>
      </a:dk1>
      <a:lt1>
        <a:srgbClr val="B5B1A7"/>
      </a:lt1>
      <a:dk2>
        <a:srgbClr val="FFFFFF"/>
      </a:dk2>
      <a:lt2>
        <a:srgbClr val="E4BA3A"/>
      </a:lt2>
      <a:accent1>
        <a:srgbClr val="023D6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799</Words>
  <Application>Microsoft Office PowerPoint</Application>
  <PresentationFormat>On-screen Show (16:9)</PresentationFormat>
  <Paragraphs>150</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Raleway Black</vt:lpstr>
      <vt:lpstr>Papyrus</vt:lpstr>
      <vt:lpstr>DM Sans</vt:lpstr>
      <vt:lpstr>Cambria Math</vt:lpstr>
      <vt:lpstr>Bebas Neue</vt:lpstr>
      <vt:lpstr>Raleway</vt:lpstr>
      <vt:lpstr>Engineering Technology &amp; Drafting Major for College: Drafting &amp; CAD Technology by Slidesgo</vt:lpstr>
      <vt:lpstr> Microstrip Patch Antenna Design for X Band Applications &amp; Military Satellite Communication</vt:lpstr>
      <vt:lpstr>TABLE OF CONTENTS</vt:lpstr>
      <vt:lpstr>INTRODUCTION</vt:lpstr>
      <vt:lpstr>Calculation for Design Parameters</vt:lpstr>
      <vt:lpstr>MPA  design for X Band Application</vt:lpstr>
      <vt:lpstr>PowerPoint Presentation</vt:lpstr>
      <vt:lpstr>MPA design for Military Satellite Communication</vt:lpstr>
      <vt:lpstr>PowerPoint Presentation</vt:lpstr>
      <vt:lpstr>PowerPoint Presentation</vt:lpstr>
      <vt:lpstr>PowerPoint Presentation</vt:lpstr>
      <vt:lpstr>PowerPoint Presentation</vt:lpstr>
      <vt:lpstr>IMPROVEMENTS IN MPA</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Microstrip Patch Antenna Design for X Band Applications &amp; Military Satellite Communication</dc:title>
  <dc:creator>ADARSH PANDA</dc:creator>
  <cp:lastModifiedBy>ADARSH PANDA</cp:lastModifiedBy>
  <cp:revision>5</cp:revision>
  <dcterms:modified xsi:type="dcterms:W3CDTF">2023-11-14T05:40:33Z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2023-11-14T03:33:01Z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a900ad04-f639-4d27-b134-8d8f002b8178</vt:lpwstr>
  </property>
  <property fmtid="{D5CDD505-2E9C-101B-9397-08002B2CF9AE}" pid="7" name="MSIP_Label_defa4170-0d19-0005-0004-bc88714345d2_ActionId">
    <vt:lpwstr>7fed783c-783a-498e-9f15-501ada0209e5</vt:lpwstr>
  </property>
  <property fmtid="{D5CDD505-2E9C-101B-9397-08002B2CF9AE}" pid="8" name="MSIP_Label_defa4170-0d19-0005-0004-bc88714345d2_ContentBits">
    <vt:lpwstr>0</vt:lpwstr>
  </property>
</Properties>
</file>