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7" r:id="rId7"/>
    <p:sldId id="261" r:id="rId8"/>
    <p:sldId id="266" r:id="rId9"/>
    <p:sldId id="262" r:id="rId10"/>
    <p:sldId id="263" r:id="rId11"/>
    <p:sldId id="264"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101409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89793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1503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104515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7427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3395137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112117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394275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235860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1E386E-072F-47CA-9982-C9466F87649A}"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137663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1E386E-072F-47CA-9982-C9466F87649A}"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249515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1E386E-072F-47CA-9982-C9466F87649A}" type="datetimeFigureOut">
              <a:rPr lang="en-IN" smtClean="0"/>
              <a:t>01-10-2020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318326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1E386E-072F-47CA-9982-C9466F87649A}" type="datetimeFigureOut">
              <a:rPr lang="en-IN" smtClean="0"/>
              <a:t>01-10-2020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327494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1E386E-072F-47CA-9982-C9466F87649A}" type="datetimeFigureOut">
              <a:rPr lang="en-IN" smtClean="0"/>
              <a:t>01-10-2020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141280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1E386E-072F-47CA-9982-C9466F87649A}"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27805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1E386E-072F-47CA-9982-C9466F87649A}"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8F2E95-AAD8-4B53-B004-423E99695EE0}" type="slidenum">
              <a:rPr lang="en-IN" smtClean="0"/>
              <a:t>‹#›</a:t>
            </a:fld>
            <a:endParaRPr lang="en-IN"/>
          </a:p>
        </p:txBody>
      </p:sp>
    </p:spTree>
    <p:extLst>
      <p:ext uri="{BB962C8B-B14F-4D97-AF65-F5344CB8AC3E}">
        <p14:creationId xmlns:p14="http://schemas.microsoft.com/office/powerpoint/2010/main" val="270615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1E386E-072F-47CA-9982-C9466F87649A}" type="datetimeFigureOut">
              <a:rPr lang="en-IN" smtClean="0"/>
              <a:t>01-10-2020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8F2E95-AAD8-4B53-B004-423E99695EE0}" type="slidenum">
              <a:rPr lang="en-IN" smtClean="0"/>
              <a:t>‹#›</a:t>
            </a:fld>
            <a:endParaRPr lang="en-IN"/>
          </a:p>
        </p:txBody>
      </p:sp>
    </p:spTree>
    <p:extLst>
      <p:ext uri="{BB962C8B-B14F-4D97-AF65-F5344CB8AC3E}">
        <p14:creationId xmlns:p14="http://schemas.microsoft.com/office/powerpoint/2010/main" val="31935571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EB8E6-991C-4A26-8D9A-9351019B30E8}"/>
              </a:ext>
            </a:extLst>
          </p:cNvPr>
          <p:cNvSpPr>
            <a:spLocks noGrp="1"/>
          </p:cNvSpPr>
          <p:nvPr>
            <p:ph type="ctrTitle"/>
          </p:nvPr>
        </p:nvSpPr>
        <p:spPr>
          <a:xfrm>
            <a:off x="1391658" y="1279883"/>
            <a:ext cx="7766936" cy="3054568"/>
          </a:xfrm>
        </p:spPr>
        <p:txBody>
          <a:bodyPr/>
          <a:lstStyle/>
          <a:p>
            <a:pPr algn="ctr"/>
            <a:r>
              <a:rPr lang="en-US" sz="19900" b="1" dirty="0"/>
              <a:t>PW - I</a:t>
            </a:r>
            <a:endParaRPr lang="en-IN" sz="19900" b="1" dirty="0"/>
          </a:p>
        </p:txBody>
      </p:sp>
      <p:sp>
        <p:nvSpPr>
          <p:cNvPr id="3" name="Subtitle 2">
            <a:extLst>
              <a:ext uri="{FF2B5EF4-FFF2-40B4-BE49-F238E27FC236}">
                <a16:creationId xmlns:a16="http://schemas.microsoft.com/office/drawing/2014/main" id="{12BAD7D2-2340-4588-AFB2-600424F8800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17456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C75C-ADF9-40F4-B310-03FAB0629207}"/>
              </a:ext>
            </a:extLst>
          </p:cNvPr>
          <p:cNvSpPr>
            <a:spLocks noGrp="1"/>
          </p:cNvSpPr>
          <p:nvPr>
            <p:ph type="title"/>
          </p:nvPr>
        </p:nvSpPr>
        <p:spPr/>
        <p:txBody>
          <a:bodyPr/>
          <a:lstStyle/>
          <a:p>
            <a:r>
              <a:rPr lang="en-IN" dirty="0"/>
              <a:t>Technologies Used :-</a:t>
            </a:r>
          </a:p>
        </p:txBody>
      </p:sp>
      <p:sp>
        <p:nvSpPr>
          <p:cNvPr id="3" name="Content Placeholder 2">
            <a:extLst>
              <a:ext uri="{FF2B5EF4-FFF2-40B4-BE49-F238E27FC236}">
                <a16:creationId xmlns:a16="http://schemas.microsoft.com/office/drawing/2014/main" id="{AFFF3B10-C539-4F39-A290-335E2A72875B}"/>
              </a:ext>
            </a:extLst>
          </p:cNvPr>
          <p:cNvSpPr>
            <a:spLocks noGrp="1"/>
          </p:cNvSpPr>
          <p:nvPr>
            <p:ph idx="1"/>
          </p:nvPr>
        </p:nvSpPr>
        <p:spPr/>
        <p:txBody>
          <a:bodyPr/>
          <a:lstStyle/>
          <a:p>
            <a:r>
              <a:rPr lang="en-IN" sz="2400" dirty="0"/>
              <a:t>Python</a:t>
            </a:r>
          </a:p>
          <a:p>
            <a:pPr marL="0" indent="0">
              <a:buNone/>
            </a:pPr>
            <a:r>
              <a:rPr lang="en-IN" sz="2400" dirty="0"/>
              <a:t> </a:t>
            </a:r>
          </a:p>
          <a:p>
            <a:r>
              <a:rPr lang="en-IN" sz="2400" dirty="0"/>
              <a:t>TensorFlow framework, </a:t>
            </a:r>
            <a:r>
              <a:rPr lang="en-IN" sz="2400" dirty="0" err="1"/>
              <a:t>Keras</a:t>
            </a:r>
            <a:r>
              <a:rPr lang="en-IN" sz="2400" dirty="0"/>
              <a:t> API </a:t>
            </a:r>
          </a:p>
          <a:p>
            <a:pPr marL="0" indent="0">
              <a:buNone/>
            </a:pPr>
            <a:endParaRPr lang="en-IN" sz="2400" dirty="0"/>
          </a:p>
          <a:p>
            <a:r>
              <a:rPr lang="en-IN" sz="2400" dirty="0"/>
              <a:t>Real-time computer vision using Open</a:t>
            </a:r>
            <a:r>
              <a:rPr lang="en-IN" dirty="0"/>
              <a:t>CV</a:t>
            </a:r>
          </a:p>
        </p:txBody>
      </p:sp>
    </p:spTree>
    <p:extLst>
      <p:ext uri="{BB962C8B-B14F-4D97-AF65-F5344CB8AC3E}">
        <p14:creationId xmlns:p14="http://schemas.microsoft.com/office/powerpoint/2010/main" val="2993520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C462-D442-42F6-9479-FC42C2677756}"/>
              </a:ext>
            </a:extLst>
          </p:cNvPr>
          <p:cNvSpPr>
            <a:spLocks noGrp="1"/>
          </p:cNvSpPr>
          <p:nvPr>
            <p:ph type="title"/>
          </p:nvPr>
        </p:nvSpPr>
        <p:spPr/>
        <p:txBody>
          <a:bodyPr/>
          <a:lstStyle/>
          <a:p>
            <a:r>
              <a:rPr lang="en-IN" dirty="0"/>
              <a:t>Core Modules :-</a:t>
            </a:r>
          </a:p>
        </p:txBody>
      </p:sp>
      <p:sp>
        <p:nvSpPr>
          <p:cNvPr id="3" name="Content Placeholder 2">
            <a:extLst>
              <a:ext uri="{FF2B5EF4-FFF2-40B4-BE49-F238E27FC236}">
                <a16:creationId xmlns:a16="http://schemas.microsoft.com/office/drawing/2014/main" id="{06ABC321-7DAF-47CD-A31A-E372EA71863C}"/>
              </a:ext>
            </a:extLst>
          </p:cNvPr>
          <p:cNvSpPr>
            <a:spLocks noGrp="1"/>
          </p:cNvSpPr>
          <p:nvPr>
            <p:ph idx="1"/>
          </p:nvPr>
        </p:nvSpPr>
        <p:spPr/>
        <p:txBody>
          <a:bodyPr/>
          <a:lstStyle/>
          <a:p>
            <a:r>
              <a:rPr lang="en-IN" dirty="0"/>
              <a:t> Data Pre-Processing </a:t>
            </a:r>
          </a:p>
          <a:p>
            <a:r>
              <a:rPr lang="en-IN" dirty="0"/>
              <a:t> Scan Single Gesture </a:t>
            </a:r>
          </a:p>
          <a:p>
            <a:r>
              <a:rPr lang="en-IN" dirty="0"/>
              <a:t> Create gesture </a:t>
            </a:r>
          </a:p>
          <a:p>
            <a:r>
              <a:rPr lang="en-IN" dirty="0"/>
              <a:t> Formation of sentence </a:t>
            </a:r>
          </a:p>
          <a:p>
            <a:r>
              <a:rPr lang="en-IN" dirty="0"/>
              <a:t> Exporting</a:t>
            </a:r>
          </a:p>
          <a:p>
            <a:r>
              <a:rPr lang="en-IN" dirty="0"/>
              <a:t>Text to Speech</a:t>
            </a:r>
          </a:p>
        </p:txBody>
      </p:sp>
    </p:spTree>
    <p:extLst>
      <p:ext uri="{BB962C8B-B14F-4D97-AF65-F5344CB8AC3E}">
        <p14:creationId xmlns:p14="http://schemas.microsoft.com/office/powerpoint/2010/main" val="185406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F037-402A-479D-9130-C510A0B82CB7}"/>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EB1B2495-CC65-4E6B-9995-009DA21EA4FD}"/>
              </a:ext>
            </a:extLst>
          </p:cNvPr>
          <p:cNvSpPr>
            <a:spLocks noGrp="1"/>
          </p:cNvSpPr>
          <p:nvPr>
            <p:ph idx="1"/>
          </p:nvPr>
        </p:nvSpPr>
        <p:spPr/>
        <p:txBody>
          <a:bodyPr/>
          <a:lstStyle/>
          <a:p>
            <a:r>
              <a:rPr lang="en-IN" dirty="0"/>
              <a:t>Overshadowing some of the major problems faced by the persons having speech disorders. </a:t>
            </a:r>
          </a:p>
          <a:p>
            <a:endParaRPr lang="en-IN" dirty="0"/>
          </a:p>
          <a:p>
            <a:r>
              <a:rPr lang="en-IN" dirty="0"/>
              <a:t>They can quickly learn what alphabet is assigned to which gesture with this application.</a:t>
            </a:r>
          </a:p>
          <a:p>
            <a:r>
              <a:rPr lang="en-IN" dirty="0"/>
              <a:t> </a:t>
            </a:r>
          </a:p>
          <a:p>
            <a:r>
              <a:rPr lang="en-IN" dirty="0"/>
              <a:t>Add-on to this custom gesture facility is also provided along with sentence formation.</a:t>
            </a:r>
          </a:p>
        </p:txBody>
      </p:sp>
    </p:spTree>
    <p:extLst>
      <p:ext uri="{BB962C8B-B14F-4D97-AF65-F5344CB8AC3E}">
        <p14:creationId xmlns:p14="http://schemas.microsoft.com/office/powerpoint/2010/main" val="3438948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7873EC-5F4C-4D86-8B12-1C275AD3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25" y="435006"/>
            <a:ext cx="8824404" cy="5486400"/>
          </a:xfrm>
          <a:prstGeom prst="rect">
            <a:avLst/>
          </a:prstGeom>
        </p:spPr>
      </p:pic>
    </p:spTree>
    <p:extLst>
      <p:ext uri="{BB962C8B-B14F-4D97-AF65-F5344CB8AC3E}">
        <p14:creationId xmlns:p14="http://schemas.microsoft.com/office/powerpoint/2010/main" val="166148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8E319-8834-452E-B66F-B2B8E4444CE6}"/>
              </a:ext>
            </a:extLst>
          </p:cNvPr>
          <p:cNvSpPr>
            <a:spLocks noGrp="1"/>
          </p:cNvSpPr>
          <p:nvPr>
            <p:ph type="title"/>
          </p:nvPr>
        </p:nvSpPr>
        <p:spPr/>
        <p:txBody>
          <a:bodyPr>
            <a:normAutofit/>
          </a:bodyPr>
          <a:lstStyle/>
          <a:p>
            <a:r>
              <a:rPr lang="en-US" sz="6600" dirty="0"/>
              <a:t>Group Members :-</a:t>
            </a:r>
            <a:endParaRPr lang="en-IN" sz="6600" dirty="0"/>
          </a:p>
        </p:txBody>
      </p:sp>
      <p:sp>
        <p:nvSpPr>
          <p:cNvPr id="3" name="Content Placeholder 2">
            <a:extLst>
              <a:ext uri="{FF2B5EF4-FFF2-40B4-BE49-F238E27FC236}">
                <a16:creationId xmlns:a16="http://schemas.microsoft.com/office/drawing/2014/main" id="{B026AA25-4B8B-4288-906F-281AEDCE90A0}"/>
              </a:ext>
            </a:extLst>
          </p:cNvPr>
          <p:cNvSpPr>
            <a:spLocks noGrp="1"/>
          </p:cNvSpPr>
          <p:nvPr>
            <p:ph idx="1"/>
          </p:nvPr>
        </p:nvSpPr>
        <p:spPr>
          <a:xfrm>
            <a:off x="677334" y="3018408"/>
            <a:ext cx="8596668" cy="3022954"/>
          </a:xfrm>
        </p:spPr>
        <p:txBody>
          <a:bodyPr>
            <a:normAutofit/>
          </a:bodyPr>
          <a:lstStyle/>
          <a:p>
            <a:r>
              <a:rPr lang="en-US" sz="3200" dirty="0"/>
              <a:t>1. Aayush Mishra EN17CS301004</a:t>
            </a:r>
          </a:p>
          <a:p>
            <a:r>
              <a:rPr lang="en-US" sz="3200" dirty="0"/>
              <a:t>2. Adarsh Pathak EN17CS301017</a:t>
            </a:r>
          </a:p>
          <a:p>
            <a:r>
              <a:rPr lang="en-US" sz="3200" dirty="0"/>
              <a:t>3. Anshul Verma  EN17CS301052</a:t>
            </a:r>
            <a:endParaRPr lang="en-IN" sz="3200" dirty="0"/>
          </a:p>
        </p:txBody>
      </p:sp>
    </p:spTree>
    <p:extLst>
      <p:ext uri="{BB962C8B-B14F-4D97-AF65-F5344CB8AC3E}">
        <p14:creationId xmlns:p14="http://schemas.microsoft.com/office/powerpoint/2010/main" val="247826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6FC1-672B-4D81-8603-BF2FE68354EB}"/>
              </a:ext>
            </a:extLst>
          </p:cNvPr>
          <p:cNvSpPr>
            <a:spLocks noGrp="1"/>
          </p:cNvSpPr>
          <p:nvPr>
            <p:ph type="title"/>
          </p:nvPr>
        </p:nvSpPr>
        <p:spPr>
          <a:xfrm>
            <a:off x="677334" y="195487"/>
            <a:ext cx="8596668" cy="1320800"/>
          </a:xfrm>
        </p:spPr>
        <p:txBody>
          <a:bodyPr>
            <a:normAutofit fontScale="90000"/>
          </a:bodyPr>
          <a:lstStyle/>
          <a:p>
            <a:r>
              <a:rPr lang="en-US" sz="6000" dirty="0"/>
              <a:t>Guided and Coordinated By :-</a:t>
            </a:r>
            <a:br>
              <a:rPr lang="en-US" sz="6000" dirty="0"/>
            </a:br>
            <a:br>
              <a:rPr lang="en-US" sz="6000" dirty="0"/>
            </a:br>
            <a:br>
              <a:rPr lang="en-US" sz="6000" dirty="0"/>
            </a:br>
            <a:br>
              <a:rPr lang="en-US" sz="6000" dirty="0"/>
            </a:br>
            <a:endParaRPr lang="en-IN" sz="6000" dirty="0"/>
          </a:p>
        </p:txBody>
      </p:sp>
      <p:sp>
        <p:nvSpPr>
          <p:cNvPr id="3" name="Content Placeholder 2">
            <a:extLst>
              <a:ext uri="{FF2B5EF4-FFF2-40B4-BE49-F238E27FC236}">
                <a16:creationId xmlns:a16="http://schemas.microsoft.com/office/drawing/2014/main" id="{DA8A5C9F-F735-4F0F-B69E-88AE7E18C786}"/>
              </a:ext>
            </a:extLst>
          </p:cNvPr>
          <p:cNvSpPr>
            <a:spLocks noGrp="1"/>
          </p:cNvSpPr>
          <p:nvPr>
            <p:ph idx="1"/>
          </p:nvPr>
        </p:nvSpPr>
        <p:spPr>
          <a:xfrm>
            <a:off x="677334" y="1769971"/>
            <a:ext cx="8596668" cy="3680917"/>
          </a:xfrm>
        </p:spPr>
        <p:txBody>
          <a:bodyPr>
            <a:normAutofit/>
          </a:bodyPr>
          <a:lstStyle/>
          <a:p>
            <a:r>
              <a:rPr lang="en-US" sz="4000" dirty="0"/>
              <a:t>Mr. Chandrashekhar Kothari sir</a:t>
            </a:r>
          </a:p>
          <a:p>
            <a:endParaRPr lang="en-IN" sz="4000" dirty="0"/>
          </a:p>
          <a:p>
            <a:r>
              <a:rPr lang="en-IN" sz="4000" dirty="0"/>
              <a:t>Mrs. Ruchi Patel mam</a:t>
            </a:r>
          </a:p>
        </p:txBody>
      </p:sp>
    </p:spTree>
    <p:extLst>
      <p:ext uri="{BB962C8B-B14F-4D97-AF65-F5344CB8AC3E}">
        <p14:creationId xmlns:p14="http://schemas.microsoft.com/office/powerpoint/2010/main" val="104489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3107-2754-4976-ABE2-FF3A80E814DC}"/>
              </a:ext>
            </a:extLst>
          </p:cNvPr>
          <p:cNvSpPr>
            <a:spLocks noGrp="1"/>
          </p:cNvSpPr>
          <p:nvPr>
            <p:ph type="title"/>
          </p:nvPr>
        </p:nvSpPr>
        <p:spPr/>
        <p:txBody>
          <a:bodyPr>
            <a:normAutofit/>
          </a:bodyPr>
          <a:lstStyle/>
          <a:p>
            <a:r>
              <a:rPr lang="en-US" sz="4800" dirty="0"/>
              <a:t>Project Title :-</a:t>
            </a:r>
            <a:endParaRPr lang="en-IN" sz="4800" dirty="0"/>
          </a:p>
        </p:txBody>
      </p:sp>
      <p:sp>
        <p:nvSpPr>
          <p:cNvPr id="3" name="Content Placeholder 2">
            <a:extLst>
              <a:ext uri="{FF2B5EF4-FFF2-40B4-BE49-F238E27FC236}">
                <a16:creationId xmlns:a16="http://schemas.microsoft.com/office/drawing/2014/main" id="{400DA91A-C826-4128-A9BF-34F79586DF40}"/>
              </a:ext>
            </a:extLst>
          </p:cNvPr>
          <p:cNvSpPr>
            <a:spLocks noGrp="1"/>
          </p:cNvSpPr>
          <p:nvPr>
            <p:ph idx="1"/>
          </p:nvPr>
        </p:nvSpPr>
        <p:spPr/>
        <p:txBody>
          <a:bodyPr>
            <a:normAutofit/>
          </a:bodyPr>
          <a:lstStyle/>
          <a:p>
            <a:pPr marL="0" indent="0" algn="ctr">
              <a:buNone/>
            </a:pPr>
            <a:r>
              <a:rPr lang="en-US" sz="6000" dirty="0"/>
              <a:t>Deaf Language</a:t>
            </a:r>
            <a:r>
              <a:rPr lang="en-IN" sz="6000" dirty="0"/>
              <a:t> Identification(Hand Gestures Recognition)</a:t>
            </a:r>
          </a:p>
        </p:txBody>
      </p:sp>
    </p:spTree>
    <p:extLst>
      <p:ext uri="{BB962C8B-B14F-4D97-AF65-F5344CB8AC3E}">
        <p14:creationId xmlns:p14="http://schemas.microsoft.com/office/powerpoint/2010/main" val="3112974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5B7B-8B03-40CB-B0C0-E944179B217B}"/>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EED99E7F-C855-49EE-B343-481694D3D2B9}"/>
              </a:ext>
            </a:extLst>
          </p:cNvPr>
          <p:cNvSpPr>
            <a:spLocks noGrp="1"/>
          </p:cNvSpPr>
          <p:nvPr>
            <p:ph idx="1"/>
          </p:nvPr>
        </p:nvSpPr>
        <p:spPr/>
        <p:txBody>
          <a:bodyPr>
            <a:normAutofit/>
          </a:bodyPr>
          <a:lstStyle/>
          <a:p>
            <a:pPr marL="0" indent="0">
              <a:buNone/>
            </a:pPr>
            <a:r>
              <a:rPr lang="en-IN" sz="2400" dirty="0"/>
              <a:t>Motivation :-</a:t>
            </a:r>
          </a:p>
          <a:p>
            <a:pPr marL="0" indent="0">
              <a:buNone/>
            </a:pPr>
            <a:r>
              <a:rPr lang="en-IN" sz="2400" dirty="0"/>
              <a:t>• A person with speaking disorders face major problems of  expressing their emotions as freely in this world. </a:t>
            </a:r>
          </a:p>
          <a:p>
            <a:pPr marL="0" indent="0">
              <a:buNone/>
            </a:pPr>
            <a:endParaRPr lang="en-IN" sz="2400" dirty="0"/>
          </a:p>
          <a:p>
            <a:pPr marL="0" indent="0">
              <a:buNone/>
            </a:pPr>
            <a:r>
              <a:rPr lang="en-IN" sz="2400" dirty="0"/>
              <a:t>• “Not able to utilize” some of the new technologies.</a:t>
            </a:r>
          </a:p>
        </p:txBody>
      </p:sp>
    </p:spTree>
    <p:extLst>
      <p:ext uri="{BB962C8B-B14F-4D97-AF65-F5344CB8AC3E}">
        <p14:creationId xmlns:p14="http://schemas.microsoft.com/office/powerpoint/2010/main" val="351145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FB3224-A270-438C-B9A4-2D94E4EC1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279" y="337351"/>
            <a:ext cx="7883370" cy="5557421"/>
          </a:xfrm>
          <a:prstGeom prst="rect">
            <a:avLst/>
          </a:prstGeom>
        </p:spPr>
      </p:pic>
    </p:spTree>
    <p:extLst>
      <p:ext uri="{BB962C8B-B14F-4D97-AF65-F5344CB8AC3E}">
        <p14:creationId xmlns:p14="http://schemas.microsoft.com/office/powerpoint/2010/main" val="115289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E16C-80E0-48B3-BB56-1F1CEAE7DFD6}"/>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7E1C885D-4335-4BC9-A999-415895A494F8}"/>
              </a:ext>
            </a:extLst>
          </p:cNvPr>
          <p:cNvSpPr>
            <a:spLocks noGrp="1"/>
          </p:cNvSpPr>
          <p:nvPr>
            <p:ph idx="1"/>
          </p:nvPr>
        </p:nvSpPr>
        <p:spPr/>
        <p:txBody>
          <a:bodyPr>
            <a:normAutofit/>
          </a:bodyPr>
          <a:lstStyle/>
          <a:p>
            <a:pPr>
              <a:lnSpc>
                <a:spcPct val="150000"/>
              </a:lnSpc>
            </a:pPr>
            <a:r>
              <a:rPr lang="en-IN" sz="2000" dirty="0"/>
              <a:t>Given a hand gesture, implementing such an application which detects predefined American sign language (ASL) in a real time through hand gestures and providing facility for the user to be able to store the result of the character detected in a txt file, also allowing such users to build their customized gesture so that the problems faced by persons who aren’t able to talk vocally can be accommodated with technological assistance and the barrier of expressing can be overshadowed.</a:t>
            </a:r>
          </a:p>
        </p:txBody>
      </p:sp>
    </p:spTree>
    <p:extLst>
      <p:ext uri="{BB962C8B-B14F-4D97-AF65-F5344CB8AC3E}">
        <p14:creationId xmlns:p14="http://schemas.microsoft.com/office/powerpoint/2010/main" val="38574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91046-0559-4030-ABA2-C39E268BF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41" y="877733"/>
            <a:ext cx="9753600" cy="4410075"/>
          </a:xfrm>
          <a:prstGeom prst="rect">
            <a:avLst/>
          </a:prstGeom>
        </p:spPr>
      </p:pic>
    </p:spTree>
    <p:extLst>
      <p:ext uri="{BB962C8B-B14F-4D97-AF65-F5344CB8AC3E}">
        <p14:creationId xmlns:p14="http://schemas.microsoft.com/office/powerpoint/2010/main" val="261105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2030-033E-4A01-A34A-F1D1209C7481}"/>
              </a:ext>
            </a:extLst>
          </p:cNvPr>
          <p:cNvSpPr>
            <a:spLocks noGrp="1"/>
          </p:cNvSpPr>
          <p:nvPr>
            <p:ph type="title"/>
          </p:nvPr>
        </p:nvSpPr>
        <p:spPr/>
        <p:txBody>
          <a:bodyPr/>
          <a:lstStyle/>
          <a:p>
            <a:r>
              <a:rPr lang="en-IN" dirty="0"/>
              <a:t>Features of this application :-</a:t>
            </a:r>
          </a:p>
        </p:txBody>
      </p:sp>
      <p:sp>
        <p:nvSpPr>
          <p:cNvPr id="3" name="Content Placeholder 2">
            <a:extLst>
              <a:ext uri="{FF2B5EF4-FFF2-40B4-BE49-F238E27FC236}">
                <a16:creationId xmlns:a16="http://schemas.microsoft.com/office/drawing/2014/main" id="{977EF2E6-A097-4C66-B395-84D0731C295D}"/>
              </a:ext>
            </a:extLst>
          </p:cNvPr>
          <p:cNvSpPr>
            <a:spLocks noGrp="1"/>
          </p:cNvSpPr>
          <p:nvPr>
            <p:ph idx="1"/>
          </p:nvPr>
        </p:nvSpPr>
        <p:spPr/>
        <p:txBody>
          <a:bodyPr/>
          <a:lstStyle/>
          <a:p>
            <a:r>
              <a:rPr lang="en-IN" sz="2000" dirty="0"/>
              <a:t>Real time (ASL) detection based on gesture made by user. </a:t>
            </a:r>
          </a:p>
          <a:p>
            <a:pPr marL="0" indent="0">
              <a:buNone/>
            </a:pPr>
            <a:endParaRPr lang="en-IN" sz="2000" dirty="0"/>
          </a:p>
          <a:p>
            <a:r>
              <a:rPr lang="en-IN" sz="2000" dirty="0"/>
              <a:t>Customized gesture generation.</a:t>
            </a:r>
          </a:p>
          <a:p>
            <a:pPr marL="0" indent="0">
              <a:buNone/>
            </a:pPr>
            <a:r>
              <a:rPr lang="en-IN" sz="2000" dirty="0"/>
              <a:t> </a:t>
            </a:r>
          </a:p>
          <a:p>
            <a:r>
              <a:rPr lang="en-IN" sz="2000" dirty="0"/>
              <a:t>Forming a stream of sentences</a:t>
            </a:r>
            <a:r>
              <a:rPr lang="en-IN" dirty="0"/>
              <a:t>.</a:t>
            </a:r>
          </a:p>
        </p:txBody>
      </p:sp>
    </p:spTree>
    <p:extLst>
      <p:ext uri="{BB962C8B-B14F-4D97-AF65-F5344CB8AC3E}">
        <p14:creationId xmlns:p14="http://schemas.microsoft.com/office/powerpoint/2010/main" val="24139162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48</TotalTime>
  <Words>286</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PW - I</vt:lpstr>
      <vt:lpstr>Group Members :-</vt:lpstr>
      <vt:lpstr>Guided and Coordinated By :-    </vt:lpstr>
      <vt:lpstr>Project Title :-</vt:lpstr>
      <vt:lpstr>Introduction :-</vt:lpstr>
      <vt:lpstr>PowerPoint Presentation</vt:lpstr>
      <vt:lpstr>Problem Statement :-</vt:lpstr>
      <vt:lpstr>PowerPoint Presentation</vt:lpstr>
      <vt:lpstr>Features of this application :-</vt:lpstr>
      <vt:lpstr>Technologies Used :-</vt:lpstr>
      <vt:lpstr>Core Modules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 - I</dc:title>
  <dc:creator>Adarsh Pathak</dc:creator>
  <cp:lastModifiedBy>Adarsh Pathak</cp:lastModifiedBy>
  <cp:revision>14</cp:revision>
  <dcterms:created xsi:type="dcterms:W3CDTF">2020-09-10T05:36:21Z</dcterms:created>
  <dcterms:modified xsi:type="dcterms:W3CDTF">2020-10-01T05:56:44Z</dcterms:modified>
</cp:coreProperties>
</file>