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256"/>
            <p14:sldId id="260"/>
            <p14:sldId id="257"/>
            <p14:sldId id="258"/>
            <p14:sldId id="259"/>
            <p14:sldId id="261"/>
            <p14:sldId id="262"/>
            <p14:sldId id="263"/>
            <p14:sldId id="264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9T00:39:52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23948 4197 85 0,'0'0'12'0,"0"0"-12"16,0 15 0-16,2-12-2 0,4-1-6 0,-1 2 8 0,-1-1 11 0,-1 0-4 15,-3 2-14-15,0-4 14 0,0 1 7 16,0 1-1-16,0 0 2 15,0-1-9-15,0-2-4 16,1 0 21-16,1 0 38 16,-1 0 20-16,1 0-23 15,-2 0 36-15,0-1 8 16,0-8-30-16,0-3 6 16,0-2-19-16,0-1 21 15,0 1 0-15,0-1-42 16,-6 2 0-16,-5 1-11 15,1 4-11-15,-6 2-8 16,-6 6 0-16,-6 0-8 0,-3 14-2 16,-4 15 2-1,0 6 2-15,7 7 2 0,4 5-1 16,6 1-4-16,10 1 2 16,7 0 5-16,1-3-6 15,6-5-4-15,19-5-1 16,8-3-4-16,7-5 9 15,9-7 3-15,5-4 0 16,2-13-2-16,0-4 1 16,-2 0 3-16,-2-11-2 15,-7-11-6-15,4-12-17 16,-1-6-107-16,-1-12-147 16,-6-9-319-16</inkml:trace>
  <inkml:trace contextRef="#ctx0" brushRef="#br0" timeOffset="363.34">24463 3948 525 0,'0'0'270'16,"0"0"-262"-16,0 0 40 15,0 0-21-15,-37 107 17 16,25-39-8-16,3 4-13 16,3 1-10-16,1-5-2 15,5-6-9-15,0-10 1 16,0-7-3-16,0-11 0 15,0-10-1-15,0-10 1 16,0-9-2-16,3-5-13 16,0 0 5-16,3-22 10 0,2-13 13 15,2-5-3-15,-1-4-8 16,0 5 3-16,3 8-2 16,0 8-3-16,0 6 0 15,1 9 0-15,-1 8-7 16,3 0 2-16,2 9-1 15,2 15 0-15,2 5 6 16,-5 7 0-16,-1 1 5 16,-4-1-5-16,-2 0 0 15,2-3-1-15,1-9-61 16,6-8-113-16,2-13-10 16,-1-3-388-16</inkml:trace>
  <inkml:trace contextRef="#ctx0" brushRef="#br0" timeOffset="706.66">24855 4342 738 0,'0'0'24'0,"0"0"34"15,0 0 3-15,0 0-50 16,-101 82 9-16,75-39-12 16,12-1-3-16,8-6-5 15,6-7 0-15,1-7-5 16,14-8-3-16,5-7-3 15,-1-7 11-15,-1 0 0 16,1-16 10-16,-5-6 4 0,-1-7-2 16,-7 2 0-1,-1 1-10-15,-2 7 11 0,-3 9 1 16,0 6 32-16,0 4-4 16,0 0-30-16,0 0-12 15,0 14-13-15,3 9 13 16,7 4 10-16,2 1 4 15,2 0-7-15,0-5-4 16,-3-2-1-16,-1-3-2 16,-1-4-54-16,-3-8-130 15,-1-6-275-15</inkml:trace>
  <inkml:trace contextRef="#ctx0" brushRef="#br0" timeOffset="896.74">25042 4475 951 0,'0'0'0'16,"0"0"0"-16,0 0 11 15,27 75 9-15,-15-55-11 16,-1 0-4-16,-5-4 0 16,-1-4-5-16,-5-3-32 15,0-5-74-15,0-4-41 16,0 0-66-16</inkml:trace>
  <inkml:trace contextRef="#ctx0" brushRef="#br0" timeOffset="1054.94">24929 4215 990 0,'0'0'14'16,"0"0"-14"-16,0 0-3 15,0 0-25-15,0 0-160 16,0 0-29-16</inkml:trace>
  <inkml:trace contextRef="#ctx0" brushRef="#br0" timeOffset="1449.08">25100 4296 703 0,'0'0'97'16,"0"0"-87"-16,0 0-10 16,0 0 7-16,91 36 37 15,-54-15 35-15,1 5-32 16,-1 7-21-16,-9 4-9 16,-2 2 13-16,-9-1-29 15,-5-1-1-15,-7-4-1 16,-5-5 1-16,0-6 0 15,-3-6-9-15,-9-7 3 16,0-6 4-16,0-3-2 0,1-6 3 16,0-14 0-1,2-8-9-15,3-6 10 0,4-4 0 16,2-1 4-16,0 0-1 16,14 3 0-16,7 7-2 15,2 5 3-15,0 7 0 16,-1 6-3-16,-2 7-1 15,-5 4 0-15,-2 0-5 16,-4 1-6-16,-2 13-94 16,-1 1-124-16,-6-2-345 15</inkml:trace>
  <inkml:trace contextRef="#ctx0" brushRef="#br0" timeOffset="1677.28">25650 4500 740 0,'0'0'1'15,"0"0"0"-15,0 0 6 16,97 0 5-16,-61 0 51 16,1 0-12-16,-4 0-34 15,-5 0-4-15,-5 0-9 16,-5 0-1-16,-6 0-3 15,-5-2-37-15,-7 0-130 0,0-2-67 16</inkml:trace>
  <inkml:trace contextRef="#ctx0" brushRef="#br0" timeOffset="1915.23">25834 4318 653 0,'0'0'126'15,"0"0"-126"-15,0 0 0 16,0 0 1-16,0 0 57 16,0 0 19-16,108 42-24 15,-70-18-26-15,-1 1-9 16,-2 5 1-16,-4 1-5 16,-10 2-12-16,-11 3-2 15,-10 5-3-15,-4 2 1 0,-31 2-9 16,-15 4-50-1,-10-7-127-15,-7-2-121 0</inkml:trace>
  <inkml:trace contextRef="#ctx0" brushRef="#br0" timeOffset="30848.78">26839 4180 544 0,'0'0'39'15,"0"0"-33"-15,0 0 44 16,0 0 30-16,0 0-38 16,0 0-2-16,0 0 9 15,0 0 2-15,0 0-3 16,2 0-1-16,-2-2 2 15,0-6-14-15,-9-2-30 16,-11-4-5-16,-1 2-5 0,-6 1-1 16,-4 2 0-16,-3 7-3 15,-3 2 9-15,4 0-2 16,2 2 2-16,2 11-16 16,10 1 13-16,2 2-20 15,8-3 5-15,6-1 17 16,3 1-11-16,0 2 12 15,2 4 1-15,8 2 4 16,4 4-1-16,-2 3-3 16,0 5 10-16,-1 4-2 15,2-1-4-15,0 5-1 16,-1 1-2-16,0 1-1 16,1-2-1-16,-2 0 3 15,-2-3-2-15,2-5 0 0,-3-1-1 16,1-6 0-16,-2-4 0 15,-1-5 5-15,-1-6-4 16,-2-3-1-16,1-5-4 16,-2 0-12-16,-2-3-51 15,0 0-67-15,0-13 48 16,-6-10-243-16</inkml:trace>
  <inkml:trace contextRef="#ctx0" brushRef="#br0" timeOffset="31000.66">26653 4642 353 0,'0'0'69'0,"0"0"-65"16,0 0 53-16,0 0 9 0,0 0-19 15,0 0 6-15,98-52-21 16,-80 51-28-16,0 1-4 16,0 0-10-16,1 0-164 15</inkml:trace>
  <inkml:trace contextRef="#ctx0" brushRef="#br0" timeOffset="31346.79">26972 4492 154 0,'0'0'481'0,"0"0"-481"16,0 0-24-16,0 0 15 0,0 0 9 15,0 0 8 1,-9 67 10-16,8-47-2 0,1-3 0 15,0-4-11-15,0-4-5 16,6-3-7-16,7-3 2 16,2-3 5-16,1 0 5 15,1 0 0-15,2-10-1 16,-1-8 3-16,-6-4-6 16,-3 0 10-16,-8-2-10 15,-1 4 9-15,-3 1-3 16,-12 5 11-16,-4 4 23 15,2 3 30-15,0 5-45 16,3 1-26-16,2 1-15 0,5 0-3 16,2 0-70-1,2 3-29-15,2 3-46 0,1-2-233 16</inkml:trace>
  <inkml:trace contextRef="#ctx0" brushRef="#br0" timeOffset="31676.2">27176 4421 740 0,'0'0'0'15,"0"0"-9"-15,0 0-5 16,0 0 14-16,0 0 15 0,20 102 7 16,-10-69-4-1,5-5-14-15,2-5 3 0,2-9-13 16,0-5 13-16,1-8-6 15,3-1 7-15,4-3 13 16,5-16-4-16,-3-6-1 16,-2-4 12-16,-7 0 6 15,-10 3-4-15,-5 1-8 16,-5 8 13-16,0 2 6 16,0 6-12-16,0 2-15 15,-5 1-14-15,0 2-8 16,1 1-4-16,0 3-8 15,1 0-49-15,-2 0-133 16,1 0-231-16</inkml:trace>
  <inkml:trace contextRef="#ctx0" brushRef="#br0" timeOffset="32027.48">27560 4381 788 0,'0'0'17'15,"0"0"-9"-15,0 0-8 16,0 0-2-16,0 0-5 16,0 0 7-16,65 46 23 15,-38-22 3-15,0 3 20 16,-2 4-23-16,-4 2-3 16,-5-2-11-16,-6 0-8 0,-6-4-1 15,-4-4-13-15,0-6 12 16,-1-6-7-16,-5-5 8 15,3-6 0-15,-2 0 20 16,0-2 26-16,1-16-46 16,-3-5 0-16,2-5 2 15,1 0 9-15,1-1-5 16,3 3-3-16,0 1-3 16,0 2-3-16,16 1-5 15,8 4-5-15,9 3-80 16,8 1-92-16,1 0-50 15</inkml:trace>
  <inkml:trace contextRef="#ctx0" brushRef="#br0" timeOffset="33198.51">28247 4085 666 0,'0'0'30'0,"0"0"-19"16,0 0 8-16,0 0 55 16,0 0-74-16,0 0-31 15,-6 42 31-15,6 20 15 16,0 13 75-16,0 3-37 16,0-6-45-16,0-5-2 15,0-6-5-15,0-10 3 16,0-2-4-16,3-11 3 15,1-6 0-15,0-10-3 16,-1-7-14-16,0-9-82 16,4-6-50-16,1-9-115 0</inkml:trace>
  <inkml:trace contextRef="#ctx0" brushRef="#br0" timeOffset="34276.65">28380 4586 377 0,'0'0'7'16,"0"0"-7"-16,0 0 7 16,0 0 21-16,0 0 35 15,86 10-1-15,-67-27-12 16,-3-6-12-16,-4-4 11 16,-2-1-29-16,-6 2-4 0,-4 2-6 15,0 10 28-15,0 8 15 16,-7 3-7-16,0 3-3 15,-2 0-43-15,-2 21 2 16,-2 8 15-16,4 5-13 16,4 2-4-16,5-4-4 15,2-2-4-15,16-7-38 16,7-4-29-16,5-9-11 16,6-9 5-16,2-1-44 15,1-11-125-15,-4-10 54 16,-10-6 196-16,-8-1 2 15,-10 5 85-15,-7 1 109 16,0 8 21-16,0 6-71 0,-10 6-49 16,-1 2-19-1,-3 0-74-15,1 11 8 0,0 9-9 16,4-1-3-16,6 0-9 16,3-6-17-16,0-6 2 15,0-3-13-15,9-4 18 16,-2 0 19-16,1 0 0 15,2-4 14-15,-1-6 8 16,-1-2-8-16,-4 3-4 16,-1 3 5-16,-1 4 20 15,-2 2 5-15,0 0-23 16,0 0-17-16,0 10-33 0,0 13 28 16,4 8 5-1,8 8 22-15,3 6-2 0,6 8-16 16,2 2 12-16,3 3-11 15,-4-4-5-15,-1-8 7 16,-7-4-6-16,-6-7-2 16,-8-4-1-16,0-1-18 15,-16-7-17-15,-7-6 10 16,-5-8-28-16,1-9 55 16,1 0 23-16,0-17-23 15,4-15-5-15,7-6-6 16,6-4 9-16,9-3-6 15,0 3 11-15,18-1-3 16,10 2 6-16,10-1 1 16,9 0-4-16,4 0 5 0,3 1 1 15,-4 5-8 1,-5-1 0-16,-2 1 7 0,-10 2-6 16,-10 4 1-16,-14 9 8 15,-9 4 8-15,0 5-3 16,-6 3-8-16,-12 3 4 15,-3 3-12-15,-2 3 0 16,-5 0 0-16,-2 8 1 16,5 7 15-16,3 1-16 15,11 2-4-15,8-1-8 16,3 0-27-16,0 2 20 16,9 0-6-16,12 1 10 0,4-2 12 15,1 2 3 1,5-2 2-16,1 1 4 0,-4-5-6 15,-3 3 5-15,-6-4 3 16,-5 1-8-16,-5-3-1 16,-5 0-6-16,-4-2 3 15,0 2-8-15,0-2 12 16,-14 3 0-16,-13-1 6 16,-6-3 15-16,-6-1-15 15,-3-4-6-15,1-3-14 16,-1 0-22-16,-3 0-140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2T05:15:28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15133 6213 513 0,'0'0'8'0,"0"0"13"16,0 0 7-16,0 0 11 16,0 0-13-16,0 0-3 15,0 0-16-15,0 4 0 16,0-3-6-16,0-1 4 15,0 0 1-15,0 2 3 16,0-2 10-16,0 0 5 16,0 1 7-16,0-1-6 15,14 0-16-15,18 0 41 16,22 0 1-16,15 0-26 16,8 0 1-16,2-3-18 15,-1 2 1-15,-5 0 3 0,-2 0-3 16,-9 1-5-16,-10 0-4 15,-9 0 0-15,-10 0 3 16,-8 0-3-16,-7 0-3 16,-1-2 3-16,-8 1 1 15,-3 1-1-15,-3-2 0 16,-3 2-5-16,0 0-23 16,0-2-74-16,-2-1-50 15,-13-2-81-15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9T01:26:08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4938 1472 3 0,'0'0'21'0,"0"0"-8"0,0 0 47 16,0 0 2 0,0 0-11-16,0 0 7 0,0 0-6 15,2 5-15-15,-2-4-24 16,0-1-9-16,0 0 1 16,0 0-1-16,0 0 15 15,0 0 19-15,-2 0-2 16,2 2 4-16,-3-2-10 15,3 1-3-15,0-1-1 16,-4 0-3-16,4 0-17 16,0 0-5-16,0 0 0 15,0 1 0-15,0-1 3 16,0 2 2-16,0-2-3 16,0 5-2-16,7 0-1 15,8 2 5-15,6 1 5 0,6-2-5 16,1-3 2-1,5-1 0-15,3-2 1 0,-2 0-3 16,2 0 4-16,-3 0-4 16,-5 0-1-16,-1 0-3 15,0 0-1-15,1 0 0 16,8 0 0-16,3 0 6 16,13 0-6-16,8 0 2 15,1 0-2-15,0 0 2 16,-6 0-5-16,-1-3 3 15,-9 1 0-15,-4 1 0 16,-5 1 1-16,-5 0-1 0,-7 0-1 16,-3 0 1-1,-3 0-4-15,0 3 4 0,3 3 0 16,4-1 1-16,2-1 1 16,7 2 0-16,2-1-2 15,6 2 0-15,0-1 2 16,3-2-2-16,4 0 1 15,0-4-5-15,-1 0 7 16,-1 0-5-16,-2 3 4 16,-3 0 0-16,-5 0-2 15,-1 1 0-15,1 0 0 16,3-1-1-16,4-1 4 16,6 1-3-16,7-2 0 15,0-1 0-15,7 1-3 16,0 1 3-16,0-1-3 0,5 3 3 15,-5-1 0-15,3-1-3 16,-4-2 3-16,-3 0 0 16,-5 0-1-16,-2 0 0 15,-4 0 1-15,-4 0 0 16,-3 1 0-16,-5 2 0 16,-7-2 0-16,-2 1 0 15,-8-2-4-15,-2 0 4 16,-5 0 2-16,-1 0-2 15,0 0 0-15,-4 0 0 16,-2 0-2-16,-1 0-1 16,-2 0-17-16,-1 0-32 0,-2 0-48 15,0 0-164-15</inkml:trace>
  <inkml:trace contextRef="#ctx0" brushRef="#br0" timeOffset="35764.43">15816 3781 19 0,'0'0'29'16,"0"0"-17"-16,0 0-8 16,0 0 7-16,0 0 0 15,0 0 14-15,0 0-13 16,78-80 20-16,-71 70-15 15,-1 3 4-15,-1 2 0 16,-4 0-5-16,1 2 6 16,-1 0 20-16,-1 1-16 15,0 0-15-15,0 1 2 0,0 1-11 16,0 0 4-16,0 0 5 16,0 0-8-16,0 0 1 15,0 0 14-15,0-1 7 16,0 1 3-16,0 0-7 15,0 0 5-15,0 0-7 16,0 0-1-16,0 0 16 16,0 0-18-16,0 0-2 15,0 0-4-15,0 0-9 16,0 0-1-16,2 0-5 16,1 0-7-16,6 0 12 15,3 0-1-15,5 0 4 0,3 4 5 16,2-2-6-1,2 2 5-15,3 1-2 0,4-1 4 16,10 0 4-16,8 3 3 16,6 3-12-16,6 1 6 15,2 3-7-15,4 0-2 16,3 1 0-16,1 3 2 16,3 1 2-16,2 1 1 15,3-1 1-15,4-1-5 16,2-1 1-16,1-1-1 15,0-3-1-15,4 0 0 16,-1-1-1-16,2 1 1 16,0-1-1-16,-6 3 0 0,-3 0 2 15,-4 0 0 1,-3-2-1-16,-3 1-1 0,0 0 1 16,2 2 4-16,4 0-4 15,2-2-1-15,-2-1 2 16,-6-1-1-16,-5-2 0 15,-1 1-2-15,-1-1 1 16,-1-1 0-16,-1 1 0 16,-5-3 0-16,-6-1 0 15,0 1 0-15,-1 0 1 16,0 0-1-16,3-1 0 16,1 1 3-16,-3 0-1 0,-4 1-1 15,-7-5 1 1,-5 3-2-16,-3-3 4 0,-3 0-4 15,1-1 0-15,0-2 0 16,4 0 1-16,2 1-1 16,2 0-1-16,-3-1 1 15,-1 0 0-15,-3 0-6 16,-4 0 6-16,-4 0 0 16,-7 0 7-16,-6 0-7 15,-5 0 0-15,-3 0-2 16,-1 0 2-16,-2 0 1 15,1 0-1-15,-1 0 0 16,0 0 1-16,0 0-1 16,2 0 0-16,-2 0-1 15,1 0-38-15,5 0-51 0,6 0-98 16,-1 0-193 0</inkml:trace>
  <inkml:trace contextRef="#ctx0" brushRef="#br0" timeOffset="52263.21">11526 4321 18 0,'0'0'62'0,"0"0"-41"16,0 0-8-16,0 0 32 0,0 0-34 16,0 0 18-16,0 0 4 15,0 0-16-15,-20-8 2 16,18 8 18-16,1 0 2 16,-2 0 2-16,0 0-13 15,-2 0 7-15,1 0 3 16,4 0-6-16,-2 0-2 15,2 0-6-15,0 0-24 16,0 0-2-16,0 0-3 16,0 0-7-16,12 0 8 15,12 3 4-15,10 0 13 16,11-1-1-16,6-2-1 16,11 0-3-16,9 0 6 15,9 0-4-15,8 0 7 16,8 0-10-16,4 0-4 0,5 0 2 15,4 2-4-15,2 3 8 16,0 0-6-16,-3 0-3 16,-4-2-9-16,-7-2 9 15,-6-1 6-15,-4 0-6 16,-10 0 1-16,-5 0 1 16,-15 0 5-16,-16 0-6 15,-14 0-1-15,-13 0-8 16,-8 0 8-16,-5 0 0 15,-1 0 0-15,0 0-4 16,0 0 4-16,0 0-7 16,0 0 7-16,0 0-22 0,0 4-37 15,-3 5 0 1,-15 2-2-16,-10-3-185 0</inkml:trace>
  <inkml:trace contextRef="#ctx0" brushRef="#br0" timeOffset="54295.63">5402 4301 191 0,'0'0'65'0,"0"0"-54"0,0 0 24 15,0 0 14-15,0 0 17 16,0 0-22-16,-9 0-9 16,9 0 8-16,0 0-15 15,0 0-1-15,-3 0-7 16,3 0-5-16,0 0-5 15,0 0-3-15,0 0-7 16,0 0 2-16,0 2-2 16,6 3 7-16,18 0-5 15,10 0 6-15,16-1 9 16,6-4-9-16,10 0 4 16,4 0 7-16,0 0-9 15,6 0 0-15,6 0 1 0,5 1-6 16,2 1-5-1,-1 1 1-15,0-1 9 0,0 0-9 16,-6 1-1-16,0-3 0 16,-4 0 2-16,-2 0-2 15,0 0 0-15,-6-5 2 16,0-2 3-16,-4 2-5 16,-5 0 1-16,-6-2 3 15,-6 4-2-15,-8 2-2 16,-10 1 1-16,-7 0-1 15,-8 0 2-15,-2 0-2 16,-4 0 0-16,0 0-1 16,-2 0 1-16,3 0 0 0,0 0-1 15,-3 0 1-15,-1 0 2 16,-2 0 2-16,-4 0-7 16,-1 0 3-16,0 0 0 15,0 0 2-15,0 0-1 16,0 0 19-16,0 0 14 15,0 0-6-15,0 0-9 16,0 0-9-16,0 0-5 16,0 0-2-16,0 0-2 15,0 0 0-15,0 0 1 16,0 0 2-16,0 0-8 16,0 0-15-16,0 0-48 15,-3 0-51-15,-6 0-64 16</inkml:trace>
  <inkml:trace contextRef="#ctx0" brushRef="#br0" timeOffset="56171.6">8530 4486 286 0,'0'0'58'0,"0"0"-23"15,0 0 45-15,0 0-33 16,0 0 3-16,0 0-25 16,-3 0-13-16,-2 0-2 15,2 0-6-15,3 0 12 16,-1 0-15-16,1 0 0 0,0 0-1 15,0 0-1-15,0 0 1 16,0 0 0-16,0 0 1 16,0 0 1-16,0 0-2 15,0 0 0-15,0 0-3 16,0 0 3-16,6 3 0 16,18 6 24-16,10 2 2 15,11-3-1-15,10 0-1 16,8-2-16-16,9-2 0 15,5-1 1-15,5-2 0 16,-1 1 5-16,-1-2-10 16,3 0 4-16,-2 0 6 0,-2 1-5 15,-4-1-5-15,-10 0 6 16,-14 0 1-16,-11 0-2 16,-10 0-4-16,-9 0-3 15,-5 0 7-15,-8 0-4 16,0 0-4-16,-1 0-1 15,-1 0 8-15,1 0-7 16,2 0-1-16,0 0-1 16,-3 0 1-16,-1 0 1 15,-4-1 2-15,-1 1-2 16,0 0-1-16,0 0-10 16,-9 0-27-16,-18 0-61 15,-7 0-66-15,-6 0-240 16</inkml:trace>
  <inkml:trace contextRef="#ctx0" brushRef="#br0" timeOffset="73015.1">4006 6892 407 0,'0'0'0'16,"0"0"-38"-16,0 0 38 16,0 0 16-16,0 0-16 0,0 0 0 15,0 0 0 1,0 0 12-16,-34-14 5 0,34 14-8 15,0 0 14-15,0-3 16 16,0 3 1-16,0 0 7 16,0 0-15-16,0-2 0 15,0 2 13-15,0 0-7 16,0 0-2-16,0 0-7 16,0 0-17-16,0 0-12 15,0 0-3-15,1 0-18 16,16 0 21-16,13 0 4 15,19 0 6-15,13 0-9 16,19 2 8-16,11 8-4 0,8-3 0 16,6 1 0-1,3-1-5-15,-3-2 5 0,-8 2-5 16,-14-5-3-16,-17-1 0 16,-15-1-1-16,-10 0 4 15,-15 0 3-15,-12 0-2 16,-8 0 2-16,-4 0 3 15,-3 0 17-15,0 0 8 16,0 0-14-16,0 0-14 16,0 0-2-16,0 0-2 15,0 0-21-15,5 2-64 16,1 3-85-16,6 2-97 0</inkml:trace>
  <inkml:trace contextRef="#ctx0" brushRef="#br0" timeOffset="75197.06">13055 7004 117 0,'0'0'153'0,"0"0"-149"16,0 0 39-16,0 0 9 16,0 0-40-16,0 0 3 15,-4 0 31-15,4 0-7 16,0 0-13-16,0 0-6 15,0 0-7-15,0 0-5 16,0 0-8-16,1 0 0 16,19 5 3-16,11 0 8 15,6 1 8-15,8 2-11 16,4-3-8-16,5 0 12 16,1 2-7-16,8 2 0 0,4-2-5 15,9 2 0-15,9 0 4 16,6 0-3-16,6 1 0 15,7-1-1 1,1-1 1-16,2 1-1 0,-2-1 0 16,-8 0 9-16,-6-2-7 15,-9 2 7-15,-11-2-9 16,-4-3 0-16,-6 0 0 16,4-1 4-16,2 1-4 15,2-1 0-15,3 0 4 16,3 1-4-16,1 0 0 15,-3 1 0-15,-9-1 0 16,-7-1 0-16,-11 0 0 16,-15-1 3-16,-11-1-3 15,-8 0 2-15,-9 0 12 0,-3 0 15 16,0 0 6-16,0 0-14 16,0 0-21-16,0 0-10 15,0 0 2-15,-7 0-20 16,-8 0-33-16,-11 0-56 15,-5 0-203-15</inkml:trace>
  <inkml:trace contextRef="#ctx0" brushRef="#br0" timeOffset="117268">2786 8081 105 0,'0'0'2'0,"0"0"13"16,0 0 42-16,0 0 24 15,0 0-11-15,0 0-8 16,0 0-6-16,0 0-17 15,-18-3-2-15,15 3 5 16,3-3-5-16,-3 3-5 0,3 0 12 16,0 0-17-16,0 0 6 15,0 0-28-15,0 0-5 16,0 0-17-16,0 0-11 16,12 0 28-16,12 6 1 15,15 3 1-15,10 1-2 16,12-3-8-16,8 1 8 15,5-3 0-15,4-3 8 16,4 0-11-16,4-2 3 16,1 0-3-16,1 0 3 15,-6 0 0-15,0 0 1 16,-10 0 9-16,-10-2-10 0,-11 1 1 16,-12 1-1-1,-12 0 9-15,-10 0-9 0,-8 0 2 16,-7 0-2-16,-2 0-2 15,0 0-4-15,0 0 4 16,0 0-7-16,0 0 9 16,0 0 0-16,0 0-12 15,0 0-7-15,0 0-30 16,-5 1-71-16,-2 1-157 16</inkml:trace>
  <inkml:trace contextRef="#ctx0" brushRef="#br0" timeOffset="123095.42">4795 8973 403 0,'0'0'17'15,"0"0"-14"-15,0 0 9 16,0 0 21-16,0 0-31 15,0 0-2-15,0 0 0 16,-6 0 0-16,6 0 2 16,0 0 7-16,0 0 9 15,0 0-1-15,0 0 7 0,0 0-12 16,0 0-4-16,0 0-1 16,0 0-7-16,0 0-5 15,0 0-12-15,14 5 17 16,11 3-9-16,9 0 9 15,11 0 6-15,7-3 1 16,11-1 3-16,10-3-4 16,6 1 3-16,6-1 2 15,6 1-4-15,0-2-3 16,3 0-1-16,-6 0-3 16,-8 0 3-16,-8 0-6 15,-8 0 4-15,-10-3-1 16,-5-1 4-16,-13 0-4 15,-11 1-5-15,-8 3 3 0,-7-1 1 16,-4 1 2-16,-6 0 6 16,3 0 6-16,-3 0 15 15,0 0-16-15,0 0-7 16,0-2 0-16,0 2-3 16,0 0-2-16,0 0 0 15,0 0 0-15,0 0 0 16,0 0-6-16,0 0-19 15,0 0-34-15,0 0-12 16,-3 0-62-16,-10 0-217 16</inkml:trace>
  <inkml:trace contextRef="#ctx0" brushRef="#br0" timeOffset="172406.34">25021 9007 148 0,'0'0'131'15,"0"0"-131"-15,0 0 0 16,0 0 20-16,0 0 34 16,0 0-20-16,0 0 14 15,0 0-18-15,-34-23 0 16,34 23-16-16,0 0 2 15,-2 0 4-15,2 0 4 16,-1 0 3-16,1 0-8 16,0 0-6-16,0 0-13 0,0 0-1 15,0 0-6-15,0 0-6 16,1 0-19-16,17 0 32 16,9 3 0-16,8 4 1 15,12-1-1-15,8 0 4 16,6-5-4-16,5 0 1 15,-3-1 5-15,1 0-6 16,-5 0 9-16,-2 0-4 16,-2 0-10-16,-3 0 8 15,-5 0-3-15,-4 0 3 16,-6 0 11-16,-4 2-12 16,0 0 2-16,3 3-4 15,4-3-1-15,3 1-3 0,9-1 4 16,5-2 0-16,1 0 0 15,-1 0 0-15,-2 0 1 16,-6 0-1-16,-5 0 0 16,-6 0-3-16,-5 0 6 15,-6 0-3-15,-6 0 2 16,0 0-2-16,-1 0-4 16,9 0 4-16,7 0 2 15,9 0-2-15,8 0 0 16,8 1-3-16,4 3 3 15,2 1 0-15,1 0 1 16,-4 2-1-16,-4 0 2 0,-9-4-2 16,-4 0 0-16,-6-2 4 15,-1 1-4-15,-9-2-7 16,-7 0 7-16,-7 0 1 16,-11 0-1-16,-5 0 4 15,-1 0 21-15,0 0 16 16,0 0-12-16,0-2 2 15,0 0-20-15,-4-3-11 16,2 5 1-16,1-2 4 16,1 2-1-16,0 0-4 15,0 0-2-15,-2 0-18 16,-1 0-52-16,-6 0-21 16,-3-2-18-16,-7 2-119 15</inkml:trace>
  <inkml:trace contextRef="#ctx0" brushRef="#br0" timeOffset="174904.31">1588 9835 167 0,'0'0'25'16,"0"0"-20"-16,0 0 34 15,0 0 38-15,0 0-21 16,0 0-10-16,-37 0 13 15,37 0-17-15,0 0-23 16,0-3 0-16,0 3-11 16,0 0 3-16,0 0-3 15,0 0 8-15,0 0-16 16,0 0-4-16,0 0-2 16,0 0-7-16,9 0 13 15,13 0 12-15,11 3-11 16,15 3 9-16,17-3 8 0,17 0-6 15,14-3-12-15,20 0 5 16,9-3 6-16,8-3 2 16,4 3-3-16,-7 0-9 15,-12 3 5-15,-18 0-4 16,-12 0 0-16,-13 0 2 16,-17 0-4-16,-12 0 7 15,-15 0-7-15,-10 0 1 16,-10-2 0-16,-7 2-1 15,-2 0 4-15,-2 0-1 16,0 0 9-16,0 0 11 16,0 0-9-16,0 0-14 0,-2 0-6 15,1 0-3-15,-2 0-33 16,-2 8-61-16,-1 1-38 16,-4-2-242-16</inkml:trace>
  <inkml:trace contextRef="#ctx0" brushRef="#br0" timeOffset="193112.76">9043 12107 403 0,'0'0'3'15,"0"0"0"-15,0 0 21 16,0 0-11-16,0 0-4 16,0 0 3-16,0 0 12 15,-6 2 4-15,6-2 12 16,0 1-7-16,6 1 3 0,5-2-8 15,6 2-12 1,3-1 5-16,5 2-13 0,5 0 5 16,6-2 7-16,7 3-8 15,5-4 3-15,9 3-5 16,-1-3-5-16,5 0-3 16,2 0 4-16,5 0-4 15,1 0 9-15,0 0-11 16,-5 0 0-16,-1 0 0 15,-4-3 1-15,-5 3-1 16,-4-3 2-16,-3 2-1 16,-6 1-1-16,-3-1 3 15,-4 0-3-15,-7 1 0 16,-3 0-2-16,-9 0 2 16,-9 0 0-16,-3 0 2 0,-3 0-2 15,0 0 2-15,0 0-2 16,0 0 0-16,0 0-1 15,0 0-1-15,0 0 1 16,0 0-33-16,0 1-34 16,-5 7-12-16,-5-2-80 15</inkml:trace>
  <inkml:trace contextRef="#ctx0" brushRef="#br0" timeOffset="196930.45">13366 13026 148 0,'0'0'0'0,"0"0"-23"16,0 0 10-16,0 0 13 15,0 0 22-15,0 0 16 16,0 0 27-16,0 0 29 0,0 0-8 16,0 0-25-1,0 0-37-15,0 0-7 0,0 0 2 16,0 0-13-16,0 0-5 15,0 0 3-15,0 0 0 16,0 0 4-16,0 0-4 16,0 0 5-16,0 0-9 15,0 0 0-15,0 0 0 16,0 0-6-16,0 0 6 16,0 7 0-16,3-1 4 15,7 1-4-15,2 1 0 16,4-1 2-16,1 2-2 15,4-1-1-15,1-2-3 16,1 0 2-16,2-1 2 0,5-2 2 16,1 0-2-16,5 0 3 15,1-3-1-15,0 4 3 16,1-2 6-16,1 0-6 16,-1 1-5-16,-2-2 0 15,-2 1 0-15,-1 1 4 16,0-3-2-16,4 0-1 15,3 0-1-15,5 0 0 16,6 0 0-16,4 0 0 16,5 0 0-16,2-6 4 15,-1-1-3-15,-4 3 8 16,-6-1 4-16,-6 2-3 16,-8 2 0-16,-1-2-9 0,-5 3 12 15,-1-2-13-15,-2 2 2 16,-1 0 0-16,-3 0 0 15,-3 0-2-15,-2 0-3 16,-4 0 2-16,0 0 0 16,-4 0 2-16,-4 0-2 15,-4 0 1-15,-3 0-2 16,0 0 2-16,0 0 0 16,0 0 0-16,0 0-16 15,-3 0-45-15,-15 3-52 16,-6 2-208-16</inkml:trace>
  <inkml:trace contextRef="#ctx0" brushRef="#br0" timeOffset="197611.9">13562 13129 312 0,'0'0'11'0,"0"0"21"15,0 0 13-15,0 0-29 16,0 0-5-16,0 0 1 15,0-6-1-15,0 6-6 16,0 0-1-16,0 0-4 0,0 0 10 16,0 0-6-16,0 0-1 15,0 0-3-15,5 0 7 16,13 0-2-16,1 5 0 16,5-1-4-16,4 2 4 15,4 1-1-15,5-2 5 16,5 2 5-16,1-2 1 15,5 2-8-15,1 0 0 16,-1 1-4-16,-2-3 2 16,-1 2-2-16,-8-5-6 15,-4-1 3-15,-5 1 0 16,-4-2 0-16,0 1 0 16,-6-1 0-16,0 0 2 0,-3 0-2 15,-1 0 1-15,-3 0-1 16,-2 0 1-16,0 0 1 15,-6 0-3-15,0 0 2 16,-3 0-2-16,0 0-32 16,0 0-118-16,-2 0-233 15</inkml:trace>
  <inkml:trace contextRef="#ctx0" brushRef="#br0" timeOffset="-108680.02">12056 14939 125 0,'0'0'110'15,"0"0"-110"-15,0 0-55 16,0 0 55-16,0 0 4 15,0 0 0-15,0 0-4 16,0 0 3-16,-43-23 29 16,43 16 39-16,0 2 7 15,0 2-4-15,0-1-26 16,0 1-3-16,0 0-11 0,0 2-8 16,0-1-9-1,0 2 15-15,-3-1-13 0,1 1 6 16,1 0-13-16,-2 0 0 15,3 0-12-15,0 0 0 16,0 0-6-16,0 0 2 16,0 0 2-16,0 0 1 15,0 0-3-15,0 0 4 16,0 0 0-16,7-1 13 16,8 1 19-16,8-3-1 15,2 0-6-15,6-2-13 16,2 2-3-16,1-2-2 15,1 2 3-15,-5 1-10 16,-4-2 0-16,0 4 2 16,-1-3-2-16,-1 2 0 0,0 1 3 15,1-1 0-15,0 0 1 16,2 1 1-16,2-3 6 16,2 1 0-16,0 1-2 15,4-1 1-15,-1 2-4 16,5-1-2-16,-1-1-1 15,-3 2-2-15,-1-2 5 16,-4 2-6-16,-2 0 0 16,-1 0 0-16,-6 0 3 15,0 0-1-15,0 0-2 16,0 0 1-16,4 2 1 16,5 1 0-16,6 2 3 0,4-1 2 15,2-2-6-15,2 1 1 16,0 1-1-16,-2-2 0 15,1 1 4-15,-6 0-3 16,0-1 0-16,-4 1-1 16,0 1-1-16,-5-1 3 15,-1-1-3-15,0 2 0 16,-2-1 1-16,2 2-1 16,0-2 1-16,-2-1-1 15,1 1 0-15,1 0 0 16,-2 1 1-16,0-2 0 15,-1 1-1-15,0-3 0 16,-4 2-3-16,0-1 3 16,-2 1 3-16,-1 0-2 15,-4 0-1-15,-1 1 0 0,-5-2-1 16,1 0 1-16,-1 2 0 16,-2-3-1-16,-1 3 1 15,-2-3 1-15,-1 0-1 16,-1 2-1-16,0-2 1 15,0 0 0-15,0 0 0 16,0 0 3-16,0 0-3 16,0 0 2-16,0 0 7 15,0 0-3-15,0 0-5 16,0 0-1-16,0 0 0 0,0 0 0 16,0 0 0-1,0 0-30-15,0 0-58 0,0 0-56 16,2 0-14-16,2 0-93 15</inkml:trace>
  <inkml:trace contextRef="#ctx0" brushRef="#br0" timeOffset="-96278.27">19104 16998 402 0,'0'0'22'0,"0"0"6"15,0 0 18-15,0 0-28 16,0 0 0-16,0 0 14 16,0 0-12-16,0 0-14 15,-36-11-6-15,36 11 0 0,0 0-3 16,0 0 3 0,9 0 13-16,12 0 7 0,7 0-4 15,7 0 10-15,8 0 14 16,1 0-13-16,12 0-6 15,6 0 0-15,12-3 1 16,7 2 2-16,9-1-10 16,2-1-12-16,2 2 1 15,2 1-3-15,-2 0 4 16,-8-4-6-16,-4 1 4 16,-4 1-1-16,-8-2 4 15,-4 1 2-15,-7-2 21 16,-2-1-12-16,-5 2-7 15,-3 2 2-15,1-3-4 0,-4 0 0 16,-5 2 1-16,-3 1-7 16,-5 0-1-16,-8 2 0 15,-1-3 0-15,-5 3 1 16,-1 0-1-16,-3 0-1 16,-2 0 1-16,-3 0 1 15,-3 0-1-15,-4 0 0 16,1-2-4-16,-4 0-17 15,0-1-14-15,0-1-50 16,-10-2-153-16,-5-3-290 16</inkml:trace>
  <inkml:trace contextRef="#ctx0" brushRef="#br0" timeOffset="-87510.21">3747 16981 449 0,'0'0'20'15,"0"0"-11"-15,0 0 39 16,0 0-12-16,0 0-13 15,0 0 15-15,0 0-4 0,0 0-17 16,-56-11 1 0,56 11 5-16,0 0-6 0,0 0-2 15,0 0-5-15,0 0 8 16,0 0-7-16,15 3 16 16,9 1 2-16,12-1-6 15,10 0 3-15,8 1-6 16,9-4-11-16,6 0-1 15,2 0-6-15,2 3-2 16,6-3 0-16,3 0 2 16,-3 0-2-16,3 0 0 15,-10 0-1-15,-7 0-9 16,-11-3 7-16,-8 3-2 16,-18 0 5-16,-17 0-3 0,-11 0-7 15,0 0 10-15,-5 0 9 16,-15 10-7-16,-3-3-2 15,2 3-17-15,5-6-17 16,10 0-18-16,3-2-56 16,3 2-26-16,3-4-130 15</inkml:trace>
  <inkml:trace contextRef="#ctx0" brushRef="#br0" timeOffset="-86661.13">8831 17007 229 0,'0'0'198'15,"0"0"-176"-15,0 0 41 16,0 0-15-16,0 0-12 16,0 0-10-16,-76-6-2 15,75 6 2-15,1 0-8 16,0 0-13-16,0 0-3 15,0 0-2-15,0 0-7 16,0 0 7-16,16 1 7 16,6 3 3-16,10 1 0 15,10-4 13-15,14 1-8 16,13-2 6-16,16 1-1 16,12-1 6-16,12 0-13 0,7 0 0 15,5 0-9-15,1 0-3 16,-5 0 0-16,-1 0 0 15,-4 0-1-15,-11 0-3 16,-3 0 3-16,-11 0-1 16,-9 0-8-16,-13 0 2 15,-13 0 0-15,-13 0 7 16,-15 0-2-16,-15 0 5 16,-7 0-1-16,-2 0 3 15,0 0 6-15,-12 0-11 16,-6 0-8-16,0 0-34 15,-5 0-70-15,3 0-8 16,0 0-125-16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2T05:17:47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6108 5920 143 0,'0'0'0'16,"0"0"-93"-16,0 0 74 15,0 0 19-15,0 0 24 16,0 0 49-16,0 0-41 0,0 0-24 16,-5-40 5-1,-1 31-6-15,-3-2 44 0,5 0-20 16,-4 0 23-16,2-2-47 16,2 4 25-16,-4 1 35 15,0 2-18-15,0 3-48 16,2-2 12-16,0 2 1 15,-1 0 1-15,4 0-8 16,0 2-1-16,1-1 7 16,1 2-7-16,-1-3 1 15,-1 3 8-15,2-4-3 16,-2 0 9-16,-2 1 4 16,2 0-23-16,-4-2 13 0,1 2-6 15,-2 0 2-15,-1 2-4 16,-2 1-6-16,-3 0 0 15,-1 0-1-15,2 0 4 16,-2 0-3-16,1 4 0 16,5-1-1-16,2 0 2 15,4-3-1-15,3 0-1 16,0 2 0-16,0-2-4 16,0 0 3-16,0 1-8 15,0 0-1-15,5-1 9 16,8 1 1-16,5-1 6 15,9 0 13-15,7 0-2 16,8 0-1-16,6 0-11 16,4-3-5-16,3-2 7 0,3-1 3 15,3 1-10-15,8-3 1 16,8 0 2-16,4-1 13 16,13 1-8-16,6 1-8 15,3 2 8-15,1-2-8 16,-4 5 0-16,2-1 1 15,-7 2 3-15,1 0-4 16,-5-1 0-16,-5 1 1 16,-1-1-4-16,-3-1 6 15,-3-1-6-15,0 0 4 16,-3-2-1-16,-4 1 8 16,-2 2-7-16,-6 0-1 15,-6 2 0-15,-7-1-5 0,-6-1 4 16,-4 1 0-16,-2-3 1 15,-1 1 1-15,0 0 0 16,-4 0 0-16,1-2-1 16,1 0 0-16,-5 3 0 15,2-4 0-15,-3 4 2 16,-5-1-4-16,-4 1 4 16,-3 3-2-16,1-4 0 15,-1 3-2-15,3-1 2 16,0 0 0-16,-2 2 2 15,2 0-2-15,-2-2 0 16,1 2 1-16,4-1-4 0,4-1 1 16,2 2 2-1,1 0-1-15,-2 0 1 0,-3 0 5 16,0 0-5-16,-3 0 1 16,-4 0-4-16,-2 0 3 15,-5 0 0-15,-4 0 2 16,2 0-1-16,-4 0-1 15,-1 0 0-15,1 0 2 16,-2 0-4-16,0 0 4 16,-2 0 1-16,-1 0-3 15,-1 0 1-15,0 0-1 16,0 0 3-16,0 0-1 16,0 0-4-16,0 0-1 15,2 0 3-15,-2 0 2 0,1 0-1 16,-1 0-2-16,2 0 1 15,-2 0-2-15,0 0-1 16,0 0 1-16,0 0 2 16,0 0 0-16,0 0 5 15,0 0-7-15,0 0 2 16,0 0-4-16,0 2 4 16,0 3-28-16,-2 4-32 15,-17 2 7-15,-9-3-258 16</inkml:trace>
  <inkml:trace contextRef="#ctx0" brushRef="#br0" timeOffset="67155.73">18612 7978 394 0,'0'0'14'0,"0"0"23"16,0 0 12-16,0 0-8 16,0 0 12-16,0 0-33 0,0 0-4 15,0 0-4-15,0-4 1 16,0 4 10 0,0 0-3-16,0 0 7 0,4 0-16 15,9-2-8-15,9-1 19 16,10-1-15-16,8 1 24 15,5 2-19-15,4 0-3 16,3 1-2-16,2 0 6 16,5 0-11-16,-1 0 8 15,0 0-6-15,-6 0 2 16,-3 0 9-16,0 0-14 16,2 0 4-16,4 1-5 15,1 2 1-15,2-2 5 0,-3 3-6 16,-3-3 9-1,-7 1-8-15,-5-2 2 0,-4 0-3 16,-3 0 1-16,-5 0 2 16,-1 0-3-16,-6 0 0 15,0 0 2-15,-5 0-4 16,-1 0 0-16,-2 0 2 16,-5 0 2-16,-2 0-2 15,-3 0-2-15,0 0-34 16,1 0-25-16,4 0-16 15,5 5-47-15,11-3-103 16</inkml:trace>
  <inkml:trace contextRef="#ctx0" brushRef="#br0" timeOffset="111454.66">14657 13171 355 0,'0'0'13'16,"0"0"-5"-16,0 0 53 15,0 0-39-15,0 0 6 16,0 0 29-16,0 0-9 15,0 0 16-15,0 0-8 16,0 0-11-16,-1 0-1 0,-1 0-34 16,1 0 9-16,-1-2 4 15,2 2 1-15,-1-1-3 16,1 1-9-16,0-1 6 16,0-1 1-16,0 2 1 15,0 0-9-15,0 0-11 16,0-1-17-16,10-1 17 15,16-5 18-15,9 2-16 16,10 1 4-16,11 0 0 16,3 2-4-16,8 0-2 15,8 2 0-15,0 0 7 16,2 0-8-16,-4 0 2 16,-2 0 3-16,-5 0-4 15,-5 0 2-15,-1 0 3 16,-2 0-3-16,0 0-1 0,3 0 0 15,1 4-1-15,-1 0 4 16,-2 0-4-16,1 1 0 16,0 2-3-16,-5-4 2 15,-4 3-1-15,-9-5 4 16,-8 1-2-16,-9-2 0 16,-5 0-2-16,-8 0 2 15,-4 0 9-15,-3 0-9 16,-2 0 0-16,-2 0-2 15,-1 0 2-15,0 0-6 16,0 0-28-16,0 0-35 16,0 0 8-16,-7 0-4 15,-14 0-8-15,-6 0-97 0,-1 0-67 16</inkml:trace>
  <inkml:trace contextRef="#ctx0" brushRef="#br0" timeOffset="112708.52">14869 12523 677 0,'0'0'13'15,"0"0"-13"-15,0 0 32 16,0 0 13-16,0 0-19 15,0 0-10-15,0 0-11 16,-36-55 3-16,29 42 3 16,1-8 0-16,1-1-7 15,4-7 5-15,1-4 8 16,0-4-11-16,0-5-3 16,3-5-3-16,12-1 6 15,3-2-4-15,4-1-1 16,6 1-1-16,7-5 5 15,4 1-6-15,7 5 1 16,3 3-4-16,8 3 3 0,7 7-1 16,3 2 2-16,0 5 10 15,-1 5-8-15,-5 6-4 16,-3 2 2-16,-6 3 0 16,-8 3 10-16,-12 1-10 15,-9 5 0-15,-10-1 0 16,-8 4-4-16,-3 0 4 15,-2 1 0-15,0 0 1 16,0-3-5-16,0-1-16 16,0-3-12-16,0-3 0 15,-11 3-55-15,-6-3-84 16,-8-1-238-16</inkml:trace>
  <inkml:trace contextRef="#ctx0" brushRef="#br0" timeOffset="113076.06">15416 11287 394 0,'0'0'130'0,"0"0"-127"15,0 0 2-15,107-18 24 16,-69 18 4-16,1 0-5 16,0 11-14-16,2 2-9 0,-6 2 4 15,-4 4 3 1,-4 1-7-16,-9 4 7 0,-2 2-9 16,-5 5-3-16,-5 4-1 15,-2 3-2-15,-4 7 3 16,0 1 0-16,0 8 3 15,-21-1-3-15,-10 2 0 16,-15 1 3-16,-12-3-10 16,-6 0-12-16,-2-3-25 15,2-4-78-15,4-7-142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9T01:32:46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20334 4657 111 0,'0'0'2'0,"0"0"-2"16,0 0 28-16,0 0-12 15,0 0-10-15,0 0 3 16,0 0 6-16,0 0 20 16,-17 0 6-16,17 0-12 15,-2 0-20-15,1 0 1 0,-3 0 3 16,1 0-11-16,-1 0 12 16,-4 0-9-16,-2 0 7 15,0 0-10-15,-4 2 1 16,1-2-2-16,1 0 5 15,3 0-4-15,3 0 4 16,3 0-4-16,1 0 6 16,2 0-5-16,0 0-6 15,0 0-1-15,0 0-10 16,0 4-17-16,11 4 31 16,14 1 0-16,14 4 17 15,13 1-7-15,11 1 1 0,13 1 9 16,9 1-6-1,10-1-4-15,5-2 0 0,0-2 13 16,-4-2-11-16,-8-1-7 16,-14-1 1-16,-11-1-2 15,-17 0-2-15,-13-2-2 16,-10-1 0-16,-12-1-1 16,-8-3-2-16,-3 0 3 15,0 0-2-15,0 0-8 16,0 0 2-16,-11 0-14 15,-8 3 18-15,-7-1-13 16,-6-2-36-16,1 0-22 16,1 2-6-16,-1-1 12 15,-1 2 14-15,-4 0-17 16</inkml:trace>
  <inkml:trace contextRef="#ctx0" brushRef="#br0" timeOffset="337.26">20276 4872 87 0,'0'0'16'15,"0"0"-14"-15,0 0 0 16,0 0 7-16,0 0 1 0,0 0 5 15,48 5 5-15,-12-4 11 16,9 3 8-16,11-2-4 16,10 0 18-16,8 1-23 15,4 0 0-15,-1 1-8 16,-6 0-14-16,-9 0 5 16,-7 1-7-16,-10-1-4 15,-6 0 0-15,-11 1-2 16,-10-2-13-16,-6-3-29 15,-12 3-61-15,0-3-28 16,-10 0 5-16</inkml:trace>
  <inkml:trace contextRef="#ctx0" brushRef="#br0" timeOffset="10695.94">13270 3355 195 0,'0'0'59'16,"0"0"17"-16,0 0-60 15,0 0 35-15,0 0-16 16,0 0 8-16,0 0 0 15,-12-25-27-15,11 22 10 16,-1 1-14-16,2 0 17 16,-1 0 8-16,-2-3-25 15,-3 1 2-15,1-2 3 0,-1 2-4 16,-1-2 16-16,-2 1-11 16,-1-1 3-16,-1 1-20 15,-1-1 15-15,3 0-8 16,-1-2-7-16,-5 3 0 15,7-1 1-15,-2 3-2 16,1-1-7-16,-1 1 4 16,0 1 3-16,-1 0-13 15,-1-1 13-15,0 2 0 16,-2-1 0-16,2-1 7 16,-2-1-6-16,0 3 0 15,-2-1 0-15,-1 0 0 0,-2 1 0 16,1-1 0-16,0 1-1 15,-1 0-2-15,2-1-1 16,-1 2 5-16,6 0-2 16,4 0 0-16,2 0 2 15,1 0-2-15,1 0 0 16,-4 0-2-16,-1 0 1 16,-1 0 1-16,-2 0 0 15,-3 0 0-15,1 6 0 16,-2 0 0-16,-2 3 4 15,3-2-4-15,3-1-3 16,1-1 1-16,1 0-6 16,1-1 8-16,-2 1 1 15,-1 0 5-15,-2 2-6 16,2-2-2-16,0 4 2 0,-2-1 4 16,0 2-4-16,-1 0 0 15,0 0-1-15,0 1 1 16,2 1 0-16,-2 5-7 15,0 0 6-15,0-1-5 16,2 3 5-16,-2-2 2 16,4-2 0-16,-1 0 0 15,1-1 2-15,0-1-1 16,2 0 2-16,-3 1-4 16,3 0-1-16,0 0 1 15,-1 2 0-15,1 1 0 16,0 0-4-16,0-1-1 0,2 4-2 15,-1-2 6-15,2 2 1 16,0 4 0-16,-1-3 2 16,2-1-3-16,1-2 1 15,1 1-3-15,0 0 3 16,1 1-1-16,1 1-5 16,-1-3 5-16,2 2 1 15,0 0 0-15,0 1-3 16,0 0 3-16,0 0-1 15,0 0 1-15,8-1 0 16,1 0 0-16,2-1-1 16,0 0-1-16,3-2 0 15,2 0-1-15,-1 0 3 0,4-2 4 16,0 2-4-16,1-4-4 16,5 0 4-16,2-2 11 15,0-2-10-15,3-1-1 16,-3-2 1-16,2 1-1 15,0-2 7-15,1-1-4 16,-2 0-2-16,-1 0-1 16,0-1 0-16,1 0 4 15,2 0-4-15,3 0 0 16,2-1 0-16,4 1 1 16,2 2-1-16,3-2-1 15,4 1 1-15,-2-1 0 16,1-1 1-16,-3 1 1 15,-5 1-2-15,-2-2-1 0,-2 1 1 16,0-2 1 0,1-1-1-16,0 0 0 0,3 0-1 15,1 0 1-15,0 0 0 16,-2 0 1-16,-4 0 0 16,-1 0 1-16,-6 0-2 15,-2 0 0-15,0 0 2 16,1 0 1-16,2 0-3 15,0 0-3-15,3-1 3 16,-1 0 2-16,2-3-2 16,-3 0-2-16,0 1 2 0,-2 0 3 15,0-2-2 1,1 1-2-16,-3 2 2 0,1-1-5 16,-3-2 10-16,0-1-10 15,-1 0 5-15,2-2-1 16,-2 2 7-16,-2-2-7 15,-1 1 1-15,-3 0-4 16,1 2 2-16,-1-2 1 16,-2 0-1-16,2-1-2 15,-1 1 3-15,-2-1 4 16,1 2-4-16,0-4 1 16,-1 0 0-16,-1-1 0 0,1 0-1 15,-7 4 4 1,2-3 0-16,-2 0-4 0,-1-1 1 15,3-4 3-15,0 1-4 16,-1-1-1-16,2 0-1 16,-2 1 4-16,0-3-1 15,0 0 1-15,-1 0 1 16,0 0-3-16,-2 0 3 16,-1 0 2-16,-3 1-5 15,2 0 0-15,-2 3 3 16,0-2-2-16,0 0 2 15,0-1-3-15,0-1 2 16,0-1-2-16,0-1 4 16,-3-1-1-16,-2-1-3 15,0-3 0-15,-1 1 5 0,1 0-5 16,1 1-2 0,-1 0 2-16,0 4 0 0,-2 0-2 15,1 3 2-15,0 4 0 16,-1-3 2-16,-1 3 0 15,-2 0 8-15,-1 0-8 16,-5 2 0-16,-2 1 0 16,-4-2-2-16,-4-2 1 15,1 3 11-15,2-3-5 16,1 2-6-16,3 3 4 16,2-1-2-16,1 1-1 15,2 0-2-15,1-3 0 16,3 4 0-16,-1-2 1 0,-2 1 3 15,2-2-3-15,-5 2-1 16,1-1-1-16,-4-1 0 16,0 3-2-16,-1-2 0 15,-1 3 1-15,3-2-3 16,-1 0 5-16,-2 1 0 16,4 1 0-16,0-2 6 15,0 2-5-15,-1 0-1 16,2 2-7-16,1-1 7 15,-4 0 0-15,1-2 0 16,-3 4 2-16,-1-4-2 16,-1 3 0-16,-4-1-3 15,-1 0 2-15,-2 1-1 16,2-2 2-16,2 2 4 0,3 0-3 16,0-3-1-16,2 1 0 15,-1 0 3-15,-2 1-1 16,-1-2-1-16,1-1-1 15,0 1 1-15,0 1 0 16,3 1-1-16,2 1-5 16,2 0 3-16,5 0-2 15,1 0 4-15,5 2-2 16,0 1 1-16,1 0-4 16,2 0-4-16,-2 0-8 0,-3 0-26 15,-3 0-13 1,1 8-9-16,1 2-54 0,4-4-80 15</inkml:trace>
  <inkml:trace contextRef="#ctx0" brushRef="#br0" timeOffset="19739.39">14672 8848 61 0,'0'0'14'16,"0"0"-13"-16,0 0 3 16,0 0 89-16,0 0-77 15,0 0-2-15,0 0 14 16,-37 0 7-16,36 0 23 15,-1 0-23-15,2 0-2 16,-2 0 4-16,2 0 1 0,0 0-10 16,0 0 1-1,0 0-12-15,0 0 16 0,0 0-1 16,0 0-4-16,0 0-28 16,0 0-2-16,0 0-21 15,0 0 23-15,21 0 2 16,14 9 0-16,13 1-2 15,13-2 4-15,12 3 9 16,6-4 10-16,7 1-11 16,5-1 2-16,2 0-1 15,-5 0-4-15,-3 2-1 16,-8-4-6-16,-11-1 3 16,-12 0-5-16,-17-4 1 15,-19 0 3-15,-9 0-4 16,-9 0 0-16,0 0 5 0,0 0-5 15,0 0 0-15,0 3-9 16,0-3 0-16,-5 0-5 16,-4 0-73-16,-3 0-272 15</inkml:trace>
  <inkml:trace contextRef="#ctx0" brushRef="#br0" timeOffset="19997.27">15628 8733 238 0,'0'0'0'16,"0"0"12"-16,0 0 69 16,0 0-8-16,88 49-23 15,-64-23-4-15,-7 2-14 16,0 3-20-16,-8 0-7 15,-4 3-5-15,-5 3-5 16,0 1 5-16,-17 0 0 16,-12-1-5-16,-11-4-43 15,-5-8-348-15</inkml:trace>
  <inkml:trace contextRef="#ctx0" brushRef="#br0" timeOffset="20626.05">16444 8842 432 0,'0'0'73'16,"0"0"-73"-16,0 0-2 15,0 0-2-15,0 0 4 0,0 0 8 16,8 78-7-16,-8-34 27 16,-3 0-6-16,-12-1-14 15,3-7 5-15,1-8-13 16,4-8 8-16,4-7-7 15,0-7-1-15,3-5 9 16,0-1-6-16,0 0-2 16,0-7 6-16,0-15 49 15,3-11-51-15,9-9-4 16,0-7 6-16,4-6 1 16,2-2-7-16,5 0 0 0,2 6 2 15,0 5 1 1,-4 13 6-16,-3 12 10 0,-7 10 0 15,-5 8-15-15,-1 3-5 16,1 0-2-16,0 0 1 16,3 14-5-16,2 7 2 15,-4 5-3-15,1 5 7 16,-5 3 1-16,0 0 13 16,-2 5-4-16,-1 0-9 15,2-1 1-15,-2-1 1 16,0-4 1-16,2-1-5 15,-2-5 1-15,0-6-1 16,0-5 0-16,0-7-4 16,0-2-20-16,0-5-26 0,-2-2-85 15,-9 0-59-15</inkml:trace>
  <inkml:trace contextRef="#ctx0" brushRef="#br0" timeOffset="20813.86">16558 8972 275 0,'0'0'89'0,"0"0"-56"16,0 0 53-16,0 0-20 16,102-6-27-16,-78 6-11 15,-6 0-16-15,-4 0-12 0,-8 0-17 16,-5 0-198-1</inkml:trace>
  <inkml:trace contextRef="#ctx0" brushRef="#br0" timeOffset="21082.41">17011 8847 503 0,'0'0'26'0,"0"0"-23"16,0 0-3-16,0 0 0 16,0 0-19-16,0 0 19 0,0 75 8 15,-10-38 17-15,-2-1-17 16,0 1 7-16,4-4-14 16,4-2 5-16,2-4-2 15,2-5-4-15,-1-1 0 16,-1-2-1-16,-1-3-1 15,-4-6-61-15,0-3-297 16</inkml:trace>
  <inkml:trace contextRef="#ctx0" brushRef="#br0" timeOffset="21330.46">16881 9182 212 0,'0'0'158'15,"0"0"-156"-15,0 0 15 16,0 0 17-16,0 0 9 16,0 0 12-16,65-8 0 15,-36 3-8-15,3 0-5 16,1-2-17-16,1 1 2 16,0 0-19-16,-10-1-3 15,-8 0-2-15,-7 0-3 16,-7-4 0-16,-2-3-73 15,-3-5-108-15,-15-2-242 16</inkml:trace>
  <inkml:trace contextRef="#ctx0" brushRef="#br0" timeOffset="21561.4">16914 8768 447 0,'0'0'18'0,"0"0"-15"16,0 0 3-16,0 0 33 16,0 0-6-16,0 0-7 15,97-35-1-15,-68 32-1 16,3 0-13-16,0 0 1 16,2 3-6-16,-2-2-6 15,-6 2 0-15,-3 0-5 16,-12 0-65-16,-11 10-159 15</inkml:trace>
  <inkml:trace contextRef="#ctx0" brushRef="#br0" timeOffset="22432.3">16436 9760 483 0,'0'0'32'16,"0"0"-11"-16,0 0 8 15,0 0-29-15,0 0-36 16,0 0 36-16,-14 84 18 0,0-45-3 15,1-3-7-15,4-8-4 16,1-8-3-16,3-7 9 16,3-10-9-16,2-1 1 15,0-2-1-15,0 0 6 16,0-13-6-16,0-12 11 16,5-10-10-16,5-5 5 15,2-5-5-15,6-5 0 16,2 4-2-16,2 5 0 15,2 11 0-15,-1 13 1 16,0 10 7-16,2 7-5 16,1 0-5-16,-6 20 2 0,-3 6 0 15,-5 3-1-15,-8 0 1 16,-4-4-4-16,0-4 8 16,-4-3 0-16,-16-3 3 15,-5-2-4-15,-6-1-3 16,2-4-35-16,10-4-9 15,7-2 6-15,9-2 24 16,3 0 3-16,0 0-60 16,8 0 20-16,11 0 51 15,3 0 1-15,5 0 6 16,1 0 0-16,2 8 21 16,-4 4-3-16,-1 2 1 15,-4 2-1-15,-8 1-25 16,-8 2 0-16,-5 2 0 15,-6 3 5-15,-15-2 5 0,-8 0-9 16,1-2 23-16,3-8-22 16,4-2 16-16,4-4-10 15,6-3-7-15,5-3 2 16,0 0 0-16,1 0-2 16,1-7-1-16,1-5-35 15,3-5-65-15,0 0-40 16,0 0-98-16</inkml:trace>
  <inkml:trace contextRef="#ctx0" brushRef="#br0" timeOffset="22807.98">16732 9839 331 0,'0'0'106'16,"0"0"-104"-16,0 0 18 15,0 0 20-15,88 22-13 16,-60 0 24-16,2 3-20 16,-6 6-4-16,-6-2-21 15,-8-3-6-15,-7-3-12 16,-3-4 11-16,0-4 1 16,-14-2 0-16,-4-2 0 15,-3-4 6-15,3-5-6 16,8-2 19-16,5 0 2 0,3-3-21 15,2-16-9-15,0-5 9 16,16-5 2-16,4 0 0 16,3 0 3-16,-3 6 0 15,-1 6 2-15,0 6 13 16,-1 1-1-16,4 5-18 16,-4 3 3-16,-4 2-4 15,-1 0-27-15,-3 0-74 16,1 3-188-16</inkml:trace>
  <inkml:trace contextRef="#ctx0" brushRef="#br0" timeOffset="23168.38">17186 9878 352 0,'0'0'93'16,"0"0"-44"-16,0 0-34 15,0 0-11-15,0 0 14 16,0 0-4-16,-82 80-6 15,68-52 6-15,5-3-9 16,6-3-5-16,3-7 1 16,0-3-1-16,0-5-14 15,9-5 10-15,6-2 4 16,6-1 20-16,6-16 9 16,0-8 20-16,2-2-2 15,-2-5-20-15,-2-1-14 0,-6 5 0 16,-6 8-13-1,-6 10 5-15,-5 8 29 0,-2 2-26 16,0 0-8-16,0 9-44 16,0 16 44-16,-5 6 0 15,1 5 12-15,0-4 0 16,4-3-12-16,0-5-7 16,0-7-3-16,5-4-93 15,4-8-61-15</inkml:trace>
  <inkml:trace contextRef="#ctx0" brushRef="#br0" timeOffset="23332.36">17443 9958 49 0,'0'0'271'0,"0"0"-267"16,0 0 50-16,0 0 1 15,0 87-23-15,0-67-29 16,0-3 2-16,0-7-5 15,0-4-4-15,0-6-132 16</inkml:trace>
  <inkml:trace contextRef="#ctx0" brushRef="#br0" timeOffset="23477.32">17537 9789 606 0,'0'0'1'15,"0"0"-1"-15,0 0-13 16,0 0-57-16,0 0-66 16</inkml:trace>
  <inkml:trace contextRef="#ctx0" brushRef="#br0" timeOffset="23805.69">17667 9972 162 0,'0'0'74'0,"0"0"55"15,0 0-74-15,0 85-15 16,-1-73-35-16,-1-4 0 16,2-4-2-16,0-4 3 15,0 0-2-15,0 0 45 16,0-14-14-16,8-8-14 0,8-2 1 16,2-3-10-16,5-3-7 15,-3 5 4-15,0 5-4 16,-2 8-5-16,-8 8 2 15,2 4-2-15,-5 0 0 16,3 7 1-16,-3 15 1 16,2 10 15-16,-5 4-3 15,-1 2 5-15,-1-4-12 16,-2-5-7-16,0-3-2 16,0-6 0-16,0-6 0 15,0-2-56-15,0-9-46 0,0-3-113 16</inkml:trace>
  <inkml:trace contextRef="#ctx0" brushRef="#br0" timeOffset="34101.25">16024 6944 212 0,'0'0'191'0,"0"0"-179"15,0 0 46-15,0 0-10 0,0 0-48 16,0 0-7-1,0 0 7-15,1 58 1 0,-1-12 31 16,0 4-5-16,-11-2-9 16,0-2-6-16,-1-2 18 15,0-6-15-15,1-6-8 16,4-10 4-16,2-5-8 16,4-8 0-16,-1-5-1 15,2-4 11-15,0-1 24 16,0-23 41-16,0-10-61 15,0-12-6-15,0-7-3 16,0-1-4-16,0-8 0 16,0-1 0-16,0 3-7 15,0 5 6-15,6 8-6 0,11 10 1 16,8 9-5-16,8 5 3 16,3 9 4-16,1 4 0 15,-3 9-2-15,-4 1-2 16,-7 6 0-16,-5 13-4 15,-11 9-15-15,-5 1 23 16,-2 8 2-16,-11 1-2 16,-13-3 0-16,-7 1 1 15,-3-7 3-15,-2-8 8 16,-2-5-9-16,5-6 0 16,8-9 2-16,7-1 1 0,9 0-6 15,3-17-1 1,6-4-14-16,0-3 9 0,0 0 6 15,9 6 0-15,4 5-5 16,1 8 4-16,0 5 1 16,1 2-1-16,0 17-6 15,5 10 5-15,4 3 2 16,1 2 5-16,5-2-2 16,-2-5-3-16,0 1 0 15,-3-4 0-15,-4 1 3 16,-4-3-3-16,-4-1-6 15,-4-5-6-15,-2-6-74 16,5-4-33-16,0-6-19 16,4 0-117-16</inkml:trace>
  <inkml:trace contextRef="#ctx0" brushRef="#br0" timeOffset="34485.58">16441 7021 186 0,'0'0'138'16,"0"0"-16"-16,0 0-28 15,0 0-51-15,0 0 4 16,0 0-42-16,-76 7 27 16,48 27-22-16,6 0-5 15,11-1-5-15,8-5-2 16,3-6 2-16,0-5-1 16,16-6 1-16,-1-8-16 15,6-3 16-15,0-3 4 16,0-14 16-16,-2-10 24 15,-5 0-18-15,-6 0-5 0,-3 6-2 16,-2 4-3-16,-3 7-7 16,0 6 3-16,0 4-12 15,0 0-14-15,0 8-8 16,0 16 12-16,0 7 10 16,0 3 13-16,0-1-6 15,5-7-6-15,2-3-1 16,2-3-1-16,3-8-19 15,0-3-28-15,1-8-8 16,1-1 4-16,1-7-35 16,-3-16-83-16,-2-10-101 15</inkml:trace>
  <inkml:trace contextRef="#ctx0" brushRef="#br0" timeOffset="34690.49">16596 6754 394 0,'0'0'12'15,"0"0"-12"-15,0 0 0 16,0 78 34-16,0-28 28 16,0 12-32-16,0 5 3 15,-1 0-4-15,-4-2-15 16,1-9-5-16,1-6-8 16,2-8-1-16,-4-8 0 15,2-10-14-15,0-12-115 0,3-12-133 16,0-3 52-16</inkml:trace>
  <inkml:trace contextRef="#ctx0" brushRef="#br0" timeOffset="34832.08">16583 7181 68 0,'0'0'133'15,"0"0"5"-15,0 0-38 16,0 0-77-16,0 0-23 16,0 0 0-16,33-22 20 15,-14 22-8-15,3 0-3 16,-3 1-6-16,0 0-3 15,-7 1-4-15,-5-2-194 16</inkml:trace>
  <inkml:trace contextRef="#ctx0" brushRef="#br0" timeOffset="35026.18">16786 7011 448 0,'0'0'0'0,"0"0"-7"15,0 0 7-15,0 0 21 16,1 104-11-16,2-70 9 16,2-1-12-16,-4-3-3 15,-1-4 1-15,0-6-5 16,0-6-14-16,-7-7-79 16,-2-7-233-16</inkml:trace>
  <inkml:trace contextRef="#ctx0" brushRef="#br0" timeOffset="35191.65">16780 6839 467 0,'0'0'1'0,"0"0"1"16,0 0-2-16,0 0 0 15,0 0-4-15,0 0-33 16,46 17-126-16,-41 5-41 15</inkml:trace>
  <inkml:trace contextRef="#ctx0" brushRef="#br0" timeOffset="35557.21">17057 7053 429 0,'0'0'21'0,"0"0"-10"15,0 0-4-15,0 0-5 16,0 0 56-16,-36 83-9 16,22-48-29-16,3-2 5 15,5 1-15-15,5-2-5 16,1-3-5-16,0-9-6 16,4-3 6-16,8-8-10 15,4-5 10-15,3-4 0 0,1-4 9 16,3-19 5-16,-4-4 9 15,-3-8 7 1,-3-6 4-16,-9-3-19 0,-1 1-4 16,-3 7-8-16,0 11-3 15,-9 8 8-15,0 10-8 16,1 2-5-16,-2 5-1 16,1 0 3-16,0 0-27 15,-1 6-38-15,5 0-46 16,5-1-244-16</inkml:trace>
  <inkml:trace contextRef="#ctx0" brushRef="#br0" timeOffset="35969.39">17269 7038 437 0,'0'0'44'16,"0"0"-44"-16,0 0 0 15,0 0 7-15,0 0 45 16,0 0 10-16,0 102-29 15,0-72-5-15,3-1-18 16,2-7-9-16,-1-5-1 16,1-5 3-16,-4-6 1 15,2-4-3-15,-2-2-1 16,2 0 15-16,2-9-1 16,-2-13-4-16,0-10-2 15,0-3-8-15,0-5-6 0,3 2 2 16,1 10 4-1,-2 8 0-15,-2 11 2 0,-2 5-2 16,2 3-6-16,3 1-8 16,3 0 6-16,2 4 7 15,2 12-2-15,0 8 0 16,3 2 2-16,-2 4 2 16,0-4-1-16,-3 3 0 15,-3-2 0-15,-3-1 0 16,-2-4 2-16,0-2-2 15,-3-2-6-15,1-4 2 16,1-5-94-16,5-9-186 16</inkml:trace>
  <inkml:trace contextRef="#ctx0" brushRef="#br0" timeOffset="36360.37">17615 7137 390 0,'0'0'12'0,"0"0"61"15,0 0 4-15,0 0-19 16,0 0-30-16,0 0-3 16,-64 22-13-16,50 6-5 15,6 0-7-15,3-2-2 16,5-2 1-16,0-10-5 16,2-2 4-16,11-7-4 15,-1-5 6-15,4 0 12 16,1-4 0-16,2-13 7 0,-4-6-2 15,0-2 11-15,-6-3-13 16,-3 3-2-16,-4 5-5 16,-2 9-1-16,0 4 7 15,0 7-14-15,0 0-13 16,0 0 1-16,0 13 10 16,0 12 2-16,-3 1 4 15,3 1 1-15,0-2-5 16,0-2-1-16,0-2 1 15,4-2-6-15,3-6-4 0,1-5-55 16,2-6-42 0,5-2-60-16,2-10-162 0</inkml:trace>
  <inkml:trace contextRef="#ctx0" brushRef="#br0" timeOffset="36607.43">17867 6752 459 0,'0'0'9'0,"0"0"1"15,0 0 6-15,0 0-16 16,0 0 0-16,0 0 4 16,0 97 61-16,0-47 0 0,-1 10-18 15,-7 4-14-15,4-1-4 16,2-3-20-1,2-7-6-15,0 0 0 0,0-3-6 16,-1 2 1-16,-4 0-132 16,-8-11-255-16</inkml:trace>
  <inkml:trace contextRef="#ctx0" brushRef="#br0" timeOffset="37396.41">16519 7749 332 0,'0'0'33'16,"0"0"-24"-16,0 0 18 15,0 0-1-15,-108-17-4 0,73 29 5 16,4 12-18 0,3 7 18-16,6 1-18 0,9 4-9 15,8-6-7-15,5-2-4 16,2-3 8-16,16-11-12 16,5-6-15-16,3-8 30 15,2 0 0-15,2-16 10 16,-5-8 7-16,-2-6 32 15,-6-4 3-15,-3-4-14 16,-3-9-17-16,-3-4-10 16,-3-7-11-16,-4-3 2 15,1 4-7-15,-1 9 13 16,-1 18-11-16,0 19 6 16,0 10-6-16,0 1-14 15,0 15-1-15,0 16 18 16,0 16 1-16,0 8 10 0,0 2-7 15,2 4 1-15,-1-5 0 16,1-4 2-16,-2-6-5 16,0-4-2-16,0-8 2 15,0-7-4-15,0-5-7 16,0-11-82-16,0-11-238 16</inkml:trace>
  <inkml:trace contextRef="#ctx0" brushRef="#br0" timeOffset="37756.37">16667 7928 376 0,'0'0'2'0,"0"0"11"0,0 0-6 16,0 0-5-16,0 0 72 16,0 0-14-16,97-23-2 15,-71 3-22-15,-5-1-2 16,-7 1 19-16,-11 3-16 15,-3 0-4-15,-6 4-33 16,-15 9-2-16,-3 4-4 16,-6 0 6-16,2 20 8 15,1 7-8-15,5 3 0 16,6 3-1-16,8-1-3 0,6-6-3 16,2-1 1-1,0-3 6-15,15-2 1 16,5-2 0-16,2-1 2 0,0-5-3 15,0-3 3-15,0-3-2 16,0-6-1-16,3 0-3 16,5 0-98-16,1-12-6 15,1-8-99-15,-1 1-97 16</inkml:trace>
  <inkml:trace contextRef="#ctx0" brushRef="#br0" timeOffset="37993.39">17038 7916 37 0,'0'0'120'0,"0"0"59"15,0 0-50-15,0 0-59 16,0 0-9-16,0 0-14 16,-30-37-27-16,12 41 14 0,-3 13-5 15,2 6-16-15,4 1-11 16,4 1-2-16,4 1 4 16,6-4-4-16,1 1-1 15,0-2-1-15,8-3 2 16,7 0 2-16,3-6-2 15,0-2-7-15,0-4 7 16,-3-5-13-16,3-1 11 16,-1 0-97-16,2-9-54 15,-3-9-216-15</inkml:trace>
  <inkml:trace contextRef="#ctx0" brushRef="#br0" timeOffset="38191.94">17174 7961 333 0,'0'0'107'0,"0"0"-78"16,0 0-18-16,0 0-6 16,0 0 51-16,0 0 4 15,0 65-39-15,0-44-11 16,0-1 7-16,0-2-17 16,0-1 1-16,0-4 2 15,0-4-3-15,0-1-3 16,0-5-5-16,0-3-122 15</inkml:trace>
  <inkml:trace contextRef="#ctx0" brushRef="#br0" timeOffset="38370.71">17223 7779 538 0,'0'0'13'15,"0"0"-10"-15,0 0-6 16,0 0 3-16,0 0-10 16,0 0-56-16,6 6-25 15,-6 5-219-15</inkml:trace>
  <inkml:trace contextRef="#ctx0" brushRef="#br0" timeOffset="38865.46">17475 7897 440 0,'0'0'25'16,"0"0"-16"-16,0 0 42 16,0 0-51-16,0 0-19 15,0 0 13-15,-63 9 12 16,41 2 3-16,4 4 7 15,9-2-16-15,3-2-3 16,4 0 0-16,2-1-1 16,0-1 4-16,0-1-1 0,5-3 0 15,6 2 1-15,2-1 2 16,0 0 35-16,2 2-1 16,0-2-8-16,-2 4-7 15,0-1-5-15,-3 3-4 16,-4 0-12-16,-3 3 0 15,-3 2 0-15,0 0 4 16,-10-2-2-16,-2-3 5 16,-3-3 3-16,4-4-5 15,1-5 2-15,-2 0 10 16,0 0-14-16,-3 0 11 16,5-11-8-16,-1 0 0 15,2-3-8-15,6-1 2 16,3-2-18-16,0 1 18 0,0-1-1 15,2 3 1-15,9 4-7 16,2 1-11-16,0 3-46 16,-3 1-52-16,-2 3-256 15</inkml:trace>
  <inkml:trace contextRef="#ctx0" brushRef="#br0" timeOffset="39151.81">17590 7998 305 0,'0'0'140'15,"0"0"-133"-15,0 0 0 0,0 0 16 16,0 0 17-16,0 0-13 16,12 28-4-16,-12-9 8 15,0 0 14-15,0 4-24 16,0-3-15-16,0 4 3 15,0-4-7-15,0-1 0 16,0-3-1-16,0-6-1 16,0-5 0-16,1-2 0 15,1-1-1-15,-1-2-10 16,2 0-34-16,-3-7-49 0,2-13-187 16</inkml:trace>
  <inkml:trace contextRef="#ctx0" brushRef="#br0" timeOffset="39328.96">17625 7870 511 0,'0'0'45'0,"0"0"-42"16,0 0 6-16,0 0-1 15,0 0 1-15,0 0-9 16,26-9 0-16,-22 9-5 15,-1 4-26-15,0 9-127 16</inkml:trace>
  <inkml:trace contextRef="#ctx0" brushRef="#br0" timeOffset="39736.04">17797 7998 54 0,'0'0'310'0,"0"0"-289"16,0 0 68-16,0 0-44 16,0 0-45-16,0 0 0 15,0 0 66-15,-34 52-44 16,22-27 2-16,0 2-2 16,5 3-12-16,0-5-2 15,7 0-6-15,0-3-2 16,0-8-4-16,0-3 0 0,8-7-1 15,10-4 5-15,1 0 21 16,5-5-15-16,2-12 8 16,-4-4 11-16,-4-4 4 15,-5-4 13-15,-5 3-22 16,-5 1-12-16,-3 5 2 16,0 6-10-16,0 6 15 15,-6 2-1-15,0 5-6 16,0 0-7-16,0 1-1 15,1 0 0-15,1 0-3 16,1 0-33-16,0 0-42 16,3 0-36-16,0 1-136 15</inkml:trace>
  <inkml:trace contextRef="#ctx0" brushRef="#br0" timeOffset="40101.42">17981 8035 407 0,'0'0'87'15,"0"0"-86"-15,0 0 5 16,0 0 9-16,0 0 25 16,0 0-13-16,-9 69-1 15,4-47-7-15,4 0-19 16,-1-5 3-16,2-5-3 16,0-7 0-16,0-5 1 15,0 0-1-15,0 0 0 16,0 0 0-16,5-14 21 15,7-6-5-15,4-6 3 0,-1-1 9 16,3-3-13-16,-2 5-1 16,1 5-2-16,-5 6 15 15,-2 6 2-15,-4 5-11 16,-5 3-18-16,3 0-1 16,-3 11-18-16,5 12 17 15,9 9 2-15,-2 0 27 16,5 1-17-16,3-2-4 15,-1-2-4-15,3-5-4 16,4-8-15-16,1-4-147 16,1-10-171-16</inkml:trace>
  <inkml:trace contextRef="#ctx0" brushRef="#br0" timeOffset="51924.18">12662 13832 135 0,'0'0'21'0,"0"0"22"16,0 0-1-16,0 0-21 16,0 0-7-16,0 0-13 15,0 0-1-15,4 0 0 16,-1 1 0-16,4-1 22 16,2 1 13-16,5 2-4 15,2-1-14-15,1 3 28 16,2 0-32-16,2-2 9 15,3 4-1-15,0-2-1 16,9 2 11-16,8 0 9 16,13-2-15-16,13 1 0 15,11-1-8-15,8-2-7 16,2 2 5-16,2-5-3 0,-2 0 3 16,-6 0-11-16,-11 0 3 15,-14 0-7-15,-12 0 3 16,-14 0-7-16,-7 0 4 15,-8 0 0-15,-7 0 5 16,-3 0-1-16,-4 0 0 16,-2 0 22-16,0 0-4 15,0 0-15-15,0 0-6 16,0 0-1-16,0 0-28 16,0 0-30-16,0 0-20 15,-5 9-42-15,-2 1-45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2T05:20:39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23617 6822 362 0,'0'0'55'0,"0"0"-55"15,0 0 43-15,0 0-15 16,0 0-8-16,0 0 20 16,0 0-30-16,0 0-6 15,-3 0 3-15,3 0 9 16,0 0 12-16,0-1 39 16,0 0-35-16,0-2-19 15,0 0 4-15,5-1-17 16,-2 2 0-16,1 1 0 15,-2-1 5-15,-2 2 0 16,0 0-5-16,0 0 0 16,0 0-4-16,0 0 2 0,0 5 1 15,0 10 1-15,0 9 0 16,0 2 5-16,0 6-5 16,0 2 2-16,-8 2-1 15,-4 2 2-15,-4 4-3 16,-6 4 0-16,-1 0-4 15,-2 4 4-15,0 3 0 16,-2 0 1-16,-2 0 7 16,1 0-4-16,0-3 0 15,1-3-2-15,3-2 3 16,-2-2-2-16,1-1-3 16,1 1 0-16,-1-2 4 15,1 3-3-15,-1 1-1 0,-1-3 0 16,1 2 7-1,1-1-9-15,-1-2 2 0,2 1 0 16,-2 2 2-16,1-4-2 16,1 1 1-16,1-4-1 15,3-4 3-15,1 3 3 16,3 1-6-16,-1 2 2 16,4 0-4-16,0-1 4 15,-1 3 3-15,2-2-5 16,-1-2 0-16,3 0 0 15,0-4 0-15,2 0 0 16,-2-1 2-16,3-1-2 16,0 3 0-16,1-1 1 0,1 4 0 15,-2 2 3-15,2 2-4 16,-1-2 0-16,-1 0-2 16,0-1 5-16,-1-2-3 15,-1 3 0-15,1 0 2 16,1 2-5-16,0-1-1 15,0-1 4-15,3 0 5 16,2-5-4-16,1 2-1 16,0-4 0-16,-4 0 4 15,3-6-7-15,-4-2 3 16,1-4 0-16,-1-5-1 0,2-3 2 16,1-3-1-16,2-6 0 15,0-1 3-15,0-2-3 16,0 0 0-16,0 0-2 15,0 1-4-15,0-1 0 16,-2 0 6-16,-11 0-17 16,-13-13-364-16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1T08:46:19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23698 5199 0 0,'0'0'25'0,"0"0"-14"0,0 0-5 16,0 0 5 0,0 0 4-16,0 0-10 0,0 0 13 15,0 0-5-15,0 0 18 16,0 0-27-16,0 0-4 15,0 0 0-15,-2 0 5 16,1-3 0-16,-2 3 1 16,2 0-6-16,1 0 13 15,0 0-2-15,0 0-10 16,0 0-1-16,0 0 5 16,0 0 2-16,0 0 1 15,0 0-8-15,0 0 4 0,0 0 0 16,0 0-2-16,0 0 0 15,0 0-2-15,0 0 0 16,0 0 2-16,0 0 7 16,0 0 17-16,-2 0-15 15,1 0-1-15,1 0-1 16,0 0-8-16,0 0-2 16,0 0-12-16,0 0-9 15,0 0 22-15,0 0 1 16,13 0 9-16,14 0-4 15,13 3 7-15,20 2-4 16,10 1-7-16,9 0 6 16,4 3-1-16,-4-1-7 15,3 1 2-15,-1-2-5 0,-5 1 8 16,1-2-5-16,-6 0 0 16,-4-1 2-16,-4 0-3 15,-4-1 1-15,4-1 0 16,1-1-3-16,4 1 5 15,3 2-2-15,3-1 0 16,10 4 3-16,8 4-3 16,8 0 0-16,1 5 0 15,-2 0-2-15,-8 0 4 16,-11 0-2-16,-9-3 1 16,-12-2-1-16,-7-2 0 15,-10-2 3-15,-4-2-3 16,-4-1-2-16,0-1 0 0,0-1 2 15,4 2 0-15,-4-5 1 16,-3 3-1-16,-7 1 1 16,-7-2-1-16,-4 1 0 15,-4 0-2-15,-4-1 2 16,-2 0-1-16,-3 3-3 16,0 0-4-16,-6 3-50 15,-26 2-81-15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9T00:41:20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5763 4778 179 0,'0'0'40'0,"0"0"-40"15,0 0 26-15,0 0 52 16,0 0 15-16,0 0-39 16,0 0-17-16,-15 2 5 15,15-2-10-15,0 0 1 16,-1 0-9-16,1 0-2 15,-2 0-8-15,2 0 2 0,0 0-16 16,0 2-3-16,0 1-5 16,2 3 8-16,14-1 6 15,5 3 1-15,6-2-6 16,10 0 5-16,2 2 2 16,6-4-1-16,7 1 0 15,6-2-5-15,11-3 11 16,7 0 6-16,7-3-9 15,8-9 21-15,3 1-22 16,0 0 15-16,6 1-8 16,-1 3-11-16,-1 3-3 15,-10 1-2-15,-9 2 0 16,-9-1 2-16,-10 1-2 0,-5-2-3 16,-6-2-2-16,-10 0-2 15,-9 1 2-15,-11 1 5 16,-10 1 0-16,-7 2 2 15,-2 0 5-15,0 0-7 16,0 0-1-16,0 0-17 16,-3 0-19-16,-12 0-54 15,0 0 16-15,-6 2-155 16</inkml:trace>
  <inkml:trace contextRef="#ctx0" brushRef="#br0" timeOffset="17805.03">13114 7501 63 0,'0'0'30'0,"0"0"12"15,0 0 1-15,0 0-18 0,0 0 0 16,0 0 20-16,0 0-29 16,0 0 13-16,-57-32-7 15,54 27-15-15,-2 2 29 16,2 0-24-16,-3 1 1 16,-1-1-8-16,0 0-1 15,-1 0 2-15,-4 1-5 16,2-1-1-16,-1 0 31 15,-2 0-30-15,2 0 15 16,2 2 13-16,-1-2-10 16,4 2-3-16,2 0 9 15,-1-1-6-15,2 2-7 16,0-1-1-16,3 1 0 0,0 0-7 16,0 0-4-16,0 0-5 15,0 0-6-15,0 0-4 16,0 0 13-16,0 0 4 15,8 0-2-15,15 0 2 16,12 0 1-16,14 0 2 16,18-7 0-16,11 0 1 15,13-3 4-15,14-4-3 16,12-2-5-16,10-1-1 16,4 0 9-16,6 2-6 15,-6-1-3-15,1 0-1 16,-7 4 1-16,-9 0-3 0,-7 3 2 15,-15 1-10 1,-12 1-1-16,-13 1 8 0,-13 3-9 16,-14 1-2-16,-12 1-17 15,-11 1-4-15,-7 0 4 16,-7 0 10-16,-5 0 20 16,0 0-9-16,0 0-13 15,-11 0-13-15,-8 1-116 16,-8 9-66-16</inkml:trace>
  <inkml:trace contextRef="#ctx0" brushRef="#br0" timeOffset="19281.04">12271 10589 185 0,'0'0'0'15,"0"0"-6"-15,0 0 6 16,0 0 12-16,0 0-9 15,0 0 13-15,-55-4-16 16,47 4-4-16,-1 4 2 16,-1 0 4-16,-4 0-4 15,2-1 4-15,1-2 8 16,0 0 2-16,2 1 40 0,0-2-27 16,3 0 19-16,2 0 4 15,-1 0-29-15,4 0 32 16,1 0-43-16,0 0-5 15,0 0-1-15,0 0 5 16,0 0 0-16,1-5-7 16,17-7 4-16,9-5-2 15,10-2 3-15,5-3 4 16,10-3 4-16,6-3 1 16,6-1 12-16,5 2-11 15,1 4-3-15,3 0-6 16,-1 4 3-16,-3 0-9 0,-7 5 0 15,-8 2 2 1,-5 3-2-16,-10 2-14 0,-11 7-6 16,-7-2-22-16,-12 2-18 15,-7 0-9-15,-2 0-13 16,0 0 43-16,-18 2 31 16,-5 8-53-16,-7 0-51 15</inkml:trace>
  <inkml:trace contextRef="#ctx0" brushRef="#br0" timeOffset="19768.97">12180 10713 268 0,'0'0'69'16,"0"0"-47"-16,0 0-16 15,0 0 42-15,0 0-22 16,0 0-19-16,-2 0-1 15,4 0 4-15,13 0 6 0,3-3 0 16,4-4 1-16,3-2 1 16,5-3-2-16,6-1-7 15,6-2-1-15,4-4 7 16,9-2 5-16,3-1-13 16,3-2 12-16,4-1-7 15,-1 1-5-15,-3-2 1 16,-4 3-8-16,-4 2-1 15,-5 2 0-15,-2 4 2 16,-7 3-1-16,-6 2 6 16,-6 3-12-16,-4 5-5 15,-6 1 0-15,-5 1-12 16,-5 0-25-16,-5 0-85 0,-2 0-131 16</inkml:trace>
  <inkml:trace contextRef="#ctx0" brushRef="#br0" timeOffset="67167.22">20586 4860 236 0,'0'0'0'15,"0"0"-1"-15,0 0 1 16,0 0 12-16,0 0 22 16,0 0-34-16,0 0-34 15,0 0 34-15,0 0 15 0,0 0-2 16,0 0-9-1,-46-10 24-15,40 10 21 0,2 0-1 16,-1 0-25-16,1 0 9 16,-1 0-18-16,2 0 4 15,0 0-8-15,0 0-9 16,3 0 3-16,0 0 1 16,0 0-10-16,0 0 1 15,0 0-20-15,0 0 13 16,0 0 11-16,15 0 6 15,12 3-5-15,14 2 18 16,15-3 10-16,8-1-15 16,12-1 8-16,11 0-12 15,10 0 8-15,7-6-8 0,3-2-2 16,-6 2 4 0,-7 3-11-16,-11-1 3 0,-8 1-3 15,-7 0-2-15,-8-1 2 16,-6-1-1-16,-1-4 1 15,-1 1-1-15,-4-1-7 16,-3 3 1-16,-12 1-9 16,-13 3-7-16,-9 2-2 15,-8 0 16-15,-3 0 3 16,0 0-17-16,0 0 22 16,-4 0-6-16,-9 0-6 15,-1 0-71-15,0 0-116 16</inkml:trace>
  <inkml:trace contextRef="#ctx0" brushRef="#br0" timeOffset="113300.47">22375 13662 41 0,'0'0'41'0,"0"0"-32"15,0 0 34-15,0 0 45 16,0 0 7-16,0 0-25 16,0 0-23-16,0 0 1 15,0 0-11-15,0 0-11 16,0 0-10-16,0 0-9 16,0 0 2-16,0 0-7 15,0 0 1-15,0 0 1 16,0 0-4-16,0 0 0 15,4 0-3-15,10 0 3 0,4 0 6 16,9 0-3 0,2 0 1-16,4 0-3 0,7 0 1 15,4 0 0-15,8 1 3 16,4 3-1-16,5 0-1 16,4-2-2-16,-1 2 0 15,0 1 0-15,2 0 5 16,1 1-6-16,6 2 0 15,-1-3 2-15,-1 3-2 16,-2-1-2-16,-4-2 2 16,-1-2 1-16,2-2 0 15,0-1-1-15,-2 3-1 16,-1-3 1-16,-2 0 0 16,-3 2 0-16,2 0 0 15,1 2 4-15,7 2-4 0,-1-3 1 16,2 4-1-16,-3 0 3 15,-4-2-3-15,0 2-1 16,-1 0 1-16,-3-1-3 16,-4 1 3-16,-7-3 0 15,-5 1 0-15,-3-2 0 16,2-3 1-16,0 0-1 16,4 0 0-16,2 0 0 15,2 0-1-15,-1 0 1 16,0 0 1-16,-3 0-1 15,-4 0 0-15,-2 2 0 16,-3 1 1-16,-5-1-1 0,-1 2 0 16,-3-1 0-1,-3 2 0-15,0 0 3 0,-5-3-7 16,0 0 7-16,-2-1-5 16,-4 1 4-16,-4-2-4 15,-3 0 4-15,-2 0-1 16,-3 0-1-16,-1 0 0 15,3 0 4-15,-3 0-1 16,0 0 0-16,0 0-2 16,0 0-1-16,0 0-4 15,0 0 1-15,0 0-15 16,0 0-19-16,0 3-10 16,-11 5-2-16,-5 1 26 15,-8 1-63-15,-3-1-72 16,-3-4-15-16</inkml:trace>
  <inkml:trace contextRef="#ctx0" brushRef="#br0" timeOffset="116765.4">19305 16915 518 0,'0'0'10'0,"0"0"-7"16,0 0-3-16,0 0 5 0,0 0 26 15,0 0-31 1,0 0-5-16,-21-7-11 0,21 7 16 15,0 0 0-15,0 0-4 16,0 0 3-16,0 0 1 16,0 0 0-16,0 0 13 15,0 0-5-15,0 0 4 16,0 0-6-16,0 0 2 16,0 0-8-16,0 0 4 15,20 0 0-15,8 0 10 16,12-3-9-16,14-4 4 15,15 1-8-15,16 0 25 16,13 1 8-16,12 2-26 16,8 0-5-16,4 2 3 0,2 1-2 15,-3 0-3-15,-6 0-2 16,-7 0 2-16,-4 0-4 16,-9 0 3-16,-5 0-2 15,-13-5 2-15,-12-2 1 16,-13 3 0-16,-13 0 1 15,-14 2-4-15,-9-1 5 16,-10 1 4-16,-4 0 4 16,-2 2 14-16,0 0 10 15,0 0 2-15,0 0-8 16,0 0-10-16,0 0-3 16,0 0-10-16,0 0-6 15,0 0 1-15,0 0-1 0,0 0 1 16,0 0-1-1,0 0 0-15,0 0-2 0,0 0 4 16,0 0-2-16,0 0 0 16,0 0-1-16,0 0-12 15,0 0-43-15,-9 0-46 16,-14 10-48-16,0-4-204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9T00:43:43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18783 2026 4 0,'0'0'0'16</inkml:trace>
  <inkml:trace contextRef="#ctx0" brushRef="#br0" timeOffset="1167.4">18783 2026 9 0,'33'-23'72'16,"-33"23"-2"-16,0 0-28 15,0 0 28-15,0 0 18 16,0 0-12-16,0 0-42 0,0 0-29 16,0 0-5-16,0 0-1 15,4 0-14-15,2 0 15 16,6 6 6-16,2-1-6 15,2 1 0-15,7 0 2 16,3-1 2-16,7-2 7 16,6-1-3-16,1-2-1 15,2 0 0-15,3 0 4 16,0 0 1-16,5 0-3 16,4 0 6-16,5 0-9 0,4 0 4 15,0 0 4 1,-2 0-12-16,0 0-2 0,5 0 2 15,1 0-1-15,2 0 3 16,0 0-4-16,-1 0 0 16,-4 0 5-16,-3 0-4 15,-1 0-1-15,-2 0-2 16,0 0 0-16,0 0 4 16,-1 0-2-16,-2 0 0 15,-1 0 2-15,-1 0-2 16,4 0 0-16,1 0 2 15,2 0-2-15,-2 0 0 16,-4 0-1-16,0 0 2 16,-1 0-3-16,2 0 2 15,2 0-2-15,1 0 2 0,3-5 2 16,0 5-1-16,-1-4-1 16,1 3 0-16,0 0 0 15,5 1 5-15,3 0-1 16,1 0-4-16,1 0 0 15,0 0 0-15,2 0 0 16,4 0 4-16,0 0-4 16,-3 1-2-16,-4 2 0 15,-1-1 0-15,4-2 2 16,0 0 0-16,7 0 0 16,5 0 0-16,2 0 6 15,0 0-6-15,2 0 0 16,-4 0-1-16,-3 3 0 15,-6-1 1-15,-3 1-2 0,-1 0 5 16,1-2-3-16,-2 0 0 16,1 1-8-16,-1-2 5 15,4 0 0-15,4 0 3 16,2 0-1-16,-1 0 1 16,-1 0-2-16,-3 0-2 15,0 0 4-15,-1 0 6 16,1 0-6-16,-6 0 0 15,-1 0 0-15,-2 0 0 16,1 0 4-16,3 0 0 16,3 0-4-16,7-3-3 15,2 0 2-15,4 2-1 0,-2-1 4 16,2 1 2-16,-6 1-4 16,-3 0-6-16,-6 0 6 15,-7 0 0-15,-5 0 0 16,-8 1 0-16,-9-1 3 15,-5 2-3-15,-3-2 3 16,-3 0-2-16,-4 0-1 16,-2 0 0-16,-4 0 1 15,-4 0-1-15,-8 0 0 16,-5 0 1-16,-5 0-1 16,0 0 20-16,0 0 0 0,0 0-7 15,0 0-3 1,0 0-2-16,0 0-1 0,0 0-2 15,0 0-4-15,0 0 5 16,0 0-5-16,0 0 4 16,0 0-5-16,0 0-10 15,0 0 7-15,0 0-1 16,0 0 3-16,0 0-6 16,0 0-22-16,0 0-5 15,0 0-22-15,0 0-115 16</inkml:trace>
  <inkml:trace contextRef="#ctx0" brushRef="#br0" timeOffset="49255.48">26441 6436 162 0,'0'0'0'16,"0"0"0"-16,0 0 2 15,0 0 59-15,0 0-15 16,86 9 1-16,-63-9 12 15,-4 4-16-15,0-1-1 16,5-1 1-16,3-2-6 16,6 2-2-16,6-2-1 15,10 0-1-15,12 0 3 16,12 0-1-16,14 0-5 16,10 1-11-16,10-1 5 0,5 0-4 15,6 0-4-15,0-1-3 16,-7-3-5-16,-7 1 3 15,-10-1-2-15,-13 1-1 16,-10 0-4-16,-7 0 0 16,-3-1 3-16,-1 0-1 15,-1-1-2-15,-1 2-4 16,-7 0 0-16,-9 0-4 16,-11 3 4-16,-10 0 3 15,-7-1-2-15,-4 1-2 16,-6 0 2-16,-1 0-2 0,-1 0 2 15,-1 0-2-15,-1 0 1 16,0 0-7-16,3 0-5 16,-1 0-33-16,0 0-50 15,-2 0 14-15,0 0-76 16,-17 0-207-16</inkml:trace>
  <inkml:trace contextRef="#ctx0" brushRef="#br0" timeOffset="79007.57">10709 11530 1 0,'0'0'8'16,"0"0"2"-16,-101-24 6 16,84 15 6-16,4 1-12 15,6 2-10-15,2-2-19 16,0 0 19-16,5 2 2 16,-1 0 2-16,-2 4 34 15,1-1-20-15,-2-2-8 0,-5-1-8 16,0 1 2-16,-3-1 9 15,-1 0 10-15,-2-1-22 16,-3-1 29-16,0-1-29 16,0 1 29-16,0-2 1 15,2 3-7-15,-2 2-17 16,1 1-7-16,-2-1 7 16,-3 4-18-16,-3 1 10 15,-3 0-1-15,0 0 0 16,0 0 1-16,1 3 2 15,3 4-1-15,2-2 0 16,2 0-3-16,-2-2-10 16,6-1 13-16,-1 0 2 15,1-1 5-15,2-1-3 16,0 0-3-16,3 0 3 0,0 0-3 16,3 0 7-16,-1 0 0 15,1 0-8-15,-2 0 2 16,1 0 7-16,4 0 2 15,-1 0-1-15,0 0-5 16,-1 0 17-16,3 0 10 16,-2 0 4-16,3 0 6 15,1 0 11-15,2 0-23 16,0 0-13-16,0 0-1 16,0 0-4-16,0 0-12 15,0 0-6-15,0 0-7 16,21-1 13-16,16-12 3 0,21-7 42 15,19-5-5 1,12-8-22-16,17 1 20 0,13-4-25 16,12 2-12-16,11-2 16 15,10 1-12-15,-5-2-3 16,-6 3 0-16,-9 2-3 16,-15 3 1-16,-14 2 0 15,-19 7 7-15,-14 4-7 16,-24 7-3-16,-19 2 3 15,-12 6-6-15,-15 1-43 16,0 0 14-16,-7 0 12 16,-18 17 13-16,-12 9-46 0,-9 6 6 15,-5 2-66 1,-5 2-23-16,-1 0-22 0</inkml:trace>
  <inkml:trace contextRef="#ctx0" brushRef="#br0" timeOffset="79323.58">10341 11598 404 0,'0'0'10'16,"0"0"-2"-16,0 0-1 16,0 0 18-16,0 0-1 15,0 0-24-15,-9-22 0 16,55-3 47-16,21-7-11 0,24-7-5 15,21-5 5-15,19-2 2 16,12-2-8-16,3-1-15 16,4 2 3-16,-8 5-11 15,-14 2-4-15,-2 7-1 16,-10 0 3-16,-8 2-5 16,-9 6 1-16,-14 4-3 15,-15 6-9-15,-12 6-73 16,-15 4 6-16,-15 2-52 15,-9-1-39-15,-8 0 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9T00:45:50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16974 6355 288 0,'0'0'86'0,"0"0"-85"16,0 0 16-16,0 0 56 15,0 0-27-15,0 0-26 16,0 0-4-16,0 0-15 16,0 0 2-16,0 0-3 0,0 5 0 15,0-4-5-15,0-1 1 16,0 0-2-16,0 2-4 15,0-2 10-15,1 1 13 16,9-1-4-16,6 0 11 16,1 0 6-16,8 0-12 15,1 2 2-15,6-2-16 16,8 0 1-16,3 0 4 16,6 0-4-16,2 0 2 15,3 0-1-15,-1-2-1 16,-2-1-1-16,-6-1-2 15,-5 0 2-15,-3 1 2 0,-1 0-2 16,0-1-6 0,3 2 6-16,5-3-3 0,9 3 9 15,8-1-3-15,13 0-3 16,13 2 4-16,7 0-4 16,4 1 8-16,3 0-8 15,-2 0-4-15,-5 0 3 16,-1 0 2-16,-2 0 0 15,-6 0-1-15,-3 2-3 16,-2-2 3-16,-1 0 3 16,-4 0-1-16,-2 0-2 15,-1 0 0-15,-4 0 1 16,1 0 0-16,2 0-2 16,-2 0 0-16,-2 0 1 15,-1 0 0-15,4 0 0 0,2 0 0 16,6 0 2-16,2-1-4 15,2-2 4-15,-5 3-2 16,1 0 0-16,-2 0 1 16,-5 0 5-16,-6 0-6 15,-9 0-1-15,-14 0 0 16,-12 2 1-16,-12-2 4 16,-9 0-4-16,-5 0 4 15,-1 0-1-15,-3 0 4 16,2 0 5-16,-2 0 7 15,0 0 1-15,0 0-19 16,0 0-1-16,0 0-16 0,0 0-56 16,0 2-79-16,-6-2-228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9T00:48:11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21487 3783 377 0,'0'0'14'15,"0"0"30"-15,0 0 43 0,0 0-58 16,0 0-28-16,0 0 3 16,0 0-1-16,0-6 11 15,0 6-7-15,0 0 0 16,0 6-7-16,0 13 2 15,-1 10 20-15,-2 9 52 16,0 9-52-16,-4 4 4 16,4-1-23-16,0 3 5 15,1-6-6-15,0-7 1 16,2-6 2-16,0-9-5 16,0-7-5-16,0-5 4 15,0-5 1-15,0-5 0 16,0-1 7-16,0-2 5 0,0 0 5 15,-4-5-17-15,-2-18 0 16,-4-9-12-16,1-8 12 16,1-7-7-16,0-4 7 15,-2-5 2-15,3 0 8 16,-1 3-9-16,2 2 2 16,1 1 8-16,2 4-8 15,3 6 21-15,0 2-19 16,0 11-5-16,4 0-3 15,11 10 1-15,4 3 1 16,4 2-5-16,2 7 5 16,-1 5-7-16,0 0 3 0,-5 14 1 15,-1 11-7 1,-6 4 8-16,-5 3 1 0,-5 0 0 16,-2 3-6-16,-2-5 4 15,-17-1 4-15,-5-4-2 16,-1-3 5-16,-2-5-6 15,4-4 2-15,3-6 1 16,-1-2-1-16,7-4-2 16,1-1 3-16,7 0-13 15,1-6-6-15,2-5 8 16,2 1 11-16,1 3 5 16,0 1-2-16,0 3-6 15,0 2 3-15,6 1-9 0,5 0-2 16,5 0 8-16,0 11 3 15,1 6 4-15,2 5-4 16,1 0 6-16,0 3-6 16,1 3 2-16,-1 0 2 15,-3 2-4-15,-1-3 2 16,-2 2-2-16,-2-3-3 16,2-3 3-16,-4-3 4 15,1-4-1-15,-3-5-3 16,-2-5 0-16,0 0-3 15,1-6-10-15,3 0-44 16,-1 0-74-16,-2-16-240 0</inkml:trace>
  <inkml:trace contextRef="#ctx0" brushRef="#br0" timeOffset="331.06">21807 4088 201 0,'0'0'170'15,"0"0"-158"-15,0 0 85 16,0 0-32-16,0 0-24 16,0 0-4-16,83-75 2 15,-77 57 6-15,-6-2-5 16,0 1-18-16,0 2 4 16,-12 3-16-16,-6 7-4 15,2 3-12-15,-4 4 9 16,4 0-3-16,0 10 1 0,3 11 2 15,3 1 2-15,7 6-5 16,3-2-5-16,0 3-3 16,13-4-4-16,7-2 7 15,7-4-2-15,4-4 2 16,-1-6 2-16,3-4-2 16,-2-5-15-16,-4 0-79 15,-3-8-31-15,-6-13-222 16</inkml:trace>
  <inkml:trace contextRef="#ctx0" brushRef="#br0" timeOffset="766.28">22071 3588 525 0,'0'0'47'16,"0"0"-44"-16,0 0 5 15,0 0 13-15,0 0-21 16,0 0-4-16,35-71-15 15,-24 81-9-15,-1 13 28 16,1 12 5-16,-3 12 57 16,0 8-8-16,0 7 8 15,-5 5-17-15,0 2-10 16,-3 4-12-16,0 3-9 16,0 0-1-16,-11-3-8 0,0-4-3 15,3-10-1-15,5-9-1 16,3-8 0-16,0-11-3 15,1-4 0-15,11-8-5 16,0-7-2-16,-1-8-4 16,5-4-12-16,-3 0 10 15,5-16 8-15,-1-8-9 16,-6-4-6-16,-3 0-16 16,-8 1-3-16,0 6 23 15,-1 4 19-15,-13 4-5 16,-4 2 1-16,1 2-3 15,1 3-8-15,2 2-1 16,3 1 5-16,3 0-21 16,4-1-76-16,1-7-133 15</inkml:trace>
  <inkml:trace contextRef="#ctx0" brushRef="#br0" timeOffset="1058.33">22384 3666 586 0,'0'0'18'16,"0"0"-11"-16,0 0-7 16,0 0-34-16,0 0 12 15,0 0 22-15,10 86 10 0,-5-47 5 16,-1 4 5-16,1-2 9 15,-1 1-19-15,3 0 7 16,-4-2-4-16,0-4-8 16,0 0-1-16,0-7-4 15,-1-3-4-15,1-9-3 16,2-4-43-16,1-11-113 16,2-2-280-16</inkml:trace>
  <inkml:trace contextRef="#ctx0" brushRef="#br0" timeOffset="1388.54">22554 4123 118 0,'0'0'99'0,"0"0"-42"15,0 0 118 1,0 0-78-16,85-44-40 0,-66 24-1 16,-2-1-7-16,-5-1-20 15,-5-2 5-15,-4-1 1 16,-3 4-21-16,0 1 1 15,-3 8-6-15,-9 4-9 16,0 8 9-16,-1 0-3 16,-5 10-6-16,-1 13 1 15,3 9 5-15,3 1-6 0,9 1-10 16,4-2-3 0,0-6 1-16,6-5 5 15,10-4 7-15,1-5 1 16,3-2-1-16,3-8-5 15,0-2 5-15,2 0 0 0,-3-2-53 16,-1-16-64-16,-6-3-65 16,-5-5-143-16</inkml:trace>
  <inkml:trace contextRef="#ctx0" brushRef="#br0" timeOffset="1665.05">22801 3902 447 0,'0'0'48'0,"0"0"-44"15,0 0 5-15,0 0-8 16,0 0 1-16,0 0 1 16,66 7-3-16,-50 8 15 15,-2 2 0-15,-1 0-1 0,-1 0-10 16,-4 3-4-16,-1-2 0 16,-6 1-1-16,-1 3 1 15,0-2-15-15,-7-3 15 16,-6-1 13-16,-5-2-11 15,1-1-2-15,0-6 19 16,0-2-19-16,2-1-6 16,2-4-1-16,1 0-11 15,3 0-7-15,1-4-59 16,4-10-265-16</inkml:trace>
  <inkml:trace contextRef="#ctx0" brushRef="#br0" timeOffset="1958.44">22961 3892 565 0,'0'0'0'16,"0"0"2"-16,0 0-4 15,0 0-9-15,0 0-1 16,0 0 12-16,0 0 39 15,0 69-16-15,0-46 8 16,0 1-16-16,0-2-6 16,2-1 3-16,9-1-12 0,3-3 0 15,2-2 0-15,8-1 0 16,2-7 3-16,11-2 1 16,5-4-4-16,4-1-4 15,-3 0-82-15,-7 0-140 16</inkml:trace>
  <inkml:trace contextRef="#ctx0" brushRef="#br0" timeOffset="2474.38">21502 4662 528 0,'0'0'19'15,"0"0"-19"-15,0 0 0 16,0 0-13-16,0 0 8 15,0 0 10-15,97 3 27 16,-43-5 1-16,14-6-1 16,15-1 2-16,14 0 35 15,13-1-23-15,12 0-16 0,10-3-13 16,8 1-7-16,4-3-7 16,4 3 0-16,-5 0-3 15,0 4 0-15,0-1 2 16,-10 1 0-16,-9 0-4 15,-17 0 3-15,-19 3-4 16,-20-1 6-16,-23 1-3 16,-20 1 0-16,-13 1 0 15,-9 3 7-15,-3 0 6 16,0-1-7-16,0 1-6 16,-2 0-22-16,-16 0 12 15,-7 0-65-15,-12 7-4 16,-14 5-35-16,-10 1-105 0,-9 0-134 15</inkml:trace>
  <inkml:trace contextRef="#ctx0" brushRef="#br0" timeOffset="2984.06">21771 4903 23 0,'0'0'488'0,"0"0"-485"16,0 0 5-16,0 0 15 15,0 0 6-15,0 0 13 16,82 0-13-16,-40-3-5 15,7-1 0-15,4 2 4 16,4-1-10-16,7-4 8 16,5 0-4-16,7-3-14 15,12-2 1-15,12-2-3 16,9 0 1-16,12 0 13 16,9 0-10-16,10 0 6 15,7 3-9-15,-1 0 2 0,2 0-7 16,-8 2-2-1,-13 1 0-15,-9 3 0 0,-17 0-2 16,-22 2 3-16,-14 1-1 16,-19-1 1-16,-18-1-1 15,-11 3-1-15,-9 1 1 16,-6-2 0-16,-2 2 8 16,0 0-6-16,0 0 1 15,0 0-3-15,0 0-25 16,0 0-81-16,-3 0-1 15,-7 0-47-15,-2 0-268 16</inkml:trace>
  <inkml:trace contextRef="#ctx0" brushRef="#br0" timeOffset="11654.11">15332 5596 349 0,'0'0'10'0,"0"0"-3"16,0 0 22-16,0 0 21 16,0 0-30-16,0 0-5 0,0 0 13 15,0-44 2-15,0 42 9 16,0 2 5-16,0 0 7 15,0 0-14-15,0 0-37 16,-2 7-5-16,-4 14 5 16,0 14 7-16,-3 12 5 15,2 5 1-15,-1 6-1 16,4 0-4-16,-1 2 4 16,0-1-3-16,3-5-6 15,-1-5 0-15,1-12-3 16,1-6 0-16,1-8 2 15,0-7 1-15,0-5-3 16,0-5-3-16,0-4 3 16,0-2-6-16,0 0-35 15,0 0-46-15,0-7-97 0</inkml:trace>
  <inkml:trace contextRef="#ctx0" brushRef="#br0" timeOffset="12119.43">15485 5766 479 0,'0'0'0'16,"0"0"13"-16,0 0 14 0,0 0 0 15,0 0-20-15,0 0 0 16,-15 50 7-16,10-14-8 15,3 4 14-15,2 2-3 16,0 2-12-16,0-5 22 16,2-6-19-16,11-4-6 15,2-9-2-15,1-3-6 16,5-8-5-16,-2-6 11 16,5-3 4-16,1 0-1 15,1-12 3-15,-5-8-2 16,-3-6 6-16,-8-6-9 15,0-2 13-15,-7-3-11 16,-3 1-1-16,0 2 2 0,-8 4 3 16,-12 5-7-16,-1 6-6 15,-4 4 6-15,0 3 2 16,2 4-2-16,2 4-3 16,6 4-2-16,2 0-20 15,4 0 20-15,3 0-9 16,0 7 4-16,5 3-13 15,1 2-28-15,0-2-30 16,3 0-124-16</inkml:trace>
  <inkml:trace contextRef="#ctx0" brushRef="#br0" timeOffset="12914.05">15873 5782 360 0,'0'0'72'0,"0"0"-55"16,0 0 78-16,0 0-29 15,0 0-20-15,0 0-30 16,0-11-15-16,0 11-1 16,-5 0 6-16,-6 8-6 15,-4 12 7-15,0 4 1 16,4 6 1-16,2 0-6 15,6-3-5-15,3-3 2 16,0-2 0-16,0-7 0 16,3-3-8-16,9-8-6 0,5-4 2 15,-1 0 12-15,5-12 11 16,-2-7 4-16,-1-5-11 16,-1 0 8-16,-4-3-7 15,-4 3 14-15,-2 5-3 16,-4 3 15-16,-3 7-6 15,0 5 29-15,0 4-5 16,0 0-24-16,0 0-24 16,0 0 0-16,0 0-2 15,0 4-1-15,0 8 2 16,0 5 6-16,0 7-5 16,6 1 2-16,5 4-1 0,2 2 0 15,-1 4-1-15,3 0 0 16,-1-1 1-16,0 1 1 15,-2-2-1-15,1-4 1 16,1 0-3-16,-2-6 0 16,0-2 1-16,-3 0-1 15,-4-9 0-15,-4-2 0 16,-1-3-8-16,0 0 6 16,0 2-10-16,-19 0 12 15,-8 0 10-15,-5-4-3 16,-2-3-5-16,3-2-4 15,7 0-1-15,3-6-11 16,5-9 7-16,5-3-2 0,5-1-5 16,2-1 1-1,2 0 2-15,2 1 11 0,0 1 0 16,0-2 0-16,8 1 0 16,4 2 4-16,4-1-4 15,2 1 0-15,3 0 6 16,3 1-6-16,-2 2 0 15,-2 2-3-15,-1 2 3 16,-5 1-2-16,-3 4 2 16,-3 5-2-16,-2 0-17 15,-3 0-112-15,0 0 10 16,0 5-38-16</inkml:trace>
  <inkml:trace contextRef="#ctx0" brushRef="#br0" timeOffset="13215.34">16198 5886 496 0,'0'0'13'0,"0"0"2"16,0 0 5-16,0 0-20 15,0 0-6-15,0 0 3 16,17 56 3-16,-13-28 14 15,1 2-4-15,0-2 5 16,1 0 1-16,-1-2 5 16,1-5-1-16,-1 0-5 0,-1-7-3 15,0-3-8-15,1-3-4 16,-2-4 3-16,-2-3-6 16,1-1-6-16,-1 0 7 15,-1 0-24-15,0-8-32 16,0-9-331-16</inkml:trace>
  <inkml:trace contextRef="#ctx0" brushRef="#br0" timeOffset="13419.31">16192 5757 485 0,'0'0'90'16,"0"0"-77"-16,0 0 22 0,0 0 28 15,0 0-50 1,0 0-13-16,-4-16-6 0,4 16-2 16,3 2-2-16,8 9-14 15,3 2-88-15,2 2-31 16,1-1-133-16</inkml:trace>
  <inkml:trace contextRef="#ctx0" brushRef="#br0" timeOffset="13912.37">16625 5853 400 0,'0'0'60'0,"0"0"-33"16,0 0 63-16,0 0-1 15,0 0-33-15,0 0-18 16,6-40-2-16,-6 35-6 15,0 2-5-15,-3 0-23 16,-3 2-1-16,-5 1 14 16,-1 0-12-16,-2 0 4 15,-3 8-7-15,-4 8 7 16,1 4-2-16,0 2 0 0,4 3-2 16,3 3-2-16,4-1-2 15,1 1 1-15,5 0-2 16,1-5-4-16,2-3 6 15,0-1-7-15,0-5 7 16,6 0-5-16,6-4 4 16,0-2-9-16,6-1-1 15,1-2 10-15,5-4 1 16,5-1 10-16,-1 0-5 16,0 0 3-16,0 0-4 15,-2-4-4-15,-7 0 7 16,-1 1-5-16,-4 0-2 15,-3 0 0-15,-3 0 0 16,0 2 0-16,-4-1 2 16,-1 0-4-16,1 2-2 0,-4 0-82 15,0 0-73 1,0 0-58-16</inkml:trace>
  <inkml:trace contextRef="#ctx0" brushRef="#br0" timeOffset="17139.98">3353 9365 16 0,'0'0'0'0</inkml:trace>
  <inkml:trace contextRef="#ctx0" brushRef="#br0" timeOffset="18158.25">3353 9365 61 0,'0'0'59'16,"0"0"-4"-16,-42-69-20 15,39 66 0-15,3 0-5 16,0 1-12-16,0 2-9 15,0 0 9-15,0-2 4 16,0 2 2-16,-3 0-2 16,3 0 16-16,0 0-2 15,0 0 0-15,0 0-9 0,0 0-11 16,0 0-12-16,0 0-4 16,0 0-1-16,0 0-4 15,0 0 1-15,12 0 3 16,10 0 2-16,2 0 0 15,9 0 4-15,3 0-2 16,3 0-2-16,8 0 1 16,4 0 3-16,4-7-3 15,5 1 5-15,-2-3-7 16,0 2 0-16,-3-1 1 16,-4 2-1-16,0 3 4 15,-2-2-4-15,6 2-1 0,5-1-2 16,7-1 3-16,9 0-1 15,8-5 0-15,2 3 1 16,2-4 0-16,3 2 0 16,3 0 2-16,-3 2 1 15,0 2-3-15,-6 2-3 16,-3 3-1-16,-6 0 4 16,0 0 2-16,-1 0 1 15,1 0-5-15,6 0 3 16,3 0-1-16,6-5 1 15,0 1-1-15,1-1 3 16,1 0-6-16,4 2 6 16,4 2-6-16,-2-1 5 0,-2 2-4 15,1 0 4-15,-1 0-4 16,3 0 5-16,6 5-4 16,9-2 2-16,4-3 0 15,5 0-1-15,1 0-1 16,-1 0 0-16,0 4 1 15,-6 0 0-15,-5 0 0 16,-1 4 4-16,-6-3-4 16,4 2 0-16,-4-2-2 15,1 0 0-15,-2-2 2 16,-1-2-2-16,-4-1 5 16,0 0-6-16,-4 0 5 0,-7 2-2 15,-5-1 0-15,-7 0 3 16,-8 0-3-16,-8-1 1 15,-6 2 2-15,-10-2-1 16,1 1-4-16,-10-1 3 16,-8 2-1-16,-7 0 2 15,-9-1-2-15,-3-1-14 16,-2 0 14-16,-4 0 5 16,-3 0-2-16,0 0 0 15,0 0-3-15,0 0-2 16,0 0 2-16,2 2 0 15,-2-2 0-15,0 0-9 16,0 0 9-16,0 0 2 0,0 0 5 16,0 0 11-1,0 0-3-15,0 0-1 0,0 0 0 16,0 0 0-16,0 0 4 16,0 0-9-16,0 0-3 15,0 0-3-15,0 0-3 16,0 0 0-16,0 0 0 15,0 0-2-15,0 0 2 16,0 0-2-16,0 0-5 16,0 0-50-16,0 0-21 15,0 0-37-15,0 2-142 16</inkml:trace>
  <inkml:trace contextRef="#ctx0" brushRef="#br0" timeOffset="20083.25">11455 9456 472 0,'0'0'2'0,"0"0"-1"15,0 0 4-15,0 0-5 16,0 0 0-16,0 0 1 16,60 0 1-16,-29 0 10 15,6 0-11-15,5 1 3 16,7 0 5-16,12-1 2 16,5 0-4-16,6 0-5 15,-1-1 14-15,-2-3 1 16,-4 1-7-16,3 1-5 15,0 1 5-15,8 1 7 16,-1 0 3-16,7 0-14 16,1 0 0-16,5 0 1 0,3 0-2 15,2 0 4-15,2 0-7 16,4 0 5-16,-4 0-6 16,-1 0 7-16,-9 0 2 15,-4 0-7-15,-5-2 2 16,1 1-2-16,1 0 1 15,4 0-3-15,0 1 0 16,0-2 6-16,0 1-5 16,0 1 3-16,-2-1 5 15,-3 1 0-15,-3 0-1 16,1 0-2-16,1 0 1 16,-1-2 4-16,-1 1-8 15,1-3-3-15,-2 1 2 0,4-2-2 16,3-2 2-16,0-1 1 15,5-1-3-15,-2 0 1 16,-2 1-1-16,0 3 1 16,-3-3-3-16,-1 2 2 15,3-1-1-15,1 2 0 16,2 0 0-16,1 2 4 16,-6-1-4-16,-3 1-1 15,-1-2 0-15,0 3 1 16,1-1-3-16,1 1 3 15,-2-3 0-15,1 2 2 16,-5 0-5-16,-1 0 5 16,-3 3-2-16,-7-3 0 0,-5 3 0 15,-8 0-1-15,-9 0 3 16,-9 0-4-16,-5 0 4 16,-8 0-3-16,-3 0 2 15,-2 0-1-15,-5-4 5 16,-1 3-4-16,-2 1-1 15,-2 0 0-15,1 0-3 16,-1 0 3-16,0 0 2 16,0 0 2-16,0 0-5 15,0 0 1-15,0 0-5 16,0 0 2-16,0 0-4 16,0 0-45-16,0 0-39 0,0-3 12 15,0-3-45 1,0-1-305-16</inkml:trace>
  <inkml:trace contextRef="#ctx0" brushRef="#br0" timeOffset="29735.81">20304 9509 111 0,'0'0'102'0,"0"0"-70"16,0 0-3-16,0 0 25 16,0 0 15-16,0 0-60 15,0 0-7-15,-4 0-4 16,4 0-7-16,3 0 9 16,14 0 10-16,6 0-4 15,4 3 0-15,4-1 1 16,2-1 4-16,5 2-5 0,5-3 10 15,3 2-7 1,6 0 6-16,5-2-6 16,3 0 1-16,4 0-1 0,0 0 7 15,6 0-7 1,3-8 10-16,2 0-12 0,-1-2 4 16,-4 0-3-16,-2 2 0 15,-6 2 13-15,-7-1-10 16,-1 2-4-16,-2 1-6 15,2 0 4-15,3 0 4 16,2-1-4-16,3 1-4 16,2 0-1-16,4 0 6 15,2-1-4-15,-1 2-1 16,-2-1 0-16,-2 1-1 16,-7-2-3-16,-2 2 3 0,-1-2 0 15,-3 1 6-15,-2-1-4 16,-1 1-2-16,0 0 0 15,2 0 1-15,3 0 0 16,1-1-1-16,4 2 0 16,4 1 1-16,0-1-1 15,-1 3 2-15,-1-1-2 16,1 1 0-16,-3 0 1 16,2 0 0-16,-2 0-2 15,-4 0 1-15,-3 0 0 16,-7-3 0-16,4 0 0 15,3-2-1-15,6 1 1 0,7-4 0 16,0 1 0-16,-4 2 0 16,-4 0-2-16,-3 0 7 15,-2 5-5 1,-3 0 0-16,-4 0 1 0,-3 0-1 16,-1 0 0-16,0 0-1 15,-2 0 1-15,0 0-1 16,2 0 1-16,-2 0 0 15,2 0 0-15,1 0 6 16,4 3-6-16,-2-1-4 16,2 0 3-16,-4-1 1 15,-3 2 1-15,-2-2-1 16,1 1 0-16,0-1 0 0,4 1 0 16,2-2-1-1,3 3 1-15,2-3 0 0,0 0 0 16,-1 0 0-16,1 0 0 15,-1 0-3-15,-1 0 3 16,-3 2 0-16,0 1 0 16,0 0 0-16,3 1 0 15,7 1 2-15,0 2-2 16,3-2 0-16,-4 0-1 16,-2 0 1-16,0-2 0 15,-2 1 1-15,0 0 0 16,-4-1-1-16,-3-1 0 15,1 1 2-15,-3-1-3 16,-1-2 2-16,0 1-2 16,-7-1 1-16,-2 2 0 0,-3-2-1 15,-6 0 1-15,-2 0 0 16,-6 0 0-16,-3 0 0 16,-7 0-1-16,-2 0 1 15,1 0-1-15,-2 1 0 16,0-1-1-16,0 0-19 15,0 0-45-15,-15 0-316 16</inkml:trace>
  <inkml:trace contextRef="#ctx0" brushRef="#br0" timeOffset="41321.54">6679 12462 145 0,'0'0'3'0,"0"0"2"16,0 0 16-16,0 0 35 15,0 0-30-15,0 0-11 16,0 0 3-16,0 0 2 16,-18-1-1-16,18 1 4 15,0 0-3-15,0 0-13 16,0 0 9-16,0-1 14 15,0-1-27-15,0-1-3 16,6-1 5-16,9-4-3 16,13-4 13-16,13-5-6 15,11-4 2-15,9-4-1 16,8-4 2-16,5-5-7 16,5 1 6-16,3-1-10 0,2 0 0 15,-8 1 12-15,0-1-13 16,-9 1 5-16,-3 2-4 15,-4 2 0-15,-7 0 1 16,-9 4-2-16,-7 7 1 16,-16 8-1-16,-8 5 0 15,-10 5-5-15,-3 0-3 16,0 0-6-16,0 7-42 16,-6 10 21-16,-10 7-70 15,-1-1-63-15</inkml:trace>
  <inkml:trace contextRef="#ctx0" brushRef="#br0" timeOffset="41832.74">6894 12525 19 0,'0'0'25'16,"0"0"-1"-16,0 0 18 0,0 0 9 16,0 0-38-1,0 0-6-15,-6 1 7 0,6-1-2 16,0 0 18-16,0 0-1 15,0 0-16-15,0 0 7 16,0 0-1-16,10 0 8 16,11-3 18-16,12-6-7 15,7-4-11-15,17-6-14 16,14-2 2-16,13-7 4 16,16-2-2-16,4-1-7 15,5 0-3-15,-3 2-1 16,-6 0-3-16,-5 4-2 15,-4 2 0-15,-5 2-1 16,-3 1 0-16,-4 1-2 0,-10 1 2 16,-11 1 0-16,-12 0 0 15,-10 6-16-15,-15 1 15 16,-11 6-9-16,-7 3 6 16,-3 1-37-16,0 0 11 15,-16 0-63-15,-6 5-126 16</inkml:trace>
  <inkml:trace contextRef="#ctx0" brushRef="#br0" timeOffset="93318.61">12013 15020 225 0,'0'0'0'16,"0"0"-26"-16,0 0 26 15,0 0 20-15,0 0 0 16,0 0-20-16,0 0-16 16,0 0-4-16,-35 0 15 15,35 0 5-15,0 0 6 16,0 0 3-16,0 0 20 0,0 0 11 16,0 0 2-1,0 0-32-15,0 2 3 0,0 1-3 16,0 0-10-16,0 3-5 15,0 1 5-15,0 0 0 16,8-1 1-16,1 1 18 16,10 0-14-16,5-2 12 15,10 1 10-15,10-3 1 16,14-1-3-16,9 0-8 16,9-2-10-16,3 0-6 15,3 0 7-15,-1 0-6 16,-4 0 4-16,-1 0-3 15,-4 0-2-15,-5 0 8 16,-4 0-8-16,-5 0-1 16,0 0 11-16,-1 0-10 15,2 0 10-15,3 0-11 16,2 1 2-16,3-1 6 0,6 0-7 16,5 0 2-16,7 0 5 15,1 0-2-15,3 0-5 16,2 0 1-16,3 0 0 15,0 0-1-15,-1 0-1 16,1 0 0-16,2 0 0 16,5 0 3-16,2 0-2 15,4 0-1-15,-2 0 2 16,-1 0-2-16,0 0 1 16,-2 0 3-16,-1 0-4 0,-1 0 0 15,-6 0 0-15,-4 0-1 16,-7 0 0-16,-7 0 2 15,0 0 2-15,-7 0-2 16,-5 0-2-16,-9 0 2 16,-7 0-1-16,-9-3 0 15,-10 2 0-15,-5-2 1 16,-7 2-3-16,-4 0 3 16,-5-2-1-16,-5 1 2 15,-2 0-2-15,-1 2 8 16,0 0 3-16,0 0 7 15,0 0-12-15,2 0-5 16,-2-1 2-16,0 1-3 0,0 0-1 16,0 0 1-1,0 0 0-15,0 0-6 0,0 0-1 16,0 0-59-16,0 0-36 16,-5 9-66-16,-16-2-131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2T05:14:36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10481 16733 561 0,'0'0'26'16,"0"0"7"-16,0 0 6 16,0 0-9-16,0 0-9 15,0 0-7-15,0 0-4 16,0 0-5-16,6-2 4 15,13 2 43-15,17 0-12 16,19 0 4-16,29 0-10 16,25 0 2-16,34-4 0 15,25 0-10-15,16 2-3 0,7 2-23 16,-2 0 0 0,-10 2 2-16,-15 5 8 0,-20-1-10 15,-25-4 0-15,-25 1 0 16,-17-3 0-16,-25 2-13 15,-20-2-5-15,-20 0-13 16,-12 0-34-16,0 0-64 16,-24 0-32-16,-7 0-363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9T00:51:21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18518 6467 128 0,'0'0'8'16,"0"0"-1"-16,0 0 17 15,0 0 23-15,0 0-24 16,-87 8 13-16,73-4-5 0,1 0 7 16,3-1-18-16,4-1 21 15,1-2 3-15,4 1-13 16,-2-1-20-16,3 2-9 15,0-2-4-15,0 0 0 16,0 1-20-16,0-1 3 16,13 0 19-16,16 0 6 15,11 0 7-15,14-11 21 16,8-6-12-16,10-5 12 16,7 0-20-16,1-2 11 15,3 2-10-15,0-2-8 16,-6 5 0-16,-3 1-7 15,-10 5 0-15,-6 5-1 16,-12 4 1-16,-12 4-5 0,-12 0-12 16,-12 0-9-16,-6 0-6 15,-4 0-9-15,0 0-6 16,-3 4 40-16,-13 8 6 16,-4 0-49-16,-3 3-21 15,-3 0-28-15,1 0 29 16,1-1-57-16</inkml:trace>
  <inkml:trace contextRef="#ctx0" brushRef="#br0" timeOffset="496.02">18561 6691 173 0,'0'0'15'0,"0"0"-10"16,0 0 37-16,0 0 3 15,0 0-43-15,0 0 3 0,27 0 12 16,-8-3-2-16,3-3-1 16,8-3 18-16,4-1-8 15,10-3 3-15,10-3 4 16,8-3 9-16,7-4-16 16,7 1-9-16,-1-2-14 15,-1 1 14-15,-5 6-15 16,-5 3 0-16,-9 5 0 15,-10 2-2-15,-10 3-2 16,-13 2-14-16,-8 1 8 16,-6-1-6-16,-5 2 7 15,-2 0 4-15,-1 0 0 16,0 0 4-16,0 0-5 16,0 0-17-16,0 0-6 15,0 0-33-15,0 0-20 0,-6 0-133 16</inkml:trace>
  <inkml:trace contextRef="#ctx0" brushRef="#br0" timeOffset="2969.83">25900 6346 130 0,'0'0'82'15,"0"0"-82"-15,0 0 10 16,0 0 16-16,0 0 15 16,-85 0-32-16,79 1-3 0,4 0-6 15,1 1-5-15,1-2 1 16,0 3-4-16,0-3 8 15,-2 2 0-15,2-2 7 16,0 0-5-16,0 0 0 16,0 0-1-16,0 0 9 15,0 0-10-15,0 0-17 16,0 2 17-16,12 2 1 16,10-1 20-16,7 0-16 15,7-3 28-15,10 0-9 16,7 0-18-16,8 0 29 15,2 0-32-15,-3 0-3 16,-5 0 9-16,-4-1-9 0,-7 1-1 16,-9 0 1-16,-10 0 0 15,-10 0 0-15,-9 0-12 16,-6 0-25-16,-3 0-84 16,-25 6 56-16</inkml:trace>
  <inkml:trace contextRef="#ctx0" brushRef="#br0" timeOffset="3369.21">25704 6520 257 0,'0'0'13'0,"0"0"2"15,0 0-6-15,0 0 1 16,0 0 14-16,0 0-6 15,103 0-1-15,-57 0-15 0,2-3 16 16,1 1-13-16,-1-1 4 16,-3 2-9-16,-5 1 3 15,-6 0-3-15,-8 0 1 16,-6 0-1-16,-7 0-20 16,-5 0-17-16,-3 0-43 15,-5 2-17-15,0 2-56 16</inkml:trace>
  <inkml:trace contextRef="#ctx0" brushRef="#br0" timeOffset="31072.82">19213 10961 74 0,'0'0'20'0,"0"0"6"16,0 0 42-16,0 0 4 15,0 0-39-15,0 0-18 16,0 0 0-16,0 0 17 15,0 0-12-15,0 0 6 16,0 0-17-16,-5 0 2 16,2 0-3-16,-3 0-8 15,3 0 0-15,-1 1 0 16,1-1-1-16,0 2 1 16,1-2 1-16,2 0-1 0,0 0 0 15,0 0-3-15,0 0-31 16,0 0 13-16,3 0 21 15,14 0 14-15,5 0-9 16,14-9 6-16,7-7 5 16,14-5 15-16,4-3-9 15,6-3 3-15,0-1 2 16,2 2-8-16,-4 2-5 16,-11 6 0-16,-6 5-11 15,-17 4 1-15,-10 6 3 16,-10 0-7-16,-5 0 0 15,-5 1-14-15,-1 2 3 0,0 0-1 16,0 0-20-16,0 0-35 16,0 5 34-16,-7 8-31 15,-13 2-53-15,-2 2-67 16</inkml:trace>
  <inkml:trace contextRef="#ctx0" brushRef="#br0" timeOffset="31521.9">19326 11090 204 0,'0'0'41'16,"0"0"-37"-16,0 0 9 15,0 0 52-15,0 0-36 16,0 0-14-16,94-26 1 16,-64 15 11-16,3 0 0 15,4-3 7-15,3 0-18 16,6-3 8-16,8-2-5 0,0 1-11 15,4 1-5-15,-3 2-3 16,-6 1 3-16,-5 1-3 16,-7 1 10-16,-9 3-10 15,-8 2 4-15,-8 3-3 16,-7 2 6-16,-3 2-7 16,-2 0-3-16,0 0 2 15,0 0-3-15,0 0 3 16,0 0-25-16,0 0-28 15,0 0-72-15,-6 0-195 16</inkml:trace>
  <inkml:trace contextRef="#ctx0" brushRef="#br0" timeOffset="44786.35">26220 11400 145 0,'0'0'69'0,"0"0"-50"15,0 0 4-15,0 0 20 16,0 0-42-16,0 0 3 15,0 0-2-15,-22-11 10 16,17 11 12-16,2 3 3 16,0-1 2-16,2 0 3 15,1-2-9-15,0 0-2 16,0 0 7-16,0 0 1 16,13-8-28-16,17-11 15 0,16-3 12 15,11 0 6 1,8-2-8-16,9-1-12 0,5 1 2 15,-2-2-13-15,4 2 1 16,-5 4-4-16,-3 6 6 16,-7 0 0-16,-11 4-6 15,-13 3 2-15,-11 2-7 16,-12 2 7-16,-8 1-4 16,-8 2 0-16,-3 0-25 15,0 0-24-15,0 0-37 16,-6 10 70-16,-12 7 10 15,-8 3-45-15,-9 3-49 0,-7 1-24 16,-6-2-39-16</inkml:trace>
  <inkml:trace contextRef="#ctx0" brushRef="#br0" timeOffset="45168.38">26347 11503 91 0,'0'0'175'16,"0"0"-139"-16,0 0 0 0,0 0-11 16,0 0-16-16,0 0 4 15,36-6 5-15,1-2 16 16,21-5 5-16,21-5 17 15,15-4-8-15,11 0-11 16,3-2-4-16,-3 2-9 16,-7-2-17-16,-10-1-7 15,-13 4 0-15,-11-1 11 16,-9 3-9-16,-13 2-2 16,-10 3 0-16,-12 5 2 15,-5 1-2-15,-6 3-6 16,-6 2-9-16,-3 2-42 15,0 1-16-15,0 0-48 16,-3 2 22-16,-15 8 37 0,-3 0-125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9T01:24:39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3575 12547 428 0,'0'0'13'16,"0"0"-7"-16,0 0 6 16,0 0-12-16,0 0-9 15,0 0 7-15,0 0 2 16,0 0 0-16,0 0 4 15,0 0 2-15,0 0 3 16,0 0 3-16,0 0 3 0,0 0-3 16,0 3 10-16,0 6-15 15,4 2 17-15,7 2-4 16,8 0 1-16,8 1-12 16,12 3 18-16,10-1-3 15,15 3 24-15,11-4-20 16,8 0-7-16,13-3 19 15,11 0-23-15,14 1-7 16,12 1 18-16,11-2-18 16,10 5 22-16,7-2-20 15,3-1-2-15,-1 1-8 16,-5-3-1-16,-9 4 5 16,-10-2-4-16,-14 0-2 0,-14-2 0 15,-12-2-1 1,-15-3 1-16,-11-3 0 0,-18-4 1 15,-13 0-1-15,-12 0-3 16,-14 0 3-16,-10 0 5 16,-6 0-5-16,0 0 0 15,0 0 3-15,0 3-3 16,0-3-2-16,0 0-3 16,0 2-18-16,0 5-41 15,0 3-90-15,-13-3-97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9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4.xml"/><Relationship Id="rId4" Type="http://schemas.openxmlformats.org/officeDocument/2006/relationships/image" Target="../media/image1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442448" cy="4530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/>
              <a:t>Unit 1-Definition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FCC-2F74-4478-9B96-44F5B7A8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8" y="168812"/>
            <a:ext cx="10850410" cy="645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Definition of AI</a:t>
            </a:r>
          </a:p>
          <a:p>
            <a:r>
              <a:rPr lang="en-US" sz="2400" dirty="0"/>
              <a:t>Different attempts were made to define what is Artificial  Intelligence.</a:t>
            </a:r>
          </a:p>
          <a:p>
            <a:r>
              <a:rPr lang="en-US" sz="2400" dirty="0"/>
              <a:t>Defining even simple things difficult at times.</a:t>
            </a:r>
          </a:p>
          <a:p>
            <a:r>
              <a:rPr lang="en-US" sz="2400" dirty="0"/>
              <a:t>Measure of Human Intelligence: </a:t>
            </a:r>
            <a:r>
              <a:rPr lang="en-US" sz="2400" dirty="0">
                <a:solidFill>
                  <a:srgbClr val="C00000"/>
                </a:solidFill>
              </a:rPr>
              <a:t>IQ test</a:t>
            </a:r>
          </a:p>
          <a:p>
            <a:r>
              <a:rPr lang="en-US" sz="2400" dirty="0"/>
              <a:t>There are different definitions of AI in Literature.</a:t>
            </a:r>
          </a:p>
          <a:p>
            <a:pPr marL="0" lvl="1" indent="0">
              <a:buNone/>
            </a:pPr>
            <a:endParaRPr lang="en-US" sz="2400" b="1" dirty="0"/>
          </a:p>
          <a:p>
            <a:pPr marL="0" lvl="1" indent="0">
              <a:buNone/>
            </a:pPr>
            <a:r>
              <a:rPr lang="en-US" sz="2400" b="1" dirty="0"/>
              <a:t>We have already seen this</a:t>
            </a:r>
          </a:p>
          <a:p>
            <a:pPr marL="0" lvl="1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AI: attempts to understand and build intelligent entities.</a:t>
            </a:r>
          </a:p>
          <a:p>
            <a:pPr marL="0" lvl="1" indent="0">
              <a:buNone/>
            </a:pPr>
            <a:endParaRPr lang="en-US" sz="2400" b="1" dirty="0"/>
          </a:p>
          <a:p>
            <a:pPr marL="0" lvl="1" indent="0">
              <a:buNone/>
            </a:pPr>
            <a:r>
              <a:rPr lang="en-US" sz="2400" dirty="0"/>
              <a:t>John McCarthy, who coined the term in 1956, defines it as "</a:t>
            </a:r>
            <a:r>
              <a:rPr lang="en-US" sz="2400" dirty="0">
                <a:solidFill>
                  <a:srgbClr val="C00000"/>
                </a:solidFill>
              </a:rPr>
              <a:t>the science and engineering of making intelligent machines."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lvl="1" indent="0">
              <a:buNone/>
            </a:pPr>
            <a:endParaRPr lang="en-US" sz="2400" b="1" dirty="0"/>
          </a:p>
          <a:p>
            <a:pPr marL="0" lvl="1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BD6EE7-17FF-444D-8F2D-0033CFBE95D2}"/>
                  </a:ext>
                </a:extLst>
              </p14:cNvPr>
              <p14:cNvContentPartPr/>
              <p14:nvPr/>
            </p14:nvContentPartPr>
            <p14:xfrm>
              <a:off x="8532360" y="1421280"/>
              <a:ext cx="1977840" cy="43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BD6EE7-17FF-444D-8F2D-0033CFBE95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3000" y="1411920"/>
                <a:ext cx="19965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CFFC46-1733-4402-BF7F-EB739E1EA2F2}"/>
                  </a:ext>
                </a:extLst>
              </p14:cNvPr>
              <p14:cNvContentPartPr/>
              <p14:nvPr/>
            </p14:nvContentPartPr>
            <p14:xfrm>
              <a:off x="8527680" y="1870560"/>
              <a:ext cx="919080" cy="11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CFFC46-1733-4402-BF7F-EB739E1EA2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18320" y="1861200"/>
                <a:ext cx="937800" cy="1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87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8E45-C49B-4FD5-B06C-AED9F746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" y="182880"/>
            <a:ext cx="10878545" cy="6471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C7CE-6F6C-4205-A11B-7F9287E39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1" y="829994"/>
            <a:ext cx="11061428" cy="584512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2200" b="1" dirty="0"/>
          </a:p>
          <a:p>
            <a:pPr marL="0" lvl="1" indent="0">
              <a:buNone/>
            </a:pPr>
            <a:endParaRPr lang="en-US" sz="2200" b="1" dirty="0"/>
          </a:p>
          <a:p>
            <a:pPr marL="0" lvl="1" indent="0">
              <a:buNone/>
            </a:pPr>
            <a:endParaRPr lang="en-US" sz="2200" b="1" dirty="0"/>
          </a:p>
          <a:p>
            <a:pPr marL="274320" lvl="1" indent="0">
              <a:buNone/>
            </a:pPr>
            <a:endParaRPr lang="en-US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D0C86-D3DC-460F-B9A7-314B14FB9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5"/>
          <a:stretch/>
        </p:blipFill>
        <p:spPr>
          <a:xfrm>
            <a:off x="164591" y="1258189"/>
            <a:ext cx="10878544" cy="55998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DD59C4-484C-425E-A637-74B7B95FCC34}"/>
                  </a:ext>
                </a:extLst>
              </p14:cNvPr>
              <p14:cNvContentPartPr/>
              <p14:nvPr/>
            </p14:nvContentPartPr>
            <p14:xfrm>
              <a:off x="2068200" y="1709640"/>
              <a:ext cx="7074000" cy="438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DD59C4-484C-425E-A637-74B7B95FCC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8840" y="1700280"/>
                <a:ext cx="7092720" cy="43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606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C7CE-6F6C-4205-A11B-7F9287E39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19" y="239151"/>
            <a:ext cx="11061428" cy="6302326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The definitions on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top</a:t>
            </a:r>
            <a:r>
              <a:rPr lang="en-US" sz="2400" b="0" i="0" u="none" strike="noStrike" baseline="0" dirty="0">
                <a:latin typeface="Times-Roman"/>
              </a:rPr>
              <a:t> are concerned with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Times-Italic"/>
              </a:rPr>
              <a:t>thought processes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and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Times-Italic"/>
              </a:rPr>
              <a:t>reasoning</a:t>
            </a:r>
          </a:p>
          <a:p>
            <a:pPr algn="l"/>
            <a:r>
              <a:rPr lang="en-US" sz="2400" b="0" u="none" strike="noStrike" baseline="0" dirty="0">
                <a:latin typeface="Times-Italic"/>
              </a:rPr>
              <a:t>O</a:t>
            </a:r>
            <a:r>
              <a:rPr lang="en-US" sz="2400" b="0" u="none" strike="noStrike" baseline="0" dirty="0">
                <a:latin typeface="Times-Roman"/>
              </a:rPr>
              <a:t>nes</a:t>
            </a:r>
            <a:r>
              <a:rPr lang="en-US" sz="2400" b="0" i="0" u="none" strike="noStrike" baseline="0" dirty="0">
                <a:latin typeface="Times-Roman"/>
              </a:rPr>
              <a:t> on the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bottom</a:t>
            </a:r>
            <a:r>
              <a:rPr lang="en-US" sz="2400" b="0" i="0" u="none" strike="noStrike" baseline="0" dirty="0">
                <a:latin typeface="Times-Roman"/>
              </a:rPr>
              <a:t> address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action or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Times-Italic"/>
              </a:rPr>
              <a:t>behavior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2400" dirty="0">
                <a:latin typeface="Times-Roman"/>
              </a:rPr>
              <a:t>O</a:t>
            </a:r>
            <a:r>
              <a:rPr lang="en-US" sz="2400" b="0" i="0" u="none" strike="noStrike" baseline="0" dirty="0">
                <a:latin typeface="Times-Roman"/>
              </a:rPr>
              <a:t>nes the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left </a:t>
            </a:r>
            <a:r>
              <a:rPr lang="en-US" sz="2400" b="0" i="0" u="none" strike="noStrike" baseline="0" dirty="0">
                <a:latin typeface="Times-Roman"/>
              </a:rPr>
              <a:t>measure success in terms of fidelity to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Times-Italic"/>
              </a:rPr>
              <a:t>human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performance</a:t>
            </a:r>
          </a:p>
          <a:p>
            <a:pPr algn="l"/>
            <a:r>
              <a:rPr lang="en-US" sz="2400" dirty="0">
                <a:latin typeface="Times-Roman"/>
              </a:rPr>
              <a:t>O</a:t>
            </a:r>
            <a:r>
              <a:rPr lang="en-US" sz="2400" b="0" i="0" u="none" strike="noStrike" baseline="0" dirty="0">
                <a:latin typeface="Times-Roman"/>
              </a:rPr>
              <a:t>nes on the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right</a:t>
            </a:r>
            <a:r>
              <a:rPr lang="en-US" sz="2400" b="0" i="0" u="none" strike="noStrike" baseline="0" dirty="0">
                <a:latin typeface="Times-Roman"/>
              </a:rPr>
              <a:t> measure against an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Times-Italic"/>
              </a:rPr>
              <a:t>ideal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performance measure</a:t>
            </a:r>
            <a:r>
              <a:rPr lang="en-US" sz="2400" b="0" i="0" u="none" strike="noStrike" baseline="0" dirty="0">
                <a:latin typeface="Times-Roman"/>
              </a:rPr>
              <a:t>, called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Times-Bold"/>
              </a:rPr>
              <a:t>rationality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A system is said to be rational if it does the “right thing,” given what it knows.</a:t>
            </a:r>
          </a:p>
          <a:p>
            <a:pPr algn="l"/>
            <a:r>
              <a:rPr lang="en-US" sz="2400" dirty="0">
                <a:latin typeface="Times-Roman"/>
              </a:rPr>
              <a:t>All four approaches of AI have been followed.</a:t>
            </a:r>
          </a:p>
          <a:p>
            <a:pPr algn="l"/>
            <a:r>
              <a:rPr lang="en-US" sz="2400" dirty="0">
                <a:latin typeface="Times-Roman"/>
              </a:rPr>
              <a:t>Which is the right definition?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781613-FD5A-4BCA-990A-FFAAFE00F72F}"/>
                  </a:ext>
                </a:extLst>
              </p14:cNvPr>
              <p14:cNvContentPartPr/>
              <p14:nvPr/>
            </p14:nvContentPartPr>
            <p14:xfrm>
              <a:off x="3572280" y="721080"/>
              <a:ext cx="6681600" cy="345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781613-FD5A-4BCA-990A-FFAAFE00F7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2920" y="711720"/>
                <a:ext cx="6700320" cy="34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844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FCC-2F74-4478-9B96-44F5B7A8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8" y="168812"/>
            <a:ext cx="10850410" cy="645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Thinking Humanly:</a:t>
            </a:r>
          </a:p>
          <a:p>
            <a:r>
              <a:rPr lang="en-US" sz="2400" dirty="0"/>
              <a:t>How to determine how Humans think?</a:t>
            </a:r>
          </a:p>
          <a:p>
            <a:r>
              <a:rPr lang="en-US" sz="2400" dirty="0"/>
              <a:t>Through </a:t>
            </a:r>
            <a:r>
              <a:rPr lang="en-US" sz="2400" dirty="0">
                <a:solidFill>
                  <a:srgbClr val="C00000"/>
                </a:solidFill>
              </a:rPr>
              <a:t>introspection</a:t>
            </a:r>
            <a:r>
              <a:rPr lang="en-US" sz="2400" dirty="0"/>
              <a:t> and some </a:t>
            </a:r>
            <a:r>
              <a:rPr lang="en-US" sz="2400" dirty="0">
                <a:solidFill>
                  <a:srgbClr val="C00000"/>
                </a:solidFill>
              </a:rPr>
              <a:t>psychological</a:t>
            </a:r>
            <a:r>
              <a:rPr lang="en-US" sz="2400" dirty="0"/>
              <a:t> experiments.</a:t>
            </a:r>
          </a:p>
          <a:p>
            <a:r>
              <a:rPr lang="en-US" sz="2400" dirty="0"/>
              <a:t>Question here is do we want to built machine that beats humans in chess, or which think like Garry Kasparov?</a:t>
            </a:r>
          </a:p>
          <a:p>
            <a:r>
              <a:rPr lang="en-US" sz="2400" dirty="0"/>
              <a:t>Thinking like humans is important in </a:t>
            </a:r>
            <a:r>
              <a:rPr lang="en-US" sz="2400" dirty="0">
                <a:solidFill>
                  <a:srgbClr val="C00000"/>
                </a:solidFill>
              </a:rPr>
              <a:t>cognitive science</a:t>
            </a:r>
          </a:p>
          <a:p>
            <a:r>
              <a:rPr lang="en-US" sz="2400" dirty="0"/>
              <a:t>We don’t want AI machines to take decisions emotionally</a:t>
            </a:r>
          </a:p>
          <a:p>
            <a:r>
              <a:rPr lang="en-US" sz="2400" dirty="0"/>
              <a:t>Understanding emotions and human behavior can be important is some </a:t>
            </a:r>
            <a:r>
              <a:rPr lang="en-US" sz="2400" dirty="0">
                <a:solidFill>
                  <a:srgbClr val="C00000"/>
                </a:solidFill>
              </a:rPr>
              <a:t>applications</a:t>
            </a:r>
            <a:r>
              <a:rPr lang="en-US" sz="2400" dirty="0"/>
              <a:t> where AI can take help from cognitive science or psychology.</a:t>
            </a:r>
          </a:p>
          <a:p>
            <a:r>
              <a:rPr lang="en-US" sz="2400" dirty="0"/>
              <a:t>So, thinking humanly is not an appropriate definition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C109E1-37C6-4B64-AAD5-B8A4203F5C36}"/>
                  </a:ext>
                </a:extLst>
              </p14:cNvPr>
              <p14:cNvContentPartPr/>
              <p14:nvPr/>
            </p14:nvContentPartPr>
            <p14:xfrm>
              <a:off x="6110640" y="2276640"/>
              <a:ext cx="1281600" cy="1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C109E1-37C6-4B64-AAD5-B8A4203F5C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1280" y="2267280"/>
                <a:ext cx="130032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4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FCC-2F74-4478-9B96-44F5B7A8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8" y="168812"/>
            <a:ext cx="10850410" cy="645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Thinking Rationally:</a:t>
            </a:r>
          </a:p>
          <a:p>
            <a:r>
              <a:rPr lang="en-US" sz="2400" dirty="0"/>
              <a:t>How to think </a:t>
            </a:r>
            <a:r>
              <a:rPr lang="en-US" sz="2400" dirty="0">
                <a:solidFill>
                  <a:srgbClr val="C00000"/>
                </a:solidFill>
              </a:rPr>
              <a:t>Rationally</a:t>
            </a:r>
            <a:r>
              <a:rPr lang="en-US" sz="2400" dirty="0"/>
              <a:t>?</a:t>
            </a:r>
          </a:p>
          <a:p>
            <a:r>
              <a:rPr lang="en-US" sz="2400" dirty="0"/>
              <a:t>What is the </a:t>
            </a:r>
            <a:r>
              <a:rPr lang="en-US" sz="2400" dirty="0">
                <a:solidFill>
                  <a:srgbClr val="C00000"/>
                </a:solidFill>
              </a:rPr>
              <a:t>correct thought process</a:t>
            </a:r>
            <a:r>
              <a:rPr lang="en-US" sz="2400" dirty="0"/>
              <a:t>?</a:t>
            </a:r>
          </a:p>
          <a:p>
            <a:r>
              <a:rPr lang="en-US" sz="2400" dirty="0"/>
              <a:t>How to take logical decisions?</a:t>
            </a:r>
          </a:p>
          <a:p>
            <a:r>
              <a:rPr lang="en-US" sz="2400" dirty="0"/>
              <a:t>When correct </a:t>
            </a:r>
            <a:r>
              <a:rPr lang="en-US" sz="2400" dirty="0">
                <a:solidFill>
                  <a:srgbClr val="C00000"/>
                </a:solidFill>
              </a:rPr>
              <a:t>premises</a:t>
            </a:r>
            <a:r>
              <a:rPr lang="en-US" sz="2400" dirty="0"/>
              <a:t> are given how to get the correct </a:t>
            </a:r>
            <a:r>
              <a:rPr lang="en-US" sz="2400" dirty="0">
                <a:solidFill>
                  <a:srgbClr val="C00000"/>
                </a:solidFill>
              </a:rPr>
              <a:t>conclusion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e</a:t>
            </a:r>
            <a:r>
              <a:rPr lang="en-US" sz="2400" err="1"/>
              <a:t>.</a:t>
            </a:r>
            <a:r>
              <a:rPr lang="en-US" sz="2400"/>
              <a:t>g.Socrates</a:t>
            </a:r>
            <a:r>
              <a:rPr lang="en-US" sz="2400" dirty="0"/>
              <a:t> is a man, All men are mortal, so Socrates is mortal.</a:t>
            </a:r>
          </a:p>
          <a:p>
            <a:r>
              <a:rPr lang="en-US" sz="2400" dirty="0"/>
              <a:t>All intelligent behavior </a:t>
            </a:r>
            <a:r>
              <a:rPr lang="en-US" sz="2400" dirty="0">
                <a:solidFill>
                  <a:srgbClr val="C00000"/>
                </a:solidFill>
              </a:rPr>
              <a:t>cannot</a:t>
            </a:r>
            <a:r>
              <a:rPr lang="en-US" sz="2400" dirty="0"/>
              <a:t> be explained by logic</a:t>
            </a:r>
          </a:p>
          <a:p>
            <a:r>
              <a:rPr lang="en-US" sz="2400" dirty="0">
                <a:solidFill>
                  <a:srgbClr val="C00000"/>
                </a:solidFill>
              </a:rPr>
              <a:t>Reflex</a:t>
            </a:r>
            <a:r>
              <a:rPr lang="en-US" sz="2400" dirty="0"/>
              <a:t> actions</a:t>
            </a:r>
          </a:p>
          <a:p>
            <a:r>
              <a:rPr lang="en-US" sz="2400" dirty="0"/>
              <a:t>Logical reasoning not required for all AI machines but is an intelligent behavior to have for </a:t>
            </a:r>
            <a:r>
              <a:rPr lang="en-US" sz="2400" dirty="0">
                <a:solidFill>
                  <a:srgbClr val="C00000"/>
                </a:solidFill>
              </a:rPr>
              <a:t>Robotic Applications</a:t>
            </a:r>
            <a:r>
              <a:rPr lang="en-US" sz="2400" dirty="0"/>
              <a:t>.</a:t>
            </a:r>
          </a:p>
          <a:p>
            <a:r>
              <a:rPr lang="en-US" sz="2400" dirty="0"/>
              <a:t>Not an appropriate definition as per many researchers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F47052-9AA2-4C63-BAC2-819778795D38}"/>
                  </a:ext>
                </a:extLst>
              </p14:cNvPr>
              <p14:cNvContentPartPr/>
              <p14:nvPr/>
            </p14:nvContentPartPr>
            <p14:xfrm>
              <a:off x="1189800" y="1266120"/>
              <a:ext cx="8208000" cy="4165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F47052-9AA2-4C63-BAC2-819778795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0440" y="1256760"/>
                <a:ext cx="8226720" cy="41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B4C42E-88D0-4C41-9C75-A0BA3EB962D3}"/>
                  </a:ext>
                </a:extLst>
              </p14:cNvPr>
              <p14:cNvContentPartPr/>
              <p14:nvPr/>
            </p14:nvContentPartPr>
            <p14:xfrm>
              <a:off x="3773160" y="6019560"/>
              <a:ext cx="740880" cy="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B4C42E-88D0-4C41-9C75-A0BA3EB962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63800" y="6010200"/>
                <a:ext cx="759600" cy="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06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FCC-2F74-4478-9B96-44F5B7A8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8" y="168812"/>
            <a:ext cx="11033290" cy="6457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Acting Humanly:</a:t>
            </a:r>
          </a:p>
          <a:p>
            <a:r>
              <a:rPr lang="en-US" sz="2400" dirty="0"/>
              <a:t>How to act like humans?</a:t>
            </a:r>
          </a:p>
          <a:p>
            <a:r>
              <a:rPr lang="en-US" sz="2400" dirty="0"/>
              <a:t>Analyzed using </a:t>
            </a:r>
            <a:r>
              <a:rPr lang="en-US" sz="2400" dirty="0">
                <a:solidFill>
                  <a:srgbClr val="C00000"/>
                </a:solidFill>
              </a:rPr>
              <a:t>Turing test</a:t>
            </a:r>
          </a:p>
          <a:p>
            <a:r>
              <a:rPr lang="en-US" sz="2400" dirty="0"/>
              <a:t>Capabilities to qualify the test: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NLP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Knowledge Representation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Automated Reasoning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Machine Learning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Computer Vision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Robotics</a:t>
            </a:r>
          </a:p>
          <a:p>
            <a:pPr marL="182563" lvl="1" indent="-182563"/>
            <a:r>
              <a:rPr lang="en-US" sz="2200" dirty="0"/>
              <a:t>All six disciplines compose most of AI</a:t>
            </a:r>
          </a:p>
          <a:p>
            <a:pPr marL="182563" lvl="1" indent="-182563"/>
            <a:endParaRPr lang="en-US" sz="2200" dirty="0"/>
          </a:p>
          <a:p>
            <a:pPr marL="182563" lvl="1" indent="-182563"/>
            <a:endParaRPr lang="en-US" sz="2200" dirty="0"/>
          </a:p>
          <a:p>
            <a:pPr marL="182563" lvl="1" indent="-182563"/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We don’t want the machines to make spelling mistakes while answering questions, to be like humans to win the test </a:t>
            </a:r>
            <a:endParaRPr lang="en-US" sz="24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A08376B-F5F5-4E9D-8928-C55CBB08C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0" y="168812"/>
            <a:ext cx="6016048" cy="40356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586F31-CF87-4702-B344-708ACBB139A0}"/>
                  </a:ext>
                </a:extLst>
              </p14:cNvPr>
              <p14:cNvContentPartPr/>
              <p14:nvPr/>
            </p14:nvContentPartPr>
            <p14:xfrm>
              <a:off x="6616440" y="2263680"/>
              <a:ext cx="3273120" cy="187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586F31-CF87-4702-B344-708ACBB139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7080" y="2254320"/>
                <a:ext cx="3291840" cy="18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FD4FBD-D014-4298-925C-F94BAAFE6014}"/>
                  </a:ext>
                </a:extLst>
              </p14:cNvPr>
              <p14:cNvContentPartPr/>
              <p14:nvPr/>
            </p14:nvContentPartPr>
            <p14:xfrm>
              <a:off x="1287000" y="4516920"/>
              <a:ext cx="972720" cy="139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FD4FBD-D014-4298-925C-F94BAAFE60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7640" y="4507560"/>
                <a:ext cx="9914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DC189E-B059-457F-B03D-E98FB5D473B0}"/>
                  </a:ext>
                </a:extLst>
              </p14:cNvPr>
              <p14:cNvContentPartPr/>
              <p14:nvPr/>
            </p14:nvContentPartPr>
            <p14:xfrm>
              <a:off x="5447880" y="2232000"/>
              <a:ext cx="293760" cy="7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DC189E-B059-457F-B03D-E98FB5D473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38520" y="2222640"/>
                <a:ext cx="31248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815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FCC-2F74-4478-9B96-44F5B7A8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8" y="168812"/>
            <a:ext cx="11033290" cy="6457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Acting Rationally:</a:t>
            </a:r>
          </a:p>
          <a:p>
            <a:pPr lvl="1"/>
            <a:r>
              <a:rPr lang="en-US" sz="2200" dirty="0"/>
              <a:t>A more appropriate definition for AI will be to act </a:t>
            </a:r>
            <a:r>
              <a:rPr lang="en-US" sz="2200" dirty="0">
                <a:solidFill>
                  <a:srgbClr val="C00000"/>
                </a:solidFill>
              </a:rPr>
              <a:t>rationally</a:t>
            </a:r>
          </a:p>
          <a:p>
            <a:pPr lvl="1"/>
            <a:r>
              <a:rPr lang="en-US" sz="2200" dirty="0"/>
              <a:t>Rational behavior: doing the right thing, can be deliberate or logical</a:t>
            </a:r>
          </a:p>
          <a:p>
            <a:pPr lvl="1"/>
            <a:r>
              <a:rPr lang="en-US" sz="2200" dirty="0"/>
              <a:t>Gives a rational agent view of AI</a:t>
            </a:r>
          </a:p>
          <a:p>
            <a:pPr marL="0" indent="0">
              <a:buNone/>
            </a:pPr>
            <a:r>
              <a:rPr lang="en-US" sz="2400" dirty="0"/>
              <a:t>  An </a:t>
            </a:r>
            <a:r>
              <a:rPr lang="en-US" sz="2400" dirty="0">
                <a:solidFill>
                  <a:srgbClr val="C00000"/>
                </a:solidFill>
              </a:rPr>
              <a:t>agent</a:t>
            </a:r>
            <a:r>
              <a:rPr lang="en-US" sz="2400" dirty="0"/>
              <a:t>(organism) should strive to do the </a:t>
            </a:r>
            <a:r>
              <a:rPr lang="en-US" sz="2400" dirty="0">
                <a:solidFill>
                  <a:srgbClr val="C00000"/>
                </a:solidFill>
              </a:rPr>
              <a:t>right thing</a:t>
            </a:r>
            <a:r>
              <a:rPr lang="en-US" sz="2400" dirty="0"/>
              <a:t>, based on what it can perceive and the actions it can </a:t>
            </a:r>
            <a:r>
              <a:rPr lang="en-US" sz="2400" dirty="0">
                <a:solidFill>
                  <a:srgbClr val="C00000"/>
                </a:solidFill>
              </a:rPr>
              <a:t>perform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An agent is anything that can be viewed as </a:t>
            </a:r>
            <a:r>
              <a:rPr lang="en-US" sz="2400" dirty="0">
                <a:solidFill>
                  <a:srgbClr val="C00000"/>
                </a:solidFill>
              </a:rPr>
              <a:t>perceiving</a:t>
            </a:r>
            <a:r>
              <a:rPr lang="en-US" sz="2400" dirty="0"/>
              <a:t> its </a:t>
            </a:r>
            <a:r>
              <a:rPr lang="en-US" sz="2400" dirty="0">
                <a:solidFill>
                  <a:srgbClr val="C00000"/>
                </a:solidFill>
              </a:rPr>
              <a:t>environment </a:t>
            </a:r>
            <a:r>
              <a:rPr lang="en-US" sz="2400" dirty="0"/>
              <a:t>through </a:t>
            </a:r>
            <a:r>
              <a:rPr lang="en-US" sz="2400" dirty="0">
                <a:solidFill>
                  <a:srgbClr val="C00000"/>
                </a:solidFill>
              </a:rPr>
              <a:t>sensors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00000"/>
                </a:solidFill>
              </a:rPr>
              <a:t>acting</a:t>
            </a:r>
            <a:r>
              <a:rPr lang="en-US" sz="2400" dirty="0"/>
              <a:t> upon that environment through </a:t>
            </a:r>
            <a:r>
              <a:rPr lang="en-US" sz="2400" dirty="0">
                <a:solidFill>
                  <a:srgbClr val="C00000"/>
                </a:solidFill>
              </a:rPr>
              <a:t>actuators</a:t>
            </a:r>
            <a:r>
              <a:rPr lang="en-US" sz="2400" dirty="0"/>
              <a:t> or effectors.</a:t>
            </a:r>
          </a:p>
          <a:p>
            <a:pPr marL="0" indent="0">
              <a:buNone/>
            </a:pPr>
            <a:r>
              <a:rPr lang="en-US" sz="2400" dirty="0"/>
              <a:t>Rational Agent:</a:t>
            </a:r>
          </a:p>
          <a:p>
            <a:pPr lvl="1"/>
            <a:r>
              <a:rPr lang="en-US" sz="2200" dirty="0"/>
              <a:t>Will be in some </a:t>
            </a:r>
            <a:r>
              <a:rPr lang="en-US" sz="2200" dirty="0">
                <a:solidFill>
                  <a:srgbClr val="C00000"/>
                </a:solidFill>
              </a:rPr>
              <a:t>environment</a:t>
            </a:r>
          </a:p>
          <a:p>
            <a:pPr lvl="1"/>
            <a:r>
              <a:rPr lang="en-US" sz="2200" dirty="0"/>
              <a:t> Has </a:t>
            </a:r>
            <a:r>
              <a:rPr lang="en-US" sz="2200" dirty="0">
                <a:solidFill>
                  <a:srgbClr val="C00000"/>
                </a:solidFill>
              </a:rPr>
              <a:t>sensors,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effectors </a:t>
            </a:r>
            <a:r>
              <a:rPr lang="en-US" sz="2200" dirty="0"/>
              <a:t>and an </a:t>
            </a:r>
            <a:r>
              <a:rPr lang="en-US" sz="2200" dirty="0">
                <a:solidFill>
                  <a:srgbClr val="C00000"/>
                </a:solidFill>
              </a:rPr>
              <a:t>AI brain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sensors give </a:t>
            </a:r>
            <a:r>
              <a:rPr lang="en-US" sz="2200" dirty="0">
                <a:solidFill>
                  <a:srgbClr val="C00000"/>
                </a:solidFill>
              </a:rPr>
              <a:t>inputs </a:t>
            </a:r>
            <a:r>
              <a:rPr lang="en-US" sz="2200" dirty="0"/>
              <a:t>to the agent regarding the environment</a:t>
            </a:r>
          </a:p>
          <a:p>
            <a:pPr lvl="1"/>
            <a:r>
              <a:rPr lang="en-US" sz="2200" dirty="0"/>
              <a:t>Agent will perform some </a:t>
            </a:r>
            <a:r>
              <a:rPr lang="en-US" sz="2200" dirty="0">
                <a:solidFill>
                  <a:srgbClr val="C00000"/>
                </a:solidFill>
              </a:rPr>
              <a:t>actions</a:t>
            </a:r>
            <a:r>
              <a:rPr lang="en-US" sz="2200" dirty="0"/>
              <a:t> based on the input.</a:t>
            </a:r>
          </a:p>
          <a:p>
            <a:pPr lvl="1"/>
            <a:r>
              <a:rPr lang="en-US" sz="2200" dirty="0"/>
              <a:t>AI part is significantly small at the same time very important </a:t>
            </a:r>
          </a:p>
          <a:p>
            <a:pPr lvl="1"/>
            <a:r>
              <a:rPr lang="en-US" sz="2200" dirty="0"/>
              <a:t>All sensors and effectors are controlled by the AI brain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3C0E7C-684A-4EB7-9315-9EF0BC6823D3}"/>
                  </a:ext>
                </a:extLst>
              </p14:cNvPr>
              <p14:cNvContentPartPr/>
              <p14:nvPr/>
            </p14:nvContentPartPr>
            <p14:xfrm>
              <a:off x="558360" y="529920"/>
              <a:ext cx="9267840" cy="560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3C0E7C-684A-4EB7-9315-9EF0BC6823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000" y="520560"/>
                <a:ext cx="9286560" cy="56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1AA3FF-1CAF-4D49-BFA7-38B01EF66375}"/>
                  </a:ext>
                </a:extLst>
              </p14:cNvPr>
              <p14:cNvContentPartPr/>
              <p14:nvPr/>
            </p14:nvContentPartPr>
            <p14:xfrm>
              <a:off x="2111760" y="2010960"/>
              <a:ext cx="5066640" cy="273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1AA3FF-1CAF-4D49-BFA7-38B01EF663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2400" y="2001600"/>
                <a:ext cx="5085360" cy="27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65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4A77E3-72F2-45DB-BB38-144354334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09" y="734116"/>
            <a:ext cx="10939167" cy="535719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B4C944-6AA0-494C-8266-25E78B7314EB}"/>
                  </a:ext>
                </a:extLst>
              </p14:cNvPr>
              <p14:cNvContentPartPr/>
              <p14:nvPr/>
            </p14:nvContentPartPr>
            <p14:xfrm>
              <a:off x="4422240" y="1129680"/>
              <a:ext cx="3245760" cy="388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B4C944-6AA0-494C-8266-25E78B7314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2880" y="1120320"/>
                <a:ext cx="3264480" cy="39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39DC0E-3536-4BE5-871C-9DC4D50E14D5}"/>
                  </a:ext>
                </a:extLst>
              </p14:cNvPr>
              <p14:cNvContentPartPr/>
              <p14:nvPr/>
            </p14:nvContentPartPr>
            <p14:xfrm>
              <a:off x="8153640" y="2449800"/>
              <a:ext cx="352800" cy="973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39DC0E-3536-4BE5-871C-9DC4D50E14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44280" y="2440440"/>
                <a:ext cx="371520" cy="9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388553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25647</TotalTime>
  <Words>540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Schoolbook</vt:lpstr>
      <vt:lpstr>Times-Bold</vt:lpstr>
      <vt:lpstr>Times-Italic</vt:lpstr>
      <vt:lpstr>Times-Roman</vt:lpstr>
      <vt:lpstr>Wingdings 2</vt:lpstr>
      <vt:lpstr>View</vt:lpstr>
      <vt:lpstr>  Unit 1-Definition</vt:lpstr>
      <vt:lpstr>PowerPoint Presentation</vt:lpstr>
      <vt:lpstr>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236</cp:revision>
  <dcterms:created xsi:type="dcterms:W3CDTF">2020-07-13T14:02:17Z</dcterms:created>
  <dcterms:modified xsi:type="dcterms:W3CDTF">2022-03-01T06:06:29Z</dcterms:modified>
</cp:coreProperties>
</file>