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4" r:id="rId13"/>
    <p:sldId id="275" r:id="rId14"/>
    <p:sldId id="276" r:id="rId15"/>
    <p:sldId id="266" r:id="rId16"/>
    <p:sldId id="277" r:id="rId17"/>
    <p:sldId id="267" r:id="rId18"/>
    <p:sldId id="272" r:id="rId19"/>
    <p:sldId id="268" r:id="rId20"/>
    <p:sldId id="271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65"/>
            <p14:sldId id="274"/>
            <p14:sldId id="275"/>
            <p14:sldId id="276"/>
            <p14:sldId id="266"/>
            <p14:sldId id="277"/>
            <p14:sldId id="267"/>
            <p14:sldId id="272"/>
            <p14:sldId id="268"/>
            <p14:sldId id="271"/>
            <p14:sldId id="269"/>
            <p14:sldId id="270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5T05:36:25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7747 3113 51 0,'0'0'178'0,"0"0"-160"15,0 0 47-15,0 0 27 16,0 0-50-16,0 0-19 16,0 0-5-16,0 0 9 15,-14-4 15-15,14 4-3 16,0 0 1-16,0 0-1 16,0 0-9-16,0 0 6 15,0 0-16-15,0 0-8 16,0 0 2-16,0 0-12 0,0 0 1 15,0 0-6-15,11 0 6 16,17 0 6-16,8 0 20 16,13-2-3-16,9-4-4 15,14-1-8-15,7 0 6 16,2-3-11-16,1 3-8 16,-5-1 4-16,-4 2-5 15,-2 2 3-15,-9 0 4 16,-7 3-7-16,-12-1 0 15,-8 2-1-15,-10 0-2 16,-5 0 3-16,-9 0 4 16,-5 0-2-16,-3 0-3 0,-3-2 1 15,0 2-1-15,0 0-4 16,0 0-19-16,0 0-20 16,0 0-31-16,0 0-28 15,0 2-51-15,0 1-192 16</inkml:trace>
  <inkml:trace contextRef="#ctx0" brushRef="#br0" timeOffset="980.62">12365 2537 454 0,'0'0'18'0,"0"0"23"16,0 0 63-16,0 0-51 16,9-76 21-16,-9 70-13 15,1 3-27-15,-1 2-4 16,0 1 4-16,0 0-9 15,0 0-25-15,0 0-1 16,0 2 0-16,0 17 1 16,-1 10 10-16,-10 7 14 15,1 3-17-15,-2-5-3 16,0 2 4-16,1-2-4 16,4-1-1-16,1-4 1 15,5-5-2-15,1-5-3 0,0-5 1 16,7 0-4-1,10-5 4-15,3-1 2 0,6-8-1 16,3 0 2-16,4 0-1 16,-1 0 6-16,-7-11-8 15,-7 2-7-15,-9 1-10 16,-6 2-40-16,-3-4-70 16,-9 4-68-16,-11-2-167 15</inkml:trace>
  <inkml:trace contextRef="#ctx0" brushRef="#br0" timeOffset="1110.73">12445 2762 382 0,'0'0'150'0,"0"0"-87"0,0 0 31 16,0 0-14-1,0 0-58-15,0 0-12 0,35-10-7 16,-18 8-1-16,-1 2-2 16,0 0-129-16,-4 0-74 15</inkml:trace>
  <inkml:trace contextRef="#ctx0" brushRef="#br0" timeOffset="1310.57">12641 2701 615 0,'0'0'66'16,"0"0"-47"-16,0 0 74 16,0 0-68-16,0 0-23 15,0 0 14-15,9 48-1 16,-6-28-2-16,-2 0-7 0,2-1-4 15,-1-4-2-15,-1-2 0 16,1-3-22-16,-2 0-74 16,0-7-37-16,-3-3-169 15</inkml:trace>
  <inkml:trace contextRef="#ctx0" brushRef="#br0" timeOffset="1448.84">12635 2609 635 0,'0'0'87'0,"0"0"-80"16,0 0-7-16,0 0 0 0,0 0-48 15,0 0-224-15</inkml:trace>
  <inkml:trace contextRef="#ctx0" brushRef="#br0" timeOffset="1678.62">12824 2486 697 0,'0'0'28'0,"0"0"-23"15,0 0-5-15,0 0 56 16,11 85-2-16,-8-42-25 16,0 1 11-16,-2-3-24 15,2-5 5-15,-1-2-15 0,-1-5-2 16,-1-2-2-1,0-5-2-15,2-1-16 0,-2-8-55 16,3-6-74-16,2-7-27 16,1 0-197-16</inkml:trace>
  <inkml:trace contextRef="#ctx0" brushRef="#br0" timeOffset="1890.84">13073 2551 669 0,'0'0'53'15,"0"0"49"-15,0 0-21 16,0 0-81-16,0 0-6 0,0 0 6 16,-7 80 26-1,1-37-2-15,6 1-6 0,0-5-7 16,0 0-3-16,0-2-4 16,0-2-4-16,0-6-9 15,9-2-44-15,-2-6-102 16,4-8-39-16,3-11-303 15</inkml:trace>
  <inkml:trace contextRef="#ctx0" brushRef="#br0" timeOffset="2309.39">13504 2730 301 0,'0'0'385'16,"0"0"-385"-16,0 0 0 0,0 0 13 15,-30 100 2-15,30-68 9 16,0-5-4-16,0-4-15 16,0-7 4-16,0-6-6 15,-1-6 3-15,1-2-3 16,0-2 11-16,0 0 58 16,0-10-7-16,0-13-29 15,0-10-36-15,0-7 0 16,6-5-5-16,-1-5 3 15,2-2-24-15,0-1 14 16,1 8 10-16,-1 11 2 16,-1 14 1-16,3 9-1 15,-3 9 0-15,5 2 0 16,3 0-6-16,0 8 3 0,2 12-11 16,-5 4 4-16,-5 3 1 15,-6-1-8-15,0 0 13 16,-2-3 3-16,-13-1-12 15,-7-5 12-15,-3-4-11 16,1-2-14-16,4-4-46 16,7-5-41-16,7-2-96 15</inkml:trace>
  <inkml:trace contextRef="#ctx0" brushRef="#br0" timeOffset="2623.53">13731 2663 662 0,'0'0'2'0,"0"0"22"16,0 0-23-16,0 0 51 15,0 0-22-15,81 77-10 16,-64-55-9-16,-5 0-3 16,-4-3 2-16,-6 0-8 15,-2-5-2-15,0-6-1 16,0-2 1-16,0-4-3 15,0-2 3-15,0 0 4 16,0 0 16-16,0-3 38 0,0-11-43 16,0-5 12-1,0-1-2-15,3 0-2 0,5-4-12 16,1 2 0-16,2 1-11 16,-1 1-5-16,4 5-29 15,-1 4-94-15,0 2-124 16</inkml:trace>
  <inkml:trace contextRef="#ctx0" brushRef="#br0" timeOffset="3178.98">13992 2788 535 0,'0'0'21'15,"0"0"89"-15,0 0-7 16,0 0-30-16,0 0-32 0,0 0-8 15,64-59-17 1,-61 46-7-16,-3 4 1 0,0 6 19 16,0 3-13-16,0 0-14 15,0 0-2-15,0 3-6 16,0 11 1-16,-6 5 3 16,5-2 2-16,1-2 1 15,0-2-1-15,7-2-13 16,14-7-23-16,7-4-28 15,7 0-40-15,2-1 7 16,1-16 17-16,-7-2 17 16,-4-6 46-16,-13-1 13 0,-6 3 4 15,-7 8 32-15,-1 4 69 16,0 6-1-16,-4 4-16 16,-7-1-41-16,1 2-32 15,1 0-11-15,3 0-4 16,3 3-3-16,0 7 4 15,3 2 3-15,0 2-3 16,0 1-17-16,9 0-4 16,6 1 10-16,3-1 1 15,-3 4 10-15,0 1 0 16,-3-1 5-16,-4-2-2 16,-5 0 0-16,-3-1-1 15,0-4-1-15,0 1 1 16,-10-4-19-16,-6-1 20 15,1-5-14-15,3 0-8 0,4-3-15 16,4 0-18-16,4-2-54 16,0-12-168-16</inkml:trace>
  <inkml:trace contextRef="#ctx0" brushRef="#br0" timeOffset="3898.48">14399 2796 308 0,'0'0'113'16,"0"0"-5"-16,0 0-15 15,0 0-12-15,0 0 18 16,75-75-41-16,-75 75 22 16,0 0-39-16,0 0-36 15,0 0-4-15,-10 12 7 0,-1 5-8 16,0 2 0-16,4 1 1 16,4-4-4-16,3-3-1 15,0-6-22-15,0-2 8 16,3-3-11-16,12-2 3 15,6 0 7-15,4-7 19 16,-1-9 3-16,2 0-3 16,-3-1 0-16,-3 1 10 15,-8 8-8-15,-6 2 13 16,-6 6 2-16,0 0-17 16,0 6-9-16,0 9 0 15,0 4 9-15,-5 1-1 16,1-4-4-16,1-5-17 0,3-5-2 15,0-3-18-15,0-3 22 16,0 0 20-16,0 0 14 16,0-9 15-16,4-4-27 15,4-2 10-15,2-1 5 16,0 1-2-16,0 3 3 16,-1 2-8-16,-2 4-4 15,-1 4-6-15,-2 2-13 16,-1 0-6-16,0 8-14 15,-3 11 7-15,0 4 26 16,0-1-1-16,0 1-12 16,0-7-30-16,0-3 12 15,6-8-6-15,8-5 4 0,5 0 11 16,5-7 22-16,9-15 3 16,4-4-3-16,-1-4 10 15,-3-3 1-15,-4-8 17 16,-2-3-14-16,-3-6 14 15,-9 6-5-15,-4 7 44 16,-6 16 1-16,-5 13-16 16,0 8-17-16,0 0-35 15,0 13-2-15,-4 13-1 16,-6 10 3-16,-4 3 7 16,4 0 0-16,1-5-3 15,3-1-4-15,0-1 0 0,0-6-22 16,2-4-78-1,-3-5-74-15,0-8-75 0</inkml:trace>
  <inkml:trace contextRef="#ctx0" brushRef="#br0" timeOffset="4081.45">14860 2788 580 0,'0'0'157'0,"0"0"-80"16,0 0-20-16,0 0-37 15,102-42 7-15,-44 28 6 16,13 3-21-16,13 0-11 0,2 6-2 16,-6 2-6-16,-9 2-59 15,-13 1-94-15,-14 0-46 16</inkml:trace>
  <inkml:trace contextRef="#ctx0" brushRef="#br0" timeOffset="7956.92">8751 3070 28 0,'0'0'0'16,"0"0"0"0,0 0 1-16,0 0-1 0,0 0 19 15,0 0-19-15,0-1 9 16,0-1 22-16,0 2 0 16,0-3-14-16,0 2 1 15,0 0 4-15,0-1 7 16,0 1-17-16,-3-1 9 15,-2 2-1-15,-2 0-18 16,-5 0-2-16,1 0 0 0,1 0-4 16,0 3 4-1,1 0 4-15,-2-2-4 0,4-1 3 16,-1 0-2-16,2 0 11 16,2 0-5-16,1 0 27 15,1 0 4-15,2 0-19 16,0 0-14-16,0 0 1 15,0 0 0-15,0 0 19 16,0 0 1-16,0 0 4 16,0 0 0-16,0 0-17 15,0 0-2-15,0 0 2 16,0 0-12-16,0 0-1 16,0 0-4-16,0 0 4 15,0 0-5-15,11 3 12 16,5-3-9-16,4 2 2 0,5-2 0 15,9 2 2-15,6 1 5 16,7 2 3-16,8-3 1 16,6 1 4-16,9-3-8 15,-1 0 0-15,7 0 8 16,1 0-7-16,1 0-3 16,1 0 3-16,-7-3-8 15,-5 1 3-15,-3-1 1 16,3 0-4-16,0-1 0 15,2 2 3-15,-2-1-3 16,-1 3 0-16,-5 0 4 16,-6-1-4-16,-1 0 0 15,-5 1-1-15,-3-3 1 16,-1 3 0-16,-5 0 0 0,0-2 0 16,-5 2 0-16,-1 0 0 15,-7 0 0-15,0 0 5 16,-5 0-5-16,0 0 0 15,-7 0-1-15,-3 0 1 16,-6 0 0-16,-1 0-2 16,-2 0-6-16,0 0 2 15,0 0 6-15,0 0 6 16,2 0-6-16,0 0-1 16,-2 0-1-16,0 0 4 15,0 0-1-15,3 2 3 0,-1-1-4 16,2 1 1-1,0 0-3-15,4 1 3 0,-1 0-2 16,4 0 2-16,-2-2 0 16,2 1 0-16,2-2-1 15,0 0 1-15,1 0 0 16,2 0 4-16,3 0 1 16,0 0-6-16,1 0 0 15,-2 0 1-15,-1 0 0 16,-6 0 2-16,-2 0-3 15,-5 0 1-15,-2 0-1 16,1 0 0-16,0 0 2 0,1 1-7 16,-1 1 10-1,5-1-6-15,-4 3 1 0,2-4 0 16,-3 0 3-16,-2 0 1 16,1 0-4-16,-2 0 2 15,2 0 0-15,-1 0 4 16,-3 0-6-16,1 0 3 15,-2 0-3-15,0 0 2 16,0 0-1-16,0 0-1 16,0 0-1-16,0 0-4 15,0 3-28-15,0-1-57 16,-2 2-76-16</inkml:trace>
  <inkml:trace contextRef="#ctx0" brushRef="#br0" timeOffset="30485.18">12069 6174 433 0,'0'0'9'0,"0"0"-6"16,0 0 52-16,0 0-14 16,0 0-6-16,0 0-3 15,0 0-3-15,0 0-28 16,-31-17 4-16,31 17-10 15,0 0 8-15,0 0-3 16,0 0 8-16,0 0-4 0,6 5 6 16,6-1 7-16,6 1-3 15,0-2 16-15,9 1-18 16,6-1 13-16,11 1-1 16,7-1 4-16,10 0-19 15,3 2-4-15,0 1-5 16,-3 4 2-16,-4-2 0 15,-6 1-3-15,-5 0 4 16,-2-1-3-16,0 1 11 16,1-3-3-16,1-1 4 15,4 0 10-15,-1-2-7 16,-4 1 0-16,1 1-5 0,-6 3-8 16,3-2 6-1,0 1-8-15,3 2 4 0,4-1-5 16,7-2 7-16,1-2-4 15,3 1-2-15,3-5 0 16,-1 2-1-16,-2 1 1 16,-1-3 0-16,-5 2 2 15,-3 1-1-15,-6-2-1 16,-1 0 0-16,-3 1 0 16,0 1 1-16,2-3 1 15,5 0-2-15,-1 0 0 16,3 0 6-16,-2 0-6 15,2 0 0-15,-1 0 1 16,1 2-7-16,4 0 6 16,-1-1 0-16,0 1-3 0,-5-1 3 15,3-1-5-15,-1 0 3 16,4 0-4-16,0 0 5 16,1 0-7-16,-3 0-1 15,-4 0 7-15,-4 0-9 16,-4 0 10-16,-3 0-1 15,-1 0-2-15,-1 0 2 16,3 0 1-16,4-1 1 16,-2-1 0-16,2 2 4 15,-1 0-8-15,-2 0 6 16,1 0-4-16,-2 0-2 16,-4 0 2-16,1 0-7 0,-2 0 8 15,-1 0-7 1,5 0 8-16,1 0 1 0,3 0 1 15,6 0-2-15,1 0-1 16,-3 0 1-16,0 0-2 16,2 0 2-16,1 0-1 15,-1 0 0-15,4 0 1 16,-4-1-1-16,-2-3 1 16,0 4 1-16,-4 0 1 15,3 0-1-15,0 0-2 16,1 0 0-16,0 0 1 15,0 0 0-15,2-3 0 16,1 3 0-16,1 0 7 16,3 0-7-16,6 0 0 15,0 0-4-15,4 0 10 0,0 0-7 16,-5 0 1-16,-3 0 0 16,-6 3-2-16,-9-1-1 15,-5 1 3-15,-7 0 0 16,-6-1 6-16,-8-1-9 15,-5-1 4-15,-2 0-1 16,-4 0 0-16,0 0 1 16,-3 0 2-16,0 0-3 15,0 0-4-15,0 0-1 16,0 0-6-16,0 0-40 0,-4 0-52 16,-13 0-11-16,-2 0-211 15</inkml:trace>
  <inkml:trace contextRef="#ctx0" brushRef="#br0" timeOffset="32113.24">22058 6103 59 0,'0'0'16'15,"0"0"-7"-15,0 0 33 16,0 0 25-16,0 0 3 16,0 0-8-16,0 0 10 0,3 0 9 15,-3 0-35-15,0 0-22 16,0 0 0-16,5 0-22 15,6 3 5-15,8 1 1 16,9-1 5-16,10 0 1 16,11 2-12-16,9-5 9 15,6 2-1-15,3-2-1 16,-1 0 2-16,-2 0-3 16,-1 0-6-16,-4 1 0 15,-2 2 1-15,-3-2-3 16,-2 0 8-16,-3 1-8 15,0-1 7-15,3 0-1 16,1 3-4-16,3-3 18 16,3 1-20-16,0 0 1 15,1-1 4-15,-1 2-4 0,0 0-1 16,-1-1 0-16,0 1 1 16,0-3-1-16,2 3 0 15,1-3 0-15,3 4 1 16,5-2 0-16,3 3 2 15,2 1-3-15,1-1 0 16,-1 2 0-16,-4-2 2 16,-4 0-2-16,-5-1 0 15,-4-1-2-15,-7 1 2 16,-3-1 4-16,-7-1-4 0,-10-1 0 16,-9 1 2-16,-7-2-1 15,-6 0-1-15,-2 0 10 16,-1 0 35-16,-1 0-21 15,3 0-15-15,-2 0 16 16,-1 0-15-16,1 0-9 16,-4-2 1-16,1 2 1 15,-1 0-6-15,-1 0 1 16,0 0-4-16,2 0-18 16,1 0-71-16,3 0-54 15,0 0-88-15</inkml:trace>
  <inkml:trace contextRef="#ctx0" brushRef="#br0" timeOffset="43483.54">26608 5632 168 0,'0'0'138'15,"0"0"-54"-15,0 0 29 16,0 0-20-16,0 0-45 16,0 0 38-16,0 0-15 15,1-30 2-15,1 24-23 16,-2 1-13-16,0 0-15 16,1 1-1-16,-1 3 1 0,0 1 2 15,2 0-16-15,-2 0 7 16,0 0-12-16,0 0-3 15,0 3-4-15,0 17-10 16,0 8 14-16,-6 10 1 16,-1 2 1-16,-1 4 1 15,2 3-3-15,-2 1 0 16,3-6-3-16,0-5 9 16,2-9-6-16,3-9 0 15,0-6 0-15,0-6-5 16,0-4 7-16,0-3-2 15,0 0 0-15,5 0-3 16,3-12 3-16,1-13 8 0,1-7-6 16,-4-6 11-16,1-8-13 15,-3 2-2-15,1 5-2 16,1 3 4-16,-2 7 0 16,1 7-3-16,4 4 9 15,-2 2-12-15,5 4 2 16,4 0 3-16,0 7-1 15,0 5 4-15,-3 0-5 16,1 8-2-16,-2 13 1 16,-1 11 3-16,-2 4 0 15,-1 1 1-15,-3-4 5 16,2-4-5-16,-3-7 4 0,1-7-4 16,-4-10 2-1,1-3-2-15,-2-2 0 0,1 0 0 16,1-2 2-16,2-18 0 15,2-5 1-15,0-9-3 16,0-1-10-16,-1 3 10 16,-1 3-11-16,2 7 11 15,3 5-1-15,-3 5 1 16,1 5 0-16,1 7-1 16,1 0-4-16,-2 0 3 15,1 0-1-15,2 6-6 16,2 12 5-16,-1 7 4 0,-2 2 2 15,-1 4-1 1,-3 0 0-16,-1 0 2 0,-2-1-3 16,0-1 0-16,1-5-2 15,0-5-6-15,4-2-31 16,2-5-51-16,4-9-94 16,7-3 27-16,0-3-263 15</inkml:trace>
  <inkml:trace contextRef="#ctx0" brushRef="#br0" timeOffset="43955.01">27175 5709 609 0,'0'0'40'0,"0"0"27"16,0 0-37-16,0 0-26 16,0 0 22-16,0 0 40 0,1 102-33 15,-1-61-5-15,0-2-11 16,0-3-2-16,-3-9-3 15,3-6-12-15,-1-6 0 16,1-8 0-16,0-3 5 16,0-4-1-16,0 0 1 15,0 0 18-15,0-13 25 16,0-14-23-16,6-17-18 16,-2-7-7-16,2-7-4 15,-4 0 0-15,-1 4 1 16,2 11 3-16,2 10-2 15,1 4 2-15,4 12-1 16,-1 4-6-16,1 6-2 0,2 4 8 16,2 2-6-16,3 1 5 15,0 0-2-15,2 9-1 16,-2 10 3-16,-4 5-3 16,-8 1 4-16,-5-1 1 15,0-1-13-15,-8-5 8 16,-5-3 1-16,-1-5 2 15,-2-3-1-15,6-1 3 16,-1-3-1-16,2-1-1 16,5-1-6-16,-1-1-37 15,1 0-70-15,-1 0-69 16,1 0-338-16</inkml:trace>
  <inkml:trace contextRef="#ctx0" brushRef="#br0" timeOffset="44885.57">27816 5697 370 0,'0'0'63'0,"0"0"25"15,0 0 9-15,0 0-43 16,0 0-26-16,0 0-27 16,0 13 1-16,-1 18 3 15,-4 7 36-15,1 5-28 16,2 2-2-16,1-4 3 16,-1-5-7-16,2-10-7 0,-1-8 3 15,-1-6-2-15,2-6 1 16,0-5 0-16,0-1-1 15,0 0 21-15,0-15 13 16,3-11-3-16,5-9-27 16,-1-8-1-16,-1-3-3 15,0-2 6-15,-2 4-5 16,3 7 0-16,2 11 0 16,-1 2-2-16,3 10 11 15,-1 4-2-15,2 0-4 16,0 4 0-16,1 3-3 15,1 0 4-15,0 1-6 16,0 2 0-16,0 0-4 0,-1 0 7 16,-2 2-7-16,-5 10-6 15,-1 8 10-15,-3 4-5 16,-2 3 8-16,0 3-3 16,0 0 4-16,0-5 2 15,0-1-6-15,0-5 0 16,0-6 2-16,0-4 2 15,0-3-4-15,1-5 0 16,1 1-4-16,-1-2 6 16,1 0-2-16,-1 0 0 15,2 0-2-15,2 0 2 16,3-5 0-16,0-7 0 16,1-2 11-16,0-5-11 15,1-2 0-15,0-4 2 0,-1-2 3 16,1-2-1-16,-1-5 9 15,-2-2 18-15,0 5-10 16,-3 1-11-16,2 8 11 16,-2 8-7-16,-2 5-13 15,1 6 5-15,-3 3-6 16,0 0-3-16,0 0 3 16,0 0-11-16,4 2-46 15,4 16-58-15,0 8 25 16,-1 3-76-16,-4-3-171 0</inkml:trace>
  <inkml:trace contextRef="#ctx0" brushRef="#br0" timeOffset="45274.16">28219 5767 573 0,'0'0'0'0,"0"0"14"15,0 0 15-15,0 0 36 16,28 74-35-16,-20-65-7 15,-1-3 18-15,-1-5 1 16,4-1 22-16,1 0-10 16,4-5-19-16,4-12-2 15,0-5-21-15,-3-5 4 16,-5 1-12-16,-6-1 3 16,-5 7-7-16,0 6 0 0,0 6-5 15,-3 7 1-15,-12 1 2 16,-6 0 0-16,-3 14-1 15,0 8 3-15,4 4-1 16,6 4-4-16,8-1 5 16,2-1-1-16,4-1 1 15,1-5 0-15,16-2 1 16,5-4 1-16,1-6-4 16,3 0 4-16,6-5-2 15,3-4 5-15,-1-1-4 16,-2 0-1-16,-4 0-44 15,-5-11-138-15,-4-8-153 0</inkml:trace>
  <inkml:trace contextRef="#ctx0" brushRef="#br0" timeOffset="45686.68">28618 5682 730 0,'0'0'47'15,"0"0"2"-15,0 0-12 16,0 0-37-16,0 0 0 15,0 0 18-15,0 68 8 16,0-41-12-16,0-2 5 16,0-5-13-16,0-4 0 15,0-7-1-15,2-4-1 16,7-4-2-16,6-1 2 0,0 0 18 16,6-12 9-1,1-7-8-15,-2-4-16 0,-1-4 3 16,-4-4-8-16,-5 2 4 15,-4 5-4-15,-3 6 0 16,-3 9 29-16,0 7-5 16,0 2-9-16,0 0-17 15,0 0-4-15,0 7-2 16,0 10 1-16,-4 7 5 16,-1 2-1-16,4-2 1 15,1 1-1-15,0-1 1 16,0-2 0-16,4-5 0 0,5 0 0 15,2-1-7-15,2-2-22 16,2-3-27-16,3-3-29 16,1-8-158-16,-4 0-23 15</inkml:trace>
  <inkml:trace contextRef="#ctx0" brushRef="#br0" timeOffset="46026.25">28954 5702 503 0,'0'0'104'15,"0"0"-22"-15,0 0 77 16,0 0-65-16,0 0-58 16,0 0-34-16,18-29-2 15,-6 35 0-15,3 11 0 16,0 4 3-16,-2 7 15 16,1 1-10-16,-7-1-4 0,-1-2 0 15,-3-2-4-15,-3-9 0 16,0-4-5-16,0-6 5 15,0-4-5-15,0-1 3 16,0 0 2-16,0 0 22 16,0-12-14-16,0-7-4 15,0-9-8-15,0-1 8 16,3 3 2-16,6 1-6 16,-3 6 2-16,5 6-4 15,2 4 2-15,-1 4-1 16,6 1-9-16,-2 4-71 15,3 0-118-15,0 0-87 0</inkml:trace>
  <inkml:trace contextRef="#ctx0" brushRef="#br0" timeOffset="46356.33">29303 5670 649 0,'0'0'22'15,"0"0"-4"-15,0 0 3 16,0 0 10-16,0 0 39 15,-40 88-44-15,28-60-1 16,0-1-6-16,8-8-11 16,1-6 0-16,3-4-5 15,0-3 2-15,0-4-4 16,1-2-1-16,10 0 0 0,6 0 27 16,3-13 7-1,-4-8-8-15,2-5-21 0,-1-2 1 16,-4 0-1-16,-4 3-5 15,-5 4 0-15,-4 9-1 16,0 4 1-16,0 5-1 16,0 3 1-16,-6 0-3 15,-4 0 2-15,-3 0-8 16,2 0-38-16,3 2-82 16,3 6-75-16,3-5-177 15</inkml:trace>
  <inkml:trace contextRef="#ctx0" brushRef="#br0" timeOffset="46737.23">29481 5656 642 0,'0'0'8'0,"0"0"-8"16,0 0 0-16,0 0 53 16,0 71 2-16,0-45-16 15,0-5-12-15,-3-4 1 16,0-6-11-16,1-5-7 15,2-5 2-15,0-1 2 16,0 0 14-16,0 0 13 16,0-13 0-16,5-8-27 15,9-5-10-15,5-4-4 16,1 1 0-16,1 5 0 16,-1 7 0-16,-3 5-1 0,2 7 1 15,-2 0-1-15,-1 5 1 16,-5 0-5-16,-2 2 4 15,-3 18-11-15,-1 9 12 16,-3 8 9-16,-2 2-2 16,0-2-4-16,0-3 2 15,2-6-2-15,4-6-6 16,6-2 1-16,13-5-24 16,14-5-17-16,18-5-95 15,3-5-145-15</inkml:trace>
  <inkml:trace contextRef="#ctx0" brushRef="#br0" timeOffset="51380.91">26585 7282 494 0,'0'0'28'16,"0"0"35"-16,0 0 5 15,0 0-13-15,0 0-8 16,0 0-11-16,0 0 7 16,17-29 14-16,-17 29-17 15,0 0-8-15,0 0-32 16,0 5 0-16,0 14 0 15,0 6 1-15,-3 11 24 16,-3 1-6-16,-3 5-10 0,0-1 0 16,2 0-7-16,-1-7-1 15,1-4 3-15,1-7-4 16,0-10 1-16,3-4 3 16,1-6-4-16,2-3 1 15,0 0 0-15,0 0 4 16,0 0 3-16,0 0 4 15,0-12 3-15,0-5-15 16,0-9-1-16,3 3-4 16,5 4 5-16,-1 4-5 15,-1 6 5-15,2 5-3 16,2 1 3-16,2 1 1 16,6 2-1-16,0 0 1 0,3 0-1 15,-2 0 1-15,2 0-4 16,-2 0 6-16,-2-6-3 15,-2-3 1-15,-3-3 0 16,-1-5 3-16,-3 0-1 16,-2-6 1-16,-1-4-3 15,1-3 1-15,-2-2-2 16,0 1 0-16,-1 2 0 16,-1 5 1-16,-2 10-1 15,0 7 7-15,0 7 7 16,0 0-14-16,0 7-13 15,-3 18 1-15,-9 7 12 0,0 9 6 16,3-2-6-16,3 0 0 16,3 0 3-16,2-6-3 15,-1-1 0-15,2-5 5 16,0-5-5-16,0-5-2 16,0 0-7-16,-1-3-33 15,1-2-39-15,0-1-128 16,0-8-20-16</inkml:trace>
  <inkml:trace contextRef="#ctx0" brushRef="#br0" timeOffset="51716.18">27014 7528 585 0,'0'0'77'16,"0"0"10"-16,0 0 25 0,0 0-42 15,0 0-45-15,58-75-3 16,-48 58 3-16,-2 1-8 15,-4-1 1-15,-4 5 2 16,0 7-5-16,0 2-10 16,-4 3-5-16,-11 0-4 15,-7 11 1-15,-5 10 3 16,1 6 5-16,5 0-1 16,2-1-3-16,10-1-1 15,4-5-3-15,5 0 1 16,0-3 1-16,11-4-7 15,8-4 8-15,4-2 0 0,5-6 2 16,4-1 3-16,8 0-1 16,-2 0-4-16,3-11-7 15,0-6-35-15,-6-2-56 16,-2-5-117-16,-8-11-87 16</inkml:trace>
  <inkml:trace contextRef="#ctx0" brushRef="#br0" timeOffset="52166.07">27421 7190 404 0,'0'0'253'0,"0"0"-183"16,0 0 42-16,0 0-108 15,0 0 9-15,0 0 44 16,-31 109 7-16,12-58-38 16,2 5 0-16,2-8-18 0,1-5 0 15,5-8-6-15,3-7-1 16,3-9-2-16,2-5 1 15,1-8 0-15,0-3 4 16,0-3-2-16,0 0 1 16,0-9 5-16,3-12-8 15,7-8 14-15,3-3-14 16,-2 2 1-16,1 2-2 16,0 4-2-16,-3 8 2 15,-1 6 1-15,1 4-9 16,1 6 6-16,2 0-1 15,4 0-3-15,1 14 6 0,-1 4-3 16,-4 3 4-16,0 3 0 16,-8 1-8-16,-4-2-4 15,0 0-12-15,-1-3 1 16,-15-3 5-16,-1-4-21 16,-2-6 19-16,-1-3-1 15,5-4 3-15,-1 0 18 16,1 0 0-16,0-7 0 15,3-7-24-15,5-4-66 16,1-3-10-16,6-3-93 16</inkml:trace>
  <inkml:trace contextRef="#ctx0" brushRef="#br0" timeOffset="52654.23">27745 7146 749 0,'0'0'44'16,"0"0"-44"-16,0 0 0 16,0 0 35-16,-21 107 43 15,7-58-45-15,-4 3-24 16,3-3 6-16,-1-3-8 16,5-5-4-16,2-9-3 15,2-6 0-15,4-9 0 16,2-5 0-16,-1-4 0 0,2-7-2 15,0-1 2-15,0 0 7 16,0-4-5-16,0-15 2 16,12-5-3-16,0-8 0 15,0 3-1-15,1 1-3 16,-2 7-2-16,-2 9 5 16,1 5-7-16,1 4 3 15,2 3 4-15,2 0-3 16,1 0 0-16,2 13 2 15,2 4 1-15,-4 7 1 16,0-1 1-16,-3 1 1 16,-9 0-6-16,-4 0-7 15,0-4 4-15,-4-1-6 16,-13-4 1-16,-1-2 9 16,3-7-15-16,-1-1 17 0,4-5 2 15,0 0 0-15,2 0-2 16,2 0-2-16,-2 0 0 15,-1-9-110-15,4-5-132 16</inkml:trace>
  <inkml:trace contextRef="#ctx0" brushRef="#br0" timeOffset="53210.13">28292 7435 773 0,'0'0'29'0,"0"0"42"15,0 0 30-15,0 0-54 16,0 0-13-16,0 0-19 16,-8-10-13-16,8 10 5 15,0 0 14-15,0 0-7 16,2 0 2-16,5 0-8 15,6 0-2-15,1 0 0 16,4 2-6-16,-1 6 0 16,0 4 4-16,-3 5-4 15,-1 2-1-15,-5 4-1 16,-2 0 2-16,-5 4-2 16,-1-4 4-16,0 1-1 0,-1-4-1 15,-10-3-2-15,0-8 1 16,3-1-5-16,3-8-2 15,2 0 8-15,0 0 2 16,0 0 6-16,-1-6 7 16,4-13-15-16,0-5-4 15,0-2 1-15,0-7 3 16,13 1 2-16,3-1-2 16,0 3 0-16,0 7 0 15,2 5 0-15,0 2 0 16,0 5 3-16,-2 2-3 15,-4 3 0-15,1 2-4 0,-2 3 4 16,-3-1-1 0,1 2-5-16,-1 0-42 0,0 0-25 15,-1 5-33-15,4 7-105 16,-5 1 20-16</inkml:trace>
  <inkml:trace contextRef="#ctx0" brushRef="#br0" timeOffset="53630.17">28663 7432 529 0,'0'0'48'0,"0"0"35"16,0 0 4-16,0 0-39 15,0 0-26-15,0 0 29 16,-6 58 0-16,0-34-16 16,0-2-8-16,3-5-11 0,1-5-5 15,2-1-7-15,0-5 0 16,0-3-4-16,0-2 3 15,2-1-2-15,12 0 7 16,7 0 7-16,1-4 13 16,8-11 1-16,-2-2-25 15,-1-2 8-15,-1-4-8 16,-6-2-1-16,-2-1 2 16,-4 4-5-16,-5 4 1 15,-6 9 5-15,-2 4 8 16,-1 5-3-16,0 0-11 15,0 0-6-15,0 8 3 0,-9 14-13 16,-9 9 16-16,2 2-2 16,0-1 2-16,3-2-5 15,2-3-9-15,5-5-1 16,1-5-6-16,5-2-10 16,0-6-10-16,0-1-32 15,5-5-115-15,9-3 1 16,5-3-371-16</inkml:trace>
  <inkml:trace contextRef="#ctx0" brushRef="#br0" timeOffset="53924.1">29089 7174 721 0,'0'0'34'0,"0"0"35"0,0 0 18 16,0 0-87-16,0 0-8 15,0 0-6-15,0 44 14 16,-2-9 32-16,-9 4-15 16,-2 1 5-16,3 2 0 15,-2-2-8-15,1-1 9 16,2-2-22-16,0 1-1 16,1-6 8-16,0-3-6 15,4-4-2-15,-1-5-1 16,3-6-1-16,1-2-8 0,1-7-35 15,0-2-46 1,0-3-68-16,12 0-2 0,9-8-313 16</inkml:trace>
  <inkml:trace contextRef="#ctx0" brushRef="#br0" timeOffset="54290.18">29148 7577 468 0,'0'0'1'15,"0"0"66"-15,0 0 47 16,0 0-2-16,0 0-9 16,0 0-36-16,49-2-24 15,-35-10-9-15,-1-1-2 16,-1-1-20-16,1-3 1 16,-5 2-11-16,-2 3 1 0,-5 6-3 15,-1 3-9 1,0 3 4-16,-10 0 5 0,-14 0-5 15,-6 17-4-15,0 3 0 16,4 2 5-16,5 1-4 16,7-3-2-16,7-3 7 15,4-5 2-15,3-2-6 16,0 0 7-16,1-1 0 16,14-3 0-16,8-1 4 15,5 1-2-15,6-2 1 16,5-3 4-16,3-1-5 15,-5 0-4-15,-4 0-22 0,-8 0-113 16,-8 0-161-16</inkml:trace>
  <inkml:trace contextRef="#ctx0" brushRef="#br0" timeOffset="54403.87">29451 7660 620 0,'0'0'118'15,"0"0"-102"-15,0 0 10 16,0 0-26-16,0 0-25 15,0 0-99-15,-50-14-128 16</inkml:trace>
  <inkml:trace contextRef="#ctx0" brushRef="#br0" timeOffset="62014.78">24855 10077 139 0,'0'0'182'16,"0"0"-71"-16,0 0 44 16,0 0-52-16,0 0 1 15,0 0-43-15,0 0-18 16,8 0-29-16,-8 0 6 16,1 0 2-16,-1 0-7 15,0 0 9-15,0 0 5 0,0 0-4 16,0 0 1-1,0 0-10-15,0 0-6 0,0 0-3 16,0 0 0-16,0 0-7 16,0-1 0-16,-9-1-1 15,-2-1 0-15,-2 3 1 16,-3 0 0-16,0 0 3 16,-4 0-3-16,4 0 0 15,0 0 0-15,3 5 1 16,0 3-2-16,4 0 2 15,-1 1-1-15,-5 5 3 16,0 6-1-16,-6 1 7 16,0 4 1-16,3-1-2 15,0 2 2-15,5 0-5 16,0 2-1-16,4-2 10 0,1 6-8 16,2 2 0-1,-1 3-1-15,1-1 0 0,1 0 2 16,4-3 0-16,-2 1-4 15,3-2 8-15,0 1-9 16,0-2 0-16,0-3 0 16,0-2-2-16,4-2 1 15,7 0-1-15,0-4 0 16,3-1-4-16,2 1 6 16,-1-6-2-16,5 1 0 15,-1-1 2-15,2-2-1 16,3 0-1-16,1-4 0 0,2 0 1 15,3-2 4 1,0-2-5-16,1 1 1 0,0-4 0 16,-3 0 0-16,4-1-1 15,-2 0 0-15,-2 0 4 16,-2 0-4-16,1-5 0 16,-2-3 0-16,0-1 3 15,-3-2-1-15,-2-1-2 16,-1 0 0-16,-4-2 5 15,0-1-5-15,-3 1 0 16,-2-3 3-16,-4 0 2 16,2 1-6-16,0-1 1 15,-1-3 0-15,2-2 0 16,0-2-1-16,-2-1 1 0,2 1 0 16,-3 0 0-16,-1 2 0 15,-1 1 0 1,-1-1 1-16,-1 2-1 0,-1-4 2 15,-1 1-2-15,0-2 0 16,0 3 2-16,0 0-3 16,0 0 1-16,0-1 0 15,0 3-3-15,-4 0 3 16,-2-1-1-16,1 4-1 16,-1-2 4-16,0 4-5 15,0 1 3-15,-1-2-2 16,1 2 2-16,-2 2-3 15,-2-2 3-15,2 2-2 0,-2 0-1 16,-2 3-1-16,0-2 2 16,-6-1-2-16,3 2 4 15,-2-1-6-15,0-1 2 16,1 4 3-16,4 0-1 16,-2 1 2-16,4 3 0 15,1-2-1-15,0 3-2 16,2-1 3-16,-1 0 0 15,0 1-2-15,-5-1-2 16,-2 4-3-16,-7 0 2 16,-5 0 2-16,-3 0 2 15,0 4-2-15,2 6-4 16,0 0 0-16,1-1-8 16,3 1-3-16,3 0-7 0,5 0-12 15,8 0-18-15,8 1-85 16,0-4-124-16,3-2-47 15</inkml:trace>
  <inkml:trace contextRef="#ctx0" brushRef="#br0" timeOffset="63168.12">27371 10251 452 0,'0'0'84'16,"0"0"-4"-16,0 0 7 15,0 0-32-15,0 0 24 16,0 0-41-16,0 0-13 16,-7-24-5-16,1 19-11 15,0 1 5-15,-1-1 7 16,1 2-11-16,-4-2 2 15,0 2-8-15,1 2-2 0,-5 1-2 16,-2 0 0-16,-4 0 3 16,-1 5-4-16,0 5 2 15,-3 3-2-15,0 2 2 16,1 6-1-16,0 1 6 16,1 2-5-16,-1 3 1 15,3 4 8-15,1 3-4 16,2 2 4-16,2 5-1 15,6 1-7-15,1 1 5 16,5 2-2-16,3-1-3 16,0 0 10-16,0-4-12 15,3 0 0-15,9-2 4 16,2-3-4-16,3-3 0 16,2-5 3-16,3-1-2 15,5-4-2-15,1-3 1 0,2-4 0 16,3-6 0-16,2-4 2 15,4-3 3-15,3-2-4 16,1 0 7-16,2 0 1 16,-3-7-4-16,-5-2 0 15,-1-2 5-15,-5-1-8 16,-2 1 11-16,-3-1-4 16,-2-1-5-16,-3-1 10 15,0-3-4-15,-2 0 0 16,1 0-6-16,-5-1-4 15,-1 1 9-15,-3-2-4 0,-3 1-1 16,-4 0 17-16,2-2-7 16,-5-3-6-1,1 1-4-15,-2-2-3 0,0-1 4 16,0-1-5-16,0-3 1 16,0-4 2-16,0-1-3 15,0-4 0-15,0 4 0 16,-2 3-1-16,-5 3 0 15,0 3-5-15,-6 0 6 16,-1 6-4-16,-3 1 3 16,-5 1 0-16,-6 2-1 15,-7 4-1-15,-4 1 0 16,-4 4 1-16,-2-3 2 16,1 4 1-16,0 0-1 15,-3 0-7-15,0 5-14 0,1 0-8 16,6 0-12-16,7 0-20 15,5 0-5-15,2 2-58 16,4 3-150-16,-2-2-230 16</inkml:trace>
  <inkml:trace contextRef="#ctx0" brushRef="#br0" timeOffset="64211.68">24788 10453 179 0,'0'0'345'16,"0"0"-334"-16,0 0 77 15,0 0-9-15,0 0-25 16,0 0-25-16,2-20 2 16,-2 29-31-16,-9 13 0 15,-2 7 22-15,-1 4 2 16,2 2-6-16,1-4-14 15,4-4 8-15,2-3-9 16,0-3-2-16,3-9 0 16,0-4-1-16,0-7 0 0,0-1 1 15,0 0 2 1,0 0 17-16,0-8 29 0,2-12-16 16,4-9-18-16,3-3-12 15,-3-3-1-15,1 0 2 16,1 4-4-16,-2 6 0 15,1 7 0-15,2 6 0 16,-3 2 0-16,0 7 0 16,-1-2 6-16,-2 3-5 15,1 2-1-15,2 0-4 16,0 2-6-16,3 11 5 16,0 7 5-16,3 5 0 15,-5 2 2-15,-1 5-2 16,0-1 5-16,-3-2-4 15,3-5-2-15,-1-7 1 0,1-2-1 16,0-6-7-16,-2-5 3 16,3-4 3-16,1 0-2 15,3-1 4-15,6-15 10 16,-2-9 4-16,0-1-11 16,-4-6 8-16,-4-8-9 15,0-1 4-15,-2-2-6 16,-2 2 4-16,-2 12 0 15,2 10-3-15,-3 8 6 16,0 7-7-16,0 4 0 16,0 0-9-16,0 0-2 15,0 0-33-15,0 6-42 16,0 6-107-16,-3 2-43 0</inkml:trace>
  <inkml:trace contextRef="#ctx0" brushRef="#br0" timeOffset="64379.38">25054 10437 532 0,'0'0'49'16,"0"0"-21"-16,0 0 20 15,0 0 18-15,0 0 16 16,1 95-40-16,-1-62-26 16,0 1-16-16,0-4 0 15,0 1-101-15,3-9-41 16,17-5-101-16</inkml:trace>
  <inkml:trace contextRef="#ctx0" brushRef="#br0" timeOffset="65441.63">27053 10551 456 0,'0'0'37'0,"0"0"47"0,0 0-19 16,0 0-15-16,0 0-50 15,0 0 8-15,3 12 1 16,-3 12 51-16,0 4-23 15,0 0-8-15,0 0-12 16,-2-5-6-16,2-4-11 16,0-6 6-16,0-7-6 15,0-3 1-15,0-1-3 16,0-2 2-16,0 0 0 16,0 0 25-16,6-7 17 15,6-10 0-15,-2-6-35 16,5-3 2-16,-3-3 1 0,0 3-7 15,1-1 1 1,-3 7 14-16,0 4-8 0,-4 6 6 16,-2 6-15-16,-1 3-1 15,-1 1-1-15,2 0-7 16,4 0-3-16,2 14 4 16,2 6-9-16,3 2 16 15,-3 2 10-15,3-3-8 16,-2-2-2-16,1-3-9 15,1-9 0-15,-3 0-12 16,2-4 13-16,-2-3 5 16,8 0 6-16,2-12-2 15,1-5 6-15,0-4-1 16,-2-2 13-16,-6-1-5 0,-2-1-1 16,-3-1 3-16,-7 1-3 15,-2 4-5-15,-1 5-2 16,0 9-4-16,0 0-1 15,0 6-1-15,0 1-13 16,0 0-2-16,0 0-39 16,0 0-63-16,-6 5-111 15,0 3-52-15</inkml:trace>
  <inkml:trace contextRef="#ctx0" brushRef="#br0" timeOffset="65699.81">27510 10508 318 0,'0'0'96'0,"0"0"-35"16,0 0 26-16,0 0-42 16,0 0 25-16,0 0-30 15,54 41 11-15,-46-22 12 16,-4 2-22-16,-1 1-25 16,-3 1-3-16,0-5-11 15,-4-1 4-15,-5-2-6 16,3-6 0-16,2-1 0 15,4-2-15-15,0-2-18 16,11-2-41-16,16-2 36 16,9 0 22-16,8 0-40 15,0 0-47-15,-8 0-79 16</inkml:trace>
  <inkml:trace contextRef="#ctx0" brushRef="#br0" timeOffset="67256.78">25192 10660 181 0,'0'0'30'0,"0"0"45"16,0 0-40-16,0 0 10 15,0 0 5-15,0 0-11 16,-1 0-34-16,1 0 11 15,0 0 7-15,0 0 6 16,4 5 3-16,9-1 2 16,1-1 6-16,4-1-16 15,6 0-3-15,6-1 8 16,6 1 2-16,2-2-1 16,4 0 4-16,0 0 2 15,3 0-12-15,1 0-1 16,2 0-13-16,-1 0-4 0,1 0 2 15,0 0-5 1,-2 0 8-16,0 2-10 0,-2-2 5 16,0 0 9-16,3 0-10 15,0 0 2-15,1 0 4 16,1 0-11-16,-1 0 12 16,-2 0-11-16,-1 0 3 15,-2 1-1-15,-2 1 0 16,-3 0-3-16,-2 1 1 15,-2-2 0-15,-1 1-1 16,0-1 1-16,-2 0-1 16,1 1 3-16,-2 0-3 0,-4-2 4 15,1 0-5-15,-3 0 5 16,-1 0-4-16,3 1 3 16,1-1-2-16,0 0 0 15,0 0 1-15,-2 0-4 16,-1 0-1-16,0 2 3 15,-2-2 0-15,1 0 0 16,-4 0 0-16,-1 0 2 16,1 2 1-16,-1-2-3 15,3 0 0-15,0 0 0 16,-1 0 0-16,0 0 1 16,1 0-1-16,-6 0 0 15,-2 0 2-15,-5 0-4 16,-4 0 1-16,-1 0 1 15,-3 0-3-15,0 0 2 0,2 0-2 16,-2 0 3-16,0 0 0 16,0 0 0-16,0 0 0 15,0 0 3-15,0 0-1 16,0 0-2-16,0 0 0 16,0 0-1-16,0 0 1 15,0 0 0-15,0 0 1 16,0 0 2-16,0 0 4 15,0 0-7-15,0 0 1 16,0 0-1-16,0 0 3 0,0 0-3 16,0 1 0-1,0-1-3-15,0 0 2 0,0 0 1 16,0 0-1-16,0 0 0 16,0 0-7-16,0 2-10 15,0 0-39-15,-11 1-114 16,-5 1-48-16</inkml:trace>
  <inkml:trace contextRef="#ctx0" brushRef="#br0" timeOffset="104280.53">4701 8567 217 0,'0'0'9'16,"0"0"25"-16,0 0 23 15,0 0 2-15,0 0-7 16,0 0-31-16,0 0 11 16,-3-22-11-16,3 22-5 15,0 0 2-15,0 0-3 16,0 0 6-16,0 0 2 16,0 0 4-16,0 0-18 15,0 0-5-15,0 0-4 0,0 0-1 16,0 0-2-1,11 0 2-15,9 0 1 0,10 0 15 16,6 0-1-16,6 0-13 16,10 0 10-16,8 0-2 15,5 0-2-15,8 0 3 16,-1 0 5-16,0 0-1 16,-4 3-10-16,-5 0 0 15,-1 2 1-15,1-4-4 16,1 4 1-16,0-2 0 15,-1 0 0-15,-3-3-4 16,-1 0 3-16,1 0-5 16,-2 0 7-16,-6-1-3 15,-5-2 3-15,-11 1-3 16,-8 2 0-16,-6 0 0 0,-7 0 3 16,0 0-6-16,-6 0 1 15,1 0-2-15,-2 0-1 16,-2 3-41-16,-2 6-1 15,1 1-47-15,2-1-121 16</inkml:trace>
  <inkml:trace contextRef="#ctx0" brushRef="#br0" timeOffset="105778.51">8191 8577 355 0,'0'0'81'0,"0"0"-80"16,0 0 1-16,0 0 44 15,0 0-23-15,0 0-20 16,0 0 0-16,30-3 5 0,-15 3-8 15,3 0 14-15,1 0-2 16,4 0 14-16,2 0-4 16,5 0-10-16,7 0 12 15,5 0 0-15,1 0-14 16,5 0 5-16,0 0-7 16,1 0-1-16,-3 0 6 15,0 0-10-15,-2 0 1 16,0 3-1-16,3 4-3 15,2-5 10-15,1 2-3 16,-3-1 1-16,-1-2 3 16,-7 1-3-16,-3-2 0 15,-5 0 0-15,2 2-7 0,-3-2 14 16,1 0-14 0,2 0 5-16,4 0 12 0,2 0-11 15,4 0-6-15,6 0 6 16,3 0-6-16,4-2 0 15,5-2 2-15,4 2-1 16,-2 2-2-16,1-1 6 16,-1 1-7-16,-5-1 1 15,2-1 0-15,-4 1 3 16,0 1-3-16,-1 0 1 16,0 0 0-16,0 0 2 15,-1 0-5-15,0 0 2 16,-1 0 0-16,1-1 0 15,4-1 0-15,0 2 0 0,2 0 1 16,-5 0 1-16,-2 0-1 16,-6 0-1-16,-2 0-3 15,-2 0 3-15,-3 0 2 16,1 0-2-16,-1 0 0 16,-1 0 0-16,-3 0 3 15,-7 0-7-15,-3 0 9 16,-10 0-5-16,-7 0 0 15,-6 0 1-15,-1 0 9 16,-1 0 1-16,-1 0 0 16,0-1 4-16,0 1-15 15,0 0 5-15,0 0-3 16,0 0 0-16,0-2-2 16,0 2 3-16,0 0-3 0,0 0 0 15,2 0-4-15,-2 0 3 16,0 0-31-16,4 0-74 15,-1 0-110-15,-1-3-185 16</inkml:trace>
  <inkml:trace contextRef="#ctx0" brushRef="#br0" timeOffset="129712.42">9780 9252 381 0,'0'0'8'0,"0"0"17"0,0 0 86 16,0 0-78-16,0 0 3 15,0 0-17-15,0 0-17 16,0 0 0-16,-3-11 20 15,3 11 3-15,0 0 11 16,0 0-5-16,-2 0 11 16,1 0-20-16,-1 0-20 15,-1 0 10-15,0 0 0 16,-3 0-8-16,1 0-1 16,0 0-3-16,1 0 2 0,2 0-2 15,2 0 0 1,0 0-16-16,0 0-2 0,9 0-28 15,18 0 46-15,12 0 14 16,16-6-5-16,12-11 19 16,9-3-5-16,1-1-10 15,0 4 0-15,-4 1-11 16,-6 0 2-16,-8 3 2 16,-8 0-3-16,-6 4 0 15,-8 1-3-15,-7 3 1 16,-6 0-1-16,-7 2 0 15,-7 1-3-15,-7 2 1 16,-3 0-23-16,0 0-36 16,0 3-11-16,-6 9 24 15,-12 5-4-15,-3 2-47 0,-6-2-141 16,-5 2-16-16</inkml:trace>
  <inkml:trace contextRef="#ctx0" brushRef="#br0" timeOffset="130109.35">9951 9378 228 0,'0'0'28'0,"0"0"35"0,0 0 24 15,0 0-34-15,0 0-36 16,0 0-2-16,3 0 2 16,11 0 13-16,11 0-7 15,11-5 12-15,12-7 3 16,14-8-1-16,12-2-9 16,6-1 5-16,5 0-15 15,-3 1-12-15,-4 3-2 16,-10 2-4-16,-6 3 0 15,-13 3-2-15,-12 5-1 16,-7 1 2-16,-11 2-8 16,-5 3-10-16,-6 0 3 0,-3 0-5 15,-2 0-12-15,-3 0-35 16,0 0 0-16,0 0-30 16,0 9 45-16,-9 0-96 15</inkml:trace>
  <inkml:trace contextRef="#ctx0" brushRef="#br0" timeOffset="154498.96">13509 10436 118 0,'0'0'41'0,"0"0"-14"16,0 0 49-16,0 0 28 15,0 0-43-15,0 0-22 16,0 0 8-16,0 0-20 15,0 0-5-15,21-47-1 16,-17 44 2-16,-1 1 9 16,-3 2-15-16,2-1 15 15,-2-1 3-15,0 2-8 16,0-1 2-16,1-1-6 0,-1 2-14 16,0 0-2-16,0 0-7 15,2-1 2-15,5-2-3 16,5-2 2-16,6 0 1 15,7-1-2-15,8 1 0 16,9 0 0-16,4 1 1 16,9 0 3-16,6 0 4 15,8-2-7-15,7 0 8 16,3-4-5-16,8 0-1 16,2-3 8-16,1 0-5 15,-2 0-4-15,-8-1-2 16,-10 3 1-16,-9 0-1 15,-8 1 0-15,-10 1 0 0,-7 2-1 16,-3 0 1-16,-5 1 3 16,-6 2-3-16,-6 3 1 15,-6-1-5-15,-6 2 4 16,-4 0-68-16,0 0-7 16,-3 3-38-16,-19 10 33 15,-8 3-11-15,-7-2-172 16</inkml:trace>
  <inkml:trace contextRef="#ctx0" brushRef="#br0" timeOffset="155165.87">13829 10532 161 0,'0'0'39'0,"0"0"-17"15,0 0 26-15,0 0 10 16,0 0-14-16,0 0-13 15,0 2 6-15,0-1-10 0,0 0-20 16,-1 2 30-16,1 0-26 16,-3 0 15-16,2 1-2 15,1 0-13-15,-2 2 6 16,2-2-13-16,0-2-4 16,0 3 12-16,0-3-5 15,0 1-6-15,0 0-1 16,0-1 4-16,0 0-4 15,2 1 14-15,8-3-5 16,5 0 19-16,12 0-1 16,12 0-4-16,14 0 4 15,16-9 4-15,14-8-14 16,18 0-1-16,13-8-5 16,10 1 3-16,6-2-13 0,-5-1 1 15,-6 7-2-15,-11 6 4 16,-19 5-5-16,-16 3 2 15,-20 4 1-15,-17-1-1 16,-13 3 0-16,-10-2 4 16,-8 2-3-16,-3 0 5 15,-2-1 26-15,0 1-12 16,0-2-7-16,0 2-6 16,0 0-8-16,0 0-1 15,0 0 1-15,0 0-19 16,0 0-32-16,0 0-56 15,0 0 20-15,0 5 15 0,0 2-16 16,0-3-173 0</inkml:trace>
  <inkml:trace contextRef="#ctx0" brushRef="#br0" timeOffset="168138.94">6412 11018 295 0,'0'0'4'0,"0"0"1"16,0 0 6-16,0 0 8 15,0 0-19-15,0 0 3 16,0 0 2-16,9 0 11 15,-6 0 8-15,0 0-4 0,-2 0-1 16,-1 0 3-16,5 0 3 16,1 0-5-16,3 0 13 15,10 0-3-15,5 0-13 16,9 0 8-16,12-7-3 16,13-7-6-16,13-2 6 15,7-3-3-15,8 0-4 16,2-2-14-16,-1 1 6 15,-1 1-5-15,-3 3 0 16,-9 2-2-16,-7 3 4 16,-10 3-1-16,-12 3 0 15,-10 2-3-15,-11 1-2 0,-6 2 2 16,-9 0-19-16,-6 0-4 16,-3 0-15-16,0 0-24 15,0 3-2-15,-9 9 43 16,-9 5-70-16,-3-1-119 15</inkml:trace>
  <inkml:trace contextRef="#ctx0" brushRef="#br0" timeOffset="168663.81">6613 11194 338 0,'0'0'24'0,"0"0"-23"15,0 0 12-15,0 0 14 16,0 0 5-16,0 0-32 16,0 0 10-16,-1 0-9 0,1 0 6 15,10 0 13 1,8 0 1-16,7 0-6 0,10-4 0 16,8-7 12-16,11-4-6 15,10-1 1-15,9-5-6 16,11 1-3-16,7-4 1 15,3 1-7-15,0 0-2 16,-8 3 1-16,-6 1-5 16,-11 5 0-16,-12 2 2 15,-12 5-3-15,-13 3-7 16,-12 1 7-16,-9 3-15 16,-9 0 14-16,-2 0-13 15,0 0-8-15,0 0 22 0,0 0 8 16,-3 0-8-1,-6 0-48-15,0 0-44 0,-1 4-51 16,-2 1-128-16</inkml:trace>
  <inkml:trace contextRef="#ctx0" brushRef="#br0" timeOffset="190191.94">10418 12514 31 0,'0'0'297'0,"0"0"-288"0,0 0 25 15,0 0 30 1,0 0-16-16,0 0-6 0,0 0-12 15,-13 0-6-15,11 1 0 16,-2 0-13-16,-2 1 5 16,2 1-11-16,-4 1 6 15,5-3 7-15,3 1-11 16,0-2-1-16,0 0-3 16,0 0-3-16,0 0-6 15,0 0-26-15,0 0 29 16,15 0 3-16,13 0 9 15,15-3 17-15,14-8-18 0,9-5-6 16,7-2 7 0,6-4-5-16,0-2 2 0,3 2 7 15,-6-1-13 1,-9 5 0-16,-9 1-2 0,-11 5 4 16,-10 5 1-16,-10 1-3 15,-12 2 5-15,-8 1-5 16,-4 3-1-16,-1 0 0 15,-2 0-7-15,0 0-21 16,0 0-19-16,-6 3-23 16,-15 8 19-16,-3 0-124 15,-9 3-162-15</inkml:trace>
  <inkml:trace contextRef="#ctx0" brushRef="#br0" timeOffset="190626.39">10466 12632 257 0,'0'0'41'0,"0"0"-41"16,0 0 7-16,0 0 14 15,0 0 35-15,0 0-6 16,36 0 0-16,-8-5-21 16,5-2 7-16,10-4 4 15,8-2-19-15,4 0 5 16,3-3-12-16,3 0-3 15,-1 1-5-15,3 0-5 16,-5-2 6-16,-3 0-14 16,-6 0 6-16,-3 0 1 15,-2 0-9-15,-5 3-15 16,-2 1 15-16,-6 4-17 16,-8 0 1-16,-2 3-7 15,-7 1-20-15,-5 1-30 16,-3 1-102-16</inkml:trace>
  <inkml:trace contextRef="#ctx0" brushRef="#br0" timeOffset="199625.99">14969 13529 252 0,'0'0'41'0,"0"0"-27"16,0 0 28-16,0 0 18 16,0 0 22-16,0 0-39 15,0 0-17-15,-46-46 7 0,46 44-5 16,0 2-17 0,0 0-11-16,0 0-4 15,0 0-4-15,0 0 8 0,0-2-2 16,10 0 2-16,8-2 16 15,6 0-5-15,5-1-6 16,5 0 5-16,10 2-6 16,7-1-2-16,6 2 9 15,8-1-9-15,2 1 0 16,7 0 6-16,9 1-8 16,10-2 0-16,4 0 3 15,5 0-3-15,-3-5-6 16,-1 2 6-16,0 0 11 15,-4 2-11-15,-5 1-1 16,-7 3 1-16,-7 0 0 0,-6 0 4 16,-4 0-4-1,-4 0-3-15,-3 0 3 0,3 0 0 16,3 0 4-16,7 0-2 16,4 0-2-16,0 0 0 15,1 0-2-15,-1-2 4 16,1-1-9-16,-2 2 7 15,-3 1-17-15,-6 0 10 16,-9 0 0-16,-7 0-12 16,-9 0 2-16,-10 0 1 15,-8 0 7-15,-10 1-12 16,-5 0 15-16,-4 1 2 16,-3-1-27-16,0 2-32 15,0 2-24-15,-13 0-45 16,-10 0-68-16</inkml:trace>
  <inkml:trace contextRef="#ctx0" brushRef="#br0" timeOffset="200239.02">15566 13768 549 0,'0'0'0'0,"0"0"-1"15,0 0-3-15,0 0 4 16,0 0 14-16,0 0 0 16,0 0-3-16,100-14 3 0,-61 14-7 15,10 0 14-15,10 0-15 16,15 0 25-16,14 0-13 15,14-6-4-15,10 1 1 16,6-3-14-16,4 2 7 16,-1-2-5-16,-1 0 1 15,0 1 1-15,0 2-4 16,-6 0 0-16,-3 2-2 16,-8 1 2-16,-12 1 0 15,-12 1-1-15,-12 0 1 16,-18 0-1-16,-14 0 3 15,-12 0-3-15,-11 0 0 16,-7 0 0-16,-5 0-1 0,0 0-9 16,0 0 2-16,0 0 2 15,0 0-7-15,0 0-5 16,0 0-20-16,-6 3-9 16,-9 3-3-16,-4 1-53 15,-7-3-162-15</inkml:trace>
  <inkml:trace contextRef="#ctx0" brushRef="#br0" timeOffset="204253.03">5890 13375 17 0,'0'0'182'0,"0"0"-182"16,0 0-5-16,0 0 5 15,0 0 29-15,0 0 2 16,95-29 9-16,-50 12 4 0,6-5-1 16,13-7-23-16,4 0 21 15,3-2-4-15,0 2-25 16,-2 2 2-16,-7 0-13 15,-2 4 6-15,-6 1 14 16,-3 5-17-16,-7 3-1 16,-8 5-2-16,-8 5 4 15,-11 1-10-15,-4 3 2 16,-8 0-66-16,-5 0 16 16,0 3 6-16,0 10 45 15,-18 7-47-15,-2 2-45 16,-5 3-55-16</inkml:trace>
  <inkml:trace contextRef="#ctx0" brushRef="#br0" timeOffset="204566.95">6312 13439 248 0,'0'0'79'0,"0"0"-73"15,0 0-6-15,-80 28 18 16,80-28 21-16,0 0-34 15,0 0-5-15,0 0-39 16,14 0 22-16,10-5 34 16,9-5-7-16,7-9 34 15,11-1 11-15,3-4-25 0,1-1-14 16,3 4-11 0,0-3 7-16,0 5-9 0,-1 2-3 15,1 2-5-15,-4 1 5 16,-3 1 21-16,-1 4-17 15,2-1-4-15,-2 1-19 16,-1 3 9-16,-1 0-50 16,-2 1-17-16,-4 2-61 15,-4-1-45-15</inkml:trace>
  <inkml:trace contextRef="#ctx0" brushRef="#br0" timeOffset="205197.58">9631 13243 276 0,'0'0'0'0,"0"0"-1"16,0 0-1-16,0 0 2 15,0 0 14-15,0 0 29 16,16 6 9-16,6-6-8 15,7 0-11-15,8 0-20 0,8-5 14 16,10-7-2 0,9-3-17-16,8-3 8 0,7 0-16 15,0-1 0 1,-6 2 3-16,-4 1-3 0,-10 3 16 16,-8 1-15-16,-9 6 1 15,-2 0-2-15,-10 3-1 16,-11 3-9-16,-4 0-27 15,-9 0-3-15,-6 0-25 16,0 1 24-16,-6 10 30 16,-15 6-14-16,-5-1-70 15,-6 1-18-15,-2 3-19 16</inkml:trace>
  <inkml:trace contextRef="#ctx0" brushRef="#br0" timeOffset="205564.93">9723 13484 125 0,'0'0'7'15,"0"0"-7"-15,0 0 49 16,0 0-46-16,0 0 16 15,0 0 102-15,46 0-62 16,-17-7-12-16,5-1-42 0,8-2 18 16,4-2-5-1,11-2 12-15,2 0-30 0,4-1 7 16,1 0 5-16,-3-2-10 16,-6 5 6-16,-7-1-3 15,-3 2-5-15,-5 3-11 16,-4-3 9-16,-3 3-1 15,-5 1-14-15,-4 2-21 16,-5 1-14-16,-2 1 27 16,-8 3-66-16,0 0-38 15,-3 0-43-15</inkml:trace>
  <inkml:trace contextRef="#ctx0" brushRef="#br0" timeOffset="-175778.56">17778 16341 175 0,'0'0'43'16,"0"0"-43"-16,0 0 33 15,0 0 37-15,0 0-22 16,0 0 11-16,0 0-2 16,0 0-1-16,0 0-5 15,-8 0-16-15,8 0-12 16,0 0 1-16,0 0-14 16,-1 0 10-16,1 0-15 15,0 0 8-15,0 0-5 16,0 0-8-16,0 0 0 15,0 0-15-15,0 0 2 0,13 0 13 16,7 0 6-16,7 0-4 16,10-8 4-16,6-3-6 15,12-3 8-15,8-3-6 16,4-1-2-16,-1-1 0 16,-4 2 3-16,-8 0-3 15,-8 3 0-15,-12 3 0 16,-5 3 1-16,-10 0-1 15,-6 4-5-15,-5 3 4 16,-3 1-4-16,-2 0 4 16,-2 0-1-16,1 0-19 15,-2 0-21-15,0 0-19 0,0 5-55 16,0 4 4 0,-5 1-123-16</inkml:trace>
  <inkml:trace contextRef="#ctx0" brushRef="#br0" timeOffset="-175260.2">17827 16458 276 0,'0'0'19'0,"0"0"-6"16,0 0 31-16,0 0-18 15,0 0-19-15,0 0-5 16,-6 7 2-16,6-7 14 15,0 0 1-15,0 0-4 16,3 0 35-16,10 0-11 16,5 0-39-16,9-3 17 15,12-7 6-15,10-4 1 16,15-2-4-16,7-2-7 0,4-3-1 16,2-1 2-16,-3-2-14 15,-2 2 0-15,-5 5 0 16,-6 2-5-16,-7 6 13 15,-11 1-8-15,-12 3 0 16,-10 3 2-16,-8-1-2 16,-5 3-2-16,-5-2 2 15,-3 2-1-15,0 0 1 16,0 0-33-16,0 0-8 16,0 0-53-16,0 0-72 15,0 0-40-15</inkml:trace>
  <inkml:trace contextRef="#ctx0" brushRef="#br0" timeOffset="-164287.78">17928 17343 82 0,'0'0'52'16,"0"0"-38"-16,0 0 22 15,0 0 55-15,0 0-11 16,0 0-7-16,0 0-9 16,-14 5-12-16,9-3-19 15,-4 3-8-15,-3 1-16 0,0-1 0 16,-1-1 6-16,2 0 1 16,5-1-2-16,2-3 0 15,4 2-14-15,0-1 0 16,0 2-10-16,6-3-11 15,16 0 18-15,12 0 3 16,13 0 1-16,11-3 17 16,16-7-7-16,9-3 3 15,6-6-9-15,5 0-4 16,-3-6 0-16,-6 1 9 16,-4 5-8-16,-13 3-2 15,-11 5 4-15,-15 5 1 16,-12 3-5-16,-13 3 1 0,-11 0-2 15,-3 0 1 1,-3 0-18-16,0 0 3 0,0 0-10 16,0 0-37-16,-10 9 50 15,-5 2-34-15,-5 2-26 16,-5-3-118-16</inkml:trace>
  <inkml:trace contextRef="#ctx0" brushRef="#br0" timeOffset="-163851.72">17927 17515 370 0,'0'0'0'16,"0"0"-45"-16,0 0 45 15,0 0 58-15,0 0 4 16,0 0-4-16,31-10-8 16,-13 3-10-16,6 2-12 15,9 0 15-15,10-2-18 16,14-4 3-16,10 0-1 15,3-1-6-15,3-2-5 0,3 0-16 16,-6 1 0 0,-4 1 2-16,-6 2-2 0,-13 0 0 15,-11 5-2-15,-9-1 2 16,-12 3-27-16,-5-2 18 16,-5 3-9-16,-4 2 18 15,-1 0-17-15,0 0-24 16,0 0-73-16,0 0-8 15,0 0-51-15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5T05:41:59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6221 4850 225 0,'0'0'6'0,"0"0"7"16,0 0 22-16,0 0 58 0,0 0-42 15,0 0-15 1,0 0-1-16,0 0-11 0,6-22-16 16,-6 21-5-16,-6 1 3 15,-2 0-2-15,-5 0-4 16,0 0 0-16,-7 0 0 15,5 6 15-15,-1-1-21 16,7 1 12-16,4-3 2 16,4-2-2-16,1 1-6 15,0 1-22-15,0-1 15 16,0 1 7-16,15-3 1 16,16 0 11-16,14 0-12 15,9-15 37-15,17-4-23 16,4-5-2-16,7-2 8 0,6-6-5 15,4 0-14-15,1 2 12 16,-1 2-12-16,-10 7 0 16,-13 3-1-16,-17 5 0 15,-13 5-1-15,-12 3 1 16,-12 2 0-16,-8 3 0 16,-4 0-21-16,-3 0 11 15,0 0-13-15,0 0-30 16,0 6-5-16,-10 7 25 15,-2 2-92-15,-6 5-4 16,-5 2-2-16</inkml:trace>
  <inkml:trace contextRef="#ctx0" brushRef="#br0" timeOffset="367.76">6281 5034 125 0,'0'0'20'0,"0"0"-9"15,0 0 39-15,0 0-2 16,0 0-41-16,0 0-6 16,1 8 49-16,20-7-3 15,7-1 1-15,5 0-9 0,9 0-22 16,7 0 2-16,9-9 19 15,11-5-32-15,6-3 12 16,5 0-10-16,5 1-4 16,-4 0 2-16,-4 1-6 15,-8-2 0-15,-2 1 0 16,-7 4 4-16,-7-1-4 16,-8 3 0-16,-8 2-17 15,-7 2 14-15,-5 4-19 16,-5 2-36-16,-5 0-29 15,-8 0-49-15,-5 10-56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5T05:43:10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7203 2912 126 0,'0'0'24'0,"0"0"-23"15,0 0 39-15,0 0 26 16,0 0-31-16,0 0 1 16,0 0 1-16,0 0-5 0,-16-24-21 15,16 24 10-15,0-3 22 16,0 3 9-16,0 0-6 15,0 0-15-15,-1 0 10 16,1 0-24-16,0 0-12 16,0 0-5-16,0 0-4 15,18 0 4-15,9 0 5 16,7 0-5-16,6 0 4 16,5 0-3-16,9 0-1 15,7 0 3-15,8-1 1 16,5-8-2-16,2-2-2 15,0-4 2-15,-1-2 2 16,4-2 7-16,0 2-7 16,3 2 11-16,3 3-13 0,1 2 2 15,0 1-4-15,2 3 0 16,3 2-3-16,0 2 6 16,-2 2-3-16,1 0 2 15,-5 0-1-15,-5 0-1 16,-4-3 0-16,-3 3 2 15,-4-3 1-15,-5-2-3 16,2-1 0-16,-4 1-4 16,-2-1 8-16,-5 0-7 15,-3-4 3-15,-4 1 0 16,-3 1-2-16,-5 2 2 16,-7 2 0-16,-6 0-2 15,-11 4 4-15,-4-3-2 0,-6 3 0 16,-1 0-6-16,-2 0-4 15,-1 0-10-15,1 0-17 16,-3 0-25-16,0 8-36 16,0 4-38-16,-5-1-2 15</inkml:trace>
  <inkml:trace contextRef="#ctx0" brushRef="#br0" timeOffset="605.93">7984 3159 283 0,'0'0'35'16,"0"0"-23"-16,0 0 55 15,0 0 19-15,0 0-86 16,0 0-15-16,-6 0 1 16,6 0 10-16,0 0 4 0,0 0 4 15,11 0 0 1,9 0 25-16,10-5 0 0,14-5-3 15,11-2 12-15,6 0-37 16,8-4 15-16,6 2-10 16,7-2 11-16,7 1-10 15,4 1-7-15,1 2 0 16,2-1-2-16,1-1 2 16,0 2 0-16,3-4 10 15,7 1-6-15,2 0-4 16,-3 1-2-16,-6-1-3 15,-10 3 1-15,-15 2 4 0,-12 1-7 16,-9 1-4 0,-12 1 11-16,-11 2 0 0,-7 1-3 15,-6 3 3-15,-2 0 9 16,-4 1-9-16,1 0 9 16,-2 0-9-16,-2 0-5 15,-2 0 0-15,-2 0-4 16,-4 0-18-16,2 0 10 15,-1 1-24-15,-2 5-45 16,0 0-42-16,0-1-66 16</inkml:trace>
  <inkml:trace contextRef="#ctx0" brushRef="#br0" timeOffset="52270.9">21741 1895 258 0,'0'0'40'0,"0"0"-34"16,0 0-5-16,0 0 40 16,0 0 22-16,0 0-17 15,0 0-20-15,-36 0-20 16,36 0 6-16,0 0 8 16,0 0-10-16,0 0 1 15,0 0-5-15,0 0-3 16,0 0 14-16,0 0-2 15,0 0-6-15,0 0 17 16,0 0-8-16,0 0-13 0,9 0-5 16,15 0 3-1,12 6 3-15,16-1-5 0,11 3-1 16,7 1 0-16,7 1 4 16,0 1-1-16,0 1-3 15,-2 2 0-15,-4 0 2 16,-5-1-2-16,-8-3 0 15,-3 0-1-15,-7 0 6 16,-2-1-5-16,-7-2 0 16,-5-4 0-16,-6 2 1 15,-4-3-1-15,-10-1 0 16,-6-1-1-16,-3 0 2 16,-5 0 0-16,0 0-1 15,0 2 3-15,0-2-7 0,0 1 1 16,0 2-7-16,0 2 10 15,2 4-1-15,1 4 1 16,1 2 0-16,2 4 8 16,4 2-15-16,-2 1 15 15,-2 7-9-15,0 2 1 16,-4 5-1-16,-2 5-2 16,0 9 3-16,0-1 0 15,-2 4 7-15,-4 0-5 16,1-7-1-16,4 0-1 15,-2 0 0-15,0 4 7 16,-2 3-7-16,-2 3 0 16,1 4 0-16,-3 1 0 0,-1-2 0 15,-1 1 0-15,-2 1 1 16,0-2-3-16,0-1 2 16,4-4 0-16,-1-2-2 15,4 1 2-15,0-2 0 16,3 6 0-16,-4 0 4 15,1-1-4-15,1-2 0 16,1-2 1-16,1 0 0 16,1-1-1-16,2-1 0 15,0 2 1-15,0-2 3 16,0 0-4-16,-3 0 0 16,2-2 1-16,-2 0 4 0,1-1-4 15,0-2 0-15,2 1 1 16,0 0 3-16,0-2-4 15,0 1-1-15,0 2 0 16,-3 3 0-16,-2 8 0 16,2 4 0-16,0 0 0 15,0-1 1-15,1-5-1 16,-1-1 0-16,-1 2 1 16,0-3-2-16,-1 6 1 15,2 2 0-15,-1 0 0 16,-1 3 2-16,-1 1-2 15,-4 1 0-15,2-1 0 16,1-1-2-16,4-6 1 16,0-4 1-16,3-5-5 15,0-7 1-15,-3-2 0 0,1-6 1 16,-2-3 2-16,1-4 1 16,0-3 0-16,3-2 2 15,-1-3-2-15,1-3-10 16,0-2 5-16,0-3-4 15,0-2 3-15,0 0 1 16,0 1 0-16,0 0-2 16,1-2 0-16,4 3 2 15,0 0-9-15,0-5 8 16,-1 0-14-16,-1-4 3 16,0-1 3-16,-1-1 14 15,-2-1 0-15,0 0 3 16,0 0 8-16,0 0 14 0,-9 0 0 15,-17 0-13-15,-18 0-9 16,-25 0 0-16,-28 0-3 16,-36 0 5-16,-37 1-6 15,-29 9 1-15,-36 2-43 16,-26-1-279-16</inkml:trace>
  <inkml:trace contextRef="#ctx0" brushRef="#br0" timeOffset="54717.74">4395 7645 147 0,'0'0'39'16,"0"0"-6"-16,0 0 24 15,0 0 20-15,0 0-1 16,0 0-37-16,0 0-2 0,0 0-17 15,0 0 7-15,0 0-9 16,0 0-1-16,0 0-9 16,0 0 10-16,0 0-8 15,0 0-3-15,0 0 1 16,8 0-8-16,8-7-2 16,14-6 2-16,9-2 13 15,14-5-2-15,7-5-1 16,10 0-10-16,2-1 5 15,2-2 7-15,-5 0-5 16,-6 5-7-16,-10 2 5 16,-9 2-5-16,-8 5 1 0,-11 4 3 15,-3 2-4 1,-8 2-1-16,-4 3 1 0,-7 2-4 16,-3 1-9-16,0 0-8 15,0 0-19-15,0 0-24 16,0 5 9-16,0 11 10 15,-16 5-70-15,-7 4-94 16</inkml:trace>
  <inkml:trace contextRef="#ctx0" brushRef="#br0" timeOffset="55025.78">4643 7761 175 0,'0'0'11'0,"0"0"-2"16,0 0 35-16,0 0-27 15,0 0-11-15,0 0 87 16,52 0-47-16,-10-4 31 16,7-9-28-16,9-3-11 15,3-1-7-15,3-3-10 16,2 0-14-16,-2 1-6 15,-1 2 12-15,-11 2-9 16,-2 1 0-16,-6 0 0 16,-8 1-4-16,-2-1 0 15,-4 2-35-15,-3-2 9 0,1-3-47 16,-7 1-155-16</inkml:trace>
  <inkml:trace contextRef="#ctx0" brushRef="#br0" timeOffset="57978.6">2331 8657 154 0,'0'0'66'0,"0"0"-48"16,0 0 32-16,0 0-4 16,0 0-3-16,0 0-30 15,0 0-3-15,0 0-8 0,0 0-4 16,0 0 3-16,0 0-2 15,0 0 2-15,0 0 0 16,0 0-1-16,3 0 5 16,3 0 16-16,6 0 26 15,3 0-13-15,4 0-17 16,4 2 6-16,2-2 0 16,5 0-9-16,3 0-4 15,1 0-3-15,3 0 11 16,-1 0-16-16,1 0 3 15,2-3-1-15,-3-2 2 16,-2 1-2-16,2 0-4 16,-5 0 8-16,-1 0-12 0,3 1 11 15,-2-2-4-15,2 2-3 16,3 1 6-16,-2-2-6 16,2-1 1-16,1 1 2 15,2-1 3-15,3 2-4 16,4-4 4-16,2 3-2 15,4-1-4-15,3 1 0 16,-1 2 8-16,-2-1-6 16,2 3 0-16,1-1-2 15,0 0 5-15,2-2-6 16,-1 2 3-16,0-2 3 16,2 0-4-16,-3 0-1 0,3-1 1 15,-3 1-1 1,-1 0 2-16,-3 0-2 0,4 3 1 15,2-1 1-15,1-1-4 16,0 0 4-16,0-1-4 16,0 3 0-16,0 0 2 15,-1 0-1-15,0 0 0 16,6 0 1-16,-1 0 0 16,2 0 0-16,3 0 2 15,-1 0 2-15,-2 0-2 16,-1 0-2-16,-5 0 2 15,-1 0-3-15,-7 0 1 16,-3 0-1-16,-7 3 1 0,0-1 0 16,-1-2 2-1,-2 2-4-15,2 1 4 0,-3-3-2 16,-2 1 0-16,-3-1 0 16,-1 0 0-16,0 0-2 15,4 0 2-15,2 0 0 16,3 0-1-16,6-6 1 15,5-1 0-15,1 0-1 16,6 2 1-16,1-3 4 16,5 1-1-16,-1 2-3 15,4 0 2-15,1 1-2 16,-3 1 0-16,0-1-4 0,0 3 2 16,1-1 2-1,-1 1 0-15,3 0-1 0,3 1 3 16,-3 0 1-16,0 0-3 15,-3 0-3-15,-4 0 1 16,0 0-2-16,-4 0 4 16,-1-2 0-16,-5 1-2 15,-1 0-1-15,0-1 0 16,-4 1 3-16,-2 1 0 16,-3 0-1-16,-2 0 1 15,-4 0 0-15,-1 0 0 16,4-1 0-16,-3 1-2 15,1 0 2-15,-1-2 0 16,-1 2 0-16,-2 0 0 16,-1 0 0-16,-2 0 0 0,-2 0 0 15,-3 0 0 1,0 0 0-16,1 0-4 0,4 0 8 16,7 0-4-16,2 0 0 15,6-2 0-15,5-1 2 16,-2-2-1-16,-4 2-1 15,1-1-2-15,-7-1 1 16,-2 3 2-16,-4-1 0 16,-5 2-1-16,-8-2 0 15,2 0 0-15,-5 3 0 16,2-2 0-16,0-1 1 16,-2 0-1-16,-4 2 0 0,2 0-1 15,-3 0 1-15,-3-1 1 16,-1 2 1-16,-4-1-4 15,1 1 4-15,0 0-2 16,-2 0 0-16,0 0 0 16,0 0 0-16,0 0 0 15,2 0 0-15,-1 0 1 16,1 0 0-16,-1 0-1 16,1 0 0-16,-1 0 4 15,-1 0-7-15,2 0 3 16,-2 0-7-16,0 0 7 15,0 0-45-15,0 0-42 16,-5 0 2-16,-12 0-206 0</inkml:trace>
  <inkml:trace contextRef="#ctx0" brushRef="#br0" timeOffset="61257.64">7884 9702 219 0,'0'0'131'0,"0"0"-126"16,0 0-4-16,0 0 20 16,0 0-8-16,0 0 23 0,-6 0-23 15,6 0-9 1,4 0-2-16,4 0 1 0,4 0 9 15,1 0 1-15,1 0-1 16,7 0 19-16,4 0-12 16,6 0-13-16,8 0 5 15,3 0 0-15,6 0-1 16,1 0 3-16,0 0-9 16,3 0 0-16,5 0-2 15,1 0 2-15,3 0-3 16,2 0-1-16,1 0 9 15,2 0-9-15,1 0 3 16,1 0 0-16,-2 0-2 16,3 0 3-16,-7 0-2 15,-5 0-2-15,0 0 1 0,-6 0-1 16,-2 0 0-16,0 0 0 16,-4 0-1-16,-1 0 2 15,-3 0-1-15,-4 0 1 16,-3 0-1-16,-2 0 0 15,-4 0 2-15,-4 0 2 16,0 0-1-16,-4 0-3 16,-3 0 0-16,5 0-3 15,-2 0 8-15,7 0-5 16,-2 0 0-16,8-3 0 16,0 3 8-16,4 0-7 15,0 0 5-15,3 0-4 0,3 0 2 16,-1 0-3-16,2 0 3 15,3 0-4-15,2 0 0 16,2 0 0-16,0 0 0 16,3 0-2-16,-5 0 4 15,0 0-1-15,-2 0 1 16,0 0-2-16,1 0 2 16,3 0-2-16,2 0 2 15,4 0-2-15,-2 0 0 16,2 0 2-16,-3 0-2 15,-1-2-2-15,1-1-1 16,-5-1 3-16,-1 3 1 16,-5-3-1-16,-3 4 5 0,-2 0-7 15,-1 0 2-15,-1 0-1 16,2-3 1-16,-2 3 2 16,-3 0-1-16,0 0-1 15,-2 0 0-15,-2 0 0 16,-1 0 0-16,2 0 0 15,1 0-3-15,-1 0 5 16,4 0-3-16,1 0 1 16,1 0 0-16,-1 0-1 15,-1 0-1-15,-1 0 2 16,-1 3 3-16,-1-3-1 16,-3 0-3-16,2 2 1 0,-3-2 0 15,0 0-5-15,-5 0 10 16,1 0-5-16,-4 0 0 15,-4 0 1-15,1 0-1 16,-4 0 0-16,-1 0-2 16,-1 2 2-16,1-2 0 15,-2 0 3-15,2 0-4 16,1 0 3-16,5 0 2 16,-2 0-3-16,4 0 2 15,-1 0-1-15,4 0 0 16,4 0-2-16,-1 0 3 15,3 0-3-15,1 0 0 16,-1 0 0-16,-1 0 0 16,-5 1 1-16,1 0-1 15,-4 1 0-15,-2 1 0 0,0-2 3 16,-3 1-4-16,1-2 1 16,0 2 0-16,1-2 2 15,1 1-2-15,2 1 0 16,0-2 0-16,1 0 1 15,-1 2-1-15,-4-1 0 16,-2 1 1-16,-5 0-5 16,-2-1 6-16,-3-1-2 15,0 2 0-15,-2-2 0 16,2 2 1-16,2-2-1 16,-2 0 0-16,0 2-6 15,-2-1 7-15,2-1-1 0,2 4 0 16,-2-3 5-16,-2 1-8 15,-1-2 3-15,0 0-11 16,0 2-10-16,0-1-46 16,0 2-72-16,-9 0 55 15,-6-2-202-15</inkml:trace>
  <inkml:trace contextRef="#ctx0" brushRef="#br0" timeOffset="74548.62">16270 10014 524 0,'0'0'15'0,"0"0"1"0,0 0 117 15,0 0-57-15,0 0 2 16,0 0-17-16,0 0-4 16,-78-32-40-16,57 32 1 15,-7 7-4-15,-3 13-7 16,-2 4 5-16,3 7-3 16,3 1 1-16,6 4 2 15,6 1-10-15,8 1 3 16,7-2-4-16,2-5 1 15,23-6-4-15,9-5 0 16,9-4 2-16,7-5 1 0,5-4 2 16,1-7-2-16,-2 0 0 15,-7 0-2-15,-6-11-1 16,-7-6-54-16,1-6-68 16,-4-7-68-16,-4-7-78 15</inkml:trace>
  <inkml:trace contextRef="#ctx0" brushRef="#br0" timeOffset="74958.77">16580 9824 629 0,'0'0'19'15,"0"0"27"-15,0 0 68 16,0 0-114-16,0 0 0 16,0 0 64-16,-37 101-39 15,32-48 4-15,2 2 2 16,3-1-21-16,0-1 10 0,0-3-13 15,0-8-6-15,5-6 0 16,2-7 7-16,-1-7-9 16,1-8 1-16,-4-7-6 15,-1-4 3-15,-1-3-2 16,1 0 5-16,-1-10 5 16,-1-12-4-16,2-11-1 15,1-4 0-15,2 1-2 16,1 4-2-16,2 8-3 15,1 7 5-15,2 7-5 16,2 6 7-16,-1 4 6 16,1 0-6-16,3 14 2 0,-3 10-2 15,0 3 11 1,-2 6-8-16,-2-1 9 0,-2-6-11 16,1-1-1-16,-2-3 0 15,-3-4-14-15,2-4-23 16,1-4-94-16,4-6-77 15,0-4-158-15</inkml:trace>
  <inkml:trace contextRef="#ctx0" brushRef="#br0" timeOffset="75151.73">16835 10149 589 0,'0'0'32'0,"0"0"-14"0,0 0 9 15,0 0-12-15,0 0-8 16,0 0 63-16,9 67-19 15,-9-40-21-15,1 0-10 16,1-5-17-16,3-3 3 16,-1-2-6-16,2-3-47 15,-2-4-63-15,2-5-72 16,-4-5-274-16</inkml:trace>
  <inkml:trace contextRef="#ctx0" brushRef="#br0" timeOffset="75272.31">16835 10000 666 0,'0'0'0'15,"0"0"-11"-15,0 0-8 0,0 0-115 16,0 0-332-16</inkml:trace>
  <inkml:trace contextRef="#ctx0" brushRef="#br0" timeOffset="75641.39">16985 10092 479 0,'0'0'33'15,"0"0"48"-15,14 81-29 16,-8-55-35-16,2-3 10 16,-1-2-21-16,0-6 14 15,-4-5-17-15,-1-7-3 0,0-3 18 16,-1 0 3-16,2 0 28 15,3-13-19-15,1-8-2 16,1-6-15-16,-1-1-7 16,-1 3-5-16,3 0 8 15,0 8-8-15,2 5 10 16,-1 4-10-16,2 5 1 16,-1 3 16-16,3 0-18 15,1 9 0-15,2 8 15 16,-5 8-7-16,-2 5 3 15,-4 2-9-15,-3 0-2 16,-3-1 4-16,0-2-4 16,0-2-24-16,0-5-71 0,3-4-42 15,3-10-41-15,7-6-335 16</inkml:trace>
  <inkml:trace contextRef="#ctx0" brushRef="#br0" timeOffset="76181.55">17366 10265 487 0,'0'0'151'0,"0"0"-112"16,0 0 40-16,0 0 39 16,0 0-52-16,0 0-42 15,33-75 2-15,-33 66-6 16,0 4-5-16,0 2-2 16,-2 3-13-16,-7 0 0 15,-4 0-3-15,3 12 3 16,2 5 12-16,2 2-12 15,6-3 4-15,0 0-8 0,0-1 2 16,12-6-12-16,7-4-8 16,4-2-31-16,5-3 4 15,4-4-37-15,1-14-39 16,-1-8 18-16,-2-4 46 16,-5-1 45-16,-8-1 7 15,-10 3 9-15,-5 7 45 16,-2 8 36-16,0 6 34 15,-3 5 2-15,-6 3-85 16,-3 0-9-16,0 4-14 0,0 10-1 16,0 1 9-16,5-1-10 15,3 1-7-15,4 1-4 16,0-2-9-16,10 0-12 16,9-2 15-16,5 3-2 15,1-3 0-15,2 2 4 16,-2 0-4-16,-4 2-28 15,-7-1-12-15,-7 1 1 16,-7-2-14-16,0 0 2 16,-7-2 63-16,-10-2 9 15,-2-2-2-15,1-4-6 16,2 1 28-16,1-5-23 0,4 0-6 16,2 0-11-1,8-7-74-15,1-6-286 0</inkml:trace>
  <inkml:trace contextRef="#ctx0" brushRef="#br0" timeOffset="76467.36">17873 10249 556 0,'0'0'60'0,"0"0"47"16,0 0-2-16,0 0-50 15,47-73 16-15,-47 65-41 16,0 2-18-16,0 5-12 15,-8 1-19-15,-6 0 11 16,-2 5 8-16,1 12 5 16,0 3 3-16,5 1 1 0,4-1-6 15,6-3-3-15,0 0-7 16,0-3 6-16,9-1-5 16,7-4-4-16,10-4 7 15,10 0 3-15,11-5 12 16,14 0-12-16,10 0-46 15,4 0-123-15,-4 0-64 16</inkml:trace>
  <inkml:trace contextRef="#ctx0" brushRef="#br0" timeOffset="76693.3">18486 10299 569 0,'0'0'24'0,"0"0"-24"0,0 0 46 16,88-5 16-16,-53 3 26 16,5-2-7-16,8 1-15 15,4-4-25-15,0 3-3 16,0 0-29-16,-7 2-5 16,-12-1-4-16,-14-1-26 15,-7 0-74-15,-12-2-117 16,0-5-71-16</inkml:trace>
  <inkml:trace contextRef="#ctx0" brushRef="#br0" timeOffset="76911.72">18899 10093 622 0,'0'0'12'0,"0"0"0"0,0 0 43 15,0 0 1-15,80 0 53 16,-49 13-43-16,-1 3-21 15,-3 4-10-15,-8 2-16 16,-10 4-18-16,-9 6-2 16,0 4 2-16,-18 0-13 15,-8-2 0-15,-3-2-25 16,2-8-106-16,5-7-75 16,5-10-274-16</inkml:trace>
  <inkml:trace contextRef="#ctx0" brushRef="#br0" timeOffset="77336.97">19589 9969 657 0,'0'0'64'15,"0"0"13"-15,0 0 11 16,0 0-62-16,0 0-19 16,0 0 19-16,-22 68-1 15,12-34-1-15,4-2-20 16,2 2 16-16,4-3-9 15,0-1-8-15,0-6-3 16,13-5 6-16,7-3-6 16,5-5 13-16,3-8-3 15,8-3 4-15,6 0 8 16,1 0-14-16,-6-6 7 16,-10-1-15-16,-10 2 0 0,-10 0-21 15,-7-3-10-15,0 1-35 16,-19-2-152-1,-8 0-96-15,2 0-156 0</inkml:trace>
  <inkml:trace contextRef="#ctx0" brushRef="#br0" timeOffset="77490.56">19697 10176 394 0,'0'0'158'0,"0"0"-45"16,0 0-3-16,0 0-85 16,0 0-13-16,0 0 22 15,60-32 26-15,-29 23-27 16,-2 3-4-16,-6 0-14 15,-9 3-7-15,-9 1-8 16,-5-1-43-16,-11 0-130 0,-20-6-178 16</inkml:trace>
  <inkml:trace contextRef="#ctx0" brushRef="#br0" timeOffset="77629.2">19647 10006 548 0,'0'0'13'0,"0"0"30"15,0 0 37-15,110-33-39 16,-71 29 9-16,-3 3-50 16,-6 1-6-16,-8 0-149 15,-7 0-441-15</inkml:trace>
  <inkml:trace contextRef="#ctx0" brushRef="#br0" timeOffset="77966.67">20017 10021 604 0,'0'0'31'0,"0"0"74"16,28 78-25-16,-21-47-41 16,-1-4-21-16,0-3-4 15,-3-4-7-15,-1-8-7 16,-1-4 0-16,-1-7 4 16,2-1-1-16,-2 0 16 15,1-7 3-15,1-12-15 16,-1-4 0-16,1-4-6 15,-1-1-1-15,4 5 3 0,1 2-3 16,1 7-6 0,5 5-4-16,1 5 10 0,3 4 2 15,1 0 0-15,3 1-1 16,-1 13 12-16,2 1-2 16,-6 7 10-16,-2-1-11 15,-5 1-8-15,-4 0-4 16,-2-3-27-16,-1-3-52 15,2-5-75-15,6-9-108 16</inkml:trace>
  <inkml:trace contextRef="#ctx0" brushRef="#br0" timeOffset="78529.69">20442 10033 678 0,'0'0'91'0,"0"0"-4"15,0 0 27 1,0 0-45-16,0 0-67 0,0 0 7 15,-42 27-8-15,27 2 6 16,3-3-7-16,8-4 1 16,2-8-2-16,2-4 1 15,0-7-13-15,8-3 13 16,8 0 0-16,1-4 12 16,3-13-2-16,-2-3-9 15,-4 3 9-15,-7 0-2 16,-4 7 9-16,-3 7 14 15,0 3-4-15,0 0-26 16,0 0-1-16,0 17-9 0,0 8 9 16,-1 6 14-16,-1 2-7 15,2 1-6-15,0 1 6 16,2 5 16-16,11 4-8 16,2 2-5-16,1 3 1 15,-1-1-9-15,-2 0 1 16,-3-2-3-16,-7-4 2 15,-3-7-2-15,0-5 0 16,-17-8-11-16,-5-5 5 16,-7-7-15-16,3-3 0 15,-3-7 12-15,4 0 3 16,4-14 4-16,3-8-6 16,7-5-2-16,7-2 6 15,4-3-2-15,4 1 6 0,16 2-4 16,10-3 11-16,7 0-4 15,8 1 0-15,7 2 5 16,8 5 16-16,2 1-22 16,-8 7 4-16,-6 7-6 15,-18 0 0-15,-13 3-53 16,-4-1-73-16,-6-1-191 16</inkml:trace>
  <inkml:trace contextRef="#ctx0" brushRef="#br0" timeOffset="78652.11">21013 10240 663 0,'0'0'230'0,"0"0"-225"0,0 0 24 15,0 0-29-15,0 0-61 16,0 0-189-16</inkml:trace>
  <inkml:trace contextRef="#ctx0" brushRef="#br0" timeOffset="86823.63">16761 11061 623 0,'0'0'13'16,"0"0"26"-16,0 0 47 15,0 0-23-15,0 0-30 0,0 0-33 16,0 0-6-16,0 20 6 15,0 17 45-15,0 7-12 16,0 3-4-16,0 1-3 16,0-1-23-16,0-4 6 15,0 0-8-15,0-6-1 16,6-3-1-16,-2-5 1 16,5-5-16-16,-2-7-35 15,-2-8-77-15,-5-2-2 16,0-6-46-16,0-1-149 15</inkml:trace>
  <inkml:trace contextRef="#ctx0" brushRef="#br0" timeOffset="87052.78">16513 11487 614 0,'0'0'11'0,"0"0"24"16,0 0-6-16,0 0-23 15,0 0 0-15,0 0 22 16,0 0 27-16,83 63-23 16,-54-46-21-16,0-2-4 15,0-2-4-15,-4-3-2 0,1-5-1 16,-4-2-13 0,0-3-57-16,1 0-67 0,-1-8-136 15</inkml:trace>
  <inkml:trace contextRef="#ctx0" brushRef="#br0" timeOffset="87222.28">16987 11413 589 0,'0'0'38'0,"0"0"-16"16,0 0 63-16,0 0-38 16,0 0-36-16,0 0 39 15,-46 81-18-15,35-35-14 16,1 0-10-16,1 3-8 15,-1 2-56-15,-5-2-79 16,-5 1-99-16</inkml:trace>
  <inkml:trace contextRef="#ctx0" brushRef="#br0" timeOffset="87791.27">16331 12576 470 0,'0'0'33'0,"0"0"-10"16,0 0 73-16,0 0-14 15,0 0 9-15,0-75-40 16,-11 68 6-16,-5 2-35 15,-3 3-11-15,-4 2 1 16,-4 5-12-16,-2 18 8 16,0 7 16-16,5 5-20 15,9 0 4-15,7-1-7 16,8-4-1-16,0-5-8 16,0-7-11-16,14-7-16 15,3-9 12-15,7-2-4 16,1-14 19-16,6-17 8 15,1-5 21-15,-2-8-2 16,-4-2-1-16,-3-4-10 16,-5-6 5-16,-5-5-7 0,-7 0-6 15,-6 5 0-15,0 11-6 16,0 14 4-16,0 14 2 16,0 12 1-16,-1 5-1 15,-3 0-23-15,3 19 1 16,-1 17 21-16,1 12 2 15,1 4 21-15,0 2-7 16,0-2-8-16,0-3 1 16,0-4-5-16,3 1-1 15,0-4-2-15,0-5-3 0,2-5-18 16,1-7-58 0,0-9-81-16,2-13-130 0</inkml:trace>
  <inkml:trace contextRef="#ctx0" brushRef="#br0" timeOffset="87980.33">16582 12543 395 0,'0'0'299'0,"0"0"-290"16,0 0-6-16,0 0 35 16,8 77 6-16,-3-43-8 15,-2-1-14-15,1 2-5 16,-1-6-11-16,2-5-12 15,-2-5-41-15,1-8-33 16,-2-7-29-16,-2-4-210 0</inkml:trace>
  <inkml:trace contextRef="#ctx0" brushRef="#br0" timeOffset="88109.63">16619 12489 618 0,'0'0'27'16,"0"0"17"-16,0 0-33 15,0 0-11-15,0 0-83 16,0 0-49-16,16 0-236 16</inkml:trace>
  <inkml:trace contextRef="#ctx0" brushRef="#br0" timeOffset="88376.68">16833 12489 664 0,'0'0'29'15,"0"0"76"-15,0 0-94 16,0 0 27-16,0 0 20 16,-65 75-27-16,44-38-10 15,5 1-10-15,7-1-9 16,7-1-2-16,2-9 4 16,0 0-4-16,15-4 4 15,4-7-3-15,5-3-1 16,6-1 0-16,4-7 3 15,2-2-3-15,-1-3-5 16,-4 0 3-16,-1-10-5 16,-3-7-73-16,-5-4-104 0,-5-11-75 15</inkml:trace>
  <inkml:trace contextRef="#ctx0" brushRef="#br0" timeOffset="88580.45">17108 12375 689 0,'0'0'38'0,"0"0"-13"16,0 0 23-16,0 0-46 16,0 0 41-16,0 72 33 15,0-30-29-15,0 1-37 16,0-1 3-16,0 1-3 16,0-1-6-16,0-4-4 0,0-6-8 15,0-6-47-15,-9-4-81 16,0-9-33-16,2-9-90 15</inkml:trace>
  <inkml:trace contextRef="#ctx0" brushRef="#br0" timeOffset="88710.05">17068 12709 85 0,'0'0'442'16,"0"0"-382"-16,0 0-12 16,0 0 6-16,0 0-20 15,0 0-3-15,102-35-14 16,-76 32-17-16,1 0-37 15,-3-5-123-15</inkml:trace>
  <inkml:trace contextRef="#ctx0" brushRef="#br0" timeOffset="88908.63">17366 12559 709 0,'0'0'14'16,"0"0"-8"-16,0 0 36 15,5 73 8-15,-2-45 3 16,-2-1-17-16,1-2-33 16,-1-4 1-16,-1-3-4 15,3-4-2-15,-3-4-45 16,1-1-52-16,-1-6-63 16,2-3-291-16</inkml:trace>
  <inkml:trace contextRef="#ctx0" brushRef="#br0" timeOffset="89031.65">17385 12497 180 0,'0'0'282'16,"0"0"-197"-16,0 0-18 15,0 0-10-15,0 0-57 16,0 0-76-16,-4-39-128 16</inkml:trace>
  <inkml:trace contextRef="#ctx0" brushRef="#br0" timeOffset="89390.79">17612 12523 495 0,'0'0'262'16,"0"0"-262"-16,0 0 0 15,0 0 40-15,-16 92 16 16,-1-51-16-16,4-3-20 15,4-1-7-15,5-8-12 16,4-7 4-16,0-8-10 16,0-7 2-16,13-6-10 15,2-1 3-15,6-4 10 16,4-16 5-16,2-7 8 16,-5-5-10-16,-1-2 5 0,-9-2-3 15,-6 3 1-15,-6 11-5 16,0 6 7-16,-6 9 17 15,-6 7-14-15,-4 0-10 16,2 0-1-16,4 0-9 16,0 6-20-16,8 1-68 15,2-5-111-15,0-2-170 16</inkml:trace>
  <inkml:trace contextRef="#ctx0" brushRef="#br0" timeOffset="89718.86">17736 12564 672 0,'0'0'29'16,"0"0"-19"-16,0 0 122 0,0 0-59 16,0 95-41-16,0-71-24 15,0-3-5-15,0-9-1 16,0-4 3-16,0-6-10 16,0-2 0-16,0 0-4 15,6-14 2-15,6-6 7 16,4-8 10-16,2-2-10 15,4 0 0-15,0 2 0 16,0 5 0-16,-3 10-5 16,-4 8 5-16,-2 5 4 15,0 0-4-15,0 12 1 16,-3 9 1-16,1 7 25 0,-1 2-11 16,-4 3-15-16,-1-2-1 15,-4-3 2-15,1-3-5 16,-2-6-29-1,1-6-106-15,5-8-72 0,6-5-293 16</inkml:trace>
  <inkml:trace contextRef="#ctx0" brushRef="#br0" timeOffset="90057.96">18152 12574 417 0,'0'0'371'15,"0"0"-363"-15,0 0 101 16,0 0-94-16,0 0 18 15,0 0-12-15,-92 77-13 16,75-44 2-16,7-5-9 16,5-5 1-16,4-6-1 0,1-9-1 15,0-3-2-15,0-4-6 16,3-1 8-16,9-1 4 16,3-16 11-16,3-7-7 15,-2-4 6-15,-2 3-6 16,0 1-8-16,-6 9 6 15,-2 8-5-15,-5 5-2 16,-1 2-3-16,0 6-11 16,0 16 1-16,0 4 14 15,0 2 9-15,3-1-2 16,6-6-4-16,0-2-3 16,2-7-23-16,2-4-84 0,-4-6-105 15,3-2-247-15</inkml:trace>
  <inkml:trace contextRef="#ctx0" brushRef="#br0" timeOffset="90341.67">18310 12604 614 0,'0'0'15'0,"0"0"-3"16,0 0 26-16,0 0 32 15,0 0 31-15,78 79-31 16,-66-58-18-16,-3-3-32 15,-5-4-20-15,-4-4-2 16,0-7-4-16,0 0 6 0,0-3 3 16,0 0 7-16,0-9-4 15,0-12 0-15,4-4-6 16,3-4 9-16,0 0-7 16,2 7 8-16,0 5-10 15,0 4-2-15,3 5-5 16,4 0-41-16,3 3-129 15,3-1-30-15,-3-3-153 16</inkml:trace>
  <inkml:trace contextRef="#ctx0" brushRef="#br0" timeOffset="90829.13">18629 12526 628 0,'0'0'3'16,"0"0"50"-16,0 0-7 15,0 0-9-15,-16 87 7 0,15-75-36 16,1-7-8-16,0-3 0 15,0-2 7-15,1-3 47 16,12-13 3-16,2-4-7 16,6 1-39-16,-6 4 11 15,-2 4-3-15,-6 8-7 16,-6 3-7-16,1 0-5 16,-1 11-16-16,1 13 16 15,1 9 36-15,-2 5-13 16,2 7-8-16,0 5 2 15,4-2-12-15,2 5 3 16,5-3 17-16,4 3-21 16,4 0 4-16,-1 2-1 0,-2-1-1 15,-5-7-6-15,-7-8 2 16,-7-10-3-16,0-9 1 16,0-7-13-16,-12-5 2 15,-4-8 1-15,-2 0 5 16,4-2-1-16,3-18 2 15,5-4 1-15,6-5 0 16,0-5-4-16,6-2 6 16,12 2-5-16,4 3 3 15,2 2 2-15,1 6 2 16,4 3-5-16,-4 6 4 16,0 1 0-16,-3 5-1 0,1-1-2 15,1 1-44-15,-2 2-17 16,-3 0-130-16,-7 0-47 15</inkml:trace>
  <inkml:trace contextRef="#ctx0" brushRef="#br0" timeOffset="120506.45">21928 9886 18 0,'0'0'63'15,"0"0"-38"-15,0 0 48 16,0 0-5-16,0 0-28 16,-17 72 35-16,11-52-40 15,0 3-10-15,0 9 7 16,-1 7-21-16,-4 11 24 16,-4 6-22-16,0 9 10 15,-1 6 14-15,2 8-20 16,4 4-7-16,6 6 18 0,1 8 19 15,3 5-3 1,0 7-25-16,0 7-9 0,0 5 20 16,0 8-11-16,3 12 1 15,0 8-4-15,1-2-14 16,5-2 7-16,3-13-8 16,6-7 1-16,3-10 4 15,0-5-6-15,1-7 0 16,-4-1-3-16,0-1 6 15,-2-1-1-15,-2-2-2 16,-2-2-5-16,1-2 5 16,-3-7-3-16,-2-7-6 0,2-10-24 15,-4-11 21-15,2-9 11 16,-1-12-7-16,0-6-3 16,-1-10 5-16,-1-7 0 15,-2-6 6-15,-1-6-5 16,-2-1-10-16,0-2 13 15,0 2 2-15,0-2 3 16,0 1 4-16,0 1-4 16,0-1-1-16,0 4-2 15,-2 1-16-15,-13 6 16 16,-10 4 7-16,-15 4 2 16,-13 7-3-16,-20 5 1 15,-18 4-5-15,-18 2-2 16,-15 1-1-16,-14 4-5 15,-17 2-4-15,-8 3 4 0,-10-2-6 16,-4-2-8-16,4-3 16 16,5-5-21-16,13-1-104 15,15-5-126-15</inkml:trace>
  <inkml:trace contextRef="#ctx0" brushRef="#br0" timeOffset="157380">10314 11065 11 0,'0'0'11'15,"0"0"4"-15,0 0 9 16,0 0-21-16,0 0 6 16,0 0 5-16,0 0-8 0,0 0 1 15,0 0 6 1,-49-25 0-16,44 22-2 0,-1 3 32 15,2-1-17-15,-2 0-6 16,0 1-4-16,3-2-8 16,0 2 8-16,-2-1 1 15,1-1 2-15,-1 2-7 16,0-1 17-16,2 1-3 16,0-1 15-16,0 1 38 15,-2-1-54-15,2 1-23 16,-2 0 11-16,-1 0-10 15,1 0 5-15,0 0-6 0,2 0 5 16,0 0 9 0,3 0-6-16,0 0-6 0,0 0-4 15,0 0 0-15,0 0-7 16,0 0-31-16,8 0 20 16,14 0 13-16,15 0 9 15,12 0-4-15,17-6 16 16,19-7-13-16,18-6 7 15,15-2 6-15,10-4-9 16,8-1 11-16,-3 0-15 16,-3 0 5-16,-13 3-5 15,-11 0 1-15,-16 6-1 16,-14 1 2-16,-15 5 0 16,-9 3-1-16,-11 2-3 15,-15 3-1-15,-8 2 0 0,-12 1-1 16,-4 0 1-16,-2 0-7 15,0 0 4-15,0 0-8 16,-2 0-26-16,-16 7-26 16,-7 8 22-16,-11 6-119 15,-7 3-39-15</inkml:trace>
  <inkml:trace contextRef="#ctx0" brushRef="#br0" timeOffset="157974.79">10309 11304 162 0,'0'0'37'0,"0"0"-37"16,0 0-10-16,0 0 10 15,0 0 3-15,0 0 3 16,-1 7 21-16,1-3-1 16,9-1-7-16,1-3 22 0,8 0-6 15,6 0 22-15,10 0-11 16,13-3-16-16,17-9-8 15,16-5 1-15,13-4-9 16,10-4 9-16,12-1-12 16,4-3 7-16,5 1-8 15,-3 2-2-15,-7 2-3 16,-11 4-5-16,-10 3 0 16,-10 3 2-16,-11 2-2 15,-14 4 5-15,-9 2-5 16,-11 1 3-16,-13 1-8 15,-9 0 5-15,-8 2 0 0,-5 1 6 16,-3-1-5-16,0 2 19 16,0 0-9-16,0 0-9 15,0 0-2-15,0 0 0 16,0 0-7-16,0 0 6 16,0 0-6-16,0 0-9 15,0 0-30-15,0 0-13 16,-2 0-10-16,-5 0-20 15,-8 5-12-15,1-1-5 16,-5 0-50-16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5T05:46:08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5981 4154 125 0,'0'0'18'15,"0"0"3"-15,0 0 4 16,0 0-9-16,0 0 22 16,0 0-27-16,0 0 2 15,0 0-5-15,-39 2-2 16,36-2 20-16,-3 0-2 16,3 1-11-16,-1-1 13 15,-2 1-14-15,0 1 0 16,-2-2 3-16,-2 3-14 0,4 2 17 15,0-2-12 1,1 0-5-16,4 0-1 0,1 0-21 16,0-1-4-16,0 3 14 15,4-1 11-15,13-2 10 16,10 0 2-16,14-2 4 16,13 0 5-16,16-8-18 15,14-9 3-15,17-7 2 16,10-1-6-16,8-4 14 15,15-4-15-15,2 2 4 16,1 1 0-16,-3-1-1 16,-5 3-2-16,-10 6-2 0,-10 2 2 15,-17 6-2-15,-15 6 0 16,-19 2 1-16,-15 4-2 16,-18 2 2-16,-11 0-2 15,-8 0 1-15,-5 0-23 16,-1 0 23-16,0 0-22 15,0 0-34-15,-3 5-58 16,-12 6 19-16,-6 3-22 16</inkml:trace>
  <inkml:trace contextRef="#ctx0" brushRef="#br0" timeOffset="608.58">5915 4563 75 0,'0'0'56'0,"0"0"-56"15,0 0 0-15,0 0-1 0,0 0-9 16,0 0 10-16,-1 7 2 16,8-7 18-16,1 2-8 15,5-2 40-15,5 0-15 16,7 0-6-16,13-5 29 15,9-9-29-15,13-4-13 16,10-3 13-16,11-4-19 16,5-1 2-16,8-1-4 15,6-1 1-15,12 1-7 16,4 1-2-16,3-4 4 16,2 6-3-16,-10-2 0 15,-7 4-6-15,-10 2 5 16,-9 3-2-16,-9 1 3 0,-13 5-3 15,-11 0-2-15,-10 1-2 16,-11 2 3-16,-10 5 1 16,-7 0 1-16,-7 2-1 15,-3-1 0-15,-1 2-5 16,0 0 4-16,2 0 1 16,4 0-11-16,3 0 8 15,1 0 3-15,2 0-7 16,0 0-24-16,3-1-54 15,-6-3-33-15,1 1-30 16</inkml:trace>
  <inkml:trace contextRef="#ctx0" brushRef="#br0" timeOffset="7246.6">9037 3096 103 0,'0'0'8'15,"0"0"1"-15,0 0 27 16,0 0 25-16,0 0-4 16,0 0-7-16,0 0-10 15,-54-15-10-15,42 15-14 16,-1 0 13-16,-1 0-15 15,1 0-8-15,-3 0 8 16,-1 6-7-16,-1 0 6 16,-1-1-8-16,6 0-3 15,4-2 7-15,6-2 3 0,3-1-12 16,0 0-22-16,0 0-19 16,16-3 41-16,20-14 4 15,17-6 22-15,15-7-5 16,11-6-16-16,9 0 7 15,6-1 0-15,0 0-12 16,-3 5 3-16,-8 1-9 16,-7 6 13-16,-7 6-5 15,-14 5-2-15,-10 4-9 16,-14 5 8-16,-13 2-18 16,-10 3 4-16,-8 0 4 15,0 0-59-15,-2 0 13 16,-15 6 8-16,-9 11 28 0,-9 5-27 15,-9 6-18 1,-3 2-15-16,-5 2-4 0</inkml:trace>
  <inkml:trace contextRef="#ctx0" brushRef="#br0" timeOffset="7845.92">8855 3343 309 0,'0'0'25'15,"0"0"-19"-15,0 0-6 16,0 0 2-16,0 0 8 16,0 0 7-16,-58 24-17 0,58-24-10 15,0 0 8-15,3 0 2 16,12-3 11-16,12-9 41 16,11-5-5-16,9-5-19 15,9-2-12-15,7-2-15 16,7-5 19-16,14-1-17 15,10-5 4-15,11 1 4 16,0-4-8-16,2 3-3 16,-8 1 2-16,-7 6 0 15,-11 6-3-15,-13 3 2 16,-11 6-1-16,-12 0 0 16,-11 6 6-16,-7-2-3 15,-6 5-3-15,-6 0 1 0,-5 2-3 16,-5 1 6-16,-5 3-4 15,0 0 2-15,0 0 4 16,0 0 6-16,0 0-12 16,0 0 3-16,0 0-5 15,0 0 5-15,0 0-3 16,0 0 0-16,0 0 3 16,0 0-5-16,0 0 2 15,0 0-5-15,0 0 0 16,0 0 0-16,0 0 5 15,0 0 0-15,0 0 1 16,0 0 2-16,0 0 1 16,0 0-1-16,0 0-1 15,0 0-2-15,0 0 0 0,0 0-5 16,0 0 5-16,0 0-2 16,0 0-12-16,0 0-25 15,0 0-24-15,0 0-100 16,0 7 42-16,-12 0-67 15</inkml:trace>
  <inkml:trace contextRef="#ctx0" brushRef="#br0" timeOffset="22488.16">17729 3310 568 0,'0'0'15'0,"0"0"-4"15,0 0 30-15,0 0 14 16,0 0-23-16,0 0-22 15,0 0-1-15,0-5 13 16,0 24-9-16,-4 9 27 16,-6 8 22-16,-6 6-25 15,2 3-26-15,-2 5 11 16,4 3-22-16,2 1 3 16,4-4-3-16,4-7 2 15,2-8-5-15,0-7 3 16,0-5-3-16,11-4-45 0,5-8-78 15,3-11-74-15,-4 0-353 16</inkml:trace>
  <inkml:trace contextRef="#ctx0" brushRef="#br0" timeOffset="22945.71">18240 3341 413 0,'0'0'20'0,"0"0"-20"0,0 0 62 15,0 0-23-15,0 0-35 16,-86-7 12-16,66 34-10 16,7 6 0-16,2 3 0 15,6-3 1-15,5-3-1 16,0-6-5-16,8-7-1 15,6-5-4-15,2-8 4 16,1-4 24-16,3 0 0 16,1-16 35-16,-1-6 4 15,-1-5-43-15,-5-2 3 16,-4 3 7-16,-3 2-30 16,-4 7 9-16,-3 9 13 15,0 7 25-15,0 1-47 16,0 1-9-16,0 21 9 15,0 12 11-15,0 9-10 0,0 6 20 16,0 7-18-16,0 1 2 16,0-3-4-16,0-5 5 15,7-10-3-15,-3-6-3 16,3-9-6-16,-1-6-35 16,5-7-100-16,7-11-19 15,1 0-298-15</inkml:trace>
  <inkml:trace contextRef="#ctx0" brushRef="#br0" timeOffset="23305.79">18607 3498 744 0,'0'0'3'0,"0"0"17"15,0 0 64-15,0 0-35 16,0 0-31-16,0 0-18 15,3-18-6-15,5 16 3 16,3-3 3-16,6-1 6 16,2 1-6-16,2-3 9 15,-1 4-2-15,-3 1-7 16,-3 2 0-16,-2 1 0 16,-6 0-11-16,0 13 8 15,-2 9 3-15,-2 10 0 16,-2 8 8-16,0 8-3 0,0 1 10 15,0 1-13 1,0-5 2-16,-2-5-3 0,1-3 3 16,1-7-4-16,0-4 0 15,0-7-26-15,0-3-54 16,13-8-80-16,-1-8-9 16,2 0-257-16</inkml:trace>
  <inkml:trace contextRef="#ctx0" brushRef="#br0" timeOffset="23704.31">18992 3564 663 0,'0'0'87'0,"0"0"-53"16,0 0-34-16,0 0-1 16,0 0 1-16,0 84 5 15,-2-48 13-15,1 0-18 16,-2-7 5-16,3-7-5 15,0-2-3-15,0-6 0 16,7-6 3-16,2-1 7 16,3-6-5-16,5-1 4 15,5 0 40-15,2-10-11 16,1-10-20-16,1 0 8 16,-6-2-17-16,-4 3 2 15,-6 9 1-15,-6 3-4 0,-4 7 7 16,0 0-12-1,0 0-12-15,0 14 2 0,0 8 10 16,0 8 10-16,0-1 4 16,2 0-12-16,1 0 4 15,3-6-6-15,-2-3 0 16,5-3-4-16,0-2 3 16,2-3-40-16,12-9-82 15,10-3-76-15,8-1-161 16</inkml:trace>
  <inkml:trace contextRef="#ctx0" brushRef="#br0" timeOffset="23937.91">19489 3767 803 0,'0'0'2'0,"0"0"-2"16,0 0 17-16,0 0-14 15,0 0 2-15,0 0 3 16,74 0-1-16,-47 0-4 16,0-4 30-16,1-5-24 15,1-2-8-15,-1-2-1 16,3 1-29-16,4-2-117 16,-3-2 12-16,-5-1-448 15</inkml:trace>
  <inkml:trace contextRef="#ctx0" brushRef="#br0" timeOffset="24179.49">20033 3442 792 0,'0'0'13'16,"0"0"-1"-16,0 0-8 15,0 0-4-15,0 0 0 16,12 80 19-16,-12-34 2 15,0 4-11-15,0-2 7 16,0-4-8-16,0-7-4 16,0-4-5-16,2-8-1 0,5-5-7 15,2-6-59-15,6-7-65 16,7-7-54-16,5-5-281 16</inkml:trace>
  <inkml:trace contextRef="#ctx0" brushRef="#br0" timeOffset="24618.31">20467 3403 144 0,'0'0'504'16,"0"0"-501"-16,0 0-3 16,0 0 22-16,0 0-17 15,-79 27-5-15,63-1 6 0,2 7 19 16,1 1-20-1,8-2 0-15,4-6 5 0,1-5-10 16,0-7 0-16,7-6 0 16,7-7 9-16,2-1 45 15,3 0-12-15,4-16-7 16,-2-5-13-16,0-1 2 16,-4-1-18-16,-5 0-1 15,-1 5 1-15,-5 7 4 16,-3 7 7-16,-3 4-6 15,0 0-11-15,0 5 0 16,0 20-2-16,-3 11 2 0,-4 7-5 16,0 7 9-16,3 4-4 15,1 0 2-15,1-3 2 16,2-1-4-16,0-6 5 16,0-5-9-16,0-5 4 15,3-7-10-15,2-8-4 16,3-6-16-16,3-9-72 15,7-4-34-15,8-7-19 16,3-23-372-16</inkml:trace>
  <inkml:trace contextRef="#ctx0" brushRef="#br0" timeOffset="25106.73">20840 3523 597 0,'0'0'31'0,"0"0"62"15,0 0 33-15,0 0-48 16,0 0-62-16,0 0-16 16,-7-42-4-16,-2 42-11 15,-4 15 15-15,-6 9 9 16,3 7-1-16,5 5-8 16,4-2 4-16,5-3 0 15,2-6-6-15,0-10 2 16,0-6-18-16,8-3 17 15,6-6 1-15,3 0 6 16,5-5 8-16,4-13-11 16,-2-6 16-16,-2-4-16 0,-1-3 3 15,-4-3 13 1,-6 4-14-16,-2 10-2 0,-6 5 10 16,-3 9 3-16,0 6-9 15,0 0-7-15,0 4-21 16,-4 21 21-16,-7 13 1 15,-2 8 0-15,3 2 10 16,0 2-11-16,2-1 7 16,2 0-4-16,0-4-3 15,3 1-1-15,1-5 1 16,2-5 0-16,0-3 6 16,0-9-3-16,0-6-6 15,0-7 0-15,0-3-20 0,2-5-17 16,8-3-59-16,6-3-89 15,4-25-86-15</inkml:trace>
  <inkml:trace contextRef="#ctx0" brushRef="#br0" timeOffset="25653.8">21285 3500 699 0,'0'0'13'16,"0"0"12"-16,0 0 55 15,0 0-40-15,0 0-36 0,0 0-1 16,83-51-3-16,-69 51-5 16,-3 7-15-16,0 10 14 15,-4 6 6-15,-4 4 20 16,-3 1-20-16,0 2 22 15,-6-5-20-15,-10 0 5 16,-2-7-3-16,3-5-3 16,0-5-1-16,8-4 0 15,1-2 3-15,4-2-1 16,1 0 1-16,1 0 7 16,0 0-9-16,0 0-1 15,0 0-2-15,1 0-43 16,11 0 35-16,6 4 10 0,5 6 3 15,0 2 2 1,3 7-5-16,-1 3-2 0,-5 2 0 16,2 3-7-16,-4 1 9 15,-6 2-6-15,-5-2 6 16,-7-2-1-16,0-1 1 16,-1-3 0-16,-14-4 0 15,-8-5 4-15,-5-2-4 16,-6-5 4-16,-5-1-1 15,-3-2 1-15,0-3-1 16,-3 0 0-16,-4 0-1 16,-3 0-4-16,3 0-53 0,3-1-87 15,4 1-82 1</inkml:trace>
  <inkml:trace contextRef="#ctx0" brushRef="#br0" timeOffset="26133.76">19141 4441 660 0,'0'0'18'0,"0"0"-17"15,0 0 73-15,0 0-33 16,0 0-33-16,0 0 0 16,131 0-5-16,-41 0 9 15,16 0 17-15,19-5-14 16,20-2-6-16,16-1 4 15,12 1-11-15,4-2 7 16,-1 2 2-16,-4 1-2 0,-14-2-5 16,-8-1-3-16,-12 1-1 15,-19 0 0-15,-22 2 2 16,-27 0 0-16,-28 4-2 16,-21-1 0-16,-15 2-1 15,-6-2 4-15,0-2-9 16,-26 2 6-16,-14 3-44 15,-18 0-1-15,-11 0-52 16,-8 5-36-16,-5 5-27 16,1 0-244-16</inkml:trace>
  <inkml:trace contextRef="#ctx0" brushRef="#br0" timeOffset="26537.79">19730 4559 468 0,'0'0'17'0,"-101"13"-14"16,71-11 33-16,12 0 17 15,12 1-31-15,6-3-22 16,0 0 0-16,14 0 0 16,19 0 26-16,16 0 5 15,15-5-17-15,10-4 35 16,16-3-14-16,11 1 11 15,14 2-19-15,12 1-10 16,3 1 8-16,4 3-15 16,-4 1 8-16,-11 3-4 0,-7 0-10 15,-11 0 2-15,-11 0-5 16,-13 0 3-16,-7 0-2 16,-17 0-2-16,-13 0 0 15,-19 0 2-15,-11 0 1 16,-7-2-1-16,-3 2 23 15,0 0 6-15,0 0-5 16,0 0-24-16,0 0-2 16,0 0-4-16,0 0-33 15,0-2-49-15,0-1-85 16,0-3-129-16</inkml:trace>
  <inkml:trace contextRef="#ctx0" brushRef="#br0" timeOffset="40962.11">17254 7666 222 0,'0'0'2'16,"0"0"0"-16,0 0 2 15,0 0 3-15,0 0 13 16,0 0 35-16,0 0-21 15,0 0 12-15,7 5 7 16,0-5-22-16,2 0 1 16,7 3-11-16,8-3 5 0,13 0-8 15,9 0 6-15,13 0-4 16,6 0-2 0,8 0-16-16,0 0 7 0,6 0-4 15,1 0-1-15,0 0 5 16,5 0-9-16,1 0 0 15,4 0 0-15,2 0 2 16,-2 0-2-16,-3 0 0 16,1-6 4-16,-5 2-5 15,-1 1 3-15,-9-1-2 16,-6 4 0-16,-4 0 1 16,-5 0-1-16,-1 0 0 15,0 0 0-15,-2 0 0 0,-5 0-3 16,-5 0 3-16,-6 0 4 15,-6 0-3-15,-5 3-1 16,-6-2 1-16,-4 0-1 16,-4 1-1-16,-1-2 1 15,-5 1 1-15,-2-1-1 16,-2 1-3-16,-1-1 2 16,-1 2-19-16,-2-1-20 15,0 4-12-15,-3 0-77 16,-20 1 4-16</inkml:trace>
  <inkml:trace contextRef="#ctx0" brushRef="#br0" timeOffset="41755.4">17663 7771 179 0,'0'0'34'0,"0"0"-31"16,0 0-1-16,0 0 6 16,0 0 16-16,0 0-13 15,-9 3-6-15,9-2-3 16,0 2 5-16,0 0 17 15,3-2 8-15,6 0-3 16,5-1 17-16,3 0 16 16,8 0-29-16,8 2-15 15,9-2 2-15,12 0-3 16,9 0-4-16,11 0 6 16,8 0-19-16,9 0 5 15,9 0-5-15,1 0 1 0,1 0 1 16,-1 0-2-1,-5 0-2-15,-10-2-11 0,-11 2 4 16,-11 0 0-16,-10 0 4 16,-9 0-2-16,-8 0 7 15,-9 0 0-15,-8 0 2 16,-7 0-6-16,-7 0 13 16,-6 0-15-16,0 0 6 15,0 0-4-15,0 0 3 16,0 0-6-16,0 0-9 15,0 0-38-15,0 0-52 16,0 2 37-16,0 1-34 0,-5-1-89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5T05:48:42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3925 414 0,'0'0'0'0,"0"0"-19"0,0 0 5 15,0 0 14 1,0 0 46-16,0 0-24 0,0 0 5 16,0 0 2-16,0 0-2 15,-75-59 10-15,73 59-12 16,2 0-25-16,0 0 0 16,0 0-2-16,0 0-4 15,0 0 6-15,13 0-5 16,8 3 3-16,6 1-9 15,10-2 11-15,6-2 1 16,9 0 3-16,5 0-3 16,10 0 2-16,-1-3 1 0,10-6 2 15,0 2-3-15,3-1-1 16,10 1 5-16,2 1-4 16,2-1 1-16,-1 3 6 15,2-3-9-15,0 3 6 16,2-4-7-16,-2 1 5 15,3-3-5-15,-3-1 6 16,6-3-3-16,-5 0-3 16,8-3 1-16,6 1 1 15,3-4-2-15,1 6 2 0,-1 2-2 16,-6 5-5 0,-5 6 1-16,-2-1 4 15,-5 2 2-15,-3 0 0 0,-2-3-2 16,-1-2 0-1,0-1-4-15,0-2 4 0,-1-1 0 16,1 1 4-16,-9-1-3 16,-3 2 1-16,-12 3-2 15,-13 1-4-15,-8 3 4 16,-10 0 0-16,-6 0-2 16,-11 0-1-16,-4 0 3 15,-6 0 0-15,0 0 0 16,-4 0-8-16,-2 0 8 15,0 0 0-15,0 0 5 16,0 0-4-16,0 0-1 16,1 6-23-16,1 5-49 0,2 3-56 15,5-1-161-15</inkml:trace>
  <inkml:trace contextRef="#ctx0" brushRef="#br0" timeOffset="1147.58">11565 3933 401 0,'0'0'0'0,"0"0"-24"16,0 0 24-16,0 0 42 16,0 0-9-16,0 0-13 15,0 0-20-15,-10 1-2 16,10-1-10-16,0 0-22 15,6 0 19-15,10 0 15 16,10 0 12-16,4 0-7 16,4-9-3-16,6 4 20 15,6-3-17-15,9 1 8 16,7-1 27-16,6 0-12 0,4 1-25 16,1-3-1-1,7-3-1-15,4 2 3 16,7-3-3-16,4 0 4 0,-2-1 2 15,-2 1-6-15,-2 2 1 16,-3-1-2-16,-3 2 1 16,-3 2-5-16,-2 1 14 15,-5 0-10-15,-10 5 5 16,-10-3-4-16,-12 2 4 16,-10 0-5-16,-7-1 1 15,-11 1 4-15,-2 1 12 16,-7 1-2-16,1-1-2 15,-2 3-9-15,0-3 0 0,-2 3-2 16,1-1-4 0,-2 1 2-16,1 0-10 0,1 0-16 15,-2 0-24-15,0 0-23 16,0 0-62-16,0 0-49 16</inkml:trace>
  <inkml:trace contextRef="#ctx0" brushRef="#br0" timeOffset="11151.4">12729 4221 336 0,'0'0'10'0,"0"0"0"15,0 0-3-15,0 0 2 16,0 0-9-16,0 0-21 15,0 0 21-15,7 0 25 16,-4 0-13-16,9-4 15 16,3-3-15-16,8-3 0 15,5-2-5-15,5-3 14 0,7-4-10 16,3-1 7 0,6-1 0-16,5-1-7 0,1-1 5 15,-1 5-4-15,-7 2-11 16,-9 3 4-16,-8 4-4 15,-5 1 0-15,-8 3-1 16,-4 1 4-16,-9 1-8 16,-2 3 4-16,-2 0-32 15,0 0 19-15,0 0-24 16,-15 3-21-16,-8 10-39 16,-9 2-85-16</inkml:trace>
  <inkml:trace contextRef="#ctx0" brushRef="#br0" timeOffset="11363.31">12866 4244 257 0,'0'0'0'0,"0"0"-75"16,0 0 24-16,0 0 51 15,0 0 50-15,121-12 12 16,-62-5-12-16,6-2-25 15,-1 0-25-15,-3-1 0 16,-6 0 10-16,-10 1-10 16,-5 6-79-16,-16 3-103 15</inkml:trace>
  <inkml:trace contextRef="#ctx0" brushRef="#br0" timeOffset="22148.09">4935 6411 5 0,'0'0'129'16,"0"0"-129"-16,0 0-33 16,0 0 27-16,0 0 6 0,0 0 16 15,0 0 35-15,0 6 28 16,0-6 23-16,0 2-26 15,0-2-16-15,0 0-15 16,0 0-9-16,0 0-36 16,6 0 1-16,14-8 7 15,15-14-8-15,18-7 3 16,11-7 10-16,13-8-8 16,5 2 7-16,1 2-7 15,0-1-10-15,-3 5 11 16,-8 5-1-16,-12 6-5 15,-16 6-5-15,-11 7 4 0,-12 3-3 16,-9 6-36-16,-9 2 8 16,-3 1-5-16,0 0-91 15,0 7 117-15,-15 15-37 16,-7 3-80-16,-8 3-51 16</inkml:trace>
  <inkml:trace contextRef="#ctx0" brushRef="#br0" timeOffset="22499.19">5322 6442 59 0,'0'0'325'0,"0"0"-317"16,0 0-8-16,0 0 25 16,0 0-1-16,0 0-24 15,-17 17-18-15,17-17 18 16,11-3 40-16,14-14 0 15,14-8-8-15,16-8-1 16,18-5 0-16,12-5-18 16,3 2 1-16,2 2-7 15,-4 5 0-15,-4 2-4 16,-7 6 1-16,-8 2 0 16,-9 2-2-16,-7 7-2 15,-9 1 0-15,-8 3 0 16,-7 5 0-16,-10-1 0 15,-6 4-2-15,1 1-12 16,-6 0-34-16,-2 2 10 0,1 0-33 16,-2 0-19-16,0 0-74 15,-2 0-18-15</inkml:trace>
  <inkml:trace contextRef="#ctx0" brushRef="#br0" timeOffset="44323.12">10675 12525 19 0,'0'0'343'0,"0"0"-343"16,0 0-15-16,0 0 15 16,0 0 90-16,0 0-34 15,0 0-30-15,0 0-23 16,-36 0-3-16,36 0-4 0,0 0 0 16,0 0 1-16,0 0 3 15,18 0 17-15,13 0 22 16,15 0-16-16,17-2-9 15,22-5 6-15,21-1-8 16,15 1 19-16,12 1-23 16,7 3 2-16,1 2 2 15,10 1-10-15,4 0 3 16,8 0-5-16,5 0 0 16,1 0 4-16,-2 0-4 15,-9 0 0-15,-10 0 3 0,-11 0 0 16,-13 0 1-1,-15 0-4-15,-18 0-1 0,-23 0 0 16,-23 0 2-16,-22 0-1 16,-12 0 0-16,-8 0-1 15,-3 0-16-15,0 0 17 16,0 0 4-16,0 0-4 16,-10 0-21-16,-8 1-11 15,2 7-3-15,-5 0-10 16,-8 2-19-16,-11-3-35 15,-14 0-128-15</inkml:trace>
  <inkml:trace contextRef="#ctx0" brushRef="#br0" timeOffset="44901.92">10773 12746 358 0,'0'0'0'0,"0"0"-13"15,0 0 13-15,82 5 18 16,-38-3-2-16,11 0 18 16,13 2-7-16,16-4-8 15,14 0 7-15,16 0 2 16,11 0 4-16,20-4-10 15,11-2-21-15,7 0 16 16,16-4-5-16,3 3 0 16,-2 0-5-16,-1 3 6 15,-9 1-6-15,-7 0 2 0,-12 3-6 16,-17 0-1-16,-10 0-2 16,-22 0 5-16,-18 0-9 15,-23 0 8-15,-18 0-2 16,-17 0 0-16,-17 0-2 15,-8 0-2-15,-1 0 2 16,0 0 25-16,0 0-11 16,0 0-14-16,-4 0-31 15,-1 0 14-15,1 0-29 16,-1 0-24-16,-3 0-52 16,-2 0-128-16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5T05:50:00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18066 2809 559 0,'0'0'2'0,"0"0"-1"15,0 0 18-15,0 0 11 16,-15-88 7-16,7 68 5 16,1 1-21-16,-2 4 4 15,-4 2 27-15,-1 5-26 16,-5 5 11-16,-2 3-31 15,-5 0 6-15,-1 0 5 16,-5 17-17-16,-3 7 12 16,-5 10 2-16,1 8-11 15,3 7 0-15,4 8 7 0,2 1-9 16,6-1 11 0,9-1-1-16,3-6-6 0,11-3-3 15,1-5 0-15,7-4 5 16,20-4-7-16,9-7 1 15,8-5-1-15,6-7 0 16,-1-10 2-16,0-5 11 16,-4 0 4-16,1-16 14 15,-2-10-7-15,-1-1 1 16,0-7-6-16,-3-4 1 16,2-8-19-16,-3-3 7 15,-6-2-7-15,-7-1-2 16,-5 5-5-16,-12 4 2 0,-6 7 3 15,-3 6-26 1,-10 4 7-16,-26 11-1 0,-19 5-17 16,-14 10 17-16,-4 0-10 15,4 0 1-15,16 10 29 16,15 0-7-16,16-2 8 16,12 3 0-16,5 4-6 15,4 4 1-15,1 5-9 16,0 0 9-16,15 3 5 15,7-1 0-15,2-3 2 16,1 3 7-16,7 1-9 16,3 2 22-16,3 2-7 15,-3 1-5-15,3-1 2 16,-4-2-11-16,-2 0 4 0,-6-5-9 16,-3-2 4-16,-4-4-3 15,-2-4-55-15,-1-2-82 16,-1-8-5-16,0-4-174 15</inkml:trace>
  <inkml:trace contextRef="#ctx0" brushRef="#br0" timeOffset="413.81">18456 2950 682 0,'0'0'7'0,"0"0"-7"15,0 0 3-15,0 0-3 0,0 0 5 16,-22 97-1-16,22-67-1 16,0-1-1-16,0-5 4 15,0-6-6-15,10-6 2 16,-2-4-4-16,2-5 5 16,4-3 1-16,2 0 32 15,5-12 31-15,3-10-12 16,0-5-29-16,1-4-20 15,-1 0 1-15,-3 0-6 16,-6 6 3-16,-6 8-1 16,-6 6-1-16,-3 10 13 15,0 1-15-15,0 2-22 0,0 17 16 16,-11 6 6-16,2 3 15 16,3-2-14-16,3 0 0 15,3-2 5-15,0-2-6 16,0-2 0-16,5-4-1 15,7-2-41-15,7-3-46 16,6-8-32-16,2-3-49 16,-1-4-277-16</inkml:trace>
  <inkml:trace contextRef="#ctx0" brushRef="#br0" timeOffset="640.22">18905 2956 495 0,'0'0'120'0,"0"0"-96"16,0 0-20-16,0 0 4 0,0 0-6 16,0 0 14-16,-19 92-13 15,16-63 4-15,2-2-6 16,-1-1 3-16,2-4-1 16,0-3-2-16,-2-2 1 15,1-3-2-15,1-6 0 16,-2-2-18-16,2-5-55 15,0-1-102-15,0-3-196 16</inkml:trace>
  <inkml:trace contextRef="#ctx0" brushRef="#br0" timeOffset="805.56">18882 2779 706 0,'0'0'13'15,"0"0"5"-15,0 0 12 16,0 0-30-16,0 0-2 16,0 0-60-16,50-27-12 15,-27 27-118-15</inkml:trace>
  <inkml:trace contextRef="#ctx0" brushRef="#br0" timeOffset="1434.66">19158 2844 551 0,'0'0'41'0,"0"0"-31"15,0 0-5-15,0 0 18 16,0 0-10-16,97 25 6 16,-72-9-3-16,-6 4-12 15,-4 1-4-15,-6 1-1 16,-9-2-1-16,0 1-2 15,-4-1 4-15,-16 1 0 16,-7-4-3-16,0-2 3 16,1-4 1-16,9-3 6 15,5-2-6-15,8-3 6 0,2-2-2 16,2 1-8 0,0-1 3-16,0 3-8 0,0 2 4 15,0 3 4-15,9 3 3 16,2 2 2-16,1 2-1 15,4 0 8-15,4 5 4 16,5 1-7-16,2 3 10 16,2 2-8-16,-2 1 5 15,-2-1-12-15,-6 0 4 16,-3 0-8-16,-10-1-2 16,-6-2-2-16,0-3 1 15,-18-3-10-15,-13 1 4 16,-7-2-9-16,-5-4 18 15,-1 0 3-15,-3-5-3 16,3-5 0-16,2-3 9 0,4 0-1 16,8 0 9-16,8-10 2 15,9 0-2-15,8-1 26 16,5 0-25-16,6-6-18 16,24-2 0-16,13-3-23 15,9 1 19-15,4 1-12 16,1 1 11-16,-4 3 2 15,-4 5 0-15,-13 2-3 16,-12 6-6-16,-15 3-55 16,-9 0-19-16,0 0-23 0,-24 3-6 15,-9 8-70 1</inkml:trace>
  <inkml:trace contextRef="#ctx0" brushRef="#br0" timeOffset="2153.94">17708 3816 17 0,'0'0'258'16,"-133"21"-248"-16,84-12 60 15,14-5 22-15,17-2-24 16,11-1-27-16,7-1-41 15,7 0-27-15,28 0 27 0,23-7 40 16,23-5 15-16,23 0 18 16,17 1-16-16,18 0 8 15,17 2-22-15,17-3-15 16,14 0-9-16,3 1-2 16,-2 1-12-16,-10-1 2 15,-13 1-6-15,-14 1 2 16,-26 3-2-16,-23 3-2 15,-32 3-2-15,-31 0-16 16,-20 0-17-16,-14 0-10 16,-5 0-37-16,-11 0 76 15,-23 0 5-15,-16 0-2 0,-15 9 4 16,-19 2 0 0,-13 8-9-16,-13 2-31 0,-12 5-61 15,-10 1-17-15,-3 2-5 16,0 2 57-16,7-2 64 15,6 0 2-15,4-3 21 16,3-1 22-16,4-1 16 16,4-2-11-16,2 2-21 15,6-2 8-15,10-1-22 16,8-3-10-16,16 0 10 16,17-3-5-16,16-5-1 15,15-2-2-15,12-4-5 16,5-2-20-16,12-2-13 15,30 0 33-15,22-9 46 16,27-8 3-16,21-2-17 0,20-1 14 16,14 0-24-16,7 3 9 15,5 1-4-15,-1 4-15 16,-2 2 4-16,-5 3-14 16,-10 2-1-16,-13-2 12 15,-12 5-13-15,-15-2 0 16,-17 1 0-16,-21 2-8 15,-26-1-29-15,-23-1-62 16,-7-2-75-16,-6-4-186 16</inkml:trace>
  <inkml:trace contextRef="#ctx0" brushRef="#br0" timeOffset="2310.98">19708 3961 466 0,'0'0'130'16,"0"0"-130"-16,0 0-10 15,0 0-87-15,0 0-295 16</inkml:trace>
  <inkml:trace contextRef="#ctx0" brushRef="#br0" timeOffset="41215.51">10541 5850 92 0,'0'0'0'0,"0"0"-20"16,0 0 20-16,0 0 10 15,0 0 12-15,0 0-17 16,0 0 0-16,0 0 4 15,25-31-1-15,-25 30 10 16,0-1 6-16,0 2 9 16,0-3-8-16,0 1 25 15,0 2-22-15,0-2 5 16,0 1-5-16,0-1-7 16,0 1-12-16,0 0 1 0,-3-1-7 15,-2 2 7 1,2 0-10-16,-4 0 5 15,4 0-1-15,0-1-3 0,-1 1 0 16,-1 0-2-16,1 0 2 16,-1 0 1-16,-2 0-2 15,5 0 5-15,-2-2-1 16,-4 2-4-16,1 0 0 16,-3 0 5-16,-1 0-5 15,3 0 0-15,-2 0-3 16,1 0 9-16,3 0-6 15,3 0 1-15,2 0-1 16,1 0 0-16,0 0-8 16,0 0 1-16,0 0 5 15,0 0-5-15,7 0 7 0,17 0 3 16,13 0-1-16,14-7 4 16,10-3-1-16,8-5 5 15,4 0-7-15,4-4-1 16,2 1 17-16,-2 2-19 15,-9 2 1-15,-11 3-1 16,-13 3 8-16,-12 5-9 16,-14 1 1-16,-6 1-19 15,-9 1 2-15,-3 0-9 16,0 0-11-16,-3 0-8 16,-12 6-39-16,-2 1-97 15</inkml:trace>
  <inkml:trace contextRef="#ctx0" brushRef="#br0" timeOffset="41816.31">10360 6007 292 0,'0'0'115'0,"0"0"-113"15,0 0 6-15,0 0 22 16,0 0 11-16,0 0-11 15,2 0-30-15,1 0 10 16,8 0-9-16,3-3 1 16,10-3 6-16,9-4-8 15,14-3 2-15,16-3 3 16,9-6 0-16,10 0 6 16,4-2-6-16,5-1-4 15,0 1 0-15,-2 1 0 16,-8 3 5-16,-8 3-2 0,-12 3-2 15,-14 3-4-15,-13 4-2 16,-9 2 4-16,-10 1 6 16,-7 4-6-16,-7-3 0 15,-1 3 0-15,0 0 0 16,0 0 3-16,0 0-3 16,0 0 1-16,0 0-1 15,0 0 2-15,0 0 0 16,0 0-4-16,0 0 4 15,0 0-5-15,0 0 3 16,0 0-1-16,0 0-6 16,0 0-13-16,0 0-39 15,0 0-22-15,0 5-50 0,-4-2-77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5T05:57:10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5280 6907 124 0,'0'0'0'16,"0"0"0"-16,0 0 0 0,0 0 7 16,0 0 3-16,0 0 9 15,0 0-13-15,0 0 10 16,42-15 21-16,-39 15 6 15,-3 0 35-15,0 0 6 16,0-2-23-16,0 1-40 16,0 0-20-16,0 1 12 15,0 0-13-15,1 0 4 16,8-2-8-16,0 2 5 16,9-1-1-16,3-1 1 15,6-1 2-15,4-2-4 16,15 0 2-16,8-2 2 15,8-3 10-15,10 1-8 16,7-3 7-16,3 2-12 0,8-2 1 16,2 2 3-16,-1 1 5 15,-4 2-6-15,-10 5-3 16,-4-1 1-16,-7 3-1 16,-2 0 0-16,-3 0 0 15,5 0 5-15,-2-2-3 16,3-1-2-16,8-2 2 15,1-2 0-15,0-1-4 16,3-3-1-16,1-2 3 16,3 3 8-16,0-2-8 15,0 0-2-15,-3 4 1 16,-1-1 2-16,-5 4 6 16,2 1-7-16,-4-1 1 0,2 5 2 15,-3-2-2-15,0 2 5 16,5 0-6-16,3 0 0 15,2 0 0-15,-2 0 0 16,-1 0 8-16,2-3-9 16,0 1 1-16,1 0-3 15,0 0-1-15,-7 2 8 16,1 0-5-16,-7 0 1 16,-3 0 0-16,-6 0 0 15,-4 0 2-15,-1 2 1 16,-6 2-3-16,4 1-1 15,-1-2 1-15,-2 0 0 16,-1 0 0-16,-5-1 0 0,0-1 0 16,-7 1-2-16,-3-2-1 15,-5 3 6-15,-4-3 0 16,-6 0-3-16,-2 0 0 16,-4 0-3-16,-3 0-2 15,-1 2 5-15,-7-2-2 16,2 0-1-16,-3 0-1 15,0 0 1-15,0 0 3 16,0 0-5-16,0 0 5 16,0 0-6-16,0 0-3 15,0 2-30-15,0 2-1 16,0 1-54-16,-6-4-143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5T05:59:04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3709 2375 29 0,'0'0'19'16,"0"0"-13"-16,0 0-1 16,0 0-3-16,0 0-4 15,0 0 0-15,0 0 2 16,-46 48-4-16,46-41-1 0,0 0-5 15,0-1 4 1,0 3-26-16</inkml:trace>
  <inkml:trace contextRef="#ctx0" brushRef="#br0" timeOffset="606.41">3645 2646 38 0,'0'0'135'15,"0"0"-128"-15,0 0-2 16,0 0-1-16,0 0-2 16,0 0 11-16,-9 11-13 0,9-8 6 15,0 0 9-15,0 4 20 16,3 0-10-16,5 0-6 15,-1 1-14-15,2-1 6 16,0 1 2-16,0 1-13 16,9 1 22-16,1-1-9 15,8-2-2-15,10-2 5 16,13-3 18-16,9-2-4 16,7 0-24-16,8 0-5 15,7-11-1-15,10 0 6 16,7-2-6-16,4 0 7 15,1-1-4-15,-2 1 9 0,-4 2-5 16,3 1-7-16,-6 3 1 16,-3-1 8-16,2 4-4 15,-2 0-5-15,5 1 0 16,1 0-8-16,5 0 20 16,2 1-12-16,-1-3 0 15,0 3-1-15,-6-1 1 16,-12 3 0-16,-3 0 0 15,-13 0 1-15,-10 0-6 16,-8 3 10-16,-6-1-10 16,-5-2 6-16,-10 0-2 15,-9 0 2-15,-3 0 1 16,-11 0-2-16,-5 0-6 16,-2 0 6-16,0 0 0 15,0 0-6-15,0 3-39 0,0 1-58 16,-11 5-42-16,-7 2-68 15</inkml:trace>
  <inkml:trace contextRef="#ctx0" brushRef="#br0" timeOffset="1724.15">4561 3839 159 0,'0'0'0'0,"0"0"3"0,0 0 16 16,0 0-6-16,0 0 45 15,0 0-2-15,-21-45-22 16,21 42-34-16,0-3 3 15,0 5 18-15,6 0-15 16,3 1-1-16,3 0 8 16,3 0 12-16,7 0-25 15,5 0 14-15,6 0 2 16,10 0-3-16,6 0-6 16,8 0 13-16,1 0-4 15,-1 1-8-15,3 3-8 0,-5 1 5 16,-2 0-5-16,-1 2 6 15,1-4-5-15,-1 0 2 16,5 0-3-16,2 0-4 16,4-3 4-16,9 3 2 15,2-3 2-15,-4 0-4 16,-1 0 0-16,-1 1 0 16,-2 0 0-16,1-1-4 15,-1 3 2-15,-5 0 2 16,2 3 8-16,-2-1-8 0,0-2-2 15,2 1-2 1,1-2 7-16,1-1-3 0,-2-1 0 16,-2 0 4-16,-3 0-11 15,-4 0 11-15,1 0-5 16,-1 0 1-16,-9 0 0 16,-7 0-1-16,-8 0 3 15,-10 0-2-15,-4 0 0 16,-5 0 1-16,-7 0 3 15,-4 0-4-15,0 0-2 16,0 0-6-16,0 0 8 16,2 0 0-16,-2 0 5 15,0 0-5-15,0 0-1 16,0 0-3-16,0 0 8 16,0 0-11-16,0 0 4 0,1 0-33 15,3 3-40-15,-2 0-51 16,-2 1-62-16</inkml:trace>
  <inkml:trace contextRef="#ctx0" brushRef="#br0" timeOffset="1889.86">7001 3859 295 0,'0'0'0'0,"0"0"-190"16</inkml:trace>
  <inkml:trace contextRef="#ctx0" brushRef="#br0" timeOffset="4558.85">8472 2712 129 0,'0'0'38'0,"0"0"6"15,0 0 31-15,0 0 3 16,0 0-36-16,0 0-3 15,0-6-15-15,0 6-23 16,0 0 17-16,0 0-15 16,0 0-1-16,0 0-4 15,0 0 2-15,0 0 0 16,0 0 22-16,0 0-19 16,0 0-6-16,0 0 3 15,0 0-1-15,10 0 1 16,8 0 8-16,4 0-1 15,8 0 7-15,5 0-6 0,5 0-1 16,6 0-5 0,2 0-1-16,4 0 2 0,3 0-2 15,-1 0 5-15,-2 0 8 16,0 0-10-16,-1 0-2 16,-3 0-2-16,-2 0 0 15,2 0-7-15,1 0 11 16,6 0-4-16,2-1 7 15,-1-2-3-15,0 0-2 16,-1 1-2-16,2-1 0 16,-2 3 0-16,0-3 1 15,-1 3-2-15,-2 0-1 16,5 0 2-16,-5 0 2 0,-3 0-2 16,0 0 0-1,0 0 0-15,1 0 0 0,-1-2 0 16,3 0 3-16,-1-1 5 15,4-1-12-15,-3 1 8 16,-2 3-4-16,-3 0 0 16,-2 0 0-16,0 0 0 15,-2 0 6-15,-3 0-5 16,-1 0-1-16,-5 0 0 16,-5 0 0-16,-6 0-2 15,-3 3 0-15,-4-3 2 16,0 0 1-16,-3 2 0 15,-3-2-1-15,2 0 0 16,-5 0 2-16,1 0-2 0,1 0 0 16,0 0 0-1,0 0 0-15,1 0-20 0,-3 0-25 16,-5 3-117-16,-2-1-116 16</inkml:trace>
  <inkml:trace contextRef="#ctx0" brushRef="#br0" timeOffset="5466.04">8960 2975 186 0,'0'0'31'15,"0"0"-18"-15,0 0 31 16,0 0 34-16,0 0-33 15,0 0 14-15,-21-38-59 16,21 35 2-16,0-2-2 16,0 2 8-16,0 2-1 15,0-3-7-15,2 0 2 16,6 1 6-16,1 0-4 16,4 0 4-16,2 2-3 0,5-1 0 15,2 2 9-15,7-5-12 16,2 5-2-16,6-3 3 15,5 0 1-15,5 0 10 16,6 0-7-16,5 0-2 16,2 1 1-16,2-1-5 15,1-2 4-15,1 0-2 16,-1-1 3-16,2-1-8 16,1 3 2-16,-2 0-5 15,-3 2 4-15,-4 1 2 16,-4 1-1-16,-2 0 5 15,0 0-5-15,3 0 0 16,0 0 0-16,-2-2 0 0,0 0 0 16,0-1 2-1,-6 3 0-15,2-3-4 0,-3-1 2 16,-1 2 0-16,-5-3 1 16,-3 5 4-16,-8-2-5 15,-4 2 0-15,-6 0 2 16,-3 0-2-16,-4 0 0 15,-7 0 3-15,-2 0-7 16,-2 0 7-16,0 0-5 16,0 0 2-16,0 0 0 15,0 0-2-15,0 0 6 16,4 0-8-16,-3 0-5 16,2 0-27-16,-1 0-31 0,-2 0-85 15,0 2-15-15,0 3 20 16</inkml:trace>
  <inkml:trace contextRef="#ctx0" brushRef="#br0" timeOffset="18576.97">11306 2344 132 0,'0'0'0'15,"0"0"-46"-15,0 0 46 16,0 0 2-16,91-36-2 16,-67 29-2-16,-2 2 2 15,0-1 5-15,1 1 1 0,2 0-5 16,-1 1-1-16,1 1 0 16,-4 1-9-16,-4 2-52 15</inkml:trace>
  <inkml:trace contextRef="#ctx0" brushRef="#br0" timeOffset="29929.93">13239 3802 137 0,'0'0'49'15,"0"0"-21"-15,0 0 27 16,0 0 0-16,0 0 36 0,0 0-12 15,0 0-49 1,-5-6-1-16,5 6-6 0,-1-2-4 16,1 2-14-16,0 0-3 15,0 0-2-15,0 0-17 16,0 0 13-16,0 0 4 16,9 0 8-16,6 0-2 15,0 0-6-15,4 0 0 16,5 0 0-16,6 0 1 15,7 0-4-15,11 0 6 16,10-1 4-16,5-4-7 16,2 1 0-16,1-1 0 0,-1 0 13 15,1-1-11 1,-5 4-2-16,-1 0 0 0,-5 1 4 16,-3 1-3-16,-7 0 1 15,-1 0 2-15,-3 0-5 16,2 0 1-16,5 0 0 15,2-1 0-15,5-2 0 16,3-2 0-16,3 0 1 16,-1-1-1-16,-1 2 3 15,-1 0 1-15,-1 1-4 16,-2 1 0-16,0 2-4 16,1-3 4-16,3 1 0 15,8-2-1-15,3 1-6 16,7 1 8-16,0-1-1 15,-1 3 0-15,-1 0 6 0,-5 0-5 16,-1 0-1 0,3 0 0-16,-1 0 3 0,-3 0 0 15,-1 0-3-15,-6 0 1 16,1-3 3-16,-3 1-2 16,-1-1-2-16,-4 0-11 15,1 1 5-15,-6-2 0 16,-4 0 6-16,-3 3 0 15,-6-2 7-15,-8 2-11 16,-5-1 4-16,-4 1 0 16,-6 1 7-16,-1 0-7 15,0 0 2-15,2 0-5 0,-1 0 6 16,3 0-6 0,3 0 0-16,0-2 3 0,3 2 2 15,-4 0 2-15,-2 0-2 16,-2 0-4-16,-2 0 6 15,-5 0-4-15,-4 0 0 16,0 0 0-16,-3 0 0 16,0 0-6-16,0 0-5 15,0 0-21-15,0 0-33 16,0 0-93-16,-15 0-105 16</inkml:trace>
  <inkml:trace contextRef="#ctx0" brushRef="#br0" timeOffset="36907.94">8944 4652 257 0,'0'0'0'0,"0"0"0"16,0 0 24-16,0 0 4 15,0 0-7-15,0 0-20 16,0 0-1-16,-1-7-19 16,1 5 19-16,0 1 22 0,0 1-1 15,0 0 5 1,1 0-7-16,1-2 9 0,1 2 0 15,0 0-10-15,0-2 1 16,2 1-16-16,1-1 10 16,4 2 3-16,0 0-14 15,1 0 0-15,5 0 1 16,1 0 0-16,4 0 8 16,1 0-11-16,5 0 0 15,7 0-4-15,8-2 11 16,4-1-4-16,12 0 4 15,0-1-5-15,2 1 2 16,1 0-2-16,-4-1-1 16,1 4-1-16,0-2 5 15,-1 1-2-15,1 1-3 0,2 0-3 16,-2 0 3 0,2-1 0-16,-1 1 3 0,1 0-9 15,-2-2 8-15,2 2-2 16,-1 0 0-16,-1-1 4 15,4 1-8-15,-1 0 5 16,4 0-1-16,6-2 0 16,3 1 3-16,2-1-2 15,0 2-1-15,-3 0-3 16,1 0-5-16,2 0 4 16,-2 0 2-16,1 5 2 15,-2-1-5-15,3-1 2 0,-1 0 3 16,-1-1 0-1,-2 0 0-15,-1-1 0 0,1-1-1 16,1 0 1-16,6 2-24 16,-4-1 24-16,-1-1 0 15,-2 1-11-15,-5-1 9 16,4 2-1-16,-2-1-1 16,0 2 4-16,-2-1 0 15,-4 3-1-15,-1-1-3 16,-2 0 4-16,-3 1 0 15,-1-2-1-15,-1 2 1 16,-1-2 0-16,-2 1 4 16,-1-2-4-16,3 1-2 15,-2-3-12-15,2 4 13 16,2-3-14-16,1 2 15 0,1 0 0 16,-1-3-17-1,-1 3 3-15,2-2-6 0,5-1 5 16,0 0-27-16,1 0 14 15,0 0 25-15,0 0 3 16,-1 0 8-16,0 0 0 16,-2 0-1-16,0 2-5 15,0 1-2-15,0 1 5 16,1-1 0-16,-1-1-5 16,1 1-9-16,5-1 9 15,0 0 2-15,1 1-2 16,-4-1 0-16,-3-2 1 0,-3 1 0 15,3 1 1-15,0-2-2 16,1 0-1-16,-1 0-1 16,-2 0-4-16,-2 1 5 15,-3-1 1-15,1 1 0 16,-4 0 2-16,2-1-2 16,-1 0 1-16,-4 0-1 15,-2 0 0-15,-5 0 18 16,-4 0-18-16,-3 0 2 15,-3 0 4-15,-5 0 3 16,1 0 12-16,-2 0-21 16,-1 0 2-16,0 0 7 15,-3 0-9-15,4 0 0 0,1 0 0 16,2 0 15 0,2-1-20-16,-1-1 10 0,6-1-3 15,-2-1 0-15,3 3 8 16,4-1-10-16,1-1 0 15,8 1 3-15,4-2 0 16,7 3-1-16,1-3-2 16,6 4 0-16,-3 0-2 15,0 0 2-15,0 0 7 16,-1 0-6-16,-2 0 0 16,0 0 1-16,0 0-2 15,4 0 1-15,2 0-5 0,6 0 8 16,-2 0 1-16,1 0-5 15,-1 4 0-15,-3-3-3 16,0 1 3-16,1-1 7 16,-4-1-7-16,-7 0-3 15,-8 0 3-15,-13 0 0 16,-13 0 1-16,-11 0 2 16,-8 0 0-16,-5 0-2 15,0 0 19-15,0 0-16 16,0 0-4-16,0 0-30 15,-3 0 30-15,-3 0 5 16,-1 0-5-16,1-1-28 16,0-1-20-16,-2 2-54 15,-1 0-111-15</inkml:trace>
  <inkml:trace contextRef="#ctx0" brushRef="#br0" timeOffset="37895.86">19599 4858 314 0,'0'0'19'0,"0"0"-9"16,0 0-8-16,0 0 13 15,0 0 13-15,0 0 20 16,-21-11-14-16,21 11-19 16,0 0 2-16,0 0-13 15,0 0-4-15,0 0 0 0,0 0-3 16,0 0-18-16,14 0 19 16,20 0 2-16,21 0 15 15,19-2 10-15,11 0-20 16,6 0 18-16,-1 2-23 15,-2 0 3-15,3 0-9 16,-1 0 15-16,-4 0-27 16,-2 0 30-16,-6 0-12 15,-6-3 0-15,-6 1-2 16,-8-1-12-16,-14 0 14 16,-9 1 3-16,-14 1 2 15,-8 1-5-15,-7 0-1 16,-6 0-6-16,0 0-18 0,0 0-13 15,-4 0 38-15,-15 0-35 16,-8 0-31-16,-11 3-29 16,-8 3-79-16</inkml:trace>
  <inkml:trace contextRef="#ctx0" brushRef="#br0" timeOffset="38886.58">19278 5009 353 0,'0'0'0'0,"0"0"0"16,0 0 3-16,0 0-3 16,0 0-9-16,0 0-15 15,0 0 24-15,15 0 9 16,3 0 10-16,6 0 25 0,4 0-31 15,5 0-8-15,8 0 12 16,9-3 9-16,7 0-1 16,8 0-19-16,7 1 31 15,10-1-16-15,5-1-20 16,3 1 11-16,3 1-12 16,-2 0 0-16,-3 2-4 15,-5 0-5-15,-6 0 8 16,-6 0-44-16,-5 0 45 15,-7 0 4-15,-3 0 6 16,-7-3-12-16,-7-2 4 16,-8 4-4-16,-12 0 26 15,-4 0-19-15,-6-1-3 16,-3 1-2-16,-5 1 11 0,-1 0-11 16,-1 0 6-16,1 0-6 15,-1 0 2-15,-1 0-1 16,1 0 0-16,-2 0-2 15,0 0 0-15,0 0 0 16,1 0-1-16,-1 0-3 16,0 0 5-16,0 0 0 15,0 0 2-15,0 0 6 16,0 0-2-16,0 0-3 16,0 0 1-16,0 0-3 0,0 0-1 15,0 0 0 1,0 0 4-16,0 0-10 0,0 0 5 15,0 0 1-15,0 0 0 16,0 0 0-16,0 0 0 16,0 0 1-16,0 0 0 15,0 0-1-15,0 0 1 16,0 0 3-16,0 0-8 16,0 0 7-16,0 0-3 15,0 0 3-15,0 0 0 16,0 0-2-16,0 0-1 15,0 0 2-15,0 0 15 16,0 0-13-16,0 0 2 16,0 0-1-16,0 0-2 15,0 0 0-15,0 0-3 0,0 0 0 16,0 0 0 0,0 0 0-16,0 0 0 0,0 0-2 15,0 0 2-15,0 0-10 16,0 0-2-16,0 0-14 15,0 0-19-15,0 0-37 16,-3 0-9-16,-8 0-64 16</inkml:trace>
  <inkml:trace contextRef="#ctx0" brushRef="#br0" timeOffset="40302.5">20992 3578 492 0,'0'0'2'16,"0"0"-1"-16,0 0-1 15,0 0-1-15,0 0-17 0,0 0-21 16,27 17 39-1,3-10 0-15,4-3 0 0,2-1-13 16,-3-3 13-16,-4 0 28 16,0 0-20-16,-4 0 28 15,-5 0-31-15,-6 0 3 16,-6 0-2-16,-3 0-3 16,-4 3-2-16,2 3-2 15,3 7-5-15,0 6 6 16,0 5 2-16,-2 7-1 15,1 3 2-15,-2 6 0 16,0 3 1-16,1 7 10 16,1 3-6-16,-2 3-7 0,0 5-1 15,0-1 5 1,-2 4 2-16,-1 4-4 0,0 6 1 16,0 1 12-16,0 0-14 15,0-4-1-15,0-4 9 16,0 0-7-16,0-3 15 15,2-6-18-15,4-7 3 16,0-3 4-16,2-4-7 16,0-2 2-16,1-2-4 15,1 0 3-15,4-3-1 16,-1-3 1-16,1-5 2 16,-4-6-4-16,0-8 1 15,-4-4 0-15,-3-5-1 16,0-1 1-16,-3-2 0 0,0-3 0 15,0 3 1 1,0-3-2-16,0 0-26 0,0 2 16 16,-9-2 11-16,-11 2 5 15,-7-2-3-15,-8 1 0 16,-6-1 1-16,-10 0-3 16,-9 0-3-16,-5 0 2 15,-4-1-2-15,-2-3 3 16,2-2 0-16,0 3 6 15,5 0-3-15,3 0-6 16,10 1 0-16,17-1 3 16,10 1-4-16,15 1-3 15,3-4-55-15,6 1-6 0,6-6-17 16,21-7-166 0</inkml:trace>
  <inkml:trace contextRef="#ctx0" brushRef="#br0" timeOffset="40649.64">21663 4718 388 0,'0'0'114'16,"0"0"-114"-16,0 0-74 16,0 0 74-16,0 0 12 15,0 0 24-15,112 2 19 16,-72-2-38-16,-1 0 5 15,0 0-10-15,-1 0-12 16,-3 0 0-16,-7 0-64 16,-10 0-41-16,-4-3-138 0</inkml:trace>
  <inkml:trace contextRef="#ctx0" brushRef="#br0" timeOffset="40919.61">22103 4534 148 0,'0'0'20'16,"0"0"-16"-16,0 0 18 15,94 50 45-15,-82-30-33 16,-6 7-17-16,-6 7 3 0,0 6 14 15,-16 1-8-15,-12 1-21 16,-11-3 21-16,-13-5-21 16,-11-4-5-16,-12-8-51 15,-4-5-56-15,8-11-91 16</inkml:trace>
  <inkml:trace contextRef="#ctx0" brushRef="#br0" timeOffset="41451.58">23750 4478 370 0,'0'0'20'16,"0"0"25"-16,0 0 32 15,0 0-12-15,0 0-18 16,0 0-36-16,-6-15-11 15,6 15-14-15,0 12 14 16,0 10 2-16,0 2 11 16,0 1-11-16,0-1-2 0,0-5 1 15,-1-2-1 1,-1-5-1-16,1-5-37 0,-4-2-33 16,-4-5-24-16,-4-3-111 15</inkml:trace>
  <inkml:trace contextRef="#ctx0" brushRef="#br0" timeOffset="41772.37">23652 4202 554 0,'0'0'0'16,"0"0"-54"-16,88-14 54 0,-46 14 14 15,4 4 12 1,0 16-12-16,-1 6 12 0,-5 7-26 15,-10 7 0 1,-9 2-1-16,-11 5-2 0,-8 2 3 16,-2-2-3-16,-6-2 3 15,-20-2-26-15,-7-4 21 16,-7-5 1-16,-6-5 4 16,0-7 0-16,-3-8 6 15,4-4-6-15,2-7 41 16,5-1-18-16,10-2-14 15,10 0-8-15,9 0 12 16,9 0-13-16,0-10-38 16,19-9-87-16,17-4-175 15</inkml:trace>
  <inkml:trace contextRef="#ctx0" brushRef="#br0" timeOffset="42215.7">24298 4357 515 0,'0'0'0'16,"0"0"0"-16,0 0 7 16,-93 60 9-16,73-24 16 15,7-1-16-15,9-2-14 0,4-4-3 16,0-9 2-16,13-8-2 15,2-4-7-15,3-8 8 16,3 0 20-16,1 0 6 16,4-14 0-16,-3-3-2 15,-3-1-9-15,-2-2 6 16,-6 2-11-16,-1 1-5 16,-4 2 2-16,-3 8-7 15,-2 4-7-15,-2 3 5 16,0 0-18-16,0 3 13 15,0 14 7-15,0 9 3 16,0 2-1-16,0 0 5 16,0-1-4-16,0-1-3 0,6-9-30 15,5-2 11 1,0-8-3-16,1-7-22 0,3 0-42 16,1-17 82-16,4-10-16 15,0-8-121-15,-3-6 3 16</inkml:trace>
  <inkml:trace contextRef="#ctx0" brushRef="#br0" timeOffset="42499.65">24560 4157 299 0,'0'0'179'16,"0"0"-179"-16,0 0-26 16,0 0 26-16,0 0 36 15,8 100 11-15,-8-56-12 16,0 4-1-16,-13 0-21 0,-3 0 12 15,0-6-22-15,-4-4-3 16,4-8-18-16,1-9 15 16,3-7-61-16,6-5 57 15,3-7-30-15,3-2 37 16,0 0 23-16,0 0-23 16,9-5 1-16,6-7 3 15,9-2 3-15,3-3 2 16,4 5-8-16,2-1 0 15,4 0-1-15,-1-1-70 16,-2-3-101-16</inkml:trace>
  <inkml:trace contextRef="#ctx0" brushRef="#br0" timeOffset="42875.81">24717 4336 409 0,'0'0'4'0,"0"0"-3"16,-71 78 11-16,57-46 5 15,5-3 1-15,7-4 15 16,2-4-31-16,0-7-4 16,0-7-4-16,8-4 0 15,5-3 6-15,2 0 20 0,6-9 36 16,4-10-25-1,2-9-27-15,-4 0 7 0,-3 1-6 16,-2 1-3-16,-6 7 1 16,-4 7-2-16,-5 6-1 15,-2 6-16-15,-1 0 7 16,3 15 7-16,0 8 2 16,0 5 14-16,1-1-7 15,2 1-1-15,5-5-6 16,7-2 5-16,1-4-5 15,5-8-13-15,6-6-88 16,4-3-230-16</inkml:trace>
  <inkml:trace contextRef="#ctx0" brushRef="#br0" timeOffset="43408.25">25349 4286 622 0,'0'0'7'0,"0"0"0"16,0 0 14-16,-12 87-9 16,10-55-6-16,2-3 11 15,0 1-15-15,0-6 3 16,2-6-5-16,2-10 0 16,-2-4-2-16,0-4-6 0,1 0 8 15,3-6 0 1,4-14 1-16,2-9 5 0,3-6 4 15,3-2-7-15,-2 5-1 16,-4 8-2-16,-1 8 0 16,-1 13 0-16,-4 3-17 15,1 5 15-15,1 19-3 16,-2 10 3-16,-6 7 1 16,0-3-5-16,0-4 6 15,0-12 14-15,0-11-12 16,0-5 1-16,0-4 2 15,0-2 0-15,0 0 4 16,0-7-8-16,0-13 0 16,4-11-2-16,7-2-17 15,6-4 5-15,5 3-41 0,3 5 18 16,2 12 7 0,-2 8 7-16,-1 9 22 0,-5 0 11 15,-1 6-5-15,-4 13-1 16,-6 4 2-16,-3 5 0 15,-4 2 9-15,-1-1-11 16,2-2 3-16,2-5-8 16,1-5-11-16,-2-6-74 15,0-8-194-15</inkml:trace>
  <inkml:trace contextRef="#ctx0" brushRef="#br0" timeOffset="43611.32">25789 4367 436 0,'0'0'0'15,"0"0"0"-15,0 0 7 16,0 0 5-16,3 86 24 16,-2-64-9-16,1-2-21 15,-1-6 4-15,-1 0-10 16,0-6-35-16,0-6-77 15,-10-2-108-15</inkml:trace>
  <inkml:trace contextRef="#ctx0" brushRef="#br0" timeOffset="43746.06">25779 4191 524 0,'0'0'0'0,"0"0"-26"15,0 0-45-15,0 0-208 16</inkml:trace>
  <inkml:trace contextRef="#ctx0" brushRef="#br0" timeOffset="44270.46">25923 4311 382 0,'0'0'98'15,"0"0"-60"-15,0 0-9 16,3 77-1-16,2-51-11 16,-1-1-1-16,5-1-2 15,-1-6-11-15,-2-4 1 16,-2-8-4-16,-1-3-4 16,-1-3 4-16,3 0 26 15,1-1 8-15,3-14 18 16,5-7-44-16,-2-5-1 15,3-3-1-15,1 2-1 16,-2 6-5-16,-4 8 0 16,-4 8-1-16,-3 6 0 15,2 0-13-15,-2 21 9 16,-2 8-4-16,-1 4 7 0,0-4 2 16,0-2 8-16,0-10-5 15,2-6 4-15,-1-8-4 16,2-1-3-16,-2-2 3 15,1 0-1-15,2 0 4 16,4-14 14-16,2-8-14 16,4-10-6-16,-1 3-18 15,0 4 12-15,-4 7-3 16,-3 10 7-16,-2 5 1 16,-3 2-10-16,1 1 0 15,-1 0 10-15,2 5-2 0,0 10 3 16,0 6-2-1,-2-4 11-15,4 3-11 0,-1-1 2 16,1-4-57-16,-1-2-22 16,2-5-94-16</inkml:trace>
  <inkml:trace contextRef="#ctx0" brushRef="#br0" timeOffset="44503.07">26426 4349 643 0,'0'0'8'15,"0"0"-2"1,0 0-6-16,0 0 0 0,0 0 0 16,0 0-6-16,0 56 5 15,0-36 1-15,0 3 1 16,0 0-1-16,-4-2-31 15,-2-2-60-15,-2-6-118 16,-1-8-104-16</inkml:trace>
  <inkml:trace contextRef="#ctx0" brushRef="#br0" timeOffset="44646.15">26350 4213 545 0,'0'0'0'0,"0"0"-201"16,0 0-105-16</inkml:trace>
  <inkml:trace contextRef="#ctx0" brushRef="#br0" timeOffset="45042.03">26511 4292 473 0,'0'0'54'0,"0"0"-33"15,-20 74 1-15,17-46-7 16,3-2 4-16,0-3 6 0,0-2-25 16,0-5-4-16,0-4 4 15,6-7 5-15,4-5-5 16,3 0 6-16,0-2-12 15,5-15 12-15,3-7-1 16,2-1-4-16,0-4-1 16,1 3 2-16,-3 1-4 15,-2 8 4-15,-3 6-4 16,-2 6-58-16,-2 5 60 16,2 0 26-16,-2 5-24 15,-2 12-2-15,0 8 0 0,-4 4 10 16,-1 6 8-16,-3-3-18 15,-2-3-1-15,0-2 1 16,1-4 7-16,2-5-7 16,4-7-26-16,5-5-68 15,11-6-34-15,5 0-123 16</inkml:trace>
  <inkml:trace contextRef="#ctx0" brushRef="#br0" timeOffset="45582.61">27075 4321 454 0,'0'0'33'0,"0"0"14"16,0 0 0-16,0 0-24 15,0 0 14-15,0 0-13 16,-96 18-19-16,74 3-4 0,7-3 10 16,6-1-9-16,3-7-4 15,5-4-11-15,1-5-10 16,0-1 6-16,0 0 10 15,0 0 0-15,7 0 7 16,6-4 7-16,-2-1 10 16,-2 2 0-16,1 3-13 15,-2 0-4-15,1 0-4 16,-2 14 4-16,4 8 4 16,-1 6 2-16,-1 5 17 0,4 6-3 15,-2 9-6 1,4 6 23-16,1 4-34 0,1 0 17 15,-4-3-1-15,-3 0-12 16,-4-6-3-16,-3-5-4 16,-3-9 3-16,0-7-19 15,0-5 1-15,-17-5 3 16,-10-4 10-16,-7-5-9 16,-7-5 11-16,-2-4 9 15,-2 0-2-15,6-7 1 16,8-8-5-16,4-6-3 15,12-7 10-15,9 0-10 16,6-2-8-16,6-4-17 16,27 0 25-16,16 0 0 15,17 1-14-15,5 2 4 0,3 4-15 16,-4 4 3 0,-9 5 19-16,-6 5-30 0,-10 3-64 15,-13-1-87-15</inkml:trace>
  <inkml:trace contextRef="#ctx0" brushRef="#br0" timeOffset="45728.38">27603 4657 448 0,'0'0'167'0,"0"0"-153"16,0 0-14-16,0 0-36 15,0 0 12-15,0 0-18 0,-64 0-123 16,28 0-104-16</inkml:trace>
  <inkml:trace contextRef="#ctx0" brushRef="#br0" timeOffset="56974.15">8690 5782 330 0,'0'0'0'0,"0"0"-7"16,0 0 7-16,0 0 7 16,0 0 12-16,0 0 30 0,0 0-32 15,-11-19 7-15,11 19-22 16,0 0-2-16,0 0-2 16,0 0-2-16,0 0-10 15,0 0 14-15,0 0 15 16,8 0-4-16,3 0-11 15,3 0 2-15,5 0 5 16,2 0-3-16,8 0-1 16,2 0-3-16,5 0-1 15,4 0 1-15,2 0 0 16,2 0 5-16,0 0-10 16,-2 0 10-16,-1 0-5 15,0 0 12-15,-1 0-11 0,0 4 0 16,3-1-1-1,5-1-3-15,7 1 3 0,9-1-3 16,5-2 9-16,11 0-11 16,4 0 9-16,9 0-4 15,6-2 0-15,3 1 1 16,4-1-3-16,1 1 4 16,5 1 2-16,3 0-2 15,3 0-2-15,4 0 2 16,2 0-3-16,-2 0 1 15,-7 0 0-15,-2 1-2 16,-2 4 2-16,-7 0-1 16,-4-1-3-16,-6 1 8 0,-3-2 2 15,-3-1-6 1,2-2 3-16,-1 0-11 0,-2 0 16 16,-5 0-10-16,-6 0 3 15,0 0-1-15,-3 0 0 16,-3 0-2-16,-5 0 2 15,-3 3 0-15,-1-1 2 16,1-1-2-16,3 1 0 16,3-2 0-16,1 1-5 15,-1-1 2-15,4 0-1 16,2 1 4-16,4 1-2 16,3 3 1-16,1-2-1 15,-2 2 2-15,2-1-1 16,2 3 4-16,-2 2-6 0,0-5 3 15,-3 3 0-15,-1-3-1 16,-1 1-5-16,-1 3 6 16,-3-3 0-16,-3 4-1 15,-1-1-3-15,1-4 2 16,2 4-9-16,2-4 3 16,2 1-24-16,-1-2 19 15,2-1-12-15,-2-2-7 16,4 0 23-16,-3 0-17 15,-1 0 26-15,-5 0-7 16,-3 0-2-16,0 0 9 16,-1 0 6-16,-2 3-6 15,-1-3 5-15,-2 4-12 0,0-1 13 16,0-2-12-16,3 0 8 16,3-1-2-16,-2 0 0 15,-4 2-24-15,-5-2 24 16,-4 0 9-16,-4 0-9 15,-6 0 0-15,-5 0 19 16,-2 0 0-16,-8 0-13 16,-5 0 2-16,-7 0-1 15,-5 0-7-15,-5 0 0 16,-4 0-6-16,-1 0 0 16,0 0 6-16,0 0-4 15,0 0-13-15,0 0-21 0,0 3-66 16,0-3 59-16</inkml:trace>
  <inkml:trace contextRef="#ctx0" brushRef="#br0" timeOffset="60028.27">6828 7847 62 0,'0'0'4'0,"0"0"0"15,0 0 6-15,0 0-8 16,0 0 21-16,0 0 2 16,0 0 4-16,-57-23 3 15,57 23-7-15,-1 0-15 16,-1 0 21-16,1 0 14 16,-2 0-14-16,0 0 13 15,0 0 0-15,-4 0-32 16,-1 0-3-16,-1 0-3 15,-3 5-5-15,-1 5 10 16,-5 1-8-16,3 4 2 0,-1 1-5 16,-1-3 7-16,5-4-6 15,3-1 6 1,2-3-7-16,4-2 6 0,3-3 7 16,0 0-13-16,0 0-3 15,0 0-26-15,7 0 27 16,14-8 2-16,15-8 17 15,7-7 11-15,14-5 12 16,10-6-25-16,6-5 5 16,12-5-15-16,4-1 10 15,4 1 1-15,-1 2-2 16,-5 5-3-16,-12 6-4 16,-10 4-4-16,-8 7-3 15,-11 3-2-15,-12 5 2 0,-11 5 0 16,-11 4-13-16,-11 3 7 15,-1 0-19-15,-1 0-16 16,-20 5-31-16,-1 12-7 16,-7 2-124-16,-5 1-14 15</inkml:trace>
  <inkml:trace contextRef="#ctx0" brushRef="#br0" timeOffset="60477.34">6773 8026 244 0,'0'0'23'15,"0"0"-23"-15,0 0 3 16,0 0 4-16,0 0 99 16,0 0-11-16,49-14-49 15,-21 0-15-15,10-6 3 16,8-5 2-16,18-9-18 16,17-7 8-16,14-7 2 0,14-3 0 15,3 1-22 1,-6 2 17-16,-8 1-22 0,-8 6 1 15,-11 4-4-15,-12 3-6 16,-4 4 8-16,-10 7 8 16,-12 6-7-16,-16 9 11 15,-12 3-7-15,-10 3-3 16,-3 2 0-16,0 0 0 16,0 0-2-16,0-1-30 15,-10-3-22-15,-1 0-32 16,-5-2-92-16,-2-2-73 15</inkml:trace>
  <inkml:trace contextRef="#ctx0" brushRef="#br0" timeOffset="61909.53">6879 6780 117 0,'0'0'160'0,"0"0"-145"15,0 0 14-15,0 0 29 0,0 0-41 16,0 0-3-16,-15 4-8 16,15-4-6-16,0 0-7 15,19 0 7-15,14 0 18 16,19-7 30-16,17-13-18 15,14-7-11-15,10 1-5 16,2-1-10-16,-1 0 15 16,-1 1-14-16,-4 3-5 15,-5 0 0-15,-10 3 10 16,-8 1-10-16,-12 5 7 16,-9 2-4-16,-8 5-6 15,-9 4 0-15,-10 0 3 16,-3 3 7-16,-9 0-7 0,-5 0-13 15,-1 0-15-15,0 0-4 16,0 0 3-16,0 0-6 16,-12 11 19-16,-10 6-28 15,-9 2-91-15</inkml:trace>
  <inkml:trace contextRef="#ctx0" brushRef="#br0" timeOffset="62300.12">7034 6964 397 0,'0'0'12'16,"0"0"-5"-16,0 0-14 15,0 0-8-15,0 0 0 16,0 0 15-16,-3 3 16 15,27-5 32-15,14-10 11 16,9-5-33-16,8 1-10 16,9-4 5-16,5-2-11 15,5 0 5-15,-2-2-4 16,4 0-6-16,-6-1 2 16,-6 2-5-16,-6 3 3 15,-7 0 4-15,-6 4-6 0,-2 2-4 16,-7 3 1-1,-3-3-13-15,-5 6 6 0,2 0 5 16,-3 0 1-16,1 5 1 16,-8 3-23-16,-7 0-41 15,-9 0-79-15,-4 2-55 16,-11 10 61-16</inkml:trace>
  <inkml:trace contextRef="#ctx0" brushRef="#br0" timeOffset="86095.21">7344 9803 308 0,'0'0'0'15,"0"0"-8"-15,0 0 8 16,0 0 9-16,0 0 8 15,0 0 7-15,0 0-6 16,0 0 8-16,75-3-12 0,-59 3 0 16,-1 0-8-16,3 0 11 15,0 0-1-15,1 0-5 16,7 0-3-16,5 0 14 16,12 0 15-16,8-1 3 15,10-4-31-15,6 0-4 16,5 1 1-16,7-1 3 15,9-3-7-15,1 2-2 16,2-3-3-16,-1-2 3 16,-1 0 0-16,-1-1 8 15,2-1-9-15,-4 0 1 0,-2 3 0 16,-8 0 2 0,0 3-2-16,-12 2 0 0,-1 0-5 15,-5 2 11-15,-7 0-6 16,2 0 0-16,1 1 5 15,3-3-11-15,-1 1 6 16,0 0 0-16,0 0-1 16,1-4 2-16,0 3-1 15,1 0 1-15,4-2 0 16,6 1-1-16,3-2 0 16,2 3-2-16,-4 1 1 15,5 1 2-15,-5 3 0 16,1-3-1-16,0 3 0 15,-1 0 0-15,-2 0 0 16,5 0 3-16,2 0-1 0,2 0-2 16,2 0 0-16,-6 3 0 15,0-3-1-15,-3 2 3 16,0-2-1-16,2 0-1 16,-1 0-6-16,1 0 6 15,-4 0 2-15,0 0-2 16,-3 0 0-16,0 0-2 15,-3 0 4-15,-1 0-2 16,1 0 0-16,-1 0 1 16,2 0-2-16,4 0 1 15,1 0 0-15,3 0-4 16,-3 1 4-16,-3 2-1 0,2-2 1 16,0-1 0-16,-2 2 1 15,4 1-1-15,-5-3-3 16,0 4-1-16,-2-3 4 15,1 1 0-15,1-1-1 16,0 0 1-16,-2 1 6 16,-1-1-6-16,-2 1-7 15,-3-2 1-15,0 0 8 16,2 3-2-16,-2-3 0 16,-3 0 0-16,-5 0 0 15,-6 0 0-15,-8 0 3 16,-2 0-5-16,-7 0 4 15,-9 0-1-15,-3 0 2 16,-8 0-3-16,-2 0-1 0,-2 0 1 16,0 0 0-16,0 0-2 15,0 0-1-15,0 0 3 16,0 0 0-16,0 0 0 16,0 0-10-16,0 0-2 15,0 0-28-15,0 0-56 16,-5 0-90-16</inkml:trace>
  <inkml:trace contextRef="#ctx0" brushRef="#br0" timeOffset="88863.9">14210 9872 448 0,'0'0'0'16,"0"0"-70"-16,0 0 70 16,0 0 44-16,-85 0 3 15,82-1-30-15,1 1 13 16,2 0-30-16,0 0-24 15,2 0 24-15,19 0 6 16,15 3-4-16,17-3 7 0,22 0 1 16,21 0 17-16,15-5-1 15,16-6-17-15,9 0 10 16,8 2-5-16,6 1-10 16,3 2 27-16,5 0-18 15,2 3-3-15,0-4-1 16,-2 2-9-16,-4-1-2 15,-11 0 2-15,-5 1 8 16,-13 2-7-16,-13-1 3 16,-13-3-4-16,-16 4 0 15,-20 0 0-15,-18-1 0 16,-19 2-8-16,-16-1 5 0,-10-1-7 16,-2 0-27-16,-18 1 27 15,-6 3-38-15,-6 0-19 16,-8 0-40-16,0 0-79 15,-7 9-30-15</inkml:trace>
  <inkml:trace contextRef="#ctx0" brushRef="#br0" timeOffset="89479.21">14329 10068 9 0,'0'0'29'16,"0"0"12"-16,0 0 39 15,0 0 6-15,0 0-26 16,0 0-16-16,81 7 10 16,-65-7 5-16,11 0-28 0,7 0 10 15,14 0-3-15,13-1-15 16,14-5 6-16,17-2-17 15,19 1 8-15,17-3-10 16,14 3 10-16,11-1-14 16,11 3-4-16,8 1 11 15,4 1-12-15,4 1-1 16,-8 2 4-16,-5 0-2 16,-13 0-2-16,-14 0 0 15,-12 0 4-15,-19 0-4 16,-12 0 0-16,-23 0-3 15,-21 0 4-15,-24 0-1 16,-15 0 0-16,-11 0-2 0,-3 0 2 16,0-5 5-16,0 0-5 15,-12 1-16-15,1 1 13 16,-3 0-17-16,3 1 14 16,1 0-17-16,1 2 2 15,3 0-42-15,1 0-35 16,-2 0-50-16,0 0-97 15</inkml:trace>
  <inkml:trace contextRef="#ctx0" brushRef="#br0" timeOffset="93851.87">6885 10812 156 0,'0'0'110'16,"0"0"-94"-16,0 0-16 15,0 0 25-15,0 0 1 16,0 0-26-16,3 1-8 15,4-1 8-15,2 0 13 16,3 0 0-16,3 0-4 16,0 3 1-16,-3 0 7 15,6 2-8-15,-2-2 4 16,5 2-9-16,6-4 20 0,9-1-14 16,10 0 34-16,6 0-6 15,8 0-31-15,6-3 4 16,3-1-4-16,3 0-6 15,1-2 3-15,5 0 2 16,2 1-1-16,1-3-3 16,1 1-4-16,4 0 4 15,2 2 6-15,2-2-2 16,-2-2-4-16,-6 4 5 16,-3-3-7-16,-4 3 6 15,-2 1-4-15,-6-1-1 16,-6 0-1-16,-1 1 0 15,-7 1 0-15,-3 1-1 0,-3 2 1 16,-1 0 3 0,-2 0-2-16,-2 0 3 0,-1 0-4 15,-2 0-2-15,0 0 2 16,-3 0 4-16,2 0-4 16,1 0 0-16,3 0-4 15,6 0 4-15,2 0 2 16,0 0 0-16,-1 0-2 15,-1 0 0-15,-1 0 1 16,4-3-1-16,-2 3 0 16,3 0 1-16,-1 0-3 15,0 0 2-15,1 0 0 16,-3 0 3-16,-1 0-3 16,3 0-1-16,-2 0 1 0,0 0 0 15,5 0 0-15,-1 0 0 16,0 0-1-16,5 5 1 15,-3-2 0-15,2-1 1 16,1 0-1-16,6-2 0 16,-1 2-1-16,1-2 3 15,-4 0-7-15,-2 0 7 16,0 0-6-16,2 0 6 16,1 0-2-16,3 0 3 15,0 0-3-15,-3 0 3 16,-1 0-7-16,-2 0 1 15,-1 0 3-15,-1 0 0 16,-2 0 3-16,-3 0-2 0,-2 0-1 16,-4-2 0-1,-2 2-3-15,-3-3 3 0,-1 0 0 16,0 0 2-16,-3 3-2 16,-2-3-13-16,5 3 1 15,-5 0 10-15,2-3 2 16,-5 2 0-16,-1 1 0 15,1-3 0-15,-1 2-5 16,1-2 1-16,2-1 4 16,0 2 3-16,1-3-2 15,1 2-1-15,1 0 0 16,1 2 0-16,-2-1-2 0,0 2-2 16,-2-1 3-1,-2 1-6-15,2 0 7 0,-3 0-11 16,1 0 1-16,0-1 4 15,-1 0 6-15,-3-2-11 16,-3-1 7-16,-5 1-23 16,-4 1 10-16,-1 1 16 15,-4-2-4-15,-3 2-1 16,1-1 4-16,-3 1 1 16,-1 1 1-16,-4 0 1 15,0 0 0-15,0 0-1 16,0 0 0-16,0 0 0 15,0 0-1-15,3 0-3 0,0 0 4 16,0 0-3-16,1 0-1 16,1 0 0-16,-2 0 2 15,0 0 2-15,0 0 0 16,-3 0 2-16,1 0-2 16,-1 0 2-16,2 0 2 15,-2 0-2-15,0 0 1 16,0 0-3-16,0 0 2 15,0 0 2-15,0 0 1 16,0 0-3-16,0 0 2 16,0 0-4-16,1 0-2 15,2 0-1-15,-3 0 6 0,3 0-1 16,-3 0 0 0,0 0-2-16,0 0 3 0,0 0-1 15,0 0 2-15,0 0 8 16,0 0 13-16,0 0 2 15,0 0-17-15,0 0 0 16,0 0 5-16,0-2-8 16,0 2 0-16,0 0 7 15,0-2-12-15,0 2-2 16,3 0-2-16,-3 0 2 16,3-3 3-16,-3 3-3 15,2-2-26-15,1 2-47 16,0-1-65-16,-3-2-112 15</inkml:trace>
  <inkml:trace contextRef="#ctx0" brushRef="#br0" timeOffset="97496.2">17020 8408 436 0,'0'0'11'0,"0"0"-11"15,0 0 0-15,0 0 5 16,0 0-5-16,0 0 36 15,0 0-8-15,100-57-10 16,-64 47-3-16,3 1-11 16,1 0-2-16,0 1 9 15,-2 1-8-15,-4 2 1 16,-7 2 3-16,-7 2-5 16,-6 1-2-16,-4 0-19 15,-1 0 19-15,-1 4-2 16,0 14 2-16,-3 3 0 15,-2 9 5-15,-3 6-4 16,0 9 1-16,0 8 5 0,3 5 5 16,3 4 6-16,-1 5-15 15,-1 5 15-15,0 6-3 16,-4 6-8-16,0 8 3 16,0 6-4-16,0 6-2 15,-7 5 7-15,-3 0-7 16,0-4-2-16,-1-9 4 15,2-5-5-15,4-14 5 16,2-9 1-16,3-8-7 16,0-6 0-16,0-4 0 15,5-4 2-15,2-7-2 16,6-5-2-16,0-3 2 0,-1-5 2 16,-1-3-2-16,-3-4-4 15,-1-5-6-15,-2-1-11 16,1-4 13-16,-2-1-7 15,-1 1 2-15,2-2 0 16,-2 0-3-16,1-1 9 16,1 1-7-16,-1-1 9 15,-3 5-1-15,1 1-7 16,-2 2 11-16,0 2 1 16,0-3 2-16,0-3-2 15,0 0-3-15,0-3 1 16,0-2-12-16,-3 0-10 15,-4-5 12-15,-2 2 12 0,-3-1 1 16,-5 2 6 0,2 1-4-16,-2-1-2 0,3 1 2 15,-2-1 1-15,-2 0 3 16,0 1-6-16,-4 0-2 16,-8 1-2-16,-5-1 8 15,-8 1-2-15,-12 0 2 16,-12 3-2-16,-21 4 1 15,-19 2 6-15,-17 3-7 16,-12 0-1-16,-9 3 1 16,1-1-1-16,1-2 29 15,7-3-21-15,12-1 13 16,9-1-18-16,10-5 5 16,12 0 2-16,13-4-11 0,16-1-6 15,18-2-7-15,18 0 0 16,14 2-6-16,10-2 1 15,4 0-86-15,0 0-289 16</inkml:trace>
  <inkml:trace contextRef="#ctx0" brushRef="#br0" timeOffset="98674.21">18404 9278 505 0,'0'0'39'16,"0"0"-29"-16,0 0 53 15,0 0-1-15,0 0-9 16,0 0-12-16,-21-74-5 15,17 71 6-15,1 3-12 16,-2 0-11-16,-4 0-10 16,-8 24 0-16,-6 11 8 15,-5 8-16-15,2 3 6 16,4-1 9-16,7-3-8 16,3 0 4-16,9-2-11 15,3-1 10-15,5-3-7 0,22-3-2 16,9-5-4-16,11-5 3 15,10-9-1-15,5-6 1 16,3-8 6-16,-1 0-14 16,-3-2-4-16,-9-15-53 15,-10-7-81-15,-11-3-17 16,-13-7-87-16</inkml:trace>
  <inkml:trace contextRef="#ctx0" brushRef="#br0" timeOffset="98981.02">18777 9385 403 0,'0'0'79'15,"0"0"1"-15,0 0-35 16,0 0 8-16,0 0-23 16,-54 75 14-16,48-32 3 15,6-4-16-15,0 0-4 16,2-6-11-16,14-6-15 16,8-3 4-16,3-10-5 15,3-8 0-15,1-4 1 16,-1-2 0-16,-2-5 24 15,-4-12-20-15,-6-8 9 16,-5-3 10-16,-8-3-23 16,-5-3-1-16,0 2 0 15,-16 1-3-15,-4 4 2 16,-4 5 1-16,-1 3 7 0,0 6-2 16,1 7-5-16,4 1-7 15,4 5 7-15,5 0-68 16,8 0-66-16,3 0-132 15</inkml:trace>
  <inkml:trace contextRef="#ctx0" brushRef="#br0" timeOffset="99497.19">19043 9349 658 0,'0'0'11'0,"0"0"-6"16,0 0 75-16,47 90-24 15,-38-55-23-15,-4 2 4 16,-1-2-26-16,1 0-9 0,-4-9 6 16,-1-4-4-16,0-10-3 15,0-5-1-15,0-6 2 16,0-1 3-16,2-6 6 16,1-18-11-16,-2-10-7 15,2-5 0-15,2-4 2 16,1 1 0-16,4 6-6 15,0 10 6-15,4 13 1 16,4 10-4-16,1 3 7 16,-1 19 0-16,3 10-8 15,-3 5 4-15,-6-4 3 16,-5-3 1-16,1-9-14 0,-3-7 4 16,-3-5-10-16,0-2 3 15,-2-4 18-15,3 0-4 16,0-11-2-16,1-11 6 15,1-7 6-15,5-6-4 16,2-4-3-16,3 2 4 16,4 7-4-16,1 11 1 15,-5 14 0-15,-1 5 5 16,1 0-1-16,2 17 17 16,-4 5-4-16,0 4-5 15,-5-2-10-15,-3 1 6 16,1-1-8-16,-2-4-13 15,2-4-59-15,-3-9-107 0,0-7-333 16</inkml:trace>
  <inkml:trace contextRef="#ctx0" brushRef="#br0" timeOffset="99941.61">19600 9293 731 0,'0'0'8'0,"0"0"-1"15,0 0 27-15,0 80 36 16,0-42-46-16,-1 4 0 16,1-4-1-16,0-3-16 15,0-7-7-15,0-4 4 0,3-9-4 16,1-7 0 0,-2-4-4-16,-1-4 4 0,1 0 10 15,1-5-6-15,-2-14 25 16,1-9-25-16,1-5 0 15,0-5 6-15,6-2-10 16,3-3-9-16,2 0-20 16,6 6-10-16,1 8-12 15,3 8 19-15,-2 7 8 16,1 8 6-16,-3 6 12 16,-3 0 6-16,-5 0 0 15,-5 15-12-15,-5 9 5 16,-2 1 6-16,0 1 1 15,-12-4 1-15,-6-2-1 16,1-2 1-16,-3-6-2 0,-3-1 2 16,-2-5-7-16,1 1 12 15,1-7-6-15,3 0 0 16,5-2-3-16,5-17-65 16,8-9-416-16</inkml:trace>
  <inkml:trace contextRef="#ctx0" brushRef="#br0" timeOffset="100183.19">19931 8884 777 0,'0'0'26'0,"0"0"-1"0,0 0-7 16,0 0-17-16,11 72 70 15,-6-9-14-15,-2 10-20 16,-2 9-15-16,2-2-18 15,-1-1 9-15,2-10-13 16,3-11 2-16,2-9-7 16,5-9 4-16,-1-8-26 15,1-9-81-15,-1-10-54 16,-1-11-48-16,0-2-269 16</inkml:trace>
  <inkml:trace contextRef="#ctx0" brushRef="#br0" timeOffset="100465.12">20221 9540 338 0,'0'0'237'0,"0"0"-191"0,0 0 51 15,66-87-11-15,-55 60 9 16,-6 1-30-16,-4 1-35 16,-1 6-11-16,0 7-15 15,-6 7-4-15,-10 5-4 16,-8 2 0-16,-5 18 4 15,-3 8 15-15,4 5-14 16,10 0 2-16,9-2-3 16,5-8 0-16,4 0-3 15,0-9 0-15,17-3-1 16,9-4 0-16,6-7-15 0,4 0-34 16,2-20-46-16,0-4-18 15,-5-7-54-15,-5-3-141 16</inkml:trace>
  <inkml:trace contextRef="#ctx0" brushRef="#br0" timeOffset="100723.13">20480 9235 463 0,'0'0'165'15,"0"0"-138"-15,0 0-24 16,0 0 3-16,0 0 12 16,83 48 23-16,-56-20-26 15,-5 7 11-15,-3-4-18 16,-7 3 15-16,-7-3-1 0,-5-4-12 15,0-4 3-15,-14-1-11 16,-7-5-1-16,1-4 8 16,-2-3-9-16,2-5 0 15,2-3 31-15,3-2-15 16,3 0 4-16,0-5-19 16,6-12-1-16,1-7-36 15,5-5-59-15,0-10-48 16,5-6-82-16</inkml:trace>
  <inkml:trace contextRef="#ctx0" brushRef="#br0" timeOffset="100916.89">20645 9140 280 0,'0'0'323'16,"0"0"-271"-16,0 0-17 0,0 0-28 16,0 0 69-16,0 83-5 15,1-40-21-15,4 2-8 16,3-3-15-16,1-1-7 15,4-7-19-15,1-5 1 16,-3-4-2-16,-2-6-18 16,-1-6-44-16,-1-5-67 15,2-8-71-15,2 0-199 16</inkml:trace>
  <inkml:trace contextRef="#ctx0" brushRef="#br0" timeOffset="101104.99">20840 9269 666 0,'0'0'15'0,"0"0"-8"0,0 0 30 16,-6 87 15-16,0-49 0 15,3-1-13-15,3 1-24 16,0-6-12-16,0-2 1 16,8-5-4-16,0-8-10 15,-2-5-26-15,0-7-27 16,-4-5-49-16,-2 0-79 15</inkml:trace>
  <inkml:trace contextRef="#ctx0" brushRef="#br0" timeOffset="101278.63">20798 8972 794 0,'0'0'17'0,"0"0"7"15,0 0-24-15,0 0-5 16,0 0 1-16,0 0-45 16,75-69-54-16,-50 60-118 15</inkml:trace>
  <inkml:trace contextRef="#ctx0" brushRef="#br0" timeOffset="101622.02">21040 8831 639 0,'0'0'0'0,"0"0"46"16,-17 87 14-16,12-41-8 16,3 9 3-16,2 6 11 15,0 10-48-15,0 2-2 16,0-3-4-16,0-6-3 16,6-8-4-16,-3-9 1 15,0-5-12-15,-3-8-3 16,0-7-51-16,0-7-25 15,0-9 8-15,0-9-34 16,0-2-91-16,-3-7 169 16,0-18-136-16,0-3 169 15,3 0 45-15,0 1 40 16,0 6 61-16,3 3-73 16,4 3-11-16,5 5-40 0,5-2-22 15,4 3-6-15,4-3-4 16,3 4-1-16,1-2-55 15,-1-1-61-15,0-4-138 16</inkml:trace>
  <inkml:trace contextRef="#ctx0" brushRef="#br0" timeOffset="102168.92">21360 9201 182 0,'0'0'366'16,"0"0"-275"-16,0 0 4 15,0 0-76-15,0 0-16 16,0 0 42-16,-28 40-16 15,22-17-26-15,3 3-1 0,3-9-2 16,0 0-1 0,15-8-4-16,9-8-6 0,7-1 11 15,8 0 22-15,2-12-19 16,-3-5 10-16,-8-2-1 16,-12 7 16-16,-6 2 16 15,-9 9 0-15,-3 1 6 16,0 0-41-16,0 0-9 15,0 5-3-15,0 17 1 16,-7 5 2-16,2 6 8 16,4-1-8-16,1 0 5 15,0 2-5-15,0-3 0 16,0 2 1-16,6-1 2 16,4-3-3-16,0 0 0 0,-1 0-4 15,-2-4 1-15,-3-4-12 16,-4-2-15-16,0-5 0 15,-14-1 4-15,-14-4-6 16,-11-3 18-16,-7-1-4 16,-9-5 18-16,-1 0 3 15,6 0-1-15,8-11 6 16,11-2 20-16,11 0 0 16,14-2-28-16,6-2-3 15,17-1-5-15,21 1-2 0,15-1-3 16,4 4 11-16,1 2-5 15,-5 4-50-15,-8 2 11 16,-14 3 18-16,-16 3-6 16,-12 0-28-16,-4 0-62 15,-32 9-52-15,-21 4-51 16</inkml:trace>
  <inkml:trace contextRef="#ctx0" brushRef="#br0" timeOffset="102655.07">19317 10171 217 0,'0'0'68'16,"-145"28"-39"-16,80-14 19 15,9-5-10-15,12 0 22 16,14-8 42-16,13-1-27 15,10 0-22-15,7 0-3 16,0 0-45-16,9-3 11 16,11-4-6-16,9 3 35 15,13-1-4-15,13 2-14 16,20-2 25-16,20 1 3 16,23-2-20-16,22 1-10 15,24-4-10-15,20 2 17 16,17-3-15-16,14 2 4 0,7-1-11 15,-2-1-3-15,-2-2-5 16,-11 0-2-16,-17 0-2 16,-24 3 2-16,-34 3 0 15,-36 2 0-15,-39 1-3 16,-27-1-9-16,-23 0 6 16,-7-2-12-16,-15-2 8 15,-23 2-4-15,-19 0-14 16,-13 4-8-16,-9 2 6 15,1 0 3-15,1 8-18 16,-7 9-53-16,-8 2-19 16,-14 4-20-16,-14 2-39 15,-15 1-116-15</inkml:trace>
  <inkml:trace contextRef="#ctx0" brushRef="#br0" timeOffset="102993.75">19490 10400 266 0,'-89'11'53'0,"11"1"-48"16,14-3 4-16,21 1 50 16,16-3 2-16,15 0-11 15,7-2-45-15,5 1-5 16,0-3-16-16,24-3 16 16,21 0 32-16,18-3 58 15,18-12-30-15,15-5-26 16,10-2-1-16,16-2-5 15,11-1 34-15,12 3-4 0,13 1-20 16,0 0-9-16,3 4-4 16,-1 0-13-16,-9 2 8 15,-8-1-11-15,-18 3-4 16,-21 4-3-16,-25 1-2 16,-23 4 0-16,-27 2-1 15,-17 1-3-15,-7 1-30 16,-5 0-59-16,0-2-25 15,0 2-32-15,0-3-143 16</inkml:trace>
  <inkml:trace contextRef="#ctx0" brushRef="#br0" timeOffset="103123.17">21456 10137 19 0,'0'0'0'16</inkml:trace>
  <inkml:trace contextRef="#ctx0" brushRef="#br0" timeOffset="125738.96">16280 11909 378 0,'0'0'0'0,"0"0"-215"16,0 0 215-16,0 0 4 0,0 0 53 15,90-15-4-15,-56 12-5 16,12-4 8-16,12 2-3 16,14-5-17-16,15 1 1 15,14-5-15-15,9-1-11 16,4 0 8-16,0 0-18 15,-6-1 5-15,-2-1 3 16,-6 3-8-16,-9 2 15 16,-15 0-14-16,-12 4 3 15,-12 2-5-15,-17 2-3 16,-12 2 2-16,-14 2 0 16,-7 0-20-16,-2 0-43 15,0 0 2-15,-18 0 51 0,-11 2 1 16,-6 8-51-16,-11 3-96 15,-9 0 18-15</inkml:trace>
  <inkml:trace contextRef="#ctx0" brushRef="#br0" timeOffset="126219.61">16138 12134 496 0,'0'0'127'0,"0"0"-127"16,0 0-47-16,0 0 39 15,0 0 8-15,0 0 27 16,0 0 1-16,69-20-2 15,-22 7-10-15,14 2 1 16,13-3-3-16,12 0 2 16,12 0 5-16,12-3-14 15,8 0 0-15,1 0 3 16,1 0-9-16,-7 1 1 16,-10-1-2-16,-5 6 0 0,-10 1-2 15,-12 3 1 1,-13 2 1-16,-13 0 5 0,-11 1-3 15,-13 2 6-15,-13 2-8 16,-6-2 0-16,-7 2-7 16,0 0 14-16,0 0-12 15,0 0 5-15,0 0-22 16,-4 0-21-16,-6 0 16 16,-5 0-34-16,-6 0-4 15,-3 0-62-15,-4 4-48 16,-7-1-37-16</inkml:trace>
  <inkml:trace contextRef="#ctx0" brushRef="#br0" timeOffset="127583.45">6706 11780 372 0,'0'0'4'16,"0"0"-3"-16,0 0 19 16,0 0 31-16,0 0-8 15,0 0-16-15,-29 0-4 16,29 0-4-16,0 0-19 16,0 0-6-16,0 0-8 15,0 0-1-15,0 0 15 16,18 0 1-16,6 3 8 0,13-3 0 15,8 0-5 1,9 0-4-16,7 0 15 0,9 0-5 16,14-5 6-16,13-5-1 15,13-3 3-15,9 1-2 16,5-2-13-16,6-1 1 16,4-1 8-16,5 2-10 15,-5-1-1-15,0 5-1 16,-8 1 3-16,-12 2-3 15,-12 1 8-15,-11 4-14 16,-19 2 6-16,-14 0-1 16,-15 0-12-16,-12 0 13 15,-16 0-17-15,-6 0-23 16,-9 0-41-16,0 2 16 16,-6 5 49-16,-9 4-34 0,-7-1-103 15,0 1-76 1</inkml:trace>
  <inkml:trace contextRef="#ctx0" brushRef="#br0" timeOffset="128078.88">7592 12014 423 0,'0'0'0'0,"0"0"-49"16,0 0 49-16,0 0 3 15,0 0 4-15,0 0-7 16,0 0 19-16,19 0 24 15,8 0-9-15,7 0 10 16,8 0-22-16,9-4-9 16,10-6 9-16,9-1-4 15,12-2-16-15,9-1 4 16,9-4 5-16,7 2 9 16,7-1-9-16,5-1-10 15,7 0 6-15,-2 1-7 0,-1 0-2 16,-11 5 2-16,-3 2 1 15,-5 3 7-15,-8 2-15 16,-7 0 7-16,-11 3-1 16,-16-4 0-16,-10 4-1 15,-13 1-9-15,-12 0-23 16,-13 1-21-16,-13 0-42 16,-1 0-41-16,-4 0 57 15,-16 1-63-15</inkml:trace>
  <inkml:trace contextRef="#ctx0" brushRef="#br0" timeOffset="129442.89">4743 12766 188 0,'0'0'62'0,"0"0"-51"16,0 0 14-16,0 0 32 15,0 0 2-15,0 0-14 16,0 2-45-16,0-2-12 15,0 0 6-15,0 0 6 16,15 0 20-16,3 0 7 0,7 0-17 16,5-5 4-16,10-3 0 15,6-4-3-15,8-2-1 16,4-3-9-16,9-2 7 16,2-1-7-16,1 1 6 15,3-1-7-15,0 6 0 16,-1 1 4-16,-5 2 5 15,-9 3-9-15,-13 6-3 16,-9 0-6-16,-11 2-53 16,-10 0-22-16,-11 0 35 15,-4 0-27-15,0 0 8 16,0 3 61-16,-14 3 6 16,-6 4-27-16,-2-3-74 15</inkml:trace>
  <inkml:trace contextRef="#ctx0" brushRef="#br0" timeOffset="129850.84">4955 12934 173 0,'0'0'355'0,"0"0"-355"16,0 0-22-16,0 0 17 0,0 0 4 16,0 0-14-16,1 0 15 15,20 0 30-15,10-9-3 16,7-5-8-16,8-3-8 16,5-3 0-16,5-4-1 15,4-4 1-15,0 3-8 16,1 0 5-16,-3 4-8 15,0 3-1-15,-7 4 1 16,-8 2 0-16,-10 3 7 16,-5 3-7-16,-7-1 0 15,-9 5 0-15,-6 1 0 16,-2 1-6-16,-4 0-17 16,0 0 1-16,0 0 20 0,0 0-26 15,0 0-4 1,-5 0-88-16,-6 0-87 0</inkml:trace>
  <inkml:trace contextRef="#ctx0" brushRef="#br0" timeOffset="147841.37">21426 15237 337 0,'0'0'0'16,"0"0"-98"-16,0 0 98 0,106 0 56 16,-69-7-1-16,2 0 10 15,6-3-13-15,9 1 20 16,8-1-48-16,13-1 15 16,5-4-11-16,10-2-15 15,1-1-11-15,3-3-2 16,0 2 0-16,4-1 6 15,-2 5-6-15,-7 4-2 16,-10 1-3-16,-10 4 5 16,-12 2 0-16,-14 2-12 15,-13 2 8-15,-14 0-8 16,-7 0 4-16,-6 0-25 16,-3 0-50-16,0 0-45 0,-21 9 89 15,-12 4-25-15,-14-1-166 16</inkml:trace>
  <inkml:trace contextRef="#ctx0" brushRef="#br0" timeOffset="148253.25">21528 15366 474 0,'0'0'0'0,"0"0"-32"16,0 0-42-16,0 0 74 16,0 0 33-16,88-7-10 15,-33 0-13-15,15-4 24 16,13 0-14-16,14-1 3 15,8-4-14-15,2 2 9 16,2 0-15-16,-4 2-3 16,-5-2-2-16,-12 6 2 15,-11 0 7-15,-13 2-7 16,-15 3 1-16,-13 1 4 0,-12 1-5 16,-9 1 0-16,-9 0-1 15,-4 0-1-15,-2 0-2 16,0 0-41-16,0 0-16 15,0 0-58-15,-2 0-21 16,-9 0 14-16</inkml:trace>
  <inkml:trace contextRef="#ctx0" brushRef="#br0" timeOffset="169591.24">7927 15173 406 0,'0'0'0'16,"0"0"-19"-16,0 0 19 15,0 0 36-15,0 0-36 16,0 0-4-16,0 0 4 0,0 0 3 15,30-14-1 1,19 6 30-16,17-3 23 0,25-6 4 16,22-6-43-16,13-1-10 15,16-1 22-15,8-1-23 16,6 1 13-16,3 4-5 16,2 1-9-16,-1 3 1 15,2 3 2-15,-7-1-7 16,-13 2 1-16,-11 3 1 15,-19-1-2-15,-14 4 4 16,-17 1-8-16,-18 2 4 16,-19 3-6-16,-18-2 1 0,-17 3-28 15,-9 0-6-15,0 0-42 16,-6 0 76-16,-17 0-25 16,-6 0-13-16,-7 0-69 15,-6 8-18-15,-4 1 45 16</inkml:trace>
  <inkml:trace contextRef="#ctx0" brushRef="#br0" timeOffset="170152.52">8514 15313 134 0,'0'0'0'0,"0"0"-8"16,0 0 8-16,0 0 9 15,0 0 31-15,0 0 1 16,43 5-2-16,-15-5-19 16,8 0 38-16,9-10-7 15,10-3-18-15,15-3 0 0,6-1 4 16,9-2-24-16,6-1 14 16,15-2-14-16,9 0 3 15,6-2-5-15,4 1-3 16,0-3-8-16,-2 2 1 15,-4 1 3-15,-6 1-2 16,-6 3-2-16,-8 4 3 16,-10-1-2-16,-12 5-1 15,-9 1-6-15,-12 2 6 16,-12 3 14-16,-11 2-14 16,-12 0-1-16,-11 1-7 15,-5 2 8-15,-5 0 1 16,0-2 8-16,0 2-9 0,0-1-13 15,0-2-8-15,0 2-6 16,-5-1 7-16,1 2-34 16,-1 0-104-16,-3 0-96 15</inkml:trace>
  <inkml:trace contextRef="#ctx0" brushRef="#br0" timeOffset="211059.09">15870 16391 695 0,'0'0'24'16,"0"0"-9"-16,0 0 78 15,0 0-24-15,0 0-52 16,0 0 2-16,0 0-14 16,0 0 8-16,-31-42 4 15,29 42-10-15,1 14-7 16,-1 25 5-16,0 14 10 15,-2 12 29-15,3 8-30 0,1 0 0 16,0-3-6-16,0-5-3 16,0-12 0-16,0-12-5 15,0-12 0-15,1-12 1 16,-1-10 1-16,2-4-2 16,-2-3 6-16,0 0-6 15,0 0 10-15,0 0-4 16,0-14 2-16,-6-8-8 15,-5-4-8-15,4 1-1 16,4 3 8-16,3 7-10 16,0 4 7-16,12-2-5 15,13 1-4-15,6-2 11 16,7-1-6-16,-1 0 8 16,-2-1 0-16,-2 1-7 15,-8-5 7-15,-5 0-2 0,-5 0 2 16,-4-4 1-16,-5-1 2 15,-2-1 0-15,-2-3-3 16,-2 2 3-16,0 2-3 16,0 5 0-16,0 7 0 15,0 7 6-15,0 4-5 16,-2 2-2-16,2 0 1 16,0 14-25-16,0 17 24 15,0 10 0-15,0 2 2 16,0 0 5-16,5-1-4 15,5-5-2-15,-1-2 1 16,0-1 2-16,3-8-6 0,-3-3 3 16,0-2 0-16,0-6-3 15,-3-4-39-15,4-3-64 16,1-8-108-16,2 0-203 16</inkml:trace>
  <inkml:trace contextRef="#ctx0" brushRef="#br0" timeOffset="211428.23">16313 16645 696 0,'0'0'1'0,"0"0"5"16,0 0 14-16,0 0-19 16,-6 74 48-16,6-36-20 0,0-1-10 15,2-7 7 1,9-2-11-16,3-11-12 0,1-5 2 15,0-7-1-15,2-5-4 16,3 0 10-16,1-7-1 16,1-14 14-16,-5-4-13 15,-1-3 2-15,-5-5 0 16,-7 1-11-16,-1-1 6 16,-3 8-6-16,0 8 1 15,0 8 0-15,0 9 10 16,0 0-12-16,0 2-2 15,2 16-8-15,6 5 10 16,1 5 5-16,2-2-3 0,1 2-1 16,-2-4-1-16,1-4-5 15,2-3-50-15,1-7-126 16,2-10-94-16</inkml:trace>
  <inkml:trace contextRef="#ctx0" brushRef="#br0" timeOffset="211951.98">16713 16654 644 0,'0'0'23'15,"0"0"-17"-15,0 0 5 16,0 0 11-16,0 97 1 0,0-69-21 16,0-4 5-1,4-5-5-15,-1-6-2 0,0-7 2 16,0-5 1-16,-1-1-2 15,-1 0 10-15,2-1 17 16,2-16 21-16,2-5-36 16,-3-6-6-16,-1 3 0 15,0 3-6-15,1 8 1 16,-3 7 3-16,4 3-5 16,2 4 0-16,8 0-7 15,4 11 5-15,1 9 2 16,2 4 0-16,-3-4 2 15,-2-6-7-15,-4-3 2 16,-4-7 1-16,-6-2-13 0,0-2 15 16,-1 0 7-16,-1-17-3 15,2-3 2-15,-1-4-6 16,1-2 1-16,2 1-1 16,1 4 0-16,0 7 0 15,-1 6 0-15,3 6 0 16,-1 2-1-16,2 0 1 15,0 8 0-15,3 10 12 16,-2 4-4-16,1 0 4 16,-1-2-4-16,-3 1-3 15,0-4-4-15,-3-2-1 16,1-1-4-16,3-3-22 16,4-6-84-16,1-4-54 0,3-1-243 15</inkml:trace>
  <inkml:trace contextRef="#ctx0" brushRef="#br0" timeOffset="212313.04">17175 16682 551 0,'0'0'49'15,"0"0"39"-15,0 0 58 16,0 0-70-16,0 0-69 16,0 0-3-16,-40 22 26 15,23 5-19-15,3 2 13 16,5-1-23-16,7-3 9 15,2-2-10-15,0-5-7 16,8-6 7-16,5-4 4 16,1-5 0-16,2-3 0 0,-1 0 6 15,0-15-6-15,-3-5 7 16,-5-2 0-16,2-2-9 16,-6 2 0-16,-2 3-2 15,1 7 5-15,-2 5 5 16,0 7 4-16,0 0-14 15,1 5-4-15,2 12-5 16,4 7 9-16,3 2 1 16,0-2 1-16,4-4-4 15,1-3-13-15,1-7-45 16,-1-3-127-16,-3-7 32 16,-2 0-53-16</inkml:trace>
  <inkml:trace contextRef="#ctx0" brushRef="#br0" timeOffset="212656.31">17335 16777 41 0,'0'0'227'15,"0"0"-42"-15,0 0-85 16,0 0-15-16,0 0-50 16,0 0 2-16,24-9 38 15,-18 27-15-15,-2-1-30 16,-1-1-19-16,-1-7-4 16,-2-2-7-16,0-6 1 15,1-1 2-15,-1 0 7 16,3 0 10-16,0-4 11 15,-3-12-27-15,3-1 3 16,0 1-6-16,0-1-2 0,4 2 2 16,3 0-1-16,1 5 10 15,3 3-10-15,-1 7-5 16,-2 0 5-16,2 0 0 16,2 12 10-16,-1 5 1 15,-1 3 5-15,-1 0-13 16,-2 0 8-16,-3-1-8 15,1-1 6-15,-2-2-9 16,-1-3-6-16,5-4-16 16,0-9-108-16,7 0-97 15,-1 0-227-15</inkml:trace>
  <inkml:trace contextRef="#ctx0" brushRef="#br0" timeOffset="212793.95">17722 16815 269 0,'0'0'401'0,"0"0"-383"15,0 0 55-15,0 0 4 16,0 0-17-16,118-24-37 16,-74 16-12-16,0 2-11 15,0-3-78-15,-2-6-184 16</inkml:trace>
  <inkml:trace contextRef="#ctx0" brushRef="#br0" timeOffset="213504.03">18367 16491 835 0,'0'0'26'16,"0"0"-13"-16,0 0 42 15,0 0-55-15,0 0 13 0,-6 71-3 16,9-33-3-16,3 0-5 15,0-3 9-15,1-11-11 16,-1-5 2-16,-1-6 1 16,-2-9-3-16,-2-1 8 15,1-3-4-15,-2 0 12 16,1-3 10-16,1-14 10 16,-1-7-30-16,2-5-6 15,3 4 3-15,3 2 0 16,3 3-3-16,6 8 0 15,4 3-6-15,-1 9 6 16,0 0-8-16,1 7 5 0,-5 13-7 16,-1 2 9-16,-2-4-4 15,-4-3-2-15,-4-6-2 16,-3-4-8-16,-1-5 11 16,1 0 6-16,1 0 2 15,2-12-1-15,3-9-2 16,1-4 6-16,3-4-5 15,1 0 0-15,1 6 3 16,5 0-5-16,-3 10 2 16,0 5 0-16,-1 5-7 15,-4 3 2-15,-3 5 5 16,1 17-2-16,-5 4 2 16,0 5 1-16,-2-1-1 0,-2-4 3 15,2-4-3-15,2-2 1 16,2-4-3-16,3-5-1 15,4-2-52-15,5-7-139 16,3-2-38-16</inkml:trace>
  <inkml:trace contextRef="#ctx0" brushRef="#br0" timeOffset="213878.03">18989 16551 482 0,'0'0'94'0,"0"0"-53"16,0 0 117-16,0 0-40 15,0 0-79-15,0 0-26 16,-21-11-13-16,3 36 19 16,2 1 7-16,1 3 3 0,6-4-15 15,4 0-12-15,5-5-2 16,0-4 0-16,3-6 0 16,8-5 8-16,4-3-6 15,-2-2 5-15,3 0 0 16,0-17 1-16,0-2-6 15,-4-6 3-15,-2 1-5 16,-1 4 6-16,-1 5-6 16,-5 7 0-16,-2 4 1 15,-1 3-1-15,0 1-3 16,0 0 0-16,0 14-6 0,2 6 9 16,4 2 2-1,2 0 0-15,1-3 0 0,5-2-2 16,2-5-17-16,5-5-23 15,2-7-91-15,1 0-35 16,4-7-44-16</inkml:trace>
  <inkml:trace contextRef="#ctx0" brushRef="#br0" timeOffset="214464.02">19314 16528 440 0,'0'0'108'0,"0"0"-17"15,0 0 63-15,0 0-41 16,0 0-32-16,0 0-81 0,-15-24 9 15,-4 48 9 1,1 2-5-16,3 3 0 0,7-2-9 16,5-1-2-16,3-1-2 15,0-6 0-15,12 0 4 16,14-2-4-16,7-9 0 16,1-2-20-16,0-6-4 15,-1 0-44-15,-4-14-32 16,-1-10 6-16,-6-7-9 15,-3-7 61-15,-7-6 42 16,-4-7 1-16,-5-4 35 16,-3-4-10-16,0 3 5 15,0 10 5-15,-3 15 39 16,-2 14 34-16,2 10-54 16,2 7-3-16,-1 0-41 0,2 17-11 15,0 19 0-15,0 9 15 16,0 8-2-16,0 4 1 15,0-4-4-15,0 2-9 16,0-8 0-16,3-9 0 16,0-6 1-16,2-13-2 15,-2-7-4-15,0-6 4 16,0-6 9-16,-2 0-9 16,1 0 8-16,1-11-8 15,0-8-2-15,1-5 0 16,1-6 4-16,2 2 0 15,3 4-2-15,1 6-3 0,4 7 3 16,-3 5-1 0,0 6-2-16,1 0-1 0,1 14-8 15,0 11 12-15,-3 3 0 16,-2 5 2-16,-3-2-4 16,-3-2 2-16,1-5-34 15,1-7-101-15,2-8-161 16</inkml:trace>
  <inkml:trace contextRef="#ctx0" brushRef="#br0" timeOffset="214647.81">19860 16554 687 0,'0'0'101'16,"0"0"-27"-16,0 0 35 15,0 0-73-15,0 0-25 0,0 0 22 16,-4 86-20-1,-1-60-13-15,4 0 0 0,1-8-8 16,0-4-43-16,0-5-104 16,0-9-108-16</inkml:trace>
  <inkml:trace contextRef="#ctx0" brushRef="#br0" timeOffset="-214710.14">19821 16433 816 0,'0'0'130'16,"0"0"-122"-16,0 0 9 0,0 0-17 16,0 0-63-16,0 0-146 15,42-5-330-15</inkml:trace>
  <inkml:trace contextRef="#ctx0" brushRef="#br0" timeOffset="-214328.01">20002 16535 666 0,'0'0'16'16,"0"0"78"-16,20 75 56 16,-9-47-91-16,-3-1-23 15,-2-2-25-15,-2-3 0 16,-4-10-11-16,0-3 1 16,0-6 6-16,0-3-5 0,0 0 0 15,0 0 10 1,1-3 0-16,4-14 2 0,-2-7-14 15,4-5 3-15,-1-2-4 16,3 2 4-16,-1 4 1 16,-2 8-3-16,1 5-1 15,3 7 15-15,-2 3-15 16,3 2 3-16,0 3-3 16,3 16 1-16,2 5 14 15,-2 5 2-15,-2 0-5 16,-1 0 0-16,-3-5-8 15,-2 1-1-15,-3-4-5 0,-3-4 2 16,2-5-13 0,-1-3-17-16,5-4-28 0,4-5-62 15,5 0-194-15,6-11-224 16</inkml:trace>
  <inkml:trace contextRef="#ctx0" brushRef="#br0" timeOffset="-214049.48">20401 16679 670 0,'0'0'138'0,"0"0"-47"15,0 0 39-15,0 0-60 16,0 0-24-16,57-86-13 16,-48 67-6-16,-3 2-3 15,-2 2-5-15,-4 5-16 16,0 5 4-16,0 5-7 0,-11 0-10 16,-8 3 9-1,-3 14 0-15,-2 2 0 0,4 2 0 16,8 2 1-16,4-2-1 15,8-3-6-15,0-1 1 16,15-3 6-16,15-4 0 16,10-4 0-16,3-6 0 15,9 0-4-15,8 0-32 16,7-9-21-16,11-8-23 16,10-4-151-16,9-2-126 15</inkml:trace>
  <inkml:trace contextRef="#ctx0" brushRef="#br0" timeOffset="-213508.95">21886 16503 687 0,'0'0'17'15,"0"0"-14"-15,0 0 31 16,0 83 13-16,0-42-37 16,0-3-2-16,1-4-4 15,4-3-8-15,-1-4-7 16,-1-5-83-16,-1-7-49 15,-2-6-273-15</inkml:trace>
  <inkml:trace contextRef="#ctx0" brushRef="#br0" timeOffset="-213298.05">21795 16841 559 0,'0'0'179'15,"0"0"-175"-15,0 0 54 16,0 0 10-16,0 0-47 15,0 0 36-15,80 3-9 16,-35-3-5-16,5-3-9 16,0-6-12-16,-4-1-21 15,-10 4-1-15,-12 3-1 16,-14 1-46-16,-10-1-41 16,-9 1-77-16,-28-3-173 15</inkml:trace>
  <inkml:trace contextRef="#ctx0" brushRef="#br0" timeOffset="-213126.36">21726 16491 892 0,'0'0'25'0,"0"0"-25"16,0 0 60-16,100-79-25 15,-63 72-29-15,-1 4-7 16,1 3 1-16,-6 0-72 15,-1 0-104-15,-7 4-64 16</inkml:trace>
  <inkml:trace contextRef="#ctx0" brushRef="#br0" timeOffset="-212782.66">22193 16554 575 0,'0'0'18'15,"0"0"23"-15,31 102 41 16,-18-71-45-16,-5-2-27 15,0-9-6-15,-5-5 2 16,-2-8-6-16,-1-3 2 16,0-4 4-16,0 0 13 15,3-15 31-15,0-11-38 16,3-5-12-16,0-5 3 16,3 0 1-16,0 5-3 15,6 1 7-15,3 10 21 16,7 3-5-16,3 9 5 15,4 8-22-15,-2 2 12 16,-4 21-14-16,-3 5-2 0,-5 2 1 16,-4 1-4-16,-3-3 0 15,-2-5-2-15,-5-3-9 16,1-4-5-16,-2-5-14 16,0-4-34-16,1-5-61 15,1-2-26-15,-2 0-185 16</inkml:trace>
  <inkml:trace contextRef="#ctx0" brushRef="#br0" timeOffset="-212548.48">22596 16283 920 0,'0'0'4'0,"0"0"-4"0,0 0 12 16,0 0-9-16,0 0 30 15,19 109-11-15,-13-65-7 16,-3 1 0-16,-3 1-5 16,0-3-5-16,0-3-4 15,0-6-1-15,0-5-1 16,-1-6-28-16,1-9-100 16,0-5-68-16,0-9-147 15</inkml:trace>
  <inkml:trace contextRef="#ctx0" brushRef="#br0" timeOffset="-212256.23">22637 16615 548 0,'0'0'94'0,"0"0"-32"16,0 0 9-16,0 0-69 15,0 0 27-15,0 0 15 16,66 2-26-16,-47-2 8 16,2 0 4-16,0 0 10 15,0-2 0-15,-1-12-16 16,-3-1-12-16,-3-5 7 15,-1-1-8-15,-7 6-1 16,-4 0-9-16,-2 11 1 16,0 1 20-16,0 3-22 15,0 0 0-15,-3 12-20 16,-9 10 20-16,1 6 4 16,5-3-4-16,3 0-17 0,3-7-20 15,0-3-60-15,2-10-83 16,10-5 28-16,1 0-53 15,-4-9-61-15</inkml:trace>
  <inkml:trace contextRef="#ctx0" brushRef="#br0" timeOffset="-211988.38">22867 16586 163 0,'0'0'211'0,"0"0"-64"15,0 0-43-15,0 0 10 16,12-75-13-16,-3 72-59 16,5 3-30-16,5 3 19 15,3 16-15-15,2 5 17 16,-1 5-5-16,-1 3-18 15,-5-4-4-15,-6-1-6 0,-6-5 1 16,-4-7-5-16,-1-6-5 16,0-4-6-16,0-5 15 15,0 0 0-15,0 0 26 16,0-11-21-16,0-9-1 16,0-5 12-16,0 0-6 15,0 2-9-15,0 4-1 16,10 4 0-16,2 3-6 15,8 3-59-15,1 1-136 16,6 1 5-16,-1 0-325 16</inkml:trace>
  <inkml:trace contextRef="#ctx0" brushRef="#br0" timeOffset="-211687.48">23243 16491 86 0,'0'0'602'0,"0"0"-568"0,0 0 9 15,0 0 23-15,0 0-22 16,-98 77-1-16,81-50-35 15,8 1-8-15,7-6-1 16,2-4-14-16,3-6 6 16,13-10 8-16,3-2-24 15,2 0 25-15,3-14 6 16,0-6-4-16,-4-6 7 16,-5-3-9-16,0 6 8 15,-4 3 1-15,-5 10-8 16,-2 6 14-16,-2 4-15 15,0 0 0-15,1 18 0 16,0 9 10-16,2 3-4 0,1 0 6 16,2-5-12-1,3-6-32-15,3-3-108 0,4-10 8 16,3-6-16-16,3 0-208 16</inkml:trace>
  <inkml:trace contextRef="#ctx0" brushRef="#br0" timeOffset="-211469.17">23583 16504 470 0,'0'0'129'0,"0"0"-44"16,0 0 90-16,0 0-99 15,0 0-74-15,0 0 29 16,-61 31-22-16,40-2-6 16,7 2 3-16,8-3-6 0,4-2-1 15,2-2-3 1,2-7-6-16,18-1 10 0,13-9-9 15,8-4-16-15,6-3-5 16,3 0-8-16,-2-10-68 16,-5-9-33-16,-7-5-142 15</inkml:trace>
  <inkml:trace contextRef="#ctx0" brushRef="#br0" timeOffset="-211162.9">23865 16388 330 0,'0'0'102'16,"0"0"-14"-16,0 0 64 15,0 0-29-15,0 0-21 0,0 0-102 16,-11-38 6-16,11 76 0 16,0 7 10-16,0 2-1 15,0 4 8-15,0-3-17 16,0-6-5-16,0-7-1 16,0-9-28-16,0-6-28 15,-6-9-58-15,-4-5-37 16,1-6 116-16,2 0 22 15,0 0 13-15,2-10 15 16,3 3 46-16,2 1 16 16,0 0 41-16,5-1-80 15,14-1-1-15,3 1-27 16,8 1-4-16,5 0-2 16,-3 3-4-16,0-2-29 15,-5 0-125-15,-7-2-110 0</inkml:trace>
  <inkml:trace contextRef="#ctx0" brushRef="#br0" timeOffset="-210972.69">24117 16508 662 0,'0'0'64'16,"0"0"-34"-16,0 0 17 16,0 0-24-16,0 0 24 15,0 85-27-15,0-54-5 16,-4-1-8-16,2-5-7 15,1-5 5-15,1-3-5 16,0-6-7-16,0-5-1 0,0-3-88 16,0-3-84-16</inkml:trace>
  <inkml:trace contextRef="#ctx0" brushRef="#br0" timeOffset="-210802.29">24069 16391 950 0,'0'0'10'0,"0"0"-10"0,0 0-6 15,0 0 5 1,0 0-44-16,0 0-155 16,58 35-12-16,-47-20-284 0</inkml:trace>
  <inkml:trace contextRef="#ctx0" brushRef="#br0" timeOffset="-210428.83">24305 16491 616 0,'0'0'184'16,"0"0"-167"-16,0 0 60 16,0 0-23-16,0 0-28 15,0 0-26-15,0 17 4 16,-13 7 47-16,-1 8-26 15,2-1-20-15,5 1 10 0,4-3-8 16,1-3-10-16,2-4 4 16,0-7-1-16,5-3 0 15,9-7-4-15,5-3 3 16,7-2-2-16,3-2-3 16,1-11 5-16,-2-6-3 15,-6-6 4-15,-5-3 2 16,-10-3-2-16,-3-3-15 15,-4 0 7-15,-1 5-11 16,-14 7 19-16,-1 7-6 16,-2 6-5-16,3 6 9 15,3 3-4-15,3 0 5 16,3 5-8-16,2 7-25 16,4-2-99-16,0 0-106 15</inkml:trace>
  <inkml:trace contextRef="#ctx0" brushRef="#br0" timeOffset="-209978.87">24593 16484 860 0,'0'0'28'16,"0"0"-26"-16,0 0 5 15,0 0 49-15,0 0-27 16,16 95-24-16,-16-68 6 0,0-2-6 15,0-3-2 1,0-9-2-16,0-3 1 0,0-6 1 16,0-4-2-16,0 0 4 15,0 0 5-15,0 0-3 16,6-4 30-16,2-11-8 16,1-8-29-16,2-3 10 15,0-3-6-15,1-2-4 16,1 2 5-16,1 0 1 15,2 7-5-15,-1 5-2 16,-2 7 1-16,-3 8-5 16,-3 2 5-16,0 0-3 15,1 9 0-15,-2 12 4 16,0 9-1-16,-2-1 11 0,2 3-8 16,0-1 10-16,3-6-11 15,4 0-2 1,1-4 2-16,4-4 2 0,-3-4-4 15,3-3 0-15,0-4-7 16,7-6-46-16,6 0-71 16,5 0-199-16</inkml:trace>
  <inkml:trace contextRef="#ctx0" brushRef="#br0" timeOffset="-209848.72">25145 16666 390 0,'0'0'444'16,"0"0"-417"-16,0 0 37 15,0 0-38-15,0 0-26 0,0 0-12 16,0-4-172-16,-6 4-20 16,-6 0-262-16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5T06:03:30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17672 11103 583 0,'0'0'33'0,"0"0"37"16,0 0 25-16,0 0-37 16,0 0-3-16,0 0-3 15,0 0-7-15,1-20-6 16,-1 20-13-16,0 0-7 16,0 0-15-16,0 0-4 0,0 10 0 15,3 9 0-15,5 8 4 16,-2 7 30-16,1 2-32 15,-1 1 5-15,0-3-1 16,1-1-4-16,-1-7-1 16,2-4 1-16,-2-2 1 15,-1-5-3-15,0-4-2 16,-3-4-4-16,1-3-19 16,-2 0-10-16,2-4-58 15,-3 0-78-15,0 0 16 16,0-17-285-16</inkml:trace>
  <inkml:trace contextRef="#ctx0" brushRef="#br0" timeOffset="175.07">17611 11040 219 0,'0'0'497'0,"0"0"-484"15,0 0 27-15,0 0 21 16,0 0-41-16,0 0-20 15,-6-42-20-15,6 42-46 16,0 0-28-16,0 0-81 16,0 0-133-16</inkml:trace>
  <inkml:trace contextRef="#ctx0" brushRef="#br0" timeOffset="629.77">17781 11090 514 0,'0'0'31'16,"0"0"-14"-16,13 92 22 15,-5-62 2-15,3-2-19 16,-3-2-13-16,1-6-3 16,0-5-6-16,-5-6 0 15,1-5 2-15,-2 0 7 16,-2-4-4-16,-1 0 8 0,0 0 21 15,0-5 12 1,0-11-20-16,0-9 12 0,0 2-15 16,0-4-19-16,-4 1 23 15,1 2-13-15,1 0 7 16,1 8 0-16,1 3-6 16,0 1-10-16,6 3-5 15,9 1 8-15,1 5-4 16,2 3 3-16,0 0-7 15,-2 6-4-15,1 11 4 16,-1 5 0-16,-2 2 10 16,0 2-8-16,-1-2 4 15,-3-1-3-15,0 0-3 16,-1-6-13-16,0 1-5 16,-1-4-23-16,-2-2-28 0,-2-4-19 15,-1-4-8-15,-1-2-73 16,-2-2-307-16</inkml:trace>
  <inkml:trace contextRef="#ctx0" brushRef="#br0" timeOffset="921.82">18086 10939 493 0,'0'0'186'16,"0"0"-185"-16,0 0 21 15,0 0 5-15,0 0-6 0,0 0 26 16,6 36 26-16,4-12-21 16,1 6-11-16,-2 0-10 15,2 1 1-15,2 4-14 16,-2-1-15-16,-1 0 17 16,0-4-19-16,-4 0 1 15,-1-4-2-15,-2-2-2 16,-1-5 1-16,-1-2-1 15,-1-2-16-15,2-5-34 16,2 1-140-16,-4-7 78 16,0-4-256-16</inkml:trace>
  <inkml:trace contextRef="#ctx0" brushRef="#br0" timeOffset="1313.2">18163 11277 630 0,'0'0'8'16,"0"0"-8"-16,0 0 69 16,0 0-18-16,0 0 16 15,0 0 9-15,79-42-34 16,-66 28 7-16,0-1-24 16,-4-4-7-16,-1 3-13 15,-6-2 0-15,-2 5 0 16,0 5-4-16,0 2-1 0,-3 5-16 15,-5 1 8 1,-3 0 8-16,-2 6 7 0,0 7-4 16,-2 5-3-16,4 2 6 15,5-4-6-15,3 0 0 16,3-1 0-16,0-4-4 16,9 1-1-16,6-4-7 15,6-2 12-15,3-3 0 16,4-3 2-16,1 0-2 15,0 0 0-15,0-9-4 16,-3-2 0-16,-4-3-41 16,-3-2-90-16,-8-2-16 15,-7-1-260-15</inkml:trace>
  <inkml:trace contextRef="#ctx0" brushRef="#br0" timeOffset="1553.28">18434 10844 614 0,'0'0'57'0,"0"0"-54"16,0 0 31-16,0 0 4 15,0 0-29-15,0 0 42 16,6 65 24-16,3-27-35 16,1 4-30-16,1-2 22 15,2-2-25-15,1-5-5 16,4-4 3-16,1-2-5 15,-1-4-3-15,0-5-19 0,-3-4-46 16,-2-7-113-16,1-7 108 16,-4 0-175-16</inkml:trace>
  <inkml:trace contextRef="#ctx0" brushRef="#br0" timeOffset="1803.15">18606 10773 675 0,'0'0'37'0,"0"0"-26"16,0 0-8-16,0 0 0 15,0 0 118-15,13 85-61 16,0-41-24-16,-1 1-7 0,5 0-6 16,-4-2 0-16,2-2-15 15,0-2 1-15,-2-6-4 16,-1-5-5-16,1-6-1 15,-3-6-11-15,-1-4-38 16,1-8-55-16,2-4-85 16,-3 0-124-16</inkml:trace>
  <inkml:trace contextRef="#ctx0" brushRef="#br0" timeOffset="2003.92">18816 11021 657 0,'0'0'50'0,"0"0"-49"0,0 0 1 16,0 0 33-16,0 0-30 15,0 0 5-15,16 69-8 16,-10-58-2-16,-3 0-2 16,2 0 0-16,-1 0-6 15,1-1-40-15,-2-1-107 16,-2-3-119-16</inkml:trace>
  <inkml:trace contextRef="#ctx0" brushRef="#br0" timeOffset="2204.46">18783 10908 784 0,'0'0'9'16,"0"0"3"-16,0 0 3 16,0 0-15-16,0 0-9 15,0 0-34-15,15-16-100 16,-13 16-297-16</inkml:trace>
  <inkml:trace contextRef="#ctx0" brushRef="#br0" timeOffset="2797.11">19104 10908 742 0,'0'0'26'0,"0"0"-16"15,0 0-10-15,0 0 17 16,0 0-17-16,0 0 7 15,-34 61-4-15,27-32 3 16,3-4-6-16,4-4 1 16,0-5-7-16,0-5 6 15,0-6-6-15,8-1-13 0,-2-4 14 16,2 0 5 0,1-6 46-16,0-8 12 0,-3-3-9 15,0 2-10-15,-4 1-2 16,-2 5-14-16,0 5 3 15,0 4 2-15,0 0-28 16,0 0-8-16,0 16 8 16,0 7 1-16,0 5 10 15,0 5-2-15,4 1-6 16,5-1 1-16,7 8 12 16,3-2-15-16,4 0 9 15,4 1-9-15,-2-3 2 16,-5-4 1-16,-5 0 3 15,-8-7-7-15,-7-4-7 16,0-7 4-16,0-4 2 0,-9-1-4 16,-8-7 5-16,-2-3 5 15,-3 0 4-15,-2 0-5 16,1-16-4-16,1-5 5 16,3-5-9-16,1-6 4 15,5-2-3-15,2-4-4 16,1-1-17-16,4 4-31 15,4 5-13-15,2 1-85 16,0 4-6-16,13 4-63 16,7 1-142-16</inkml:trace>
  <inkml:trace contextRef="#ctx0" brushRef="#br0" timeOffset="3703.94">19258 11071 426 0,'0'0'127'15,"0"0"-35"-15,0 0-1 16,0 0-6-16,58-82 2 15,-51 68-16-15,-6-1-26 16,-1 5-18-16,0 4-5 16,-7 6-22-16,-6 0 0 15,-4 4 0-15,1 17 5 16,1 4-3-16,4 3-2 16,4 1 4-16,5 0-2 15,2-4-3-15,0-3 1 16,14-5 0-16,4-4-4 15,0-6-7-15,4-6 10 0,2-1-6 16,3-1 7-16,-1-15 10 16,-4-3 0-16,-5-3-10 15,-6-2 13-15,-6-3-13 16,-1 0 2-16,-4 6 2 16,0 5 0-16,0 8-4 15,0 8 0-15,0 0-4 16,0 8-23-16,0 12 18 15,0 3 9-15,3-2 3 16,1-6-3-16,-1-3-14 16,-1-5-3-16,-1-7 8 15,2 0-16-15,-1 0 20 0,-1 0-2 16,2-14-4 0,0-8 11-16,4-2 21 0,1 0-21 15,1 4 0-15,0 6 8 16,1 6-2-16,1 4-1 15,-3 4-5-15,0 0-3 16,-2 4-9-16,-3 14-6 16,0 5 9-16,-1 4 2 15,1-3-36-15,1-4-20 16,5-3-14-16,2-5 16 16,5-7 26-16,5-5 3 15,6 0 25-15,1-17 7 16,2-6 24-16,-5-8 18 0,-4-3 23 15,-10-6 34 1,-7-5-2-16,-4-6-35 0,0-4-36 16,-4 1-7-16,-11 0-6 15,1 10 1-15,5 16-6 16,1 12 0-16,6 12 10 16,0 4-18-16,1 17-34 15,1 20 34-15,0 13 1 16,0 8 5-16,0 5 6 15,12-5-7-15,0 0-1 16,1-12-3-16,-1-8-1 16,-4-9-14-16,-4-7-29 15,-2-8-39-15,-2-6-103 0,0-5 31 16,0-3-16-16,0 0-46 16,-5-11 29-16,1-6 187 15,1 0 185-15,1-2 73 16,2 4-127-16,0-3-21 15,6 1-32-15,12-2-48 16,1-1-9-16,7 1-5 16,2-1-16-16,5-2-37 15,7-1-86-15,11-2-36 16,9-2-129-16</inkml:trace>
  <inkml:trace contextRef="#ctx0" brushRef="#br0" timeOffset="4237.04">20531 10618 610 0,'0'0'75'0,"0"0"-21"15,0 0 69-15,0 0-23 0,0 0-36 16,0 0-60 0,-46-36-3-16,28 61 8 0,-2 7-6 15,4 10 11-15,6-2-12 16,5-1 6-16,5-6-8 15,0-7 0-15,12-9-3 16,9-3-7-16,2-9 10 16,4-5 4-16,-2 0 3 15,-1-13-7-15,-1-10 8 16,-3-2-8-16,-2-5 3 16,-3-2 0-16,-5-1 1 15,-5 3-3-15,-5 9 3 16,0 7-4-16,0 9 0 0,0 5 3 15,0 0-3-15,0 14-15 16,3 10 15-16,6 1 6 16,1 4-6-16,2-6 6 15,4 1-6-15,-1-6-5 16,4-1 3-16,-2-4-9 16,4-7-50-16,1-4-101 15,-2-2-78-15</inkml:trace>
  <inkml:trace contextRef="#ctx0" brushRef="#br0" timeOffset="4776.14">20968 10614 541 0,'0'0'273'0,"0"0"-273"0,0 0 74 16,0 0-51-16,0 0-17 15,0 0 2-15,-85 78-1 16,82-57-1-16,3-4-12 15,0-6-25-15,0-5 9 16,5-6-19-16,7 0 28 16,4 0 13-16,3-15 37 15,1-3-10-15,-1-2 6 16,-5 3 4-16,-4 4-12 16,-6 4 7-16,-2 6-15 15,-2 2 11-15,0 1-28 16,0 0-17-16,0 11 17 15,0 11 4-15,0 1 12 0,0 7-9 16,5 1 4 0,2 3 7-16,3 3-1 0,2 4-2 15,2 1-1-15,4-2-5 16,-1-1-1-16,0 2 2 16,-2-3-8-16,-6 0-2 15,-6-2-1-15,-3-5-4 16,0-4 0-16,-5-7-46 15,-11-6 38-15,1-7 13 16,-6 0 9-16,-1-7-3 16,-1 0-1-16,-1 0-3 15,2-12 1-15,2-7-3 0,1-4-3 16,6-6 2-16,4-2-13 16,5-3 7-16,4-2-3 15,0 0 0-15,1 2-20 16,15 3-25-16,2 2-69 15,2 3-75-15,2 3-410 16</inkml:trace>
  <inkml:trace contextRef="#ctx0" brushRef="#br0" timeOffset="5393.1">21222 10726 733 0,'0'0'36'0,"0"0"-9"0,0 0 76 15,19-89-52-15,-19 67-23 16,0 6-1-16,-6 2-22 16,-10 4-10-16,-2 5 13 15,1 5-5-15,3 0 7 16,3 15-4-16,4 6-4 16,2 5-2-16,5 2 0 15,0-2 1-15,0-1-1 16,6-4-5-16,8-2-4 15,2-6-9-15,2-3-2 16,4-6 9-16,1-4-12 16,0 0-34-16,2-5-21 0,0-14-14 15,-4-3 30-15,-4-2-64 16,-5-3 47-16,-5 0 79 16,-4 1 38-16,-3 8 11 15,0 8 75-15,0 7-12 16,0 3-2-16,0 3-110 15,0 16-4-15,0 10 4 16,0 2 29-16,0 0-22 16,0-3-5-16,0-6 4 15,0-7-5-15,0-5-1 16,0-5-27-16,0-5 0 16,0 0 7-16,3 0 12 15,0-12 1-15,1-9 7 16,-3-6 8-16,-1 3-5 15,0-3 17-15,0 5-1 16,0 3 9-16,2 4-11 16,4 3 1-16,0 5-10 0,3 3-6 15,1 4-2-15,1 0-4 16,-2 0 3-16,-2 15-12 16,-3 5-8-16,-2 5-10 15,-1 0-19-15,2-2-49 16,2-1 4-16,4-8-106 15,3-6-153-15</inkml:trace>
  <inkml:trace contextRef="#ctx0" brushRef="#br0" timeOffset="6120.59">21586 10355 396 0,'0'0'65'0,"-17"-84"46"16,10 64 38-16,6 12-67 15,1 8-4-15,-2 0-78 16,2 22 0-16,0 12 1 16,0 14 56-16,0 10-38 15,0 9 3-15,0 4 14 16,0-3-27-16,0-8 0 16,0-13-9-16,-3-11 0 15,0-12-16-15,3-9-10 16,-2-8-58-16,2-7-15 0,0 0 20 15,0-3 45 1,0-12-20-16,0-5 54 0,0 1 4 16,0 2 25-16,2-1 25 15,6 6 15-15,3 1 22 16,3 0-45-16,5 1-38 16,4 0 10-16,5-1-18 15,2 2-12-15,1-1-41 16,-2 0-57-16,-3-2 1 15,-3-1-63-15,-6-3 19 16,-6-1 153-16,-7 3 65 16,-2-3 80-16,-2 6-23 0,0 2-21 15,0 2 25 1,-3 2-56-16,-8 5-58 0,-2 0-12 16,-2 0 0-16,0 5-1 15,2 14 1-15,1-1 2 16,4 3-2-16,4-1-37 15,2-2 17-15,2-2-8 16,0-3 2-16,0 1-6 16,10-2 5-16,4 1 25 15,3-1-1-15,4-2-2 16,2-1 3-16,3-1 4 16,-2-1 4-16,0 3 7 15,-4-2 7-15,-6 1-16 16,-4-1 1-16,-8 1 1 15,-2 3-9-15,0-2 8 0,-12 2 6 16,-9 1 16-16,-3 0-7 16,-4-3-5-16,-4-2-4 15,1-2-9-15,-3 0-2 16,2-4-13-16,4-2 7 16,4 0-22-16,5 0-50 15,4 0-64-15,-1 0-152 16</inkml:trace>
  <inkml:trace contextRef="#ctx0" brushRef="#br0" timeOffset="34064.28">20855 12729 474 0,'0'0'0'16,"0"0"5"-16,0 0 34 15,0 0-1-15,0 0 1 0,0 0 3 16,0 0 27 0,0-10 12-16,0 10-14 0,-2 0-13 15,2 10-49-15,0 14 0 16,0 12 37-16,2 8-15 15,5 4-7-15,4-1-1 16,-2-3-17-16,0-2 12 16,2-8-13-16,-1-4 4 15,-4-4-5-15,0-5 5 16,-3-8-5-16,-2-5 0 16,2-6 0-16,-3 0 5 15,0-2-2-15,0 0 16 0,0-7 13 16,0-20-1-1,-7-11-31-15,-4-11-1 0,2-4 1 16,-1-3 0-16,4-3-6 16,1 2 6-16,5 8-1 15,0 1 2-15,0 5-4 16,6 6 3-16,9 6 0 16,2 5-4-16,-3 6 7 15,-2 7-3-15,-4 6 0 16,-5 5-7-16,1 2 7 15,1 0-8-15,4 15-6 16,3 13 13-16,2 4 2 16,0 4 5-16,1 4-6 15,-2-1 4-15,4 2-3 16,-2 0-1-16,2-4 0 0,-3 0 2 16,-1-6 1-16,-1 0-2 15,0-6-1-15,-3-3-2 16,-1-2 0-16,-2-3-5 15,-2-4-4-15,2-3-5 16,-5 0-28-16,-1-6-13 16,0-3-110-16,0-1-22 15,-20 0-138-15</inkml:trace>
  <inkml:trace contextRef="#ctx0" brushRef="#br0" timeOffset="34253.6">20935 12922 551 0,'0'0'56'16,"0"0"-55"-16,0 0 7 0,0 0 0 16,0 0-5-16,0 0 81 15,47-22-6-15,-22 13-25 16,-1-1 12-16,-2 5-44 16,-4 0-18-16,0 0-3 15,-1 1-15-15,3-4-126 16,1-7-55-16</inkml:trace>
  <inkml:trace contextRef="#ctx0" brushRef="#br0" timeOffset="34470.49">21288 12560 628 0,'0'0'88'0,"0"0"-87"15,0 0 53-15,0 0-54 16,0 0 13-16,0 0 6 15,22 67 26-15,-15-37-21 16,5 0-8-16,-1-2-13 16,-1 0 3-16,3 4-6 15,0 0-6-15,1-1-12 16,-3-2-94-16,-4-3-19 16,-2-5-92-16</inkml:trace>
  <inkml:trace contextRef="#ctx0" brushRef="#br0" timeOffset="34703.58">21344 13033 391 0,'0'0'30'16,"0"0"21"-16,0 0 39 15,0 0-46-15,0 0-44 16,0 0 0-16,-13 15 18 16,29-15 64-16,6-5 15 15,7-4-26-15,4-3-27 16,4-3 1-16,6 0-23 15,-3-2-4-15,-2 1-5 16,-10 4-11-16,-10 4 0 16,-12-1-4-16,-6 1-25 15,0-3-38-15,-16-3-149 16,-14-2-68-16</inkml:trace>
  <inkml:trace contextRef="#ctx0" brushRef="#br0" timeOffset="34870.58">21211 12615 554 0,'0'0'32'15,"0"0"-23"-15,0 0 37 16,91-49 21-16,-58 36-51 16,0 5 7-16,-2 0-23 15,-4 7-21-15,-13-2-170 16</inkml:trace>
  <inkml:trace contextRef="#ctx0" brushRef="#br0" timeOffset="35534.6">21974 12532 201 0,'0'0'375'0,"0"0"-358"16,0 0-17-16,0 0 30 15,40 100 0-15,-30-64 28 0,1 3-5 16,-1-3-17 0,2-4-17-16,-3-8-5 0,-3-10 8 15,-3-8-20-15,-1-4 10 16,-1-2 11-16,-1 0-4 15,0 0 17-15,0-17 19 16,0-12-19-16,0-15-32 16,0-5-4-16,-7-6 4 15,-1 2 1-15,3 7-5 16,5 7-3-16,0 10 1 16,6 10-2-16,17 7 4 15,5 5-9-15,9 7 9 16,4 0 0-16,-2 6-1 15,-9 10-1-15,-11 4-7 0,-12 0-5 16,-5-3 9-16,-2 3-4 16,-3-4 7-16,-14-2-4 15,-5-3 0-15,1-6 4 16,8-2-8-16,7-3 10 16,6 0-4-16,0 0-16 15,3 0-66-15,16-6 41 16,10 1 43-16,6 0 2 15,4 5 6-15,-3 0-5 16,-3 0 1-16,-7 17-2 16,-7 2-11-16,-9 6 0 15,-10 0-3-15,0 3 3 16,-8 1-15-16,-16-4 13 16,-2-1 13-16,-1-7 9 15,0-1-7-15,0-4 19 0,-1-3 7 16,0-1-17-16,1-3-6 15,4-4-5-15,5-1-56 16,8-5-210-16</inkml:trace>
  <inkml:trace contextRef="#ctx0" brushRef="#br0" timeOffset="35893.55">22419 12518 779 0,'0'0'57'15,"0"0"-51"-15,0 0-2 16,83-17 16-16,-45 17 24 16,1 5-2-16,2 10-8 15,-6 4 0-15,-5 3-30 16,-9 2 4-16,-9 0-8 16,-5 3-7-16,-7-4 7 15,0-4-10-15,0-5 10 16,0-7 0-16,-5-5 1 15,-1-2 1-15,-4 0 13 16,-2-6-6-16,-4-14 10 16,5-5-13-16,1-3 7 15,6-2 19-15,4 1-24 16,0-5-2-16,1 5-4 16,17 3 1-16,-1 4-6 0,0 8 1 15,-1 6-13-15,-2 5-40 16,1 3-94-16,2 0-74 15,-2-2-253-15</inkml:trace>
  <inkml:trace contextRef="#ctx0" brushRef="#br0" timeOffset="36218.35">22855 12409 731 0,'0'0'2'0,"0"0"6"15,0 0 35-15,-58 99-10 16,46-74-11-16,3-2 2 15,5-8-19-15,4-3-3 0,0-5-2 16,0-6-10-16,0-1 10 16,11 0 19-16,7-11 17 15,2-9 5-15,-4-4-25 16,-4 0-10-16,-6 1 6 16,-4 6 0-16,-2 9-10 15,0 4 32-15,0 4-8 16,0 0-26-16,0 12-22 15,0 7 22-15,1 6 10 16,8 4-8-16,3-6-1 16,3-1 3-16,3-4-4 15,-2-5-12-15,5-5-26 16,-2-7-100-16,-1-1-68 16,-1-8-222-16</inkml:trace>
  <inkml:trace contextRef="#ctx0" brushRef="#br0" timeOffset="36383.75">23010 12455 704 0,'0'0'57'0,"0"0"-54"16,0 0 24-16,0 0-23 15,0 0 80-15,8 73-44 16,5-53-17-16,1 0-18 16,-1-4-3-16,-3-4-4 15,-4-3-7-15,-3-6-92 16,-3-3-76-16,0 0-248 0</inkml:trace>
  <inkml:trace contextRef="#ctx0" brushRef="#br0" timeOffset="36503.67">22961 12339 818 0,'0'0'17'0,"0"0"-14"16,0 0 6-16,0 0-9 15,0 0-23-15,0 0-100 16,18-26-131-16</inkml:trace>
  <inkml:trace contextRef="#ctx0" brushRef="#br0" timeOffset="36847.49">23208 12373 602 0,'0'0'12'0,"0"0"81"15,54 74 4-15,-36-46-61 16,-4-2 5-16,-3-2-19 15,-5-7-12-15,-1-9-1 16,-5-4-9-16,0-2 0 16,0-2 8-16,0 0 11 15,0-5 22-15,0-13-24 16,0-7-16-16,2-5 4 16,2 0-5-16,3 4 0 15,1 5 1-15,1 5 4 0,3 6-5 16,1 4 0-1,2 3 0-15,5 3-2 0,2 0 4 16,5 7-2-16,1 13 5 16,-1 6 1-16,-3 5-11 15,-5 3 5-15,-10 0-5 16,-4-2-29-16,-5-6-180 16,0-6-161-16</inkml:trace>
  <inkml:trace contextRef="#ctx0" brushRef="#br0" timeOffset="37433.74">23971 12414 384 0,'0'0'376'0,"0"0"-371"16,0 0 89-16,0 0-62 16,0 0-23-16,0 0-9 0,48 0 27 15,-5 0 4-15,2-5-3 16,1-7-13-16,-4 1-4 15,-5 0 7-15,-9 2-14 16,-9 4-4-16,-12-1-10 16,-7-1-82-16,-2-4-145 15</inkml:trace>
  <inkml:trace contextRef="#ctx0" brushRef="#br0" timeOffset="37673.43">24171 12160 574 0,'0'0'164'16,"0"0"-146"-16,0 0-17 16,0 0 39-16,115-5 11 15,-73 17 29-15,0 3-30 16,-1 4-23-16,-10 7-2 16,-7 5-10-16,-13 4-10 15,-8 4-10-15,-3 0 1 16,-2-2 4-16,-15-4 0 15,-5-4-26-15,1-8-29 16,6-6-126-16,9-9-5 16,5-6-407-16</inkml:trace>
  <inkml:trace contextRef="#ctx0" brushRef="#br0" timeOffset="40012.57">24927 12093 218 0,'0'0'76'16,"0"0"-74"-16,0 0 119 0,0 0-31 15,0 0-5-15,0 0 4 16,-3-82 9-16,0 71 0 15,1 5-14-15,-1 3-16 16,2 3-26-16,-1 0-42 16,1 24-21-16,1 17 11 15,-2 15 10-15,2 2 18 16,0-5-14-16,0-7-4 16,0-5 5-16,0-12-3 15,5-5-2-15,-2-11 0 0,0-6 2 16,-2-4-4-1,2-3 4-15,-3 0-2 0,4-6 9 16,-3-16-5-16,-1-11 5 16,0-10-8-16,0-4 0 15,0-8 0-15,-5-2-1 16,-2 2-1-16,2 5-3 16,4 13 2-16,1 13 2 15,0 10-1-15,7 7-6 16,13 4 6-16,4 3-3 15,3 0 0-15,1 7 2 16,-1 15 4-16,-3 2-5 16,-2 5 2-16,-6 4 1 15,-1 1-4-15,-1 1 4 16,-4-1 0-16,2-1 0 0,-3-4 2 16,-3-4-6-16,-3-2 3 15,-3-2-47-15,0-4-59 16,-7-3-91-16,-14-5-165 15</inkml:trace>
  <inkml:trace contextRef="#ctx0" brushRef="#br0" timeOffset="40148.96">25020 12246 681 0,'0'0'23'0,"0"0"-16"15,0 0-1-15,0 0 2 16,94-40-6-16,-66 32-2 15,-4 0-43-15,-7-5-381 0</inkml:trace>
  <inkml:trace contextRef="#ctx0" brushRef="#br0" timeOffset="40342.11">25391 11940 821 0,'0'0'13'0,"0"0"-9"15,0 0 6-15,0 0 35 16,41 86 2-16,-31-50-24 16,-4-1-16-16,1 0-7 15,-3-2-4-15,-1-4-15 16,-1-2-108-16,-2-1-52 16,-2-6-221-16</inkml:trace>
  <inkml:trace contextRef="#ctx0" brushRef="#br0" timeOffset="40515.8">25335 12366 688 0,'0'0'6'15,"0"0"8"-15,0 0 54 16,0 0-11-16,97-27-2 16,-56 13-16-16,2 1-14 15,-1-2-18-15,-6 4-7 16,-9 1-12-16,-15-1-111 0,-12-2-74 15</inkml:trace>
  <inkml:trace contextRef="#ctx0" brushRef="#br0" timeOffset="40680.92">25270 11939 889 0,'0'0'0'16,"0"0"-11"-16,0 0 11 15,94-59 5-15,-43 42 1 16,7-2 1-16,9 4-7 16,7 2-121-16,-3 5-167 15</inkml:trace>
  <inkml:trace contextRef="#ctx0" brushRef="#br0" timeOffset="40980.01">26231 11774 28 0,'0'0'902'0,"0"0"-879"16,0 0-23-16,-81 28 36 15,60 8-29-15,2 5 12 16,5 2-13-16,1 1 11 16,8-3-17-16,5-6 4 15,0-4-8-15,17-4 4 16,11-5 0-16,5-4 6 15,4-8-4-15,4-8 3 0,2-2-5 16,-3 0 4-16,-4-15-2 16,-8-2 5-16,-7-1-7 15,-9 3 0-15,-7 1 3 16,-5 5-9-16,0 1-20 16,-8 6-107-16,-4-1-208 15</inkml:trace>
  <inkml:trace contextRef="#ctx0" brushRef="#br0" timeOffset="41309.83">26520 11905 163 0,'0'0'530'0,"0"0"-502"0,0 0 64 16,0 0-28-16,0 0-51 15,0 0-12-15,-19 47 58 16,5-15-25-16,5-1-14 15,5-5-20-15,4-3 4 16,0-8-6-16,9-2 2 16,9-8 0-16,7-5-9 15,5 0 9-15,4-9-1 16,-3-13-3-16,-5-3 1 16,-11-1 0-16,-11 1 6 15,-4 1-1-15,0 5 15 16,-15 2-13-16,-7 8 17 15,-3 4-21-15,0 5 1 0,5 0-1 16,9 0-4-16,10 0-73 16,1 0-191-16,3 0-310 15</inkml:trace>
  <inkml:trace contextRef="#ctx0" brushRef="#br0" timeOffset="41767.65">26738 11851 739 0,'0'0'157'15,"0"0"-155"-15,0 0-2 16,0 0 63-16,6 75-16 16,-3-41-22-16,0 0-16 15,-2-6-6-15,2-9-3 16,0-9 7-16,0-5-8 0,-2-3 1 16,1-2 0-16,2-2 6 15,1-15-6-15,3-11 3 16,-1-7-1-16,5-2 2 15,-3 4 1-15,0 8-5 16,1 11 0-16,-4 8 3 16,3 6-3-16,4 0-2 15,0 18 0-15,-3 7-11 16,0 6 13-16,-4-2-1 16,0-7 2-16,0-7 1 15,0-8-1-15,-3-4-1 16,0-3-1-16,0 0 1 15,5-13 0-15,1-12 2 16,5-8 1-16,2-2 2 0,0 5-5 16,-3 5 0-16,-4 13 2 15,-4 8-2-15,-4 4-1 16,2 9-9-16,3 14-5 16,-1 5 13-16,-1 1-8 15,3-2 5-15,2-7-31 16,5-9-106-16,2-9-62 15,-1-2-388-15</inkml:trace>
  <inkml:trace contextRef="#ctx0" brushRef="#br0" timeOffset="42209.36">27170 11679 819 0,'0'0'78'0,"0"0"-19"15,0 0-33-15,0 0-5 16,0 82 13-16,0-20 11 15,0 6-25-15,0 7 5 16,0-2-15-16,0-3-7 16,-1-9-3-16,1-13 0 15,0-11 0-15,0-9 0 16,0-11 3-16,0-7-6 16,0-10-2-16,0 0 5 15,0-5 8-15,3-20-5 0,4-15 5 16,2-16-8-16,-6-11 3 15,-3-5-7-15,0 2 4 16,0 1-2-16,0 13 0 16,0 11 4-16,0 11-4 15,12 11 2-15,7 9-7 16,5 6 4-16,6 8-3 16,0 0 5-16,1 14-2 15,-5 14-4-15,-7 1 6 16,-8 7-5-16,-10-5 3 15,-1-1 2-15,0-3-8 16,-13-6 9-16,-5-3-6 16,0-2 6-16,-3-6-12 15,6-5 2-15,2-5-34 16,5 0-103-16,7-15-162 0</inkml:trace>
  <inkml:trace contextRef="#ctx0" brushRef="#br0" timeOffset="42553.56">27412 11778 737 0,'0'0'71'0,"0"0"-60"15,0 0 7-15,-2 97 23 16,2-71-26-16,0-5 11 16,0-4-24-16,9-6 3 15,2-8-5-15,1-3 14 16,4 0 18-16,4-16 20 0,2-7-29 15,3-7-9-15,-5-3-2 16,-4 3-11-16,-7 0 5 16,-6 10-4-16,-1 7 2 15,-2 9 16-15,0 4-17 16,0 0-3-16,0 7-11 16,0 12 9-16,0 11 2 15,0-1 1-15,0-1 0 16,0-2 1-16,4-3-2 15,-1-4-3-15,1-4-6 16,-1-5-35-16,3-6-43 16,2-4-132-16,4-2-63 0</inkml:trace>
  <inkml:trace contextRef="#ctx0" brushRef="#br0" timeOffset="43238.2">27663 11483 534 0,'0'0'185'15,"0"0"-67"-15,0 0-17 16,0 0-87-16,0 0-14 16,0 0 0-16,-8 72 8 15,8-19-4-15,2 1 2 16,-2-2-6-16,0-6-13 16,0-6-61-16,0-11-57 15,0-9 17-15,3-11 43 0,-2-6 38 16,1-3 33-1,-2 0 4-15,1 0 53 0,-1 0 5 16,2 0-5-16,3 0-10 16,3 0-23-16,2 0 7 15,8-6-16-15,2 0 6 16,4-5-11-16,1-4 0 16,0-1 7-16,-1-6 2 15,-6-3 10-15,0 0 4 16,-8-2-17-16,-5 4 11 15,-5 6-7-15,0 9 16 16,0 8-14-16,-5 0-18 16,-7 9 3-16,-4 20 2 15,1 7-8-15,3-2-2 16,8 0 1-16,4-7-4 0,0-6-2 16,1-8-31-16,15-7-8 15,3-6-18-15,4 0-98 16,3-9 17-16,-4-13 65 15,-7-6 79-15,-3-2 0 16,-6 1 22-16,0 5 57 16,-3 7 21-16,0 6 0 15,-2 11-9-15,4 0-74 16,2 2-17-16,2 19 0 16,3 8 2-16,0 5 20 15,-3 0-14-15,-3-6-6 16,-3-6 4-16,-3-7-6 0,0-8-6 15,0-5-1-15,0-2 7 16,2 0 16-16,3-10 5 16,3-15-8-16,4-12 10 15,7-6-14-15,2-5 0 16,2 4-9-16,-1 8-10 16,-5 12-38-16,-1 16-65 15,-9 8-158-15</inkml:trace>
  <inkml:trace contextRef="#ctx0" brushRef="#br0" timeOffset="43778.67">27161 12629 851 0,'0'0'39'15,"0"0"-9"-15,0 0 28 16,0 0-55-16,0 0-3 16,-37 104 23-16,33-48-12 15,4-4-1-15,0-7-8 16,0-9-2-16,5-10 3 15,3-8-1-15,-5-9 1 0,0-4-3 16,-2-5 0-16,1 0 8 16,0-7 0-16,-1-18 23 15,1-13-20-15,-2-11-10 16,0-12 4-16,0-7-5 16,0 0 2-16,-3 8-7 15,3 13 3-15,0 16 2 16,4 11-1-16,12 12-7 15,2 4 8-15,5 4-3 16,0 0-3-16,0 1 5 16,-4 10-1-16,-4 4 0 15,-7 0 0-15,-7 0-10 16,-1 2 8-16,0 2-1 0,-10-1 4 16,-11 2-1-16,-3-2 2 15,4-2 0-15,4-2 0 16,6-4-7-16,7-3-45 15,3-5-192-15,1-2-132 16</inkml:trace>
  <inkml:trace contextRef="#ctx0" brushRef="#br0" timeOffset="44242.28">27567 12598 702 0,'0'0'160'16,"0"0"-150"-16,0 0 8 0,0 0 5 15,0 0-7 1,-79 85 3-16,69-61-19 0,7-5 6 16,3-6-13-16,0-6 7 15,1-5 0-15,15-2 0 16,2-7 7-16,5-13 22 16,-3-4-16-16,-4 0-12 15,-6 5 18-15,-7 7-18 16,-2 7 17-16,-1 5 27 15,0 0-39-15,0 10-6 16,0 20-5-16,0 11 5 16,0 7 6-16,9 0-6 15,2-4 1-15,4-2-4 16,0-3 8-16,1-3-6 0,-4-2 1 16,-3-3-1-16,-8-4-1 15,-1-4-8-15,0-3-8 16,-13-5-7-16,-4-6 1 15,-5-6 24-15,0-3 10 16,-2 0-10-16,3-14 13 16,3-5-6-16,6-6 12 15,5 0 8-15,7-3-23 16,0 2 4-16,13-2-8 16,11 1-9-16,9-2-29 15,6-3-106-15,1 0-153 0</inkml:trace>
  <inkml:trace contextRef="#ctx0" brushRef="#br0" timeOffset="44708.14">27853 12627 768 0,'0'0'79'0,"0"0"-78"16,0 0 7-16,0 0 4 16,0 0 65-16,0 104-24 15,0-66-35-15,0-4-8 16,0-10-7-16,0-7 0 15,0-7-3-15,0-9 2 16,0-1-5-16,3 0 5 16,5-11-2-16,5-14 17 15,7-12-10-15,2-9-2 16,-2 0-2-16,-1 5 0 0,-6 13 0 16,-2 14-2-16,-7 12-1 15,1 2 0-15,2 12-12 16,5 16 9-16,-1 7 3 15,-2 3 0-15,-2-5 7 16,-3-12-7-16,-1-6 0 16,-3-10-3-16,2-3 6 15,-2-2-3-15,1 0 0 16,4-12 1-16,-1-12 0 16,8-8 2-16,3-1-3 15,4 3 0-15,3 7 3 16,-5 9-3-16,1 11 0 0,-4 3-1 15,3 0-4 1,3 19 3-16,1 7 2 0,-4 10 0 16,-6 3 0-16,-5-3-4 15,-6-4-51-15,0-9-147 16,0-7-138-16</inkml:trace>
  <inkml:trace contextRef="#ctx0" brushRef="#br0" timeOffset="44784.13">28262 12830 211 0,'0'0'0'0</inkml:trace>
  <inkml:trace contextRef="#ctx0" brushRef="#br0" timeOffset="54515.51">14971 2972 228 0,'0'0'8'0,"0"0"12"16,0 0 42-16,0 0 15 15,0 0-18-15,0 0-22 16,0 0-2-16,0 0-21 16,-26-12-1-16,26 11 9 15,0 0-22-15,0-1-13 16,18-1 4-16,21-6 9 16,22-7 20-16,20-7-12 15,10-4 11-15,-2 2 3 16,3-1-21-16,-7 4 14 0,-2 3-14 15,-4 2 1-15,-6 3 10 16,-2-1-12-16,-8 1-2 16,-3 1 2-16,-4 4 2 15,-8-1 0-15,-6 4-4 16,-15 2-1-16,-11 2 3 16,-10 0-29-16,-6 2-7 15,0 0-46-15,-10 8 20 16,-22 11 30-16,-14 6-106 15,-10 0-94-15</inkml:trace>
  <inkml:trace contextRef="#ctx0" brushRef="#br0" timeOffset="55072.24">14930 3209 132 0,'0'0'6'0,"0"0"3"16,-85 22 12-16,70-19 25 15,7-2 40-15,5 1-27 16,3-2-4-16,0 0-36 16,0 0-19-16,0 0-1 15,3 0 1-15,13 0 38 16,11-7 11-16,13-6-27 0,15-5-1 15,14-3-4-15,13-2-1 16,10-2-1-16,10-2-9 16,6 0 8-16,3 1-7 15,-2-1-1-15,-8 4-6 16,-8 1 0-16,-10 2 0 16,-7 0 1-16,-9 3 4 15,-5 1-5-15,-14 0-3 16,-10 5 3-16,-13 3 5 15,-11 2-5-15,-10 4 4 16,-4-1 3-16,0 3 11 0,0 0 11 16,0 0 2-1,0 0-27-15,0 0-4 0,0 0 0 16,0 0 0-16,0 0 0 16,0 0-2-16,0 0 2 15,0 0 0-15,0 0-5 16,0 0-2-16,0 0 1 15,0 0-2-15,0 0 7 16,0 0-17-16,0 0-15 16,0 0-34-16,0 0-9 15,0 0-79-15,0 0-44 16</inkml:trace>
  <inkml:trace contextRef="#ctx0" brushRef="#br0" timeOffset="57441.95">17631 2671 642 0,'0'0'17'16,"0"0"11"-16,0 0 78 15,0 0-106-15,0 0-15 16,0 0 15-16,-3 95 17 16,3-46-8-16,2-1 1 15,6-3 6-15,-2-5-15 16,0-7 6-16,1-5-6 15,-3-11 7-15,-1-6-5 16,0-8-3-16,-3-3 0 0,2 0 14 16,1-5 28-1,-2-17 27-15,4-13-51 0,-2-5-17 16,1-7 9-16,-4-5-9 16,0-1 0-16,0-1 0 15,0-1 0-15,0 4-1 16,0 4 0-16,0 10 1 15,6 10-4-15,3 13 3 16,-1 6-2-16,2 5-6 16,4 3 5-16,3 0 3 15,3 20-4-15,2 12-2 16,0 7 4-16,1 3 1 16,-7 2 1-16,-1-1 0 15,-3-1 0-15,-1 0 0 16,-1-1 0-16,-3-3 0 0,1-3 4 15,-3-4-4-15,2-2 0 16,-6-2 0-16,-1 1-18 16,0 1-35-16,-8-4-116 15,-11-4-95-15</inkml:trace>
  <inkml:trace contextRef="#ctx0" brushRef="#br0" timeOffset="57623.68">17729 3023 634 0,'0'0'31'16,"0"0"-29"-16,0 0 23 15,0 0 15-15,107-56 13 0,-71 40-8 16,-2 3-11-16,0 1-1 16,-1 3-33-16,-5 6-14 15,-4-2-115-15,-10 1-119 16</inkml:trace>
  <inkml:trace contextRef="#ctx0" brushRef="#br0" timeOffset="58012.78">18061 2806 675 0,'0'0'0'0,"0"0"14"15,0 0-14-15,0 0 6 16,0 101 1-16,3-71-7 15,8-7 4-15,2-5-8 0,2-7 2 16,3-5-1-16,1-6 6 16,4 0-3-16,4-12 14 15,1-13 18-15,2-5 15 16,-4-4-13-16,-2-1-13 16,-7-1-1-16,-5 4-6 15,-8 5-13-15,-4 6 2 16,0 7 26-16,0 9-2 15,0 2 9-15,0 3-24 16,0 0-12-16,0 17-5 0,0 9 5 16,0 6 6-1,0-1-6-15,6 1 2 0,6-6 1 16,3-2-3-16,0-4-6 16,1-1 6-16,2-5-22 15,-4-3-48-15,3-6-60 16,-2-5-34-16,2-5-243 15</inkml:trace>
  <inkml:trace contextRef="#ctx0" brushRef="#br0" timeOffset="58305.58">18510 2542 726 0,'0'0'61'15,"0"0"73"-15,0 0-101 16,0 0-33-16,0 0-12 0,0 0 12 15,14 89 12-15,2-46 7 16,-1 1-9-16,-3-2-3 16,-5-2-7-16,-1-1 2 15,-3-5-10-15,-1-7-1 16,-2-10-42-16,0-9-30 16,0-7 14-16,0-1 67 15,0 0 35-15,0-9-10 16,-2-8-19-16,1-2 31 15,1-3-37-15,0-2-6 16,14-1-38-16,6 8-31 16,5 1-34-16,-1 3-97 15</inkml:trace>
  <inkml:trace contextRef="#ctx0" brushRef="#br0" timeOffset="58596.09">18791 2670 712 0,'0'0'76'0,"0"0"5"15,0 0-57-15,0 0-19 16,0 0 17-16,0 0-9 16,-33 99-13-16,33-70-1 15,0-7-3-15,7-3-6 16,11-8 5-16,0-6 5 16,6-5-2-16,4 0 0 15,2-20 1-15,-5-2-2 16,-4-3 3-16,-10 0 0 15,-11 0 3-15,0 5-3 0,-2 1-3 16,-13 5 0-16,0 6-7 16,-1 4 0-16,-1 4-3 15,3 0 13-15,-1 1-3 16,0 12-10-16,1-3-139 16,1 0-197-16</inkml:trace>
  <inkml:trace contextRef="#ctx0" brushRef="#br0" timeOffset="58681.93">18791 2670 645 0</inkml:trace>
  <inkml:trace contextRef="#ctx0" brushRef="#br0" timeOffset="58955.55">18791 2670 645 0,'52'7'115'0,"-51"-7"-115"0,4 17 0 16,4 13 24-16,5 8 20 0,-1-1-13 15,1-1-15-15,-3-9-10 16,-2-11-4-16,-3-6 1 15,-2-9-1-15,-1-1-2 16,-1 0 1-16,1 0 19 16,3-6-9-16,1-15 15 15,3-8-13-15,1-4-4 16,0 0 1-16,0-1-9 16,0 6 0-16,-1 5 2 15,2 9-3-15,-3 6 0 16,2 8-1-16,0 0-3 0,0 0-3 15,1 17-2-15,-3 12 6 16,-3 7-2-16,0 3-7 16,1 2 10-16,7-6-38 15,2-7-120-15,7-11 3 16,-1-10-284-16</inkml:trace>
  <inkml:trace contextRef="#ctx0" brushRef="#br0" timeOffset="59227.4">19266 2721 629 0,'0'0'74'0,"0"0"115"16,0 0-134-16,0 0-55 15,0 0-12-15,0 0 12 0,-25 97 8 16,25-69-4-16,0-10-4 16,0-5-28-16,6-7 7 15,5-6-4-15,3 0 4 16,3-9 21-16,2-12 2 15,-3 0 1-15,-5-2 12 16,-5 2 28-16,-6 4 4 16,0 3-17-16,0 6-10 15,-5 2-20-15,-4 5-27 16,-1 1-17-16,0 0-88 16,-3 0-109-16,-1 0-279 15</inkml:trace>
  <inkml:trace contextRef="#ctx0" brushRef="#br0" timeOffset="59700.89">19395 2694 495 0,'0'0'302'15,"0"0"-252"-15,0 0-16 16,0 0-5-16,0 0-14 16,0 0 26-16,28 86-18 15,-21-63-17-15,0-4-3 16,-3-6 8-16,2-9-11 15,-3-1 0-15,-2-3 3 16,1 0 0-16,-1 0 13 16,4-15-9-16,-1-7 7 15,4-6-2-15,2 1-12 0,-2 1 0 16,2 8-3-16,3 4 10 16,-4 9-13-16,-1 3 6 15,-2 2-6-15,-2 0 4 16,1 3-7-16,-2 6 6 15,1 0-8-15,-2-2 10 16,-2-4 0-16,0-3 2 16,1 0 2-16,1 0 7 15,1 0-8-15,0-2 8 16,2-7 0-16,2-4-6 16,-3 1 8-16,4 6 0 15,-2 2-1-15,2 1 2 16,1 3-7-16,4 0-9 0,1 3 3 15,1 12 0-15,2 5 1 16,2 1-1-16,2-3-3 16,7-3-36-16,7-8-71 15,2-7-110-15,-3 0-246 16</inkml:trace>
  <inkml:trace contextRef="#ctx0" brushRef="#br0" timeOffset="59969.3">19942 2614 82 0,'0'0'738'15,"0"0"-675"-15,0 0 70 16,0 0-133-16,0 0 4 16,0 0-3-16,-18 53 5 0,15-23-2 15,3-6-1-15,0-3-3 16,0-8-2-16,6-2-5 16,4-6 7-16,1-5-4 15,4 0 9-15,1-2-4 16,2-15 3-16,-3 0-2 15,-2-2 5-15,-7-1-5 16,-4 4-2-16,-2-1 12 16,0 5-7-16,-5 4-5 15,-2 0-8-15,-3 7-18 16,2-3-47-16,2 1-179 16,0-1-328-16</inkml:trace>
  <inkml:trace contextRef="#ctx0" brushRef="#br0" timeOffset="60300.41">20152 2569 909 0,'0'0'4'0,"0"0"-4"16,0 0 12-16,0 0 12 16,11 86-11-16,2-66-11 15,-1-4 4-15,-1-6 5 16,0-6-11-16,-1-4 0 15,3 0 0-15,2-8 9 16,3-12 20-16,1-9-2 16,0-5-13-16,-3-4-6 15,-6 6-1-15,-4 6 4 0,-5 13 2 16,-1 9 17-16,0 4-7 16,0 0-23-16,0 16-27 15,0 14 7-15,0 7 20 16,5-1 8-16,5-3-8 15,8-9 0-15,4-5-39 16,10-11-38-16,5-8-143 16,4-7-82-16</inkml:trace>
  <inkml:trace contextRef="#ctx0" brushRef="#br0" timeOffset="60584.2">20616 2513 714 0,'0'0'20'16,"0"0"103"-16,0 0-70 0,0 0-36 15,0 0-11 1,0 0-6-16,-40 26-9 0,40-6-7 16,3-1 6-16,15 0 3 15,6-6 7-15,6-2 6 16,1 2-3-16,6-1 2 16,-4-1-3-16,-9 2 2 15,-3-1 0-15,-8 0-4 16,-10-1 0-16,-3 0-18 15,0 0 1-15,-22 2 10 16,-8-1 7-16,-9 0 24 16,-7-2-22-16,-1-3-3 0,1-3 1 15,6-4-109-15,12 0-37 16,9-11-261-16</inkml:trace>
  <inkml:trace contextRef="#ctx0" brushRef="#br0" timeOffset="61485.23">21848 2321 739 0,'0'0'99'16,"0"0"-74"-16,0 0 64 16,0 0-89-16,0 0 5 15,-4 85-5-15,14-20 13 16,4-2-6-16,2-9-1 0,-2-12 0 15,-1-12-6-15,-6-10 1 16,-2-9-1-16,-2-8 1 16,-3-3 9-16,2 0-9 15,1 0 15-15,4-26 37 16,-3-12-42-16,4-13-6 16,-5-11-3-16,-3-4-2 15,0-1 0-15,0 10-2 16,0 15 2-16,0 13 0 15,0 14 0-15,14 6-3 16,9 9-2-16,11 0-7 16,2 9 12-16,-2 16-5 0,-8 3-3 15,-11 4 4 1,-11-5-8-16,-4 0-9 0,-3-5-7 16,-15-7 17-16,-4-4 10 15,0-5 2-15,2-5 7 16,5-1 8-16,8 0-9 15,2 0 4-15,5 0-11 16,0 0 8-16,0 0-17 16,2 0 9-16,16 3 0 15,7 14-2-15,5 9 2 16,4 2 5-16,1 2-5 16,0-2-14-16,1-7-140 15,-5-6-99-15</inkml:trace>
  <inkml:trace contextRef="#ctx0" brushRef="#br0" timeOffset="61799.46">22439 2417 991 0,'0'0'3'0,"0"0"5"16,0 0 8-16,0 0-15 15,-46 84 5-15,44-51-6 16,2-8-5-16,0-3 4 15,2-6 0-15,10-7-16 16,5-6 12-16,3-3-14 0,7 0 3 16,4-16 14-1,1-8-9-15,-6-3-4 0,-3-6-10 16,-14 2-2-16,-9 3 24 16,0 6 3-16,-6 8 43 15,-14 6-5-15,-1 5-17 16,0 3-7-16,2 0-14 15,3 0-3-15,1 11 2 16,7 3-33-16,2-3-146 16,6-3-67-16</inkml:trace>
  <inkml:trace contextRef="#ctx0" brushRef="#br0" timeOffset="62265.31">22643 2057 931 0,'0'0'62'15,"0"0"-62"-15,0 0-13 16,0 0-9-16,45 86 22 16,-19-25 4-16,-4 3 5 15,0-2-8-15,-7-8-2 16,0-4 1-16,-6-9 0 15,-5-10 1-15,0-9-1 16,-4-8 0-16,0-8-3 16,0-5 7-16,0-1-3 0,0 0 29 15,0-10-19 1,0-16-4-16,0-8-3 0,-7-3-4 16,1 1 3-16,5 10 0 15,1 6-2-15,0 5-1 16,4 6-7-16,16 7 1 15,2 2-2-15,4 0-3 16,-4 11 4-16,-5 10 2 16,-6 2 0-16,-6 2-2 15,-5-1-22-15,0 0-14 16,-5-2 13-16,-13-1 30 16,-1-8 7-16,-2-3 10 15,3-4-7-15,6-6-6 16,6 0-4-16,6-4-51 0,0-18-230 15</inkml:trace>
  <inkml:trace contextRef="#ctx0" brushRef="#br0" timeOffset="62601.38">23068 2297 884 0,'0'0'21'15,"0"0"-16"-15,0 0-2 16,0 0 16-16,-16 109-14 15,16-72-5-15,0-2 3 16,6-8-3-16,6-7 0 0,3-10-1 16,6-6 3-1,-1-4 2-15,6-2 4 0,2-18 0 16,-4-5 1-16,-1-5-8 16,-6-2 5-16,-9-1 8 15,-8 2-14-15,0 4 2 16,-11 5 6-16,-11 7 11 15,-3 6 7-15,-2 4-10 16,-1 2-11-16,1 3-1 16,4 0-2-16,2 0-2 15,11 3 0-15,3 2-38 16,7 2-13-16,0-2-91 16,1-5-66-16,15 0-105 15</inkml:trace>
  <inkml:trace contextRef="#ctx0" brushRef="#br0" timeOffset="63149.1">23274 2163 708 0,'0'0'137'15,"0"0"-121"-15,0 0-16 16,0 0-2-16,0 0 2 16,0 78 30-16,0-46-13 15,0-3-15-15,-1 0-2 16,-2-5-30-16,-3-6-72 15,3-4-23-15,3-9-45 16,0-3-99-16,0-2 171 16,0 0 98-16,1-10 186 0,11-4 20 15,-1 0-95-15,6-4-32 16,3-1-26-16,7-2-22 16,4-1-11-16,-1 1 0 15,-2 3 5-15,-8 5 0 16,-10 4 31-16,-5 7 5 15,-5-1-9-15,0 3-2 16,0 0-50-16,-8 0-4 16,-4 3 4-16,-3 6 3 15,0 4-3-15,4-2-1 16,6 0-18-16,5 1 3 16,0-3-21-16,8 3-4 15,14-1 35-15,12-2-11 16,12-2 2-16,7-2 4 0,5 3 11 15,-1-2 6-15,-5 4-6 16,-13 0 0-16,-11-2-1 16,-14 3-2-16,-10-3 1 15,-4 1-12-15,0 5 14 16,-24-1 7-16,-11 2 52 16,-9 1-23-16,-10-2-25 15,-6 3-9-15,-5-3 6 16,1 1-8-16,0 0-9 15,4-6-81-15,0-4-194 16</inkml:trace>
  <inkml:trace contextRef="#ctx0" brushRef="#br0" timeOffset="64645.13">19489 3785 891 0,'0'0'0'0,"0"0"-10"15,0 0 7-15,0 0 3 0,-51 111 15 16,51-57-15-16,15-5-1 16,8-3-2-16,3-12 0 15,3-7 3-15,0-12 3 16,0-12-3-16,-1-3-7 16,3-12 7-16,-1-21 15 15,-2-7-2-15,-4-1-7 16,-12 1 15-16,-5 2 1 15,-7 3-4-15,0 6-3 16,0 11-4-16,0 8 5 16,0 10 5-16,0 0-21 15,5 15-16-15,13 17 0 0,6 9 16 16,3 2 10 0,1-1-10-16,-3-5 6 0,-1-4-6 15,-3-8-10-15,0-7-24 16,0-11-130-16,-8-7-43 15,-4-12-341-15</inkml:trace>
  <inkml:trace contextRef="#ctx0" brushRef="#br0" timeOffset="64960.42">19990 3859 829 0,'0'0'0'0,"0"0"-25"15,0 0 16-15,24 74 9 16,-8-37 9-16,-2-4 0 15,-4-6-2-15,-4-9-5 0,-5-7-2 16,1-8 3-16,-2-3 3 16,0 0 23-16,0-12 18 15,0-13-18-15,0-7-24 16,0-3-5-16,-3 1 5 16,0 5-2-16,3 3-2 15,0 6 3-15,0 8 2 16,13 6-6-16,8 6 0 15,4 0 1-15,2 19-1 16,-1 11 0-16,1-1 1 16,-5 3 5-16,-3-1-6 15,-7-3-7-15,-1-3-6 16,-4-5-144-16,-2-13-146 0</inkml:trace>
  <inkml:trace contextRef="#ctx0" brushRef="#br0" timeOffset="65732.03">20346 3755 835 0,'0'0'9'0,"0"0"-9"16,0 0 0-16,0 0-14 16,0 0-15-16,0 0 29 15,2 30 7-15,-1-24-2 16,-1-3 21-16,0-1 18 15,0-2 14-15,0 0-25 0,0 0-14 16,0 0-3-16,0 0-7 16,0 0-3-16,0 0 3 15,0 0-5-15,0-3 2 16,0-5-5-16,0 3 2 16,0-1 1-16,0-1-4 15,0 2 0-15,-1 0 0 16,1 4 0-16,-2 0 0 15,2 1 0-15,0 0-3 16,0 0 3-16,0 0-1 16,0 0-1-16,0 0 2 15,0 0-10-15,0 13-1 0,0 12-1 16,6 10 8 0,6 3 4-16,-1-4 1 0,-1-4 4 15,-3-7-3-15,-2-5 0 16,-2-8-2-16,-2-4 1 15,-1-5-1-15,0-1 0 16,0 0 10-16,0-1-9 16,0-16 3-16,0-7-3 15,0-2-1-15,-4-5 3 16,-1 5-1-16,4 5-2 16,1 6 0-16,0 5-9 15,3 9 4-15,15 1-6 16,4 1 9-16,4 21 3 15,2 6-2-15,-1 1 2 16,-2-4-2-16,-5-5 5 0,-4-8-8 16,-7-7 3-16,-4-2-3 15,-1-3-10-15,0 0 9 16,-2-11-1-16,1-9 1 16,-3-10 7-16,0 0-7 15,0-1 5-15,0 2 0 16,0 4 0-16,3 7 0 15,3 7 0-15,7 5-2 16,7 5-3-16,5 1 5 16,6 6 3-16,2 13-3 15,0 4 6-15,-3 2-5 16,-2-1-2-16,0-3-8 0,4-5-102 16,-1-10-88-16,0-6-302 15</inkml:trace>
  <inkml:trace contextRef="#ctx0" brushRef="#br0" timeOffset="66049.09">21071 3652 763 0,'0'0'34'0,"0"0"-34"16,0 0 83-16,0 0-77 16,-75 75-3-16,65-34-2 15,9-1-1-15,1-6-4 16,0-7 0-16,10-9-5 15,7-8 1-15,2-5 8 0,1-5 3 16,0 0 9-16,-2-17-1 16,-3-5 0-16,-3-6-8 15,-5 0 12-15,-4 4-8 16,-3 4-6-16,0 9 17 16,0 5 21-16,0 6-15 15,2 0-24-15,5 13-19 16,8 13 9-16,5 6 10 15,2-1 0-15,0-4-19 16,2-7-140-16,-3-10 0 16,-2-10-195-16</inkml:trace>
  <inkml:trace contextRef="#ctx0" brushRef="#br0" timeOffset="66361.7">21319 3718 421 0,'0'0'172'15,"0"0"-155"-15,0 0 59 16,0 0 2-16,0 0-78 15,0 0-33-15,1 25 33 16,11 16 10-16,-1-5 3 16,-4-7-12-16,-1-9 7 15,-2-9 5-15,-2-8-13 16,-1-3 5-16,-1 0 30 16,2-5 71-16,-1-14-66 15,-1-8-38-15,2-5 5 16,-1-1-6-16,-1-4 5 15,2 3-5-15,1 5 0 16,2 11 0-16,-4 10-1 0,4 8-1 16,-1 0 1-16,2 11-13 15,4 16-1-15,3 7 8 16,1 2 6-16,1-5 0 16,-2-6-94-16,3-13-104 15,-2-7-125-15</inkml:trace>
  <inkml:trace contextRef="#ctx0" brushRef="#br0" timeOffset="66707.83">21548 3612 472 0,'0'0'202'0,"0"0"-154"16,0 0-25-16,0 0-12 0,0 0-11 16,26 115 40-16,-16-74-18 15,1-4-14-15,-3-11 3 16,-1-9-10-16,-4-7 3 15,-2-5-3-15,1-5 1 16,-2 0 24-16,1 0 41 16,-1-13-13-16,0-7-45 15,0-8-8-15,0-3 0 16,0-3 2-16,0 2-2 16,2 8-1-16,2 9 19 15,1 6-12-15,0 7-6 16,4 2 0-16,2 0-2 15,4 17 1-15,0 7 0 0,1 2 1 16,-1 1-1-16,0-2 0 16,-5-1 2-16,2-2-2 15,-1-5-51-15,1-6-122 16,1-10-41-16</inkml:trace>
  <inkml:trace contextRef="#ctx0" brushRef="#br0" timeOffset="66918.11">21895 3718 268 0,'0'0'464'0,"0"0"-444"16,0 0 67-16,0 0 7 15,0-75-55-15,0 67-6 16,-3 5-7-16,-3 3-14 0,-1 0-12 16,3 0-4-16,1 18-14 15,3 4 18-15,0 7 0 16,4-3-3-16,18-8-26 15,4-4-63-15,7-9-24 16,9-5-38-16,1-4-187 16</inkml:trace>
  <inkml:trace contextRef="#ctx0" brushRef="#br0" timeOffset="67285.39">22254 3566 707 0,'0'0'68'0,"0"0"-33"16,0 0-5-16,0 0 3 15,0 0-24-15,-76 72-9 0,67-34-5 16,5-1-17-16,2-3-39 16,2-7-6-16,0-10-28 15,13-8-17-15,8-9 84 16,6 0 28-16,6-24 44 16,4-9 17-16,0-6-7 15,-4-5-25-15,-6-4 6 16,-10-2 8-16,-10-9 2 15,-7-5-1-15,0-11-21 16,-16 0-15-16,-8 2 2 16,2 16-1-16,6 19-4 15,9 20 38-15,5 15 10 16,2 3-53-16,0 23-29 0,0 20 13 16,8 17 16-16,7 8 11 15,6 0-5-15,3-3-4 16,1-4-2-16,-2-7-11 15,-1-8-62-15,-3-13-119 16,-2-11-181-16</inkml:trace>
  <inkml:trace contextRef="#ctx0" brushRef="#br0" timeOffset="67621.42">22772 3301 586 0,'0'0'393'0,"0"0"-393"0,0 0-10 16,0 0 10-16,0 0 11 16,97 88 10-16,-66-46-9 15,-3 0-8-15,-4-5-3 16,-5-5 0-16,-7-12 7 16,-2-7-7-16,-5-8 0 15,0-5 2-15,1 0 11 16,1-12 40-16,6-10-9 15,1-7-17-15,-3-3-4 16,-1-4-1-16,-6-7-8 16,-1 1 4-16,-1 2-11 15,-2 7-8-15,0 10 3 16,0 9-3-16,0 6-6 0,0 8-38 16,6 0-58-16,9 0-72 15,3 0-145-15,3 5-289 16</inkml:trace>
  <inkml:trace contextRef="#ctx0" brushRef="#br0" timeOffset="67870">23311 3309 663 0,'0'0'61'16,"0"0"18"-16,0 0 57 16,0 0-62-16,0 0-25 15,0 0-23-15,8-51-26 16,-14 51-10-16,-8 14 2 15,-2 13 8-15,3 7 0 16,4 0 0-16,9-2-3 0,0-6 0 16,0-5-1-16,12-8-2 15,4-4 6-15,8-7 0 16,4-2 5-16,5 0-4 16,3-14-2-16,-2-5-34 15,-7-8-127-15,-6-9-104 16</inkml:trace>
  <inkml:trace contextRef="#ctx0" brushRef="#br0" timeOffset="68251.89">23529 2911 718 0,'0'0'115'0,"0"0"-115"0,0 0-52 16,0 0 52-16,2 106 35 15,-2-39 17-15,0 0-38 16,-2 1-8-16,-2-5 16 15,1-10-15-15,3-7-5 16,0-13-2-16,0-10 0 16,0-10 2-16,4-7-2 15,-1-6 0-15,2 0 0 16,1-6 8-16,3-14 16 16,0-14-13-16,0-5-9 15,2-4 3-15,2 4 1 16,0 5-6-16,2 10 4 0,-1 9-2 15,-3 6 7-15,3 9-7 16,0 0 0-16,3 2 5 16,4 16-4-16,1 7 11 15,0 8-6-15,-5 3-4 16,-2 4-1-16,-6-3-3 16,-2-2-2-16,1-7-11 15,2-5-83-15,-1-12-162 16,0-11-346-16</inkml:trace>
  <inkml:trace contextRef="#ctx0" brushRef="#br0" timeOffset="68432.7">23945 3222 893 0,'0'0'0'0,"0"0"-33"15,0 0 33-15,6 80 38 16,0-48-23-16,1-2-8 15,1-6 0-15,-3-6-5 16,-2-4-4-16,-2-4 2 16,-1-6-134-16,0-4-232 15</inkml:trace>
  <inkml:trace contextRef="#ctx0" brushRef="#br0" timeOffset="68575.57">23901 3109 771 0,'0'0'195'16,"0"0"-193"-16,0 0-4 0,0 0-12 16,0 0-7-1,0 0-58-15,16-6-89 0,-16 12-199 16</inkml:trace>
  <inkml:trace contextRef="#ctx0" brushRef="#br0" timeOffset="68859.14">24141 3100 773 0,'0'0'127'0,"0"0"-49"16,0 0-1-16,0 0-32 0,0 0-45 16,0 0-20-16,-3 41 9 15,-3-6 11-15,1 2 13 16,4-1-6-16,1-1-6 15,0-6 5-15,1-4-6 16,10-8 0-16,1-5 2 16,1-2 5-16,5-7-1 15,5-3-4-15,8 0 5 16,6-8-7-16,-1-9-3 16,-5-7-42-16,-6-5-73 15,-11-7-177-15</inkml:trace>
  <inkml:trace contextRef="#ctx0" brushRef="#br0" timeOffset="69077.85">24329 2857 749 0,'0'0'95'15,"0"0"2"-15,0 0-22 16,0 0-52-16,0 0-23 16,0 0-9-16,-5 38 9 15,5 4 25-15,11 4 31 16,-2 2-30-16,3 0-9 15,2 0-2-15,0-2-6 16,-2 0-4-16,-2-6-5 16,-4-5-3-16,-1-5-19 15,1-7-63-15,-2-12-67 16,1-11-249-16</inkml:trace>
  <inkml:trace contextRef="#ctx0" brushRef="#br0" timeOffset="69617.84">24538 3231 776 0,'0'0'33'0,"0"0"4"16,0 0 81-16,0 0-28 15,0 0-53-15,0 0-27 16,70-69 8-16,-64 52-4 16,-5 2 1-16,-1 6-14 15,0 5 13-15,0 4-14 16,0 0-6-16,-1 1-24 15,-7 16 17-15,2 7 13 0,0 2 5 16,6-4-5-16,0-3 0 16,0-7-20-16,14-4-6 15,10-8-5-15,11 0 4 16,6-11-4-16,-1-10-32 16,-6-2 14-16,-10-3 39 15,-9 2 10-15,-9 3 6 16,-5 7 34-16,-1 2 43 15,0 7-23-15,-7 3-60 16,-8 2-8-16,0 0 0 16,0 4 8-16,3 12 0 15,5 0-2-15,1-2-13 16,6 0 2-16,0-2-8 0,0-2-14 16,16 2 15-16,5-2 16 15,2-3-1-15,4 4 5 16,1-2 0-16,2 3 2 15,-2 0-2-15,-6 0 3 16,-8 1-2-16,-7-2-1 16,-7 1-2-16,0 0-16 15,-12 3 18-15,-18-1 10 16,-8 3 4-16,-16 1 4 16,-12 1-10-16,-14 0-8 15,-16 0-125-15,-5-1-413 16</inkml:trace>
  <inkml:trace contextRef="#ctx0" brushRef="#br0" timeOffset="74657.35">7626 2721 229 0,'0'0'2'0,"0"0"-2"15,0 0 10-15,0 0 6 0,0 0 27 16,0 0 1-16,0 0-7 16,76-16 5-16,-62 16-16 15,0 0-5-15,3 0-5 16,7 0-16-16,4 0 16 16,8 0-2-16,7 0-11 15,8 0 12-15,13 0-11 16,9 2-4-16,9-2 2 15,5 0-2-15,5 0 5 16,6 0-3-16,5 0 0 16,4 0-2-16,0 0 0 15,-3 0 0-15,-1 0 0 16,-1 5 2-16,-7-1 0 0,3 1-1 16,1-2-1-16,-1 2 1 15,4-2 3-15,-1-2-2 16,2-1-2-16,-3 2-2 15,1-2 2-15,-5 5-1 16,-5 1 1-16,-2 0 0 16,-4 2 3-16,-2-1-3 15,0 0 0-15,2 0 0 16,3 1 0-16,-3 2 0 16,-3-1 0-16,0 2 0 15,0-3 0-15,-1 1 1 16,2 1-1-16,2-1 0 0,-1-2 0 15,1 1 0-15,0-1 0 16,-2-1 0-16,-4 0 4 16,-4 2-2-16,5 0-2 15,8 1 0-15,3 1-1 16,2-3 1-16,1 0 0 16,-2-1-4-16,1-4 8 15,2 0-4-15,2 3 0 16,-1 0 1-16,-2 1-1 15,1 3 0-15,-4-4 0 16,3 0 5-16,5-1-5 16,1-2 2-16,2 1-3 15,0-3 1-15,-4 0 0 0,2 2-1 16,0-1 1 0,-4 4-1-16,-4-1 3 0,-4 1-2 15,-5 0 1-15,-5 1-1 16,-2-3 1-16,-4 0-1 15,0 2 3-15,-4-2-8 16,-4 0 11-16,-3-3-9 16,-6 0 3-16,-5 0 0 15,-1 0-1-15,-7 0 1 16,-5 0 0-16,-1 0 4 16,-7 0-4-16,-3 0 1 15,-2 0-6-15,-3-2 9 16,-8 0-5-16,1 0 1 15,-5 1 0-15,-3-1 3 0,-2 2-3 16,2 0-1-16,-5 0 0 16,1 0 2-16,-2 0-3 15,0 0 2-15,0 0-11 16,0 0 4-16,0 0-3 16,0 0 8-16,0 0 1 15,0 0 1-15,0 0 4 16,0 0-4-16,0 0-5 15,0 0-27-15,0 0-174 16,0 0-55-16</inkml:trace>
  <inkml:trace contextRef="#ctx0" brushRef="#br0" timeOffset="84054.47">16222 1942 302 0,'0'0'50'16,"0"0"27"-16,0 0 21 15,0 0-36-15,0 0-13 16,-3-71 8-16,3 64-6 16,0 3 54-16,0 2-7 0,0 2-60 15,-3 2-38 1,-1 22-8-16,-4 12 8 0,0 14 18 16,0 2-14-16,0 2 11 15,4-7-11-15,1-7 6 16,3-7-7-16,0-10-3 15,0-8-1-15,0-10-1 16,0-5-4-16,0 0 6 16,0-14 10-16,0-17-4 15,6-12 9-15,-2-9-15 16,1-5 0-16,-2-5 3 16,2-6-1-16,0-3-2 15,1 1 0-15,2 4-3 16,1 6 3-16,2 16-1 0,-2 13 5 15,-2 14-10-15,-3 11 6 16,-1 6-4-16,1 6 2 16,4 25-12-16,4 17 14 15,3 12 0-15,0 6 0 16,2 3 7-16,-1-1-7 16,1-4 0-16,1-6 3 15,-3-7 0-15,0-8-6 16,0-11 2-16,-4-8 1 15,-1-9-1-15,-3-4-16 16,-5-6-50-16,-2-5-100 16,0 0 32-16,-21-10-221 15</inkml:trace>
  <inkml:trace contextRef="#ctx0" brushRef="#br0" timeOffset="84191.39">16210 2073 631 0,'0'0'17'16,"0"0"25"-16,0 0 2 15,0 0-36-15,0 0 8 16,96-56-10-16,-53 44-2 16,-4-1-8-16,-7-3-30 15,-8-4-408-15</inkml:trace>
  <inkml:trace contextRef="#ctx0" brushRef="#br0" timeOffset="84407.22">16604 1669 843 0,'0'0'0'16,"0"0"-3"-16,0 0 3 15,0 0 12-15,33 97-1 16,-21-52-5-16,-1 6 5 16,0 0-9-16,1 0 0 15,-5-3-2-15,-1-4-18 16,-3-4-42-16,-3-1-10 15,0-5-71-15,-9-4-121 16,-8-2-30-16</inkml:trace>
  <inkml:trace contextRef="#ctx0" brushRef="#br0" timeOffset="84580.66">16585 2285 181 0,'0'0'156'0,"0"0"-60"16,0 0-29-16,0 0 12 15,0 0-40-15,0 0 49 16,61-31-27-16,-28 11-8 15,7-1-23-15,3-3 9 16,6 2-19-16,-2 1-16 16,-9 1-1-16,-14-4-2 15,-15 0-1-15,-9-3-181 16,-28-1-196-16</inkml:trace>
  <inkml:trace contextRef="#ctx0" brushRef="#br0" timeOffset="84775.7">16449 1696 618 0,'0'0'55'15,"0"0"-53"-15,0 0 5 16,95-83 7-16,-38 60 30 16,2 0-15-16,-5 7-12 15,-14 3 2-15,-13 9-19 16,-16 4-5-16,-11 0-53 15,0 11-85-15,-8 8-151 16</inkml:trace>
  <inkml:trace contextRef="#ctx0" brushRef="#br0" timeOffset="85128.78">15754 2298 256 0,'0'0'58'16,"0"0"-51"-16,0 0 102 16,0 0-4-16,0 0-33 15,0 0-15-15,58-2 20 16,-36-6-22-16,1-2-33 16,-6 5-5-16,-4 1-17 15,-6-1-2-15,-7 0-81 16,0-5-129-16</inkml:trace>
  <inkml:trace contextRef="#ctx0" brushRef="#br0" timeOffset="85313.12">15868 2109 562 0,'0'0'42'0,"0"0"-42"0,0 0 40 15,100-5 19-15,-71 22-32 16,-7 10-4-16,-11 6-23 15,-11 8-13-15,0 1 13 16,-13-1-10-16,-3-10-10 16,4-7-55-16,8-12-79 15,4-12-289-15</inkml:trace>
  <inkml:trace contextRef="#ctx0" brushRef="#br0" timeOffset="85944.01">17269 1654 301 0,'0'0'449'16,"0"0"-449"-16,0 0-11 0,0 0-24 15,0 0 35-15,34 106 6 16,-16-56 11-16,-1-2-14 16,-1-5 0-16,-2-8-2 15,-5-8 2-15,-1-10 0 16,-3-9-2-16,-4-6 0 16,1-2 11-16,1 0 7 15,3-20 59-15,-1-17-45 16,2-12-31-16,-4-9 4 0,-3-5-6 15,0-7-6-15,-3 3-5 16,-4 5 1-16,7 15 10 16,0 12 0-16,7 15-5 15,17 9-2-15,10 8-2 16,3 3 2-16,-2 7 6 16,-6 15-7-16,-8 7-6 15,-12 0-8-15,-9 3-14 16,0-3-21-16,-13-2-6 15,-11-4 47-15,-6-4 14 16,-4-5 4-16,-2-8-2 16,5-6 0-16,7 0-16 15,7-12-11-15,10-17-142 16</inkml:trace>
  <inkml:trace contextRef="#ctx0" brushRef="#br0" timeOffset="86185.27">17661 1143 748 0,'0'0'0'15,"0"0"-18"-15,0 0 18 16,12 97 25-16,-1-41 9 16,-1 7 19-16,2 6 5 0,0-2-45 15,-1 0 6 1,-2-6-8-16,2-2-7 0,0-3-4 15,-1-5 0-15,2-5-2 16,2-14-34-16,3-8-109 16,7-17-47-16,2-7-306 15</inkml:trace>
  <inkml:trace contextRef="#ctx0" brushRef="#br0" timeOffset="86529">18039 1557 630 0,'0'0'50'0,"0"0"25"16,0 0 72-16,0 0-100 16,0 0-32-16,0 0-13 15,-81 116-1-15,68-59 5 0,10-2-6 16,3-9-5-16,0-10-2 16,12-14-32-16,6-13 19 15,4-6 17-15,2-3 3 16,0-17 18-16,1-9-7 15,-3-5-8-15,-5-4 5 16,-2 1-8-16,-8-2 11 16,-4 4-2-16,-1 10 1 15,-2 10 13-15,0 7 33 16,0 5-51-16,0 11-5 16,0 19-29-16,0 12 29 15,0 1 9-15,12-1-9 0,-2-9-4 16,6-11-86-1,4-12-96-15,1-10 19 0,-2-3-396 16</inkml:trace>
  <inkml:trace contextRef="#ctx0" brushRef="#br0" timeOffset="86867.07">18312 1601 546 0,'0'0'60'0,"0"0"15"15,0 0 35-15,0 0-110 16,0 0 5-16,11 95 58 15,-6-43-29-15,-2-8-33 16,2-13 5-16,-1-13 3 16,-2-11-7-16,-1-7-2 15,-1 0 8-15,0-8-2 16,0-14 18-16,0-10-20 0,2-3 6 16,1-4-5-16,1 0-2 15,-1 1 3-15,1 10-6 16,1 10 1-16,-2 10 15 15,1 6-9-15,1 2-7 16,5 2-3-16,5 18 3 16,5 6 5-16,2 5 7 15,-3 3-9-15,1-5 7 16,-5-2-9-16,-2-7 1 16,-2-5-2-16,-1-6-46 15,-1-9-126-15,0 0-48 16</inkml:trace>
  <inkml:trace contextRef="#ctx0" brushRef="#br0" timeOffset="87227.27">18615 1562 767 0,'0'0'46'16,"0"0"-46"-16,0 0 0 16,0 0 6-16,20 96 54 15,-12-58-42-15,-2-1-17 16,1-7 9-16,-2-5-9 15,-2-11-1-15,1-6-1 16,-2-7-10-16,-1-1 11 16,1 0-9-16,-1-5 9 15,1-12 19-15,-1-9-16 0,1-2-1 16,-2 0-1-16,0 1-1 16,0 6 4-16,0 6-2 15,0 5-1-15,0 6 5 16,3 1-6-16,4 3 0 15,2 0-6-15,2 3-3 16,3 11 8-16,3 2 1 16,-1 6 3-16,-1-2 8 15,-2 5-8-15,-2-3-2 16,-3 1-2-16,-1-3-25 16,-3-2-113-16,-2-12-191 15</inkml:trace>
  <inkml:trace contextRef="#ctx0" brushRef="#br0" timeOffset="87410.86">18877 1637 726 0,'0'0'109'0,"0"0"-108"16,0 0-1-16,0 0 0 16,0 0 27-16,0 0-2 15,48 82-10-15,-36-58-11 16,-3-4-4-16,-3-3 0 15,-5-5-26-15,-1-7-105 16,0-5-240-16</inkml:trace>
  <inkml:trace contextRef="#ctx0" brushRef="#br0" timeOffset="87580.07">18825 1444 989 0,'0'0'16'0,"0"0"-15"16,0 0 3-16,0 0-4 16,0 0-9-16,0 0-18 15,80-18-63-15,-62 31-99 16,-3-4-143-16</inkml:trace>
  <inkml:trace contextRef="#ctx0" brushRef="#br0" timeOffset="87930.8">19076 1492 544 0,'0'0'25'16,"0"0"-17"-16,0 0 70 16,0 0-9-16,44 98 25 15,-33-64-53-15,-1-2-29 16,-3-5-6-16,-2-5 3 16,-2-10-9-16,-1-8 3 15,-2-3-3-15,1-1 13 16,-1 0 10-16,0-3 26 15,0-11-7-15,2-9-41 16,2-5 6-16,2-3-7 16,3-2 0-16,-2 0 0 15,4 6 0-15,1 6 1 0,0 6-1 16,-1 6 3-16,1 6-6 16,2 3 3-16,4 0-3 15,1 12 1-15,4 8 0 16,-3 3 2-16,0 0 0 15,-5 1 3-15,-2-2 1 16,2-2-4-16,1-4-46 16,4-6-124-16,4-10-101 15</inkml:trace>
  <inkml:trace contextRef="#ctx0" brushRef="#br0" timeOffset="88441.17">19638 1376 856 0,'0'0'13'0,"0"0"67"16,0 0-32-16,0 0-44 16,0 0 13-16,-63 75-14 15,47-37-3-15,8-4-1 16,7-12-18-16,1-7-4 16,0-8 5-16,0-5 1 15,9-2 17-15,4 0 0 16,4-9 15-16,2-4-7 15,-1-2 0-15,-6 4-5 16,-5 5 1-16,-2 3-3 16,-2 3 1-16,2 0-4 15,3 8-1-15,6 11 3 16,2 9 4-16,5 3 5 0,1 1-6 16,4 1 6-1,-1 1-7-15,-1-2 5 0,-8-3-7 16,-3-2-3-16,-11-2 0 15,-2 0-9-15,-18 2 12 16,-18 0 1-16,-7-3-1 16,-5-4 7-16,9-7-17 15,13-8-3-15,13-3 13 16,10-2 7-16,3-5-7 16,0-15-5-16,1-7 5 15,17-5 3-15,5 1-2 16,6-2 4-16,5 1-4 0,8 3 0 15,7-1 0-15,5 4-1 16,3 0-9-16,-1 3-33 16,-2 8-88-16,-6 1-32 15,-10 5-61-15</inkml:trace>
  <inkml:trace contextRef="#ctx0" brushRef="#br0" timeOffset="88549.4">20243 1562 282 0,'0'0'300'0,"0"0"-130"16,0 0-3-16,0 0-83 15,0 0-55-15,0 0-29 16,-6-14-38-16,-16 21-143 16,-11 7-240-16</inkml:trace>
  <inkml:trace contextRef="#ctx0" brushRef="#br0" timeOffset="90827.19">6482 3816 101 0,'0'0'0'0,"0"0"-19"15,0 0 19-15,0 0 3 16,0 0-2-16,0 0 8 16,0 16 15-16,0-13-7 15,0 0 14-15,0-3-5 16,0 1 10-16,0-1 6 16,0 0-1-16,0 0 36 15,0 0-1-15,0 0-38 16,0 0-6-16,0 0-21 0,0 0-6 15,4 0-5-15,10 0 9 16,14-5-4-16,18-13 45 16,17-7-29-16,18-6-9 15,10-5-2-15,8-6-1 16,6-2-1-16,7-2-5 16,-3 4 0-16,-8 6-3 15,-17 9 3-15,-14 7-3 16,-21 6 0-16,-12 3 2 15,-16 5-4-15,-9 3 2 16,-9 3-5-16,-3 0-12 16,0 0-56-16,0 1-31 15,-10 15 10-15,-8 4-14 0,-8 3-55 16</inkml:trace>
  <inkml:trace contextRef="#ctx0" brushRef="#br0" timeOffset="91250.61">6667 3972 396 0,'0'0'0'0,"0"0"-6"15,0 0 6-15,0 0 52 16,0 0-22-16,0 0-30 15,-39 12-7-15,48-12 4 0,15 0 3 16,19-14 20-16,15-6 39 16,13-4-23-16,9-3-28 15,8-3 14-15,6-4-20 16,3-1 0-16,0-3 12 16,3 0-9-16,-5-2 6 15,-8 2-8-15,-5 4 6 16,-12 7-9-16,-9 5 0 15,-13 5 14-15,-12 8-11 16,-11 2-2-16,-11 4 2 16,-6 3-2-16,-6 0 2 15,-2 0 1-15,0 0 0 16,0 0-3-16,0 0-2 0,4 0-10 16,4 0-1-16,10-1-15 15,-2 0-63-15,-1-1-211 16</inkml:trace>
  <inkml:trace contextRef="#ctx0" brushRef="#br0" timeOffset="103853.71">8724 4871 68 0,'0'0'31'15,"0"0"31"-15,0 0-15 16,0 0-6-16,0 0 17 15,0 0-31-15,0 0 3 16,-73-4 4-16,71 2-6 16,1 2 12-16,1 0-15 0,0 0-15 15,-2 0 21-15,2 0-16 16,-3 0 4-16,2-1 0 16,-2 1-14-16,-1 0 5 15,4 0 6-15,-2 0-10 16,2-1 9-16,0-1-15 15,0 1-22-15,2-4-4 16,14-2 22-16,9-3 4 16,14-4 3-16,10-10 12 15,9-1 11-15,6-4-24 16,5-4 5-16,1 2-6 16,5 0 6-16,-4 1-4 15,5 2-3-15,-7 5 0 0,-3 3 2 16,-11 1 5-1,-12 3-7-15,-8 4 14 0,-9 5-13 16,-9 0-2-16,-8 7 0 16,-8 0-4-16,-1 0-3 15,0 0-19-15,0 0-1 16,0 9-30-16,0 4-37 16,-10 2-56-16,-5 1-23 15</inkml:trace>
  <inkml:trace contextRef="#ctx0" brushRef="#br0" timeOffset="104326.04">8582 5134 236 0,'0'0'38'15,"0"0"-38"-15,0 0-5 16,0 0 5-16,0 0 33 16,0 0 9-16,76-47-9 0,-38 26 7 15,6-3-17 1,11-5 12-16,8-5-2 0,12-3-16 15,4-2-7-15,0-1 6 16,6 1-14-16,1 2 7 16,-5 4-8-16,-6 4 3 15,-13 6-8-15,-8 3 6 16,-10 1-2-16,-9 7 2 16,-11 3-1-16,-8 2 3 15,-5 3-4-15,-6 1 0 16,-2 0 0-16,-1 3 2 15,-2-1-1-15,0 1-1 16,0 0 0-16,0 0-2 16,3 0-9-16,0 0-10 0,1 0-70 15,1 0-73-15,-2 0-97 16</inkml:trace>
  <inkml:trace contextRef="#ctx0" brushRef="#br0" timeOffset="116318.89">6394 5540 281 0,'0'0'12'0,"0"0"-11"16,0 0 36-16,0 0 33 15,0 0 7-15,0 0-36 16,0 0-35-16,-21-8-4 15,21 7 23-15,0 1-7 16,0 0-1-16,0 0-10 16,0 0 3-16,0 0 4 15,0 0-8-15,0 0-6 16,0 0-8-16,0-1-5 16,15-1 13-16,14-1 10 15,9-1 8-15,10 1 0 0,9-4-9 16,8-3 7-1,14-4-15-15,9-1-1 0,5 1 5 16,-1 0 0-16,-5-1 3 16,-8 6-7-16,-5 0-1 15,-11 4 1-15,-8 1 1 16,-10 1-4-16,-9 1 1 16,-8 0 1-16,-4 2 6 15,-5 0-4-15,-2-3-2 16,-4 3 0-16,2 0 1 15,-3-2-1-15,-2 2 0 0,-2 0-7 16,3 0-5 0,-3 0-35-16,-2-1-38 0,0-3-148 15,-3-3-86-15</inkml:trace>
  <inkml:trace contextRef="#ctx0" brushRef="#br0" timeOffset="116835.8">7283 5184 304 0,'0'0'14'0,"0"0"-14"16,0 0-10-16,0 0 10 15,0 0 16-15,0 0 4 16,0 17 1-16,6-11-4 16,9 0-17-16,1-3 44 15,8 2-5-15,3-2-26 16,1-2 10-16,2 2-3 15,0 1-17-15,0 1 11 16,1 0-8-16,0 3-4 0,1 3 5 16,-4 2-6-1,0 4 0-15,-5-3 3 0,1 1 3 16,-5 3 0-16,-1-4-7 16,-2 0 1-16,-5-2-5 15,-1-1 10-15,-4-3-12 16,-3 4 5-16,0-1 0 15,-1 3-4-15,-2 2 2 16,0 4 3-16,0 4 6 16,-15 5-6-16,-12 7 9 15,-15 9-23-15,-14 10 4 16,-16-1-107-16,-3 0-193 0</inkml:trace>
  <inkml:trace contextRef="#ctx0" brushRef="#br0" timeOffset="141314.76">9493 6578 57 0,'0'0'62'0,"0"0"-13"16,0 0 34-16,0 0 5 15,0 0-46-15,0 0 5 16,0 0-13-16,0 0 9 15,-16-27-6-15,13 25-10 0,-1 2 12 16,-1-2-20 0,-1 1-9-16,2 1 13 0,-1 0-6 15,2 0-1-15,2 0-7 16,1 0-1-16,0 0 7 16,0 0-15-16,0-1-16 15,0 1 4-15,9-2 9 16,15 0 3-16,9-7 16 15,11 2-4-15,7-6 8 16,9-1-2-16,5 0-14 16,4 0 16-16,-2 1-16 15,-4 1 0-15,-7 6 5 16,-11 0-9-16,-8 3 1 16,-12 1-1-16,-9 2 3 0,-7 0-6 15,-5 0 3-15,-4 0 0 16,0 0 1-16,0 0-1 15,0 0-7-15,0 0 6 16,0 0-27-16,0 0-7 16,0 0-20-16,0-6-109 15,0-5-270-15</inkml:trace>
  <inkml:trace contextRef="#ctx0" brushRef="#br0" timeOffset="141640.7">9984 6224 237 0,'0'0'40'0,"0"0"-34"16,0 0 12-16,0 0 50 15,97 13-14-15,-73-1-9 16,4-2-19-16,4 5 5 15,-1 2-1-15,2 3-18 16,-8 5 0-16,-5 2 5 16,-7 2-16-16,-5 4-1 15,-5 1-10-15,-3 3 10 16,0-1 10-16,-5-3-8 0,-10 1-2 16,-4 1-5-1,-8-2-10-15,-1 2 4 0,-2-4-79 16,-5-4-39-16,-2-4-146 15</inkml:trace>
  <inkml:trace contextRef="#ctx0" brushRef="#br0" timeOffset="142522.68">11306 6178 383 0,'0'0'27'0,"0"0"3"15,0 0 37-15,0 0 1 0,0 0-30 16,28-77-1-16,-26 75-3 16,-2-1 15-16,0 3 4 15,-5 0-53-15,-16 0-5 16,-10 11 5-16,-9 9-2 16,-1 2 9-16,5 0 0 15,11 3-7-15,9-1-2 16,10 2-3-16,6-1-3 15,0-1-17-15,9 0 12 16,13-2-2-16,8-5 15 16,3 0-6-16,4-6 11 15,3-2-5-15,2-5 2 16,0-1 1-16,-5-1 7 0,-4 5-5 16,-11 1-4-16,-8 5-2 15,-8 4-2-15,-6 1 1 16,0 1-1-16,-8 3-2 15,-12-1 10-15,-7-1-5 16,-3-4 1-16,0-2 8 16,0-3 2-16,3-6-1 15,2-5-4-15,1 0 1 16,8 0 4-16,4 0-8 16,4-3 7-16,5-7-10 15,3-2-15-15,0-5-1 16,5-2-19-16,14-2-30 15,7 1-67-15,-1-2-298 16</inkml:trace>
  <inkml:trace contextRef="#ctx0" brushRef="#br0" timeOffset="142896.7">11559 6254 527 0,'0'0'0'0,"0"0"-11"16,0 0 11-16,0 0 49 15,-40 82-29-15,34-48-15 16,6 2 16-16,0-5-19 16,3-2-2-16,15-9-6 15,3-6 6-15,3-6 4 16,6-8 0-16,4 0-3 16,0-5 36-16,2-12-13 0,-3-3 6 15,-11-4 10-15,-5 4-16 16,-10-5 18-16,-3 2-12 15,-4-1-25-15,0 2 11 16,0 8-12-16,-1 7-2 16,-5 4 11-16,5 3-13 15,1 5-15-15,0 16-2 16,0 6 17-16,14 2 18 16,6-1-17-16,4-3 2 15,3-5-3-15,2-4-8 16,4-5-23-16,0-8-92 15,2-3-101-15,-3-3-263 0</inkml:trace>
  <inkml:trace contextRef="#ctx0" brushRef="#br0" timeOffset="143354.76">12123 6221 597 0,'0'0'72'0,"0"0"-24"15,0 0-31-15,0 0-15 16,0 0 80-16,10 122-17 15,0-65-45-15,0 0-16 16,0-3-1-16,-1-5 5 16,-1-11-6-16,1-5-2 15,-5-10 0-15,1-6 0 16,-5-6 0-16,1-7 4 16,-1-4-4-16,2 0 11 0,-2 0-4 15,0-19 22-15,0-10-26 16,0-12-3-16,0-9 7 15,-11-6-7-15,-4-7 1 16,3-1-5-16,1 2-3 16,3 6 4-16,8 10-2 15,0 12-6-15,2 11 8 16,17 11-6-16,2 9-3 16,4 3 12-16,5 0-1 15,0 13 0-15,-2 7-1 16,-7 4 2-16,-4-1 0 15,-7 1-14-15,-7-4 12 0,-3-3-3 16,0-3-14-16,-12-1 9 16,-8-2 7-16,-3-4 6 15,0 0 12-15,7-7-7 16,4 0-8-16,6 0-35 16,5-14-103-16,1-11-93 15</inkml:trace>
  <inkml:trace contextRef="#ctx0" brushRef="#br0" timeOffset="143843.01">12438 6120 650 0,'0'0'28'0,"0"0"-28"16,0 0 38-16,10 104 38 0,-7-59-7 15,-1 7-46-15,-1 5 0 16,2-5-20-16,-1-4-2 15,5-6 4-15,-2-13-2 16,-1-4 0-16,-1-9-3 16,0-8 0-16,0-5-3 15,-1-3 9-15,-2 0-4 16,0 0 17-16,0-13 5 16,0-11-5-16,0-8-15 15,0-11-3-15,0-7-2 16,0-8-1-16,0-2-5 15,0 7 7-15,0 7-15 0,11 15 7 16,5 8-2-16,3 9 4 16,-1 9-2-16,6 5 7 15,-2 0 1-15,-3 5-3 16,-4 12 3-16,-3 5-5 16,-4 2 4-16,-7 1-8 15,-1-1-4-15,0-2-3 16,-6-3-20-16,-10-5 17 15,-2-4 19-15,0-3 0 16,-4-2 2-16,-2-2-1 16,-3-3-1-16,1 0 8 15,0 0-8-15,5-5-10 16,7-12-85-16,7-3-49 0,7-9-448 16</inkml:trace>
  <inkml:trace contextRef="#ctx0" brushRef="#br0" timeOffset="144127.46">12751 5792 811 0,'0'0'14'0,"0"0"-1"16,0 0-13-16,0 0 4 15,3 74 35-15,2-11 36 16,-4 9-33-16,1 3-25 0,-1-2-11 15,3-2 10 1,2-3-15-16,0-6 5 0,2-6-6 16,1-6 0-16,0-10-1 15,1-7-8-15,3-8-12 16,1-9-53-16,5-12-35 16,3-4-25-16,1-9 28 15,0-17-74-15,-4-13-32 16,-6-4 17-16</inkml:trace>
  <inkml:trace contextRef="#ctx0" brushRef="#br0" timeOffset="144606.67">12981 6331 123 0,'0'0'254'0,"0"0"-96"16,0 0-73-16,0 0-27 15,0 0-58-15,0 0 4 16,13 10 50-16,-5 10-12 0,2-3-14 16,1-6-10-16,1-4-7 15,1-6 24-15,-1-1 11 16,7 0 10-16,2-15-9 15,-1-6-27-15,-1-4-2 16,-7-1-4-16,-3 3-4 16,-5 4 9-16,-2 9-3 15,-1 6 6-15,-1 4-4 16,0 0-18-16,0 0-6 16,2 15-11-16,5 13 13 15,4 6 4-15,5 2 0 16,5 5 2-16,3-4 3 15,6-1-4-15,7 0 2 0,2-2-3 16,0 2 3-16,4-2 2 16,-6 1-5-16,-7-3 0 15,-12-2-3-15,-9-6-3 16,-9-2-4-16,-2 0 2 16,-19 0-6-16,-10-3 6 15,0-4-6-15,-5-5 14 16,0-4 0-16,5-5 3 15,1-1 5-15,1 0-1 16,6-15-3-16,2-5-4 16,7-7-5-16,6-1-17 15,6-6 8-15,2 2-10 16,2-3 1-16,15 2-40 0,6-1-80 16,2 0 11-16,5-1-91 15</inkml:trace>
  <inkml:trace contextRef="#ctx0" brushRef="#br0" timeOffset="145237.4">13607 6198 363 0,'0'0'31'0,"0"0"49"16,0-77 29-16,0 62-8 16,0 5-9-16,0 7-2 15,-6 3-40-15,-4 3-49 16,-2 22 7-16,0 11 16 0,9 10-10 15,3 2-14 1,0 0 3-16,9-6-3 0,10-8 0 16,5-7-4-16,3-10 3 15,6-8-1-15,1-9 4 16,0 0 4-16,2-9 4 16,-3-14-5-16,0-6-2 15,-3-5 1-15,-5-11-2 16,-10-8-1-16,-5-8-2 15,-10-10-12-15,0-8-20 16,-13-3-1-16,-2 9 7 16,0 13 15-16,6 22 1 15,3 20 11-15,3 14 16 16,2 4-16-16,1 23-5 16,0 23 5-16,0 16 19 0,1 8 18 15,10 4-32-15,2-5 8 16,-1-5 2-16,0-4-14 15,-2-9 3-15,-1-9-4 16,-4-6-3-16,0-15 1 16,-2-6 0-16,0-8 2 15,-1-7 3-15,0 0-2 16,-1 0 5-16,2-10-5 16,3-12 4-16,2-8-1 15,2-4-4-15,-1-1 0 0,0 6 4 16,0 5 3-1,1 7-14-15,1 11 6 0,-2 6-3 16,3 0-2-16,-2 14-8 16,2 12 14-16,-6 9-1 15,2 0 1-15,-1-3-3 16,3-6 1-16,1-6-48 16,4-4-59-16,7-10-20 15,2-6-101-15</inkml:trace>
  <inkml:trace contextRef="#ctx0" brushRef="#br0" timeOffset="145793.5">14320 6178 596 0,'0'0'79'0,"0"0"49"16,0 0-21-16,0 0-44 0,0 0-24 16,0 0-37-16,-86 42 4 15,75-7 4-15,2 3-7 16,8-1-1-16,1-7-2 15,0-5 0-15,0-7-4 16,10-5-3-16,2-7 1 16,2-6 5-16,5 0 1 15,3-8 18-15,2-11-11 16,-1-6 2-16,-4-2 1 16,-4-3-5-16,-2 2-1 15,-5 2 0-15,-2 8-4 16,-5 6 0-16,-1 12-2 15,0 0-8-15,0 6 5 16,0 17 1-16,0 2 4 0,2 2 0 16,8-4 4-16,2-3-10 15,4-6 5-15,4-2-7 16,5-9-16-16,4-3-31 16,1 0-15-16,-2-18-44 15,-4-5 49-15,-8-8 46 16,-3-1 4-16,-5-2 15 15,-5 5 4-15,-1 5 7 16,-2 9 18-16,0 10 74 16,0 5-18-16,0 0-75 15,0 15 4-15,0 12-9 16,0 4 33-16,0 2-21 16,-2-3-10-16,2-6 6 0,0-2-13 15,0-3 1-15,0-6-1 16,0-4-13-16,0-6-1 15,0-3-44-15,0 0-64 16,0-2-19-16,0-16-315 16</inkml:trace>
  <inkml:trace contextRef="#ctx0" brushRef="#br0" timeOffset="145928.5">14589 6050 658 0,'0'0'64'15,"0"0"-10"-15,0 0-22 0,0 0-29 16,0 0-3-16,0 0-35 16,22-14-121-16</inkml:trace>
  <inkml:trace contextRef="#ctx0" brushRef="#br0" timeOffset="146324.69">14742 6123 551 0,'0'0'93'16,"0"0"-77"-16,0 0 60 15,11 90 30-15,-4-57-50 16,-1-1-18-16,2-3-17 0,-4-8-19 16,-1-2 5-1,-1-9-5-15,1-6-1 0,-2-2 2 16,-1-2-2-16,2 0 6 15,2-10 0-15,5-12 0 16,0-7 0-16,2-10-3 16,2-2 0-16,-1 0-6 15,2 1 7-15,0 9-5 16,0 8 5-16,-3 8-5 16,0 6 4-16,2 5-3 15,-2 4 2-15,1 0-3 16,1 13 2-16,-2 10-2 0,-4 5 12 15,-1 3-11 1,-3 1 5-16,-2 0 2 0,1 2-8 16,2-4-6-16,1-2-69 15,1-5-148-15,-6-8-181 16</inkml:trace>
  <inkml:trace contextRef="#ctx0" brushRef="#br0" timeOffset="146864.72">12004 7306 690 0,'0'0'59'0,"0"0"-55"15,0 0 8-15,0 0 49 16,0 0-36-16,85-12-3 15,-21 0 7-15,21-2 6 0,24-4-9 16,21-4 16-16,19-3-8 16,15-3-19-16,15-1 4 15,9-2-13-15,4 0-3 16,5-3-3-16,0-1-2 16,-5 4 2-16,-2 0 0 15,-8 3 3-15,-14 3-1 16,-13 0-2-16,-22 6 0 15,-24 4-2-15,-27 3 1 16,-28 7 0-16,-27 3 1 16,-19 1-9-16,-8 0-3 15,-1 1-26-15,-24 0 13 16,-20 0 10-16,-14 12-18 16,-16 2-36-16,-13 6-46 15,-16 2-6-15,-15-1-250 0</inkml:trace>
  <inkml:trace contextRef="#ctx0" brushRef="#br0" timeOffset="147345.74">12284 7478 634 0,'0'0'0'16,"0"0"-164"-16,0 0 164 15,0 0 81-15,103-3-4 16,-43-5-6-16,13-5-26 16,14 1 24-16,11-5 0 15,9-1-15-15,17-6-10 16,15 2-26-16,8-3 8 15,13 0-5-15,4-1-15 16,5 1-3-16,2 1-3 16,2-2 1-16,0 6-1 15,-6-2 4-15,-4 0-4 0,-14 5 0 16,-18 3 0 0,-19 2 1-16,-20 1-1 0,-20 4-2 15,-17 3 2-15,-14 0 2 16,-11-1 3-16,-10 1-8 15,-9 1 3-15,-6 0 0 16,-4 2 10-16,-1 1-10 16,0 0-1-16,0 0-1 15,0 0-19-15,0 0-26 16,-8-4-21-16,-5 0-161 16,-6-2-195-16</inkml:trace>
  <inkml:trace contextRef="#ctx0" brushRef="#br0" timeOffset="159298.44">5720 7735 277 0,'0'0'0'0,"0"0"-10"16,0 0 10-16,0 0 34 0,0 0-1 15,0 0 21 1,0 0-16-16,-24-20-8 0,24 18-8 16,0 0-14-16,-2 2 19 15,2 0-2-15,0-1-12 16,0 1 8-16,0 0-18 16,0 0 2-16,0-2-10 15,2-2 7-15,16-1-3 16,19-4 2-16,14 0 4 15,19-6 7-15,14-3-6 16,5-2-3-16,5-1 22 16,-6 1-24-16,-5 5 4 15,-9 1-2-15,-13 4-2 16,-12 2 2-16,-12 4-3 16,-13 4-3-16,-12-3 1 0,-6 3-2 15,-5 0 1-15,-1 0 3 16,0 0-1-16,0 0-9 15,0 0-31-15,0 0-55 16,-4 0 42-16,0 0-48 16,-2 0-39-16</inkml:trace>
  <inkml:trace contextRef="#ctx0" brushRef="#br0" timeOffset="159707.54">6424 7325 384 0,'0'0'0'0,"0"0"-89"16,0 0 86-16,0 0 6 15,0 0 9-15,0 0 4 16,34-14 8-16,-20 14 6 15,2-3-12-15,-1 3 10 16,4 0-15-16,2 0 6 16,2 0 12-16,5 5-22 15,5 4 2-15,7 0 11 16,6-1-18-16,5-2 5 0,-2 1-1 16,-1-2-4-1,-11 1-4-15,-5 2 0 0,-12 7-1 16,-9 6 0-16,-8 13-28 15,-3 14 5-15,-23 12 24 16,-17 9 8-16,-15 3-8 16,-12 2-53-16,-5-5 19 15,-4 0-40-15,5-7-39 16,-3-6 22-16</inkml:trace>
  <inkml:trace contextRef="#ctx0" brushRef="#br0" timeOffset="170571.28">8329 9411 74 0,'0'0'4'16,"0"0"-2"-16,0 0 2 15,88 11-2-15,-60-11 17 16,8 0-1-16,2 0 6 16,6-2 13-16,8-7 3 15,6 4 56-15,11-2-37 16,8 2-37-16,4 1-7 15,13-3 9-15,12-1-2 16,13-2-1-16,11 1 1 16,11-4-11-16,6-1-6 0,5-2-4 15,4 0 9 1,1 2-6-16,-5 4-1 0,0-3 2 16,-3 2-5-16,-11 3 0 15,-4 2 2-15,-15 3 1 16,-13 1-3-16,-12 0-3 15,-15 2 3-15,-19 0 1 16,-20 0-1-16,-18 4-5 16,-20 4-43-16,-2 4-227 15,-27 0 125-15,-16 3 98 16</inkml:trace>
  <inkml:trace contextRef="#ctx0" brushRef="#br0" timeOffset="171020.58">9025 9745 430 0,'0'0'9'0,"0"0"-7"15,0 0-4-15,0 0 0 16,0 0-57-16,0 0 37 16,-15 31 22-16,32-28 20 15,8-2 5-15,3-1-3 0,5 0 15 16,9 0-19-16,3-11-5 16,10-1 4-16,9-2 1 15,11-5-6-15,7-1 13 16,10 1-11-16,9-1-3 15,10 1 0-15,11-1 8 16,8 4-12-16,4-1-2 16,5 2 9-16,7-2-13 15,0 5 10-15,0 2-8 16,-3 0-3-16,-10 1 5 16,-7 4-5-16,-13 2 1 15,-16 3 0-15,-17 0-1 16,-23 0-13-16,-23 14-33 15,-26 4-93-15,-10 5-253 16</inkml:trace>
  <inkml:trace contextRef="#ctx0" brushRef="#br0" timeOffset="171674.5">10290 10718 553 0,'0'0'0'0,"0"0"-33"15,0 0 7-15,0 0 26 16,39 87 28-16,-27-49-1 16,-2-3-9-16,-1-4-2 15,1-5 11-15,-4-8 5 0,-1-4-15 16,-5-6 6-1,0-4 2-15,0-2-3 0,0-2 13 16,0 0 31-16,0 0-15 16,-3-9-35-16,-9-15-16 15,-3-10 0-15,-1-7 10 16,7-6-7-16,0 1-3 16,3 1-2-16,3 3 2 15,3 4 5-15,0 2-3 16,9 4 7-16,9 4 4 15,10 4-12-15,4 6 9 16,3 9-4-16,1 8 0 0,1 1-4 16,-1 12-1-1,-4 11-1-15,-3 7 0 0,-6 5 0 16,-7 1 0-16,-1-3 0 16,-3-1 3-16,-3-5-6 15,-2-6 6-15,-1-6 3 16,-1-4-6-16,-1-3-5 15,0-1 0-15,1-1-28 16,-2-4-84-16,2-2-57 16,-2 0-236-16</inkml:trace>
  <inkml:trace contextRef="#ctx0" brushRef="#br0" timeOffset="172048.34">10800 10461 756 0,'0'0'0'0,"0"0"4"16,0 0-4-16,0 0 0 16,0 0 43-16,34 75 6 15,-20-46-8-15,1 2-18 16,-2-4-13-16,-1-2-4 16,-3 1 10-16,-1-4-1 15,-2-4-7-15,-2-2-2 16,0-6-3-16,-2-3 6 15,-1-5-7-15,1 0 0 16,-1-1-4-16,4-1 2 16,4 0-1-16,6 0 1 0,4-5 0 15,7-10 11 1,2 1-11-16,3-3 4 0,2 0-1 16,4 0 1-16,-3 1-3 15,-2 4 1-15,-7 4-2 16,-7 3 2-16,-6 5-2 15,-8 0-12-15,-1 0-13 16,-1 0-87-16,-2-5-61 16,0-2-103-16</inkml:trace>
  <inkml:trace contextRef="#ctx0" brushRef="#br0" timeOffset="172545.52">11275 10400 656 0,'0'0'0'0,"0"0"18"0,0 0-6 16,0 0-10-16,0 0 16 16,0 0 37-16,7 83 6 15,-1-47-20-15,-2-2-31 16,-1-2 13-16,0-7-13 16,-1-6-5-16,1-1 6 15,-3-8-9-15,3-3 5 16,1-6-7-16,-4-1 0 15,2 0 4-15,-1 0-3 16,2-1-1-16,0-18 13 0,0-8-4 16,-1-6-1-1,-2-7-8-15,0 2 0 0,0 0 3 16,0 2-3-16,-6 4 0 16,0 0 2-16,0 6 0 15,6-1-2-15,0 3 0 16,4 2-4-16,14 0 3 15,6 3 1-15,7 6-4 16,1 7 2-16,-4 6-2 16,-1 0 4-16,-9 12-1 15,-6 10-3-15,-9-1 1 16,-3 2-5-16,0 0 3 16,-17-3 0-16,-2 1 5 15,-5-4-6-15,3 3 6 16,-4-1 1-16,5 1-1 0,-5-1-28 15,4 3-26 1,0 4-49-16,-6 4-35 0,-1 4-262 16</inkml:trace>
  <inkml:trace contextRef="#ctx0" brushRef="#br0" timeOffset="172966.25">10706 11204 382 0,'0'0'0'16,"0"0"-27"-16,0 0 27 15,0 0 35-15,0 0 51 16,0 0 4-16,91-7-31 15,-48-8-19-15,8-5-4 16,15-6 23-16,4-5-2 16,7-3-38-16,3-2 9 15,0 0-11-15,-3 1-6 16,-3 2-1-16,-6 4-10 16,-6 2 1-16,-6 3-2 15,-7 6 4-15,-8 4-3 16,-10 5 0-16,-10 4-4 15,-11 5 1-15,-7 0-20 0,-3 0-33 16,0 9-2-16,-15 11 51 16,-10 7-65-16,-6 1-6 15,-5 3-25-15,-6 2-43 16,-3 0 23-16,-8 2-109 16</inkml:trace>
  <inkml:trace contextRef="#ctx0" brushRef="#br0" timeOffset="173249.08">11019 11318 137 0,'0'0'83'0,"0"0"-81"16,0 0 43-16,0 0 98 15,0 0-85-15,0 0-25 16,-70 50-33-16,70-50 0 16,8 0 15-16,17-9 48 15,11-8 4-15,9-4-17 16,10-7-9-16,11-3-6 15,5-2-10-15,4-3-1 16,5 0-16-16,-4 2 1 16,-3 4-5-16,-6 1-2 15,-7 7-4-15,-3 2-4 16,-9 3-2-16,-7 4-3 16,-8 2-17-16,-8-2-25 15,-5 0-16-15,-1-2-45 16,-5-2-171-16</inkml:trace>
  <inkml:trace contextRef="#ctx0" brushRef="#br0" timeOffset="173580.93">11944 10493 463 0,'0'0'53'16,"0"0"-43"-16,0 0 13 0,0 0-18 16,0 0-5-16,0 0 16 15,66-15 48-15,-24 4-38 16,7-1-11-16,-3-3-3 15,2 2-11-15,-6-1 3 16,-5-1-4-16,-3 1 0 16,-7 2-2-16,-6 0-8 15,-9-1-46-15,-5 4-44 16,-7-3-229-16</inkml:trace>
  <inkml:trace contextRef="#ctx0" brushRef="#br0" timeOffset="173865.04">12186 10164 568 0,'0'0'6'0,"0"0"1"16,0 0-2-16,0 0 17 15,88-5 15-15,-61 19 2 16,1 6-5-16,-1 8-5 15,0 2-9-15,-2 1-1 16,-5-2-17-16,-6 3-2 0,-8 1-2 16,-6 4-5-1,0 3 6-15,-22 4-15 0,-8 1 2 16,-7-2-28-16,-5-2-21 16,-6-5-18-16,0-4-113 15,-1-3-149-15</inkml:trace>
  <inkml:trace contextRef="#ctx0" brushRef="#br0" timeOffset="-213644.67">9832 12240 229 0,'0'0'135'16,"0"0"-130"-16,0 0 43 15,0 0-13-15,0 0 12 16,0 0 35-16,0 0 23 15,0 0 39-15,36-29-21 16,-36 15-43-16,0 2-13 0,-9-1-25 16,-10 3-10-16,-8 6-18 15,-6 4-13-15,-3 0 3 16,-1 10-7-16,1 9 7 16,9 0-4-16,8-1 0 15,11 1-3-15,8-1 2 16,0 0-19-16,18 0 8 15,12 1 2-15,6-3-9 16,4-4 11-16,8 0 8 16,3 0 1-16,-1 0-1 15,-3-1-2-15,-6 0 2 0,-11 3 3 16,-7 3-3-16,-10 0-1 16,-9 1-24-16,-4-1 4 15,0 2 17-15,-17-2-7 16,-9-2 11-16,-5-1 7 15,-8-2-5-15,-1-6 4 16,1-3-1-16,-1-3-2 16,4 0 2-16,11 0-5 15,5-9-5-15,10-2 2 16,8-3-21-16,2-2-53 16,9-5-116-16,15-7-79 15</inkml:trace>
  <inkml:trace contextRef="#ctx0" brushRef="#br0" timeOffset="-213164.29">10087 12197 843 0,'0'0'16'16,"0"0"-16"-16,0 0 7 16,0 0 0-16,45 81 57 15,-27-42-41-15,-2-1-10 16,-2-2-2-16,-3-5-6 15,-3-6-3-15,0-4 3 16,-5-8 2-16,0-5-5 16,-2-5-2-16,-1-3 0 0,0 0 10 15,0 0-6 1,0-10 22-16,0-14 5 0,-12-15-31 16,-10-9 6-16,-5-6-6 15,0 1 0-15,3 3 11 16,6 6-11-16,8 5-3 15,10 8 1-15,0 7-5 16,16 3 4-16,14 5-1 16,7 2 1-16,2 7 3 15,-6 7-3-15,-5 0 2 16,-7 13 1-16,-9 11-13 16,-1 4 4-16,-8 3 1 15,-3 1-3-15,0-1 10 16,-3-4-2-16,-11-1 3 15,-2-5-7-15,-1-6 7 0,-1-2 3 16,5-4-3-16,0-4 1 16,7-2-3-16,1-3-9 15,5 0-63-15,0 0-120 16,0-3-96-16</inkml:trace>
  <inkml:trace contextRef="#ctx0" brushRef="#br0" timeOffset="-212315.67">10571 12120 700 0,'0'0'182'15,"0"0"-176"-15,0 0 56 16,0 0-30-16,0 0-5 0,-84 101-16 16,72-67-3-16,9 0 4 15,3-4-11-15,0-5 0 16,11-6-2-16,9-7 2 15,7-4-4-15,3-8 9 16,0 0-4-16,0-7 9 16,-5-10-7-16,-7-3 0 15,-5-3 1-15,-7-4 0 16,-4-2 10-16,-2-1-11 16,0 7 2-16,0 6 10 15,-2 9 6-15,-1 6 0 16,2 2-21-16,1 0-1 15,0 17-14-15,3 7 13 16,12 5 2-16,6-1 2 0,1-4-2 16,-2-4-2-16,-1-5-4 15,0-6-36-15,-1-7-8 16,1-2-50-16,1-7-34 16,-5-17 70-16,-3-7 63 15,-5-5 7-15,-4-3-4 16,-3 5 20-16,0 9 45 15,0 13 7-15,0 6 0 16,0 6-43-16,0 4-32 16,0 16-27-16,0 9 27 15,8 5 12-15,-2-4-1 16,1-3-8-16,3-6 1 0,-1-5 1 16,-1-6-5-16,-2-6 0 15,-3-4 4-15,-2 0-2 16,1 0 6-16,1-16 8 15,1-9-1-15,2-8-5 16,2-1-6-16,2 0-1 16,4 4-3-16,0 8-3 15,0 8 3-15,-2 10-4 16,-3 4-5-16,1 6 4 16,5 17-4-16,-3 2 9 15,0-3 1-15,0-2 3 16,-5-7-3-16,-2-6 0 15,-2-5-1-15,-3-2 2 0,3 0 1 16,0-2 2-16,3-17 7 16,3-8-10-16,3 0 1 15,4-1-3-15,3 6-1 16,1 6 1-16,8 7 0 16,-1 7-4-16,1 2 2 15,1 2 2-15,-7 18-2 16,-2 4-10-16,-6 1 8 15,-5 5 1-15,-3 0-34 16,-6 7-46-16,0 3-65 16,-16 4-50-16,-16 1-352 15</inkml:trace>
  <inkml:trace contextRef="#ctx0" brushRef="#br0" timeOffset="-211896.56">9856 13123 56 0,'0'0'371'16,"0"0"-368"-16,-91 53 37 15,84-41 26-15,7-4-66 16,11-6 16-16,28-2-12 15,21-9 69-15,22-21 29 0,18-8-14 16,18-11-21-16,16-4-21 16,15-2-12-16,8-1-9 15,10 2 5-15,-1 1-20 16,-3 7-3-16,-6 6 42 16,-11 9-46-16,-21 4 2 15,-18 7-5-15,-27 9 1 16,-28 6-3-16,-25 4 2 15,-26 1-26-15,-5 0 1 16,-32 1 25-16,-12 15 0 16,-10 9-5-16,-7 5-17 15,-5 7 4-15,-2 6-31 16,2 9-66-16,-3 0-26 0,-2 2-34 16,-4-4-167-16</inkml:trace>
  <inkml:trace contextRef="#ctx0" brushRef="#br0" timeOffset="-211535.93">10554 13314 208 0,'-87'38'9'0,"7"-6"6"16,10-3 53-16,7-7 68 15,11-2-71-15,12-5 3 16,13-4-13-16,14-2-28 16,11-3-15-16,2-4-12 15,21-2 0-15,18 0 3 16,17-10 47-16,19-19 28 15,19-9-17-15,16-8-28 0,20-8 5 16,15-1 5-16,11-4-18 16,7 4-3-16,4 7-10 15,-5 3-3-15,-3 9 2 16,-9 2-9-16,-15 4 4 16,-14 2-6-16,-23 5 4 15,-28 4-4-15,-24 6 0 16,-20 8 0-16,-16 1 0 15,-9 4 0-15,-1-1 19 16,0-1-19-16,0 2 0 16,0 0-19-16,0 0-24 15,-1 0-28-15,-8 0-92 0,-1 0-45 16,-4 7-253-16</inkml:trace>
  <inkml:trace contextRef="#ctx0" brushRef="#br0" timeOffset="-209744.72">12861 12059 350 0,'0'0'113'16,"0"0"-102"-16,0 0 0 0,0 0 36 15,0 0 22 1,0 0-1-16,75-31 4 0,-59 8-17 16,-4-2-23-16,-4-2 1 15,-6 2-12-15,-2 2 3 16,-2 7-5-16,-10 4-13 15,-4 10 1-15,-2 2-7 16,-5 18 0-16,-2 19 10 16,1 9-8-16,9 9 2 15,12-1 3-15,3-4-6 16,15-5-2-16,18-7-7 16,13-9 6-16,11-9-3 15,8-11 10-15,6-9 4 16,0-5-9-16,-7-19 6 15,-7-2-11-15,-11-4 5 16,-13-1-46-16,-14-3-84 16,-19-4-7-16,0 1-39 0,-19 3-126 15,-6 6 233-15,2 9 69 16,5 8 107-16,6 9 81 16,8 2-15-16,4 10-142 15,0 17-30-15,0 7 34 16,6 3 7-16,9-2-8 15,3-4-6-15,-2-5-11 16,-1-8 5-16,-6-6-12 16,-3-8-2-16,-4-1-2 15,-2-3 1-15,0 0 27 0,0-17 0 16,-8-9-32-16,-7-10 10 16,0 0-11-16,3 2-1 15,6 11 4-15,2 8 1 16,4 13 22-16,0 2-26 15,22 10 0-15,8 14 7 16,3 5-2-16,-3-1 1 16,-8-6-7-16,-3-6-2 15,-10-7 1-15,-4-6 1 16,-2-3 0-16,-3 0 1 16,1-6 6-16,-1-17-6 15,0-9 0-15,2-2 7 16,1 1-11-16,4 6 3 0,-1 9 0 15,2 7 0-15,1 8-7 16,4 3 7-16,4 0-1 16,3 13 2-16,3 6 10 15,-2 4-8-15,-2 2 3 16,-3-3-6-16,-2-3-3 16,-2-3 3-16,0-3 0 15,-3-7-65-15,-2-6-143 16,2 0-141-16</inkml:trace>
  <inkml:trace contextRef="#ctx0" brushRef="#br0" timeOffset="-209400.44">13779 11950 729 0,'0'0'3'0,"0"0"11"0,0 0 46 16,0 0-6-16,-55 114-23 15,46-73-14-15,6-3-14 16,3-8-3-16,0-9 0 15,9-9-10-15,3-7 8 16,2-5 4-16,2 0 4 16,3-17 19-16,2-9-1 15,-3-5-7-15,-1-5-11 16,-6 3-2-16,-5 4-4 16,0 7 11-16,-5 12-10 15,-1 6 26-15,0 4-16 16,2 2-11-16,1 15-12 15,3 9 12-15,3 1 19 0,1-2-7 16,5-2-12-16,0-3 9 16,-2-6-9-16,2-4-7 15,-3-6-12-15,0-4-57 16,5-1-127-16,-4-18 19 16,2-9-270-16</inkml:trace>
  <inkml:trace contextRef="#ctx0" brushRef="#br0" timeOffset="-209253.73">14046 11996 377 0,'0'0'253'0,"0"0"-161"16,0 0-9-16,0 0-83 16,0 0 3-16,0 0 35 15,19 59 10-15,-9-38-30 0,-2 0-3 16,0-4-6-16,-4-1-9 16,2-3-8-16,-3-6-74 15,-3-5-157-15</inkml:trace>
  <inkml:trace contextRef="#ctx0" brushRef="#br0" timeOffset="-209098.33">13961 11788 869 0,'0'0'72'0,"0"0"-70"15,0 0-2-15,0 0 0 16,0 0-1-16,0 0-25 15,20-33-130-15,-9 29-165 16</inkml:trace>
  <inkml:trace contextRef="#ctx0" brushRef="#br0" timeOffset="-208851.63">14216 11460 930 0,'0'0'0'0,"0"0"0"16,0 0 17-16,0 0 32 16,76 107 10-16,-56-49-28 0,-3 2 12 15,1 3-19-15,-3-4-11 16,0-6-6-16,1-5-7 16,1-4 1-16,-2-3-5 15,2-3-3-15,-1-4-35 16,1-5-44-16,-3-8-107 15,-2-4-187-15</inkml:trace>
  <inkml:trace contextRef="#ctx0" brushRef="#br0" timeOffset="-208462.34">13179 12835 750 0,'0'0'0'16,"0"0"-42"-16,0 0 42 15,0 0 0-15,130-38 59 16,-39 6-8-16,18-4-16 15,12-3-7-15,6 0-6 16,-1 1-8-16,-2 1-5 16,-4-1-8-16,-6 8 3 15,-10 0-2-15,-13 7-4 0,-20 9 1 16,-23 3 1 0,-20 7-1-16,-16 1 1 0,-12 3-23 15,0 0-17-15,-15 7 40 16,-10 11-1-16,-11 6-48 15,-9 4-33-15,-13 1-24 16,-14 4-94-16</inkml:trace>
  <inkml:trace contextRef="#ctx0" brushRef="#br0" timeOffset="-208102.36">13289 13051 374 0,'0'0'41'0,"0"0"-40"0,0 0-1 16,0 0 19-16,0 0-12 15,0 0 64-15,47 21 37 16,13-38-28-16,17-7-13 16,15-3 4-16,12-4-22 15,3-3-22-15,3 0-7 16,1-4-10-16,-1 1-6 15,-4 3 3-15,-2 3 0 16,-10 2-4-16,-15 5-3 16,-16 6-2-16,-15 4 2 0,-14 2 0 15,-6 3 2 1,-8 1-5-16,-7 3 6 0,-5 1-1 16,-3 2-2-16,-3 1 3 15,-2 1-3-15,0 0-5 16,0 0-71-16,0 0-147 15,-13 0-264-15</inkml:trace>
  <inkml:trace contextRef="#ctx0" brushRef="#br0" timeOffset="-198396.79">13539 14428 527 0,'0'0'63'0,"0"0"-50"15,0 0 88-15,0 0 22 0,0 0-38 16,0 0-36-16,-6-81-4 16,-8 64-3-16,-1-2-9 15,-5 2-14-15,-4 6-4 16,0 5-11-16,-3 6-3 15,-2 2 1-15,1 23 1 16,-2 15-2-16,4 7 0 16,6 4-1-16,14 0 0 15,6-7-7-15,2-6 6 16,17-9-13-16,6-8 5 16,4-10 6-16,0-11-10 15,6 0 12-15,1-24-5 16,0-16 12-16,-2-9 1 0,-6-6-4 15,-6-5 6-15,-11 2-5 16,-8-9-3-16,-3-4 1 16,-4-2 8-16,-15-4-8 15,0 10 0-15,3 13-3 16,4 22 3-16,7 18 0 16,4 14-2-16,1 0-2 15,0 17-15-15,9 18 8 16,10 16 6-16,2 7 6 15,0 3 2-15,3-1 3 16,0-3-6-16,-2-2 0 16,1-3 0-16,-4-5-2 15,-4-7 0-15,-2-5-1 16,-4-9-11-16,0-6-12 0,0-7-63 16,-3-12-236-16</inkml:trace>
  <inkml:trace contextRef="#ctx0" brushRef="#br0" timeOffset="-198199.9">13819 14263 424 0,'0'0'484'0,"0"0"-484"16,0 0-1-16,0 0 1 16,0 0 28-16,54 96-6 15,-37-64 2-15,-1-5 8 16,-3-3-28-16,-3-2-3 15,-2-3 1-15,0-7-2 0,-3-4-1 16,-2-6-91-16,-3-2-197 16</inkml:trace>
  <inkml:trace contextRef="#ctx0" brushRef="#br0" timeOffset="-198044.79">13792 14123 922 0,'0'0'4'0,"0"0"10"15,0 0 17-15,0 0-31 16,0 0-11-16,0 0 1 16,27 14 1-16,-3-1-120 15,3-4-14-15,0-3-43 0,-1-6-217 16</inkml:trace>
  <inkml:trace contextRef="#ctx0" brushRef="#br0" timeOffset="-197722.25">14053 14108 376 0,'0'0'172'0,"0"0"-45"15,0 0 32-15,0 0-68 16,0 0-63-16,0 0-20 16,-17 12 18-16,3 7-11 15,3-1-1-15,4 1-12 16,7 0-2-16,0 0 0 16,7-2-5-16,13 1 1 15,7-2 0-15,4-2 4 16,5-1 1-16,4 3 5 15,-1 0-4-15,-3 2 0 16,-8-1 4-16,-9 1-9 0,-8-2 3 16,-10-1-10-16,-1-3 9 15,-1 2 2-15,-18-2 0 16,-6-3 10-16,-4-1-6 16,-4-3 7-16,-1-3-11 15,4-2 2-15,7 0-2 16,6 0-1-16,4-16-16 15,10-10-117-15,3-5-180 16</inkml:trace>
  <inkml:trace contextRef="#ctx0" brushRef="#br0" timeOffset="-197406.79">14280 14146 779 0,'0'0'19'0,"0"0"-5"16,0 0-13-16,0 0 55 15,110 56-1-15,-78-26-19 16,-2 1-15-16,-7 0-17 16,-6-4-4-16,-7-6 0 15,-7-5-5-15,-3-8 3 16,0-5 4-16,0-3-2 16,0 0 16-16,0 0 1 0,0-17 17 15,0-10-12 1,-4-2-20-16,2-4 21 15,2 4-15-15,0 4 17 0,0 4-9 16,3 8-15-16,5 3-1 16,2 4 0-16,0 3-10 15,1 1-33-15,3 2-103 16,0-3-114-16,0 1-308 16</inkml:trace>
  <inkml:trace contextRef="#ctx0" brushRef="#br0" timeOffset="-197120.58">14659 14137 646 0,'0'0'28'0,"0"0"-9"16,0 0 6-16,19 84 41 15,-11-64-22-15,-1-3-12 0,1-3-14 16,2-9-10-16,0-2-2 16,0-3 5-16,4 0 17 15,3-17 18-15,1-7-14 16,1-6-19-16,-6 0-7 15,-3 0-2-15,-7 4 4 16,-2 10 2-16,-1 9 4 16,0 5 26-16,0 2-19 15,0 5-21-15,0 17 0 16,0 7-4-16,7 4 8 16,-1-4-8-16,2-2-4 15,2-7-70-15,2-11-71 0,0-9-152 16</inkml:trace>
  <inkml:trace contextRef="#ctx0" brushRef="#br0" timeOffset="-196664.88">15023 14050 772 0,'0'0'22'0,"0"0"-22"15,25 89 88-15,-19-44-21 16,-1 5-22-16,-2-2-12 15,1-3-16-15,-1-8-8 16,3-7-9-16,-3-7 0 16,1-9 2-16,-1-6 1 15,-1-5-3-15,-1-3 0 16,-1 0 2-16,0 0 8 0,0-17 8 16,0-12-5-16,-4-10-10 15,-12-8-1-15,1-5-2 16,-3-4 1-16,3 4 5 15,3 5-8-15,6 3 3 16,6 10-2-16,0 7-4 16,8 9-3-16,8 5 7 15,3 8-2-15,-1 5 3 16,1 0-6-16,0 18 6 16,-3 6-3-16,-6 4 2 15,-1-1-4-15,-8 4 2 16,-1-4 3-16,0-7 3 15,-3-1-3-15,-10-7-1 0,1-3 1 16,1-3 6-16,0-6-5 16,2 0-2-16,2-10-16 15,2-17-108-15,4-14-109 16,-1-17-73-16</inkml:trace>
  <inkml:trace contextRef="#ctx0" brushRef="#br0" timeOffset="-196466.73">15166 13680 545 0,'0'0'352'16,"0"0"-352"-16,0 0 0 16,0 0 41-16,37 99 19 15,-23-42-16-15,0 7 9 0,-1 3-25 16,-2 0-8-16,-2-8-15 16,-3-5-2-16,-1-9 0 15,-2-11-3-15,-3-5-15 16,0-9-37-16,0-8-51 15,-2-12-155-15,-2-8 13 16</inkml:trace>
  <inkml:trace contextRef="#ctx0" brushRef="#br0" timeOffset="-196349.01">15266 14151 94 0,'0'0'434'0,"0"0"-274"16,0 0-35-16,0 0-22 16,0 0-62-16,0 0-32 15,45-64-3-15,-27 60-6 16,2 0 0-16,-3-2-47 0,1-5-178 15,-5-5-196 1</inkml:trace>
  <inkml:trace contextRef="#ctx0" brushRef="#br0" timeOffset="-196192.92">15443 13934 808 0,'0'0'9'16,"0"0"-1"-16,0 0 30 15,0 0 48-15,33 87-26 16,-24-54-27-16,-1 2-24 15,-3-4 0-15,-3-6-9 16,-2-5-6-16,0-5-21 16,0-5-114-16,0-8-145 15</inkml:trace>
  <inkml:trace contextRef="#ctx0" brushRef="#br0" timeOffset="-196048.55">15445 13816 825 0,'0'0'53'15,"0"0"7"-15,0 0 22 16,0 0-70-16,0 0-12 16,0 0 0-16,1-28-35 15,2 38-156-15,-3 2-60 16</inkml:trace>
  <inkml:trace contextRef="#ctx0" brushRef="#br0" timeOffset="-195778.22">15566 13941 527 0,'0'0'36'0,"0"0"51"0,61 78 40 15,-39-51-21-15,-4-3-41 16,0-4-28-16,-6-6-10 16,-3-6-8-16,-2-5 10 15,-2-1-5-15,-4-2 1 16,5 0 21-16,2-9-17 15,4-8 1-15,-2-4-7 16,-1-2-21-16,1 1 1 16,-5 1-3-16,1-5-13 15,2 1-39-15,-2-1-43 16,1 5-14-16,-3 9-198 0,2 4-329 16</inkml:trace>
  <inkml:trace contextRef="#ctx0" brushRef="#br0" timeOffset="-195479.89">15873 13958 372 0,'0'0'32'0,"0"0"77"16,0 0 40-16,0 0 6 15,0 0-45-15,86-58-62 16,-64 27-18-16,-5 1-14 16,-6-1 7-16,-6 3-12 15,-5 9 0-15,0 6 2 16,0 8-12-16,-11 5-1 15,-4 0-7-15,-6 19 7 0,-1 10 9 16,4 5-9-16,4-1-1 16,10 1 0-1,4-5-5-15,0-7 6 0,4-5-4 16,16-5-8-16,5-4 12 16,8-7 1-16,4-1 7 15,5-1-8-15,1-12-1 16,-1-4-40-16,-1-3-157 15,-5-6-400-15</inkml:trace>
  <inkml:trace contextRef="#ctx0" brushRef="#br0" timeOffset="-194880.23">17382 13551 618 0,'0'0'12'0,"0"0"28"16,0 0 44-16,-53-72-8 16,27 65 2-16,-2 7-32 15,-2 0-19-15,0 22 1 16,5 15-16-16,7 7 1 15,5 2-6-15,10-4-6 16,3-4 5-16,11-9-6 16,14-9-6-16,6-6 4 15,2-12 4-15,-3-2 0 0,-2-11 8 16,-3-14-5 0,-4-9 6-16,-6-5-8 0,-6-6 3 15,-8 1 0-15,-1 7-5 16,0 11 3-16,0 14 1 15,0 10-4-15,0 2-1 16,0 14-21-16,5 15 20 16,12 8-6-16,3 1 14 15,4-4-7-15,1-5 0 16,1-8-3-16,-1-8 3 16,4-10-42-16,-1-3-115 15,0-13-50-15,2-16-217 0</inkml:trace>
  <inkml:trace contextRef="#ctx0" brushRef="#br0" timeOffset="-194683.82">17716 13433 563 0,'0'0'114'0,"0"0"-64"15,0 0 15-15,0 0-31 16,-71 75 11-16,51-35 2 16,7-1-25-16,7-3-12 15,6-4-10-15,0-5-3 16,14-5-8-16,11-10 1 15,10-2 10-15,7-10 6 16,2 0-5-16,2-10-1 16,-7-15-136-16,-5-6-39 15,-10-8-113-15</inkml:trace>
  <inkml:trace contextRef="#ctx0" brushRef="#br0" timeOffset="-194497.35">17903 13189 792 0,'0'0'6'15,"0"0"-6"-15,0 0 0 16,0 0 11-16,-6 96 74 16,18-48-23-16,3 3-39 15,4 1-4-15,-1 1-5 16,-4-5-10-16,-5 0-2 16,-4-7-4-16,-5-7-4 0,0-10-57 15,-11-7-122 1,-6-12-115-16</inkml:trace>
  <inkml:trace contextRef="#ctx0" brushRef="#br0" timeOffset="-194376.88">17930 13598 468 0,'0'0'202'0,"0"0"-138"15,0 0 4-15,0 0-25 16,0 0-33-16,95-56-3 16,-62 51-6-16,0 2-2 15,-6 1-108-15,-9-5-125 16</inkml:trace>
  <inkml:trace contextRef="#ctx0" brushRef="#br0" timeOffset="-194190.75">18171 13402 555 0,'0'0'157'16,"0"0"-150"0,0 0-2-16,0 0 46 0,0 0 35 15,22 84-37-15,-19-48-18 16,-2 1-21-16,-1-3-9 15,3-4 3-15,-2-7-4 16,1-6-3-16,-1-7-52 16,-1-7-144-16,0-3 25 15</inkml:trace>
  <inkml:trace contextRef="#ctx0" brushRef="#br0" timeOffset="-194038.38">18116 13314 181 0,'0'0'653'15,"0"0"-645"-15,0 0 5 16,0 0-13-16,0 0 0 16,0 0-1-16,67-17-10 15,-43 31-72-15,-4 1-97 16,-2 0-289-16</inkml:trace>
  <inkml:trace contextRef="#ctx0" brushRef="#br0" timeOffset="-193709.86">18371 13346 85 0,'0'0'719'0,"0"0"-693"16,0 0 25-16,0 0-17 15,0 0 8-15,-28 89 14 16,16-45-30-16,3 2-14 0,3-5-2 16,6-7-7-16,0-5-2 15,7-8-1-15,7-9 0 16,4-7-5-16,3-5 9 15,7-5-4-15,4-19 11 16,1-5-8-16,-5-9 6 16,-7 1-9-16,-12-1 3 15,-9 0-2-15,0 5-1 16,-5 8 0-16,-10 8 0 16,-4 9 3-16,0 3-3 15,2 5 0-15,-1 0-3 16,6 5 1-16,4 4-7 15,3 1-65-15,5-4-115 0,0-5-46 16,0-1-347-16</inkml:trace>
  <inkml:trace contextRef="#ctx0" brushRef="#br0" timeOffset="-193388.22">18550 13333 648 0,'0'0'84'15,"0"0"-76"-15,0 0 102 16,0 0-15-16,49 97-55 15,-41-68-10-15,-3-4-21 16,-2-4-2-16,0-9-7 0,-2-7 2 16,1-2-2-1,-1-3 4-15,-1 0 0 0,4-8 7 16,-1-12-3-16,2-7-7 16,2-1-2-16,-1 0 2 15,3 5 3-15,-3 7-4 16,0 7 5-16,-1 5 3 15,-2 4-1-15,1 0-4 16,5 0-6-16,0 13 8 16,0 8-4-16,0 4 9 15,-3 1-9-15,-2 2-1 16,1-5-2-16,1-3-7 16,4-6-55-16,4-9-158 15,5-5-117-15</inkml:trace>
  <inkml:trace contextRef="#ctx0" brushRef="#br0" timeOffset="-193034.87">18943 13293 722 0,'0'0'105'15,"0"0"-75"-15,0 0 77 16,0 0-67-16,0 0-24 16,0 0-9-16,0 0 4 15,-75 71-11-15,53-46 4 16,2-3-3-16,10-3-1 15,7-4-1-15,3-1-3 16,0 0 0-16,7-1 2 16,13-1-2-16,2 1 4 0,7 1-3 15,-1-5 8-15,-3 3-5 16,-3 0 0-16,-8-2-1 16,-5 1-1-16,-8-3-10 15,-1 3 12-15,-8 0 0 16,-12 4 7-16,-10 1 1 15,-7-1 0-15,-6 1-5 16,-6 0 10-16,1-2-12 16,5-1-1-16,7-1 0 15,9-3 0-15,10-1-45 16,11-7-201-16,6-1-418 16</inkml:trace>
  <inkml:trace contextRef="#ctx0" brushRef="#br0" timeOffset="-192570.81">19233 13772 853 0,'0'0'0'0,"-85"2"0"15,36 15 18-15,-10 7-11 16,-7 8 8-16,-9 4 8 15,-8 8-17-15,-10 4 8 16,-12 0-7-16,-16 5 7 0,-17 3 20 16,-18 5-7-1,-16 1-6-15,-16 5 4 0,-14 2-15 16,-15 3 7-16,-18-2-10 16,-7-2-7-16,-6-2 9 15,2-7-4-15,6-8-5 16,2-4 3-16,0-8 0 15,8-5 11-15,6-6-11 16,7-8-2-16,14-3 5 16,6-2-3-16,11-2 5 15,22-2-4-15,25-1 8 16,37-1 0-16,38-1-7 16,29-2 0-16,21 1-5 15,14 0-5-15,0 4-9 0,0 3 7 16,14 1-14-16,2 0 14 15,2-1-17-15,0-2-36 16,4-4-96-16,5-8-125 16,6 0-147-16</inkml:trace>
  <inkml:trace contextRef="#ctx0" brushRef="#br0" timeOffset="-191970.81">14729 15305 201 0,'0'0'43'16,"0"0"-7"-16,0 0 123 15,0 0-104-15,0 0-53 16,0 0 13-16,21 11 44 16,15-12 21-16,13-16-30 15,12-2-23-15,17-6-15 16,17-3 29-16,18-2 82 0,23 0-78 15,19-2-20 1,14-2-1-16,17-1-3 0,10 1-8 16,1-2-11-16,4 3 6 15,2 1 2-15,0 1-10 16,-1-4 11-16,0 1-8 16,-14-1-1-16,-9 1-1 15,-20 3 0-15,-11 5 13 16,-8 1-13-16,-10 4 5 15,-9 3-6-15,-11-1-1 16,-9 5 1-16,-8-2 0 16,-7 1 1-16,-8 4-1 15,-11 0 0-15,-7 3 1 0,-14 3-3 16,-10 1 3-16,-12 3-1 16,-12 1 0-16,-8-2 3 15,-4 2-8-15,0 0 1 16,0 0-7-16,0 0-3 15,0 0-58-15,-7 0-152 16</inkml:trace>
  <inkml:trace contextRef="#ctx0" brushRef="#br0" timeOffset="-191826.64">19214 14517 649 0,'0'0'0'16,"0"0"-90"-16,0 0-143 16</inkml:trace>
  <inkml:trace contextRef="#ctx0" brushRef="#br0" timeOffset="-190440.89">15971 15116 482 0,'0'0'29'0,"0"0"-14"0,0 0 10 15,0 0 4-15,0 0-28 16,0 0 0-16,0 8-1 15,4 11 6-15,-1 4 12 16,-2 4 19-16,5 6 4 16,-3 4-10-16,1 5-1 15,5 5-7-15,-1 1-2 16,4 0-6-16,3-1-8 16,2-5 1-16,7-3 0 15,6-4-7-15,7-6 2 16,8-4-3-16,12-7 2 15,12-8 4-15,10-10 14 16,12 0-2-16,3-3 11 16,4-13-17-16,-5 2-1 15,-7 2 2-15,-13 1-4 0,-19 3 10 16,-16 4-9-16,-19 2-9 16,-11 2 5-16,-6 0-4 15,-2 0 1-15,0 0-3 16,0 0-2-16,0 0-3 15,0 0 2-15,0 0 0 16,0 0-4-16,0 3-32 16,0 1-158-16,-2-4-285 15</inkml:trace>
  <inkml:trace contextRef="#ctx0" brushRef="#br0" timeOffset="-190079.3">17004 15470 628 0,'0'0'13'0,"0"0"21"16,0 0 37-16,0 0-24 16,0 0-34-16,0 0 9 15,16-2 10-15,1 7 0 16,5 3 7-16,5 2-17 15,5 1 3-15,6 2-6 16,1 0-9-16,2 2-1 16,0 1-6-16,-4 4-1 15,-7 0 1-15,-6 1-3 16,-14 4-6-16,-7 1 5 0,-3 5-13 16,-18 5 14-16,-22 3 2 15,-14 3 2-15,-15 0-6 16,-13 0 2-16,-10-3-13 15,-14 2-50-15,-4 1 9 16,-2-3-114-16,4-4-112 16</inkml:trace>
  <inkml:trace contextRef="#ctx0" brushRef="#br0" timeOffset="-132031.45">1989 12079 711 0,'0'0'16'0,"0"0"-12"16,0 0 45-16,0 0-49 16,0 0 0-16,26 72 0 15,1-25 60-15,4 6-26 16,-1 1-7-16,1-3-12 15,-4-1-2-15,-3-5-1 16,-5-9-8-16,-5-9 4 16,-4-9-7-16,-3-12-1 0,-2-1 2 15,-4-5 0 1,-1 0 0-16,0 0 12 0,0-15 28 16,-9-13 1-16,-16-14-41 15,-6-10 3-15,-12-7-5 16,-2-3 3-16,-3-5-3 15,6 1 0-15,8-1-9 16,12 8 8-16,11 9-3 16,11 17-9-16,0 9 11 15,24 10-6-15,10 9 1 16,5 5 4-16,6 0-2 16,-2 16 4-16,-4 11-5 15,-6 6-3-15,-8 5 6 16,-8-1-5-16,-7-3 8 15,-10-1-6-15,0-1-7 0,-6-5 10 16,-10-3-2 0,-5-4 5-16,4-6-1 0,-2-2-14 15,5-1-3-15,1-4-69 16,9-5-91-16,4-2-110 16</inkml:trace>
  <inkml:trace contextRef="#ctx0" brushRef="#br0" timeOffset="-131625.79">2492 12104 657 0,'0'0'0'0,"0"0"-29"16,0 0 29-16,0 0 4 15,0 103 3-15,9-70 4 16,3-4-5-16,-3-5-6 15,3-7 0-15,4-7-8 16,-2-5 8-16,-1-5 5 16,2 0-2-16,-2 0 16 15,-2-12 2-15,-2-5 14 16,-2-7 15-16,-4-2-18 16,-3-4-7-16,0 1-7 15,0 7-12-15,0 8 15 16,0 9 14-16,0 5-23 0,0 0-12 15,2 1-11 1,8 14-37-16,5 8 48 0,6 2 6 16,-2 0 5-16,2-3 7 15,-4-3-17-15,-1-4 8 16,2-7-9-16,-3-2-7 16,-3-6-4-16,1 0-82 15,-1-12-63-15,-1-16-33 16</inkml:trace>
  <inkml:trace contextRef="#ctx0" brushRef="#br0" timeOffset="-131304.58">2762 11838 650 0,'0'0'16'0,"0"0"7"0,0 0-9 16,0 0 10-16,0 0-18 15,34 78 71-15,-10-39-41 16,0 2 0-16,4 2-15 15,-2 3-16-15,-2-2 3 16,-5-6-8-16,-1-7 0 16,-6-8-9-16,-5-9-16 15,-4-6-32-15,-1-7-16 16,-2-1 50-16,0 0-4 16,0-16 12-16,0-6 15 15,0-2 1-15,0 0 32 16,0 0 4-16,0 5-7 15,10 2-5-15,5 2-25 0,6 0-2 16,3-2 2 0,0 1 0-16,6-4-70 0,-8 1-49 15,-7-1-137-15</inkml:trace>
  <inkml:trace contextRef="#ctx0" brushRef="#br0" timeOffset="-130607.18">3069 11721 624 0,'0'0'68'0,"0"0"-11"16,0 0 37-16,0 0-94 16,0 0-3-16,0 0 3 15,15 97 72-15,6-55-30 0,-3-1-7 16,3 2-34-16,-3 3 13 16,-2-2-13-16,2-3 0 15,-3-6-1-15,-6-7-16 16,2-8-82-16,-4-8-69 15,-3-10 44-15,-1-2-13 16,-3-9 65-16,0-14 71 16,0-5 88-16,-4-4 3 15,-1 3 25-15,0 9-22 16,5 6 12-16,0 7-61 16,0 4-18-16,0 3-25 15,0 0 0-15,16 0-2 16,3 0 0-16,5-2 5 15,0-5-5-15,1-1 8 16,-4-3-7-16,-3-4-1 0,-5 1 7 16,-5-3-3-16,-8 5-4 15,0 4 17-15,0 6-13 16,0 2 12-16,0 0-16 16,0 5-25-16,0 12 25 15,0 2 9-15,0 4-8 16,0-2 5-16,3-3-6 15,6-4-9-15,3-3-32 16,1-11-73-16,2 0-41 16,2-13 137-16,0-8 18 15,-3-8-1-15,2 6 1 16,-5 5 0-16,-2 5 19 0,1 9 11 16,2 4-3-16,4 0-12 15,4 8 27-15,1 13-11 16,-2 2-21-16,-5 0 7 15,-4-6-14-15,-1-5-1 16,-6-8 9-16,0-2-6 16,-2-2-4-16,1 0 2 15,-2 0 0-15,0-11 32 16,0-8 17-16,3-4-49 16,-3-2 3-16,6-3-6 15,1 2-2-15,1 2-7 16,-1 1-119-16,-1 4-119 15,0 3-363-15</inkml:trace>
  <inkml:trace contextRef="#ctx0" brushRef="#br0" timeOffset="-130314.43">3794 11814 527 0,'0'0'8'16,"0"0"29"-16,33 86 57 16,-18-53-41-16,-3-6 3 15,-3-6-23-15,-3-5-31 16,-2-8 6-16,-1-6-4 15,-1-2-4-15,-2 0 15 16,0-6 13-16,0-12 28 16,0-9-39-16,0-4-15 15,0-1-1-15,-2 3 4 0,2 5-2 16,0 7 9 0,0 6-5-16,11 4 0 0,2 4-7 15,8 3 4-15,3 2 8 16,4 13 4-16,-1 5-4 15,1 1-7-15,-5 0-5 16,5 1-2-16,-1-3-6 16,9-2-117-16,5-6-119 15</inkml:trace>
  <inkml:trace contextRef="#ctx0" brushRef="#br0" timeOffset="-129901.47">4479 11504 852 0,'0'0'0'0,"0"0"-10"16,0 0 10-16,0 0 28 15,0 0 21-15,0 0-12 16,88-62-13-16,-51 62 15 15,3 0-11-15,4 11-7 16,0 9 1-16,-2 7-11 16,-3 4-9-16,-12 3-2 15,-8-3 0-15,-10-2-3 16,-6-6 3-16,-3-6-4 0,0-6 4 16,0-5 5-16,0-4 9 15,0-2-8-15,0 0 13 16,-7-13 5-16,-5-10-20 15,-3-7-1-15,3-3 10 16,6-4-9-16,3 0 0 16,3 1-4-16,1 4-5 15,13 6-6-15,10 7-39 16,-2 14-80-16,1 5-134 16,-3 0-254-16</inkml:trace>
  <inkml:trace contextRef="#ctx0" brushRef="#br0" timeOffset="-129445.49">5035 11465 638 0,'0'0'26'0,"0"0"56"0,0 0 54 15,44-84-52-15,-37 59-36 16,-6 4 4-16,-1 8-21 16,0 6 11-16,0 7 8 15,-7 0-42-15,-5 7-8 16,-3 15-1-16,5 6 1 15,4 5 1-15,6-3 0 16,0-1-2-16,7-4 0 16,14-3-7-16,9-4 7 15,7-7-2-15,4-8-11 16,0-3-11-16,1-3-29 0,-3-18-21 16,-2-8-111-16,-13-5-38 15,-9-4 53-15,-9-1 119 16,-6 1 52-16,0 7 87 15,-2 10 57-15,-5 8 11 16,2 9 3-16,1 4-63 16,1 0-67-16,0 3-28 15,-3 18 0-15,3 4 16 16,0 8 1-16,3-2-13 16,0-5 10-16,0-3-10 15,15-6-3-15,6-4-1 16,4-6 0-16,5-5 0 0,9-2 0 15,1-1 0 1,2-16-11-16,-5-8-97 0,-4-4-168 16,-6-3-293-16</inkml:trace>
  <inkml:trace contextRef="#ctx0" brushRef="#br0" timeOffset="-129159.59">5681 11230 643 0,'0'0'187'15,"0"0"-109"-15,0 0 30 16,0 0-68-16,0 0-22 15,0 0-17-15,-24 46 27 16,21-17-19-16,2 1 5 16,1-7-14-16,0-5 2 0,0-5-5 15,13-6 3 1,4-7 0-16,2 0 2 0,5-7-2 16,0-15 7-16,3-7-7 15,-5-2 0-15,-3 0 2 16,-8 5 0-16,-7 8-2 15,-4 7 9-15,0 7-4 16,0 4 10-16,0 0-15 16,0 0-10-16,0 0 4 15,0 0-41-15,0 0-78 16,8 0-120-16,8 0-242 16</inkml:trace>
  <inkml:trace contextRef="#ctx0" brushRef="#br0" timeOffset="-128664.47">6030 11064 891 0,'0'0'3'0,"0"0"51"0,0 0-21 16,-67 75-4-16,52-38 6 16,4-1-23-16,7-2-10 15,4-5 0-15,0-7-2 16,4-8-3-16,7-3 3 15,7-9 0-15,-2-2 1 16,2-2 1-16,0-16-2 16,-3-6 13-16,0-3-8 15,-5 0 3-15,-4 2-1 0,-3 6-1 16,-3 8 5-16,0 4 9 16,0 7 13-16,0 0-13 15,0 1-20-15,3 19-4 16,5 5 4-16,2 8 9 15,5 4 2-15,3 1-4 16,3 5-6-16,4-3 3 16,4 1 0-16,-7-3-1 15,2-1 2-15,-11-4-3 16,-7-1-1-16,-6-2-1 16,0-5-3-16,-10-3 1 15,-14-8 1-15,-1-6 1 16,-2-8-1-16,6 0-4 15,-3-22 3-15,8-9-4 0,2-5 2 16,5-3-3-16,6 0-15 16,3 3 0-16,0 2-10 15,0 7-67-15,15 2-146 16,4 2-224-16</inkml:trace>
  <inkml:trace contextRef="#ctx0" brushRef="#br0" timeOffset="-128312.52">6373 11163 822 0,'0'0'102'0,"0"0"-18"15,0 0-61-15,0 0-17 16,0 0-2-16,-12 97 9 0,12-65-9 16,0-9-4-16,3-6 0 15,0-8 0-15,-3-6 0 16,3-3 0-16,-3 0 1 15,0 0 0-15,0-6 18 16,0-14-18-16,0-9 2 16,-6-3 1-16,-1 1-2 15,2-1-1-15,4 3-1 16,1 7 1-16,1 4 2 16,14 7-3-16,5 4 0 15,2 7 1-15,6 3 2 16,1 21-3-16,-3 5 24 15,-2 6-21-15,-6-1 0 16,-3-1-2-16,0-5-2 0,-2-3-13 16,-4-8-73-16,-1-11-222 15</inkml:trace>
  <inkml:trace contextRef="#ctx0" brushRef="#br0" timeOffset="-128122.49">6652 11105 797 0,'0'0'25'0,"0"0"-12"16,0 0-8-16,0 0 81 15,48 84-25-15,-33-52-36 0,-2-1-8 16,4-4-15-16,-3-3-1 16,-2-6-1-16,-1-2-19 15,-1-9-68-15,-7-4-183 16</inkml:trace>
  <inkml:trace contextRef="#ctx0" brushRef="#br0" timeOffset="-127956.56">6503 10796 1028 0,'0'0'0'0,"0"0"-12"16,0 0 9-1,0 0-7-15,0 0-37 16,0 0-173-16,94-45-176 0</inkml:trace>
  <inkml:trace contextRef="#ctx0" brushRef="#br0" timeOffset="-127718.7">6731 10707 821 0,'0'0'1'0,"0"0"1"15,0 0 110-15,63 112-10 16,-38-53-49-16,-1 7-22 16,-3 1-5-16,0-4-22 15,-3-5 11-15,-2-8-10 16,5-6 4-16,-5-8-9 0,2-9-3 16,-4-5 2-16,-4-6-2 15,-4-8-28-15,-3-4-25 16,0-4-60-16,0-1-146 15,-3-19 95-15,0-9-290 16</inkml:trace>
  <inkml:trace contextRef="#ctx0" brushRef="#br0" timeOffset="-127583.68">7001 11190 376 0,'0'0'194'0,"0"0"-84"16,0 0 53-16,0 0-48 16,0 0-65-16,0 0-26 15,12-65-13-15,6 57 4 16,0-2-15-16,7 6-2 15,-3-1 1-15,-3 0-68 0,-6 0-179 16,-7-3-293 0</inkml:trace>
  <inkml:trace contextRef="#ctx0" brushRef="#br0" timeOffset="-127388.85">7146 10979 840 0,'0'0'20'16,"0"0"-11"-16,0 0 25 15,0 0 48-15,28 85-35 16,-18-56-12-16,1-1-22 16,-3-3 7-16,2-3-17 15,-1-3-2-15,-3-4-1 0,0-3-2 16,-3-5-4-16,-3-5-35 16,0-2-158-16,0-1-374 15</inkml:trace>
  <inkml:trace contextRef="#ctx0" brushRef="#br0" timeOffset="-127216.48">7115 10803 978 0,'0'0'5'0,"0"0"-1"15,0 0 5-15,0 0 0 16,0 0-9-16,0 0-11 15,10 4-58-15,-6 13-181 16,1 1-221-16</inkml:trace>
  <inkml:trace contextRef="#ctx0" brushRef="#br0" timeOffset="-126871.6">7304 10892 920 0,'0'0'0'16,"0"0"-9"-16,0 0 9 16,0 0 42-16,4 109-5 0,-1-73-35 15,0-3 9 1,3-5-10-16,0-7 1 0,3-6 0 16,2-7-2-16,-1-7-6 15,6-1 2-15,3-8 4 16,1-15 10-16,1-5-10 15,-7-5 7-15,-4 0-1 16,-10-3-3-16,0 2-1 16,-3 6 1-16,-16 7-2 15,-2 8-2-15,-1 7 3 16,3 6-2-16,3 0 3 16,6 0-3-16,2 3-5 15,5 7-6-15,3 0-117 16,0-3-137-16</inkml:trace>
  <inkml:trace contextRef="#ctx0" brushRef="#br0" timeOffset="-126519.45">7525 10834 474 0,'0'0'359'0,"0"0"-350"15,0 0 51-15,34 94 15 16,-22-64-23-16,-3-2-28 15,-3-5-8-15,-3-9-14 16,-2-7-2-16,1-4 0 16,-2-3 7-16,1 0-3 15,1-4 1-15,-1-14-1 0,2-11 14 16,0-7-14 0,6-5-4-16,-1 0 2 0,1 6-2 15,1 11 0-15,-4 12 6 16,-2 8-4-16,-2 4 12 15,-2 0-14-15,6 8 9 16,4 17-5-16,1 6 30 16,-1 2-11-16,2-5-23 15,2-3 0-15,3-6-2 16,8-8-13-16,8-5-48 16,9-6-49-16,6-8-268 15</inkml:trace>
  <inkml:trace contextRef="#ctx0" brushRef="#br0" timeOffset="-125616.42">3099 13568 630 0,'0'0'7'16,"0"0"13"-1,0 0 15-15,0 0-35 16,0 0 2-16,0 0 48 0,48 104 25 16,-32-72-46-16,2-10-4 15,-3-2-9-15,0-7-2 16,-6-4-14-16,-3-3 5 16,0-4-10-16,-3-2 5 15,-3 0-83-15,0-17-45 16,-9-15-68-16</inkml:trace>
  <inkml:trace contextRef="#ctx0" brushRef="#br0" timeOffset="-125468.66">2928 13324 907 0,'0'0'0'0,"0"0"0"16,0 0 17-16,0 0-15 15,0 0-2-15,0 0-28 16,19-16-30-16,12 30-71 15,-1 0-50-15,-3-1-284 16</inkml:trace>
  <inkml:trace contextRef="#ctx0" brushRef="#br0" timeOffset="-124980.43">3257 13386 513 0,'0'0'29'0,"0"0"-13"0,72 76 40 15,-44-41 14 1,5 2 9-16,-5 0-30 15,-2-4-22-15,-5-8-6 0,-5-6-17 16,-7-9-2-16,-6-5 9 16,0-5-9-16,-3 0-2 15,0 0 14-15,0-20 12 16,0-11 17-16,0-10-38 16,-6-1-2-16,0 6-1 15,4 5-2-15,2 9-1 16,2 8 1-16,13 11-10 15,9 3 7-15,4 7-6 16,3 15-1-16,2 3 10 16,-6-1 3-16,-3-3-2 15,-9-9-2-15,-9-5-11 16,-2-6 10-16,-1-1 2 16,-3 0 0-16,0-8 0 0,0-12 0 15,-10-8-12-15,-1-8 11 16,-1-5 2-16,2 2-2 15,6 3-3-15,4 10 0 16,0 5 0-16,16 7 2 16,5 7 2-16,4 5 11 15,2 2 2-15,1 11 4 16,1 14-13-16,-4 4-3 16,-4 2 8-16,-2-2-7 15,-1-7-4-15,-6-3-5 16,-1-9-88-16,-4-7-123 15,-1-3-234-15</inkml:trace>
  <inkml:trace contextRef="#ctx0" brushRef="#br0" timeOffset="-124666.46">3903 13223 415 0,'0'0'126'16,"0"0"-26"-16,0 0 92 16,0 0-180-16,0 0 6 15,0 0 9-15,-40 91-12 16,40-53-7-16,0-6-5 15,0-5-2-15,13-10-1 16,-1-6-19-16,0-8 3 16,0-3 16-16,2 0 7 15,-3-14 2-15,-3-10 4 16,-1-8-5-16,-5-6 6 0,1-1-12 16,0 5 3-16,-3 12-3 15,0 10 3-15,0 11 5 16,4 1-10-16,2 4-3 15,6 17 1-15,6 3 2 16,0 1 15-16,4 0-5 16,-1-7-9-16,0-3-1 15,0-13-92-15,-2-2-128 16,-2-10 10-16</inkml:trace>
  <inkml:trace contextRef="#ctx0" brushRef="#br0" timeOffset="-124051.03">4172 13118 450 0,'0'0'144'0,"0"0"-12"0,0 0 11 16,0 0-138-16,0 0-4 16,0 0 39-16,-23 89-29 15,23-62-5-15,0-7-1 16,0-6-5-16,8-4 0 16,-2-5-2-16,0 0-7 15,-2-2 9-15,6 3 1 16,4 5 1-16,10 3 12 15,4 5-12-15,5 2 6 16,6 0 0-16,4 1-7 16,0 3 7-16,-1-2 0 15,-6 3-1-15,-8-5 4 0,-4 1-11 16,-9-7 0 0,-9-1-2-16,-3 1 3 0,-3-2-1 15,-3 0 3-15,-14 2 4 16,-8-2 0-16,0-7-2 15,-5-3 2-15,2-3 4 16,-2 0-2-16,3-15-2 16,2-4-1-16,5-5-5 15,7-3 3-15,8-2-4 16,5 3-14-16,2-1-4 16,20 5-62-16,6-2-61 15,5 2 34-15,2-3-6 16,-4-1 20-16,-1-3 83 15,-8 0 10-15,-2-1 76 0,-6 0 21 16,-6-2 2-16,-2 1 6 16,-6 6-30-16,0 6-24 15,0 9-5-15,-3 6 2 16,-5 4-25-16,-1 0-12 16,-2 9 0-16,-3 12-5 15,5 7-4-15,5 6-2 16,4-1 0-16,0-2 3 15,16-4-8-15,9-6-3 16,8-7 3-16,6-7-3 16,7-7-23-16,1 0-19 15,0-13-94-15,-11-13-405 16</inkml:trace>
  <inkml:trace contextRef="#ctx0" brushRef="#br0" timeOffset="-123684.59">5143 12893 836 0,'0'0'37'0,"0"0"-35"16,0 0-2-16,0 0 16 15,98-18 12-15,-70 23 6 16,-5 15-34-16,-1 2 8 15,-6 0-5-15,-8 0-1 0,-7-2-4 16,-1-2 4-16,0-6 18 16,0-5-14-16,0-6 0 15,0-1 25-15,0 0-9 16,0-5 11-16,-4-17 9 16,-1-6-39-16,1-8 7 15,3-3-5-15,1 3-3 16,0 0 5-16,7 6-2 15,8 6-3-15,3 2-2 16,1 7-4-16,1 5-20 16,2 8-55-16,-4 2-81 15,0 0-118-15</inkml:trace>
  <inkml:trace contextRef="#ctx0" brushRef="#br0" timeOffset="-123445.42">5587 12715 600 0,'0'0'32'15,"0"0"25"-15,0 0 39 16,0 0-6-16,39-78 3 16,-39 75-32-16,0 3 7 15,0 0-47-15,-3 3-4 16,-3 11-13-16,0 6-1 16,3 3 5-16,3-1-8 15,0 0-5-15,9-2 5 16,15-7-8-16,4-5 0 0,8-8-14 15,6 0-16 1,4-16-10-16,-1-9-74 0,-2-4-112 16,-10-3-199-16</inkml:trace>
  <inkml:trace contextRef="#ctx0" brushRef="#br0" timeOffset="-122978.54">5962 12570 575 0,'0'0'146'0,"0"0"31"15,0 0-84-15,0 0-49 16,0 0-33-16,0 0-3 15,-14 26-8-15,14-10 0 16,0 1-2-16,8-1-4 16,12-4 5-16,6-3 1 0,5-7 1 15,9-2-1 1,6-9-4-16,4-13-17 0,-1-6-107 16,-6-1-83-16,-8-4-51 15,-13 1-158-15,-13 1 420 16,-6 2 16-16,-3 4 187 15,0 9 80-15,-9 5-58 16,3 8-34-16,0 3-88 16,-2 0-58-16,0 0-16 15,-3 19-17-15,-1 10-12 16,2 5 0-16,7 2 0 16,3-4-2-16,0-6 2 15,13-9-16-15,7-7-9 16,2-8-6-16,6-2-11 0,-1-5 28 15,0-16-4-15,0-7 7 16,-8-2 4-16,-7 0 7 16,-6 0 2-16,-6 3 5 15,0 4-5-15,-10 5 10 16,-7 8 16-16,1 3-3 16,1 6-9-16,2 1-16 15,7 0-3-15,3 0 1 16,3 0-36-16,0 0-227 15,7 0-46-15</inkml:trace>
  <inkml:trace contextRef="#ctx0" brushRef="#br0" timeOffset="-122507.83">6603 12214 136 0,'0'0'763'0,"0"0"-745"15,0 0-10-15,0 0-1 16,-34 96 6-16,34-74-13 15,0-6-5-15,4-5 4 16,9-6-13-16,5-5-9 16,0-6 23-16,3-15 1 15,-4-4 5-15,-1 1 0 16,-10 5 3-16,-3 8 50 16,-3 5 12-16,0 6-2 15,0 0-10-15,0 2-48 0,0 17-10 16,0 8-1-16,0 12 11 15,3 2-4-15,15 2-6 16,4 2 6-16,8-1-7 16,3-3 1-16,1-4-6 15,-3-4 5-15,-5 0 0 16,-8-5 0-16,-7 2 0 16,-9-3-26-16,-2-2 26 15,-10 0-22-15,-16-2 9 16,-4-7-22-16,0-7 9 15,-1-9 26-15,4-1 2 16,5-21 1-16,4-12-3 16,8-5 7-16,7 0-6 0,3-1-1 15,1 3 0 1,18 3 2-16,7 1-2 0,4 2-6 16,0 2-42-16,0-1-135 15,-8 3-182-15</inkml:trace>
  <inkml:trace contextRef="#ctx0" brushRef="#br0" timeOffset="-122168.75">6938 12267 835 0,'0'0'38'0,"0"0"-15"16,0 0-9-16,0 0 17 16,0 0 25-16,38 86-24 0,-31-54-21 15,-2-5-9 1,-4-6-2-16,-1-7 1 0,0-6-1 15,0-5 0-15,2-3-1 16,-2 0 2-16,0-17-5 16,0-7 2-16,0-8 2 15,0-2 5-15,0-1-5 16,0 2 1-16,4 7 6 16,3 4 1-16,1 8 14 15,3 3-11-15,0 5-6 16,0 6 5-16,1 0-9 15,6 14 6-15,-2 9-2 16,-1 5-4-16,1-1 0 16,-5-1-1-16,-2-4-27 15,-3-7-53-15,1-8-169 0,-2-7-208 16</inkml:trace>
  <inkml:trace contextRef="#ctx0" brushRef="#br0" timeOffset="-121987.22">7232 12143 650 0,'0'0'69'0,"0"0"-4"16,0 0-12-16,0 0 9 15,0 0-2-15,26 87-37 16,-22-57-20-16,-1-7 3 16,3-4-6-16,-3-5 0 15,1-4-4-15,-2-3-38 0,1-5-153 16,-3-2-177-16</inkml:trace>
  <inkml:trace contextRef="#ctx0" brushRef="#br0" timeOffset="-121832.63">7092 11923 943 0,'0'0'14'0,"0"0"-8"16,0 0 8-16,0 0-14 15,0 0-10-15,0 0 1 16,20-34-112-16,-3 28-210 16</inkml:trace>
  <inkml:trace contextRef="#ctx0" brushRef="#br0" timeOffset="-121597.7">7268 11788 724 0,'0'0'144'15,"0"0"-143"-15,0 0 13 16,0 0 18-16,0 0 43 16,75 112-6-16,-53-57-33 15,1 4 14-15,-3-1-40 16,1-4-1-16,-4-9-8 16,-1-10 2-16,-7-8-3 15,0-9 0-15,-3-7-34 16,-6-7-38-16,0-4-63 0,0 0-117 15,0-9-54-15</inkml:trace>
  <inkml:trace contextRef="#ctx0" brushRef="#br0" timeOffset="-121485.52">7471 12158 570 0,'0'0'67'16,"0"0"-12"-16,0 0 36 16,0 0-26-16,0 0-45 15,0 0-11-15,88-43-9 16,-72 40-51-16,-8-2-165 15</inkml:trace>
  <inkml:trace contextRef="#ctx0" brushRef="#br0" timeOffset="-121298.9">7614 11955 726 0,'0'0'28'0,"0"0"-26"15,0 0 28-15,0 0 57 16,0 0-6-16,27 96-56 15,-23-59-22-15,-1-3 8 16,-1-1-2-16,1-8-9 16,-3-1 0-16,3-10-84 15,-3-4-134-15,0-8-183 16</inkml:trace>
  <inkml:trace contextRef="#ctx0" brushRef="#br0" timeOffset="-121147.52">7553 11908 11 0,'0'0'929'0,"0"0"-929"15,0 0-9-15,0 0 7 16,0 0-1-16,0 0-75 16,52-22-178-16</inkml:trace>
  <inkml:trace contextRef="#ctx0" brushRef="#br0" timeOffset="-120783.09">7841 11886 947 0,'0'0'20'0,"0"0"-20"15,0 0 14-15,0 0-12 0,0 0 18 16,-21 105-2-16,12-62 2 15,3-4-7-15,5-7-13 16,1-6 0-16,0-7 0 16,1-9-1-16,7-3 1 15,3-7-1-15,3 0 1 16,5-10 1-16,3-13 5 16,0-6 3-16,-2-4-9 15,-6-2 5-15,-7-1-5 16,-7 2 1-16,0 6 8 0,-10 5-9 15,-5 8 4 1,-4 8 3-16,3 4-4 0,5 3 0 16,3 0-6-16,2 0-4 15,5 7 1-15,-1 1-72 16,2 0-205-16,0-6-358 16</inkml:trace>
  <inkml:trace contextRef="#ctx0" brushRef="#br0" timeOffset="-120384.77">7969 11811 672 0,'0'0'179'15,"0"0"-167"-15,0 0 31 0,0 0 32 16,37 90-12-16,-31-63-40 16,-1-3-16-16,-2-6 2 15,0-7-8-15,0-5 1 16,-3-6-2-16,0 0 0 15,0 0 12-15,0-3-12 16,4-15 16-16,-1-6-13 16,0-5 1-16,2-3-2 15,2 0-2-15,1 2 0 16,2 5 10-16,-1 6 6 16,0 8 1-16,-2 5-7 15,-2 6 3-15,4 0-2 0,3 10-6 16,4 9 2-16,1 6 24 15,-1 1-24-15,-2-1 11 16,-1-2-11-16,-3-4-3 16,2-3 0-16,0-4 0 15,2-6-6-15,2-2 2 16,6-4-12-16,8 0-30 16,9-1-54-16,3-15-54 15,-1 1-407-15</inkml:trace>
  <inkml:trace contextRef="#ctx0" brushRef="#br0" timeOffset="-116283.5">3609 14793 519 0,'0'0'21'16,"0"0"-7"-16,0 0 89 15,0 0-39-15,0 0-22 16,0 0 9-16,0 0-18 0,-6-43-15 16,17 42 13-16,8 1-17 15,11 1-3-15,7 22 17 16,8 6-6-16,4 5 1 15,-4 0-14-15,0-3-6 16,-11-4 3-16,-3-8-5 16,-7-5 1-16,-9-9 3 15,-3-5-3-15,-3 0 2 16,-1-16 14-16,-4-13 16 16,2-12 0-16,-6-9-17 15,0 0-17-15,0-4 10 16,-10 3 1-16,-7 6-9 0,-1 8 6 15,6 14-8-15,-1 7 1 16,10 7 3-16,1 7-5 16,2 2 1-16,0 0-21 15,0 0-34-15,5 0-120 16,16 0-63-16,1 0-162 16</inkml:trace>
  <inkml:trace contextRef="#ctx0" brushRef="#br0" timeOffset="-116101.83">4185 14568 623 0,'0'0'13'16,"0"0"-13"-16,0 0 6 15,67 96 62-15,-43-58-14 0,4-1-27 16,-4-5 4 0,-1-3-20-16,-4-10-6 0,-7-6-3 15,1-4 0-15,-5-6-4 16,-2-1-19-16,-5-2-84 15,-1-9-156-15</inkml:trace>
  <inkml:trace contextRef="#ctx0" brushRef="#br0" timeOffset="-115958.52">4166 14433 859 0,'0'0'25'0,"0"0"-25"0,0 0-5 16,0 0-23-1,0 0-25-15,0 0-8 0,97 33-54 16,-54-19-270-16</inkml:trace>
  <inkml:trace contextRef="#ctx0" brushRef="#br0" timeOffset="-115538.8">4613 14420 672 0,'0'0'31'0,"0"0"21"15,0 0 2-15,0 0-45 16,0 0 23-16,-40 89-8 16,34-47-7-16,6-1-15 15,0-5 6-15,15-6-8 16,7-6-8-16,8-11 8 0,-6-9-4 16,6-4-15-16,-5-8 19 15,-1-18 18-15,-5-9-5 16,-4-6 14-16,-6-7-12 15,-6-6 9-15,-3-5 0 16,-10-5-20-16,-17-1 3 16,-7 1-6-16,-5 6 2 15,1 15 1-15,7 14 0 16,12 14 3-16,10 12 12 16,6 3-17-16,3 2-2 15,0 24-16-15,10 13 16 16,14 12 8-16,3 2-3 0,3-4-3 15,1 1-2-15,-3-4 1 16,-2-1-1-16,1-6 0 16,-5-4-2-16,0-9-22 15,-2-7-110-15,-2-13-52 16,-5-6-126-16</inkml:trace>
  <inkml:trace contextRef="#ctx0" brushRef="#br0" timeOffset="-115304">4928 14529 155 0,'0'0'339'15,"0"0"-332"-15,0 0 30 16,0 0 60-16,0 0-21 16,0 0 27-16,55-78-19 15,-55 55-33-15,0 0-20 0,0 4-2 16,-6 5-8-16,-3 8-6 16,2 4-3-16,4 2-12 15,3 5-9-15,0 14 1 16,0 7 8-16,10 2 4 15,8-4-4-15,6-4-6 16,4-9-34-16,5-8-47 16,3-3-41-16,4-17-58 15,-4-15-325-15</inkml:trace>
  <inkml:trace contextRef="#ctx0" brushRef="#br0" timeOffset="-115052.83">5245 14279 629 0,'0'0'83'0,"0"0"-4"16,0 0-13-1,0 0-43-15,-44 79 13 0,44-40-25 16,0 0-10-16,3-9-1 16,15-6-1-16,1-7-6 15,-1-7 0-15,4-10-8 16,-1 0 15-16,2-11 1 16,-4-15 6-16,-1-4 8 15,-8-4-8-15,-8-3 1 16,-2 3 3-16,-8 3-9 15,-14 7 7-15,0 9-9 16,2 10 3-16,2 5-3 16,6 0-8-16,2 9-3 15,4 8-65-15,0-2-117 16</inkml:trace>
  <inkml:trace contextRef="#ctx0" brushRef="#br0" timeOffset="-114543.08">6352 13866 645 0,'0'0'35'16,"0"0"-9"-16,0 0 89 16,0 0-15-16,-86-36-65 15,75 52-11-15,-1 21-23 16,1 14 9-16,6 7 3 15,5-4-13-15,0-9 5 16,22-10-5-16,5-10-1 16,6-10-1-16,0-10 2 15,-2-5 2-15,-3-5-1 0,-4-16 5 16,-6-11 1 0,-6-5 2-16,-9-6-7 0,-3-3 10 15,0 2-12 1,-10 7 5-16,4 11-5 0,0 14 3 15,3 12-3-15,3 0-2 16,0 18-29-16,9 15 26 16,12 9 5-16,1 1-3 15,-1-10-20-15,4-8-195 16,-7-13-108-16</inkml:trace>
  <inkml:trace contextRef="#ctx0" brushRef="#br0" timeOffset="-114204.58">6665 13829 829 0,'0'0'0'16,"0"0"-66"-16,0 0 66 15,35 112 57-15,-16-62-17 16,-1-11-37-16,3-10-2 16,-8-12 1-16,-2-7-2 15,-4-10-3-15,-2 0 3 16,-1-15 7-16,-2-10 16 15,-2-9-4-15,0-3-13 16,0-5 2-16,0 1 4 16,0 1-10-16,3 7 5 0,6 7-6 15,4 9 7 1,1 6-4-16,5 10-4 0,2 1 11 16,3 7-7-16,1 15 10 15,0 5-14-15,-2 2 6 16,-5-3-4-16,-2-4 6 15,3-5-8-15,-2-6-12 16,2-11-163-16,-1 0-141 16</inkml:trace>
  <inkml:trace contextRef="#ctx0" brushRef="#br0" timeOffset="-113874.83">7174 13721 838 0,'0'0'22'0,"0"0"-22"0,-46 72 36 15,37-33-15-15,6-3-16 16,3-7-1-16,0-7-4 16,0-8-5-16,10-8 4 15,1-6-11-15,2 0 12 16,1-15 14-16,3-9 0 16,-3-7 1-16,0-1 2 15,-4 0-17-15,-4 6 12 16,-3 4 4-16,0 8-9 15,-2 9 12-15,1 5-2 16,-2 2-17-16,10 23-34 16,1 8 34-16,6 8 10 15,5 0-5-15,1-7-5 16,3-7 0-16,-1-10-10 0,-4-11-29 16,1-6-58-16,1-14-16 15,-3-19 0-15,-3-8-56 16</inkml:trace>
  <inkml:trace contextRef="#ctx0" brushRef="#br0" timeOffset="-113671.52">7300 13322 813 0,'0'0'16'0,"0"0"7"16,0 0-23-16,0 0 10 15,0 0-10-15,49 108 49 0,-15-54-9 16,2-4-9-1,-6 0-11-15,-8-3 3 0,0-6-18 16,-8-6-2-16,-1-7 1 16,-4-11-4-16,2-10-34 15,2-7-180-15,2-18-22 16</inkml:trace>
  <inkml:trace contextRef="#ctx0" brushRef="#br0" timeOffset="-113185.15">7656 13453 390 0,'0'0'359'0,"0"0"-345"16,0 0-13-16,3 88 15 16,9-58-8-16,-2-4-3 0,5-5-5 15,-1-10 0 1,-1-5 0-16,2-6 3 0,-3 0 14 16,1-20 15-16,1-7 5 15,-3 0-12-15,-6 0-10 16,-2 7-8-16,-3 7 21 15,0 8 19-15,0 5-5 16,0 0-10-16,0 1-32 16,0 19 0-16,0 8 3 15,0 7-3-15,0 3 3 16,0-1-2-16,17 1 2 16,5 2-3-16,11-1 0 0,10 1 1 15,3-1 1 1,2-2-2-16,-9-1 0 0,-11-5-2 15,-9-5-6-15,-11-3-6 16,-8-6-7-16,0 1 4 16,-16-3-9-16,-11-3-2 15,-3-4 0-15,0-6 28 16,0-2 4-16,6-2 2 16,3-16 0-16,4-5 5 15,6-4 8-15,5-1-7 16,6-3 8-16,0-2-2 15,3-1-18-15,12 0 4 16,3 0-4-16,3-2-9 16,-3-2-51-16,-2-3-147 15,-4-5-130-15</inkml:trace>
  <inkml:trace contextRef="#ctx0" brushRef="#br0" timeOffset="-112965.61">7914 13208 846 0,'0'0'16'0,"0"0"40"16,0 0 6-16,0 0-62 16,0 0 24-16,0 0-22 15,40 120 38-15,-10-62-14 16,0 3-4-16,0-3-9 16,-5-4-8-16,0-4-5 15,-5-11 0-15,-5-8-3 16,-6-11-2-16,-3-6-51 0,-6-11-40 15,0-3-155-15,0-5 10 16</inkml:trace>
  <inkml:trace contextRef="#ctx0" brushRef="#br0" timeOffset="-112822.93">8099 13546 604 0,'0'0'41'16,"0"0"11"-16,0 0 12 15,0 0-19-15,0 0 8 16,0 0-24-16,85-48-15 15,-61 40-8-15,-2 1-6 16,-1 0-86-16,-6-2-122 16,-5 0-351-16</inkml:trace>
  <inkml:trace contextRef="#ctx0" brushRef="#br0" timeOffset="-112652.97">8279 13362 696 0,'0'0'37'16,"0"0"-25"-16,0 0 18 15,0 0-30-15,0 0 72 16,0 0-22-16,24 100-35 16,-15-68-11-16,-3-4-2 15,0-6 2-15,0-4-4 16,1-7-62-16,-2-5-152 16,-5-6-143-16</inkml:trace>
  <inkml:trace contextRef="#ctx0" brushRef="#br0" timeOffset="-112508.23">8235 13266 567 0,'0'0'243'0,"0"0"-243"16,0 0-23-16,0 0 1 16,0 0 11-16,0 0-42 15,55-5-103-15</inkml:trace>
  <inkml:trace contextRef="#ctx0" brushRef="#br0" timeOffset="-112247.55">8509 13227 830 0,'0'0'21'0,"0"0"-20"15,0 0 9-15,0 0 52 16,0 0 3-16,-6 89-28 15,0-53-22-15,0-2 1 16,6-4 0-16,0-4-10 16,0-6-2-16,0-3 1 15,14-3-5-15,0-6 1 16,3-4-1-16,10-4 0 16,3 0-3-16,1-14-5 15,3-8-53-15,-7-9-126 0,-5-5-82 16</inkml:trace>
  <inkml:trace contextRef="#ctx0" brushRef="#br0" timeOffset="-111933.58">8728 13121 629 0,'0'0'95'0,"0"0"-41"16,0 0 75-16,0 0-65 16,0 0-56-16,0 0 9 15,-46 53-16-15,40-23 5 16,6-4-6-16,0-2 0 15,0-4-2-15,5-4-1 16,8-4-6-16,6-2 9 16,4-1 0-16,2-2 1 15,1-3 1-15,-1 0-2 16,-1 1 0-16,-5-2 3 0,-5 2-2 16,-7-1-1-16,-1 3-2 15,-6 0-3-15,0 3 5 16,0 2 7-16,-16 4 1 15,-7 2-8-15,-3-1 6 16,-6 1-13-16,-1-4 2 16,-4-5-29-16,3-6-117 15,-5-3-197-15</inkml:trace>
  <inkml:trace contextRef="#ctx0" brushRef="#br0" timeOffset="-110575.29">7018 10125 415 0,'0'0'341'16,"0"0"-341"-16,0 0-20 0,0 0 10 15,0 0 10-15,0 0 10 16,46-82 15-16,0 65 6 16,14 2-10-16,7-6 2 15,9 0-22-15,0-1 13 16,0 2-5-16,-7 4-8 16,-8 7 9-16,-9 4-8 15,-12 5-1-15,-7 0 2 16,-6 3-3-16,-5 8-2 15,-1 6-2-15,2 5 4 16,2 6 1-16,6 5 2 16,2 6 4-16,4 3 3 15,-1 8-3-15,4 1-3 16,1 7 8-16,0 5-2 0,-2 9 8 16,-3 3-5-16,-3 3-5 15,1-2 13-15,-2-1-20 16,3-1 18-16,1 1-18 15,3 0-1-15,1-3 10 16,2-1-6-16,-2-1-2 16,-4-1 7-16,-5 0-9 15,-2-4 6-15,-4-2-3 16,-3 2-2-16,-2 0 9 16,2 4 1-16,0 1-9 15,2-7 9-15,1-1-5 16,1-2-5-16,1-1 1 0,0-1 2 15,-5 0 2-15,3-8-6 16,-5-4 0-16,2-4 3 16,-1-1 0-16,3-5-2 15,-6 0-1-15,4 1 1 16,-5-6-3-16,1 3 2 16,-1 2 0-16,-2 0 2 15,3-1 7-15,-1 1-13 16,2-1 4-16,5 0 0 15,-3-2 0-15,3 0 2 16,-2-3 2-16,-3 4-4 16,-4 1 1-16,-1 2-3 15,-2 0 2-15,-2 0 0 0,3-3 1 16,-2 4-1 0,1 1 1-16,0 0-9 0,0 6 16 15,1 2-8-15,1-1 0 16,0-2-3-16,-3-4 1 15,3-8 4-15,-3-5-1 16,0-3-1-16,-2-2 0 16,3-3 0-16,-3 1 0 15,0 0 0-15,-1-2 1 16,0-3-1-16,-2-1 0 16,0-2-4-16,0-1 2 15,-2 2 2-15,1-5-1 0,-4-1 2 16,2 0 3-16,-1-3-4 15,1-1 2-15,-3-1-11 16,0-1 11-16,1-1-4 16,-1 2-1-16,0-1 3 15,2 3-1-15,-2-1 1 16,0 4-1-16,-2 6-5 16,-23 6 6-16,-14 7 5 15,-22 13-3-15,-19 9-2 16,-25 10 0-16,-22 10-3 15,-25 12-25-15,-19 8-6 16,-22 8-192-16,-14 7 20 16,-5-4-334-16</inkml:trace>
  <inkml:trace contextRef="#ctx0" brushRef="#br0" timeOffset="-109118.6">1502 11747 100 0,'0'0'23'0,"0"0"2"16,0 0 2-16,0 0 87 15,0 0-14-15,0 0-2 16,0-65 3-16,0 55-41 15,0 0 2-15,0 2-11 16,0 1 8-16,0 3-20 16,0 3-7-16,0-1 5 15,0 2-37-15,0 0-2 16,-6 0-6-16,-6 12-7 0,-9 8 15 16,1 7 15-16,-5 4-6 15,4 2-5-15,2 1-2 16,10 5-2-16,3 1-1 15,6 5 1-15,0 3-1 16,0 2-4-16,15 6 5 16,9-1 0-16,4 5-1 15,5 4 1-15,1 4 8 16,3 3-8-16,-1 1 6 16,3 1-5-16,7 6-1 15,7 4 6-15,6 6-6 16,1 1 0-16,-2-1-3 0,0-3 3 15,-1-2 3-15,1 3-3 16,0-1 0-16,2-1 1 16,-2 3-1-16,-1 3 0 15,1-1 1-15,2 6 3 16,1 2 0-16,-3 1-4 16,3-4 0-16,-4-6 2 15,-5-7-1-15,-4-6-1 16,-1-2-1-16,1-7 1 15,0-2 0-15,7-3 0 16,3-2-5-16,-3-1 5 16,-2-3-7-16,-4-2 7 15,-3-2 0-15,-6-2 3 0,-4-4-5 16,-3-3 2 0,-2-3 0-16,-5-5 2 0,-4-3-2 15,-4-9 1-15,-3-1-2 16,-3-4 3-16,-6-4-2 15,1-2 0-15,-1 0 1 16,-3-1-4-16,5 5 6 16,-2-2-3-16,4 3 0 15,-1-3 0-15,3-3-3 16,1 1 3-16,-1-3-8 16,0-1 6-16,3 0-12 15,0-2 8-15,0-5-5 16,7-1 5-16,2 0 6 0,7 0 6 15,2-4 1-15,6-7 7 16,7-6 0-16,5-5-3 16,7-4 4-16,5-4-3 15,8-4 10-15,1-1-5 16,3 3-16-16,-4-1 8 16,-5 5-9-16,-14 6-5 15,-12 5-11-15,-13 3-143 16,-15 4-230-16</inkml:trace>
  <inkml:trace contextRef="#ctx0" brushRef="#br0" timeOffset="-75261.89">20731 14950 69 0,'0'0'148'16,"0"0"-148"-16,0 0 5 15,0 0 3-15,0 0-3 0,0 0 9 16,0 0 94 0,-5 0 17-16,5 0-40 0,0 0-27 15,0 0-3-15,0 0-6 16,-1 0-31-16,1 0 8 15,0 0-6-15,0 0-9 16,0 0 24-16,-3 0-10 16,0-5 1-16,-1-4-18 15,-1-5-4-15,2-3-4 16,0 0-1-16,3-1 1 16,0 2 4-16,0 3-3 15,2 4 0-15,12 1-1 16,5 1-10-16,4 7 10 15,4 0 4-15,-2 2-4 0,1 20 0 16,-7 9 0-16,-1 10 5 16,-6 8-4-16,-4 1 8 15,-8 1-7-15,0-2-2 16,-2-4 6-16,-14-3-6 16,-5-5 1-16,-4-4 0 15,-4-3 2-15,-4-6-3 16,-1-7 0-16,0-6 1 15,-2-5-1-15,5-6 3 16,-1 0-1-16,7-2-1 16,1-12 4-16,9-4-4 15,2-3-2-15,7-1 1 16,6 0-8-16,0 2 6 0,1 3-1 16,17 5-3-16,3 7 6 15,4 5 0-15,2 0 3 16,2 6-2-16,-1 14 1 15,-1 1-1-15,-4 4-1 16,0 1 0-16,-2-3 2 16,-2-1-2-16,-2-3 0 15,-1 1-5-15,-2-4-30 16,0-3-4-16,1-2-52 16,3-5-8-16,-1-6-45 15,2 0-336-15</inkml:trace>
  <inkml:trace contextRef="#ctx0" brushRef="#br0" timeOffset="-74848.34">21161 15086 513 0,'0'0'35'0,"0"0"-29"16,0 0 44-16,0 0 5 15,0 0-45-15,0 0-2 16,-44 12 12-16,24 13 12 16,0 2-7-16,5 2 12 15,4 2-11-15,4 0-10 16,7 0-13-16,0-3-1 0,12-5 2 16,9-4-3-16,8-6-1 15,2-7 0-15,6-6 4 16,0 0 4-16,-1-9 1 15,-1-10-4-15,-9-3 3 16,-5-7-1-16,-9 1 3 16,-7 0-3-16,-5 1-7 15,0 4 0-15,-12 5-1 16,-12 4-11-16,-3 3-5 16,-1 4 17-16,-1 7 0 15,6 0 1-15,6 0-1 16,8 3-6-16,6 8-89 15,3-1-33-15,0-3-124 0</inkml:trace>
  <inkml:trace contextRef="#ctx0" brushRef="#br0" timeOffset="-73311.21">21662 15066 319 0,'0'0'17'16,"0"0"93"-16,0 0-14 0,0 0-51 15,0 0 12 1,0 0-19-16,-46-55 21 0,41 38-15 16,2 0 4-16,2 2 1 15,-1 0-19-15,2 7-7 16,0 5 3-16,0 0-20 16,0 3-6-16,0 0-1 15,14 0 1-15,5 6-6 16,-1 16 14-16,0 8-8 15,-5 7 3-15,-1 4-1 16,-7-1 5-16,-5 1-6 16,0-4-2-16,-3 0 4 15,-15-2-1-15,-2-3-1 0,-5-5-2 16,1-7 3-16,0-7-2 16,1-6 0-16,3-6 0 15,2-1 5-15,2 0-5 16,-1-7 10-16,1-9-8 15,-1-2-2-15,7-4 0 16,4 5 1-16,3 6-2 16,3 2 0-16,0 7-4 15,4 0 3-15,15 2-1 16,6 0 3-16,5 10-2 16,2 8 5-16,3 2-3 15,-4 0 0-15,-3 1 0 0,-4 1-1 16,-6-5 1-1,-4 0 0-15,-4-2-2 0,0-4-12 16,2-1-38-16,5-5-52 16,2-5-74-16,7 0-122 15</inkml:trace>
  <inkml:trace contextRef="#ctx0" brushRef="#br0" timeOffset="-72951.43">21970 15154 595 0,'0'0'21'16,"0"0"47"-16,0 0 74 16,0 0-120-16,0 0-5 15,0 0 4-15,-67 50 5 0,51-22-17 16,5 2-2-16,7-1 3 16,1-1-9-16,3-7-1 15,4-4-3-15,16-5 3 16,4-7 3-16,6-5-3 15,4 0 0-15,-1-12 6 16,1-8-5-16,-4-4-1 16,-8-3 7-16,-7-2-7 15,-10 0-2-15,-5 5 1 16,0 5-12-16,-20 2 12 16,-2 6-18-16,-5 6 8 15,-2 3 10-15,-1 2 1 16,2 0 10-16,5 0-4 15,5 0-6-15,10 8-25 16,5 1-35-16,3-2-97 0,6 1-102 16</inkml:trace>
  <inkml:trace contextRef="#ctx0" brushRef="#br0" timeOffset="-72733.69">22303 15204 667 0,'0'0'0'0,"0"0"10"15,0 0-10-15,0 0 54 16,100 0 4-16,-59 0-25 16,-1 0 34-16,-3-5-48 15,-1-1-11-15,0 0-8 16,4-2-102-16,2-1-146 15</inkml:trace>
  <inkml:trace contextRef="#ctx0" brushRef="#br0" timeOffset="-72111.22">23085 15054 716 0,'0'0'7'0,"0"0"8"0,0 0 78 16,0 0-93-16,0 0 4 16,0 0-2-16,-29-83 0 15,27 64 9-15,0 3 16 16,1-2 1-16,1 2 9 16,0 2-9-16,0 1-25 15,0 5 27-15,0 3-29 16,7 1 1-16,2 4 4 15,6 0-5-15,4 0 0 16,2 14-2-16,2 13 4 0,-1 2-2 16,-3 8 0-1,-7 1-1-15,-4 3 3 0,-8-2-3 16,0-1 0-16,-11-2 3 16,-9-3-2-16,-5-4-2 15,0-4-3-15,0-4 4 16,1-6 0-16,-1-4 5 15,2-4-6-15,1-7 1 16,-1 0-5-16,5 0 5 16,2-10 1-16,2-4 0 15,3-5-1-15,5 0 1 16,3 2-1-16,3 2-3 16,0 4-3-16,0 2 6 15,4 4-6-15,8 2 5 16,5 2-4-16,2 1 10 15,2 0-6-15,0 8 1 16,1 9-2-16,-2 7 0 0,-1 2 2 16,0 3 0-16,-2-3 1 15,-1-1-1-15,1-3 0 16,2-3-1-16,-1-2 1 16,3-5 0-16,1-4-29 15,2-4-33-15,3-4-60 16,2 0-39-16,1-12-117 15</inkml:trace>
  <inkml:trace contextRef="#ctx0" brushRef="#br0" timeOffset="-71899.75">23578 14945 70 0,'0'0'623'16,"0"0"-612"-16,0 0 22 15,0 0-26-15,0 0 83 16,0 102-9-16,0-54-46 16,8 1-3-16,3-1-25 15,3 0-3-15,0-2-4 16,-1-2-41-16,-2-5-92 16,-7-8-87-16</inkml:trace>
  <inkml:trace contextRef="#ctx0" brushRef="#br0" timeOffset="-71384.58">20439 15899 798 0,'0'0'33'0,"0"0"-28"15,0 0 119-15,0 0-94 16,0 0-29-16,0 0 6 15,138-15-1-15,-51 15 2 16,13 4 2-16,15-1 6 16,16-3-3-16,18 0-3 15,18 0-10-15,15 0 7 16,12 0-4-16,10 0 9 16,8 0-12-16,6 0 1 15,0 0-2-15,-6 0 1 16,-11 0 0-16,-13 0 0 15,-21-5-4-15,-15-1-15 16,-28 0-12-16,-26-1 8 0,-32 6 1 16,-30 0-6-16,-27 1-21 15,-9 0-7-15,-31 0 48 16,-19 0-14-16,-15 2-62 16,-7 8-16-16,-7 0-48 15,-3 0-280-15</inkml:trace>
  <inkml:trace contextRef="#ctx0" brushRef="#br0" timeOffset="-70905.95">20540 16128 423 0,'0'0'0'0,"0"0"4"16,0 0 15-16,0 0 29 15,0 0-30-15,0 0 59 16,69 29 8-16,-19-29 1 16,10 0-11-16,7 0-1 15,8 0-23-15,13 0-9 16,14-6-11-16,14 3-10 15,16-2 8-15,17 0-14 0,11 3-9 16,19 2 1-16,11-2-6 16,9 1 2-16,7 1-3 15,-4 0 0-15,-8 0 4 16,-15 0-4-16,-16 1 2 16,-22 2-2-16,-19 1 1 15,-22 0-3-15,-24-4-2 16,-19 3 4-16,-20-3 0 15,-16 0 2-15,-13 0 1 16,-7 0-3-16,-1 0 1 16,0 0-1-16,0 0 0 15,0 0-13-15,-6 3-38 0,-10-2-44 16,-2 2-205-16,-2-1-308 16</inkml:trace>
  <inkml:trace contextRef="#ctx0" brushRef="#br0" timeOffset="-69919.73">24290 15358 659 0,'0'0'11'15,"0"0"-9"-15,0 0-2 16,0 0 13-16,0 0 1 16,106-4 25-16,-51 4-9 15,8-2 23-15,-2 0-11 16,-3-1-7-16,-4 0-16 15,-10 0-9-15,-11 0-8 0,-15 3-2 16,-6-1 0-16,-10 1-22 16,-2-1-23-16,0-1-5 15,-12-3-90-15,-6-4-341 16</inkml:trace>
  <inkml:trace contextRef="#ctx0" brushRef="#br0" timeOffset="-69709.49">24712 15162 711 0,'0'0'0'15,"0"0"0"-15,93 1 72 0,-47 18-47 16,0 8 10-16,-7 7 5 16,-11 5-16-16,-16 4-18 15,-12-2 3-15,-6 1-4 16,-21-6-5-16,-3-7-2 15,2-7-70-15,9-6-74 16,13-9-100-16</inkml:trace>
  <inkml:trace contextRef="#ctx0" brushRef="#br0" timeOffset="-69269.08">25452 14870 638 0,'0'0'21'0,"0"0"-18"16,0 0 2-16,0 0 38 16,0 0-31-16,0 0 23 15,67 51 43-15,-56-6-34 16,-8 11 6-16,-3 10 7 15,-10 11-36-15,-15 1-9 16,-3-2-3-16,1-9-9 0,5-15 9 16,8-7-7-1,8-9-2-15,6-5 0 0,0-7 0 16,6-7-6-16,16-5 0 16,5-10-20-16,3-2 8 15,0-4-3-15,-7-14-6 16,-10-6 22-16,-9-1 1 15,-4-1 4-15,-4 2 4 16,-14 4 17-16,-3 1-5 16,2 4 12-16,1 2-14 15,4 5-14-15,4 1 1 16,6 2-8-16,2-1-36 16,2-5-222-16,2-3-430 15</inkml:trace>
  <inkml:trace contextRef="#ctx0" brushRef="#br0" timeOffset="-69065.44">25765 15199 899 0,'0'0'0'16,"0"0"-3"-16,0 0 3 16,0 0 34-16,0 101-16 15,0-68 1-15,0-3 3 16,0-2-9-16,0-4-10 15,0-6-2-15,0-3-1 16,0-2-15-16,0-6-70 16,0-5-104-16,0-2-86 15</inkml:trace>
  <inkml:trace contextRef="#ctx0" brushRef="#br0" timeOffset="-68915.97">25796 15091 783 0,'0'0'123'0,"0"0"-123"16,0 0-4-16,0 0-42 15,0 0-106-15,0 0 73 16,41 10-148-16</inkml:trace>
  <inkml:trace contextRef="#ctx0" brushRef="#br0" timeOffset="-68579.59">25974 15272 486 0,'0'0'90'15,"0"0"-80"-15,0 0 119 16,81 4 1-16,-50-4-51 16,0-13-29-16,-4-5-19 15,-8-1-14-15,-8-3-5 16,-8-3-1-16,-3 5-10 15,0 6 4-15,-18 7-5 16,-9 7-4-16,-6 0 2 16,-1 17 0-16,2 11 1 15,9 5 0-15,10 5-3 0,10-4 4 16,3-3-4-16,0-6 3 16,16-3-5-16,3-8 2 15,5-2 3-15,6-6 1 16,3-4 0-16,5-2 3 15,3 0-3-15,-2-8-12 16,-6-12-127-16,-8-8-182 16</inkml:trace>
  <inkml:trace contextRef="#ctx0" brushRef="#br0" timeOffset="-68382.99">26329 14869 730 0,'0'0'8'15,"0"0"-8"-15,0 0 0 16,-3 81 72-16,3-30 15 0,0 2-36 16,0 5-24-16,0-5-13 15,3-2-5-15,3-4-9 16,0-5 0-16,1-7-41 16,4-9-96-16,5-12-44 15,2-6-112-15</inkml:trace>
  <inkml:trace contextRef="#ctx0" brushRef="#br0" timeOffset="-67988.16">26572 15252 381 0,'0'0'126'0,"0"0"-20"0,0 0 41 15,0 0 6-15,0 0-92 16,0 0-55-16,-10-33 8 16,-17 55-2-16,-4 6-3 15,1 2-6-15,6 0 1 16,9-2-4-16,9-6-5 15,6-1-20-15,0-9-20 16,18-5-5-16,12-7 30 16,7 0 20-16,6-17 12 15,1-10-12-15,-4-7 4 16,-8-7 20-16,-5-8-21 16,-9-8 4-16,-4-3-6 15,-8-5 7-15,-5 4-2 16,-1 9-3-16,0 18-1 15,0 17 19-15,0 14 2 0,0 3-18 16,-1 26-5-16,-5 17 0 16,0 11 7-16,1 4 0 15,1-1-2-15,1-4 0 16,3-5-5-16,0-6-5 16,0-7-39-16,4-11-76 15,13-8-21-15,5-12-8 16,7-4-111-16,3-7-28 15</inkml:trace>
  <inkml:trace contextRef="#ctx0" brushRef="#br0" timeOffset="-67717.08">26915 15250 283 0,'0'0'215'0,"0"0"-84"15,0 0 26-15,0 0-7 0,0 0-88 16,0 0-51-16,14-54-8 16,-28 54-3-16,-5 11 8 15,0 2-1-15,5 0-7 16,6 2-7-16,7 2-10 15,1 1-12-15,3 2 15 16,15 0 0-16,9-1-2 16,4 5-7-16,4-4 23 15,-4-1-1-15,-6 0 2 16,-9-6-2-16,-11 0-12 16,-5-2 2-16,-3-4-18 15,-16 0 29-15,-8-5 3 16,-1-2 6-16,5 0-9 0,2 0-43 15,11-9-144 1,1-11-212-16</inkml:trace>
  <inkml:trace contextRef="#ctx0" brushRef="#br0" timeOffset="-67275.94">27810 15065 154 0,'0'0'487'15,"0"0"-478"-15,0 0 27 16,-91 0 35-16,60 28-63 16,0 8 16-16,8 3-19 15,11 2-1-15,12-3-4 16,0-5 2-16,22-5-4 16,10-9-15-16,4-9 15 15,1-7 2-15,2-3 7 16,-4-7-5-16,-6-11 14 15,-11-9 27-15,-11-2 10 0,-7-4-17 16,0-3-20-16,-18 3-6 16,-5 1-6-1,-3 8-4-15,4 6 0 0,5 4-14 16,8 6-61-16,8-2-64 16,1 1-116-16</inkml:trace>
  <inkml:trace contextRef="#ctx0" brushRef="#br0" timeOffset="-66915.3">28193 14636 757 0,'0'0'104'0,"0"0"-100"16,0 0 25-16,84 16 27 15,-66 27-44-15,-9 22 33 16,-9 21-21-16,-20 18-2 15,-24 8-11-15,-10-1-5 16,-1-8-6-16,9-13 0 16,10-12 5-16,14-13-5 15,14-12 0-15,8-10-1 16,0-6-1-16,16-10 1 16,10-10-5-16,5-8-11 15,6-9 13-15,-2 0-2 16,-4-11-2-16,-6-10 5 0,-10-5 1 15,-7-3 2 1,-7 0 0-16,-1 3 0 0,0 3 2 16,-13 5-2-16,-1 0-10 15,3 1-38-15,1 1-154 16,6-4-56-16</inkml:trace>
  <inkml:trace contextRef="#ctx0" brushRef="#br0" timeOffset="-66449.01">28690 15051 962 0,'0'0'13'16,"0"0"-11"-1,0 0 4-15,-72 115 3 0,62-68 4 16,7-6-11-16,3-10-1 15,0-13-1-15,0-9-1 16,0-8 0-16,2-1 1 16,13-5 3-16,7-15 38 15,6-10-25-15,3-7 0 16,-3-5-3-16,-2-5-11 16,1-7-1-16,-3-4-1 15,-3 5 1-15,-5 8 1 16,-2 10 0-16,-7 15 16 15,-2 11-4-15,-4 5-13 0,1 4 0 16,1 4-1 0,3 20-12-16,2 12 12 0,0 11 7 15,-5 5-4-15,-1 2 4 16,-2-1-7-16,0-2 2 16,0-7-1-16,0-8 1 15,0-8-1-15,0-8-1 16,0-4 1-16,0-6-2 15,1-2-4-15,1-4-32 16,-2-1-40-16,0-3-116 16,0-6-47-16</inkml:trace>
  <inkml:trace contextRef="#ctx0" brushRef="#br0" timeOffset="-66319.84">28789 15175 701 0,'0'0'31'0,"0"0"-22"15,0 0-4-15,83 0-5 16,-35 1-32-16,-2 0-83 16,-4-1-370-16</inkml:trace>
  <inkml:trace contextRef="#ctx0" brushRef="#br0" timeOffset="-66128.01">29205 15003 882 0,'0'0'1'0,"0"0"-1"0,0 0 11 16,7 72 28-16,-4-35-22 15,0 4-10-15,-3 0-10 16,0 1 3-16,0-2-52 16,0-4-65-16,0-7 18 15,-10-4-84-15,-4-8-71 16</inkml:trace>
  <inkml:trace contextRef="#ctx0" brushRef="#br0" timeOffset="-65929.11">29063 15413 369 0,'0'0'147'0,"0"0"-46"16,0 0 6-16,0 0-2 16,0 0-50-16,0 0-11 15,91-21-14-15,-52 15-13 16,1-3 6-16,1 3-9 15,-3-2-5-15,-8 3-9 16,-9-2-9-16,-6-2-43 16,-11-3-52-16,-4-5-118 15,0-5-93-15</inkml:trace>
  <inkml:trace contextRef="#ctx0" brushRef="#br0" timeOffset="-65720.86">29060 14987 649 0,'0'0'111'0,"0"0"-52"0,0 0 20 15,0 0-42-15,101-22-16 16,-48 19 15-16,2 2-14 16,-1 1-3-16,-5 0-15 15,-10 0-4-15,-11 0-7 16,-13 0-49-16,-8 6-109 15,-7 6-48-15,-10-1-14 16</inkml:trace>
  <inkml:trace contextRef="#ctx0" brushRef="#br0" timeOffset="-65211.21">26234 15820 673 0,'0'0'12'15,"0"0"-7"-15,0 0 34 16,0 0-31-16,141-13 2 16,-47 10 14-16,16-1 18 15,20 1 6-15,22 1-10 16,20 2 5-16,17 0-8 15,17 0-28-15,0 0 11 16,3 2-10-16,-5 6-2 16,-10 3-2-16,-12-2 0 15,-13 2-4-15,-22-4 0 16,-21-2 0-16,-28-3 2 0,-29 0-1 16,-29-1-2-16,-25-1 1 15,-15 0-17-15,-15 2 15 16,-33 0-3-16,-19 2-73 15,-19 2-69-15,-11 2-21 16,-9-3-81-16</inkml:trace>
  <inkml:trace contextRef="#ctx0" brushRef="#br0" timeOffset="-64815.01">26319 15962 50 0,'0'0'335'0,"-97"1"-335"15,74 2 15-15,17-3 107 16,6 3-90-16,15-3-26 16,24 3 9-16,15-3 49 15,22 0 14-15,18 0 5 16,16 0-14-16,21 0-11 15,23 0-25-15,13 9 1 16,16 0-19-16,10 3-11 16,3 2 0-16,2-1 5 15,-3 6-8-15,-6-3 0 0,-15-2-1 16,-12-1 2-16,-23-5-4 16,-18-1 1-16,-21 0 0 15,-23-2-1-15,-25-4 2 16,-22-1 3-16,-18 0-3 15,-12 0 1-15,0 0-1 16,0 1-2-16,-3 5-7 16,-18-1-63-16,-3-2-222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1-History&amp;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robot in a desert&#10;&#10;Description automatically generated with low confidence">
            <a:extLst>
              <a:ext uri="{FF2B5EF4-FFF2-40B4-BE49-F238E27FC236}">
                <a16:creationId xmlns:a16="http://schemas.microsoft.com/office/drawing/2014/main" id="{47893500-5D97-4517-A437-FE93F3CD6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374898"/>
            <a:ext cx="10926762" cy="6146303"/>
          </a:xfrm>
        </p:spPr>
      </p:pic>
    </p:spTree>
    <p:extLst>
      <p:ext uri="{BB962C8B-B14F-4D97-AF65-F5344CB8AC3E}">
        <p14:creationId xmlns:p14="http://schemas.microsoft.com/office/powerpoint/2010/main" val="70416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1E4C-5453-47C7-94EE-392CCFFE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6" y="191729"/>
            <a:ext cx="11067780" cy="6327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2011</a:t>
            </a:r>
          </a:p>
          <a:p>
            <a:r>
              <a:rPr lang="en-US" sz="2400" dirty="0"/>
              <a:t> 	IBM’s Watson: Jeopardy questions</a:t>
            </a:r>
          </a:p>
          <a:p>
            <a:r>
              <a:rPr lang="en-US" sz="2400" dirty="0"/>
              <a:t>Self driving cars</a:t>
            </a:r>
          </a:p>
          <a:p>
            <a:pPr lvl="1"/>
            <a:r>
              <a:rPr lang="en-US" sz="2200" dirty="0" err="1"/>
              <a:t>Darpa</a:t>
            </a:r>
            <a:r>
              <a:rPr lang="en-US" sz="2200" dirty="0"/>
              <a:t> challenge in 2004 (no winners)</a:t>
            </a:r>
          </a:p>
          <a:p>
            <a:pPr lvl="1"/>
            <a:r>
              <a:rPr lang="en-US" sz="2200" dirty="0" err="1"/>
              <a:t>Darpa</a:t>
            </a:r>
            <a:r>
              <a:rPr lang="en-US" sz="2200" dirty="0"/>
              <a:t> Grand challenge won by Stanford in 2005</a:t>
            </a:r>
          </a:p>
          <a:p>
            <a:pPr lvl="1"/>
            <a:r>
              <a:rPr lang="en-US" sz="2200" dirty="0" err="1"/>
              <a:t>Darpa</a:t>
            </a:r>
            <a:r>
              <a:rPr lang="en-US" sz="2200" dirty="0"/>
              <a:t> urban challenge 2007  won by Carnegie Mellon University</a:t>
            </a:r>
          </a:p>
          <a:p>
            <a:pPr lvl="2"/>
            <a:r>
              <a:rPr lang="en-US" sz="2000" dirty="0"/>
              <a:t>obeying all traffic regulations while negotiating with other traffic and obstacles and merging into traffic. </a:t>
            </a:r>
          </a:p>
          <a:p>
            <a:pPr lvl="1"/>
            <a:r>
              <a:rPr lang="en-US" sz="2200" dirty="0"/>
              <a:t>Tesla, Apple, Google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093D43-32EB-4BB9-8A00-5F9A9EF8401C}"/>
                  </a:ext>
                </a:extLst>
              </p14:cNvPr>
              <p14:cNvContentPartPr/>
              <p14:nvPr/>
            </p14:nvContentPartPr>
            <p14:xfrm>
              <a:off x="3729600" y="951480"/>
              <a:ext cx="3384000" cy="121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093D43-32EB-4BB9-8A00-5F9A9EF840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0240" y="942120"/>
                <a:ext cx="3402720" cy="12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A59AD0-07FE-45E2-8943-19D67DF65791}"/>
                  </a:ext>
                </a:extLst>
              </p14:cNvPr>
              <p14:cNvContentPartPr/>
              <p14:nvPr/>
            </p14:nvContentPartPr>
            <p14:xfrm>
              <a:off x="1900800" y="2395440"/>
              <a:ext cx="1574640" cy="9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A59AD0-07FE-45E2-8943-19D67DF657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1440" y="2386080"/>
                <a:ext cx="159336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45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helf&#10;&#10;Description automatically generated">
            <a:extLst>
              <a:ext uri="{FF2B5EF4-FFF2-40B4-BE49-F238E27FC236}">
                <a16:creationId xmlns:a16="http://schemas.microsoft.com/office/drawing/2014/main" id="{C208965E-FBB8-407C-BFCA-207067B53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155648"/>
            <a:ext cx="11206263" cy="6303523"/>
          </a:xfrm>
        </p:spPr>
      </p:pic>
    </p:spTree>
    <p:extLst>
      <p:ext uri="{BB962C8B-B14F-4D97-AF65-F5344CB8AC3E}">
        <p14:creationId xmlns:p14="http://schemas.microsoft.com/office/powerpoint/2010/main" val="33290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driving a small white car&#10;&#10;Description automatically generated with medium confidence">
            <a:extLst>
              <a:ext uri="{FF2B5EF4-FFF2-40B4-BE49-F238E27FC236}">
                <a16:creationId xmlns:a16="http://schemas.microsoft.com/office/drawing/2014/main" id="{2527E056-53B6-43E2-975A-086C35926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5" y="398832"/>
            <a:ext cx="8343449" cy="6257587"/>
          </a:xfrm>
        </p:spPr>
      </p:pic>
    </p:spTree>
    <p:extLst>
      <p:ext uri="{BB962C8B-B14F-4D97-AF65-F5344CB8AC3E}">
        <p14:creationId xmlns:p14="http://schemas.microsoft.com/office/powerpoint/2010/main" val="57500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car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AFF7F7F-260F-45B4-95B3-A6BF809F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8" y="458400"/>
            <a:ext cx="10278483" cy="4794536"/>
          </a:xfrm>
        </p:spPr>
      </p:pic>
    </p:spTree>
    <p:extLst>
      <p:ext uri="{BB962C8B-B14F-4D97-AF65-F5344CB8AC3E}">
        <p14:creationId xmlns:p14="http://schemas.microsoft.com/office/powerpoint/2010/main" val="391065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1E4C-5453-47C7-94EE-392CCFFE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6" y="191729"/>
            <a:ext cx="11067780" cy="6327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AI Present</a:t>
            </a:r>
          </a:p>
          <a:p>
            <a:pPr lvl="1"/>
            <a:r>
              <a:rPr lang="en-US" sz="2200" dirty="0"/>
              <a:t>Traditional AI, logic based</a:t>
            </a:r>
          </a:p>
          <a:p>
            <a:pPr lvl="1"/>
            <a:r>
              <a:rPr lang="en-US" sz="2200" dirty="0"/>
              <a:t>Modern AI aimed towards Machine Learning</a:t>
            </a:r>
          </a:p>
          <a:p>
            <a:pPr lvl="2"/>
            <a:r>
              <a:rPr lang="en-US" sz="2000" dirty="0"/>
              <a:t>First phase: Probabilistic or Statistical Models, till 2010</a:t>
            </a:r>
          </a:p>
          <a:p>
            <a:pPr lvl="2"/>
            <a:r>
              <a:rPr lang="en-US" sz="2000" dirty="0"/>
              <a:t>Second Phase: Neural Models, after 2010</a:t>
            </a:r>
          </a:p>
          <a:p>
            <a:pPr lvl="1"/>
            <a:r>
              <a:rPr lang="en-US" sz="2200" dirty="0"/>
              <a:t>Neural networks</a:t>
            </a:r>
          </a:p>
          <a:p>
            <a:pPr lvl="1"/>
            <a:r>
              <a:rPr lang="en-US" sz="2200" dirty="0"/>
              <a:t>Deep learning</a:t>
            </a:r>
          </a:p>
          <a:p>
            <a:pPr lvl="2"/>
            <a:r>
              <a:rPr lang="en-US" sz="2000" dirty="0"/>
              <a:t>Works on tremendous amount of data</a:t>
            </a:r>
          </a:p>
          <a:p>
            <a:pPr lvl="2"/>
            <a:r>
              <a:rPr lang="en-US" sz="2000" dirty="0" err="1"/>
              <a:t>Alexnet</a:t>
            </a:r>
            <a:r>
              <a:rPr lang="en-US" sz="2000" dirty="0"/>
              <a:t>: 8 layers neural network 16% error</a:t>
            </a:r>
          </a:p>
          <a:p>
            <a:pPr lvl="2"/>
            <a:r>
              <a:rPr lang="en-US" sz="2000" dirty="0" err="1"/>
              <a:t>MsResnet</a:t>
            </a:r>
            <a:r>
              <a:rPr lang="en-US" sz="2000" dirty="0"/>
              <a:t>: 152 layers 3.6% error</a:t>
            </a:r>
          </a:p>
          <a:p>
            <a:pPr lvl="1"/>
            <a:r>
              <a:rPr lang="en-US" sz="2200" dirty="0"/>
              <a:t>Amazon Alexa (2014) : Virtual Assistant AI</a:t>
            </a:r>
          </a:p>
          <a:p>
            <a:pPr lvl="1"/>
            <a:r>
              <a:rPr lang="en-US" sz="2200" dirty="0"/>
              <a:t>Apple Siri : h</a:t>
            </a:r>
            <a:r>
              <a:rPr lang="en-US" sz="2000" dirty="0"/>
              <a:t>elps us to find information, gives us directions, add events to our calendars, helps us send messages etc.</a:t>
            </a:r>
          </a:p>
          <a:p>
            <a:pPr lvl="1"/>
            <a:r>
              <a:rPr lang="en-US" sz="2200" dirty="0"/>
              <a:t>Sophia: Humanoid Robot, Hanson Robotics, Hongkong (2016)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F7EBED-1436-43C2-ADAE-DBC3C150F7B3}"/>
                  </a:ext>
                </a:extLst>
              </p14:cNvPr>
              <p14:cNvContentPartPr/>
              <p14:nvPr/>
            </p14:nvContentPartPr>
            <p14:xfrm>
              <a:off x="1308960" y="817560"/>
              <a:ext cx="8628480" cy="528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F7EBED-1436-43C2-ADAE-DBC3C150F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600" y="808200"/>
                <a:ext cx="8647200" cy="53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17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rson, indoor, wall, staring&#10;&#10;Description automatically generated">
            <a:extLst>
              <a:ext uri="{FF2B5EF4-FFF2-40B4-BE49-F238E27FC236}">
                <a16:creationId xmlns:a16="http://schemas.microsoft.com/office/drawing/2014/main" id="{A00C9A3B-CEF7-4238-8157-10FC85DB0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7" y="127000"/>
            <a:ext cx="9983718" cy="6653213"/>
          </a:xfrm>
        </p:spPr>
      </p:pic>
    </p:spTree>
    <p:extLst>
      <p:ext uri="{BB962C8B-B14F-4D97-AF65-F5344CB8AC3E}">
        <p14:creationId xmlns:p14="http://schemas.microsoft.com/office/powerpoint/2010/main" val="133063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1E4C-5453-47C7-94EE-392CCFFE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6" y="191729"/>
            <a:ext cx="11067780" cy="6327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Applications</a:t>
            </a:r>
          </a:p>
          <a:p>
            <a:pPr lvl="1"/>
            <a:r>
              <a:rPr lang="en-US" sz="2200" dirty="0"/>
              <a:t>Autonomous Planning and scheduling</a:t>
            </a:r>
          </a:p>
          <a:p>
            <a:pPr lvl="1"/>
            <a:r>
              <a:rPr lang="en-US" sz="2200" dirty="0"/>
              <a:t>Game playing</a:t>
            </a:r>
          </a:p>
          <a:p>
            <a:pPr lvl="1"/>
            <a:r>
              <a:rPr lang="en-US" sz="2200" dirty="0"/>
              <a:t>Autonomous control</a:t>
            </a:r>
          </a:p>
          <a:p>
            <a:pPr lvl="1"/>
            <a:r>
              <a:rPr lang="en-US" sz="2200" dirty="0"/>
              <a:t>Diagnosis</a:t>
            </a:r>
          </a:p>
          <a:p>
            <a:pPr lvl="1"/>
            <a:r>
              <a:rPr lang="en-US" sz="2200" dirty="0"/>
              <a:t>Logistics Planning</a:t>
            </a:r>
          </a:p>
          <a:p>
            <a:pPr lvl="1"/>
            <a:r>
              <a:rPr lang="en-US" sz="2200" dirty="0"/>
              <a:t>Robotics</a:t>
            </a:r>
          </a:p>
          <a:p>
            <a:pPr lvl="1"/>
            <a:r>
              <a:rPr lang="en-US" sz="2200" dirty="0"/>
              <a:t>Language understanding and problem solving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77753E-D6F5-46DC-9023-70AE40D208C1}"/>
                  </a:ext>
                </a:extLst>
              </p14:cNvPr>
              <p14:cNvContentPartPr/>
              <p14:nvPr/>
            </p14:nvContentPartPr>
            <p14:xfrm>
              <a:off x="490680" y="411480"/>
              <a:ext cx="10115640" cy="540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77753E-D6F5-46DC-9023-70AE40D208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20" y="402120"/>
                <a:ext cx="10134360" cy="54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24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CE7-FE58-4260-9E8A-CB4DB7D3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21" y="132297"/>
            <a:ext cx="9692640" cy="859925"/>
          </a:xfrm>
        </p:spPr>
        <p:txBody>
          <a:bodyPr/>
          <a:lstStyle/>
          <a:p>
            <a:pPr algn="ctr"/>
            <a:r>
              <a:rPr lang="en-IN" dirty="0"/>
              <a:t>Real AI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5C0E04-4F88-483E-ADAE-4B127D9C4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627"/>
            <a:ext cx="10680970" cy="4152684"/>
          </a:xfrm>
        </p:spPr>
      </p:pic>
    </p:spTree>
    <p:extLst>
      <p:ext uri="{BB962C8B-B14F-4D97-AF65-F5344CB8AC3E}">
        <p14:creationId xmlns:p14="http://schemas.microsoft.com/office/powerpoint/2010/main" val="10984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6E65-DE43-487E-BE9C-9787BE24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74" y="145915"/>
            <a:ext cx="10917158" cy="6585625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Dangers of AI </a:t>
            </a:r>
          </a:p>
          <a:p>
            <a:pPr marL="0" indent="0">
              <a:buNone/>
            </a:pPr>
            <a:r>
              <a:rPr lang="en-IN" sz="2400" b="1" dirty="0"/>
              <a:t>Stephen Hawking: “ I fear AI will replace Humans altogether”</a:t>
            </a:r>
          </a:p>
          <a:p>
            <a:pPr marL="0" indent="0">
              <a:buNone/>
            </a:pPr>
            <a:r>
              <a:rPr lang="en-IN" dirty="0"/>
              <a:t>In 2017 : </a:t>
            </a:r>
            <a:r>
              <a:rPr lang="en-US" b="1" dirty="0"/>
              <a:t>“An AI created and named new paint colors — and it went hilariously wrong”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Chart, timeline, bar chart&#10;&#10;Description automatically generated with medium confidence">
            <a:extLst>
              <a:ext uri="{FF2B5EF4-FFF2-40B4-BE49-F238E27FC236}">
                <a16:creationId xmlns:a16="http://schemas.microsoft.com/office/drawing/2014/main" id="{025DA0F1-15AF-41F5-AE38-0917AAE87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5" y="1639930"/>
            <a:ext cx="7363837" cy="49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8E45-C49B-4FD5-B06C-AED9F746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182880"/>
            <a:ext cx="10878545" cy="6471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History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C7CE-6F6C-4205-A11B-7F9287E3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1" y="829994"/>
            <a:ext cx="11061428" cy="5845126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US" sz="2200" b="1" dirty="0"/>
              <a:t>History of AI from 40s to 90s</a:t>
            </a:r>
          </a:p>
          <a:p>
            <a:pPr marL="0" lvl="1" indent="0">
              <a:buNone/>
            </a:pPr>
            <a:r>
              <a:rPr lang="en-US" sz="2200" b="1" dirty="0"/>
              <a:t>1946</a:t>
            </a:r>
          </a:p>
          <a:p>
            <a:pPr marL="617220" lvl="2" indent="-342900"/>
            <a:r>
              <a:rPr lang="en-US" sz="2000" b="1" dirty="0"/>
              <a:t> ENIAC computer was invented</a:t>
            </a:r>
          </a:p>
          <a:p>
            <a:pPr marL="0" lvl="1" indent="0">
              <a:buNone/>
            </a:pPr>
            <a:r>
              <a:rPr lang="en-US" sz="2200" b="1" dirty="0"/>
              <a:t>1946-55</a:t>
            </a:r>
          </a:p>
          <a:p>
            <a:pPr marL="617220" lvl="2" indent="-342900"/>
            <a:r>
              <a:rPr lang="en-US" sz="2000" b="1" dirty="0"/>
              <a:t>first work in AI done my McCulloh and Pitts (first Artificial Neuron)</a:t>
            </a:r>
          </a:p>
          <a:p>
            <a:pPr marL="617220" lvl="2" indent="-342900"/>
            <a:r>
              <a:rPr lang="en-US" sz="2000" b="1" dirty="0"/>
              <a:t>Hebbian Learning: update weights to modify the strength between neurons</a:t>
            </a:r>
          </a:p>
          <a:p>
            <a:pPr marL="0" lvl="1" indent="0">
              <a:buNone/>
            </a:pPr>
            <a:r>
              <a:rPr lang="en-US" sz="2200" b="1" dirty="0"/>
              <a:t>1956</a:t>
            </a:r>
          </a:p>
          <a:p>
            <a:pPr marL="617220" lvl="2" indent="-342900"/>
            <a:r>
              <a:rPr lang="en-US" sz="2000" b="1" dirty="0"/>
              <a:t>Alan Turing (father of AI) asks the question. ”Can machines think”?</a:t>
            </a:r>
          </a:p>
          <a:p>
            <a:pPr marL="617220" lvl="2" indent="-342900"/>
            <a:r>
              <a:rPr lang="en-US" sz="2000" b="1" dirty="0"/>
              <a:t>Dartmouth AI project </a:t>
            </a:r>
          </a:p>
          <a:p>
            <a:pPr marL="617220" lvl="2" indent="-342900"/>
            <a:r>
              <a:rPr lang="en-US" sz="2000" b="1" dirty="0"/>
              <a:t>2 months 10 men study AI. Still not solved…….</a:t>
            </a:r>
          </a:p>
          <a:p>
            <a:pPr marL="617220" lvl="2" indent="-342900"/>
            <a:r>
              <a:rPr lang="en-US" sz="2000" b="1" dirty="0"/>
              <a:t>The term AI was coined</a:t>
            </a:r>
          </a:p>
          <a:p>
            <a:pPr marL="0" lvl="1" indent="0">
              <a:buNone/>
            </a:pPr>
            <a:r>
              <a:rPr lang="en-US" sz="2200" b="1" dirty="0"/>
              <a:t>1958</a:t>
            </a:r>
          </a:p>
          <a:p>
            <a:pPr marL="617220" lvl="2" indent="-342900"/>
            <a:r>
              <a:rPr lang="en-US" sz="2000" b="1" dirty="0"/>
              <a:t>High level language LISP</a:t>
            </a:r>
          </a:p>
          <a:p>
            <a:pPr marL="617220" lvl="2" indent="-342900"/>
            <a:r>
              <a:rPr lang="en-US" sz="2000" b="1" dirty="0" err="1"/>
              <a:t>Perceptrons</a:t>
            </a:r>
            <a:r>
              <a:rPr lang="en-US" sz="2000" b="1" dirty="0"/>
              <a:t> and </a:t>
            </a:r>
            <a:r>
              <a:rPr lang="en-US" sz="2000" b="1" dirty="0" err="1"/>
              <a:t>Adalines</a:t>
            </a:r>
            <a:r>
              <a:rPr lang="en-US" sz="2000" b="1" dirty="0"/>
              <a:t> (single layer neural networks)</a:t>
            </a:r>
          </a:p>
          <a:p>
            <a:pPr marL="0" lvl="1" indent="0">
              <a:buNone/>
            </a:pPr>
            <a:endParaRPr lang="en-US" sz="2200" b="1" dirty="0"/>
          </a:p>
          <a:p>
            <a:pPr marL="0" lvl="1" indent="0">
              <a:buNone/>
            </a:pPr>
            <a:r>
              <a:rPr lang="en-US" sz="2200" b="1" dirty="0"/>
              <a:t>1964</a:t>
            </a:r>
          </a:p>
          <a:p>
            <a:pPr marL="617220" lvl="2" indent="-342900"/>
            <a:r>
              <a:rPr lang="en-US" sz="2000" b="1" dirty="0"/>
              <a:t>ELIZA – the chatbot Psychotherapist.</a:t>
            </a:r>
          </a:p>
          <a:p>
            <a:pPr marL="617220" lvl="2" indent="-342900"/>
            <a:r>
              <a:rPr lang="en-US" sz="2000" b="1" dirty="0"/>
              <a:t>Based on Natural Language Processing (NLP)</a:t>
            </a:r>
          </a:p>
          <a:p>
            <a:pPr marL="617220" lvl="2" indent="-342900"/>
            <a:r>
              <a:rPr lang="en-US" sz="2000" b="1" dirty="0"/>
              <a:t>Stimulated conversation using pattern matching</a:t>
            </a:r>
          </a:p>
          <a:p>
            <a:pPr marL="274320" lvl="2" indent="0">
              <a:buNone/>
            </a:pPr>
            <a:endParaRPr lang="en-US" sz="2000" b="1" dirty="0"/>
          </a:p>
          <a:p>
            <a:pPr marL="0" lvl="1" indent="0">
              <a:buNone/>
            </a:pPr>
            <a:endParaRPr lang="en-US" sz="2200" b="1" dirty="0"/>
          </a:p>
          <a:p>
            <a:pPr marL="0" lvl="1" indent="0">
              <a:buNone/>
            </a:pPr>
            <a:endParaRPr lang="en-US" sz="2200" b="1" dirty="0"/>
          </a:p>
          <a:p>
            <a:pPr marL="0" lvl="1" indent="0">
              <a:buNone/>
            </a:pPr>
            <a:endParaRPr lang="en-US" sz="2200" b="1" dirty="0"/>
          </a:p>
          <a:p>
            <a:pPr marL="0" lvl="1" indent="0">
              <a:buNone/>
            </a:pPr>
            <a:endParaRPr lang="en-US" sz="2200" b="1" dirty="0"/>
          </a:p>
          <a:p>
            <a:pPr marL="274320" lvl="1" indent="0">
              <a:buNone/>
            </a:pPr>
            <a:endParaRPr lang="en-US" sz="2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16A595-5130-4D9D-A198-5C5B0945C28C}"/>
                  </a:ext>
                </a:extLst>
              </p14:cNvPr>
              <p14:cNvContentPartPr/>
              <p14:nvPr/>
            </p14:nvContentPartPr>
            <p14:xfrm>
              <a:off x="1691280" y="882360"/>
              <a:ext cx="9064080" cy="542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16A595-5130-4D9D-A198-5C5B0945C2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920" y="873000"/>
                <a:ext cx="9082800" cy="54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06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E9BA0-FB39-4503-B807-A7895E39A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156" y="145914"/>
            <a:ext cx="10410757" cy="5856051"/>
          </a:xfrm>
        </p:spPr>
      </p:pic>
    </p:spTree>
    <p:extLst>
      <p:ext uri="{BB962C8B-B14F-4D97-AF65-F5344CB8AC3E}">
        <p14:creationId xmlns:p14="http://schemas.microsoft.com/office/powerpoint/2010/main" val="1749979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259A-CD9D-47BB-8114-94D78177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6" y="175098"/>
            <a:ext cx="11170076" cy="6536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Stuart Russell : “Machines can intelligently pursue objectives”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“Human compatible AI” must be developed</a:t>
            </a:r>
          </a:p>
          <a:p>
            <a:pPr marL="0" indent="0">
              <a:buNone/>
            </a:pPr>
            <a:r>
              <a:rPr lang="en-IN" sz="2400" b="1" dirty="0"/>
              <a:t>Three principles are involved in this:</a:t>
            </a:r>
          </a:p>
          <a:p>
            <a:r>
              <a:rPr lang="en-IN" sz="2400" dirty="0"/>
              <a:t>The robots only objective is to maximize the realization of Human values</a:t>
            </a:r>
          </a:p>
          <a:p>
            <a:r>
              <a:rPr lang="en-IN" sz="2400" dirty="0"/>
              <a:t>The robot is initially uncertain about what these values are</a:t>
            </a:r>
          </a:p>
          <a:p>
            <a:r>
              <a:rPr lang="en-IN" sz="2400" dirty="0"/>
              <a:t>Human behaviour provides information about human values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“AI kill switch” for controlling AI machines when Humans loose control is effective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6446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DA57-F7CC-4D26-9717-DFE1B03C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277"/>
            <a:ext cx="11167353" cy="66342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O</a:t>
            </a:r>
            <a:r>
              <a:rPr lang="en-IN" sz="1800" b="1" dirty="0"/>
              <a:t>ff switch problem: Objective is certain</a:t>
            </a:r>
          </a:p>
          <a:p>
            <a:pPr marL="0" indent="0">
              <a:buNone/>
            </a:pPr>
            <a:r>
              <a:rPr lang="en-IN" sz="1800" dirty="0"/>
              <a:t>Objective: I must fetch the coffee</a:t>
            </a:r>
          </a:p>
          <a:p>
            <a:pPr marL="0" indent="0">
              <a:buNone/>
            </a:pPr>
            <a:r>
              <a:rPr lang="en-IN" sz="1800" dirty="0"/>
              <a:t>I can’t fetch the coffee if I am dead</a:t>
            </a:r>
          </a:p>
          <a:p>
            <a:pPr marL="0" indent="0">
              <a:buNone/>
            </a:pPr>
            <a:r>
              <a:rPr lang="en-IN" sz="1800" dirty="0"/>
              <a:t>So, to avoid switching off let me disable the on/off switch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O</a:t>
            </a:r>
            <a:r>
              <a:rPr lang="en-IN" sz="1800" b="1" dirty="0"/>
              <a:t>ff switch problem: Objective is uncertain</a:t>
            </a:r>
          </a:p>
          <a:p>
            <a:pPr marL="0" indent="0">
              <a:buNone/>
            </a:pPr>
            <a:r>
              <a:rPr lang="en-IN" sz="1800" dirty="0"/>
              <a:t>Objective: I must fetch the coffee</a:t>
            </a:r>
          </a:p>
          <a:p>
            <a:pPr marL="0" indent="0">
              <a:buNone/>
            </a:pPr>
            <a:r>
              <a:rPr lang="en-IN" sz="1800" dirty="0"/>
              <a:t>Humans may switch me off if I do something wrong</a:t>
            </a:r>
          </a:p>
          <a:p>
            <a:pPr marL="0" indent="0">
              <a:buNone/>
            </a:pPr>
            <a:r>
              <a:rPr lang="en-IN" dirty="0"/>
              <a:t>I don’t know what wrong is, but I don’t want to do it</a:t>
            </a:r>
          </a:p>
          <a:p>
            <a:pPr marL="0" indent="0">
              <a:buNone/>
            </a:pPr>
            <a:r>
              <a:rPr lang="en-IN" dirty="0"/>
              <a:t>So, I should let the humans switch me off</a:t>
            </a:r>
          </a:p>
          <a:p>
            <a:pPr marL="0" indent="0">
              <a:buNone/>
            </a:pPr>
            <a:r>
              <a:rPr lang="en-IN" dirty="0"/>
              <a:t>Maybe the Machine learn a bit more about the objective it should be pursuing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2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688093-D26E-43A4-8754-E2A9744E40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3" y="217819"/>
            <a:ext cx="9975460" cy="6309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44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1966</a:t>
            </a:r>
          </a:p>
          <a:p>
            <a:pPr marL="342900" lvl="1" indent="-342900"/>
            <a:r>
              <a:rPr lang="en-US" sz="2400" b="1" dirty="0"/>
              <a:t>SHAKEY- general purpose mobile robot</a:t>
            </a:r>
          </a:p>
          <a:p>
            <a:pPr marL="0" lvl="1" indent="0">
              <a:buNone/>
            </a:pPr>
            <a:r>
              <a:rPr lang="en-US" sz="2400" b="1" dirty="0"/>
              <a:t>   developed by </a:t>
            </a:r>
            <a:r>
              <a:rPr lang="en-US" sz="2400" b="1" dirty="0" err="1"/>
              <a:t>Standford</a:t>
            </a:r>
            <a:r>
              <a:rPr lang="en-US" sz="2400" b="1" dirty="0"/>
              <a:t> Research Institute</a:t>
            </a:r>
          </a:p>
          <a:p>
            <a:pPr marL="0" lvl="1" indent="0">
              <a:buNone/>
            </a:pPr>
            <a:r>
              <a:rPr lang="en-US" sz="2400" b="1" dirty="0"/>
              <a:t>  done in LISP</a:t>
            </a:r>
          </a:p>
          <a:p>
            <a:pPr marL="342900" lvl="1" indent="-342900"/>
            <a:r>
              <a:rPr lang="en-US" sz="2400" b="1" dirty="0" err="1"/>
              <a:t>Shakey</a:t>
            </a:r>
            <a:r>
              <a:rPr lang="en-US" sz="2400" b="1" dirty="0"/>
              <a:t> could analyze commands </a:t>
            </a:r>
          </a:p>
          <a:p>
            <a:pPr marL="0" lvl="1" indent="0">
              <a:buNone/>
            </a:pPr>
            <a:r>
              <a:rPr lang="en-US" sz="2400" b="1" dirty="0"/>
              <a:t>   and perform operations like </a:t>
            </a:r>
          </a:p>
          <a:p>
            <a:pPr marL="0" lvl="1" indent="0">
              <a:buNone/>
            </a:pPr>
            <a:r>
              <a:rPr lang="en-US" sz="2400" b="1" dirty="0"/>
              <a:t>   moving from one place to </a:t>
            </a:r>
          </a:p>
          <a:p>
            <a:pPr marL="0" lvl="1" indent="0">
              <a:buNone/>
            </a:pPr>
            <a:r>
              <a:rPr lang="en-US" sz="2400" b="1" dirty="0"/>
              <a:t>   another and switching the</a:t>
            </a:r>
          </a:p>
          <a:p>
            <a:pPr marL="0" lvl="1" indent="0">
              <a:buNone/>
            </a:pPr>
            <a:r>
              <a:rPr lang="en-US" sz="2400" b="1" dirty="0"/>
              <a:t>   lights on and off </a:t>
            </a:r>
          </a:p>
          <a:p>
            <a:pPr marL="0" lvl="1" indent="0">
              <a:buNone/>
            </a:pPr>
            <a:endParaRPr lang="en-US" sz="2400" b="1" dirty="0"/>
          </a:p>
          <a:p>
            <a:pPr marL="0" lvl="1" indent="0">
              <a:buNone/>
            </a:pPr>
            <a:endParaRPr lang="en-US" sz="2400" b="1" dirty="0"/>
          </a:p>
          <a:p>
            <a:pPr marL="0" lvl="1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3126B-66EF-42B0-9DD2-FD169A3B72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52" y="1480478"/>
            <a:ext cx="5008098" cy="51454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EBD898-75D3-4BA5-9A3B-BA9AAFD30DE9}"/>
                  </a:ext>
                </a:extLst>
              </p14:cNvPr>
              <p14:cNvContentPartPr/>
              <p14:nvPr/>
            </p14:nvContentPartPr>
            <p14:xfrm>
              <a:off x="2203560" y="1650240"/>
              <a:ext cx="464400" cy="16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EBD898-75D3-4BA5-9A3B-BA9AAFD30D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4200" y="1640880"/>
                <a:ext cx="48312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4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8F8B-1F64-4E0A-BCB3-3AB34606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94" y="265471"/>
            <a:ext cx="11053031" cy="63565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1963-1977</a:t>
            </a:r>
          </a:p>
          <a:p>
            <a:pPr lvl="1"/>
            <a:r>
              <a:rPr lang="en-US" sz="2200" dirty="0"/>
              <a:t>Difficult period for AI</a:t>
            </a:r>
          </a:p>
          <a:p>
            <a:pPr lvl="1"/>
            <a:r>
              <a:rPr lang="en-US" sz="2200" dirty="0"/>
              <a:t>Programs contained no knowledge of subject matter</a:t>
            </a:r>
          </a:p>
          <a:p>
            <a:pPr lvl="1"/>
            <a:r>
              <a:rPr lang="en-US" sz="2200" dirty="0"/>
              <a:t>Worked for solving small problems; scaling was difficult</a:t>
            </a:r>
          </a:p>
          <a:p>
            <a:pPr lvl="1"/>
            <a:r>
              <a:rPr lang="en-US" sz="2200" dirty="0"/>
              <a:t>Perceptron failed for some cases </a:t>
            </a:r>
          </a:p>
          <a:p>
            <a:pPr marL="0" indent="0">
              <a:buNone/>
            </a:pPr>
            <a:r>
              <a:rPr lang="en-US" sz="2400" dirty="0"/>
              <a:t>1974-1980 </a:t>
            </a:r>
          </a:p>
          <a:p>
            <a:pPr lvl="1"/>
            <a:r>
              <a:rPr lang="en-US" sz="2200" dirty="0"/>
              <a:t>First winter in AI</a:t>
            </a:r>
          </a:p>
          <a:p>
            <a:pPr lvl="1"/>
            <a:r>
              <a:rPr lang="en-US" sz="2200" dirty="0"/>
              <a:t>Failure of Machine translation </a:t>
            </a:r>
          </a:p>
          <a:p>
            <a:pPr lvl="1"/>
            <a:r>
              <a:rPr lang="en-US" sz="2200" dirty="0"/>
              <a:t>Negative results in Neural nets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E4566E-D72E-49EC-A70B-F84483AC6E80}"/>
                  </a:ext>
                </a:extLst>
              </p14:cNvPr>
              <p14:cNvContentPartPr/>
              <p14:nvPr/>
            </p14:nvContentPartPr>
            <p14:xfrm>
              <a:off x="839160" y="682200"/>
              <a:ext cx="7372080" cy="438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E4566E-D72E-49EC-A70B-F84483AC6E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800" y="672840"/>
                <a:ext cx="7390800" cy="44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81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8F8B-1F64-4E0A-BCB3-3AB34606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94" y="265471"/>
            <a:ext cx="11053031" cy="63565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1987-1993</a:t>
            </a:r>
          </a:p>
          <a:p>
            <a:pPr lvl="1"/>
            <a:r>
              <a:rPr lang="en-US" sz="2200" dirty="0"/>
              <a:t>Second winter for AI</a:t>
            </a:r>
          </a:p>
          <a:p>
            <a:pPr lvl="1"/>
            <a:r>
              <a:rPr lang="en-US" sz="2200" dirty="0"/>
              <a:t>Decline of LISP</a:t>
            </a:r>
          </a:p>
          <a:p>
            <a:pPr marL="0" indent="0">
              <a:buNone/>
            </a:pPr>
            <a:r>
              <a:rPr lang="en-US" sz="2400" dirty="0"/>
              <a:t>1997</a:t>
            </a:r>
          </a:p>
          <a:p>
            <a:pPr lvl="1"/>
            <a:r>
              <a:rPr lang="en-US" sz="2200" dirty="0" err="1"/>
              <a:t>DeepBlue</a:t>
            </a:r>
            <a:r>
              <a:rPr lang="en-US" sz="2200" dirty="0"/>
              <a:t> ends Human supremacy in chess</a:t>
            </a:r>
          </a:p>
          <a:p>
            <a:pPr lvl="1"/>
            <a:r>
              <a:rPr lang="en-US" sz="2200" dirty="0"/>
              <a:t>Supercomputer made by IBM defeated Garry Kasparov</a:t>
            </a:r>
          </a:p>
          <a:p>
            <a:pPr lvl="1"/>
            <a:r>
              <a:rPr lang="en-US" sz="2200" dirty="0"/>
              <a:t>“I could feel some human-level intelligence across the room”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C91A6E-9B68-4402-97B0-64A42DD873C0}"/>
                  </a:ext>
                </a:extLst>
              </p14:cNvPr>
              <p14:cNvContentPartPr/>
              <p14:nvPr/>
            </p14:nvContentPartPr>
            <p14:xfrm>
              <a:off x="2116080" y="989640"/>
              <a:ext cx="5636880" cy="181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C91A6E-9B68-4402-97B0-64A42DD873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6720" y="980280"/>
                <a:ext cx="5655600" cy="18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2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erson sitting at a desk&#10;&#10;Description automatically generated">
            <a:extLst>
              <a:ext uri="{FF2B5EF4-FFF2-40B4-BE49-F238E27FC236}">
                <a16:creationId xmlns:a16="http://schemas.microsoft.com/office/drawing/2014/main" id="{F77C8962-8D82-4B7C-9502-F6B261AC3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1" y="411140"/>
            <a:ext cx="8854410" cy="6190377"/>
          </a:xfrm>
        </p:spPr>
      </p:pic>
    </p:spTree>
    <p:extLst>
      <p:ext uri="{BB962C8B-B14F-4D97-AF65-F5344CB8AC3E}">
        <p14:creationId xmlns:p14="http://schemas.microsoft.com/office/powerpoint/2010/main" val="416907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indoor, computer&#10;&#10;Description automatically generated">
            <a:extLst>
              <a:ext uri="{FF2B5EF4-FFF2-40B4-BE49-F238E27FC236}">
                <a16:creationId xmlns:a16="http://schemas.microsoft.com/office/drawing/2014/main" id="{270A5E89-2D73-496B-9738-CC4F59A62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56" y="221456"/>
            <a:ext cx="5338354" cy="6415088"/>
          </a:xfrm>
        </p:spPr>
      </p:pic>
    </p:spTree>
    <p:extLst>
      <p:ext uri="{BB962C8B-B14F-4D97-AF65-F5344CB8AC3E}">
        <p14:creationId xmlns:p14="http://schemas.microsoft.com/office/powerpoint/2010/main" val="30817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1E4C-5453-47C7-94EE-392CCFFE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6" y="191729"/>
            <a:ext cx="11067780" cy="6327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1999</a:t>
            </a:r>
          </a:p>
          <a:p>
            <a:pPr lvl="1"/>
            <a:r>
              <a:rPr lang="en-US" sz="2200" dirty="0"/>
              <a:t>AI in NASA</a:t>
            </a:r>
          </a:p>
          <a:p>
            <a:pPr lvl="1"/>
            <a:r>
              <a:rPr lang="en-US" sz="2200" dirty="0"/>
              <a:t>Remote Agent tracking asteroids</a:t>
            </a:r>
          </a:p>
          <a:p>
            <a:pPr marL="0" indent="0">
              <a:buNone/>
            </a:pPr>
            <a:r>
              <a:rPr lang="en-US" sz="2400" dirty="0"/>
              <a:t>2004-2009</a:t>
            </a:r>
          </a:p>
          <a:p>
            <a:pPr lvl="1"/>
            <a:r>
              <a:rPr lang="en-US" sz="2200" dirty="0"/>
              <a:t>ROVER</a:t>
            </a:r>
          </a:p>
          <a:p>
            <a:pPr lvl="1"/>
            <a:r>
              <a:rPr lang="en-US" sz="2200" dirty="0"/>
              <a:t>Intelligent machines for MARS exploration </a:t>
            </a:r>
          </a:p>
          <a:p>
            <a:pPr lvl="2"/>
            <a:r>
              <a:rPr lang="en-US" sz="2000" dirty="0"/>
              <a:t>Sojourner</a:t>
            </a:r>
          </a:p>
          <a:p>
            <a:pPr lvl="2"/>
            <a:r>
              <a:rPr lang="en-US" sz="2000" dirty="0"/>
              <a:t>Spirit and Opportunity</a:t>
            </a:r>
          </a:p>
          <a:p>
            <a:pPr lvl="2"/>
            <a:r>
              <a:rPr lang="en-US" sz="2000" dirty="0"/>
              <a:t>Curiosity. </a:t>
            </a:r>
          </a:p>
          <a:p>
            <a:pPr lvl="2"/>
            <a:r>
              <a:rPr lang="en-US" sz="2000" dirty="0"/>
              <a:t>Perseverance rover :launched on 30 July 2020, </a:t>
            </a:r>
          </a:p>
          <a:p>
            <a:pPr lvl="2"/>
            <a:r>
              <a:rPr lang="en-US" sz="2000" dirty="0"/>
              <a:t>Landing date: 18 February 2021 (Landed)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6F15EC-943C-47C5-AA5F-86473429E241}"/>
                  </a:ext>
                </a:extLst>
              </p14:cNvPr>
              <p14:cNvContentPartPr/>
              <p14:nvPr/>
            </p14:nvContentPartPr>
            <p14:xfrm>
              <a:off x="802800" y="1295280"/>
              <a:ext cx="4127760" cy="329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6F15EC-943C-47C5-AA5F-86473429E2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40" y="1285920"/>
                <a:ext cx="4146480" cy="33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0386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24098</TotalTime>
  <Words>655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View</vt:lpstr>
      <vt:lpstr>  Unit 1-History&amp; Applications</vt:lpstr>
      <vt:lpstr>History of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AI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262</cp:revision>
  <dcterms:created xsi:type="dcterms:W3CDTF">2020-07-13T14:02:17Z</dcterms:created>
  <dcterms:modified xsi:type="dcterms:W3CDTF">2022-03-01T17:19:38Z</dcterms:modified>
</cp:coreProperties>
</file>