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0" r:id="rId4"/>
    <p:sldId id="261" r:id="rId5"/>
    <p:sldId id="266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7C5184-40BF-4535-90CD-6CB0B0E4BB5A}">
          <p14:sldIdLst>
            <p14:sldId id="256"/>
            <p14:sldId id="264"/>
            <p14:sldId id="260"/>
            <p14:sldId id="261"/>
            <p14:sldId id="266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Untitled Section" id="{09EBDD16-8E6E-4798-B251-56742067772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>
        <p:scale>
          <a:sx n="75" d="100"/>
          <a:sy n="75" d="100"/>
        </p:scale>
        <p:origin x="88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3T00:21:18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9950 2944 51 0,'-9'-2'54'0,"5"1"-41"0,2-1 11 0,2 2-7 0,0 0 12 0,0-1 6 0,0 0 4 0,0-2 1 0,0 3 27 0,0 0-4 0,0-3-22 0,0 3-13 0,0 0 10 0,0 0-19 16,0 0 11-16,0 0-1 15,0 0-1-15,0 0-1 16,-1 0-17-16,1 0 5 16,-2 0-3-16,2 0-2 15,0 0 4-15,0 0-9 16,0 0-2-16,0 0-3 16,0 0-4-16,0 0-6 15,16 0 10-15,7-2 3 16,9-2 1-16,6 1-2 15,7 2-2-15,5-1 2 0,7 0-2 16,9 2 0-16,-2-3 0 16,3 3 0-16,3 0 4 15,2 0-4-15,1 0 0 16,4 0-1-16,-3 0 1 16,3 0-3-16,-2 0 3 15,2 3 0-15,-1-1 1 16,-1-2 0-16,-4 0-1 15,-5 0 1-15,-2 0-1 16,0 0-9-16,-1 0 9 16,2 0 2-16,1-5-2 15,7 2 0-15,3-1 2 16,8 2 3-16,0-1-5 0,-1 3-1 16,-1-2 1-16,0-1-3 15,0-3 3-15,5 0 1 16,-1 1 0-16,2-1 0 15,-5 2-1-15,0-2-4 16,-3 1 2-16,-4 3 2 16,-1-2 2-16,-5 3-1 15,7-2-1-15,3 0 0 16,5-1 1-16,3-2-1 16,3-3 0-16,3 0 0 15,-3 0 0-15,-2-1 0 16,-9 5-1-16,-8 0-3 0,-8 4 4 15,-7-1 0 1,1 2 0-16,-4 0-1 16,-1 0 2-16,3-1-1 0,5-2 0 15,7 1 0-15,-2 1 3 16,0-1-2-16,-10 1-1 16,-12-3 3-16,-10 1-2 15,-10 1 6-15,-8-2-1 16,-10 3-5-16,-1-1 19 15,-5 1-7-15,0 1 9 16,0 0-7-16,0 0 3 16,0 0-5-16,0 0-8 15,0 0-5-15,0 0 0 16,0 0-9-16,0 0-4 16,0 0 2-16,-6 0-87 0,-9 1-37 15,-3 3-186-15</inkml:trace>
  <inkml:trace contextRef="#ctx0" brushRef="#br0" timeOffset="42238.4">12581 6036 224 0,'0'0'11'15,"0"0"-7"-15,0 0 43 16,0 0-10-16,0 0 59 16,0 0-37-16,0 0-19 0,0 0-26 15,0 0-14-15,-36-30-7 16,36 30-2-16,0 0 9 15,0 0 0-15,0 0 11 16,0 0-3-16,0 0-8 16,0 0-14-16,9 0 14 15,6 0 17-15,4 0-16 16,7 1 4-16,5 3 2 16,6-3-5-16,8 3-2 15,4-3 2-15,3 2 4 16,3-2 0-16,-2 3-5 15,5 0-1-15,2 3 0 0,0-4 0 16,-2 3 6 0,-6-1-7-16,-6 0 1 0,-1-1 0 15,-3-1-1-15,-2 0 2 16,3-1-1-16,1-2 0 16,0 0 2-16,0 0-2 15,0 0 0-15,-2 0 5 16,0 0-13-16,2 0 8 15,1 0 0-15,7 0-2 16,7 0 2-16,5 0 0 16,6 0 5-16,1 0-1 15,1 0-4-15,0 0 2 16,2 3-6-16,-1 2 3 16,-3-1 1-16,-6-1 0 15,-7-3 0-15,-3 0 0 0,3 0 3 16,2 0-3-16,7 0 0 15,4-6 0-15,5 0 1 16,3-2-4-16,3 3 3 16,1 1 0-16,-1 1 2 15,-7 3 2-15,-1-2-6 16,-3 0 2-16,7 1-6 16,2-2 6-16,1 0 1 15,1-3 3-15,-2-3-5 16,-1-1 2-16,-4-1-2 15,-7 0-5-15,-10 3 6 16,-12 2 0-16,-7 3 4 0,-10-1-2 16,-6 1-2-16,-5 1-2 15,-6-1 2-15,-2 1 3 16,-6 2-3-16,-3 0 7 16,0 0 2-16,0 0 11 15,0 0-2-15,0 0-18 16,0 0 0-16,0 0 0 15,0 0-32-15,0 0-96 16,-9 0-63-16,-5 0-92 16</inkml:trace>
  <inkml:trace contextRef="#ctx0" brushRef="#br0" timeOffset="143953.38">5292 17026 785 0,'0'0'37'0,"0"0"-6"15,0 0-1-15,0 0 25 16,0 0-6-16,0 0-16 16,0 0-33-16,-17-12-3 15,17 12-6-15,0 0-4 16,0 0 9-16,6 0 4 15,12-2 6-15,9 1 12 0,10-4 8 16,10 1-5-16,12-1-8 16,19-5 6-16,11 0-11 15,13-3-4-15,14-1 7 16,8 0-10-16,9 0 2 16,2 1-1-16,-3 2 0 15,-7 2 0-15,-4 3 0 16,-8 1 1-16,-4 1-2 15,-12 1-1-15,-15-2-3 16,-12 0-8-16,-22 2-6 16,-11 0 14-16,-22 3 3 15,-7 0 0-15,-8 0-14 16,0 0 14-16,0 0 0 0,0 0-3 16,0 0-6-16,0 0-23 15,0 0-57-15,1 6-98 16,11-1-210-16</inkml:trace>
  <inkml:trace contextRef="#ctx0" brushRef="#br0" timeOffset="144867.47">10423 16967 731 0,'0'0'17'0,"0"0"-8"15,0 0 3-15,0 0 19 16,0 0 21-16,0 0-52 15,-39 0-9-15,39 1-1 0,15 1 8 16,9 1 2-16,20-3 9 16,18 0 31-16,14 0 20 15,15 0-27-15,10 0-14 16,18-6-6-16,10-3-2 16,11 1 17-16,12 2-16 15,3 3-2-15,0-2 8 16,0 5-15-16,-7-2 5 15,-6 1-2-15,-7-1-4 16,-12 2-1-16,-14-2-1 16,-14 2-1-16,-13-2-2 15,-17-1 5-15,-19 3-2 16,-23 0 4-16,-12 0-4 0,-11 0-2 16,0 0 2-16,0 0 50 15,0 0-26-15,0 0-3 16,-2 0-6-16,-1-2-3 15,3 2-9-15,0 0 0 16,0 0-2-16,0 0 0 16,0 0-1-16,0 0 0 15,0 0 1-15,0 0-1 16,0 0 0-16,0 0 1 16,0 0-1-16,0 0 1 15,0 0-1-15,0 0 0 16,0 0 0-16,0 0 0 15,0 0-13-15,0 0-16 0,0 0-52 16,0 0-116-16,-4 0-21 16</inkml:trace>
  <inkml:trace contextRef="#ctx0" brushRef="#br0" timeOffset="146976.1">5884 14054 305 0,'0'0'48'16,"0"0"-39"-16,0 0-1 0,0 0-1 16,0 0 6-16,0 0-13 15,0 0 0-15,-9-3 10 16,9 3 70-16,0 0 7 15,0 0-11-15,0 0-46 16,0 0 5-16,1 0-24 16,13 0 10-16,2 0 3 15,8 5-12-15,5 1-7 16,5-2-2-16,9-1 0 16,5-1 6-16,9 0 4 15,2-1 4-15,2 1-13 16,4 1 5-16,3 2-4 15,1 1 10-15,1 0-2 0,1 2-8 16,-1-2-5-16,4 4 7 16,3-3-8-16,5-2 2 15,-1 0-1-15,1 1 6 16,1-2-4-16,5 0-2 16,6 2 0-16,-3 0-3 15,3 4 3-15,0 0 0 16,-3 2 1-16,0 2-5 15,6-4 11-15,2 3-10 16,5-4 4-16,0-1-1 16,-1-2 0-16,0-3 1 15,-3 1-1-15,4-1 0 0,-1 0-1 16,-1 1-2-16,-1 1 6 16,-5 0-1-16,-4-3-2 15,-2 1 3-15,-1-1-6 16,2 0 6-16,0-1-6 15,-3 3 3-15,0-3-1 16,1 1 2-16,-2-1 0 16,3 0-1-16,-2-1 0 15,-3 1 0-15,1 1-1 16,-4-2 1-16,-6 0-1 16,-5 0 1-16,-2 0 1 15,-1 0 5-15,0 0-6 16,0-2-2-16,-3-1 2 15,-8 0 0-15,-5-2 2 0,0 3-5 16,-7-1 4-16,-2-1-1 16,-7 2 0-16,-3-1-5 15,-11 1 5-15,-2 2 1 16,-9-3 4-16,-6 3-3 16,-2-3-2-16,-2 0 0 15,-1 3 0-15,0-1 5 16,0 1 18-16,0-2-4 15,0 2-8-15,0 0 0 16,0-1-8-16,0 1 5 16,0 0-1-16,0 0 0 15,0 0 3-15,0 0-8 16,0 0-1-16,0 0 2 0,0 0-3 16,0 0 0-16,0 0 0 15,0 0 0-15,0 0-2 16,2 0-3-16,-2-2-38 15,0-3-36-15,-2 1-80 16</inkml:trace>
  <inkml:trace contextRef="#ctx0" brushRef="#br0" timeOffset="149390.16">5204 15557 351 0,'0'0'255'0,"0"0"-233"16,0 0-22-16,0 0-1 15,0 0 1-15,0 0 17 16,0 0-10-16,0 0-1 16,0 0 1-16,4 2 1 15,-1-2 13-15,3 3-8 16,0 0-8-16,2-1-4 16,3 1 13-16,0 1 0 15,8-1 6-15,1 2-11 16,4-3 1-16,4 1 7 15,8 0 3-15,4 0-12 16,6-2-1-16,9 0 5 0,5 0-5 16,9-1-3-16,-2 0 1 15,0 0 4-15,-3 0-6 16,2 0-3-16,-2 0 2 16,0 0-3-16,3 0 2 15,-4 0-2-15,0 0-1 16,-4 0 2-16,1 0 2 15,-2 0 1-15,3 0 0 16,-1 0-2-16,-2 0-1 16,-1 0 0-16,-5 0-1 15,0 0 1-15,2 0 2 16,2 0-1-16,-2 0-2 0,4 0 2 16,-4 0-4-16,-2 0 3 15,2 0-6-15,1 0 6 16,3 0 0-16,3-1-2 15,0 0 2-15,2-2 0 16,0 2-7-16,1-2 7 16,0 2 1-16,3-1 1 15,2 1-2-15,-5 0-2 16,-3 1 1-16,3 0-6 16,0 0-2-16,7 0-1 15,1-3-2-15,2 1 11 16,-4-1-6-16,3 0 7 15,-3-1-3-15,6-1 3 16,-3-1 0-16,-1 2 0 0,1-3 0 16,-3 4 0-16,4-2 0 15,-2 2-3-15,4-1 2 16,0 2-5-16,-1-3 3 16,4 2-5-16,0 1 8 15,-6 0 4-15,4 1-4 16,-5 1-5-16,0-2 5 15,4 0-6-15,0-1 5 16,4-1-4-16,-2 2 5 16,3 0-2-16,-6-1 2 15,-1 1 0-15,-4 1 1 0,1-1 0 16,-5 2-1-16,0-1 0 16,1 0 1-16,3-2 1 15,1 3-2-15,0-3 0 16,0 3-7-16,-5-4 4 15,-2-1 6-15,-1 3-1 16,-5-1-2-16,-3 1-1 16,-9 2 1-16,-4 0 0 15,-6 0 0-15,-4 0 0 16,-3 0-5-16,-4 0 4 16,-8 0 1-16,-4 0-2 15,-4 0 4-15,0 0-2 16,-3 0 1-16,3 0-1 15,-3 0 1-15,0 0 3 0,1-1 3 16,2-1 1-16,-1 1-5 16,-1 1-2-16,1 0 3 15,-1 0-3-15,-1 0-1 16,0 0 2-16,-3 0 3 16,2 0-2-16,-2 0 0 15,-2 0-1-15,-1 0-2 16,0 0 0-16,0 0 3 15,0 0 6-15,0 0 5 16,0 0-5-16,0 0-1 16,0 0-4-16,0 0 1 15,0 0-5-15,0 0 1 16,0 0-1-16,0 0 0 0,0 0-1 16,0 0 2-16,0 0-1 15,0 0 0-15,0 0 0 16,0 0 5-16,0 0 5 15,0 0 8-15,0 0-3 16,0 0-3-16,0 0-5 16,0 0-5-16,0 0-2 15,0 0 1-15,0 0 0 16,0 0 0-16,0 0 0 16,0 0 0-16,0 0-1 15,0 0 0-15,0 0-4 16,0 0 8-16,0 0-4 0,0 0 0 15,0 0-4-15,0 0-18 16,0 0-39 0,0 0 10-16,0 0-16 0,0 0-72 15,-12 0-453-15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3T00:24:27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9672 5269 603 0,'0'0'19'0,"0"0"-6"15,0 0 2-15,0 0 2 16,0 0 6-16,0 0-11 15,0 0-8-15,0 0-4 16,-3 5 1-16,17-2 3 16,4 0 2-16,6 0 15 15,4-3-15-15,8 0 6 0,7 0 4 16,4 0-5-16,9 0 2 16,5 0-3-16,8-4 3 15,4-4-8-15,6 0 6 16,0-1-7-16,3 1 4 15,0 2-4-15,3-2 1 16,2 1-5-16,1 0 1 16,1-1-4-16,1-3 4 15,1 0-1-15,3 0 0 16,-2 0 4-16,1 0 0 16,-1 2 1-16,-1 1 0 15,-3 1 1-15,0-3-5 16,1 3 5-16,2-3-4 0,3-2 0 15,-1 1-1-15,4 0-1 16,0 0-7-16,-2 1 7 16,2-2 0-16,-4 4 0 15,-4 1 5-15,-2 2-5 16,-5 0 1-16,-2-1-1 16,-2 3 0-16,-2 0-2 15,1-1 2-15,0 1 6 16,0-1-6-16,-4 1-5 15,-7 0 4-15,4-1 2 16,-5 0 0-16,1 0-1 16,0 0 0-16,-2-1 2 0,-1 2-3 15,-2 1 2 1,0 1-2-16,0-1-1 0,2 1 2 16,-2-1 0-16,-1 2 1 15,-1-1 0-15,1 1-1 16,1 0-5-16,0 0 3 15,2 0 0-15,-5 0-7 16,-4 0 7-16,-5 0 0 16,-6 0 3-16,-2 0-2 15,-1-1 2-15,-3-1-2 16,3 0 1-16,0-1 0 16,-4 0 0-16,-1-2 0 0,-7 3 0 15,-1 0 0 1,-8 0 2-16,-2-1-3 0,-7 1 1 15,-5 1 0-15,-5 1 1 16,0 0-1-16,0 0 0 16,0 0 0-16,0 0-36 15,0 0-52-15,0 0-91 16,0 0-260-16</inkml:trace>
  <inkml:trace contextRef="#ctx0" brushRef="#br0" timeOffset="1026.83">16234 5194 286 0,'0'0'45'0,"0"0"7"16,0 0 45-16,0 0-11 0,0 0-43 15,0 0-11 1,0 0-3-16,-2 0-3 0,2 0-11 15,6 0-8-15,8 0-4 16,7 0 1-16,4 0-3 16,5-1 0-16,9-2-1 15,8 1 4-15,8-1-1 16,7 2 3-16,2-1-5 16,1-1 0-16,4 3 1 15,9 0-1-15,5 0 3 16,7 0-4-16,4 0 0 15,1-2 0-15,1 0 0 16,-1 1-1-16,2-2 1 16,0 0 0-16,-3 1 2 15,0-1 0-15,3 0-2 16,0 0 0-16,4 1-2 16,-1 1 6-16,0 1-8 0,-7-1 8 15,-13 1-8-15,-8-1 7 16,-11 1-3-16,-9 0 1 15,-10 0 0-15,-9-2-1 16,-10 2 2-16,-7 0-2 16,-6 0 0-16,-6 0-1 15,-2-1 1-15,-2 0-2 16,0-1-11-16,0-1-2 16,-12 1-29-16,-8-1-195 15,-6 1-55-15</inkml:trace>
  <inkml:trace contextRef="#ctx0" brushRef="#br0" timeOffset="18518.52">14064 7947 494 0,'0'0'0'0,"0"0"6"16,0 0 0-16,0 0 6 16,0 0 11-16,0 0-22 15,0 0-1-15,0 0-16 16,-28 0 9-16,28 0 7 15,0 0 6-15,0 0-4 0,0 0 20 16,0 0 2-16,0 0-14 16,3 0 6-16,10 0-7 15,3 2 7-15,5-2 1 16,4 0-12-16,4 0 12 16,1 0-11-16,5 0 0 15,6 0-1-15,11 0 3 16,9-4 25-16,8 2-21 15,7-2-5-15,1 1-7 16,4-2-3-16,-1-1 3 16,-2 1 0-16,-1 1 5 15,-3-1-5-15,-3-3 2 0,-1 2-1 16,-1-1-1-16,-3 2-4 16,-5 1 4-16,-3 1 1 15,-4-1 1-15,-2 0-1 16,1 4 0-16,1-5 0 15,6 3-1-15,4-3 1 16,1 0-1-16,1 1 1 16,3-2-1-16,3-1 0 15,-1 0-4-15,1-1 4 16,-5 1 0-16,-3 3 3 16,-4-2-2-16,-4 2-1 15,2 1-3-15,-2-1 3 16,2 1 0-16,-3 3-1 15,-1-2 1-15,-2 0 0 0,0 1 1 16,3-1 0-16,2 2-1 16,2-1 0-16,0 0 2 15,1-2-2-15,-2 0-1 16,3 2 1-16,2-4 0 16,2 1 0-16,0 0 0 15,1 3 0-15,-2 1 2 16,2-2 0-16,-2 1-2 15,-1 1-3-15,-2 0 2 16,-3 0 2-16,-6 0-1 16,-4 0 0-16,-6 0 1 0,-5 0-2 15,2 0 2-15,3 0 2 16,0 0-3-16,4 0-1 16,-1 0 1-16,-3 0 2 15,-1-2-2-15,-4 2 0 16,-1 0 0-16,1 0-2 15,-3 0-2-15,1 0 4 16,-1 0 0-16,-2 0 2 16,0 0-2-16,0 0 0 15,-2 0-1-15,1 0 2 16,0 0-3-16,1 0 3 16,-3 0-1-16,1 0 1 15,2 0-1-15,-3 0-1 16,1 0 1-16,2 0 0 15,0 0 0-15,4 0 0 16,3 0 1-16,0 0-1 0,-2 0 3 16,0 3-3-16,-1 0 0 15,-3 1-7-15,0 0 6 16,-1-1 0-16,4 2 1 16,0-3 0-16,0 2 0 15,3 1-2-15,-1-3 1 16,0 3 1-16,-1-3 0 15,0 1 3-15,-4 0-7 16,-2 1 8-16,-1-4-4 16,0 3 0-16,-2-3-5 15,-1 0 5-15,-1 0-1 0,-4 0 2 16,-3 0 0-16,-2 0-1 16,-2 0 0-16,0 0 0 15,1 0 0-15,2 0-1 16,3 1 1-16,-2 1 1 15,1-1-1-15,-2 1 0 16,-2-2 0-16,-3 1-1 16,-1 1 2-16,0-1 0 15,-4-1-1-15,-4 0-1 16,-2 0 1-16,-2 0 1 16,0 0-1-16,0 0 0 15,0 1 4-15,0-1 0 16,0 3 1-16,0-3-2 0,0 0 2 15,0 0-2-15,0 0 1 16,0 0-1-16,0 0-2 16,0 0 12-16,0 0-12 15,0 0 3-15,0 0-2 16,0 0 3-16,0 0-1 16,0 0 11-16,0 0-6 15,0 0-2-15,0 0-6 16,0 0 12-16,0 0-7 15,0 0 2-15,0 0-6 16,0 0-2-16,0 0 2 16,0 0-2-16,0 0 0 15,0 0-3-15,0 0-29 0,0 0-10 16,0 0-23-16,0 0-180 16,0-3-142-16</inkml:trace>
  <inkml:trace contextRef="#ctx0" brushRef="#br0" timeOffset="144346.7">14815 12721 166 0,'0'0'4'15,"0"0"7"-15,0 0 27 16,0 0 24-16,0 0-30 16,0 0-12-16,90-38-1 15,-71 34 33-15,-1-1 22 16,0 2-10-16,-4-2-27 15,0 2-6-15,-3 2-9 16,2-2-6-16,-1 1 2 16,2-1-12-16,5 3 0 15,6-3 3-15,10 1-4 16,8-1 11-16,11 0-3 0,8-1 0 16,6 2 0-16,4-1 7 15,0 1-7-15,3 2-2 16,-4 0 2-16,1 0-9 15,-1 0 6-15,-3 0-7 16,0 2-3-16,5-2-4 16,2 3 4-16,4-3 0 15,0 0 3-15,2 2-3 16,-1 2 2-16,-1 0-2 16,-1 3-1-16,-7-1 0 15,-3 0-5-15,-2-1 2 0,-3-2-3 16,1 2 0-16,-1-2-2 15,-3-1-6-15,-8 1 12 16,-4-2-5-16,-8 1 8 16,-2-2 0-16,-6 0-4 15,-4 0 3-15,-5 0 2 16,-2 0-1-16,-4 0 5 16,-3 0-10-16,-5 0 4 15,1-2 1-15,-5 1 0 16,-1-2-1-16,1 2-4 15,-1 0-3-15,-1-1-13 16,-1 2-27-16,-2 0-24 16,0 0-138-16,-11 0 17 0</inkml:trace>
  <inkml:trace contextRef="#ctx0" brushRef="#br0" timeOffset="145224.81">15533 12864 42 0,'0'0'112'0,"0"0"-66"16,0 0 21-16,0 0 24 0,0 0-8 16,0 0-33-1,-43-17-32-15,43 17-8 0,0 0-8 16,0 0 11-16,0 0 20 16,0 0-3-16,-2 0-5 15,-1 0-16-15,-1 0 3 16,-2 0-11-16,0 0 3 15,0 0-2-15,3 0 1 16,1 0 6-16,2 0-7 16,0 0 4-16,0 0 1 15,0 0-7-15,0 0-8 16,3 0-24-16,17 0 32 16,10 0 13-16,11 0 18 15,15 0-15-15,8 0-2 0,9 0-10 16,1-2 5-16,4 1 1 15,-4 1-6-15,2 0-4 16,-1 0 7-16,-3 0-7 16,2 0 1-16,0 0-1 15,0 0 4-15,1 0-4 16,-1 0 0-16,-5 3 0 16,-7 0 2-16,-5-3-6 15,-3 4 8-15,-8-1-7 16,0-3 3-16,-4 1-9 15,-5-1-2-15,-4 0 11 16,-4 0 0-16,-7 0-3 16,-3 0-1-16,-1 0-2 0,0 0 12 15,-1 0-12 1,0 0 7-16,-3 0-1 0,2 0 0 16,-2 0 1-16,0 0-1 15,0 0 1-15,-2 0-1 16,-2 0 0-16,-4 0 0 15,1 0 0-15,-5 0-3 16,-2 0-38-16,0 0-27 16,0 0-79-16,-7 3-24 15</inkml:trace>
  <inkml:trace contextRef="#ctx0" brushRef="#br0" timeOffset="213134.08">9419 17118 343 0,'0'0'14'16,"0"0"-12"-16,0 0 3 16,0 0 21-16,0 0 65 15,0 0-2-15,0 0-49 16,0 0-19-16,0 0 5 15,0 0 5-15,0 0-4 16,-39-10-4-16,39 10-5 16,-1 0-10-16,1 0 0 15,-2 0-4-15,2 0-4 16,0 0-1-16,0 5 1 16,14 5 0-16,13 0-6 0,14-1-1 15,16 1 7 1,19-10 6-16,24 0 5 0,16 0-1 15,17 0-5-15,13-7 3 16,5-6-7-16,4 1 7 16,4-2-8-16,-5 3 1 15,0 3-1-15,-7 0 0 16,-9-1-4-16,-8-1 4 16,-13-2-14-16,-14 1 14 15,-22 2-10-15,-18 0 7 16,-19 4 3-16,-17 0 6 15,-9 2-6-15,-8 3 0 0,-5 0 0 16,-2 0 0 0,-3 0 0-16,0 0 0 0,0 0-20 15,0 0-28-15,0 0-14 16,0 0-56-16,-11 8-57 16</inkml:trace>
  <inkml:trace contextRef="#ctx0" brushRef="#br0" timeOffset="213892.27">9753 17459 396 0,'0'0'107'16,"0"0"-103"-16,0 0-3 15,0 0 9-15,0 0 30 16,0 0-4-16,73-8-23 16,-56 6-6-16,-3 0 0 15,0 0 6-15,1-1 18 16,0 3-12-16,4-4 8 16,6 0 0-16,10-2-12 0,10 1 13 15,17-7 7 1,17-3 13-16,15 2-12 0,12-4-9 15,15 3-12 1,7-2 2-16,3 3-17 0,5-2 0 16,-3 0 0-16,-8 0 0 15,-7 0-2-15,-5 1 2 16,-13 3 0-16,-10-3-3 16,-14 5-5-16,-9-1 8 15,-15 4-3-15,-6 2 1 16,-13 0-1-16,-9-1 2 15,-10 2 1-15,-7 1 0 0,-5 1 0 16,-2 1 2-16,0 0-2 16,0 0-13-16,0 0-19 15,0 0-11-15,0 0-8 16,-6 0-22-16,-8 0-129 16,-2 0-232-16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3T00:29:14.3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7762 6585 262 0,'0'0'15'16,"0"0"-7"-16,0 0-4 16,0 0 13-16,0 0 42 15,0 0-27-15,0 0-19 0,0 0-2 16,0-10 3-16,0 10 43 15,0 0 0-15,0 0-6 16,0 0-5-16,0 0-11 16,0 0-17-16,1 0-18 15,4 0 8-15,5 0-8 16,5-1 0-16,6-2 9 16,3 2-2-16,6-2-6 15,1 1 1-15,5 1 5 16,7 1-6-16,5 0 2 15,4 0 0-15,3 0 1 16,0 0 2-16,0 1-4 0,1 2 2 16,9-3-4-16,-1 0 0 15,4 0 5-15,-1 0-4 16,-3 0-1-16,3-4 6 16,3-2-3-16,2-3 10 15,5 1-6-15,-1-1-4 16,2 8 4-16,-2 1 4 15,-2 0-1-15,-3 0-10 16,-6 6 2-16,-5 4-2 16,-2 2 1-16,-4-4-1 15,-1-1-1-15,4 0-1 16,5-4 1-16,1 0 1 16,3-2 3-16,-3-1-2 15,1 0 0-15,-3 0 3 16,3 0-4-16,-1 0-1 0,0-4 1 15,-4-1 0-15,-2 4-1 16,-5 1 0-16,-4 0 1 16,2 0 1-16,1 0 1 15,6 1-2-15,1 4 0 16,0-1 1-16,-1-2 1 16,-2-2-2-16,2 0-3 15,1 0 1-15,3 0 2 16,0 0 0-16,0 0 2 15,-1-3-2-15,-3-2 0 16,-3 1 1-16,-1-1 1 16,1-1-4-16,1 0 4 0,3-1-5 15,-1 0 4-15,0 1-4 16,2-1 6-16,-2 2 0 16,3 1-3-16,-2 1-4 15,-5 1 4-15,-1 2 0 16,-8 0-2-16,-2 0 2 15,-2 0 2-15,-1-3-1 16,4 1 1-16,5-4-2 16,4 0-4-16,0 1 4 15,5 0 2-15,-2 1 0 16,-1 1-2-16,-1 1 0 16,-2 1 1-16,1-1-1 15,2 2 0-15,1-2-3 0,3 1 3 16,-1-1 0-16,1 2 2 15,-4 0-6-15,6 0 5 16,-1 0-1-16,-1 0 0 16,-1 0 1-16,0 0-1 15,-6 0 0-15,-1 0-1 16,2 0-2-16,-1 0 2 16,3 0 2-16,3 0 0 15,-2 0 1-15,0-1-2 16,0 1 1-16,-1 0-1 15,-1 0-4-15,0 0 4 16,-4 0 2-16,2 0-2 0,-2 0 0 16,-6 0-2-1,0 0 2-15,-2 0 0 0,-4 0 1 16,0 0-1-16,0 0 2 16,-7 0-2-16,-9 0 4 15,-6 0-4-15,-9 0 0 16,-4 0 1-16,-2 0-3 15,1 0 0-15,1 0 2 16,5 0 2-16,3 0-2 16,4 0-2-16,1 0-3 15,-2 0-35-15,-5 0-64 16,-7-4-302-16</inkml:trace>
  <inkml:trace contextRef="#ctx0" brushRef="#br0" timeOffset="18128.4">8017 8165 385 0,'0'0'11'0,"0"0"21"16,0 0 45-16,0 0 3 15,0 0-42-15,0 0 4 0,0 0-42 16,-28 0 1-16,28 0-1 16,0 0 12-16,-2 0 11 15,2 0-1-15,0 0-1 16,0 0-17-16,0 0-4 16,2 0-3-16,15 3 3 15,13 0 22-15,9-3 5 16,7 0-8-16,13 0-3 15,4 0-1-15,12 0-7 16,9-3-4-16,8-4 1 16,10 0 0-16,3 2-5 15,3-1 6-15,2 3-6 16,-1 1 0-16,0-3-2 0,9 1-6 16,-2-3 5-16,-2-3-20 15,-4 0 20-15,-11 1-2 16,-7-3-1-16,-7 4 5 15,-11-1 2-15,-8 2-1 16,-8 1 8-16,-7 2-8 16,-5 2-6-16,-4-1 6 15,-6 1 0-15,1-1 4 16,-7 2-3-16,-6 1-1 16,-3-1 0-16,-4 1-5 0,-6 0 1 15,-3 0 0 1,-5 0-14-16,-3 0 17 0,0 0 1 15,0 0 5-15,0 0-5 16,0 0 0-16,0 0-6 16,0 0-3-16,0 0-17 15,0 0-56-15,0 2-91 16,-3 0-272-16</inkml:trace>
  <inkml:trace contextRef="#ctx0" brushRef="#br0" timeOffset="22843.85">4908 9160 356 0,'0'0'0'15,"0"0"-42"-15,0 0 42 16,0 0 24-16,0 0 2 16,0 0 8-16,0 0-24 15,-4 0 1-15,4 0-6 16,0 0 4-16,0 0 17 16,0 0 15-16,0 0 5 0,0 0-5 15,0 0-21 1,0 0-6-16,0 0-7 0,0 0 3 15,3 0-6-15,10 0 2 16,14 0 3-16,14 0 9 16,11-3 3-16,15-2-9 15,13 0-11-15,10-2 13 16,10 1-10-16,7 0 3 16,2-1-4-16,1 0-1 15,-5 0-4-15,-7-1 7 16,-7 2-7-16,-7-2 4 15,-8 5-4-15,-9-1 0 16,-3-1 0-16,-7 2 2 16,-7 1 3-16,-3-1-3 15,-7 1 0-15,-6-1 0 0,-10 2 0 16,-4-2-3-16,-7 3 0 16,-7 0 3-16,-5 0 0 15,1 0-14-15,-2 0 4 16,0 0 1-16,0 0-1 15,0 0-13-15,0 0-41 16,0 0-28-16,0 0 0 16,-8 0-167-16</inkml:trace>
  <inkml:trace contextRef="#ctx0" brushRef="#br0" timeOffset="36400.48">9561 12134 137 0,'0'0'100'0,"0"0"-30"16,0 0-15-16,0 0 26 16,0 0 5-16,0 0-26 15,0 0-25-15,0 0-6 16,1 0-11-16,-1 0-9 15,0 0-9-15,0 0 7 16,0 0-14-16,0 0 14 16,5 0-12-16,4 0 12 15,5 0-1-15,2-3-5 16,4 1 0-16,7-4 2 0,9 4 0 16,7-2-3-1,5 2 0-15,6-1 1 0,-2 3-1 16,-3 0 2-16,2 0 7 15,-2 0-9-15,-6 0-3 16,1 0 3-16,-3 0 6 16,0 2-2-16,-1-2-4 15,1 0 0-15,-3 0 0 16,-2 0 1-16,-2 0-1 16,3 0 1-16,2 0-1 15,1 0 2-15,6 0-2 16,1 0 3-16,3 0-2 0,1 0 0 15,-3 0-1 1,-2 0 0-16,-4 0-4 0,0 0 4 16,4 0 5-1,0 0-5-15,5 0-1 0,1 0 1 16,3 0 5-16,-4 0-5 16,1-2-5-16,-1 2 5 15,-3 0 7-15,1 0-7 16,-4 0 0-16,-1 0 0 15,-2 0 0-15,0 0 0 16,-3 0-1-16,0 0 1 16,-1 0-3-16,-1 0 3 15,1 0 2-15,-1 0-2 16,6 0 1-16,2 0 0 16,6 0-2-16,-2 0 2 0,-1 0 1 15,-5 0-2-15,-1 0-6 16,-3 0 6-16,1 0 0 15,4 0 3-15,1 0-1 16,3 0-4-16,-3 0-2 16,4 0 4-16,2 0 0 15,-5 0 6-15,3 0-6 16,-1 2 0-16,-2 1 0 16,-2 0-1-16,0-1 1 15,-2 2 0-15,4-4 0 16,-3 4 0-16,5-2 2 15,-3 0-4-15,7 1 4 0,0 0-2 16,2 0 0 0,-2 2 0-16,-1-1-1 0,-5-1 2 15,-3 0 1-15,-2-1-2 16,-2-2-2-16,1 0-2 16,0 0 4-16,0 0 0 15,0 0 4-15,-4 0-4 16,2 0 0-16,-2 0-6 15,-1 0 8-15,2 0-2 16,1 0 0-16,2 0 1 16,2 0 4-16,1 0-5 15,4 0-1-15,-3 2-1 16,1 1 1-16,0 2 1 0,-2-2 0 16,0 1-1-1,2 3 1-15,2-4 0 0,3 0-1 16,5 1 1-16,2 3 0 15,-1-4 0-15,-4 0 1 16,-4 1-1-16,-5-1 0 16,-4 1-7-16,0-1 7 15,1-3 3-15,-1 2-2 16,2-1 1-16,1-1-4 16,0 0 4-16,0 0-4 15,1 0 0-15,-1 0-1 16,-4 0-1-16,-3 0 4 15,-2 0-2-15,0 0 1 0,0 0-2 16,0 0 3-16,1-3 0 16,5 0 3-16,1-1-3 15,-1 3-4-15,0-1 4 16,0 2 0-16,0-1-2 16,0 1 2-16,0 0 0 15,3-1-2-15,-2-1 2 16,2 2 0-16,-2-3 0 15,-3 3-8-15,-1-3 6 16,-1 0-2-16,-2 3 3 16,-1 0-9-16,2 0-7 15,2 0 0-15,2 0 6 16,2 0-9-16,0 0-3 16,0 0 17-16,-1 0 6 0,3 0-8 15,-3 0 4-15,-2 0 2 16,2 0-12-16,1 0 14 15,-1 0-8-15,-2 0-4 16,1 0-1-16,-1 0 5 16,-5 0 3-16,1 0 4 15,-3 0-6-15,-3 0 2 16,0 0 4-16,-6 0-4 16,4 3-5-16,-3-3-2 15,4 0-45-15,1 0 16 16,0 0 22-16,1 0 18 15,2 0-15-15,-2 0-7 0,2 0 6 16,-2 0-2-16,1 0 1 16,-3 0-27-16,0 0 29 15,-3 0 0-15,-1 0 9 16,1 0-62-16,1 0 19 16,3 0 15-16,0 0 4 15</inkml:trace>
  <inkml:trace contextRef="#ctx0" brushRef="#br0" timeOffset="37743.8">17550 12196 16 0,'0'0'13'16,"0"0"-13"-16,101 0-7 16,-64 0 5-16,0 0 4 0,-1 0 0 15,3 0 3-15,0 0-3 16,-3 0-1-16,-2 0 8 15,-1 0-8-15,-2 0-1 16,2 0 0-16,-5 0 1 16,1 0 1-16,-4 0-2 15,-1 0 4-15,0 0-2 16,0 0 0-16,1 0-1 16,0 0 1-16,-4 0 4 15,-3-6 23-15,-2 0-2 16,0-2-8-16,-2 2 4 0,-2-2 4 15,-3 3 10 1,-2 0-26-16,0 1-1 0,0 2-8 16,5-1-2-16,4 1-4 15,5 1 4-15,3 1 1 16,3 0-1-16,2 0-3 16,0 0 3-16,1 0-4 15,2 0 8-15,-1 0-3 16,-1 0 0-16,-1 0-1 15,0 0 0-15,-2 0 4 16,1-2-4-16,0-1 0 16,5-1 0-16,1 2 0 15,1-1 0-15,2 0-2 16,-3 1 0-16,0 1 2 16,2-2 1-16,0 1-1 0,2 1 0 15,0-1 0-15,-2 2 0 16,0 0 0-16,-2 0 0 15,2 0 0-15,-2 0 0 16,2 0 1-16,-5 0-1 16,1 0 0-16,0 0 0 15,1 2 3-15,2-2 1 16,-3 0 7-16,0 0 24 16,-5 0-16-16,-4 0 10 15,-4 0-13-15,-3 0-7 0,-4 0 10 16,1 0-11-1,-2 0-8-15,-1 0 0 0,3-2 6 16,3 2-4-16,1-3-1 16,4-2 6-16,-1 2-7 15,0 0 2 1,4 2-8-16,1 1 12 0,1 0-6 16,2 0 0-16,2 0-3 15,2 0 3-15,-3 0-5 16,3 0 4-16,-1 0 1 15,0 0 3-15,3 1-3 16,-1 1 0-16,0-1 0 16,0-1 0-16,0 0-4 15,-2 0 4-15,2 0 0 16,0 0 0-16,-2 1-19 16,2 1 17-16,-2-2-45 0,-2 0 47 15,-6 0-15-15,0 0 6 16,-5 0 9-16,0 0 0 15,-2 0-18-15,3 0-31 16,4 0 19-16,-1 0 29 16,4 0-3-16,2 0-8 15,-1 0-18-15,1-2 30 16,-3 1-3-16,-4 0 3 16,-3-1 0-16,-2 1 1 15,-2 0-1-15,-1 1-5 16,-1-2 5-16,3 2 7 15,2 0-7-15,3 0 2 16,6 0-1-16,2 0-1 0,-1 0 7 16,3 3-7-16,-2 0 5 15,-2-2-3-15,-2 2 28 16,-4-3-27-16,0 1 19 16,2-1-6-16,0 0-6 15,0 0 1-15,3 0 24 16,-1 0-22-16,-1 0-12 15,1 0 2-15,-3 0 2 16,-3 0-1-16,-4 0 9 16,0 0-2-16,-1 0 6 15,-2 0-3-15,1 0 8 16,-1 0-5-16,2 0-3 0,-1 0-9 16,3 0 2-1,-1 0 3-15,0 0-10 0,-2 0 4 16,-3 0 2-16,0 0-6 15,-4 0 3-15,-4 0-3 16,1 0-2-16,-2 0 0 16,0 0-12-16,0-1-51 15,0-1-59-15,0-2-72 16</inkml:trace>
  <inkml:trace contextRef="#ctx0" brushRef="#br0" timeOffset="41208.46">6276 13106 459 0,'0'0'3'16,"0"0"7"-16,0 0-1 16,0 0 10-16,0 0 30 15,0 0-6-15,0 0-11 16,-34-10-17-16,34 10-15 15,0 0-17-15,0 0 10 16,0 0 1-16,0 0 5 16,0 0 1-16,0 0 1 15,3 2 6-15,1-1-8 16,5 1 1-16,3-2 0 16,8 3 0-16,5-3 3 0,12 2 1 15,6-2-1-15,4 2 2 16,5 0 4-16,3 0-7 15,3-1 2-15,3-1-4 16,5 2 11-16,7-2-11 16,6 1 1-16,3-1-1 15,2 0 7-15,2 0-6 16,1 0-2-16,-5 0 0 16,-1 2 1-16,-6 1 8 15,-6 1-8-15,-2 0 0 16,-2-1 0-16,-2-2 2 15,-2 0-2-15,1 0 0 0,-1-1 0 16,1 0 2-16,4 0 2 16,3 0 1-16,0 0-5 15,0 0 3-15,-3 2-1 16,-2 1-2-16,2 0 0 16,1 0 0-16,3-1-1 15,-3 2 2-15,-1 3 2 16,-3-4-3-16,-1 3 0 15,1-3 0-15,4 2 1 16,0-5-2-16,-1 3 3 16,-2-1-4-16,0-2 6 15,5 0-7-15,-2 1 4 16,6-1-1-16,-3 0 5 0,1 2-4 16,0-2-2-16,2 0-2 15,4 0 0-15,3 0 3 16,0 0 2-16,-3 0-1 15,-3 0-1-15,-4 0 0 16,-9 0 0-16,-3 0 0 16,-9 4-1-16,-10 1-1 15,-6-2 2-15,-11 0 2 16,-4-1-2-16,-9-2-1 16,-6 1 1-16,0-1 1 15,-3 0 0-15,0 0 4 16,0 0-5-16,0 0-4 15,0 0-1-15,0 0-38 16,0 0-72-16,-6 0-314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3T00:30:52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17141 2182 333 0,'0'0'30'16,"0"0"9"-16,0 0 25 0,0 0-3 15,0 0-11-15,0 0-5 16,0 0-3-16,0 0-13 15,-15-12 2-15,15 12-3 16,0 0 7-16,0 0-9 16,0 0 0-16,0 0-14 15,0 0 1-15,0 0-12 16,0 0-1-16,0 0-32 16,15-1 7-16,16-4 25 0,14 0 8 15,12-2-4 1,4 3-2-16,1-2 10 0,-2 2-12 15,-2-1 0-15,-4 3-1 16,-8 0-28-16,-7 1-39 16,-8 1-36-16,-14-2-197 15</inkml:trace>
  <inkml:trace contextRef="#ctx0" brushRef="#br0" timeOffset="916.58">12281 2273 368 0,'0'0'39'15,"0"0"-29"-15,0 0 10 16,0 0 18-16,0 0 6 16,0 0-9-16,-64 0-10 15,64 0-15-15,0 0-10 16,0 0-13-16,0 0 6 15,17 0-2-15,12 0 9 16,16-9 7-16,12-3 1 16,13-3 3-16,0 0-1 0,5 3-6 15,-2 3 6-15,-8 6-10 16,-5 3-8-16,-10 0-93 16,-9 3-237-16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3T00:33:33.0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6930 2777 5 0,'0'0'0'0,"0"0"0"0,0 0 0 16,0 0 0-16,0 0 0 15,0 0 8-15,0 0-8 16,-66-5-13-16</inkml:trace>
  <inkml:trace contextRef="#ctx0" brushRef="#br0" timeOffset="803.61">6782 2743 25 0,'0'0'41'0,"0"0"-13"0,0 0-16 0,0 0-11 16,-85-5 4-16,70 5 0 16,4 0-4-16,0 0 5 15,3 0-2-15,-1 0 0 16,3-3 5-16,3 3-5 16,-3-2 29-16,2-1-25 15,2 0 11-15,1 0-11 16,1 0 17-16,-3 3-11 0,1 0 14 15,-1-2 26-15,-3 1-16 16,2-1 26-16,-5-1-31 16,3 0-10-16,0 2 7 15,0-2-16-15,-1 2 25 16,1 0-8-16,0-2-12 16,-2-1-6-16,5 4-1 15,-3-1 13-15,5 1-12 16,-1-2-6-16,2 2 1 15,0 0-2-15,0 0-1 0,0 0-5 16,0 0 3 0,0 0-5-16,0 0 2 0,0 0-15 15,0 0 4-15,0 0-13 16,0 0 17-16,12 0 7 16,9 0 2-16,13 0 10 15,8 0-5-15,13 0-7 16,11 0 0-16,4 0 0 15,9-6 3-15,-1 0 1 16,2 1-4-16,-1 1 4 16,-4-1 0-16,-1 4-4 15,-8 1 0-15,-5 0-5 16,3 0 5-16,-3 0 5 16,4 0-2-16,3 0 0 15,7-7-3-15,1 0-5 0,15-3 4 16,6-3 1-1,4 2 0-15,1-5 0 0,-5 1-2 16,-3 3 2-16,-3 1 2 16,0 1-2-16,-5 0-1 15,-1 0 1-15,-3 1 3 16,-1 0 3-16,-5 1-6 16,-5 2-2-16,1-2 1 15,-7 3 1-15,0-1 0 16,-7 6 0-16,-13 0 4 15,-5 0 0-15,-13 0-4 16,-3 0 0-16,-4 0 1 0,-4-3-1 16,-5 3-1-16,-3 0-4 15,-4 0 5-15,-4 0 4 16,0 0 4-16,0 0-7 16,0 0-1-16,0 0 1 15,0 0 0-15,0 0-1 16,0 0 1-16,0 0-1 15,0 0-1-15,0 0-1 16,2 0-12-16,2 0-28 16,-2 0-35-16,-2 11-99 15,0-2-213-15</inkml:trace>
  <inkml:trace contextRef="#ctx0" brushRef="#br0" timeOffset="4678.96">12072 2747 23 0,'0'0'256'16,"0"0"-236"-16,0 0 4 15,0 0 8-15,0 0 23 0,0 0-23 16,-34-15-12 0,34 13-9-16,0 1-10 0,0 1-1 15,0 0-8-15,0 0-9 16,0 0 17-16,0 0 0 16,0 0 3-16,0 0 3 15,0 0-6-15,0 0-2 16,1 0-1-16,15 0 3 15,4 0 0-15,6 0 5 16,3 0 9-16,6 0-14 16,2 0 7-16,5 0-7 15,4 0 0-15,1 0 0 16,0 0-7-16,2 0 7 16,-2 0 0-16,0 0 13 15,0 0-13-15,0 0-2 0,1 0 2 16,1-2 4-16,2-1 7 15,-6 2-2-15,1-1-2 16,-4 2 3-16,1 0-10 16,3 0 0-16,6 0 1 15,2 0 5-15,6 0-6 16,4 0 0-16,0 0 1 16,3 0-1-16,2 0 0 15,0 0 0-15,-3 2 3 16,-6 1 2-16,-4-2-5 15,-4 1-5-15,-2-2 5 16,0 0 0-16,0 0 0 0,4 0 1 16,1 0 7-1,3 0-16-15,-1 0 10 0,0 0-4 16,-2 0 4-16,3 0-2 16,-3 0 0-16,2 3 3 15,-2 0-4-15,-4-3 2 16,1 3 2-16,0-3-3 15,2 0-6-15,7 0 6 16,3 0 0-16,2 0 3 16,1 0-6-16,-3 0 4 15,-1 0-1-15,-4 0 1 16,-2 0 0-16,-5 0 0 16,-2 0-1-16,-1 0 3 0,-3 0-1 15,3 0-2-15,3 0-7 16,5 0 7-16,3 0 7 15,2 2-7-15,-2 1 0 16,-5 0-6-16,-4-2 3 16,-9 1 0-16,-2-2 2 15,-7 0 1-15,-3 0-3 16,-1 0 3-16,0 0 7 16,1 0-7-16,4-6 2 15,2 1-2-15,1 0 0 16,6 1-4-16,-4-1 4 15,-2 2 0-15,-2 1 0 0,-5 1 2 16,-2-1 1 0,-1 2 1-16,-2-2-4 0,-1 0 0 15,-3 0-7-15,-2-1 8 16,-3 3-1-16,-3-1 7 16,-7 1-7-16,-3 0 2 15,-2-1-1-15,-1 1 1 16,2 0 22-16,-2 0 10 15,0 0-13-15,0 0-15 16,0 0-6-16,0 0 5 16,0 0-2-16,0 0 1 15,0 0-3-15,0 0 12 16,0 0-2-16,2 0 11 16,-2 0-10-16,0 0-8 0,0 0-3 15,0 0-1-15,0 0-2 16,0 0 2-1,0 0 11-15,0 0-8 0,0 0-2 16,0 0 4-16,0 0 7 16,0 0-5-16,0 0-1 15,0 0 4-15,0 0 4 16,0 0-6-16,0 0-3 16,0 0 9-16,0 0-11 15,0 0 4-15,0 0 2 16,0 0-3-16,0 0 5 15,0 0 2-15,0 0-7 16,0 0 1-16,0 0-2 0,0 0-3 16,0 0 15-16,0 0-13 15,0 0 5-15,0 0-2 16,0 0 5-16,0 0-12 16,0 0 9-16,0 0-3 15,0 0-5-15,0 0 0 16,0 0 12-16,0 0-9 15,0 0 7-15,0 0 7 16,0 0 10-16,0 0-6 16,0-1 13-16,0-2-14 15,0-1-14-15,0 1 5 16,0 1-12-16,0 2 0 16,0 0-12-16,0 0 6 15,0 0-4-15,3 0-20 0,3 0-11 16,2 0 14-16,-1 0 14 15,1 0-13-15,-5 0 16 16,-3 0-24-16,0 0-8 16,0 0-38-16,-14 0-105 15,-11 0-199-15</inkml:trace>
  <inkml:trace contextRef="#ctx0" brushRef="#br0" timeOffset="10625.6">17545 2776 73 0,'0'0'38'15,"0"0"-8"-15,0 0 16 16,0 0 21-16,0 0-19 15,0 0-10-15,0 0-9 16,-6 1-2-16,6-1 3 16,0 0-7-16,0 0-6 15,0 2-13-15,0-2-4 16,0 0-14-16,0 0 6 0,0 0 8 16,6 0 26-16,8 0-18 15,6 0-4-15,6 0 11 16,2 0-7-16,8 0 1 15,4 0-9-15,9 0 2 16,5 0 7-16,3 0-4 16,2 0 0-16,2 0 0 15,2 0-2-15,1 0 11 16,-1 0-3-16,-5 0-7 16,-4 0-1-16,-8 0-1 15,0 1 0-15,-1 0 1 16,3-1-2-16,3 0 2 15,5 0 1-15,2 0-3 0,2 0-1 16,-2 0 2 0,0 0 1-16,0 0 3 0,-2 0-2 15,-4 0 1-15,2 0-4 16,-4 0 3-16,-3 0-3 16,-4 1 2-16,-1-1 4 15,-2 2-7-15,3-1 0 16,-1 2-1-16,-2 0 1 15,-1 0 4-15,-3 1-2 16,-3-2-2-16,-2 1-4 16,-1-1 4-16,0 1 0 15,-2-2 0-15,2 0 2 0,1 2-2 16,3-3-2 0,4 0 2-16,3 0 4 0,1 0-4 15,1 2 0-15,-1-2 1 16,-1 0-1-16,0 0 0 15,0 0 1-15,-4 1-1 16,3 1 0-16,-3-1 0 16,-1-1 1-16,0 0-2 15,-2 0 0-15,-1 0-1 16,-1 0 2-16,-1 0 1 16,-3 0 0-16,1 0 1 15,-1 0-2-15,-1 0 0 16,-1 0 3-16,1 0-2 15,2 0-2-15,0 0 2 16,4 0-2-16,0 0 1 0,0 1 0 16,-3 1-1-16,-5-2 2 15,-7 1-1-15,-5-1 0 16,-4 2 2-16,-4-2 2 16,-2 0-4-16,-3 0 3 15,0 0 5-15,0 0 7 16,0 0 5-16,0 0-6 15,0 0 2-15,0 0-8 16,0 0-2-16,0 0-5 16,0 0 1-16,0 0-4 15,0 0 2-15,0 0-15 16,0 0-2-16,0 0-40 0,0 0-18 16,0 0 14-16,-1 0-40 15,-7 0-8-15,-4 0 19 16,-6 0-26-16,-4 0 18 15</inkml:trace>
  <inkml:trace contextRef="#ctx0" brushRef="#br0" timeOffset="12102.84">22072 2763 74 0,'0'0'81'0,"0"0"-50"16,0 0 46-16,0 0-17 16,0 0 8-16,0 0 4 0,0-4-16 15,0 4-16-15,0 0-11 16,0 0-4-16,0 0-8 15,0-2-5-15,0 2-12 16,0-2-4-16,18-1 4 16,10-2 1-16,6 1 2 15,10-1-1-15,8 2 0 16,5 0 0-16,7 0 5 16,5 3-7-16,5 0 7 15,5 0 3-15,8 0-3 16,5 0-6-16,5 0 5 15,6 6-6-15,1-3 1 16,2 2-1-16,-6-2 0 0,-7 1 0 16,-11-2 5-16,-14-2-5 15,-10 3 0-15,-13-3 0 16,-13 0 1-16,-13 0-1 16,-10 0 1-16,-6 0-1 15,-1 0 0-15,-2 0 1 16,0 0 0-16,0 0-1 15,0 0 1-15,0 0-1 16,1 0 0-16,3 0 0 16,2 0-4-16,0 0 3 15,0 0-7-15,0 0-2 16,0 0-9-16,-4 4-23 0,-2 1-36 16,0 2-72-1,0-1-40-15,-9-3 31 0</inkml:trace>
  <inkml:trace contextRef="#ctx0" brushRef="#br0" timeOffset="23271.68">9516 3953 225 0,'0'0'0'0,"0"0"13"15,0 0-7-15,0 0 6 16,0 0-5-16,0 0 41 15,0 0-8-15,-49-3-15 16,47 3-11-16,2 0-8 16,0 0-6-16,0 0-2 15,0 0-10-15,0 0-11 16,0 0 13-16,0 0 10 0,9 6 0 16,4 1 0-16,4 1 3 15,7 0-2-15,4-3 3 16,8 2-4-16,7-5 1 15,8-2 0-15,6 0 3 16,2 0 3-16,1 0-6 16,-2 0 3-16,-1 0-3 15,-5 0 0-15,0-2 0 16,0 0-1-16,-2 1 0 16,0-3 1-16,2 1 1 15,4 1-1-15,2-2-1 16,9-1 1-16,6-1-1 15,8 1 0-15,2 2 0 0,1 0-2 16,1 3 2 0,1 0 0-16,1 0 0 0,-1 0 0 15,-2 0-2-15,1 0 2 16,3 0 0-16,1 0 4 16,4 0-4-16,8 0 0 15,8 0-6-15,4 0 10 16,7 0-8-16,-3 0 4 15,-3 0 0-15,-4 0 5 16,-7 0-4-16,-10 0 3 16,-7 0-4-16,-5 5 0 15,-8 1 0-15,-3 2 1 16,0-1 1-16,3-2-1 16,6 0-1-16,5-2 1 0,-2 0-3 15,4 0 0 1,-2-2 2-16,-2 1 0 0,-1 3 1 15,-7-1-2-15,-5 2 2 16,-5-2 1-16,-6-1-2 16,2 2 0-16,-4-3-2 15,4 0 2-15,0 0 0 16,-1-2 3-16,4 0-3 16,1 0 0-16,2 0-1 15,-2 0 2-15,-1 0-5 16,-7 0 3-16,-4 0 1 15,-7 0 7-15,-3 0-1 0,-5 0-6 16,-4 0-6-16,-3 0 2 16,-5 0 4-1,-10 0-5-15,-3 0 10 0,-8 0-3 16,-2 0 8-16,-2 0 14 16,0 0 30-16,0 0-36 15,0 0-5-15,0 0-13 16,1 0 0-16,-1 0-2 15,0 0-33-15,4 0-77 16,-1-2-33-16</inkml:trace>
  <inkml:trace contextRef="#ctx0" brushRef="#br0" timeOffset="46792.57">1618 10629 186 0,'0'0'6'0,"0"0"-1"0,0 0-5 15,0 0 3 1,0 0 3-16,0 0 13 0,0 0-13 15,0 0 4-15,-25 0-10 16,25-1 0-16,0-1 1 16,0 2 9-16,-2 0 17 15,1-2-21-15,1 2 22 16,0 0-10-16,0 0-11 16,0 0 7-16,0 0-14 15,0-1-3-15,0 1-10 16,0 0 9-16,1 0 4 15,11 0 0-15,6 0 7 0,3-2-7 16,9 0 10 0,4-2-6-16,9-1 0 15,11-3-2-15,1-2 5 0,3-2-5 16,-4 0-2-16,-2 2 0 16,-1 0 2-16,-2 4 3 15,-7-1-1-15,-6 4 0 16,-4 3-3-16,-6 0 3 15,1 0-1-15,-3 0-2 16,1 0 1-16,2 0-1 16,1 0 0-16,5-1 0 15,0-1 5-15,4-1 1 16,-1 1-2-16,4-3 1 0,0 1-3 16,2 0 0-1,4 0 2-15,-1 0-3 0,0-1-2 16,-3 0 1-16,2 1-2 15,1-4 2-15,1 1-1 16,2 0 2-16,1-3-2 16,-1 3 2-16,0 1-2 15,-3-3 0-15,1 2 0 16,0-2 0-16,2 1 0 16,2 0 0-16,0-1 2 15,2 1-2-15,0 0 1 16,-1 2-1-16,4-2 3 15,2 2-3-15,-2 3 1 16,3 0-1-16,0-2 2 0,2 0-2 16,-2-4-1-16,-4 1-4 15,-5-1 3-15,-3 3 4 16,-7-3-4-16,-3 0 8 16,-5 2-10-16,-4-3 7 15,0 5-6-15,-5 0 6 16,-5-2-7-16,-4 5 2 15,-7-1 0-15,-3 1-37 16,-2 0 7-16,-1 2-3 16,-6 0-80-16,-28 0 35 15</inkml:trace>
  <inkml:trace contextRef="#ctx0" brushRef="#br0" timeOffset="47490.5">2101 10882 106 0,'0'0'13'16,"0"0"0"-16,0 0-4 15,0 0 4-15,0 0 28 16,0 0-41-16,0 0-40 15,0 0 40-15,33 0 64 16,10 0-50-16,7-2 14 16,3-5-25-16,1 1 7 15,4-1-2-15,0-2-8 16,0 0 1-16,2-3-1 16,6 1 17-16,-1-3 2 15,1 2-17-15,6-2 10 0,5-1 1 16,8 0 7-16,9 1-11 15,5-3 0-15,8 0-6 16,-4-2-1-16,0 1 3 16,0 1-4-16,-12 4 4 15,-12 2-5-15,-5 2 3 16,-11 4-3-16,-11-2 0 16,-7 4 0-16,-9-3-1 15,-9 2 1-15,-8-3-4 16,-7 5 4-16,-2 1 5 15,-7 0-5-15,-1 1 3 16,-2 0 20-16,0 0 26 0,0 0-19 16,0 0-18-16,0 0-8 15,0 0-6-15,0-2 2 16,0 2-4-16,0 0 0 16,0 0-21-16,0 0-19 15,0 0-55-15,0 0-49 16,0 0-2-16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3T00:41:40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2610 8040 573 0,'0'0'4'16,"0"0"-4"-16,0 0 9 16,0 0 34-16,0 0-1 15,0 0-17-15,0 0-25 16,-58-28 14-16,58 28-10 16,0 0-3-16,0 0-1 0,0 0-4 15,0 0 4-15,0 0 5 16,0 0-3-16,0 0-2 15,0 0-10-15,3 0-3 16,13 0 13-16,9 8 5 16,13 1 6-16,8 1 8 15,14-2-17-15,11 1 3 16,13-2-3-16,17-2 7 16,13 2-1-16,7-1 9 15,1 3-6-15,3 2-9 16,-7 2-1-16,0 2-1 15,-8 2-2-15,-5-2 2 0,-3 0 6 16,-2 0-6 0,2-2-5-16,-4-1 5 0,-4-2 0 15,-6 0 3-15,-12-3-3 16,-10-1-3-16,-12-1 3 16,-14-2 1-16,-12 0 1 15,-13-3 1-15,-9 0-3 16,-3 0 3-16,-3 0 32 15,0 0 28-15,0 0-30 16,0 0-14-16,0 0-18 16,0 0-1-16,0 0-9 15,0 0 7-15,0 0-22 16,2 0-50-16,1 0-2 16,4 0-86-16,-1-6-150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3T00:45:09.4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9468 4771 9 0,'0'0'10'16,"0"0"2"-16,0 0-5 15,0 0 0-15,0 0-2 0,0 0-4 16,0 0 3 0,0 0 1-16,0 0 7 0,0 0 3 15,15-5-7-15,-15 5 0 16,0 0 0-16,0 0-3 16,0 0-5-16,0 0-3 15,0 0 3-15,0 0 0 16,0 0 3-16,0 0 0 15,0 0-3-15,2 0 0 16,0 0 0-16,-2 0 1 16,2 0 1-16,-1 0-4 15,1 0 4-15,-2 0-2 0,0 0 1 16,0 0 0-16,0 0-1 16,0 0-2-16,0 0-2 15,0 0-27 1,0 0 7-16,0 0 12 0,0 0 2 15,0 0 10-15,0 0 2 16,0 0 0-16,0 0 1 16,0 0-6-16,0 0-3 15,0 0-2-15,0 0-14 16,0 0 13-16,0 0 9 16,0 0 0-16,0 0 0 15</inkml:trace>
  <inkml:trace contextRef="#ctx0" brushRef="#br0" timeOffset="70133.2">12666 8785 394 0,'0'0'7'0,"0"0"-7"15,0 0 51-15,0 0 13 0,0 0-24 16,0 0-21 0,0 0-12-16,0 0-7 0,-39-24 0 15,39 24 1-15,0 0 1 16,0 0-4-16,0 0 0 15,0 0-3-15,0 0 4 16,0 0-19-16,2 0 20 16,14 0 12-16,4 0 14 15,3 0-15-15,7 4-8 16,3-1 20-16,3 0-2 16,4 3-10-16,2-1 8 15,1-2-14-15,3 1-3 0,2-1 12 16,6-1-10-16,6 1 5 15,1-3-3 1,1 2 3-16,0 0-3 0,-4 1 4 16,1-2-3-16,3 1-6 15,2-2 2-15,0 0-3 16,-3 0 0-16,-4 0 0 16,-2 0 6-16,-2 1-6 15,-1 0 0-15,0 1 0 16,1 3 5-16,2 0-5 15,2-1-5-15,4-1 5 16,5 0 0-16,5-3 0 16,8 0 6-16,1 0-2 0,-6 0-4 15,-7 0 0-15,-10 0 6 16,-5 0-9-16,-3 0 3 16,-1 0 0-16,-5 0 3 15,2-3-3-15,-5-1-1 16,3 1 1-16,2-2 3 15,4 3-1-15,2 2-2 16,7 0-2-16,1 0 2 16,0 0 2-16,-2 0-1 15,-5 0 3-15,-3 2-4 16,-1 3-9-16,1-1 9 16,-2-1 4-16,-1 4-3 0,-6 0 1 15,-1-2-2-15,-2 1 0 16,6-1-2-16,1 0 1 15,0-1-4-15,1 1 5 16,-2-3 6-16,-5-2-6 16,-7 0 1-16,-6 1-1 15,-8-1 0-15,-2 0 0 16,-8 0-1-16,-2 0 1 16,-2 0 0-16,-2 0 5 15,1 0-2-15,-2 0-1 16,1 0-2-16,3 0-1 15,-2 0 0-15,2 0-4 16,-1 0 3-16,-1 0 1 16,-1 2 2-16,-1-2-2 15,0 0 0-15,0 0-5 16,0 0 0-16,0 0-21 0,0 4-23 16,0 1-37-16,-10-1-55 15,-9-3-200-15</inkml:trace>
  <inkml:trace contextRef="#ctx0" brushRef="#br0" timeOffset="183623.84">8937 16016 87 0,'0'0'76'16,"0"0"-19"-16,0 0-27 15,0 0-18-15,0 0 6 16,0 0 20-16,-1 0 25 16,-2 0 12-16,0 0-24 15,0-1 1-15,1-2-7 16,1 3-17-16,-1 0 17 15,2 0-12-15,0 0-17 16,0 0-8-16,0 0-8 16,0-2-8-16,15-1 8 0,17-1 8 15,11-1 6 1,7-3 0-16,6 1-1 0,5-1-2 16,9 2-3-16,6 0-1 15,6-1 26-15,7 2-11 16,2-2-4-16,-1 1-9 15,-2 2-8-15,-4 0 9 16,-5 1 5-16,-8 1 3 16,-4 2-17-16,-10 0 6 15,-8-2-4-15,-11 2-3 16,-10-3 1-16,-10 3 1 16,-9 0-2-16,-6 0 0 0,-3 0 8 15,0 0-8-15,0 0 4 16,0 0 4-16,0-1-7 15,0 1 0-15,0 0 10 16,0 0-7-16,0 0-4 16,0 0-3-16,0 0-11 15,0 0-10-15,0-2-33 16,0 2-37-16,0-1-32 16,0-4-74-16,-8-3-215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3T00:50:16.2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3090 8840 28 0,'0'0'3'0,"0"0"2"16,0 0 12-16,0 0-13 0,0 0 15 16,0 0 4-16,0 0 23 15,0 0-10-15,-27-12 2 16,27 10-6-16,0 1 6 15,-1 0-1-15,1-2 19 16,0 1-9-16,0 2-6 16,0-1-28-16,0 1-11 15,0 0 35-15,0-2-8 16,0 2-5-16,0 0 2 16,0 0-18-16,0 0 5 15,0 0-5-15,0 0-1 0,0 0 15 16,0 0-19-16,0 0-3 15,0 0 0-15,0 0-20 16,0 0-11-16,9 0 16 16,15 0 15-16,7-2 3 15,5-1 1-15,4-1 8 16,5-2-6-16,0 2-12 16,5-1 2-16,2 2 2 15,2-1 2-15,3-1 14 16,3 0-9-16,1 1 4 15,0 1-5-15,3 0 1 16,-3-1-1-16,-4 0-4 16,3 1 3-16,-5-1-1 15,-2 2 3-15,-4-3-3 0,-1 2-1 16,0 1 0-16,-5-1-1 16,2 0 1-16,-5 1 0 15,-2 1 4-15,-1-2-4 16,-3 1-1-16,2-1 0 15,-2 0 0-15,-1-2-6 16,3 2 6-16,0-4 1 16,1 2 1-16,-3 0 0 15,-7 0-2-15,-3 2 2 16,-5 0-2-16,-5 0 0 16,-5 2 1-16,-5-1-1 15,-2 2 0-15,-2 0 0 0,0 0 4 16,0 0-1-16,0 0 5 15,0 0-7-15,0 0-2 16,1 0 1-16,-1 0-15 16,2 0-13-16,-1 0-16 15,1 0-18-15,-2 0-29 16,0 0-117-16,-3 0-27 16</inkml:trace>
  <inkml:trace contextRef="#ctx0" brushRef="#br0" timeOffset="61500.54">8009 13072 161 0,'0'0'17'0,"0"0"-11"16,0 0 5-16,0 0 20 16,0 0-1-16,0 0 22 15,0 0-15-15,0 0-5 0,0 0-15 16,-74-4-2 0,71 4 4-16,3 0 12 0,-3 0-20 15,3-1 11-15,0 1-5 16,0 0-17-16,0-2-16 15,0-1-25-15,24-2 41 16,13-4 21-16,17-5 7 16,11-6-10-16,13-4-9 15,4-2 7-15,9-4-8 16,6-1-5-16,-2 2 5 16,-1-3-4-16,-7 1 4 15,-8 3-4-15,-9 0 2 16,-11 4-6-16,-12 2 7 15,-10 6-3-15,-11 5 0 16,-10 3-4-16,-9 7-3 16,-5 1-5-16,-2 0-37 0,0 0-41 15,-9 15 26-15,-15 9 34 16,-6 2-239-16,-4 1 158 16</inkml:trace>
  <inkml:trace contextRef="#ctx0" brushRef="#br0" timeOffset="61920.94">8050 13237 111 0,'0'0'15'16,"0"0"-6"-16,86-38 20 15,-35 11 51-15,13-5-3 16,19-7-21-16,16-4 0 15,19-6-6-15,10-4-18 0,5-6-1 16,7-4-24 0,-7 1-5-16,1 8-1 0,-12 7 2 15,-13 8-1-15,-9 5-2 16,-15 7 7-16,-9 3-7 16,-12 5 0-16,-13 5-41 15,-14 1-12-15,-14 10-37 16,-11 2-27-16,-11 1 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23T00:51:27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15584 2637 6 0,'0'0'22'0,"0"0"0"0,0 0-3 16,0 0-7-16,0 0 8 15,0 0-16-15,0 0 22 16,0 0-16-16,-44-39-10 15,44 38-9-15,0 1-5 16,0-2 14-16,0 0-1 16,0 1 2-16,6-1 3 15,2 0-4-15,2 2-19 16,1 0-15-16,5 0-13 16</inkml:trace>
  <inkml:trace contextRef="#ctx0" brushRef="#br0" timeOffset="24396.65">7893 4782 5 0,'0'0'6'16,"0"0"-1"-16,0 0 10 15,0 0-11-15,0 0 9 16,0 0-12-16,0 0 0 16,0 0 27-16,18-36-25 15,-15 31-2-15,-2 2-2 16,4 2-7-16,-2-2 3 16,1 3-12-16,1 0-8 15,2-2 17-15</inkml:trace>
  <inkml:trace contextRef="#ctx0" brushRef="#br0" timeOffset="97994.83">12635 14870 42 0,'0'0'3'16,"0"0"1"-16,0 0 0 16,0 0 0-16,0 0 20 0,0 0 17 15,0 0-8 1,0-27-7-16,0 27 11 0,0 0 6 15,0 0-12-15,-2 0-6 16,-1 0 7-16,3-2-6 16,-3 2-1-16,2 0-5 15,-1 0 1-15,1 0 5 16,-1 0-17-16,2 0 8 16,0 0-11-16,0 0-3 15,0 0-3-15,0 0-2 16,0 0-17-16,2 0 19 15,11 0 4-15,5 0 0 0,0 0 2 16,0 0-2 0,1 0 0-16,-4 0-4 0,3 0 10 15,-3 0-10-15,1 0-1 16,3 0 1-16,0-2 12 16,0-1-10-16,2 0 1 15,3 2 2-15,-2-2-4 16,2 0 2-16,4 1-1 15,2-1-1-15,3-3 0 16,1 2 2-16,2-3 0 16,2 3-5-16,-1-2 4 15,-2 2-1-15,0 2 2 16,-2 0-3-16,-2-1 1 16,2 0-2-16,0 3-2 15,1-3 3-15,2 0 3 0,4-1-3 16,0 0 4-16,-1 1-4 15,4-3 2-15,-4 3 0 16,-1-4-2-16,-3 3 0 16,1 0-1-16,-3-1 1 15,-2 3-3-15,2-3 3 16,1 3-2-16,4-1 1 16,2-1-7-16,3 1 4 15,-1-4-5-15,2 3-4 16,-3-2 8-16,-2 1 7 15,-1 1-4-15,-5 3 0 16,-2 1-12-16,-4 0 8 0,-4 0-7 16,-1 0-7-16,-1 0 15 15,3 0 3-15,0 0 2 16,7 0-2-16,1 0 2 16,3 0-3-16,-2 0 1 15,0 0-4-15,-2 0 6 16,-1 0 1-16,0 0 2 15,0 3-3-15,-2 2 2 16,0 0-2-16,-1-2 0 16,2 1-3-16,1-4 3 15,-1 3 0-15,1-3 0 16,-1 0 4-16,-4 0-5 16,2 0 2-16,-4 0 13 0,3 0-8 15,-5 0 0 1,1 0-6-16,-1 0 1 0,-1 0-2 15,3 1 2-15,3 4-1 16,3-2 3-16,6 0 2 16,2 0 0-16,5 0 0 15,1-2-3-15,3 2-1 16,-2-2 5-16,3 2-5 16,0-1-1-16,3 0 1 15,0 3 0-15,-1-1-1 16,-7 3 0-16,-2-3 0 15,-5 1 0-15,-2-1 0 0,0-1 2 16,0 0-4 0,1-1-3-16,3 0 1 15,-1-2-2-15,0 3 3 0,0-3-1 16,-2 4-2-16,-1-1 5 16,-1-2-4-16,-3 2 3 15,0-2 2-15,-1 1 3 16,-1 1-3-16,0-1-4 15,1 1 4-15,2-1 0 16,1 0-1-16,3 0 1 16,4 1-6-16,5-1 6 15,-1-1-1-15,0 3 1 16,-1 0 0-16,-3 0-2 16,-1 0 2-16,-1-1 0 15,1 0-3-15,-1-1 3 0,3 0-3 16,-2-1 5-16,3 1-2 15,-1-2 2-15,-2 0-2 16,1 0 0-16,0 0 0 16,-2 0 0-16,1 0 1 15,-1 0-2-15,3 0 1 16,-2 0-2-16,0 0 0 16,2-3 2-16,-3 1 4 15,1-2 0-15,-2 3-2 16,-1-1-1-16,-3 1 4 15,-1 1 1-15,-5 0-4 16,-2 0 0-16,-7 0 0 16,0 0-4-16,-5 0 6 0,-2 0-8 15,0 0 3-15,-2 0 1 16,2 0 0-16,1 0 4 16,1 0-3-16,1 0-1 15,3 0 3-15,-1 0-3 16,2 0 2-16,-1 0 8 15,4 0-10-15,-1 0 0 16,2 0 10-16,0 0-8 16,0 0-2-16,2 0 2 15,0 0 8-15,1 1-10 16,-1 1 1-16,5-1 4 16,0 1-5-16,4-2 0 0,1 0-1 15,1 0-2 1,-1 2 4-16,1-2-1 0,-4 0 5 15,-4 2-5-15,-3-2 0 16,-1 1 0-16,-3-1 0 16,0 0 1-16,-2 0-1 15,4 0 0-15,2 0 0 16,2 2 0-16,6-1-6 16,7 2 6-16,2 0 0 15,-2 2 0-15,1-1-6 16,-6-2-1-16,1 1 7 15,-3 0 0-15,-3-1 0 16,1 1 0-16,0 1 0 16,1-1 2-16,-1-1 0 15,0 0-2-15,1-1-1 0,-1 0 1 16,-1-1-3-16,-2 0 7 16,-2 0-4-16,1 0 1 15,-4 0 1-15,3 0-2 16,-4 0 0-16,3 0-2 15,-2 0 2-15,-2 0 1 16,-2 0-1-16,-5 0 0 16,-2 0-1-16,-1 2 0 15,-2-1 1-15,1 2 2 16,-1-1-1-16,4-2 2 16,-3 1-2-16,2-1 0 15,0 0 5-15,-1 2-4 0,-2-2 0 16,-2 0 3-16,-1 0-2 15,0 0-3-15,-3 0 2 16,2 0-1-16,-2 0 1 16,0 0-2-16,0 0 0 15,0 0 3-15,1 0 2 16,-1 0-5-16,0 0 2 16,0 0 0-16,0 0 1 15,0 0-2-15,0 0 5 16,0 0-6-16,0 0 8 15,0 0 1-15,0 0-5 16,0 0-2-16,0 0-1 16,0 0 2-16,0 0-3 0,0 0-4 15,2 0-22 1,-2 0-64-16,0 0-289 0</inkml:trace>
  <inkml:trace contextRef="#ctx0" brushRef="#br0" timeOffset="104150.26">20118 15079 86 0,'0'0'0'0,"0"0"-7"15,0 0 7-15,0 0 7 16,0 0 23-16,0 0-3 0,0 0 3 16,0 4-14-16,0-4-6 15,-5 1-2-15,-2 1 7 16,-2-2-7-16,0 2 14 16,-3 0-12-16,2 1 5 15,1-1 0-15,-3 3-9 16,3-2-2-16,0 0-4 15,-1-1 4-15,5-1-4 16,1 2 17-16,1-3-17 16,1 3 9-16,1-2-4 15,1-1 0-15,0 0-5 16,0 0-6-16,0 1-6 16,0 3 12-16,0-1 4 15,9-1 12-15,4 1 22 16,2 1-10-16,3-3-9 0,3 0 1 15,6 1 7-15,4-2-3 16,6 0-4-16,3 0 2 16,4 0-8-16,3 0-7 15,1 0 5-15,-3 0-6 16,-2 0-6-16,-3-3 11 16,-1 2-10-16,0-3 3 15,0 4 8-15,-4 0-11 16,1 0 6-16,0-3-6 15,-1 2 2-15,1 0 1 0,2 0 2 16,5-2 0 0,5 0 3-16,3-2 1 0,7 1-8 15,-1 2 2-15,-2 0-4 16,-3 1 1-16,-6 1-1 16,-3 0 6-16,-2 0-6 15,-1 0 0-15,0 0-4 16,1 0 4-16,1 0 4 15,-1 0-4-15,-1 0 0 16,-2 0 0-16,1 0 2 16,-1 0-2-16,0 0 2 15,1 0-5-15,-4 0 6 16,4 0-3-16,-3-2 0 16,1 1 0-16,2-2-2 15,2-1 1-15,3-1 2 0,-3 1-2 16,3 0 3-16,-1 0-4 15,3-2 1-15,3 1-5 16,1-1 1-16,-1 1 5 16,0 2 0-16,-1-3-1 15,-3 5 1-15,-2-1-6 16,-1 2 5-16,-1 0-4 16,0-1-4-16,-1 0 4 15,-1-2 3-15,0 3 1 16,-2-3-4-16,0 3 2 15,2 0 3-15,0-2 0 16,0 1 0-16,4-1 0 0,-1 1 0 16,3 0 1-16,-3-1-1 15,0 2-1-15,-4-3-2 16,-3 1 6-16,-6 2-2 16,-7-2-1-16,1 1-4 15,-4-1 4-15,-3 1-1 16,-2-2 5-16,-2 3-4 15,-6-2 1-15,-2 1-1 16,-2 1 0-16,-2 0 2 16,0 0-2-16,0 0 0 15,0 0 5-15,2 0-6 16,-2 0 1-16,0 0-12 16,0 0-20-16,0 0-58 0,0 0-50 15,-8 0-118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158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379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7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E6E-5F40-466A-A3A4-11213666332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7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8EC6E6E-5F40-466A-A3A4-11213666332D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D208D03-6B50-482C-A91A-1015EE49C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179A-E1AE-4F95-B5E9-C04BD1016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442448" cy="45305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Unit 1-Intelligent Agent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C2C78-5722-41F1-BA8D-2E407C0D2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3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E97E-2102-44AE-900F-487109C9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46" y="147484"/>
            <a:ext cx="10994038" cy="6371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Properties of task environment</a:t>
            </a:r>
          </a:p>
          <a:p>
            <a:r>
              <a:rPr lang="en-US" sz="2400" dirty="0">
                <a:solidFill>
                  <a:srgbClr val="C00000"/>
                </a:solidFill>
              </a:rPr>
              <a:t>Fully observable vs partially observable</a:t>
            </a:r>
          </a:p>
          <a:p>
            <a:pPr lvl="1"/>
            <a:r>
              <a:rPr lang="en-US" sz="2200" dirty="0"/>
              <a:t>Agent’s sensors have </a:t>
            </a:r>
            <a:r>
              <a:rPr lang="en-US" sz="2200" dirty="0">
                <a:solidFill>
                  <a:srgbClr val="C00000"/>
                </a:solidFill>
              </a:rPr>
              <a:t>full access </a:t>
            </a:r>
            <a:r>
              <a:rPr lang="en-US" sz="2200" dirty="0"/>
              <a:t>to the environment then it is fully observable. Agent does not have to maintain any internal state to  keep track of the environment.</a:t>
            </a:r>
          </a:p>
          <a:p>
            <a:pPr lvl="1"/>
            <a:r>
              <a:rPr lang="en-US" sz="2200" dirty="0"/>
              <a:t>Partially observable if some sensors are </a:t>
            </a:r>
            <a:r>
              <a:rPr lang="en-US" sz="2200" dirty="0">
                <a:solidFill>
                  <a:srgbClr val="C00000"/>
                </a:solidFill>
              </a:rPr>
              <a:t>noisy or inaccurate</a:t>
            </a:r>
            <a:r>
              <a:rPr lang="en-US" sz="2200" dirty="0"/>
              <a:t>. some data is missing</a:t>
            </a:r>
          </a:p>
          <a:p>
            <a:pPr lvl="1"/>
            <a:r>
              <a:rPr lang="en-US" sz="2200" dirty="0" err="1"/>
              <a:t>E.g</a:t>
            </a:r>
            <a:r>
              <a:rPr lang="en-US" sz="2200" dirty="0"/>
              <a:t> vacuum agent with only local dirt sensor, cannot determine dirt on other squares.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Deterministic vs stochastic</a:t>
            </a:r>
          </a:p>
          <a:p>
            <a:pPr lvl="1"/>
            <a:r>
              <a:rPr lang="en-US" sz="2200" dirty="0"/>
              <a:t>Deterministic if the </a:t>
            </a:r>
            <a:r>
              <a:rPr lang="en-US" sz="2200" dirty="0">
                <a:solidFill>
                  <a:srgbClr val="C00000"/>
                </a:solidFill>
              </a:rPr>
              <a:t>next state </a:t>
            </a:r>
            <a:r>
              <a:rPr lang="en-US" sz="2200" dirty="0"/>
              <a:t>is completely </a:t>
            </a:r>
            <a:r>
              <a:rPr lang="en-US" sz="2200" dirty="0">
                <a:solidFill>
                  <a:srgbClr val="C00000"/>
                </a:solidFill>
              </a:rPr>
              <a:t>determined</a:t>
            </a:r>
            <a:r>
              <a:rPr lang="en-US" sz="2200" dirty="0"/>
              <a:t> by the </a:t>
            </a:r>
            <a:r>
              <a:rPr lang="en-US" sz="2200" dirty="0">
                <a:solidFill>
                  <a:srgbClr val="C00000"/>
                </a:solidFill>
              </a:rPr>
              <a:t>current state</a:t>
            </a:r>
            <a:r>
              <a:rPr lang="en-US" sz="2200" dirty="0"/>
              <a:t>. If </a:t>
            </a:r>
            <a:r>
              <a:rPr lang="en-US" sz="2200" dirty="0">
                <a:solidFill>
                  <a:srgbClr val="C00000"/>
                </a:solidFill>
              </a:rPr>
              <a:t>not</a:t>
            </a:r>
            <a:r>
              <a:rPr lang="en-US" sz="2200" dirty="0"/>
              <a:t>, then </a:t>
            </a:r>
            <a:r>
              <a:rPr lang="en-US" sz="2200" dirty="0">
                <a:solidFill>
                  <a:srgbClr val="C00000"/>
                </a:solidFill>
              </a:rPr>
              <a:t>stochastic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If the agent is </a:t>
            </a:r>
            <a:r>
              <a:rPr lang="en-US" sz="2200" dirty="0">
                <a:solidFill>
                  <a:srgbClr val="C00000"/>
                </a:solidFill>
              </a:rPr>
              <a:t>fully observable </a:t>
            </a:r>
            <a:r>
              <a:rPr lang="en-US" sz="2200" dirty="0">
                <a:solidFill>
                  <a:schemeClr val="tx1"/>
                </a:solidFill>
              </a:rPr>
              <a:t>it will be </a:t>
            </a:r>
            <a:r>
              <a:rPr lang="en-US" sz="2200" dirty="0">
                <a:solidFill>
                  <a:srgbClr val="C00000"/>
                </a:solidFill>
              </a:rPr>
              <a:t>deterministic</a:t>
            </a:r>
            <a:r>
              <a:rPr lang="en-US" sz="2200" dirty="0">
                <a:solidFill>
                  <a:schemeClr val="tx1"/>
                </a:solidFill>
              </a:rPr>
              <a:t> and if </a:t>
            </a:r>
            <a:r>
              <a:rPr lang="en-US" sz="2200" dirty="0">
                <a:solidFill>
                  <a:srgbClr val="C00000"/>
                </a:solidFill>
              </a:rPr>
              <a:t>partially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observable</a:t>
            </a:r>
            <a:r>
              <a:rPr lang="en-US" sz="2200" dirty="0">
                <a:solidFill>
                  <a:schemeClr val="tx1"/>
                </a:solidFill>
              </a:rPr>
              <a:t> it can be </a:t>
            </a:r>
            <a:r>
              <a:rPr lang="en-US" sz="2200" dirty="0">
                <a:solidFill>
                  <a:srgbClr val="C00000"/>
                </a:solidFill>
              </a:rPr>
              <a:t>stochastic</a:t>
            </a:r>
          </a:p>
          <a:p>
            <a:pPr lvl="1"/>
            <a:r>
              <a:rPr lang="en-US" sz="2200" dirty="0" err="1">
                <a:solidFill>
                  <a:schemeClr val="tx1"/>
                </a:solidFill>
              </a:rPr>
              <a:t>E.g</a:t>
            </a:r>
            <a:r>
              <a:rPr lang="en-US" sz="2200" dirty="0">
                <a:solidFill>
                  <a:schemeClr val="tx1"/>
                </a:solidFill>
              </a:rPr>
              <a:t> taxi driving: stochastic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Vacuum agent: deterministic, if dirt appears randomly can be stochastic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60FBDA-B60D-411F-9667-845541850596}"/>
                  </a:ext>
                </a:extLst>
              </p14:cNvPr>
              <p14:cNvContentPartPr/>
              <p14:nvPr/>
            </p14:nvContentPartPr>
            <p14:xfrm>
              <a:off x="3211920" y="1715760"/>
              <a:ext cx="2601360" cy="4050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60FBDA-B60D-411F-9667-8455418505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2560" y="1706400"/>
                <a:ext cx="2620080" cy="406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154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E97E-2102-44AE-900F-487109C9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46" y="147484"/>
            <a:ext cx="10994038" cy="637130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Episodic vs sequential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Episodic</a:t>
            </a:r>
            <a:r>
              <a:rPr lang="en-US" sz="2200" dirty="0"/>
              <a:t> if the </a:t>
            </a:r>
            <a:r>
              <a:rPr lang="en-US" sz="2200" dirty="0">
                <a:solidFill>
                  <a:srgbClr val="C00000"/>
                </a:solidFill>
              </a:rPr>
              <a:t>current decision does not affect the future decisions </a:t>
            </a:r>
            <a:r>
              <a:rPr lang="en-US" sz="2200" dirty="0"/>
              <a:t>and in </a:t>
            </a:r>
            <a:r>
              <a:rPr lang="en-US" sz="2200" dirty="0">
                <a:solidFill>
                  <a:srgbClr val="C00000"/>
                </a:solidFill>
              </a:rPr>
              <a:t>sequential</a:t>
            </a:r>
            <a:r>
              <a:rPr lang="en-US" sz="2200" dirty="0"/>
              <a:t> current decisions </a:t>
            </a:r>
            <a:r>
              <a:rPr lang="en-US" sz="2200" dirty="0">
                <a:solidFill>
                  <a:srgbClr val="C00000"/>
                </a:solidFill>
              </a:rPr>
              <a:t>will affect </a:t>
            </a:r>
            <a:r>
              <a:rPr lang="en-US" sz="2200" dirty="0"/>
              <a:t>all the future decisions.</a:t>
            </a:r>
          </a:p>
          <a:p>
            <a:pPr lvl="1"/>
            <a:r>
              <a:rPr lang="en-US" sz="2200" dirty="0"/>
              <a:t>Chess and taxi driving are sequential</a:t>
            </a:r>
          </a:p>
          <a:p>
            <a:pPr lvl="1"/>
            <a:r>
              <a:rPr lang="en-US" sz="2200" dirty="0"/>
              <a:t>Agent classifying defective parts in an assembly line</a:t>
            </a:r>
          </a:p>
          <a:p>
            <a:r>
              <a:rPr lang="en-US" sz="2400" dirty="0">
                <a:solidFill>
                  <a:srgbClr val="C00000"/>
                </a:solidFill>
              </a:rPr>
              <a:t>Static vs dynamic</a:t>
            </a:r>
          </a:p>
          <a:p>
            <a:pPr lvl="1"/>
            <a:r>
              <a:rPr lang="en-US" sz="2200" dirty="0"/>
              <a:t>If the environment </a:t>
            </a:r>
            <a:r>
              <a:rPr lang="en-US" sz="2200" dirty="0">
                <a:solidFill>
                  <a:srgbClr val="C00000"/>
                </a:solidFill>
              </a:rPr>
              <a:t>does not change </a:t>
            </a:r>
            <a:r>
              <a:rPr lang="en-US" sz="2200" dirty="0"/>
              <a:t>when the agent act, </a:t>
            </a:r>
            <a:r>
              <a:rPr lang="en-US" sz="2200" dirty="0">
                <a:solidFill>
                  <a:srgbClr val="C00000"/>
                </a:solidFill>
              </a:rPr>
              <a:t>then static </a:t>
            </a:r>
            <a:r>
              <a:rPr lang="en-US" sz="2200" dirty="0"/>
              <a:t>else dynamic </a:t>
            </a:r>
          </a:p>
          <a:p>
            <a:pPr lvl="1"/>
            <a:r>
              <a:rPr lang="en-US" sz="2200" dirty="0"/>
              <a:t>Dealing static environments is easy; agent need not worry about the world while deliberating, no worry of time.</a:t>
            </a:r>
          </a:p>
          <a:p>
            <a:pPr lvl="1"/>
            <a:r>
              <a:rPr lang="en-US" sz="2200" dirty="0"/>
              <a:t>Chess with clock and taxi driving are dynamic</a:t>
            </a:r>
          </a:p>
          <a:p>
            <a:pPr lvl="1"/>
            <a:r>
              <a:rPr lang="en-US" sz="2200" dirty="0"/>
              <a:t>Crossword is static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1A2F4C-E980-4967-9C6B-AAFF880C07EB}"/>
                  </a:ext>
                </a:extLst>
              </p14:cNvPr>
              <p14:cNvContentPartPr/>
              <p14:nvPr/>
            </p14:nvContentPartPr>
            <p14:xfrm>
              <a:off x="1102320" y="3123360"/>
              <a:ext cx="2461680" cy="1642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1A2F4C-E980-4967-9C6B-AAFF880C07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2960" y="3114000"/>
                <a:ext cx="2480400" cy="166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6503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E97E-2102-44AE-900F-487109C9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46" y="147484"/>
            <a:ext cx="10994038" cy="637130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Discrete vs Continuous</a:t>
            </a:r>
          </a:p>
          <a:p>
            <a:pPr lvl="1"/>
            <a:r>
              <a:rPr lang="en-US" sz="2200" dirty="0"/>
              <a:t>Discrete when the agent has </a:t>
            </a:r>
            <a:r>
              <a:rPr lang="en-US" sz="2200" dirty="0">
                <a:solidFill>
                  <a:srgbClr val="C00000"/>
                </a:solidFill>
              </a:rPr>
              <a:t>finite</a:t>
            </a:r>
            <a:r>
              <a:rPr lang="en-US" sz="2200" dirty="0"/>
              <a:t> number of distinct states if not continuous</a:t>
            </a:r>
          </a:p>
          <a:p>
            <a:pPr lvl="1"/>
            <a:r>
              <a:rPr lang="en-US" sz="2200" dirty="0"/>
              <a:t>Taxi driving is continuous</a:t>
            </a:r>
          </a:p>
          <a:p>
            <a:pPr lvl="1"/>
            <a:r>
              <a:rPr lang="en-US" sz="2200" dirty="0"/>
              <a:t>Chess is discrete</a:t>
            </a:r>
          </a:p>
          <a:p>
            <a:r>
              <a:rPr lang="en-US" sz="2400" dirty="0">
                <a:solidFill>
                  <a:srgbClr val="C00000"/>
                </a:solidFill>
              </a:rPr>
              <a:t>Single agent vs multiagent</a:t>
            </a:r>
          </a:p>
          <a:p>
            <a:pPr lvl="1"/>
            <a:r>
              <a:rPr lang="en-US" sz="2200" dirty="0"/>
              <a:t>Agent when solving problem by </a:t>
            </a:r>
            <a:r>
              <a:rPr lang="en-US" sz="2200" dirty="0">
                <a:solidFill>
                  <a:srgbClr val="C00000"/>
                </a:solidFill>
              </a:rPr>
              <a:t>itself</a:t>
            </a:r>
            <a:r>
              <a:rPr lang="en-US" sz="2200" dirty="0"/>
              <a:t> then single agent environment else multiagent</a:t>
            </a:r>
          </a:p>
          <a:p>
            <a:pPr lvl="1"/>
            <a:r>
              <a:rPr lang="en-US" sz="2200" dirty="0"/>
              <a:t>Crossword when played alone single </a:t>
            </a:r>
          </a:p>
          <a:p>
            <a:pPr lvl="1"/>
            <a:r>
              <a:rPr lang="en-US" sz="2200" dirty="0"/>
              <a:t>Chess is a two-agent environment</a:t>
            </a:r>
          </a:p>
          <a:p>
            <a:pPr lvl="1"/>
            <a:r>
              <a:rPr lang="en-US" sz="2200" dirty="0"/>
              <a:t>Chess is a </a:t>
            </a:r>
            <a:r>
              <a:rPr lang="en-US" sz="2200" dirty="0">
                <a:solidFill>
                  <a:srgbClr val="C00000"/>
                </a:solidFill>
              </a:rPr>
              <a:t>competitive</a:t>
            </a:r>
            <a:r>
              <a:rPr lang="en-US" sz="2200" dirty="0"/>
              <a:t> multiagent environment as the agent A maximizes the performance, Performance of B is minimized. </a:t>
            </a:r>
          </a:p>
          <a:p>
            <a:pPr lvl="1"/>
            <a:r>
              <a:rPr lang="en-US" sz="2200" dirty="0"/>
              <a:t>Taxi driving is </a:t>
            </a:r>
            <a:r>
              <a:rPr lang="en-US" sz="2200" dirty="0">
                <a:solidFill>
                  <a:srgbClr val="C00000"/>
                </a:solidFill>
              </a:rPr>
              <a:t>cooperative</a:t>
            </a:r>
            <a:r>
              <a:rPr lang="en-US" sz="2200" dirty="0"/>
              <a:t> multiagent environment as avoiding collisions maximizes the performance of all agents.    </a:t>
            </a:r>
          </a:p>
          <a:p>
            <a:pPr marL="27432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Most difficult environment: </a:t>
            </a:r>
            <a:r>
              <a:rPr lang="en-US" sz="2200" dirty="0"/>
              <a:t>is partially observable, stochastic, sequential, dynamic, continuous and multiagent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AD2869-683C-478B-83B0-2A23AC611D76}"/>
                  </a:ext>
                </a:extLst>
              </p14:cNvPr>
              <p14:cNvContentPartPr/>
              <p14:nvPr/>
            </p14:nvContentPartPr>
            <p14:xfrm>
              <a:off x="2841480" y="931680"/>
              <a:ext cx="5579280" cy="4518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0AD2869-683C-478B-83B0-2A23AC611D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2120" y="922320"/>
                <a:ext cx="5598000" cy="45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62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9D4AB8-F40A-4156-843B-DFDFC493A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96" r="2642"/>
          <a:stretch/>
        </p:blipFill>
        <p:spPr>
          <a:xfrm>
            <a:off x="0" y="0"/>
            <a:ext cx="11061290" cy="6892188"/>
          </a:xfrm>
        </p:spPr>
      </p:pic>
    </p:spTree>
    <p:extLst>
      <p:ext uri="{BB962C8B-B14F-4D97-AF65-F5344CB8AC3E}">
        <p14:creationId xmlns:p14="http://schemas.microsoft.com/office/powerpoint/2010/main" val="83066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4A77E3-72F2-45DB-BB38-144354334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00805"/>
            <a:ext cx="10939167" cy="535719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3EC0B3-700E-44FF-9C0C-A20F1F8914BC}"/>
              </a:ext>
            </a:extLst>
          </p:cNvPr>
          <p:cNvSpPr txBox="1"/>
          <p:nvPr/>
        </p:nvSpPr>
        <p:spPr>
          <a:xfrm>
            <a:off x="2883877" y="439670"/>
            <a:ext cx="5387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317388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CFCC-2F74-4478-9B96-44F5B7A83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28" y="168812"/>
            <a:ext cx="10850410" cy="64570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Rational Agent:</a:t>
            </a:r>
          </a:p>
          <a:p>
            <a:pPr marL="0" indent="0">
              <a:buNone/>
            </a:pPr>
            <a:r>
              <a:rPr lang="en-US" sz="2400" dirty="0"/>
              <a:t>How do you computationally define what is right ? Or what do you mean by Rationality.</a:t>
            </a:r>
          </a:p>
          <a:p>
            <a:pPr marL="0" indent="0">
              <a:buNone/>
            </a:pPr>
            <a:r>
              <a:rPr lang="en-US" sz="2400" dirty="0"/>
              <a:t>To measure the performance there must be some objective criterion, to </a:t>
            </a:r>
            <a:r>
              <a:rPr lang="en-US" sz="2400" dirty="0">
                <a:solidFill>
                  <a:srgbClr val="C00000"/>
                </a:solidFill>
              </a:rPr>
              <a:t>maximize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C00000"/>
                </a:solidFill>
              </a:rPr>
              <a:t>minimize</a:t>
            </a:r>
            <a:r>
              <a:rPr lang="en-US" sz="2400" dirty="0"/>
              <a:t> an objective function</a:t>
            </a:r>
          </a:p>
          <a:p>
            <a:pPr marL="0" indent="0">
              <a:buNone/>
            </a:pPr>
            <a:r>
              <a:rPr lang="en-US" sz="2400" dirty="0"/>
              <a:t>Objective function is given to the AI system by the humans.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highlight>
                  <a:srgbClr val="00FF00"/>
                </a:highlight>
              </a:rPr>
              <a:t>Ideal Rational Agent:</a:t>
            </a:r>
          </a:p>
          <a:p>
            <a:pPr marL="0" lvl="1" indent="0">
              <a:buNone/>
            </a:pPr>
            <a:r>
              <a:rPr lang="en-US" sz="2400" dirty="0">
                <a:highlight>
                  <a:srgbClr val="00FF00"/>
                </a:highlight>
              </a:rPr>
              <a:t>For each possible </a:t>
            </a:r>
            <a:r>
              <a:rPr lang="en-US" sz="2400" dirty="0">
                <a:solidFill>
                  <a:srgbClr val="C00000"/>
                </a:solidFill>
                <a:highlight>
                  <a:srgbClr val="00FF00"/>
                </a:highlight>
              </a:rPr>
              <a:t>percept sequence</a:t>
            </a:r>
            <a:r>
              <a:rPr lang="en-US" sz="2400" dirty="0">
                <a:highlight>
                  <a:srgbClr val="00FF00"/>
                </a:highlight>
              </a:rPr>
              <a:t>, </a:t>
            </a:r>
            <a:r>
              <a:rPr lang="en-US" sz="2400" dirty="0">
                <a:solidFill>
                  <a:srgbClr val="C00000"/>
                </a:solidFill>
                <a:highlight>
                  <a:srgbClr val="00FF00"/>
                </a:highlight>
              </a:rPr>
              <a:t>agent</a:t>
            </a:r>
            <a:r>
              <a:rPr lang="en-US" sz="2400" dirty="0">
                <a:highlight>
                  <a:srgbClr val="00FF00"/>
                </a:highlight>
              </a:rPr>
              <a:t> does whatever </a:t>
            </a:r>
            <a:r>
              <a:rPr lang="en-US" sz="2400" dirty="0">
                <a:solidFill>
                  <a:srgbClr val="C00000"/>
                </a:solidFill>
                <a:highlight>
                  <a:srgbClr val="00FF00"/>
                </a:highlight>
              </a:rPr>
              <a:t>action</a:t>
            </a:r>
            <a:r>
              <a:rPr lang="en-US" sz="2400" dirty="0">
                <a:highlight>
                  <a:srgbClr val="00FF00"/>
                </a:highlight>
              </a:rPr>
              <a:t> is expected </a:t>
            </a:r>
            <a:r>
              <a:rPr lang="en-US" sz="2400" dirty="0">
                <a:solidFill>
                  <a:srgbClr val="C00000"/>
                </a:solidFill>
                <a:highlight>
                  <a:srgbClr val="00FF00"/>
                </a:highlight>
              </a:rPr>
              <a:t>to maximize </a:t>
            </a:r>
            <a:r>
              <a:rPr lang="en-US" sz="2400" dirty="0">
                <a:highlight>
                  <a:srgbClr val="00FF00"/>
                </a:highlight>
              </a:rPr>
              <a:t>its </a:t>
            </a:r>
            <a:r>
              <a:rPr lang="en-US" sz="2400" dirty="0">
                <a:solidFill>
                  <a:srgbClr val="C00000"/>
                </a:solidFill>
                <a:highlight>
                  <a:srgbClr val="00FF00"/>
                </a:highlight>
              </a:rPr>
              <a:t>performance measure </a:t>
            </a:r>
            <a:r>
              <a:rPr lang="en-US" sz="2400" dirty="0">
                <a:highlight>
                  <a:srgbClr val="00FF00"/>
                </a:highlight>
              </a:rPr>
              <a:t>based on the </a:t>
            </a:r>
            <a:r>
              <a:rPr lang="en-US" sz="2400" dirty="0">
                <a:solidFill>
                  <a:srgbClr val="C00000"/>
                </a:solidFill>
                <a:highlight>
                  <a:srgbClr val="00FF00"/>
                </a:highlight>
              </a:rPr>
              <a:t>evidence perceived so far</a:t>
            </a:r>
            <a:r>
              <a:rPr lang="en-US" sz="2400" dirty="0">
                <a:highlight>
                  <a:srgbClr val="00FF00"/>
                </a:highlight>
              </a:rPr>
              <a:t> and </a:t>
            </a:r>
            <a:r>
              <a:rPr lang="en-US" sz="2400" dirty="0">
                <a:solidFill>
                  <a:srgbClr val="C00000"/>
                </a:solidFill>
                <a:highlight>
                  <a:srgbClr val="00FF00"/>
                </a:highlight>
              </a:rPr>
              <a:t>built-in knowledge.</a:t>
            </a:r>
          </a:p>
          <a:p>
            <a:pPr marL="0" lvl="1" indent="0">
              <a:buNone/>
            </a:pPr>
            <a:endParaRPr lang="en-US" sz="24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Percepts:</a:t>
            </a:r>
            <a:r>
              <a:rPr lang="en-US" sz="2400" dirty="0"/>
              <a:t> sequence of input from the environment</a:t>
            </a:r>
          </a:p>
          <a:p>
            <a:r>
              <a:rPr lang="en-US" sz="2400" dirty="0">
                <a:solidFill>
                  <a:srgbClr val="C00000"/>
                </a:solidFill>
              </a:rPr>
              <a:t>Agent</a:t>
            </a:r>
            <a:r>
              <a:rPr lang="en-US" sz="2400" dirty="0"/>
              <a:t>: takes some actions based on inputs</a:t>
            </a:r>
          </a:p>
          <a:p>
            <a:r>
              <a:rPr lang="en-US" sz="2400" dirty="0">
                <a:solidFill>
                  <a:srgbClr val="C00000"/>
                </a:solidFill>
              </a:rPr>
              <a:t>Action</a:t>
            </a:r>
            <a:r>
              <a:rPr lang="en-US" sz="2400" dirty="0"/>
              <a:t>: maximize or minimize the objective function</a:t>
            </a:r>
          </a:p>
          <a:p>
            <a:pPr marL="0" lvl="1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lvl="1" indent="0"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7C843A-97EC-414F-AE90-9CC3BDFCC225}"/>
                  </a:ext>
                </a:extLst>
              </p14:cNvPr>
              <p14:cNvContentPartPr/>
              <p14:nvPr/>
            </p14:nvContentPartPr>
            <p14:xfrm>
              <a:off x="1873440" y="993240"/>
              <a:ext cx="4013640" cy="513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7C843A-97EC-414F-AE90-9CC3BDFCC2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4080" y="983880"/>
                <a:ext cx="4032360" cy="515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887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CFCC-2F74-4478-9B96-44F5B7A83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28" y="168812"/>
            <a:ext cx="10850410" cy="6457071"/>
          </a:xfrm>
        </p:spPr>
        <p:txBody>
          <a:bodyPr>
            <a:normAutofit fontScale="92500" lnSpcReduction="10000"/>
          </a:bodyPr>
          <a:lstStyle/>
          <a:p>
            <a:pPr lvl="1" indent="-457200"/>
            <a:r>
              <a:rPr lang="en-US" sz="2800" dirty="0">
                <a:solidFill>
                  <a:srgbClr val="C00000"/>
                </a:solidFill>
              </a:rPr>
              <a:t>Performance Measure</a:t>
            </a:r>
          </a:p>
          <a:p>
            <a:pPr lvl="1"/>
            <a:r>
              <a:rPr lang="en-US" sz="2400" dirty="0"/>
              <a:t>Evaluates the </a:t>
            </a:r>
            <a:r>
              <a:rPr lang="en-US" sz="2400" dirty="0">
                <a:solidFill>
                  <a:srgbClr val="C00000"/>
                </a:solidFill>
              </a:rPr>
              <a:t>behavior</a:t>
            </a:r>
            <a:r>
              <a:rPr lang="en-US" sz="2400" dirty="0"/>
              <a:t> of the rational agent in the environment</a:t>
            </a:r>
          </a:p>
          <a:p>
            <a:pPr lvl="1"/>
            <a:r>
              <a:rPr lang="en-US" sz="2400" dirty="0"/>
              <a:t>Rational agent acts to maximize the expected value of the performance measure </a:t>
            </a:r>
          </a:p>
          <a:p>
            <a:pPr lvl="1"/>
            <a:r>
              <a:rPr lang="en-US" sz="2400" dirty="0"/>
              <a:t>Done based on the percept sequence seen so far</a:t>
            </a:r>
          </a:p>
          <a:p>
            <a:pPr marL="0" indent="0">
              <a:buNone/>
            </a:pPr>
            <a:r>
              <a:rPr lang="en-US" sz="2400" dirty="0"/>
              <a:t>Two more important components in the definition:</a:t>
            </a:r>
          </a:p>
          <a:p>
            <a:r>
              <a:rPr lang="en-US" sz="2400" dirty="0">
                <a:solidFill>
                  <a:srgbClr val="C00000"/>
                </a:solidFill>
              </a:rPr>
              <a:t>Evidence perceived: </a:t>
            </a:r>
            <a:r>
              <a:rPr lang="en-US" sz="2400" dirty="0"/>
              <a:t>Based on the evidence perceived so far, the decision is taken. No decisions are bad.</a:t>
            </a:r>
          </a:p>
          <a:p>
            <a:pPr lvl="1"/>
            <a:r>
              <a:rPr lang="en-US" sz="2200" dirty="0"/>
              <a:t>No knowledge of the future.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Built-in knowledge: </a:t>
            </a:r>
            <a:r>
              <a:rPr lang="en-US" sz="2400" dirty="0"/>
              <a:t>applying some knowledge which you already had cannot be considered intelligence.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Knowledge</a:t>
            </a:r>
            <a:r>
              <a:rPr lang="en-US" sz="2200" dirty="0"/>
              <a:t> given to the system is very </a:t>
            </a:r>
            <a:r>
              <a:rPr lang="en-US" sz="2200" dirty="0">
                <a:solidFill>
                  <a:srgbClr val="C00000"/>
                </a:solidFill>
              </a:rPr>
              <a:t>important</a:t>
            </a:r>
            <a:r>
              <a:rPr lang="en-US" sz="2200" dirty="0"/>
              <a:t> to assess the </a:t>
            </a:r>
            <a:r>
              <a:rPr lang="en-US" sz="2200" dirty="0">
                <a:solidFill>
                  <a:srgbClr val="C00000"/>
                </a:solidFill>
              </a:rPr>
              <a:t>performance </a:t>
            </a:r>
            <a:r>
              <a:rPr lang="en-US" sz="2200" dirty="0"/>
              <a:t>of the system.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Ideal rational agent </a:t>
            </a:r>
            <a:r>
              <a:rPr lang="en-US" sz="2400" dirty="0"/>
              <a:t>may not know the future, it is completely </a:t>
            </a:r>
            <a:r>
              <a:rPr lang="en-US" sz="2400" dirty="0">
                <a:solidFill>
                  <a:srgbClr val="C00000"/>
                </a:solidFill>
              </a:rPr>
              <a:t>dependent on the knowledge it has.</a:t>
            </a:r>
          </a:p>
          <a:p>
            <a:pPr lvl="1"/>
            <a:r>
              <a:rPr lang="en-US" sz="2200" dirty="0"/>
              <a:t>Based on the </a:t>
            </a:r>
            <a:r>
              <a:rPr lang="en-US" sz="2200" dirty="0">
                <a:solidFill>
                  <a:srgbClr val="C00000"/>
                </a:solidFill>
              </a:rPr>
              <a:t>information</a:t>
            </a:r>
            <a:r>
              <a:rPr lang="en-US" sz="2200" dirty="0"/>
              <a:t> the system already </a:t>
            </a:r>
            <a:r>
              <a:rPr lang="en-US" sz="2200" dirty="0">
                <a:solidFill>
                  <a:srgbClr val="C00000"/>
                </a:solidFill>
              </a:rPr>
              <a:t>had</a:t>
            </a:r>
            <a:r>
              <a:rPr lang="en-US" sz="2200" dirty="0"/>
              <a:t> it can derive some </a:t>
            </a:r>
            <a:r>
              <a:rPr lang="en-US" sz="2200" dirty="0">
                <a:solidFill>
                  <a:srgbClr val="C00000"/>
                </a:solidFill>
              </a:rPr>
              <a:t>new information</a:t>
            </a:r>
            <a:r>
              <a:rPr lang="en-US" sz="2200" dirty="0"/>
              <a:t>, which can be called </a:t>
            </a:r>
            <a:r>
              <a:rPr lang="en-US" sz="2200" dirty="0">
                <a:solidFill>
                  <a:srgbClr val="C00000"/>
                </a:solidFill>
              </a:rPr>
              <a:t>intelligence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2FFEB8-49EE-44CA-AF8D-1423374E5333}"/>
                  </a:ext>
                </a:extLst>
              </p14:cNvPr>
              <p14:cNvContentPartPr/>
              <p14:nvPr/>
            </p14:nvContentPartPr>
            <p14:xfrm>
              <a:off x="3375720" y="1771920"/>
              <a:ext cx="3828600" cy="4513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2FFEB8-49EE-44CA-AF8D-1423374E53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6360" y="1762560"/>
                <a:ext cx="3847320" cy="45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305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CFCC-2F74-4478-9B96-44F5B7A83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28" y="168812"/>
            <a:ext cx="10850410" cy="6689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Agent function</a:t>
            </a:r>
            <a:r>
              <a:rPr lang="en-US" sz="2400" dirty="0"/>
              <a:t>: mathematical behavior of an agent; </a:t>
            </a:r>
            <a:r>
              <a:rPr lang="en-US" sz="2400" dirty="0">
                <a:solidFill>
                  <a:srgbClr val="C00000"/>
                </a:solidFill>
              </a:rPr>
              <a:t>maps any given percept sequence to an action </a:t>
            </a:r>
          </a:p>
          <a:p>
            <a:pPr lvl="1"/>
            <a:r>
              <a:rPr lang="en-US" sz="2200" dirty="0"/>
              <a:t>Can be tabulated to describe a given agent.</a:t>
            </a:r>
          </a:p>
          <a:p>
            <a:pPr lvl="1"/>
            <a:r>
              <a:rPr lang="en-US" sz="2200" dirty="0"/>
              <a:t>Table will contain all possible percept sequence and the actions the agent does in response.</a:t>
            </a:r>
          </a:p>
          <a:p>
            <a:pPr lvl="1"/>
            <a:r>
              <a:rPr lang="en-US" sz="2200" dirty="0"/>
              <a:t>Table is an external characterization of the agent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Agent program: </a:t>
            </a:r>
            <a:r>
              <a:rPr lang="en-US" sz="2400" dirty="0"/>
              <a:t>Internally the agent function is implemented using an Agent Program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Agent function vs Agent program</a:t>
            </a:r>
          </a:p>
          <a:p>
            <a:pPr marL="0" indent="0">
              <a:buNone/>
            </a:pPr>
            <a:r>
              <a:rPr lang="en-US" sz="2400" dirty="0"/>
              <a:t>Agent function is an </a:t>
            </a:r>
            <a:r>
              <a:rPr lang="en-US" sz="2400" dirty="0">
                <a:solidFill>
                  <a:srgbClr val="C00000"/>
                </a:solidFill>
              </a:rPr>
              <a:t>abstract mathematical description </a:t>
            </a:r>
            <a:r>
              <a:rPr lang="en-US" sz="2400" dirty="0"/>
              <a:t>and agent program is a concrete </a:t>
            </a:r>
            <a:r>
              <a:rPr lang="en-US" sz="2400" dirty="0">
                <a:solidFill>
                  <a:srgbClr val="C00000"/>
                </a:solidFill>
              </a:rPr>
              <a:t>implementation </a:t>
            </a:r>
            <a:r>
              <a:rPr lang="en-US" sz="2400" dirty="0"/>
              <a:t>running on the agent architecture  </a:t>
            </a:r>
          </a:p>
          <a:p>
            <a:pPr marL="0" indent="0">
              <a:buNone/>
            </a:pPr>
            <a:r>
              <a:rPr lang="en-US" sz="2400" dirty="0" err="1"/>
              <a:t>e.g</a:t>
            </a:r>
            <a:r>
              <a:rPr lang="en-US" sz="2400" dirty="0"/>
              <a:t> Vacuum Cleaner: </a:t>
            </a:r>
          </a:p>
          <a:p>
            <a:pPr lvl="1"/>
            <a:r>
              <a:rPr lang="en-US" sz="2200" dirty="0"/>
              <a:t>Two squares A and B</a:t>
            </a:r>
          </a:p>
          <a:p>
            <a:pPr lvl="1"/>
            <a:r>
              <a:rPr lang="en-US" sz="2200" dirty="0"/>
              <a:t>Perceives which square it is in and whether there is dirt in that square</a:t>
            </a:r>
          </a:p>
          <a:p>
            <a:pPr lvl="1"/>
            <a:r>
              <a:rPr lang="en-US" sz="2200" dirty="0"/>
              <a:t>Actions: move left, move right, suck dirt, idle</a:t>
            </a:r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2D0132-5314-4DCB-92B1-6A5CA4614302}"/>
                  </a:ext>
                </a:extLst>
              </p14:cNvPr>
              <p14:cNvContentPartPr/>
              <p14:nvPr/>
            </p14:nvContentPartPr>
            <p14:xfrm>
              <a:off x="1765440" y="2329560"/>
              <a:ext cx="5981760" cy="2423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2D0132-5314-4DCB-92B1-6A5CA46143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6080" y="2320200"/>
                <a:ext cx="6000480" cy="244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131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B5609D-DDF7-4115-8BD0-8B84DF0B6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498" y="0"/>
            <a:ext cx="8418427" cy="247658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6869F2-714E-4BA7-ACC1-D16C5FB95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786" y="2476584"/>
            <a:ext cx="8418427" cy="42294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8FB250-4CC1-4AC9-909A-59E6B1270D81}"/>
                  </a:ext>
                </a:extLst>
              </p14:cNvPr>
              <p14:cNvContentPartPr/>
              <p14:nvPr/>
            </p14:nvContentPartPr>
            <p14:xfrm>
              <a:off x="4398120" y="765360"/>
              <a:ext cx="1974960" cy="53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8FB250-4CC1-4AC9-909A-59E6B1270D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8760" y="756000"/>
                <a:ext cx="199368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930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CFCC-2F74-4478-9B96-44F5B7A83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28" y="168812"/>
            <a:ext cx="10850410" cy="6457071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solidFill>
                  <a:srgbClr val="C00000"/>
                </a:solidFill>
              </a:rPr>
              <a:t>Agent function: if the current square dirty suck , else move to the next square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Agent program</a:t>
            </a:r>
          </a:p>
          <a:p>
            <a:pPr lvl="1"/>
            <a:r>
              <a:rPr lang="en-US" sz="2400" i="1" dirty="0"/>
              <a:t> </a:t>
            </a:r>
            <a:r>
              <a:rPr lang="en-US" sz="2400" b="1" i="1" dirty="0"/>
              <a:t>function</a:t>
            </a:r>
            <a:r>
              <a:rPr lang="en-US" sz="2400" i="1" dirty="0"/>
              <a:t> vacuum-agent([location, status]) </a:t>
            </a:r>
            <a:r>
              <a:rPr lang="en-US" sz="2400" b="1" i="1" dirty="0"/>
              <a:t>returns</a:t>
            </a:r>
            <a:r>
              <a:rPr lang="en-US" sz="2400" i="1" dirty="0"/>
              <a:t> an action</a:t>
            </a:r>
          </a:p>
          <a:p>
            <a:pPr marL="274320" lvl="1" indent="0">
              <a:buNone/>
            </a:pPr>
            <a:r>
              <a:rPr lang="en-US" sz="2400" b="1" i="1" dirty="0"/>
              <a:t>           if </a:t>
            </a:r>
            <a:r>
              <a:rPr lang="en-US" sz="2400" i="1" dirty="0"/>
              <a:t>status = Dirty </a:t>
            </a:r>
            <a:r>
              <a:rPr lang="en-US" sz="2400" b="1" i="1" dirty="0"/>
              <a:t>then return </a:t>
            </a:r>
            <a:r>
              <a:rPr lang="en-US" sz="2400" i="1" dirty="0"/>
              <a:t>Suck</a:t>
            </a:r>
          </a:p>
          <a:p>
            <a:pPr marL="274320" lvl="1" indent="0">
              <a:buNone/>
            </a:pPr>
            <a:r>
              <a:rPr lang="en-US" sz="2400" i="1" dirty="0"/>
              <a:t>          </a:t>
            </a:r>
            <a:r>
              <a:rPr lang="en-US" sz="2400" b="1" i="1" dirty="0"/>
              <a:t>else if </a:t>
            </a:r>
            <a:r>
              <a:rPr lang="en-US" sz="2400" i="1" dirty="0"/>
              <a:t>location = A </a:t>
            </a:r>
            <a:r>
              <a:rPr lang="en-US" sz="2400" b="1" i="1" dirty="0"/>
              <a:t>then return </a:t>
            </a:r>
            <a:r>
              <a:rPr lang="en-US" sz="2400" i="1" dirty="0"/>
              <a:t>Right</a:t>
            </a:r>
          </a:p>
          <a:p>
            <a:pPr marL="274320" lvl="1" indent="0">
              <a:buNone/>
            </a:pPr>
            <a:r>
              <a:rPr lang="en-US" sz="2400" i="1" dirty="0"/>
              <a:t>          </a:t>
            </a:r>
            <a:r>
              <a:rPr lang="en-US" sz="2400" b="1" i="1" dirty="0"/>
              <a:t>else if </a:t>
            </a:r>
            <a:r>
              <a:rPr lang="en-US" sz="2400" i="1" dirty="0"/>
              <a:t>location = B </a:t>
            </a:r>
            <a:r>
              <a:rPr lang="en-US" sz="2400" b="1" i="1" dirty="0"/>
              <a:t>then return </a:t>
            </a:r>
            <a:r>
              <a:rPr lang="en-US" sz="2400" i="1" dirty="0"/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221521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CFCC-2F74-4478-9B96-44F5B7A83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28" y="168812"/>
            <a:ext cx="10850410" cy="6457071"/>
          </a:xfrm>
        </p:spPr>
        <p:txBody>
          <a:bodyPr>
            <a:normAutofit/>
          </a:bodyPr>
          <a:lstStyle/>
          <a:p>
            <a:pPr marL="273050" lvl="1" indent="-273050">
              <a:buNone/>
            </a:pPr>
            <a:r>
              <a:rPr lang="en-US" sz="2400" dirty="0">
                <a:solidFill>
                  <a:srgbClr val="C00000"/>
                </a:solidFill>
              </a:rPr>
              <a:t>Task Environment:</a:t>
            </a:r>
          </a:p>
          <a:p>
            <a:pPr marL="273050" lvl="1" indent="-273050">
              <a:buNone/>
            </a:pPr>
            <a:r>
              <a:rPr lang="en-US" sz="2400" dirty="0"/>
              <a:t>Composed of Performance, Environment, Actuators, Sensors (</a:t>
            </a:r>
            <a:r>
              <a:rPr lang="en-US" sz="2400" dirty="0">
                <a:solidFill>
                  <a:srgbClr val="C00000"/>
                </a:solidFill>
              </a:rPr>
              <a:t>PEAS</a:t>
            </a:r>
            <a:r>
              <a:rPr lang="en-US" sz="2400" dirty="0"/>
              <a:t>)   </a:t>
            </a:r>
          </a:p>
          <a:p>
            <a:pPr marL="273050" lvl="1" indent="-273050">
              <a:buNone/>
            </a:pPr>
            <a:r>
              <a:rPr lang="en-US" sz="2400" dirty="0">
                <a:solidFill>
                  <a:srgbClr val="C00000"/>
                </a:solidFill>
              </a:rPr>
              <a:t>First step </a:t>
            </a:r>
            <a:r>
              <a:rPr lang="en-US" sz="2400" dirty="0"/>
              <a:t>while designing an agent</a:t>
            </a:r>
          </a:p>
          <a:p>
            <a:pPr marL="273050" lvl="1" indent="-27305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59E8B-D8A5-4DDD-948E-7FE87F34D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1" r="2392"/>
          <a:stretch/>
        </p:blipFill>
        <p:spPr>
          <a:xfrm>
            <a:off x="0" y="2200211"/>
            <a:ext cx="10850410" cy="40606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ECBF2D-0044-4809-ADFA-159198C4087B}"/>
                  </a:ext>
                </a:extLst>
              </p14:cNvPr>
              <p14:cNvContentPartPr/>
              <p14:nvPr/>
            </p14:nvContentPartPr>
            <p14:xfrm>
              <a:off x="572400" y="893160"/>
              <a:ext cx="7970040" cy="3024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ECBF2D-0044-4809-ADFA-159198C408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040" y="883800"/>
                <a:ext cx="7988760" cy="30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493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047301-06FB-492D-A788-B5D942472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21" r="3207"/>
          <a:stretch/>
        </p:blipFill>
        <p:spPr>
          <a:xfrm>
            <a:off x="0" y="184943"/>
            <a:ext cx="11208774" cy="651082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FB9672E-10F0-4160-B4AE-9C0C1B97590B}"/>
                  </a:ext>
                </a:extLst>
              </p14:cNvPr>
              <p14:cNvContentPartPr/>
              <p14:nvPr/>
            </p14:nvContentPartPr>
            <p14:xfrm>
              <a:off x="918720" y="2884320"/>
              <a:ext cx="816480" cy="89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FB9672E-10F0-4160-B4AE-9C0C1B9759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9360" y="2874960"/>
                <a:ext cx="83520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120383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26688</TotalTime>
  <Words>772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View</vt:lpstr>
      <vt:lpstr>  Unit 1-Intelligent Agent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Chandran S</dc:creator>
  <cp:lastModifiedBy>ADARSH  RAWAT</cp:lastModifiedBy>
  <cp:revision>260</cp:revision>
  <dcterms:created xsi:type="dcterms:W3CDTF">2020-07-13T14:02:17Z</dcterms:created>
  <dcterms:modified xsi:type="dcterms:W3CDTF">2022-05-29T06:37:01Z</dcterms:modified>
</cp:coreProperties>
</file>