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79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4" r:id="rId13"/>
    <p:sldId id="275" r:id="rId14"/>
    <p:sldId id="273" r:id="rId15"/>
    <p:sldId id="276" r:id="rId16"/>
    <p:sldId id="277" r:id="rId17"/>
    <p:sldId id="27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57C5184-40BF-4535-90CD-6CB0B0E4BB5A}">
          <p14:sldIdLst>
            <p14:sldId id="256"/>
            <p14:sldId id="264"/>
            <p14:sldId id="279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4"/>
            <p14:sldId id="275"/>
            <p14:sldId id="273"/>
            <p14:sldId id="276"/>
            <p14:sldId id="277"/>
            <p14:sldId id="278"/>
          </p14:sldIdLst>
        </p14:section>
        <p14:section name="Untitled Section" id="{09EBDD16-8E6E-4798-B251-56742067772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660"/>
  </p:normalViewPr>
  <p:slideViewPr>
    <p:cSldViewPr snapToGrid="0">
      <p:cViewPr varScale="1">
        <p:scale>
          <a:sx n="68" d="100"/>
          <a:sy n="68" d="100"/>
        </p:scale>
        <p:origin x="6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09T00:31:29.5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12787 9444 84 0,'0'1'113'0,"0"-1"-105"0,0 0-5 0,5 0 1 0,-4 0 1 0,5-3 2 0,-3-1 39 0,0 1-10 0,-2 1-33 0,-1 2 12 0,0 0 4 0,0 0 7 0,0 0-6 16,0 0 14-16,0 0-20 0,0 0 15 16,0 0-8-16,0 0-9 15,0 0 4-15,0 0 8 16,0 0-19-16,0 0 12 15,0 0-2-15,0 0-12 16,0 0-3-16,0 0 0 16,3 0 1-16,5 0 8 15,5 0 5-15,5 3-14 16,3 1 27-16,7 0-8 16,4 0-17-16,2 0 12 15,5-1-5-15,2-3-9 16,0 1 13-16,-1-1-8 15,0 0-5-15,-1 0 0 16,-2 0 1-16,2 0-2 16,1 0 2-16,2 0-1 0,1 0 0 15,1 0 7-15,2-3-5 16,-3 2 3-16,-1 1-3 16,1 0-2-16,-4 0 5 15,3 0 4-15,2 0-9 16,0 0 9-16,3 0-9 15,1 0 7-15,3 0-5 16,1 0 2-16,2 0 0 16,-5 0-4-16,2 0 1 15,-2 0 1-15,-1 0 3 0,2 0-5 16,0 0 1 0,2 1-2-16,0 1 2 0,-4 0-1 15,1-2 0-15,0 0-3 16,-1 0 3-16,4 0 2 15,2 0 1-15,-2 0-3 16,2 0 1-16,-2 0-1 16,0 0 1-16,-1 0 2 15,1-2-1-15,0-1 0 16,1-1 0-16,0 3-1 16,-1-1 4-16,-1 0-4 15,-5 1-1-15,-1-1 0 16,-3 2 2-16,-3 0-2 15,1-1 0-15,-3 0 1 16,-1-1-1-16,0 1 2 16,-3-1-2-16,-2 0 0 15,-3 2 0-15,-2-3 0 0,2 1-2 16,0-2 2-16,4 1 5 16,2-2-2-16,3 2-3 15,6 0 3-15,1 0-2 16,0 0 0-16,-2 0-1 15,0-2-2-15,0 5 2 16,-2-2 1-16,2 0 2 16,0 1 2-16,-1 1-4 15,4 0-1-15,-3 0 0 16,2 0 0-16,0 0 0 0,-4 0 3 16,2 0-7-1,-2 0 8-15,-1 0-3 0,0 0-1 16,1 0 0-16,2 0 5 15,2 0-3-15,1 0-1 16,4 0 2-16,-1 0-3 16,1 0 1-16,-1 0-2 15,-2 0 0-15,0 0 1 16,-1 0 3-16,0 0-1 16,-2 0-2-16,-1-1 0 15,1 1-4-15,-4 0 4 16,0-2 0-16,-2 2 2 0,-1-1-1 15,1-2 3 1,-1 3-2-16,2-1-2 16,-1 1 4-16,-2 0-1 0,4 0-2 15,2 0-1-15,3 0 2 16,1 0-1-16,0 0-1 16,-2 0-1-16,2 2 1 15,-2 3-1-15,5-3 4 16,-2 2-6-16,2-1 6 15,-2-3-4-15,2 0 2 16,-5 2-2-16,2-2 1 16,-3 0 0-16,-1 0 1 15,0 0 0-15,-1 0-1 0,0 0 3 16,-3 0-3 0,-2 0 0-16,-2 0 0 0,-1 0-4 15,-2 0 4-15,3 0 5 16,0 0-5-16,1 0 0 15,2 0 0-15,0 0-1 16,-1 0 1-16,1 0 2 16,-1 0 6-16,1 0-7 15,2 0 7-15,-2 0-1 16,0 0-6-16,0 0 1 16,0-2-2-16,4 2 3 15,1-3 1-15,1 3-3 16,3 0-1-16,0 0-2 15,2 0 2-15,-2 0 0 0,0 0 0 16,-3 0 2-16,1 0-2 16,-1 0 0-16,2 0 0 15,-2-2-1-15,0-1 2 16,-3 3-3-16,-5-1 3 16,-1 1-4-16,0 0 6 15,-2 0-2-15,-1 0-1 16,-5 0 1-16,-7 0-1 15,-3 0 0-15,-4 0 2 16,-1 0-2-16,-6 0-1 16,1 0 1-16,-4 0-1 15,1 0 1-15,1 0-9 16,-2 0 1-16,1 0 5 16,-2 0-2-16,0 0 2 15,0 0-21-15,0 0-82 0,0 0-60 16,0 0-285-16</inkml:trace>
  <inkml:trace contextRef="#ctx0" brushRef="#br0" timeOffset="32453.65">11589 15086 139 0,'0'0'127'16,"0"0"-111"-16,0 0-4 15,0 0 19-15,0 0 1 0,0 0-5 16,0 0-3 0,0 0 1-16,-40 0-12 0,40 0 0 15,0 0-11-15,0 0-1 16,0 0-1-16,0 0 0 16,0 0-4-16,0 5 4 15,12 2 0-15,6 1 15 16,10-2-5-16,5 2 14 15,4-3 3-15,11-1-15 16,4 2-2-16,9 2 2 16,5-3 10-16,7 2-18 15,0 1 2-15,6 1 8 0,0 2-13 16,5-2 13 0,2 3-8-16,-1-3-2 0,-1 5-4 15,1 0 3-15,-3 2-3 16,-3-1 3-16,1 1-3 15,1-1 0-15,1 0 1 16,6-3 1-16,2 0-2 16,2 0 0-16,1-4-3 15,3 1 4-15,4-3-1 16,0-3 0-16,0 3 4 16,-3-3-4-16,-6 2 0 15,-3-1-4-15,-9-2 4 16,-3 0 4-16,-4-2-3 15,0 0-1-15,-4 0 0 16,-7 0 0-16,-8 0 6 0,-7 0-7 16,-9-2 1-1,-9-3 0-15,-5 2 0 0,-10 0-3 16,-4 2 7-16,-5 0-8 16,-2 1 7-16,-2 0-3 15,0 0 8-15,0 0 16 16,0 0-6-16,0 0-9 15,0 0 5-15,0 0-12 16,0 0-2-16,0 0-6 16,0 0-5-16,0 0-17 15,0 0-22-15,0 0-23 16,0 1-60-16,-2 6-104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09T00:41:15.2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17050 6578 80 0,'0'0'68'15,"0"0"-61"-15,0 0-5 16,0 0-2-16,0 0 4 16,0 0-1-16,0 0 17 15,0 0 10-15,0 0 37 16,0 0-17-16,-3-29-31 16,3 26-13-16,0 0 17 15,0 1 13-15,0 0-21 0,0 2-2 16,0 0-7-16,0 0 0 15,0 0-6-15,0 0-1 16,0 0-1-16,0 0 0 16,0 0 0-16,6 0 2 15,7 3 5-15,10 2 2 16,3 1 3-16,7 0 1 16,11-1 9-16,9 1-9 15,7-1 13-15,6 1-14 16,3 1-5-16,2 0-4 15,0 0 0-15,2 2 0 16,1-1 3-16,-4 2-4 0,1-1 2 16,-1-1-1-1,1 2-1-15,1-1 0 0,0 0 2 16,0-1-4-16,-2 1 2 16,-3-1 0-16,2 0 0 15,-1 1 0-15,5-1 0 16,-1-2-2-16,-1 2 2 15,1-4 0-15,-2 3 6 16,5 1-6-16,-4-2 0 16,0 5-3-16,1-2 3 15,2 2 1-15,6 2 4 16,5-2-6-16,6 0 1 16,5 1 0-16,1-4-1 15,4 1 2-15,5-1-1 16,-2 1 0-16,2-1 0 0,-4 1 5 15,-7 2-5-15,-5-2 0 16,-10 1 0-16,-10-1-2 16,-5-1 2-16,-10-2 5 15,-6-2-5-15,-9 0-1 16,-7-4 0-16,-8 0-2 16,-6 0 1-16,-9 0 2 15,-6 0 1-15,-4 0 5 16,0 0-6-16,0-3-7 15,-6-6-102-15,-12-4-175 16</inkml:trace>
  <inkml:trace contextRef="#ctx0" brushRef="#br0" timeOffset="1336.86">17095 5568 28 0,'0'0'108'0,"0"0"-105"15,0 0 11-15,0 0 19 16,0 0-27-16,0 0 3 16,0-6 3-16,0 6-12 15,0 0 3-15,1 0-7 16,9 3 8-16,2 6 11 16,4 2 11-16,4-1 6 15,4-2 7-15,4-2-10 16,5 0-3-16,6-1 7 15,7 1-15-15,4 0 22 16,6 2-23-16,1-2 3 16,4 2-17-16,2 1 10 0,-1 2-5 15,4 0-3-15,-2 0 0 16,2 0-4-16,-4-1 6 16,2 2-7-16,2 0 1 15,4-3 4-15,3 3-5 16,-1-3 3-16,0-1-9 15,-1-1 12-15,2 3-10 16,0-5 8-16,0 0-7 16,1 2 6-16,-3-4-3 15,-1 3 3-15,-4 0 1 16,-2-1-4-16,-3 1 4 16,-4-3-4-16,0 2 2 15,-2 0-1-15,4 0 2 0,4 0-2 16,4 2 0-16,2-1-1 15,1-1 0-15,-6-1 4 16,0 3-4-16,0-6-2 16,0 4 2-16,4-5 0 15,0 1-4-15,1-1 4 16,-1 2 2-16,1 1-2 16,-1-1 4-16,1 3-4 15,-3-4-3-15,-5 0 3 16,-1 1 4-16,-4-1-4 15,1-1 0-15,1 2 6 16,2-2-6-16,-1 0 0 0,1 0 0 16,-2 0 0-1,3 0-5-15,3 0 11 0,1 0-11 16,0-5 11-16,0 1-12 16,-6-1 6-16,-1 2 0 15,-3 3 0-15,-7-3 0 16,-2 1 0-16,-7 1 2 15,-7-2 2-15,-9 0-4 16,-7 1 1-16,-6 2 0 16,-6 0-1-16,-2 0 1 15,-2 0 1-15,0 0-2 16,0 0-5-16,0 0-12 16,0 0-36-16,0 0-70 0,0 0-100 15</inkml:trace>
  <inkml:trace contextRef="#ctx0" brushRef="#br0" timeOffset="20690.14">17004 12679 304 0,'0'0'22'16,"0"0"-22"-16,0 0 32 16,0 0-25-16,0 0-6 15,0 0-1-15,0 0 17 16,0 0-9-16,-5-11-7 15,5 11 10-15,0 0 5 16,0 0-2-16,-3 0-14 16,2 0-10-16,-2 0 10 15,-2 0 4-15,1 0 3 16,-1 0 8-16,4 0 1 16,-1 3 0-16,2-3-9 0,0 0-7 15,0 0-2 1,0 0-4-16,0 0 0 0,0 5 6 15,8-1 1-15,7 1 9 16,4 2 14-16,4-2-6 16,2 0 3-16,3 2-6 15,-1-2 1-15,0-1-12 16,-2-1 0-16,-1 0-1 16,3-1-3-16,0 3 5 15,1-3-5-15,5 3 0 16,1 0 0-16,5-2 0 15,0 0 2-15,0 0 0 16,1 0-2-16,-3-3 1 0,3 0 0 16,1 3 1-1,5-2 3-15,3 0 9 0,0 1-5 16,2 1-4-16,-5 0 0 16,-4-3 0-16,-8 3-5 15,-2-2-1-15,-4 2 0 16,0-3 1-16,5 4 0 15,1-3 0-15,2 3 0 16,2 1 0-16,3-3-1 16,0 1 1-16,5 2-2 15,-1-4 4-15,2 2-1 16,1-1-1-16,1 1 1 0,-4 2-4 16,1-2 3-16,-5 0 0 15,-5 2 0-15,-7-4 1 16,-6 2 0-16,-6-3-1 15,-8 2 0-15,-3-2 0 16,-1 0-1-16,1 0 1 16,0 0 2-16,0 0-2 15,0 4-1-15,0 0-13 16,-2 2-41-16,0 0-75 16</inkml:trace>
  <inkml:trace contextRef="#ctx0" brushRef="#br0" timeOffset="21671.65">16904 13641 128 0,'0'0'63'16,"0"0"-7"-16,0 0-1 15,0 0-11-15,0 0-18 16,0 0 16-16,6 0-19 15,-5 0-1-15,4 0-1 16,1 0 2-16,4 0-7 16,2 0 10-16,7 0-11 15,3 0 2-15,6 0-1 16,6 0-1-16,5 0-5 0,4 0-4 16,5 2 9-16,7-2 1 15,-1 3-4-15,2 1-1 16,4 0-5-16,1 1-1 15,2 3-4-15,5 0 3 16,1 1-2-16,1 1 1 16,0 0-3-16,-1 2 0 15,-4-1-3-15,-1 2 3 16,2-3 0-16,0 4 6 16,2-4-6-16,-2-1 0 15,-2 1 0-15,2-1-1 16,-1-1-3-16,0 1 4 15,-1-3 0-15,-3-1 2 16,-4-1-2-16,-4-1 0 16,-5-1 0-16,-6-2 0 0,-5 0-2 15,-4 0 2-15,-5 2 3 16,-4-1-2-16,-6 1-2 16,-6-2 3-16,-3 0-2 15,-5 0 0-15,2 0 0 16,-4 0 0-16,-1 0 0 15,-1 0-3-15,0 0-10 16,0 0-9-16,0 0-29 16,0 0-28-16,0 0-9 15,-3 0-117-15,-4 0-36 16</inkml:trace>
  <inkml:trace contextRef="#ctx0" brushRef="#br0" timeOffset="30889.62">17223 11022 13 0,'0'0'15'0,"0"0"2"15,0 0 19-15,0 0 5 16,0 0-10-16,0 0 2 16,0 0-12-16,3 0 3 15,-3 0-12-15,0 0 12 16,0 0-4-16,0 0 16 16,0 0-4-16,0 0-10 15,0 0 2-15,0 0-9 16,0 0-15-16,0 0-14 15,-4 0 12-15,-4 0 2 0,0 0 0 16,-2 0-10 0,1 0 10-16,2 0 19 0,-1 0-4 15,3 0-10-15,1 0-2 16,1 0-1-16,-1 0 1 16,-2 0-3-16,-3 0 19 15,0 0-12-15,5 0 10 16,0 0-11-16,3 0 7 15,1 0-10-15,0 0-2 16,0 0-1-16,0 0-1 16,0 0-5-16,0 0-11 15,0 0-4-15,0 3 16 0,6 1 5 16,7 2 1 0,5-1 11-16,8 2-6 0,5 0 3 15,8 0 8-15,8 0-9 16,9 1 2-16,6-3 5 15,2-1-7-15,1-1-8 16,0-1 0-16,-2-2 8 16,-5 0-6-16,-9 0 1 15,-13 0-1-15,-12 0-1 16,-14 0 2-16,-8 0-3 16,-2 0 1-16,0 0 19 15,0 0-20-15,0 0-2 16,0 0-10-16,0 6-13 15,-2 1-20-15,-5 2-52 16,-4 1-72-16,0 0-60 0</inkml:trace>
  <inkml:trace contextRef="#ctx0" brushRef="#br0" timeOffset="31534.27">17375 11780 26 0,'0'0'196'16,"0"0"-138"-16,0 0 11 0,0 0 18 15,0 0-49-15,0 0-7 16,0 0-10-16,0 0-11 16,0 0-6-16,0 3 2 15,0-1 0-15,6 4 2 16,10 0 13-16,11 2-1 15,11-1 0-15,11 0 8 16,12-1-7-16,9-2-7 16,10 0 10-16,1-1-11 15,7-1 2-15,3-1-5 0,0-1-8 16,-3 0 3 0,-12 0-5-16,-16 0-1 0,-17 0 1 15,-13 0-2-15,-11 0 2 16,-11 0 2-16,-5 0-2 15,-2 0 0-15,-1 0-5 16,0 0-9-16,0 0-47 16,0 0-76-16,0 0-161 15</inkml:trace>
  <inkml:trace contextRef="#ctx0" brushRef="#br0" timeOffset="32517.69">19161 11036 66 0,'0'0'254'0,"0"0"-236"16,0 0-3-16,0 0 42 16,0 0-38-16,0 0-14 0,-32-9-5 15,31 9 1-15,1 0 10 16,0 0-4-16,-2 0 13 15,2 0 1-15,0 0-6 16,0 0-15-16,0 0-2 16,0 0 2-16,0 0 0 15,0 0-1-15,0 0 1 16,0 0 5-16,12 0 5 16,8 1 32-16,6 6-11 15,10 0-17-15,13-1 13 16,14 3 7-16,9-1-4 15,10 0-7-15,4-3-12 16,3 0-2-16,-2-4-5 0,-6 0-2 16,-11 1 5-1,-18-2-6-15,-12 0 1 0,-13 0-2 16,-10 0 5-16,-8 0-7 16,-5 0 4-16,-1 0 2 15,-2 0 4-15,-1 0-8 16,0 0-7-16,0 0-4 15,0 0-50-15,0 3-49 16,-1 12 39-16,-9 1-159 16</inkml:trace>
  <inkml:trace contextRef="#ctx0" brushRef="#br0" timeOffset="33132.25">19933 11913 34 0,'0'0'396'0,"0"0"-368"16,0 0 7-16,0 0-9 15,0 0-18-15,0 0-7 16,6 3 0-16,9-1 4 16,12 1 23-16,13 1 17 0,11 1-11 15,13 1 3-15,10 0-4 16,6-1-11-16,0 1-11 15,1-2-6-15,-4-1-5 16,1-1 4-16,-8 0-1 16,-9-2-3-16,-10 0-3 15,-15 0 2-15,-10 0 1 16,-5 0 2-16,-10 0-1 16,-4 0 0-16,-5 0-1 15,-2 0-1-15,0 0 0 16,0 0-15-16,0 0-63 15,0 0-46-15,-11 0-57 16,-3 0-136-16</inkml:trace>
  <inkml:trace contextRef="#ctx0" brushRef="#br0" timeOffset="34992.11">19053 12330 456 0,'0'0'7'16,"0"0"-7"-16,0 0 9 16,0 0-2-16,0 0 6 15,0 0 2-15,0 0 10 16,0-4-9-16,0 4-16 16,0 0-2-16,-2 11 2 15,-3 8 15-15,-1 8 1 16,1-2 4-16,4 0-16 15,1 0-4-15,0-3 8 16,0-2-6-16,4-4-2 16,15 0 5-16,10-5-5 15,11-4 8-15,17-7 19 16,13 0-9-16,16-2-3 0,8-10-14 16,2-3 14-1,2 2-14-15,-2-1 0 0,-4 0 0 16,-1 1 3-16,-6 1-1 15,-6 1 1-15,-6 3-1 16,-7 0 2-16,-9 2-3 16,-11 0 1-16,-10 2-3 15,-11 3-2-15,-7-2 2 16,-9 3 6-16,-4-2-6 16,-4 2-2-16,-1 0 0 15,0 0-2-15,0 0-57 16,0 2-59-16,0 9-24 15,-9-1-229-15</inkml:trace>
  <inkml:trace contextRef="#ctx0" brushRef="#br0" timeOffset="36543.61">19229 13278 117 0,'0'0'13'0,"0"0"17"16,0 0 3-1,0 0-20-15,0 0-8 0,0 0 3 16,6-1 30-16,-6 1 3 16,0 0 0-16,0 0 2 15,0 0-15-15,0 0-5 16,0 0-23-16,0 6-5 15,0 8 5-15,1 3 2 16,1 1 24-16,1-1-20 16,1 1 4-16,3 1-2 15,4-1 5-15,3 0-12 16,7-1 0-16,7-1-1 0,9-4 7 16,7-2 9-1,8-4-3-15,9-6 0 0,9 0-3 16,15 0 4-16,12-13 5 15,10-1-6-15,5-3 5 16,-1 1-9-16,0 1 5 16,-7-1-6-16,-5 3-6 15,-8-2 12-15,-10 3-5 16,-11-1-9-16,-18 2 1 16,-16 2 1-16,-15 4 0 15,-10 2-1-15,-7 1 5 16,-4 2 11-16,0 0 5 0,0 0-22 15,0 0-8 1,0 0-16-16,-9 0-33 0,-5 0-30 16,-8 2-21-16,-2 8-18 15,0-2-147-15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1T08:53:47.9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18206 5603 81 0,'0'0'16'0,"0"0"6"15,0 0 21-15,0 0-2 16,0 0-2-16,0 0 1 16,0 0-16-16,0 0 13 15,-13-18-22-15,10 15 1 16,-2 0 18-16,0 0-19 16,1 1 16-16,1-1-13 0,0 3-2 15,3-1 7-15,0 1-5 16,0 0-16-16,0-2-4 15,0 2-12-15,7 0-7 16,16 0 21-16,13 0 25 16,13 0-20-16,11 0 2 15,8 3-7-15,2 2 16 16,0 0-14-16,-4-4 0 16,-6 1-4-16,-10-1-1 15,-6-1 3-15,-9 0 0 16,-6 0 3-16,-10 0 6 0,-6 0-9 15,-7 0 1 1,-4 0-5-16,-2 0 9 0,0 0-9 16,0 0 4-16,0 1-30 15,0 2-2-15,1-1-25 16,4 3 8-16,3-3-39 16,3-2-142-16</inkml:trace>
  <inkml:trace contextRef="#ctx0" brushRef="#br0" timeOffset="869.79">21644 5613 23 0,'0'0'41'0,"0"0"-31"16,0 0 25-16,0 0 16 15,-91-34 15-15,80 29-6 16,4 2-35-16,3 3 7 16,-1-1-22-16,4 1 11 15,-1 0 3-15,2 0-9 16,0 0 0-16,0 0-15 16,0 0-5-16,0 0-28 15,6 0 3-15,15 1 30 16,12 10 12-16,14 3 33 0,7 2-23 15,8-1-5 1,0 1-15-16,3-2 8 0,-2-1-3 16,-3-4-4-16,-8-3-2 15,-4-1-1-15,-8-3 0 16,-2 1-5-16,-8-2 16 16,-5 2-9-16,-6-3-2 15,-8 0 2-15,-7 0 20 16,-4 0-22-16,0 0-9 15,0 0 8-15,0 0-5 16,0 0 0-16,0 0 3 16,0 1 3-16,0 1-4 15,0 0-30-15,0-2-17 16,0 3 6-16,2-1-37 16,0 1-44-16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1T10:03:14.4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19184 12267 226 0,'0'0'50'0,"0"0"-15"16,0 0 30-16,0 0 0 15,0 0-19-15,0 0-27 16,0 0 19-16,0 0-13 15,-13-44 28-15,10 39-29 16,2 3 2-16,1 0 19 16,-2 2-16-16,2 0-11 15,-1 0-13-15,-1 0-5 16,-1 12 0-16,-2 12 7 16,-2 8 11-16,-3 3-7 0,-1 4-4 15,-1-2 1-15,-1 0-7 16,-1-5 5-16,1-3-7 15,4-5 1-15,1-4 0 16,5-5 0-16,3-1-4 16,0-7-2-16,0 1-4 15,5-4 6-15,13-1-1 16,9-3 5-16,6 0 0 16,7 0 3-16,5-2 0 15,5-6-3-15,7-1-3 16,10-1 3-16,5 0 3 15,5 0-3-15,4 1 0 16,2-1 0-16,4 0 0 0,1 0-1 16,-2 1-10-1,-5 0-12-15,-10 1 12 0,-8 0-19 16,-9 2 12-16,-11-1 1 16,-5 2 4-16,-9 0 3 15,-5 3-8-15,-6-1 10 16,-4 0 3-16,-4 3-27 15,-4 0-19-15,-2 0-4 16,-1 0-51-16,-3 0-45 16,0 3-49-16</inkml:trace>
  <inkml:trace contextRef="#ctx0" brushRef="#br0" timeOffset="1283.85">19222 13234 353 0,'0'0'11'0,"0"0"-10"15,0 0-1-15,0 0 0 16,0 0 3-16,0 0-1 15,11 0-2-15,-9 0 14 16,-2 7-13-16,0 6 24 16,0 1 17-16,0 9 34 0,0 5-16 15,-10 5-32 1,2 1-5-16,2 2 2 0,2 1-19 16,1-5 4-1,3-1-10-15,0-2 4 0,0-1-4 16,0-3 0-16,10 0 2 15,11-8-3-15,12-3 2 16,18-4 3-16,23-8-4 16,20-2 13-16,19 0-10 15,14 0 1-15,6-9-4 16,1 4 11-16,-9 0-11 16,-11 2 0-16,-19-1 0 0,-15 1 3 15,-16 1-5-15,-12-1 2 16,-8 0-4-16,-8-1 4 15,-6-1-9-15,-5 2 2 16,-5 0 4-16,-4 1-10 16,-5 1-20-16,-5-1-24 15,-6 2-20-15,0 0-42 16,0 0-180-16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09T00:42:32.0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17375 3587 38 0,'0'0'26'0,"0"0"20"15,0 0-7-15,0 0 0 16,0 0-1-16,0 0 12 15,0 0 0-15,0 0-4 16,3-3-4-16,-3 3-30 16,0 0-12-16,0 0-2 15,3 0-2-15,4 0 4 16,4-3 0-16,8-1 13 16,6 0 2-16,5-2 0 15,6 1-10-15,6 0 10 16,9 4-3-16,5 1 5 0,8 0-7 15,7 0-4-15,5 0-6 16,6 0 0-16,9 1 1 16,8 2 5-16,2-3-7 15,0 2 5-15,0-1-4 16,-4-1 4-16,-3 0-4 16,-4 1 2-16,-5-1-2 15,-4 0-6-15,1 0 6 16,-2 0 4-16,-1 0-4 15,5 0 5-15,2-4-4 0,7 0 2 16,1-1 1 0,1 0 3-16,2-2-3 0,3-2-3 15,0 2 2-15,4 1-3 16,4 1-3-16,2 0 3 16,1 1 2-16,-3 1 5 15,0-1-7-15,-2 1 0 16,-8 1 3-16,-4-1-3 15,-7-1 2-15,-13-2-1 16,-5 1-1-16,-10-1-1 16,-9 1 1-16,-7 2 5 15,-7 0-5-15,-7 1 0 16,-2-1 2-16,-7 1-2 16,-4 0 2-16,-5 0-6 15,-4-1 11-15,-4 3-7 16,0-3 3-16,1 3 4 0,-1 0-6 15,0 0 2-15,-1 0-1 16,0-2-2-16,-2 2 4 16,0 0-3-16,0 0-1 15,0 0-7-15,0 0-26 16,0 0-56-16,0 2-125 16,-11 9 49-16</inkml:trace>
  <inkml:trace contextRef="#ctx0" brushRef="#br0" timeOffset="86443.66">11295 9595 20 0,'0'0'10'16,"0"0"-9"-16,0 0 3 15,0 0 6-15,0 0 11 16,0 0 11-16,0 0 2 16,0 0 16-16,0 0 5 0,0 0-26 15,-3-12 11 1,0 10-38-16,2 2 4 0,-4 0 4 16,1-3-2-16,-2 3-8 15,0 0 0-15,0 0 1 16,3 0-3-16,0 0 4 15,0 0 3-15,1 0 8 16,1 0-13-16,1 0 9 16,-3-2 5-16,0 2-9 15,0 0 4-15,2 0-3 16,-4 0 0-16,2 0 1 16,-3 0-6-16,0 0-2 15,-4 0 0-15,-1 0-23 0,1 0 19 16,-5 0-19-1,4 0 24-15,3 0 0 0,0 0 2 16,2 0-2-16,2-2 4 16,1 2 0-16,1-1 3 15,2 1-6-15,0 0-1 16,0-2-7-16,0 2 5 16,0 0 4-16,0 0-1 15,0 0 3-15,0 0-2 16,0 0 4-16,0 0 6 15,0 0-12-15,0 0 0 16,0 0 8-16,0 0-7 16,0 0 10-16,0 0-1 15,0 0-10-15,0-1-4 16,0 1 4-16,0 0 0 0,0-2 0 16,0 2 12-16,0 0-2 15,6 0 23-15,2-1-9 16,2 1-10-16,2 0-3 15,2 0 10-15,0 0-13 16,0 0 3-16,1 0-3 16,-2 0-6-16,3 0 4 15,0 0 2-15,0 1-5 16,-1 2 3-16,1-1-1 16,-1-1-2-16,0 1 0 15,-1 0 2-15,2-2-4 16,-3 3 4-16,2-1-5 0,2 0 2 15,-1 0-1-15,2 1 3 16,0 0 2-16,-3-1-5 16,6 1-1-16,-5-1 0 15,1 0 0-15,-3 0 3 16,-2 1-3-16,-1-3 1 16,1 3 2-16,-2-1-3 15,3 0-3-15,-1 1 1 16,1-2 0-16,6 0 2 15,0 1 0-15,4-2 0 16,-1 1 0-16,0-1 1 16,-4 0 2-16,-1 0-3 15,-5 0-1-15,-2 0-3 0,-4 0 7 16,0 0-3-16,-1 2 1 16,-1-2 0-16,3 0 3 15,-1 0-4-15,3 0 0 16,-3 0 0-16,3 2-2 15,0-1 0-15,0 3 2 16,1-3 3-16,-2-1-3 16,-4 0 0-16,-1 0-1 15,-1 0 1-15,-2 0 0 16,0 0 1-16,0 0 0 16,0 0 0-16,0 0-1 15,3 0 0-15,-3 0 0 16,5 0 4-16,0 0-4 15,-2 2 0-15,0-2 0 0,-1 0-3 16,-2 0 4-16,1 0-1 16,-1 0 5-16,0 0-3 15,0 0 9-15,0 0 2 16,0 0-3-16,0 0-8 16,0 0 1-16,0 0-1 15,0 0 0-15,0 0-2 16,0 1 0-16,0-1-16 15,0 2-13-15,0 2-52 16,-7 3-73-16,-5-4-124 16</inkml:trace>
  <inkml:trace contextRef="#ctx0" brushRef="#br0" timeOffset="89481.8">23244 15825 352 0,'0'0'25'15,"0"0"-13"-15,0 0-7 16,0 0-8-16,0 0 7 15,0 0-8-15,0 0 2 0,-6-4-38 16,6 4-3-16,0 0 26 16,0 0 14-16,0 0-1 15,0 0 4-15,0 0 0 16,0 0-13-16,0 0 13 16,-5 0 19-16,0 0 12 15,1 0-3-15,1 0 23 16,-1 0-14-16,-2 0-31 15,3 0 2-15,-2 0-2 16,2 0-2-16,1 0-3 16,1 0 0-16,-1 0 1 15,1 0 0-15,1 0-2 16,-2 0 2-16,2 0 1 0,0 0 19 16,0 0 12-16,0 0-5 15,0 0-7-15,0 0-13 16,0 0-9-16,0 0-6 15,0 0-12-15,3 0 18 16,8 0 25-16,5 0-3 16,2 0-17-16,1 3 16 15,5 0-13-15,0 0-7 16,4 0 4-16,2-3 4 16,0 3 0-16,0-2-4 15,-2 0 1-15,-2 1 4 16,1-1-6-16,-1-1 1 0,0 0-1 15,-1 2-4 1,0-2 2-16,2 1-4 0,-3 0 2 16,5 1-2-16,-3-1 4 15,4-1-1-15,-2 2 0 16,1-2 0-16,-1 2 3 16,-3-1-2-16,-5 1-2 15,-1-2-10-15,-4 2 7 16,-4-1 6-16,-2-1 0 15,1 3 0-15,-1-1-1 16,1 1-3-16,5-2 2 16,0 4-2-16,5-2 0 0,-1-1-2 15,3 2 4-15,4 1-3 16,-2-3 4-16,-1 1-4 16,2 0 3-16,-3-1-2 15,0 1 1-15,0-2-1 16,-1 2 2-16,0-2 0 15,0 1-1-15,-1-2 0 16,-3 2-1-16,0-2 0 16,1 0 1-16,-1 0 1 15,3 3 0-15,2-1-1 16,5-1 3-16,1 1-3 16,2-1 0-16,2-1 0 15,-3 0-3-15,1 0 6 16,-1 0-6-16,-1 0 1 15,-4 0-3-15,1 0 6 0,-1 0-3 16,-2 0 2-16,-2 0-6 16,-2 0 6-16,-5 0 4 15,1 0-1-15,-4 0 1 16,0 0-4-16,-1 0 0 16,-1 0-1-16,0 0 1 15,-1 0 0-15,-4 0 1 16,-2 0 0-16,1 0-1 15,-2 0 1-15,0 0-1 16,0 0 0-16,0 0 0 16,0 0-7-16,0 0-11 15,-2 0-32-15,-9 0-65 0,0 0-236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1T08:55:09.0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2207 4550 54 0,'0'0'8'0,"0"0"-8"0,0 0 62 16,0 0-47-16,0 0 22 16,0 0-9-16,0 0 7 15,0-12 6-15,-3 12-10 16,3-2 20-16,0 2 7 16,0 0-20-16,0-1-15 15,-4 1 8-15,4-1-4 16,0 1-5-16,0 0-22 15,0-1 0-15,0 1-7 16,0 0-5-16,13 0 9 16,12 0 3-16,14-4 5 0,15 0-5 15,4 0 1 1,11 1-1-16,1-1 6 0,4-1-6 16,1 3 0-16,-2-1 2 15,0-1-1-15,-4 1-1 16,2 2-6-16,1 1 6 15,8-1 4-15,3 1-4 16,2-6 0-16,3 3 0 16,-2 0-1-16,2-2-5 15,-3 2-15-15,-6 1 8 16,-6 0 10-16,-9 2-2 16,-6 0-11-16,-8 0 9 15,-6 0 7-15,-6 0-5 16,-5 0-8-16,-5 0 13 15,2 0-3-15,-5 0 3 0,-5 0 0 16,-4 0 0-16,-2 0 7 16,-4 0-5-16,-3 0-2 15,-2 0 0-15,-2 0 1 16,0 2-1-16,-3 0-10 16,0 1 1-16,0 2-41 15,0 1-7-15,0 2-4 16,0-1-40-16,0-2-80 15</inkml:trace>
  <inkml:trace contextRef="#ctx0" brushRef="#br0" timeOffset="1696.67">2437 5617 157 0,'0'0'38'0,"0"0"-34"0,0 0 5 15,0 0 21 1,0 0 20-16,0 0-36 0,3 0-3 16,0 0-13-16,-3 0 2 15,7 0 0-15,4 0 3 16,1 0 2-16,7 0 3 16,2 0-2-16,0 0 0 15,9-2 12-15,2 2-10 16,4-2 9-16,3 1-5 15,3-1-12-15,4 1 6 16,-1 1 9-16,4 0-10 16,-4 0 7-16,1 0-11 0,6 0 7 15,2 0-10 1,3-2 4-16,-1 2-4 0,-2-1 2 16,1-2-9-16,2 0 9 15,1 1-2-15,3-3 3 16,2 1-1-16,2 1 3 15,1-1 4-15,1 1-7 16,-1 0 1-16,1 1 0 16,-5 2-1-16,-2 0 0 15,-3 0 1-15,-3 0 0 16,-2 0-2-16,-3 0 0 16,-1 0 1-16,2 4 0 15,0-1 1-15,5-2-1 16,0-1 4-16,-1 0-4 15,-6 0-1-15,-1 0 1 0,-3 0 0 16,0 0 3-16,1 0-3 16,3 0 0-16,2 2-3 15,0 0 3-15,2 1-6 16,3-1 2-16,0 0 5 16,-4 1-18-16,0 1 15 15,-5-1 2-15,0 1 3 16,-2-1-1-16,0 0-2 15,-2 1 0-15,1-4-46 16,-1 3 39-16,0-3-18 16,4 0 7-16,0 0 10 15,5 0-9-15,-2 0 1 0,-7 0 10 16,-2 0 8 0,-7 0-6-16,-9 0 8 0,-3 0 1 15,-5 0-2-15,-4-3 6 16,3 3-9-16,-2-2-2 15,-5 2 2-15,1 0-1 16,-2 0 2-16,-4 0-1 16,0 0 0-16,-1 0-11 15,-2 0-7-15,1 0-48 16,1 0-16-16</inkml:trace>
  <inkml:trace contextRef="#ctx0" brushRef="#br0" timeOffset="7280.71">4307 6818 223 0,'0'0'0'0,"0"0"10"16,0 0 24-16,0 0-26 15,0 0 25-15,0 0-15 16,0 0-14-16,-13-15-4 0,13 15 0 15,-1 0 17 1,-1 0 13-16,-1 0 38 0,0-1-46 16,0 1-11-16,0 0-4 15,3 0 16-15,0 0-5 16,0-2 2-16,0 2-20 16,0 0-14-16,9 0-5 15,18 0 19-15,17 0 12 16,12-4-12-16,14-6 0 15,3 3 4-15,10-5-2 16,1-1 2-16,-2 1 5 16,-6-2-6-16,-6 1-3 15,-12 2 0-15,-12 1 7 16,-11 0 1-16,-10 3 2 0,-10 1-10 16,-4 0 7-16,-4 4-6 15,-3-3-1-15,-2 4 0 16,-2 1-1-16,0 0-2 15,0 0-51-15,0 0-59 16,-2 0-32-16,-17 6 3 16</inkml:trace>
  <inkml:trace contextRef="#ctx0" brushRef="#br0" timeOffset="7814.58">4582 6878 157 0,'0'0'17'0,"0"0"-4"16,0 0 69-16,0 0 18 15,0 0-32-15,0 0-7 16,-5 0-56-16,5 0-5 16,0 0-22-16,0 0 13 15,3 0 9-15,11 0 17 0,5-3 10 16,14-2-5-16,7 0-20 16,9-2 5-16,5-1 5 15,7 3-11-15,0-2 7 16,-1 1-7-16,1 2 3 15,-6 0 4-15,-4 0-8 16,-3-1 0-16,-6 2 0 16,-2-2 2-16,-9 1-2 15,-8 0-2-15,-7 2 2 16,-7-1 6-16,-6 3-6 16,-3 0-2-16,0 0-1 15,0 0-4-15,0 0 6 16,0 0-3-16,0 0 4 0,0 0 0 15,0 0-1 1,0 0-15-16,0 0-12 0,0 0-35 16,0 0-22-16,0 0 41 15,-6 0-48-15,-6 0-80 16</inkml:trace>
  <inkml:trace contextRef="#ctx0" brushRef="#br0" timeOffset="8990.67">4506 7957 276 0,'0'0'11'15,"0"0"1"-15,0 0 31 16,0 0-20-16,0 0-23 16,0 0-14-16,-3-12 14 15,16 7 32-15,5 1-12 16,6 0-19-16,6-3 3 15,6 1-4-15,7-2 9 0,6-3-10 16,9 0 2-16,2-3 10 16,0-1-11-16,-2-1 7 15,-3 1-20-15,-3-3 6 16,-7 4 0-16,-8 2-33 16,-8 4 5-16,-9 3 26 15,-9 4-32-15,-4 1-93 16,-7 0-4-16</inkml:trace>
  <inkml:trace contextRef="#ctx0" brushRef="#br0" timeOffset="9442.41">4549 8045 344 0,'0'0'0'16,"0"0"-5"-16,0 0 4 15,0 0-16-15,0 0 17 16,0 0 0-16,15 2 36 15,6-2-6-15,4 0 3 0,9 0-30 16,7-5 32-16,5-5-10 16,9-2-3-16,3-5-7 15,9-7-15-15,-1 1 4 16,-2-5 0-16,-7 5 3 16,-8 3 18-16,-9 5-24 15,-8 3 4-15,-9 4 10 16,-6 2-14-16,1 2 11 15,-5 0-12-15,-1 1-6 16,-1 1 4-16,-7 2-22 16,-4 0-22-16,0 0 0 0,0 0-59 15,-9 0-9 1,-12-1-26-16</inkml:trace>
  <inkml:trace contextRef="#ctx0" brushRef="#br0" timeOffset="24566.57">11024 9668 34 0,'0'0'5'0,"0"0"16"16,0 0-20-16,0 0-1 16,0 0-6-16,0 0 6 15,0 0 8-15,0 0 10 16,16-9 7-16,-13 7-3 0,0 2 11 15,0-1-8 1,-1 1-1-16,-2 0-9 0,0 0-11 16,0-2 5-16,0 2 10 15,0 0 18-15,0 0 0 16,0 0-30-16,0 0 8 16,3 0-15-16,-2-1-8 15,4-1 8-15,-1 2 5 16,2 0 5-16,-3-2 4 15,5 1-11-15,-1-3-1 16,2 3 9-16,0 1-11 16,-2 0 0-16,1 0 0 15,-1 0 2-15,-2 0-4 0,-4 0 1 16,1 0-3 0,-2 0-2-16,0 0-3 0,0 0 9 15,0 0-5 1,0 0-5-16,0 0 10 0,-2 0 1 15,-4 0 9-15,-1 0 25 16,-1 3-34-16,1 0 23 16,1-1-2-16,-1-2-18 15,4 2 5-15,1-2-9 16,2 0 2-16,0 0-4 16,0 0-4-16,0 0 0 15,2 1-17-15,12 1 23 0,10-1 4 16,7-1-4-1,8 0 7-15,8 0 18 0,5 0-25 16,3-4 1-16,2 0 5 16,-1-1 5-16,-2 2 11 15,-8 1-22-15,-8-1 1 16,-10 1 8-16,-9 0-6 16,-8 2-3-16,-7 0 0 15,-4 0 0-15,0 0-17 16,0 0 7-16,0 0-9 15,-1 0 19-15,-11 0 9 16,-3 0-9-16,-2 5-10 16,1 1-26-16,0 2-33 15,-1 0-26-15,2-2-35 16,-4 2-8-16</inkml:trace>
  <inkml:trace contextRef="#ctx0" brushRef="#br0" timeOffset="24965.53">11255 9782 36 0,'0'0'36'16,"0"0"9"-16,0 0-18 15,0 0 4-15,0 0 13 16,0 0-6-16,-36 11 1 0,36-11-31 15,0 0-7-15,0 1 1 16,3 1-2-16,12 1 5 16,12-2 25-16,9 0 17 15,10-1 1-15,5 2-24 16,7-1-13-16,0 1-10 16,-1 3 6-16,-5-1 1 15,-6-1-8-15,-4 1 0 16,-9-1-5-16,-8 0 13 15,-4-1-8-15,-9 0 3 16,-5-2-3-16,-5 0-3 16,-2 3-33-16,0-3 31 15,0 0-2-15,0 0-38 16,0 3-11-16,0 0 42 16,0 3-41-16,0-4-45 15</inkml:trace>
  <inkml:trace contextRef="#ctx0" brushRef="#br0" timeOffset="27005.05">23094 15800 130 0,'0'0'42'16,"0"0"12"-16,0 0 32 15,0 0-13-15,0 0-13 16,0 0-2-16,0 0-22 16,0 0-14-16,0 0-22 15,0 2 11-15,0 0-10 16,9-2-1-16,10 3 0 0,8-2 14 16,9 4-9-16,6-2 5 15,5 1-1-15,3 1-7 16,2 1 6-16,1 1-8 15,4 2 1-15,4-1 1 16,2 0-1-16,1 1 1 16,-1-2-2-16,-2-3 0 15,-5 0-5-15,-6 0 1 16,-7-1-7-16,-12 3 6 16,-10-2 5-16,-10 0-5 15,-7-1 4-15,-4-3-21 16,0 0-31-16,0 0-92 0,-3 0-133 15</inkml:trace>
  <inkml:trace contextRef="#ctx0" brushRef="#br0" timeOffset="27612.52">22940 15877 238 0,'0'0'9'0,"0"0"-9"16,0 0 39-16,0 0 9 15,0 0 19-15,97 9-34 0,-63-4 9 16,8-2-7-16,7 2 0 16,3-3-16-16,4 3-12 15,-1-3 22-15,2 3-15 16,4 1-14-16,3 0-1 16,3 2-3-16,0 0 4 15,-3 2 0-15,-4 1-9 16,-7 0-2-16,-9 2 4 15,-8-1-3-15,-8-1 9 16,-6-3-11-16,-6 0 11 16,-3-4 0-16,-4 1-13 15,-3-2-1-15,-1 0-25 16,-2 0 7-16,-1-2 1 0,-2 0-17 16,0-1-43-16,0 1 2 15,0 1-18-15,0-2 96 16</inkml:trace>
  <inkml:trace contextRef="#ctx0" brushRef="#br0" timeOffset="51599.05">12569 8816 113 0,'0'0'92'15,"0"0"-46"-15,0 0 34 0,0 0-7 16,0 0-47-16,0 0 14 16,0 0-22-16,0 0 2 15,-6-17 1-15,5 15-3 16,-1-1-12-16,1 3 23 16,-1-5-24-16,-1 3 16 15,-1-3-8-15,-1 1-9 16,-1-2 9-16,0-1-9 15,-1 2-1-15,-2 1 21 16,0-2-24-16,0 2 12 16,-1-2-12-16,-1 2 0 15,2 0-1-15,-3-1 1 0,0 2 0 16,2 1 0-16,-2-1 1 16,3-1 5-16,1 1 0 15,-3 1 0-15,2-3-5 16,0 1 0-16,-3 1 1 15,4-2 7-15,-1 2-4 16,2 1-4-16,-3-1 3 16,-1 1-4-16,-1 1 0 15,0 1 0-15,0 0 3 16,-3 0-3-16,2 0 0 16,-2 0 0-16,1 0 1 15,3 0 0-15,-1 0-1 16,3 1 0-16,-3 2 2 15,0 1-2-15,3-1 0 16,-4-3 0-16,2 5 0 0,2-2 3 16,-3 1 2-16,2 1-5 15,1-2 1-15,-2 2-1 16,2 1 0-16,0 0 1 16,-1 2-4-16,1-2 3 15,-2 3 0-15,0-1 0 16,-1 2 1-16,-6 1-1 15,4-2 0-15,1-1 0 16,1 1 1-16,3-2-1 16,-3 0 0-16,3 2-1 15,-1-2 2-15,-2 1 1 16,7 3-2-16,-2-1 0 0,1 1-2 16,-1 4 2-16,2 0 0 15,2 0-5-15,0 1 11 16,0-1-7-16,-1 0 1 15,-1-1 0-15,2 0-2 16,-4-1 4-16,2-2 4 16,1 0-6-16,-1-1 2 15,2 1-6-15,-1-1 4 16,1 2 0-16,-3-2 0 16,3 2 0-16,0-2 4 15,0 0-9-15,0 1 13 16,1-2-12-16,1 3 4 15,-1-1 0-15,2 3 3 0,-1-3-3 16,1-2-4-16,0 3 4 16,0 0 0-16,0-3 0 15,0 2 0-15,0 0 0 16,0 0-2-16,0 0 2 16,0 0 0-16,3 1-2 15,1 4 4-15,-2-2 0 16,1-2-2-16,0 2 0 15,0-4 1-15,-1-1 1 16,-1-1-2-16,2-2 0 16,-2 0-1-16,4-1 0 15,-4 1-11-15,4-1 12 0,-2 1-3 16,0-1 10-16,1 1-7 16,2 0 2-16,-2-3-1 15,3 6-2-15,-3-1-2 16,1 1 3-16,1 1 3 15,2-2 3-15,0-1-6 16,-1 2 0-16,1-2 0 16,2 1-1-16,-2-2-4 15,-1 0 5-15,1 5 2 16,-1-3-1-16,1 1-1 16,-1 1 7-16,1-2-7 15,0 1 0-15,-3-1-1 16,2 1 1-16,-2-2 2 15,5 1-2-15,-2 1-1 16,-1-1 0-16,2-1 2 0,0 0-4 16,0-2 1-16,-1 2 2 15,-1-1-3-15,3 0 3 16,-2-1 0-16,1 1-2 16,1 0 2-16,-1-1 0 15,-1-2-2-15,3 2 2 16,-3-1 4-16,6 1-4 15,-1 0-5-15,0 0 5 16,2-2 2-16,2 1-2 16,2 1-2-16,2-2 2 0,-2 1 0 15,4-1 3 1,-3-1-3-16,-1 1 0 0,-2 1 3 16,-2-1-3-16,2-1 0 15,-2 0 2-15,1 0-7 16,-1-2 8-16,0 1-3 15,0-1 0-15,1 0 2 16,-2 0-8-16,0 0 5 16,0 2 1-16,-1-2 7 15,-2 0-5-15,1 0-2 16,0 0 0-16,-2 0-4 16,3-3 4-16,1-3 0 15,-2-2 5-15,1 1-12 16,-1-2 12-16,-3 1-5 15,2-2 3-15,-4 0-1 0,1 1 3 16,-1 0-3-16,-1-1 1 16,0 0 0-16,0-3 2 15,0 2-5-15,1-3 3 16,1 0-3-16,-2 1-2 16,1-1 1-16,2 1 2 15,-1-2 7-15,-1 1-8 16,1-3-2-16,-1 1 2 15,0 1 0-15,1-2-2 16,-3 0 1-16,2 2 1 16,-3-1 4-16,-2 0-4 15,-1 2-3-15,-1 0 3 0,0 2 0 16,0-1 0-16,2-3-2 16,-2 1 8-16,0 1-7 15,0-1 1-15,0-1 0 16,0 2 1-16,0-2-1 15,0 4-2-15,0-2-4 16,0 0 6-16,0 1 2 16,-5 1-2-16,1 1 0 15,-3-2 4-15,2 1-3 16,-3-3-2-16,1 0-3 16,-2-1 4-16,0-2 2 15,2 1-2-15,-4 1 3 16,5 4-4-16,0 2 2 0,2 0 1 15,1 2-2 1,-2-3 5-16,1 0-11 0,-2-1 5 16,0-1-2-16,0 1-1 15,-2-3 0-15,-2 2 1 16,1 0 1-16,-1 1 3 16,-2 1-9-16,1 0 2 15,1 2 4-15,-2 1-4 16,3 1 6-16,0 1 0 15,0 2 0-15,2-3 5 16,-1 4-7-16,4 0 2 16,-5 2 0-16,7-2 2 0,-2 0-2 15,-1 0 0 1,1-1 0-16,-2 1 2 0,-3-1-8 16,2 1 6-16,-3-4-1 15,1 5-1-15,-1-2 2 16,1 3 0-16,2-1 0 15,-2-1 1-15,1 3-2 16,1 0 1-16,-2-2-4 16,0 2 1-16,0 0 2 15,-2 0-7-15,-2 0-16 16,-2 0 6-16,-3 0-10 16,0 0-36-16,-4 0-57 15,0 0-135-15</inkml:trace>
  <inkml:trace contextRef="#ctx0" brushRef="#br0" timeOffset="62736.08">4680 9499 192 0,'0'0'66'16,"0"0"-45"-16,0 0-15 15,0 0 27-15,0 0-15 16,0 0-16-16,0 0 13 15,0 0 28-15,0-4-17 16,0 4 6-16,0 0-7 0,0-1-16 16,-4 1 41-1,-4-2-43-15,-2 1-6 0,1 1 5 16,0 0 1-16,0 0-7 16,0 0 0-16,0 0 4 15,3 0-9-15,3 0 5 16,0 0 0-16,0 0 0 15,2 0 0-15,1 0-4 16,0 0-2-16,0 0-30 16,0 0 11-16,0 0-14 15,13 1 18-15,12 2 10 16,7 0 11-16,11-3 5 16,11 0 1-16,8 0 14 15,10 0-13-15,10-9-7 16,6-1 1-16,6 0 9 0,0-2-3 15,-6 3-7-15,-6 1 7 16,-10 3-5-16,-8 1-4 16,-9 1-1-16,-12-2 3 15,-7 2-3-15,-15 1 3 16,-3-2-8-16,-9 4 2 16,-6 0-70-16,0 0 30 15,-2 0-50-15,2 0-32 16</inkml:trace>
  <inkml:trace contextRef="#ctx0" brushRef="#br0" timeOffset="63264.76">4765 9659 229 0,'0'0'56'0,"0"0"-56"0,0 0-24 16,0 0 24-16,0 0 21 15,0 0-4-15,0 9 11 16,2-6-2-16,8 2-14 16,5-1 12-16,7-2-19 15,8 1 2-15,9-3 25 16,9 0-20-16,12 0 6 16,6 0-15-16,6-8 5 15,3-1 13-15,5 0-21 16,1-1 7-16,-5 0 5 15,6 2-12-15,-9-1 0 16,-3 1-6-16,-10 1 6 0,-14-2 0 16,-7 1 0-16,-4 2 6 15,-9 0-6-15,-5 2-8 16,-3 0 7-16,-6 1-4 16,-3 0-14-16,1 3 11 15,-4 0-28-15,2 0 6 16,-5 0-17-16,0 0-20 15,-2 0-9-15,-1 0-21 16</inkml:trace>
  <inkml:trace contextRef="#ctx0" brushRef="#br0" timeOffset="150430.89">4692 6747 326 0,'0'0'17'0,"0"0"-9"15,0 0-8-15,0 0 50 0,0 0 5 16,0 0 10-16,0 0-14 16,-15 0-19-16,15 0 9 15,-1 0-28-15,1 0-6 16,0 0-7-16,0 0-2 15,0 0-30-15,12-4 32 16,19-7 7-16,20-5 8 16,13-5-10-16,15 0 7 15,0-3-4-15,0 3-5 16,0 3 9-16,-12-1-12 16,-7 5 1-16,-8-1-22 0,-16 6-3 15,-15 4-24 1,-11 5 17-16,-10 0 6 0,0 0-12 15,-21 11-1-15,-10 4-4 16,-8 8-7-16,-13 5-7 16,-2 3-88-16,-5 3 76 15,-1 2 0-15</inkml:trace>
  <inkml:trace contextRef="#ctx0" brushRef="#br0" timeOffset="150588.89">4870 6859 3 0,'0'0'66'15,"0"0"-11"-15,0 0 15 16,0 0-22-16,-66 72-22 15,93-72 2-15,13 0 68 0,14-3-5 16,20-16-49 0,14-2-19-16,12-6 22 0,8-2-38 15,17-1 2-15,3-1-9 16,5 7-29-16,-6 5-42 16,-21-1-183-16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1T10:04:07.1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6469 4507 145 0,'0'0'376'15,"0"0"-376"-15,0 0-16 16,0 0 16-16,0 0 23 15,0 0-12-15,0 0 10 0,-11-49 13 16,11 44-17-16,-3 3 29 16,3 1-38-16,0 1 5 15,-3 0 17-15,-1 0-27 16,4 0-3-16,-2 0-8 16,-1 0-5-16,2 0 9 15,-1 3 4-15,2 3 0 16,0-1 7-16,0 2-7 15,0-3-4-15,15 1 3 16,8-5 0-16,11 0 1 16,12-5 0-16,17-12 5 15,20-9-2-15,14-1 1 16,15-8-4-16,7 0 0 16,2-4 1-16,3 3 2 15,-8 3-3-15,-11 2 0 0,-11 6-6 16,-14 3 11-16,-11 2-8 15,-11 4 3-15,-13 2 0 16,-7 3-4-16,-9 2 4 16,-11 4 0-16,-2 1-3 15,-10 1 3-15,-4 3-17 16,-2 0 1-16,3 0-20 16,0 0-11-16,1 0-33 15,5 9-14-15,0 3-59 16,0-1-96-16</inkml:trace>
  <inkml:trace contextRef="#ctx0" brushRef="#br0" timeOffset="1088.78">7237 5886 388 0,'0'0'2'0,"0"0"-2"16,0 0 18-16,0 0-7 15,0 0-8-15,0 0-3 16,-15-9 0-16,12 9 19 16,0 6-13-16,0 3 14 15,-1 2 0-15,4 1-8 16,0-2-10-16,0-1-2 0,2 1-3 15,13-4-3-15,8-2 6 16,8-4 9-16,14 0 2 16,10-13-5-1,11-11 11-15,5-7-16 0,10 1-1 16,4-3 10-16,4-1-10 16,10 0-4-16,5 0 4 15,5-2 0-15,0-3 7 16,-3 2-7-16,-2-1 0 15,-7 4-2-15,-6 3 4 16,-12 4-3-16,-6 3 1 16,-12 5 0-16,-10 0 0 15,-3 2 0-15,-7 3 0 0,-5 0 3 16,-3 3-3-16,-6 2 0 16,-3 3-3-16,-9 4 6 15,-6 0-8-15,0 2 5 16,-5 0 0-16,1 0-1 15,-4 0-2-15,2 0-4 16,0 0 4-16,0 0-35 16,0 7 3-16,3-4-49 15,0 3 16-15,0-1-7 16,-3 0-13-16,2-1-56 16</inkml:trace>
  <inkml:trace contextRef="#ctx0" brushRef="#br0" timeOffset="3622.15">4980 6793 398 0,'0'0'5'0,"0"0"-5"0,0 0 14 15,0 0-4-15,0 0 36 16,0 0-7-16,0-7-12 15,0 7-11-15,0 0-16 16,0 0-1-16,0 0-15 16,0 0-11-16,0 11 22 15,6 0 4-15,3 2 2 16,1 0 7-16,4-2 3 16,5-1-17-16,5-4 8 15,9-6-2-15,10 0 17 16,14-5-17-16,13-17 0 15,18-10 17-15,16-8-14 0,14-6 2 16,10-5 2-16,7 0-7 16,2-7 0-16,0-2-2 15,-3 1 2-15,-13 4 1 16,-6 4 0-16,-14 7-1 16,-5 6 3-16,-4 6 3 15,-10 6-6-15,-10 4 0 16,-15 4 0-16,-11 0 1 15,-9 5-1-15,-7 0-1 16,-9 2-3-16,-3 5 8 16,-9 0-3-16,-2 4-1 15,-1-1 1-15,-1 1-3 16,-1 2 2-16,-1 0-2 0,0 0 2 16,-1 0-30-16,-1 2-63 15,-1 14-69-15,0 0-24 16</inkml:trace>
  <inkml:trace contextRef="#ctx0" brushRef="#br0" timeOffset="4546.58">5190 7819 53 0,'0'0'302'0,"0"0"-299"15,0 0-3-15,0 0 8 16,0 0 3-16,0 0 16 15,0 0 1-15,-13-12-24 0,10 12-4 16,2 0 0-16,-1 9 13 16,1 2 6-16,1-2 1 15,0 2-6-15,0-1-11 16,0-2-3-16,11 1-6 16,9-5 6-16,5-3-11 15,8-1 18-15,13-2-7 16,18-22 6-16,20-8 22 15,19-8-8-15,16-9-16 16,21-9 2-16,7-10 9 16,6-6-13-16,2-4-2 15,-4 4 5-15,-8 2-4 0,-4 9 0 16,-14 6-1-16,-10 5 0 16,-20 6 10-16,-13 10-10 15,-16 6 0-15,-15 8-1 16,-11 4 2-16,-12 6-2 15,-7 2-5-15,-6 4 6 16,-4 0 8-16,-4 3-8 16,0 0 0-16,-4 1 2 15,-1 1 4-15,-1-1-6 16,1 1-3-16,-2-1 3 16,3 2 4-16,-3-2-4 15,0 1-4-15,3-3-16 16,0 2-31-16,-3 0-1 0,3 2-24 15,-3 0-10 1,0 0 20-16,0 0-31 0,0 0-34 16</inkml:trace>
  <inkml:trace contextRef="#ctx0" brushRef="#br0" timeOffset="28136.66">24013 15282 466 0,'0'0'33'15,"0"0"29"-15,0 0 1 16,0 0-36-16,0 0 3 16,0 0-7-16,0 0-19 15,0 0 28-15,19-39-26 16,-19 33-6-16,0-1 4 0,0 0-4 16,0-3 0-1,0 1 0-15,0-1 4 0,0 3 7 16,0-1-7-16,0 2 10 15,0 1 5-15,0 0-16 16,0 0 3-16,0 2-4 16,0-2 6-16,-2-1-10 15,-2 2 2-15,-2-3 0 16,-1-1 5-16,-4 0-4 16,-4-2 3-16,-1 0-4 15,-4 0 2-15,1 1-11 16,0-1 4-16,-2 0 5 0,2 0 3 15,2 4-3-15,1-2-7 16,4 5 4-16,-1-1 6 16,0-1 2-16,-2 3-5 15,-1-3-5-15,-3 1 3 16,-2 1 2-16,-3-2-7 16,-3 0 4-16,-4 1 3 15,1-2-5-15,2 2 5 16,2 2 0-16,7-1 6 15,2 1-6-15,4 2 0 16,0-1 0-16,0 1 6 16,-3 0-9-16,-2 0 3 15,-9 0-2-15,-7 6 2 16,-8 3 0-16,-3 4-12 16,-2-2-12-16,2-1-12 0,8-1 31 15,3-2-2-15,9-1-3 16,3-4 8-16,6 0-3 15,2-2 2-15,2 3 1 16,1-3 4-16,0 0 1 16,-2 0-3-16,1 0 0 15,-3 3 4-15,0-1-4 16,-3 2 0-16,-3 2-3 16,-4 1 10-16,-5-1-9 15,2-1 2-15,-1 3 0 16,7-3 0-16,5 2 1 15,3 2 1-15,3 0-2 0,0 4 4 16,0 3 3-16,0 3-7 16,2 1 0-16,-3 3 0 15,3 1 2-15,0-1-2 16,-4 2 0-16,1 2 3 16,-3-2-3-16,5-3 0 15,-1 2 0-15,4-2 0 16,1-1 0-16,4 0-2 15,2-1-7-15,0 4 9 16,0 0-6-16,0 0 6 16,5 1 0-16,5-1 8 15,-2 0-8-15,1-2 3 16,3 3-3-16,1-4 1 0,2-2 0 16,4 1 0-1,2-4-1-15,2 0 7 0,5-2-5 16,1-2-2-16,0-1 3 15,6-2 2-15,-1 1-2 16,1-4 2-16,3 1-5 16,-1-2 6-16,5 0-6 15,0 3 0-15,1-1 2 16,3 0 6-16,1 0-4 16,0-2-4-16,-1 3 0 15,-4-3-2-15,-3 2 2 16,3 0 0-16,-1 0-5 0,3 3 5 15,2-1 6-15,0 2-6 16,3 0 0-16,1-1 5 16,-4 1-3-16,2-1 8 15,-2-2-10-15,2 0 0 16,-2-4 12-16,2 3-5 16,-2-1-7-16,2 0 4 15,-2-1-2-15,-1 3-1 16,-3-2-1-16,0 0 1 15,0 1-1-15,1-2 4 16,1 2-4-16,-1-1 1 16,0 0 1-16,-4-1-3 15,-1 0 1-15,-3-2 0 16,-2 1-5-16,0-2 9 16,-3-2-5-16,1 0 1 0,2 0 0 15,0 0 1 1,-2 0-1-16,0-6 0 0,1 0 1 15,-4 1-1-15,0-1 0 16,-2-2 1-16,-5 3 0 16,1-3-2-16,-3-3 1 15,-2 2 0-15,-1-2-11 16,-1 1 11-16,1-2-3 16,-3 0-5-16,1-3 5 15,-2-1 0-15,0-3 3 0,-1 2 0 16,-2-3 4-1,-2 3-4-15,2-2-1 0,-2 0-2 16,-1-1 1-16,-1-1 1 16,-3 1-8-16,-2 0 7 15,0-1-12-15,0 2 14 16,0-1-7-16,-3-1 3 16,-5 1-9-16,-3-1 13 15,1 0-2-15,-2 2 2 16,0-1 10-16,-1-1-8 15,-1 2-4-15,-1-2-1 16,0 0 3-16,-2 0 3 16,-3-1-3-16,1 0 7 15,-7 1-14-15,-2-1 7 16,-3-2-3-16,-2 2 3 16,-1 1 5-16,-1-1-5 0,2 3-12 15,4 2 12-15,2 0 9 16,3 5-8-16,5-1-1 15,2 4 0-15,2 1 6 16,0-1-15-16,-4 2 10 16,-5-1-1-16,-2 1 8 15,-2-2-8-15,-3 1 0 16,-5 1 0-16,2-2 2 16,-3-1-4-16,-1 2-9 15,1-2 11-15,2 1 10 16,3 1-7-16,1-2-5 0,1 1 4 15,0 0-2 1,0 1 0-16,1-1-2 0,0-2 2 16,3 2 1-16,-2-1 2 15,3 0-3-15,-3 0 0 16,1 2 3-16,-2 0-6 16,1 2-28-16,-2-1 6 15,-1 2-13-15,1-4-84 16,0 0-40-16,-1-1-72 15</inkml:trace>
  <inkml:trace contextRef="#ctx0" brushRef="#br0" timeOffset="48673.05">5951 9436 544 0,'0'0'2'16,"0"0"1"-16,0 0 0 0,0 0 13 15,0 0-15-15,0 0 15 16,0 0 23-16,0 0-20 16,-21-25-7-16,14 22-2 15,-1-2-4-15,2 4 15 16,-1-1-19-16,4 2 1 16,3 0 14-16,0 0-17 15,0 0 0-15,0 0 1 16,0 0 1-16,0 0-4 15,3 0-27-15,21 0 23 16,16 0-1-16,17-1 13 16,16-12-6-16,10-3 2 15,11-1 1-15,5-3 2 0,-4-2-5 16,-4 4 0-16,-9-1 6 16,-13 2-6-16,-14 4 0 15,-16 9-2-15,-17 1-13 16,-10 1-3-16,-9 2-40 15,-3 0 23-15,0 0 30 16,0 0-148-16,-6 0-105 16,-9 9 107-16</inkml:trace>
  <inkml:trace contextRef="#ctx0" brushRef="#br0" timeOffset="49131.79">6011 9651 267 0,'0'0'0'16,"0"0"-10"-16,-102 42-11 16,77-29 16-16,6-3 5 15,5-2 0-15,5 0 14 16,2-2-7-16,4-1 8 15,0-3-2-15,3-1-10 16,0-1 8-16,0 0 12 16,0 0 25-16,16 0 34 0,10 0-27 15,9-1-9-15,16-9-13 16,7-1-13-16,8-3-15 16,10-2 4-16,3-1-8 15,3-1 13-15,3-2-13 16,1 0-1-16,-6 2 7 15,-9 1-4-15,-7 3 1 16,-9 5-4-16,-10-1 1 16,-10 3-3-16,-10 2 2 15,-12 1-7-15,-7 4 0 16,-4 0-6-16,-2 0 0 16,0 0 11-16,0 0-48 0,0 0-57 15,0 0-14 1,1 0 7-16,1 0-96 0</inkml:trace>
  <inkml:trace contextRef="#ctx0" brushRef="#br0" timeOffset="49903.97">6188 9343 309 0,'0'0'43'16,"0"0"-40"-16,0 0-3 15,0 0 0-15,0 0 40 16,0 0-2-16,18-40-22 16,-12 30 15-16,-2-2-3 0,4-1 12 15,0-1-28 1,2-3 2-16,2-2 13 0,4 0-24 16,4-3-3-16,5-1 3 15,5-3-2-15,6-3 0 16,8 3-1-16,4-4 0 15,7-1 2-15,5 0 5 16,4 0-5-16,5 4-2 16,2 5-2-16,-2 4-2 15,-3 2-2-15,-5 4-6 16,-8 0 10-16,-4 2-13 16,-8 3-9-16,-7 0 14 15,-10 2-11-15,-4 0-5 16,-7 3-27-16,-6-1-5 0,-2 1-2 15,-5 1-36-15,0-1-78 16</inkml:trace>
  <inkml:trace contextRef="#ctx0" brushRef="#br0" timeOffset="50260.77">7025 8592 230 0,'0'0'0'0,"0"0"-36"16,0 0 35-16,0 0 1 15,94 15 2-15,-70-2 2 16,4 3-4-16,2-1 0 16,3 2-1-16,0 0 2 15,-2 0 3-15,-3 2-4 16,-4 1-3-16,-5 4 2 16,-5 0 1-16,-4 3 0 15,-10 7 0-15,0 5-5 16,-24 4 2-16,-10 3-81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09T00:52:31.1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10766 4271 175 0,'0'0'293'0,"0"0"-292"0,0 0 22 16,0 0 17 0,0 0-26-16,0 0 9 0,0 0-9 15,-36-3 0-15,33 1 14 16,2-1 20-16,-2 2-13 15,-2-3-9-15,1 1-6 16,-4-2-2-16,-1 1-3 16,0-1-6-16,-3-2-1 15,-1 2 14-15,1 0-11 16,0 5 12-16,6-3-10 16,2 3-6-16,4 0-7 15,0 0-6-15,0 0 5 0,0 0-7 16,1 0-9-1,23 0 13-15,19 0 4 0,23 0 3 16,16 0 2 0,18 0 5-16,-2-4-7 0,-2-1-3 15,-10 0 1-15,-14 3-1 16,-17 2 4-16,-13-1-3 16,-17 1-2-16,-12 0 1 15,-8 0-2-15,-5 0-3 16,0 0 2-16,0 0-12 15,0 0-39-15,0 0-33 16,-2 12 4-16,-12-1-105 16</inkml:trace>
  <inkml:trace contextRef="#ctx0" brushRef="#br0" timeOffset="2025.47">24038 10062 73 0,'0'0'38'0,"0"0"8"15,0 0 26-15,0 0-16 16,0 0 18-16,0 0-4 0,-6 2-25 15,6-2-17 1,0 0-9-16,0 0-13 0,0 3-6 16,1 1 0-16,16 1 7 15,11 3 47-15,14-2-3 16,7 2-19-16,8 0 6 16,9-2 1-16,9 2-4 15,8 1-6-15,5 1-2 16,3 0-9-16,-2 1-9 15,4-2-4-15,-4 3 1 16,2-3-3-16,-6 2-3 16,-5-2 1-16,-8-4 0 15,-9-1-2-15,-11-1 2 16,-15-1 1-16,-11-2 0 16,-14 0 2-16,-8 0-3 0,-4 2 15 15,0-2 2-15,0 0-18 16,0 0-9-16,0 1 0 15,0-1 9-15,0 4-21 16,0 1-34-16,-9 5 0 16,-6 2-12-16,-6 0-68 15,-1-5-79-15</inkml:trace>
  <inkml:trace contextRef="#ctx0" brushRef="#br0" timeOffset="18601.3">7592 5284 306 0,'0'0'11'16,"0"0"-3"-16,0 0-6 15,0 0 2-15,0 0 5 0,0 0-6 16,0 0 6-16,0 0 28 15,0-25 2-15,-5 20 11 16,-1 1-1-16,-2 1-20 16,0 1-2-16,5 0-9 15,0 1-5-15,3 1 12 16,0 0-11-16,0 0-8 16,0 0-6-16,0-1 0 15,0 0-6-15,0-4 12 16,0-1-1-16,14 0 2 15,2-1 0-15,3-2-6 0,7 1 2 16,6 2-1-16,7-2 1 16,6 2 0-16,10-2-1 15,5 0 0-15,7 0-1 16,9 1 6-16,3 0-7 16,3 4-1-16,0 0 1 15,3 3-1-15,2-1 2 16,4-1-1-16,2 1 0 15,0-2 0-15,-4 0-1 16,-3-3 1-16,-4 1 3 16,-5-5-3-16,-7 2 1 15,-3 0-1-15,-5 1 0 16,-6 1 4-16,-8-1-4 16,-14 3-2-16,-13 1 2 15,-9 2-2-15,-9 1 1 0,-3 0 1 16,0 0-7-16,0 0 5 15,0 0-2-15,0 0 3 16,0 0-18-16,-6 0-6 16,-10 0 14-16,-5 0-27 15,-3 4 9-15,-3 3-13 16,-3 1-31-16,0-2-1 16,2 1 8-16,1-4-1 15,2 0 10-15,1 0 45 16,4 0-34-16,0 2-3 15,-4 0 0-15</inkml:trace>
  <inkml:trace contextRef="#ctx0" brushRef="#br0" timeOffset="89572.55">4635 10637 28 0,'0'0'10'0,"0"0"7"16,0 0 19-16,0 0-14 16,0 0-9-16,0 0 16 15,0 0-3-15,0 0-15 16,-55 0 1-16,48 0-11 15,-2 0 10-15,0 0-7 16,1 0-2-16,-2 0 7 16,-2 2-7-16,0 4 7 15,2-2 3-15,-1-1 14 0,4 0-11 16,1-1 7-16,0-2 4 16,3 3-11-16,0-1-10 15,3 0-3-15,-3-2 10 16,3 0-7-16,0 0 5 15,0 0 1-15,0 0-11 16,0 0 0-16,0 0-18 16,0 0-2-16,0 0-1 15,0 0 9-15,0 1 4 16,15 1 8-16,3-1 14 16,9-1 19-16,4 0-30 15,8 0 12-15,2 0 0 16,3-8 3-16,-1 2-16 15,-3-1 8-15,-1 0-8 16,-3 1 7-16,-3 1-5 0,-2 0 3 16,-4 2-5-16,3 1 0 15,0 1 1-15,-2-2 1 16,3-1-2-16,2 2 2 16,4-5-2-16,2 2 4 15,3-2 5-15,2-1-5 16,-3 1-1-16,-1-3 1 15,0 1-1-15,-4 1-5 16,0 2 1-16,-2-1 2 16,-2 1-3-16,-4 2 1 15,-3 1-1-15,-1-4 0 16,0 3 0-16,0-2 2 0,0-1-1 16,-2 1 1-16,6-3-2 15,2 0-2-15,0 2 2 16,7-4 3-16,1 2 0 15,2-1-3-15,-4 3 0 16,-2 2 6-16,-1-1-6 16,-5 2 1-16,-3 2-1 15,-2-1 1-15,-4 1-1 16,-1-1 0-16,-3 1 0 16,1 2 0-16,1 0 0 15,4 0 0-15,1-3 2 16,6-1-2-16,1-1-2 15,-2 3 2-15,3-3 4 0,-5 2-3 16,3 0-1-16,-5 2-3 16,-1 0 3-16,-7 1 0 15,4-2-2-15,-4 2 2 16,0-2 0-16,2 2 0 16,2 0 0-16,0 0 0 15,2 0 0-15,5-3 0 16,-3 1 0-16,3 1 0 15,-1-4 4-15,-1 4-4 16,0-2-1-16,3 1-4 16,-5 2 10-16,5 0-4 15,-6 0-1-15,6 0 0 16,0 0-5-16,-4 0 2 16,3-2 6-16,-1 1 0 0,-4-3-3 15,1 2-2-15,-4 0 2 16,-1 0-2-16,-1-1 4 15,-4 0-7-15,-1 2 12 16,-1-3-7-16,-3 3 0 16,-1 1 0-16,-1-2 0 15,-2 2 0-15,1 0 0 16,-1 0 0-16,-1 0-2 16,-1 0-6-16,-1 0-32 15,0 0-125-15</inkml:trace>
  <inkml:trace contextRef="#ctx0" brushRef="#br0" timeOffset="99782.92">6452 6522 62 0,'0'0'27'16,"0"0"-21"-16,0 0 8 16,0 0 37-16,0 0-51 15,0 0 19-15,0 0-5 16,-88-7-6-16,81 9-8 15,5 1 2-15,1-3 6 16,1 0-6-16,0 0-2 16,0 0-12-16,0 0 12 0,0 0 4 15,0 0-3-15,0 0 36 16,0 0-9-16,0 0 2 16,0 0-10-16,3 0-2 15,7 0-6-15,4 0 24 16,5-3-10-16,8-1 13 15,1-3-21-15,8 1 3 16,0-1-10-16,-2 0 9 16,-1 2-13-16,1-1 4 15,-4 0-6-15,-3 1 4 16,-6 0-7-16,-6 2-2 16,-2-1-4-16,-1 1 4 0,-2-1 0 15,1 1 0-15,-2 0 0 16,3 1 1-16,-2 1-1 15,2-1-2-15,-3 2-1 16,0 0-11-16,-9 0-25 16,0 0-15-16,0 0-62 15,0 11-14-15,-12-3 40 16</inkml:trace>
  <inkml:trace contextRef="#ctx0" brushRef="#br0" timeOffset="100068.93">6546 6648 48 0,'0'0'9'15,"0"0"4"-15,0 0-8 16,0 0-5-16,0 0 29 15,0 0 31-15,24 9 27 16,3-9-13-16,10-1-31 16,5-6-21-16,4-1 3 15,3 1-14-15,-1 1-3 16,-5-1-8-16,-5 3 0 0,-5 2-25 16,-8 2-102-16,-1 0-51 15</inkml:trace>
  <inkml:trace contextRef="#ctx0" brushRef="#br0" timeOffset="123483.05">16279 5325 10 0,'0'0'12'16,"0"0"-2"-16,0 0 2 15,0 0 5-15,0 0-4 16,0 0 7-16,0 0 12 15,0 0 8-15,0-5 1 16,-2 5-11-16,1-3 19 16,-2 0 30-16,0-1-31 15,0-1 20-15,0 3-15 0,0-1-33 16,1 3 5 0,2-1-2-16,0 1-5 0,0-2-11 15,0 2 0-15,0 0-3 16,0 0 2-16,-1-1-4 15,1 1 3-15,0 0 0 16,-3 0-1-16,3-2 1 16,-1 2 1-16,-2-1-5 15,1-1-1-15,-3-1 2 16,2 3-2-16,-1-4 0 16,-1 3-1-16,4-2 2 15,-2 2 2-15,1 1-3 0,0-2-4 16,-1 2 0-1,1 0 2-15,1 0 1 0,-1 0-1 16,1 0 0-16,-2 0-3 16,-2 0-1-16,2 0 3 15,-2 0 3-15,0 0 0 16,0 0 2-16,2 0-1 16,2 0-1-16,1 0 0 15,-2 0-6-15,2 0 6 16,0 0-3-16,0 0-14 15,0 0 8-15,0 0 3 16,0 0 2-16,0 0-7 16,5 2 8-16,8 3 1 15,4-1 2-15,5 2-1 16,5-1 1-16,1-1 7 0,2 0-7 16,0 0 0-16,-2 2 5 15,-3-3-4-15,-4-1 0 16,0 1-1-16,-4-1 0 15,2 0 0-15,0 1 0 16,-1 0 0-16,2 0 4 16,-5 0-3-16,-2 0-1 15,-5-1 2-15,-4 1-2 16,-1-2 0-16,-1 1-6 16,-2-1 4-16,2 1 1 15,-2-1-11-15,0 1-23 16,0-1-37-16,0 3-4 0,0-1-101 15,-10-3-38-15</inkml:trace>
  <inkml:trace contextRef="#ctx0" brushRef="#br0" timeOffset="124104.82">16133 5375 53 0,'0'0'65'0,"0"0"-54"16,0 0 53-16,0 0-38 16,0 0-15-16,0 0-6 15,0 0 4-15,0 0 9 16,2 0 6-16,1 0 7 0,-1 0-9 15,2 0-5-15,1 0 3 16,1 0-1-16,2 0-11 16,3 0 9-16,1 0 2 15,4 0-10-15,1 3 11 16,4-1-13-16,3 4-1 16,2 0 9-16,6 1-10 15,2 0 2-15,1-1-4 16,2 1-2-16,-3-1 2 15,3 0-2-15,-2-1-1 16,-4 0 2-16,-3-1 0 16,-5-3-1-16,-7 3 2 0,-4-1-3 15,-2-3 0 1,-5 0 0-16,-2 0 0 0,-2 2-2 16,-1-2 2-16,2 0-3 15,-2 1-3-15,0 1-12 16,2 1-25-16,-2 0-40 15,0-2-100-15</inkml:trace>
  <inkml:trace contextRef="#ctx0" brushRef="#br0" timeOffset="141445.43">2720 16286 200 0,'0'0'55'16,"0"0"13"-16,0 0-16 15,0 0-39-15,0 0-13 0,0 0 2 16,0 0 3-16,0 0 0 15,0-3 3-15,0 3 8 16,0 0 5-16,0 0-12 16,0 0 3-16,0 0 5 15,0 0-1-15,0 0-15 16,0 0 4-16,0 0-4 16,3 0 0-16,6 0 1 15,12 0-2-15,10 0 42 16,13-3-8-16,14-4 9 15,14-2-16-15,8 1-12 16,11-1 2-16,6-1-11 16,3 0-4-16,1 1 4 15,-2-3-4-15,-2 2-1 0,-5-1 2 16,-8-2-3-16,-7 1 1 16,-10 0 0-16,-12 0-1 15,-13 0 2-15,-13 4 1 16,-12 1-2-16,-9 4-1 15,-5 1-1-15,-3 2 1 16,0 0 10-16,0 0 2 16,0 0-4-16,0 0-7 15,0 0-1-15,0 0-1 16,0 0-21-16,3 0-37 16,0 0-24-16,6 3-62 15,1 3-196-15</inkml:trace>
  <inkml:trace contextRef="#ctx0" brushRef="#br0" timeOffset="142590.78">6858 16411 18 0,'0'0'10'0,"0"0"4"15,0 0 6-15,0 0 27 16,0 0 17-16,0 0-21 0,-19-6-40 15,17 6 48-15,1 0-2 16,-1 0-13-16,1 0-1 16,-4 0-22-16,5-1-9 15,0 1 15-15,0 0 4 16,0 0 2-16,0 0-19 16,0 0-6-16,0 0 0 15,0 0-4-15,12 0 4 16,10 0 3-16,13 4 5 15,9 0 10-15,10 0 3 16,16-1 2-16,11-3-6 16,10 0 0-16,13 0-14 0,5 0 4 15,6 0 7-15,0-13-1 16,-5 4-5-16,1-3-6 16,-6 2 0-16,-11-2 1 15,-7 2-3-15,-17 2 0 16,-12 0 3-16,-14 4-3 15,-13 3 0-15,-7-1-3 16,-11 2 2-16,-6 0 1 16,-5 0 4-16,-2 0-1 15,0 0 1-15,0-1 28 16,0 1-21-16,0 0-2 16,0 0-9-16,0 0-12 15,0 0-6-15,0 0-48 0,-9 0-61 16,-3 1-104-16</inkml:trace>
  <inkml:trace contextRef="#ctx0" brushRef="#br0" timeOffset="149815.28">3220 14862 239 0,'0'0'70'0,"0"0"-64"16,0 0 7-16,0 0-13 16,0 0-2-16,0 0-17 15,0 0 14-15,0 0-4 16,-14-4 4-16,16 4 5 16,4 0 10-16,3 0 4 0,3 0 6 15,4 0 0-15,11 0 30 16,12 0 11-16,16 0-10 15,12 0-18-15,9 0-10 16,2 0-1-16,7 0-12 16,0-6-8-16,-2-3 8 15,-5 2-7-15,-4 1 0 16,-3 0-2-16,-3-2-1 16,1 0 2-16,-5-3-1 15,-6 1-1-15,-10 0 0 16,-9-1 0-16,-12 3 8 15,-11 4 3-15,-7 0 4 0,-6 4 8 16,-3 0-9-16,0 0-14 16,0 0 0-16,0 0-1 15,0 0-3-15,0 0-22 16,0 0-37-16,0 0-32 16,0 8 18-16,0 0-161 15</inkml:trace>
  <inkml:trace contextRef="#ctx0" brushRef="#br0" timeOffset="153453.22">7641 14901 56 0,'0'0'35'0,"0"0"-25"0,0 0 13 15,0 0-2 1,0 0-6-16,0 0 0 0,0 0 26 16,9-14-2-16,-9 14-19 15,0 0-10-15,0 0 1 16,0 0-6-16,0 0 0 16,0 0-5-16,0 0 5 15,0 0-5-15,0 0-2 16,3 0 0-16,0 0 2 15,5 0 0-15,3 5 4 16,3 0 0-16,8-1 21 16,9-1 22-16,8-2 5 15,12-1-25-15,4 0-4 16,14 0-7-16,1 0-12 16,6 0 0-16,-3-4-2 0,-7 0 2 15,-8-2-4 1,-6 2 0-16,-1-1 3 0,-8-2 4 15,-6 2 10-15,-7 2-9 16,-9 0 0-16,-5 1-1 16,-7 1-4-16,-4 1-3 15,-4 0 0-15,-1 0 0 16,0 0-7-16,0 0-6 16,0 0-33-16,0 0-52 15,0 0-65-15,0 0-37 16</inkml:trace>
  <inkml:trace contextRef="#ctx0" brushRef="#br0" timeOffset="199766.66">16171 13304 547 0,'0'0'50'0,"0"0"-44"16,0 0 23-16,0 0 1 15,0 0-26-15,0 0 18 16,0 0 14-16,0 0 7 16,0-29 28-16,0 27-13 15,0 0 4-15,0-1-24 16,0-1-6-16,0 4-8 15,0 0-9-15,0 0 0 16,0 0-15-16,0 0-8 16,0 19-15-16,0 10 23 0,0 11 5 15,0 8 5-15,0 4-9 16,0 4-2-16,0 2 4 16,0-3-2-16,0-3 2 15,2-7-2-15,4-8 0 16,-2-6 0-16,1-5-1 15,-2-6-6-15,-2-2-22 16,1-4-54-16,-2-3-78 16,0-3-30-16,0-5-111 15</inkml:trace>
  <inkml:trace contextRef="#ctx0" brushRef="#br0" timeOffset="200178.6">15825 13964 554 0,'0'0'54'0,"0"0"-7"15,0 0 56-15,0 0-63 16,0 0-34-16,0 0-6 0,-1-2 0 16,22 2 21-16,8-1 15 15,12-2-3-15,9 0-17 16,10-5 12-16,7-1-14 16,1-3-9-16,-2 0-2 15,-3 0-2-15,-10 1 1 16,-4 0-1-16,-12 3 5 15,-10 2 1-15,-10 3-3 16,-7-1-1-16,-7 3-3 16,-3 1 0-16,0 0-1 15,0 0-15-15,0 0-52 16,0 0-29-16,-14-2-55 16,-7-3-179-16</inkml:trace>
  <inkml:trace contextRef="#ctx0" brushRef="#br0" timeOffset="200496.6">15860 13347 651 0,'0'0'0'0,"0"0"0"16,0 0 5-16,0 0 41 16,38-79 4-16,-13 68 6 0,5 1-5 15,2 0-8-15,2 2-18 16,2-2-11-16,0 1 7 16,3 0-16-16,1 1 8 15,-3-1-12-15,0 4 2 16,-4 5-3-16,-6 0-11 15,-8 22-90-15,-8 9-108 16,-8 3-1-16</inkml:trace>
  <inkml:trace contextRef="#ctx0" brushRef="#br0" timeOffset="200907.11">16482 13554 628 0,'0'0'42'0,"0"0"-34"0,0 0 33 16,22 84 46-16,-15-50-51 16,-1 1-28-16,0-2-5 15,-1-7 4-15,-1-3-6 16,1-7-1-16,-4-6 1 16,1-6 3-16,-1-3-4 15,-1-1 4-15,0 0 5 16,0 0 22-16,0-15-10 15,0-7-10-15,0-6-4 16,0 0-4-16,0-2-1 0,0 3 0 16,0 0 0-16,3 2 9 15,3 4 3-15,2 4-3 16,2 3 2-16,1 2-7 16,3 3-6-16,3 5 0 15,2 4 1-15,3 0 5 16,3 1 1-16,0 15 5 15,2 5-7-15,-5 5-5 16,-5 2-7-16,-1 1-2 16,-3 3-52-16,1-2-70 15,-4-4-92-15,-1-2-359 16</inkml:trace>
  <inkml:trace contextRef="#ctx0" brushRef="#br0" timeOffset="201971.63">17415 13264 500 0,'0'0'6'15,"0"0"26"-15,0 0 36 16,0 0-46-16,0 0-19 15,0 0 10-15,-88 74 2 0,70-25 29 16,3 7-15 0,4 6 17-16,3 1-21 0,7 3-8 15,1-1-12-15,3-3 1 16,19-1-6-16,8-5-5 16,7-7 4-16,4-9-2 15,5-9 3-15,-1-10-44 16,-3-10-63-16,-9-9-48 15</inkml:trace>
  <inkml:trace contextRef="#ctx0" brushRef="#br0" timeOffset="202458.07">17736 13515 703 0,'0'0'34'15,"0"0"-32"-15,0 0-2 16,0 105 8-16,0-48-8 16,3 1 9-16,6-4-5 15,1-4-3-15,2-9-1 16,2-12-5-16,-5-12 5 16,-3-10-10-16,-2-6-3 15,0-1 13-15,-2-9 13 16,1-20 12-16,-2-9-16 15,-1-8 2-15,0-4-5 16,0-2-1-16,0 0-3 16,0 3 0-16,0 4-2 0,0 7 25 15,10 9-13-15,4 7-9 16,-2 6 6-16,2 7-7 16,2 6 6-16,-1 3-5 15,5 0 2-15,-1 8 5 16,-3 16-4-16,2 11-6 15,-4 7 2-15,0 3 19 16,-1 0-16-16,-2-1 0 16,0-4-5-16,-2-1 0 15,1-3 0-15,-2-5 0 16,1-4 0-16,-3-7-12 16,1-6-21-16,-3 0-46 0,-4-8-42 15,0-4-62 1,-1-2-292-16</inkml:trace>
  <inkml:trace contextRef="#ctx0" brushRef="#br0" timeOffset="202624.04">17942 13765 56 0,'0'0'588'15,"0"0"-586"-15,0 0 5 16,0 0 30-16,0 0-25 15,92-44-12-15,-71 41 0 16,-9-1-105-16,-6-1-389 16</inkml:trace>
  <inkml:trace contextRef="#ctx0" brushRef="#br0" timeOffset="202990.59">18245 13556 734 0,'0'0'21'16,"0"0"-12"-16,0 0-9 16,0 0 37-16,104 15 0 15,-64 6 31-15,4 5-39 16,-4 4-23-16,-9 2-1 16,-10 1-5-16,-8-3-5 15,-11-4-4-15,-2-2-6 0,0-4-24 16,-10-6 25-1,1-5 3-15,1-9 11 0,3 0 15 16,1-3 7-16,1-17-19 16,2-7-3-16,1-2 7 15,0-5 12-15,0 1-5 16,5 2 3-16,8 3-11 16,3 4-3-16,0 4 1 15,2 6 1-15,-1 6-5 16,-3 5-4-16,-1 3-32 15,-3 0-70-15,0 6-82 16,-2 6-141-16</inkml:trace>
  <inkml:trace contextRef="#ctx0" brushRef="#br0" timeOffset="203336.54">18783 13582 628 0,'0'0'0'15,"0"0"9"-15,0 0-5 16,0 0 5-16,-76 94-6 16,67-66-1-16,4-2-1 15,5-4-1-15,0 0-7 16,0-8 3-16,8-6 1 16,4-6-7-16,3-2 10 15,0-2 4-15,-2-18 8 16,-1-2 11-16,-2-3-5 0,-5 0 11 15,-2 0 5-15,-2 4-3 16,-1 3-14-16,0 7 3 16,0 3 3-16,0 8-7 15,0 0-16-15,0 3-30 16,4 16 10-16,0 8 20 16,5 2 9-16,1 2-9 15,2 0-64-15,5-3-94 16,-4-9-197-16</inkml:trace>
  <inkml:trace contextRef="#ctx0" brushRef="#br0" timeOffset="203764.46">19083 13626 694 0,'0'0'10'0,"0"0"-10"16,0 0 26-16,0 0-24 15,0 0 0-15,-93 64-2 16,80-36 3-16,4 4-3 16,7-2-25-16,2 0-14 15,0-6-3-15,8-6-13 0,8-7 18 16,4-10-8 0,2-1 29-16,3-12 16 15,2-15 69-15,-3-5-1 16,0-4-13-16,-5-3-3 0,-3-2-5 15,-3 1-11-15,-7-7 4 16,-3-2-17-16,-3-3-11 16,0-1-12-16,0 9 3 15,0 15-3-15,-3 12 0 16,0 14 0-16,1 3-8 16,-1 15-21-16,2 16 29 15,1 16 4-15,0 8 1 16,0 5 3-16,1-2-8 15,10 1-3-15,4-9-44 16,0-6-27-16,-1-4-8 0,0-8-28 16,-3-8-53-16</inkml:trace>
  <inkml:trace contextRef="#ctx0" brushRef="#br0" timeOffset="204072.05">19468 13222 37 0,'0'0'562'0,"0"0"-562"0,83 63 75 15,-44-27 24-15,6 6-50 16,-2 6 8-16,-1 3-26 16,-11 9-12-16,-13-2-19 15,-16 5-1-15,-2 4-3 16,-30 5 2-16,-17 1-50 16,-14 2-66-16,-15-5-46 15,-18-11-147-15</inkml:trace>
  <inkml:trace contextRef="#ctx0" brushRef="#br0" timeOffset="205301.45">15639 12866 430 0,'0'0'2'16,"0"0"6"-16,0 0 10 16,0 0 17-16,0 0-25 15,-18-87 32-15,6 67-22 16,-8 4 21-16,-8 2-15 15,-7 1-14-15,-3 6-6 0,1 2 10 16,-4 5-13 0,1 0 1-16,2 0 0 0,-1 10 0 15,6 8 1-15,4 5-5 16,9 12 0-16,9 5 2 16,8 6-1-16,3 6 2 15,0 3-1-15,11 3 6 16,2 2-8-16,1 1 8 15,-4-1-7-15,2-4 3 16,-5-1 8-16,-1 3 6 16,0 1-3-16,-1 3 25 15,1 1-20-15,0 0-16 16,0 0 12-16,-2 1 5 16,2 4-17-16,-1 4 2 0,2-2-5 15,-1-2-1 1,0-4 0-16,0-5 6 0,1 0-6 15,-1-4 1-15,-1-2 1 16,-2-3-2-16,1-5 0 16,-1-3 0-16,-1 0 0 15,-2 1-2-15,0-2-2 16,0-1 3-16,0-5 1 16,0-5 5-16,0-5-5 15,3-4-8-15,9-4 7 16,1-4-6-16,6-2 3 15,7-4 2-15,7-5-1 16,7 1 6-16,8-3 5 0,1 0-4 16,3-3-3-16,0-4 7 15,-2-3-8-15,2 0-14 16,1-3-169-16,-3-1-142 16</inkml:trace>
  <inkml:trace contextRef="#ctx0" brushRef="#br0" timeOffset="206249.11">20554 13888 509 0,'0'0'135'0,"0"0"-131"15,0 0 5-15,0 0-1 16,20 74-7-16,-20-30 10 0,-4 7-11 15,-23 7-53-15,-14 3 4 16,-10 1-139-16</inkml:trace>
  <inkml:trace contextRef="#ctx0" brushRef="#br0" timeOffset="-212144.15">26918 12972 277 0,'0'0'18'15,"0"0"-18"-15,0 0 71 16,0 0-14-16,0 0-41 0,-10-81 20 16,10 70-2-16,-3 3 2 15,1 0 4-15,1 1-8 16,-1-3-22-16,2 4 2 15,-1-1-3-15,-1 3 6 16,1-1 1-16,1 2 7 16,-2 2 0-16,2 1-7 15,0 0-16-15,0 0 1 16,0 0-1-16,0 0-10 16,0 0 2-16,21 4 6 15,13 8 2-15,10-2 1 16,6 1 2-16,6-3 1 15,-5 0-4-15,-1-3 3 0,-2 0-3 16,-8-3 1 0,-6 0-1-16,-8-2 0 0,-10 0 0 15,-4 0 0 1,-4 0 3-16,-5 0 0 0,0 0-2 16,-3 0 4-16,1 0 1 15,-1 0-6-15,3 0 0 16,3 1-8-16,0 8 8 15,1 9 0-15,1 3-2 16,1 8-4-16,-3 8-1 16,0 6 5-16,-2 7 1 15,-1 5 2-15,0 7 2 16,-3 3-2-16,0 4 1 16,0 3 4-16,0-1-6 0,0 3 0 15,0-4 3-15,0 0 0 16,0-3-3-16,0-6 0 15,7-7 1-15,6-7 0 16,0-3 1-16,5-6-3 16,-2-3 1-16,-1-2-2 15,-3-7 2-15,0-3 0 16,-4-6 2-16,-2-6-2 16,-2-3-1-16,-1-3 1 15,-2-3-1-15,1-1-8 16,-1 0 9-16,-1-1 2 15,3 0 0-15,2 0-1 16,-1 0 3-16,1 0-1 0,-2 0-3 16,-1 0 5-16,-2 0-5 15,0 0 3-15,0 0-3 16,-14 0-4-16,-28 0 4 16,-32 7 9-16,-38 6 23 15,-40 4-24-15,-42 5-8 16,-46 10-18-16,-38 4-100 15,-19 2-274-15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1T08:57:14.6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12714 15673 314 0,'0'0'29'0,"0"0"30"16,0 0 27-16,0 0-22 15,0 0-17-15,0 0 0 16,0 0 3-16,0-5-27 15,-2 2-4-15,1 0 6 16,1 0-4-16,0 0-17 16,0-3-3-16,0 1 6 0,7 0-12 15,14-2 10-15,2 4-6 16,5 3 1-16,0 0 0 16,-1 0-2-16,-3 10 2 15,-3 4 0-15,-3 2-4 16,-5 1 4-16,2 0 0 15,-6 1-2-15,-3-2-1 16,-5 4 2-16,-1 0-3 16,0 1 4-16,-10 0 4 15,-8 0-1-15,-7-1-6 16,-4-2 5-16,-3-3-7 16,-1-3 10-16,3-2 1 0,2-3-5 15,1-3 1-15,6-1-1 16,3 0-1-1,6-2 0-15,5 1-15 0,4-2-38 16,1 0-42-16,2 0-58 16,0-16-202-16</inkml:trace>
  <inkml:trace contextRef="#ctx0" brushRef="#br0" timeOffset="456.13">13094 15623 273 0,'0'0'22'16,"0"0"57"-16,0 0 16 16,0 0-39-16,0 0 5 15,0 0-44-15,-34-5 2 16,32 5 2-16,-1 0 3 15,2 0 3-15,-2 0-9 16,-3 5 6-16,-3 5-5 16,-1 3-13-16,-3 3-6 15,-3 2 10-15,3 0-6 16,-2 2-6-16,4 0 2 16,4 0 0-16,0 0-10 15,2 1 10-15,5-4 0 16,0 0-1-16,0 0-8 0,0-1-3 15,9-2 10-15,6 0 2 16,6-4 5-16,5-3-5 16,9-1 3-16,7-4 3 15,8-2-5-15,1 0 1 16,-2 0-2-16,-4-11 4 16,-9 0-11-16,-6-2-9 15,-4-1-50-15,-6-1-18 16,-2-3-114-16,-8-6-106 15</inkml:trace>
  <inkml:trace contextRef="#ctx0" brushRef="#br0" timeOffset="6739.81">15248 15848 344 0,'0'0'2'15,"0"0"16"-15,0 0 74 16,0 0-68-16,0 0-16 16,0 0-8-16,0 0 0 0,-18-17 20 15,18 16 27-15,0-1 13 16,0 1 0-16,0 1-33 16,0 0 19-16,0-2-8 15,0 2-5-15,0 0-12 16,0 0-16-16,0 0-4 15,0 0-1-15,0 0-7 16,0 0-19-16,-2 13 6 16,-2 11 20-16,-3 5 7 15,-1 10-7-15,1 0 2 16,1 2 9-16,2-2-11 16,-1-1 0-16,3-4 3 0,-1-3-1 15,2-4-1 1,-1-1-1-16,2-6-8 0,0-2 5 15,0-4-30-15,0-2-86 16,0-5-2-16,-3-3-202 16</inkml:trace>
  <inkml:trace contextRef="#ctx0" brushRef="#br0" timeOffset="7183.35">14866 16366 336 0,'0'0'41'0,"0"0"34"16,0 0 14-16,0 0-47 16,0 0-37-16,0 0 1 15,-3 0 8-15,14 0-8 16,9 0 3-16,5 0-2 0,7-3 1 16,7-2 7-1,1 2-13-15,8-3 1 0,0 1 23 16,4-2-25-16,3 0 4 15,2 2 0-15,-3-1 1 16,-4 0-8-16,-5 1 2 16,-8-1 0-16,-7 1 0 15,-10 1 0-15,-4 1-3 16,-10 1 2-16,-6 0-15 16,0-1-28-16,0 0-52 15,-6-6-156-15</inkml:trace>
  <inkml:trace contextRef="#ctx0" brushRef="#br0" timeOffset="7516.18">14969 15808 145 0,'0'0'298'16,"0"0"-293"-16,0 0 16 16,0 0 50-16,0 0-64 0,0 0-7 15,21-25-5-15,4 15 5 16,8-1 7-16,4-2-5 15,8 0-2-15,6-1 2 16,1 1 1-16,-5 2-6 16,-8 3-54-16,-17 4-45 15,-15-1-183-15</inkml:trace>
  <inkml:trace contextRef="#ctx0" brushRef="#br0" timeOffset="8016.57">14158 15998 328 0,'0'0'35'16,"0"0"-9"-16,0 0 58 15,0 0-43-15,0 0-41 16,0 0 21-16,68 0 5 15,-45 0-19-15,4 0 0 16,-2 0-5-16,-3 0-2 16,-7 0 0-16,-8 0-28 0,-7 7-101 15,-4 0-166-15</inkml:trace>
  <inkml:trace contextRef="#ctx0" brushRef="#br0" timeOffset="8202.62">14149 16118 320 0,'0'0'0'0,"0"0"0"15,0 0 94-15,0 0-23 16,0 0-18-16,94 6-9 16,-57-6-29-16,6 2-6 0,1 0-9 15,2-2 0 1,-6 0-36-16,-7 0-511 0</inkml:trace>
  <inkml:trace contextRef="#ctx0" brushRef="#br0" timeOffset="9240.37">15518 16162 328 0,'0'0'62'16,"0"0"0"-16,0 0-11 16,0 0-51-16,0 0-3 0,0 0-1 15,3 32-1-15,-1-11 10 16,-1 1 14-16,1-3-18 15,0-2-1-15,0-4 5 16,-1-5 3-16,1-4-6 16,-2-4 1-16,1 0-2 15,-1 0 15-15,2 0-1 16,2-12 26-16,2-5-32 16,2-6-2-16,1-3-3 15,0 2 4-15,0-1-6 16,2 2 19-16,-2 4-20 15,2 2-1-15,2 6 23 16,-2 4-21-16,2 4 3 0,1 2-5 16,3 1 3-1,0 0 1-15,2 4-4 0,-1 8-6 16,0 5 3-16,-4 5 3 16,-3-2-9-16,-3 2 6 15,-3-1 6-15,-2-2-6 16,-2 0-6-16,-1-1-20 15,0-3-1-15,0-3-29 16,3-3-66-16,4-6-181 16</inkml:trace>
  <inkml:trace contextRef="#ctx0" brushRef="#br0" timeOffset="9600.37">16201 15700 313 0,'0'0'175'15,"0"0"-167"-15,0 0-8 16,0 0 13-16,0 0 26 15,0 0-38-15,-71 62 45 16,38-17-24-16,2 9 5 16,2 4-6-16,2 4 13 0,9-3-12 15,7-1-2-15,8-6-20 16,3-6-5-16,3-1 5 16,16-6 0-16,9-6-11 15,5-5 10-15,3-11 1 16,5-3 0-16,4-11-38 15,3-3-133-15,-3-6-335 16</inkml:trace>
  <inkml:trace contextRef="#ctx0" brushRef="#br0" timeOffset="10108.68">16544 16015 432 0,'0'0'144'16,"0"0"-121"-16,0 0-22 16,0 0 3-16,-28 101 28 15,19-63-27-15,4-5-10 16,2-7 12-16,3-7-13 16,0-8 6-16,0-5 0 15,0-5-6-15,0-1 6 16,0 0 1-16,0-10 36 15,5-10-14-15,7-9-19 16,-3-2 0-16,1-8-1 0,-2-6 3 16,-1-2-5-1,3-4-1-15,-1 3-1 0,2 6 1 16,1 11 0-16,-2 7 2 16,1 7-5-16,2 5 6 15,-1 5-8-15,1 4 1 16,-1 2 4-16,-1 1-2 15,-2 0-2-15,-2 15 0 16,-1 8 2-16,-4 8 2 16,-2 3 11-16,0 4-5 15,0 1 6-15,0-3 1 16,0 0-12-16,0-2 4 16,0-2-5-16,4-5 6 15,1-3-13-15,2-2 15 0,-2-5-8 16,-1-5 1-16,-2-2-1 15,-2-3-45-15,0-5-83 16,-2-2-228-16</inkml:trace>
  <inkml:trace contextRef="#ctx0" brushRef="#br0" timeOffset="10283.36">16553 16148 429 0,'0'0'82'16,"0"0"-75"-16,0 0 17 16,0 0-5-16,81-24 2 0,-59 21-9 15,-4 2-12-15,-3-3-13 16,-8 0-263-16</inkml:trace>
  <inkml:trace contextRef="#ctx0" brushRef="#br0" timeOffset="10655">16764 15947 237 0,'0'0'281'16,"0"0"-277"-16,0 0 13 16,0 0 33-16,97 7-29 0,-68 15 6 15,0 5 15 1,-2 2-27-16,-8 0-10 0,-7 2-5 15,-6-3-5-15,-6-3-1 16,0-3 0-16,0-7-1 16,-5-3 4-16,-2-5 6 15,1-3-6-15,0-3 8 16,-1-1 6-16,1 0 15 16,3 0-26-16,1-15 1 15,2-5-2-15,0-3 2 16,5-4 9-16,6 1-1 15,1 1-6-15,4 0 5 16,3 7-8-16,3 1-3 0,0 5-1 16,1 2 3-1,1 5-13-15,-2 3-29 0,-1 2-63 16,-6 0-225-16</inkml:trace>
  <inkml:trace contextRef="#ctx0" brushRef="#br0" timeOffset="11060.33">17388 15954 277 0,'0'0'170'0,"0"0"-168"16,0 0 60-16,0 0-14 15,0 0-21-15,-95 27-3 0,73-5 15 16,4 4-9-16,6 1-27 15,6 1 3-15,6-6-6 16,0-2 4-16,0-5-3 16,6-5 1-16,9-3-2 15,6-5 0-15,1-2 7 16,2-5-3-16,-2-13 4 16,1-6 9-16,-6-2-17 15,-5-3 0-15,-4 0 7 16,-2 7-7-16,-6 5 4 15,0 8 6-15,0 7 15 16,0 2-25-16,0 10-1 16,0 17 1-16,0 8 3 0,0 1 1 15,-3-3-4-15,3-2 0 16,0-3 9-16,6-5-12 16,6-2 3-16,5-7-86 15,3-10-143-15</inkml:trace>
  <inkml:trace contextRef="#ctx0" brushRef="#br0" timeOffset="11570.64">17779 15966 505 0,'0'0'7'15,"0"0"10"-15,0 0 43 16,0 0-33-16,0 0-22 15,0 0 32-15,-98 13-29 16,77 8 16-16,2 5-24 16,3 1-6-16,6-1 4 15,6 1-3-15,4-4 5 16,0-2 0-16,0-4-5 16,0-5 3-16,13-6-10 15,4-4-1-15,3-2 11 16,3 0 2-16,1-16 5 15,-2-4 11-15,-1-3-11 16,-2-6 15-16,-2-5 17 16,-4-5-23-16,-1-8 13 15,-6-7-18-15,0-4-8 0,-3 4 9 16,0 3-10-16,0 11 0 16,0 16 7-16,-3 7 17 15,0 14-13-15,0 1 4 16,0 2-13-16,0 8-4 15,0 17-18-15,-12 15 20 16,-2 11 9-16,1 7-9 16,6 4 1-16,2 1-5 15,5-8 11-15,0-6-10 16,0-5 3-16,6-7-5 0,9-7-5 16,2-8-47-1,3-9-49-15,4-9-55 0,-1-4-322 16</inkml:trace>
  <inkml:trace contextRef="#ctx0" brushRef="#br0" timeOffset="11892.57">18046 15371 515 0,'0'0'23'15,"0"0"-15"-15,36 99 35 16,-19-46 19-16,0 10-13 16,1 5 12-16,3 12-11 15,-2 11-25-15,-5 3 18 16,-9 2-42-16,-5 0 0 15,-10-11 4-15,-16-2-10 16,-12-9-1-16,-9-6 2 16,-14-8-16-16,-16-6-74 15,-15-8-75-15,-17-15-285 16</inkml:trace>
  <inkml:trace contextRef="#ctx0" brushRef="#br0" timeOffset="19706.68">20221 15467 349 0,'0'0'57'15,"0"0"-7"-15,0 0 3 16,0 0-11-16,0 0-27 16,0 0-7-16,0 0 17 15,21-23 0-15,-18 17 26 16,-2 1-16-16,-1 1 11 16,0 1-13-16,0 1-30 15,-3 0 5-15,-6 2-8 16,-5 0 1-16,-6 0 6 15,-1 12-6-15,-4 9 1 16,3 8 7-16,3 0-7 0,6 3-4 16,7 5 1-16,6-6-12 15,0 1 9-15,19-4-3 16,7-3 7-16,4-4 9 16,5-4-7-16,-2-7-2 15,-3-7-5-15,-3-3 2 16,-6 0-7-16,0-11 13 15,-1-3-3-15,-1-3 6 16,-3-3-3-16,-2 1-1 16,-1 0-2-16,-4 0 0 15,0 1 0-15,-2 2 2 16,4 3-2-16,1 1 0 16,4 3-1-16,4 6 1 0,5 3-6 15,2 0 6 1,4 0-1-16,-3 11 1 0,1 9-1 15,-9 2-8 1,-8 3 7-16,-5 3-7 0,-7 0 2 16,0 0 7-16,0 0-8 15,-2 0 8-15,-4-1 0 16,1 0 8-16,2-5-5 16,2-3-3-16,-1-5 0 15,2-6-22-15,0-5 3 16,0-3-93-16,3 0-105 15</inkml:trace>
  <inkml:trace contextRef="#ctx0" brushRef="#br0" timeOffset="20080.64">20864 15645 192 0,'0'0'278'0,"0"0"-210"15,0 0 42-15,0 0-92 16,0 0-12-16,0 0 19 15,-50 21-22-15,31 6 13 16,6 1-15-16,2 2 5 16,10-3-12-16,1 0 1 15,0-4-3-15,10-7 8 16,5-7 2-16,4-5 13 16,3-4-9-16,1-4-3 15,4-12 16-15,-1-8-19 16,-3-1 0-16,-5-2 5 0,-4-3-5 15,-7-1-9-15,-5 2 1 16,-2 6-2-16,-2 4 9 16,-14 5-25-16,1 2 26 15,-3 4 0-15,5 4-6 16,-1 4 6-16,5 0 5 16,3 0-1-16,0 5-8 15,5 8-44-15,1 1-42 16,0-5-69-16,9-1-151 15</inkml:trace>
  <inkml:trace contextRef="#ctx0" brushRef="#br0" timeOffset="20523.18">21228 15590 453 0,'0'0'47'16,"0"0"22"-16,0 0 10 15,0 0-63-15,0 0-5 16,0 0-1-16,-100 25-9 16,78-3-1-16,5 0 7 15,5 0-7-15,8 1-5 16,4-3 3-16,0-3 2 16,6-3-2-16,10-7 3 15,5-6-1-15,0-1 18 16,4-2-17-16,0-13 4 0,1-4 7 15,-7-1-7-15,-2-1 10 16,-7 0-15-16,-1 2 3 16,-8 5 11-16,1 5-12 15,-2 6 13-15,0 1-14 16,0 2-1-16,0 0-5 16,-2 5-13-16,-5 12 18 15,1 6 9-15,3 0 1 16,3 0-11-16,0 0 1 15,0-3-15-15,15-2 14 16,5-5-5-16,8-5 6 16,5-5-3-16,0-3-28 0,-1 0-42 15,-2-10-33-15,-7-8-232 16</inkml:trace>
  <inkml:trace contextRef="#ctx0" brushRef="#br0" timeOffset="20830.12">21622 15155 455 0,'0'0'27'16,"0"0"-23"-16,0 0 25 15,0 0-28-15,0 0 14 0,0 0 14 16,19 81 15-16,-19-43-24 15,0 4 22-15,0 4-4 16,-3 4 4-16,-3 3-21 16,-4 4 3-16,2 0-22 15,2-3 7-15,0-1-8 16,3-3-1-16,0 1 6 16,3-5-4-16,0 0-2 15,0-6-18-15,3-9-60 16,5-11-76-16,-2-7-296 15</inkml:trace>
  <inkml:trace contextRef="#ctx0" brushRef="#br0" timeOffset="29032.18">22382 15658 460 0,'0'0'1'16,"0"0"0"-16,0 0 16 16,0 0-17-16,0 0-6 0,0 0 1 15,0 0-89-15,0 0-101 16,37 0 70-16</inkml:trace>
  <inkml:trace contextRef="#ctx0" brushRef="#br0" timeOffset="29270.28">22146 15794 470 0,'0'0'39'15,"0"0"-10"-15,0 0-4 16,0 0-13-16,0 0-7 16,0 0 53-16,74 0 4 0,-40-1 1 15,3-5-18-15,5 3-14 16,-5-1-13-16,-4 2-18 15,-1 2 0-15,-7 0 3 16,-9 0-3-16,-2 0-7 16,-10 0-55-16,-2 4-88 15,-2 5 24-15,0 2-204 16</inkml:trace>
  <inkml:trace contextRef="#ctx0" brushRef="#br0" timeOffset="29761.34">22166 15765 319 0,'0'0'50'16,"0"0"-30"-16,0 0-19 16,0 0 54-16,0 0 3 15,0 0-10-15,104-33-6 16,-71 23-18-16,-3 3 32 15,-3 1-56-15,-5 2 7 16,-1 3-7-16,-2-1-1 16,0 1-43-16,3-2-90 0,2-4-250 15</inkml:trace>
  <inkml:trace contextRef="#ctx0" brushRef="#br0" timeOffset="30112.27">22927 15596 14 0,'0'0'501'16,"0"0"-492"-16,0 0 63 16,0 0-27-16,0 0-16 15,0 0-15-15,0-6-1 16,0 6-8-16,0 1-5 16,0 17 0-16,0 6 32 15,1 8-12-15,1 1-5 16,-2 0-12-16,0 1-6 15,0-5-17-15,0 0-92 16,0-7-56-16,-3-5-237 16</inkml:trace>
  <inkml:trace contextRef="#ctx0" brushRef="#br0" timeOffset="30337.92">22825 15923 583 0,'0'0'5'16,"0"0"1"-16,0 0 10 16,0 0 23-16,0 0-3 15,100-15-9-15,-74 10 16 16,-1 1-29-16,-7-1-3 0,-2 2-7 16,-8-1 4-1,-4 1-16-15,-4-2-39 0,0-4-70 16,-9-3-5-16,-10-2-260 15</inkml:trace>
  <inkml:trace contextRef="#ctx0" brushRef="#br0" timeOffset="30540.28">22795 15571 695 0,'0'0'14'0,"0"0"-6"16,0 0 33-16,0 0-18 15,0 0-6-15,0 0-3 16,94-67 4-16,-65 60 13 16,-7 4-31-16,-7 0 0 0,0 3-5 15,-6 0-1-15,-5 0-83 16,-1 7-83-16,-3 2-261 16</inkml:trace>
  <inkml:trace contextRef="#ctx0" brushRef="#br0" timeOffset="30905.23">23110 15562 459 0,'0'0'20'16,"0"0"25"-16,0 0 24 15,18 87-40-15,-18-62-13 16,0 2-13-16,0-3 1 16,0-8 6-16,0-2-10 0,0-6 0 15,0-5-6-15,0-1 8 16,0-2-2-16,2 0 8 15,-1-2 10-15,1-13 27 16,1-7-45-16,-2-3 0 16,-1 1 16-16,2 3-16 15,2-1 0-15,5 5 25 16,1 0 7-16,4 2-6 16,4 3-26-16,4 3 3 15,6 7 0-15,2 2 0 16,-2 0-4-16,1 6 1 15,-8 14-11-15,-6 1 11 16,-6 4-27-16,-6 1 14 16,-3-3 7-16,0-2-19 0,0-1-20 15,0-6-20-15,0-1-32 16,0-9-136-16</inkml:trace>
  <inkml:trace contextRef="#ctx0" brushRef="#br0" timeOffset="31198.06">23546 15180 656 0,'0'0'16'0,"0"0"-16"0,0 0 59 15,0 0-59-15,0 0 0 16,0 0 0-16,-56 116 30 15,40-54-2-15,1 4 1 16,2 1 19-16,2-1-17 16,5 0-11-16,5-5-19 15,1-9 2-15,0-6-6 16,7-8-4-16,10-8 6 16,1-5-2-16,7-12-125 15,6-7 63-15,4-6-75 16,-1-15-241-16</inkml:trace>
  <inkml:trace contextRef="#ctx0" brushRef="#br0" timeOffset="31821.23">23717 15552 586 0,'0'0'42'0,"0"0"17"16,0 0-59-16,0 0-7 15,0 0 7-15,-13 73 28 16,0-38-12-16,4-4-13 15,1-6 3-15,3-3-5 16,5-9 5-16,0-6-9 16,0-7 3-16,0 0 0 15,0 0 3-15,0-7 36 16,9-15-8-16,4-12-20 16,1-7-10-16,0-2-1 0,-1-6 9 15,-1 3-9-15,0 5 2 16,0 10-4-16,0 9 7 15,-3 11 33-15,-3 7-38 16,1 4 0-16,2 0 3 16,8 2-7-16,-1 14 5 15,-1 3-4-15,-6 2-5 16,-6-2 1-16,-3-2 2 16,0-5 2-16,0-3-3 15,-12-1 6-15,-4-2-4 16,1-2-9-16,2-1-31 15,5-3 21-15,6 2 1 16,2-2-6-16,0 0 10 0,0 0-33 16,10 5 42-16,6 1 7 15,4 3 4-15,0 5 0 16,2 1-2-16,-2 3 0 16,-4 3 9-16,-1 2-9 15,-6 0-3-15,-6-1-5 16,-3-4 3-16,0-1 4 15,-9-4-15-15,-9-4 16 16,-3-1 5-16,-3-4 3 16,-1-1 22-16,3-3 8 15,3 0-23-15,3 0 21 16,6 0-23-16,0 0-13 0,4-3-4 16,4-4-8-16,2-4-83 15,2-5-8-15,20-2-269 16</inkml:trace>
  <inkml:trace contextRef="#ctx0" brushRef="#br0" timeOffset="32210.66">24056 15516 577 0,'0'0'57'16,"0"0"-1"-16,0 0-8 15,0 0-48-15,0 0 0 16,0 0 22-16,-30 88 13 15,17-55-28-15,3-2 2 16,7-4-9-16,3-7-2 16,0 0-4-16,5-7 6 0,9-3 6 15,3-3 1-15,3-6-3 16,1-1 4-16,-2 0-1 16,-1-11 4-16,-2-10-7 15,-3-1-2-15,-3-2 11 16,-3-1-12-16,-1 2-1 15,-3 6 12-15,-1 1-1 16,-2 8 3-16,1 5 13 16,-1 3-16-16,0 0-11 15,0 7-21-15,0 10 9 16,0 8 12-16,0 0 9 16,0 0-9-16,0-5 1 0,0-3-1 15,0-3-17-15,7-4-101 16,7-8-21-16,4-2-86 15</inkml:trace>
  <inkml:trace contextRef="#ctx0" brushRef="#br0" timeOffset="32442.28">24363 15552 611 0,'0'0'53'15,"0"0"75"-15,0 0-83 16,0 0-36-16,0 0 1 15,0 0-4-15,-77 68-3 16,63-42-3-16,4-1 3 0,7 2-10 16,3-1-2-1,0-2 9-15,9-4-2 0,12-6-17 16,4-6 6-16,3-5-33 16,4-3-46-16,-1-5 22 15,2-15-67-15,-2-10-101 16</inkml:trace>
  <inkml:trace contextRef="#ctx0" brushRef="#br0" timeOffset="32833.61">24536 15425 81 0,'0'0'168'15,"0"0"-26"-15,-1-84-7 16,1 77-24-16,0 7-60 0,0 0-25 16,0 2-26-16,-2 21-4 15,1 13 4-15,-4 10 42 16,1 5-32-16,-1 0 3 15,-2-6-8-15,2-5-2 16,1-9 5-16,2-6-8 16,1-8 0-16,1-6-10 15,0-8 6-15,0-3 4 16,0 0 8-16,0-3 8 16,0-16-16-16,4-4-17 15,4-2 17-15,-1 0 0 16,1 4 0-16,-2 4 0 15,0 4-4-15,1 3 3 16,-3 7-5-16,1 3 4 16,-2 0-7-16,5 1 4 0,2 16 0 15,0 3 5-15,2 1 6 16,0 4-2-16,-1-3-5 16,-2-3 1-16,-6 2-5 15,-3-2 4-15,0-4-84 16,0-5-29-16,0-5-125 15</inkml:trace>
  <inkml:trace contextRef="#ctx0" brushRef="#br0" timeOffset="33230.62">24760 15537 11 0,'0'0'523'15,"0"0"-523"-15,0 0 93 16,0 0-50-16,0 0-29 15,0 0 4-15,-40 13-12 16,25 13 28-16,0 2-4 16,3 2-21-16,6 1-9 15,4-8 0-15,2-3-6 16,0-9 3-16,5-5-16 16,7-6 19-16,4 0 35 15,2-7-28-15,5-13 2 16,0-2-1-16,-2-2-3 15,-7-2-5-15,-4 1-1 16,-7 6-1-16,0 4 2 0,-3 7 3 16,0 8 11-1,0 0 3-15,0 0-17 0,0 14-19 16,-9 7 19-16,2 5 0 16,1 0 17-16,1-3-17 15,5-4 0-15,0-3-1 16,0-4 2-16,0-1-2 15,6-7-69-15,6-4-35 16,0 0-92-16</inkml:trace>
  <inkml:trace contextRef="#ctx0" brushRef="#br0" timeOffset="33555.92">24902 15565 374 0,'0'0'207'16,"0"0"-177"-16,0 0 21 0,0 0-25 15,0 0-17-15,0 0 13 16,53-9-3-16,-42 22-3 16,-1 4 15-16,-1 4-20 15,-1 2 21-15,-4 1-22 16,-1-2-9-16,-3-5-2 16,0-6-6-16,0-6 5 15,0-2 4-15,0-3 2 16,0 0 13-16,0 0-6 15,0 0 17-15,0-14-19 16,0-5-7-16,0-1-2 16,1-2 6-16,5 1 12 0,2 3-15 15,-2 4-3-15,0 6-10 16,3 2 7-16,0 6-94 16,0 0-69-16,1 0-154 15</inkml:trace>
  <inkml:trace contextRef="#ctx0" brushRef="#br0" timeOffset="33822.76">25167 15618 507 0,'0'0'86'0,"0"0"-76"16,0 0 68-16,0 0-36 16,0 0-3-16,0 0-18 0,61-56-3 15,-58 44 1-15,-3-2-3 16,0 6-13-16,0 3 37 15,-12 5-35-15,-9 0-5 16,-2 7 12-16,-3 13-12 16,2 6 0-16,5-1 0 15,7 0 0-15,3-2-7 16,9-2 1-16,0-3 0 16,0-4-14-16,18-7-70 15,7-7 1-15,5 0-50 16,4-7-339-16</inkml:trace>
  <inkml:trace contextRef="#ctx0" brushRef="#br0" timeOffset="34190.3">25412 15508 317 0,'0'0'223'16,"0"0"-190"-16,0 0 68 16,0 0-86-16,0 0 6 15,0 0-4-15,-85 7-13 16,70 6 1-16,3-2-5 15,6 0-6-15,3 1 3 16,3-1-2-16,0 0-2 16,6 1 7-16,9 1 0 15,0 1 11-15,3-3-5 16,1 3-6-16,-1-2 5 0,1 2-4 16,-5-1 0-1,-1 0-1-15,-7-4-1 0,-4 1-5 16,-2-2-12-16,0-1 14 15,-7 0 4-15,-9-3 7 16,-3 0 0-16,-5-2-5 16,0-1-1-16,0-1 8 15,6 0-8-15,0 0 3 16,6 0 4-16,2-1-8 16,6-5-7-16,4-3-33 15,0 0-74-15,3-6-142 16</inkml:trace>
  <inkml:trace contextRef="#ctx0" brushRef="#br0" timeOffset="34440.75">25549 15455 606 0,'0'0'39'0,"0"0"-27"15,0 0 48-15,0 0-44 16,0 0-13-16,0 0 70 15,1 67-22-15,-2-32-21 16,-8 1-10-16,2-1 7 16,-1 0 3-16,2-3-30 15,3-5 0-15,-1-3 1 16,4-7-1-16,0-7-2 16,0-5-36-16,0-3-81 0,-2-2-19 15,-1-3-9-15</inkml:trace>
  <inkml:trace contextRef="#ctx0" brushRef="#br0" timeOffset="34582.31">25504 15620 428 0,'0'0'103'0,"0"0"-74"16,0 0 25-16,0 0-12 16,97-38-18-16,-67 32-11 15,1-1-13-15,-2-3-9 16,-7 1-38-16,-7-8-208 15</inkml:trace>
  <inkml:trace contextRef="#ctx0" brushRef="#br0" timeOffset="34888.55">25614 14976 594 0,'0'0'17'16,"0"0"-17"-16,0 0 0 16,0 0 28-16,69 81 70 15,-36-40-17-15,-5 9-8 16,-10 2-44-16,-12 6-6 16,-6 6 12-16,0 0-26 15,-18 1-1-15,0 0-1 0,-3-2-3 16,-2-2-6-16,-7 0 2 15,-1-4 0-15,-7-2-9 16,-5 1 3-16,-11 0 0 16,-9 0-75-16,-8-6-156 15,-2-6 33-15</inkml:trace>
  <inkml:trace contextRef="#ctx0" brushRef="#br0" timeOffset="40443.99">12662 15190 231 0,'0'0'0'16,"0"0"5"-16,0 0 3 15,0 0 6-15,0 0-14 16,0 0 5-16,-5 0-5 16,5 0 6-16,0 0 17 15,0 0 100-15,-1 0-29 16,-1 0-35-16,1 0-16 16,-2 0-11-16,-2 0-2 0,1 0-24 15,-1 0-5-15,-2 0-2 16,-2 6 2-16,-4 5 3 15,-3 6-4-15,-3 3 0 16,1-1-2-16,-1 6 2 16,-2 0 0-16,1 4-3 15,1 6 5-15,1 3-10 16,8 1 4-16,5 4 0 16,5-1 4-16,0 5 0 15,0 1 0-15,5 5 1 16,2 1-1-16,4-2 7 15,-2-1-7-15,3-1 0 16,2 0 1-16,5 1-1 16,3 3-3-16,2 1-1 0,2-1 8 15,3-3-1-15,1-3-2 16,4 0-1-16,5-1 5 16,4 1-5-16,5-3 1 15,2-1-3-15,5-5 9 16,5-2 7-16,3-2-13 15,-2-1 0-15,-1-5 7 16,-6-2-8-16,-4-4 1 16,1-3-4-16,-2 4 6 15,5-2-5-15,1 1 2 16,5-2 0-16,-1-3 0 16,-1-2 1-16,1-2-1 0,0-2 0 15,2-3 5-15,4-1-9 16,2 0 16-16,-2-3-12 15,0 1 0-15,-3-1 7 16,-4 1-6-16,-1 1-1 16,1 0 1-16,2-3-9 15,1 1 8-15,0-4 0 16,2 3 0-16,0-4 5 16,1 0-5-16,1 0 0 15,2 0 4-15,-4 0-6 16,-2 0 2-16,-3 0 0 15,-2 0 1-15,2 0 0 16,-3-4-1-16,0 1 1 0,-1 0 2 16,-5 2-3-1,0 0 0-15,-1-1 0 0,0-3-1 16,4-1 9-16,1 0-16 16,4-2 10-16,0 0-2 15,1 0 0-15,-1 2 0 16,-7 0 0-16,-5 1 1 15,1-2 5-15,-1 3-6 16,3-2 0-16,-3 1 2 16,-4-2 0-16,-2 2-2 15,-3-3 0-15,0 2 4 16,2 1-1-16,0 0-3 0,1 0 0 16,-2 0 0-16,2-2 1 15,-4 2-1-15,6 1 0 16,5-2 4-16,-3 4-4 15,2-3 0-15,-6-1 0 16,-8 2 1-16,-4-4 0 16,-3 2-1-16,-5 3 0 15,1-4 5-15,-4 1-5 16,2 1 0-16,3-1-1 16,1-1 3-16,8 0-6 15,9-1 4-15,0-1 0 16,-2 1 3-16,-4-1-3 15,-6 1 0-15,-4 2-3 16,1 0 3-16,-4 2 2 16,-1 1-2-16,-5 1 0 0,-1-3 9 15,-4 2-8-15,4-2 3 16,1 2-4-16,3-1 0 16,0-1 3-16,1-2-3 15,-3 1 0-15,1 0 1 16,-1-1-1-16,3 0 0 15,-3-1 0-15,3 0 1 16,-3 2-3-16,0-1 2 16,-2 3 0-16,2-5 1 15,2 0 0-15,2-1-2 16,2 0 1-16,-3 2 0 16,1 1-1-16,0 1 0 0,-1-4 1 15,2 3 3-15,3 2-3 16,6-2-1-16,2 4-3 15,-4-2 4-15,-1 0 2 16,-7-2-2-16,-4 1 0 16,1-2 2-16,-1 1 2 15,2-1-4-15,-4-3 2 16,2 0-1-16,-5 0 3 16,4-2 0-16,-2 1-3 15,1-2 1-15,-1-1-2 16,0 2 0-16,1 2-2 15,-2 0 4-15,2-3-4 16,1 0 2-16,-1 1-1 0,3-3-6 16,4-1 7-16,-2 0 0 15,0 1 1-15,-2-1 5 16,0-2-6-16,0-1-3 16,0-5 2-16,0 1-7 15,1-5 16-15,-4-1-11 16,0-7 6-16,-3 0-5 15,-3 1 2-15,-1 0-5 16,-3 1 5-16,-3 4 0 16,3 2 6-16,1-2-12 15,1 1-10-15,2 0 16 16,0 0-1-16,0 0 1 0,-3-3 0 16,-1 0-9-1,-3-4 9-15,0 1-6 0,0 2 6 16,0-4-1-16,0 1-6 15,-4-4 3-15,-4 1 0 16,-5 0-1-16,-2 4-16 16,-6 0 21-16,-3 4-1 15,-1 0 4-15,-1 4-6 16,-2 0 3-16,3 4 0 16,-2 2 4-16,2-1-1 15,1 0-3-15,-3 1 0 16,-3-1-4-16,-3 1 4 15,-4 1-2-15,-2 0 2 16,0 1-8-16,-1 3 8 16,1 4-3-16,-1 1 2 0,-8-1 1 15,-4-1 0-15,0 0-6 16,-3 1 5-16,2 0-5 16,5-3 6-16,1 5 0 15,1 1 4-15,-2 5-4 16,-3-2 0-16,-2 4 1 15,-3-3 1-15,-5 2-4 16,0 0 0-16,-3 1 2 16,6 0-1-16,-1 2 4 15,0 1-6-15,-4 0 4 16,-2 0-1-16,-2 0 0 16,2 0-6-16,3 0 6 0,4 0 8 15,-2 0-8-15,2 0 0 16,0 1-2-16,-2 1 2 15,4 0 8-15,1 2-8 16,2-1 0-16,-1 0 0 16,1-1 0-16,-1-2 0 15,-3 0 2-15,0 0-1 16,-1 0 3-16,0 0-4 16,0 0 0-16,0 0 6 15,1 0-6-15,2 0 1 16,1 0-1-16,2 0 1 15,0 0-2-15,1 0 2 16,2 1-1-16,0 2 11 0,2 0-11 16,-2 0-1-1,1-2 0-15,-5 0 1 0,-2 1 2 16,-2 2-2-16,-3-1 0 16,4 1-2-16,0-1 9 15,-1 1-12-15,7-3 5 16,2 2 0-16,5 1 6 15,2 2-6-15,2-2-1 16,1 3 0-16,-1-2 1 16,-1-2 0-16,-3 5-4 15,-1-2 4-15,0 1 0 16,0 1 0-16,0 2 0 16,2 0 7-16,2 1-7 15,1-3 2-15,2 2-6 0,-1 0 11 16,-2 3-14-16,-3 2 7 15,-2 4 0-15,-1 1 7 16,4-3-7-16,3 1 0 16,4-5-2-16,6 1 4 15,4-2-2-15,-1-3 0 16,6-2 0-16,0-3-1 16,4 1 4-16,-4 3-6 15,-6 1 2-15,-6 3 1 16,-2 2 2-16,-5 2-2 15,3-2 0-15,3 0-6 16,5-3 5-16,3 0 1 16,1-3-1-16,7-1 8 0,0-1-8 15,3-1 1-15,-2 1 0 16,-2 1-6-16,-3 1 8 16,-7 6-5-16,-7 3 3 15,-2 2-3-15,0-1-1 16,4-3-12-16,3-2 16 15,6-5 5-15,8-2-5 16,1-4 2-16,6 1-5 16,3-3 8-16,0 0-7 15,0 0 2-15,2 0 0 16,-2 4-5-16,0-1 5 16,-2 2-8-16,-2 3-48 0,-1-1-41 15,2 0-100 1,-1-3-56-16</inkml:trace>
  <inkml:trace contextRef="#ctx0" brushRef="#br0" timeOffset="62635.73">6721 12082 72 0,'0'0'77'15,"0"0"6"-15,0 0 3 0,0 0 3 16,0 0-30-16,0 0-17 16,0 0-3-16,0 0-16 15,5-11-14-15,-5 11 13 16,0 0 11-16,0 0-22 15,0 0-5-15,0 0-6 16,2 0-5-16,13 0-3 16,10 0 7-16,10 0 2 15,8 0 7-15,3 0-8 16,8 0-1-16,7-3-2 16,8 0 3-16,8-3 3 15,11-2-3-15,6-1 1 16,3-1 9-16,0 0-10 15,0 2 0-15,-6-1 0 0,-3 0 0 16,0-1 3-16,-3-1-3 16,1-2 0-16,-8 3 8 15,-12 1-8-15,-14 2-3 16,-9 1-1-16,-12 4-5 16,-8-1 6-16,-1 0 3 15,-7 2 0-15,-4-1-7 16,-7 2-9-16,-4 0-6 15,0 0-9-15,0 0 4 16,0 0 6-16,0 0-49 16,0 4-12-16,-12 6-39 0,-10 4-67 15</inkml:trace>
  <inkml:trace contextRef="#ctx0" brushRef="#br0" timeOffset="63780.6">6958 12209 85 0,'0'0'232'15,"0"0"-213"-15,0 0-19 16,0 0 11-16,0 0 18 16,0 0-29-16,-5 1-6 15,5 0 6-15,0 1 0 0,8 1 1 16,7-1 13-16,3-2 14 16,7 0 14-16,5 0-17 15,10 0-16-15,6 0 4 16,11-4-13-16,12-3 7 15,5-3 20-15,10 0-14 16,4-2 18-16,1-1-22 16,1 1-1-16,-4 0 18 15,-5 0-25-15,-7 4 25 16,-1 2-14-16,-7 1-12 16,-5 0 11-16,-10 1-11 15,-8 0 0-15,-7 2 1 16,-9-2 0-16,-5 1-1 15,-7 3 0-15,-4 0 4 0,-3-2 1 16,-3 2-5-16,1 0-2 16,0-1 1-16,-3 1 1 15,-1 0-1-15,0 0 0 16,0 0 1-16,-1-2 1 16,-1 2-1-16,0 0-1 15,0 0-5-15,0 0 11 16,0 0-5-16,0 0 0 15,0 0 0-15,0 0-6 16,0 0 6-16,0 0-7 16,0 0 1-16,0 0 6 15,0 0-11-15,0 0-2 16,0 0 10-16,0 0-8 0,0 0 11 16,0 0 0-16,0 0 4 15,0 0-2-15,0 0-2 16,0 0 4-16,0 0-1 15,0 0-2-15,0 0 5 16,0 0-5-16,0 0-1 16,0 0 0-16,0 0-5 15,0 0-5-15,0 0-2 16,0 0 7-16,0 0 5 16,0 0 0-16,0 0 7 15,0 0-6-15,0 0-1 16,0 0 0-16,0 0 2 0,0 0 0 15,0 0-2-15,0 0 0 16,0 0-8-16,0-1 14 16,0 1-6-16,0 0 12 15,0 0 4-15,0 0 1 16,0 0-17-16,0 0 5 16,0 0 7-16,0 0-12 15,0 0 0-15,0 0-2 16,0 0-19-16,0-1 15 15,0 1-6-15,0 0 12 16,0 0-7-16,2 0 7 16,1 0-6-16,-2 0-15 15,4 0-19-15,-2 0-25 0,0 0-87 16,-3 0-103-16</inkml:trace>
  <inkml:trace contextRef="#ctx0" brushRef="#br0" timeOffset="90040.98">12708 2838 30 0,'0'0'12'0,"0"0"-9"0,0 0 3 15,0 0-3-15,0 0 9 16,0 0 29-16,0 0-6 16,0 0-9-16,0-2 24 15,0 2-19-15,-2 0-30 16,1 0 16-16,-5 0 1 16,0 0 1-16,-2 0-8 15,1 2-9-15,0-1 9 16,1 2-9-16,1-3 6 15,2 2 3-15,0 0 10 16,-1-1-9-16,-1 1 10 16,2-1-9-16,2 1-3 0,1-1 4 15,0-1-10 1,0 0-1-16,0 0-3 0,0 0-13 16,0 0-25-16,4 0 36 15,8 0 2-15,9 0 32 16,0 0-31-16,4 0 21 15,1 0-19-15,-1 0 6 16,0-1-3-16,-1-1 12 16,2 1-18-16,-1 1-1 15,0-2-34-15,2 1-59 16,-2 1 43-16,-8 0-56 16,-2 0 3-16</inkml:trace>
  <inkml:trace contextRef="#ctx0" brushRef="#br0" timeOffset="90395.02">12715 3037 254 0,'0'0'99'16,"0"0"-80"-16,0 0 29 16,0 0 11-16,0 0-33 15,0 0-7-15,-6 0-19 0,6 0-32 16,6 0 32 0,11 0 2-16,5 0 6 0,3-2 41 15,2-3-33-15,0-2-9 16,1 2-7-16,1 0 18 15,-4 1-28-15,2-1 16 16,0 4-12-16,1 1 3 16,2 0-35-16,-3 0-56 15,0 0-106-15,-5 3-47 16</inkml:trace>
  <inkml:trace contextRef="#ctx0" brushRef="#br0" timeOffset="93977.93">11912 6892 107 0,'0'0'167'0,"0"0"-167"15,0 0 0-15,0 0 9 16,0 0-4-16,0 0 14 16,0 0-13-16,-36 3-6 15,36-1-5-15,0-2-1 16,0 0 6-16,0 3-20 0,1-3 7 15,14 0 13-15,5 0 1 16,6 0 35-16,7 0-11 16,6 0 20-16,3-8 25 15,5 1-30-15,1-3-25 16,0 3 9-16,-2-2-13 16,-4 3-9-16,-8 2 9 15,-6 1-11-15,-8 1-3 16,-1-1-25-16,-5 3-45 15,-3 0-27-15,-6 0-13 16,-5 0-77-16</inkml:trace>
  <inkml:trace contextRef="#ctx0" brushRef="#br0" timeOffset="94368.13">11907 7017 131 0,'0'0'97'15,"0"0"-97"-15,0 0 8 0,0 0 44 16,0 0-12-16,0 0 42 16,96 14-39-16,-52-14-5 15,7 0-22-15,3 0 2 16,2 0-9-16,-2 0 17 16,-2 0-3-16,-7 0-20 15,-6 0 3-15,-8 0-6 16,-6 0-7-16,-7 0 3 15,-6 0-18-15,-2 0-39 16,-4 0-99-16,-1 0 55 16,-2 0-93-16</inkml:trace>
  <inkml:trace contextRef="#ctx0" brushRef="#br0" timeOffset="102558.32">12011 3348 161 0,'0'0'132'0,"0"0"-106"16,0 0 1-16,0 0 30 16,0 0-13-16,0 0-29 0,0 0-9 15,-7-29 17-15,7 27 21 16,0 1-11-16,-3-2-28 15,0 2 12-15,0-1-14 16,0 1 13-16,0-1-14 16,-2 1 4-16,4 0-6 15,-2 0 3-15,0 1-3 16,-1-2 12-16,-1 1-6 16,-1-1 9-16,-3 0-4 15,3 1-11-15,-3-1 7 0,-1 2-7 16,-1 0 1-16,-2 0-1 15,2-2 5-15,4 2 7 16,-2 0-6-16,2 0-6 16,1 0 11-16,-2 0-7 15,-2 0-4-15,-1 2 2 16,2 5-2-16,-4-2-5 16,5 2 2-16,-2 1 3 15,-3 2 5-15,-1 0-5 16,2-4 0-16,0 2 3 15,-1-2-3-15,1 3 3 16,0-2-3-16,-3 0 0 16,5 0-3-16,-2 0 8 15,1 0-5-15,1 1 0 16,-2-1 0-16,1 0-1 0,4-1 0 16,1 0 2-16,-1 0-2 15,1 0-3-15,1 2 4 16,-1 1 4-16,0 3 5 15,-3-1-8-15,3 1-1 16,-1 2 1-16,-1 3-5 16,1 2 4-16,1 1 0 15,0 2 12-15,1-2-12 16,-1 3 2-16,1 1 1 16,0-1 0-16,1 2-6 15,1-3 11-15,-2 0-8 16,4-5 0-16,1 0 1 0,-2 3-1 15,2 0 10-15,0 2-10 16,0 3 11-16,0-3-9 16,0 4-2-16,0-4 1 15,2 0 11-15,5 2-12 16,1-5 0-16,0-1-1 16,3-1-5-16,-2-5 6 15,1 1 0-15,2-2-4 16,-3 0 12-16,5 0-6 15,-4-2-2-15,2 0 1 16,0 0 12-16,0 1-13 16,0 0 1-16,-2-2 1 15,1 0-2-15,2 0 2 0,-1-2-7 16,3 3 10 0,-3-2-10-16,4-1 6 0,-1 1-4 15,0-3 3-15,0 0-2 16,3 0 2-16,-3-1 8 15,4 0 1-15,-2 0-3 16,1 0-3-16,-2-2-3 16,2 0 7-16,0 2-7 15,-2 0-4-15,2-2 4 16,2-1 4-16,0 0-3 16,0 0-1-16,-4 0 2 15,2 0 3-15,-1 0-5 0,0 0 1 16,3 0-6-16,-5-7 11 15,2 4 0-15,0-3-6 16,1 1-4-16,-3-4 4 16,4 1-1-16,0-3-2 15,0 1 3-15,3 0 1 16,-1-3-1-16,-2 2-1 16,2-1-4-16,-2-2 10 15,-2 3-1-15,-1-1 1 16,-2 0-5-16,0 2 4 15,-3-1 2-15,1-2-5 16,0 1 1-16,-3-2 3 16,0-2 2-16,0 2-7 0,-3-3 6 15,-2 3 13 1,1 0-1-16,-4-2-12 0,1 2 4 16,-1 0 15-16,-1 1-18 15,2-1 2-15,-2-2-3 16,0-2-1-16,0-2-10 15,0-1 8-15,0-1-3 16,0 1 6-16,0 0-3 16,0 2-3-16,0-1 0 15,-2-3-2-15,-2 2-1 16,-2-4-11-16,-2 5 14 16,-1-3 2-16,0 4-1 15,2 1-2-15,-2 0 2 16,0 1-1-16,0 0 9 0,1 3-9 15,0 0 0-15,2 3 0 16,0 0 0-16,0 0-11 16,0 3 10-16,-3-1-2 15,3 1 0-15,-2 1-9 16,-1-2 10-16,-2 3-3 16,0-2 8-16,-2 1-3 15,1-2 0-15,1 2-2 16,-2 1-2-16,2 0 4 15,-2 1 0-15,1-1 2 16,1 3-2-16,0-1-11 16,2 1-8-16,0 0 19 15,0-1 6-15,0 1-6 16,1-1-5-16,1 1-1 16,-2 1 1-16,3 0-2 0,2-1 5 15,-4 2-4-15,2 0 4 16,-3-2-2-16,2 2-1 15,-1-3 1-15,-2 1-3 16,-1 3 7-16,-1-2 0 16,1 1-1-16,-3-1-2 15,1 1-2-15,-1-1 5 16,4 1-2-16,-2 1 2 16,3-1 0-16,1 1 4 15,0-2-4-15,0 2-3 0,-4 0 2 16,2 0-13-1,-4 0 12-15,-2 0-24 0,1 0 10 16,-1 4 12-16,-1 1-33 16,-1-2 31-16,6-1-2 15,-1 1-5-15,1 2 12 16,4-2-32-16,-3 4-17 16,3 0-23-16,1 2-69 15,-1-1-135-15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1T10:05:21.7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20543 7110 39 0,'0'0'17'16,"-100"10"-16"-16,57-1 41 15,-1 5 23-15,-2-1-65 16,5-1-57-16,-2-1 57 15,5-2 29-15,2-4-29 16,-7-2-11-16,-9-3-55 16,-11 0 7-16</inkml:trace>
  <inkml:trace contextRef="#ctx0" brushRef="#br0" timeOffset="320.81">19754 7156 36 0,'-88'-24'101'16,"-6"-2"-89"-16,-9-2-12 16,-1-5-45-16,-2-3 45 15,3-1 49-15,1 1-36 16,0 6-4-16,2 2 49 15,3 3-58-15,1 1-10 16,5 3-13-16,2-1-10 16,1-2 15-16,0-1-13 15,-5-1 24-15,-1-1-4 16,-1 0 5-16,-5-2-21 16,0-1 27-16,0-3 12 0,0 0 9 15,6 1 28 1,5 1-20-16,6-1-18 0,5 1 11 15,6 0-22-15,6 3 3 16,5 0-3-16,1 1-1 16,2-2-4-16,3 3-5 15,2-4 0-15,0 2-17 16,5 0 19-16,1-2 0 16,0 1-5-16,0-3-1 15,0 0-11-15,1-1-36 16</inkml:trace>
  <inkml:trace contextRef="#ctx0" brushRef="#br0" timeOffset="21339.23">5120 6453 6 0,'-149'33'5'0,"-9"1"27"16,-6-5 13-16,-5 0-32 0,-2-3 4 16,-10 5-17-1,-13-1-12-15,-16 4 7 16,-18 2-2-16,-14-2-1 0,-5 0-10 16,-1-3 18-16,-3-4 4 15,10 0-4-15,-4-4-6 16,20-1-19-16,21-6 14 15</inkml:trace>
  <inkml:trace contextRef="#ctx0" brushRef="#br0" timeOffset="21685.03">674 6916 250 0,'0'0'0'0,"0"0"0"15,0 0-18-15,0 0-26 16,-28-84-20-16,31 64 56 0,7-6-8 15,0 2 7-15,-2-3 6 16,2-1 1-16,-2 0 4 16,-4 5 2-16,-4 2 42 15,0 3 19-15,0 3-43 16,0 3-2-16,-9 0-18 16,3 5 19-16,-1 3-13 15,-1 0-8-15,2 1 35 16,0 2-32-16,1-2 8 15,3 3-4-15,2-2 11 16,0-1 35-16,0-1-53 16,4-1 0-16,11-5-5 0,6 1 5 15,0-1 0-15,0 2-19 16,-2 3-28-16,-8 5-19 16,-5 0-89-16,-3 0 44 15</inkml:trace>
  <inkml:trace contextRef="#ctx0" brushRef="#br0" timeOffset="22711.13">541 6595 350 0,'0'0'58'0,"0"0"-58"16,0 0-5-16,0 0 2 15,0 0 3-15,0 0 0 0,20-32 10 16,-7 28-10-16,-4-1 0 16,1 4 5-16,-7 1-4 15,5 0-1-15,-1 0-6 16,8 0 6-16,6 0 13 15,3 1-10-15,10 6-3 16,6 0 11-16,8 3-5 16,10-3 5-16,8 3-11 15,16-1 0-15,6-1 11 16,6-2-3-16,6 0-8 16,-3-1 5-16,-2 0-4 15,-1-1 16-15,2-2-15 16,5-1 0-16,5-1 22 0,0 2-23 15,0 1 10-15,-9 1-1 16,0 2-7-16,-2 0 9 16,-2-1-12-16,-2 2 4 15,-3 1-6-15,-5-3 7 16,-2 3-5-16,4 1 1 16,1 2 6-16,2 2-4 15,-1-1-3-15,-1-2 0 16,4-3-3-16,8-1 7 15,8-5-4-15,11-1 0 16,-3 3 1-16,-5 0 0 16,-15 6-1-16,-13 0 0 0,-14 5-2 15,-10-3 4-15,-2-2-2 16,3 1 0-16,9-4 5 16,3-2-6-16,6-1 1 15,8 1 0-15,8-4-1 16,10 0 4-16,11 0-3 15,5 1 4-15,4 1-3 16,-4 1 1-16,1 1-2 16,-4 0 0-16,-6 3 8 15,-3 1-8-15,-6-3-2 16,-3 0 2-16,0-4 0 16,1-1-7-16,4 0 7 15,-5 0 0-15,0 0-8 16,-3-7 10-16,-3 3-2 15,-5-2 0-15,1 2 5 0,-4 1-9 16,5-1 4-16,-3 1 0 16,-4 0 1-16,-1-2-1 15,-2 4-2-15,-4 1 1 16,-8 0 2-16,-11 0-15 16,-16 0 6-16,-11 1-40 15,-13 4-17-15,-9-2-19 16,-6-3-27-16,-9 0-48 15</inkml:trace>
  <inkml:trace contextRef="#ctx0" brushRef="#br0" timeOffset="23178.14">4183 6790 587 0,'0'0'1'16,"0"0"-1"-16,0 0-43 16,0 0-104-16,0 0 94 15,0 0 53-15,11-4 10 16,5 4-8-16,1 0 10 15,4 2-12-15,5 3 0 16,7-1 10-16,9 2-5 16,12-4 11-16,7-2-16 0,5 0 4 15,2 0-5 1,2 3 1-16,-4 1-26 0,-8-2-40 16,-13 1-179-16</inkml:trace>
  <inkml:trace contextRef="#ctx0" brushRef="#br0" timeOffset="26815.06">28629 13409 452 0,'0'0'62'0,"0"0"32"16,0 0-24-16,0 0-18 15,0 0-22-15,0 0 13 16,0 0-11-16,0-17-3 16,0 16 25-16,0-1-53 15,0 2 26-15,0-5-1 0,0 1-17 16,0-1-3-16,0-3-6 16,0-1 0-16,-1 1 3 15,-2-1 1-15,0 0-4 16,-1 2 2-16,1-1 3 15,0 3-10-15,-4 1 0 16,1 0-22-16,-7 2 26 16,-7 0-31-16,-3 2 32 15,-3 0-3-15,2 0-1 16,2 4 4-16,1 6-18 16,4 2 18-16,3 0-16 15,3 2 16-15,2 0-8 16,2-1 7-16,4 0 2 15,3 1-4-15,0-1 3 16,0 1 0-16,2 0-1 0,9-5 4 16,6 1-3-1,2-3 10-15,6-3-8 0,0-2 6 16,0-2-8-16,2 0 0 16,-4 0 8-16,0-10-8 15,-7-7-13-15,-1-2 3 16,-6-1-5-16,-3-4 1 15,-3 5 2-15,-3 1 3 16,0 4-2-16,0 4 2 16,0 4 3-16,-13 3-17 15,-7 3 23-15,-3 0 1 16,-7 0 3-16,2 10-4 0,2 2 13 16,2 0-13-16,2 4-1 15,2 1-3-15,2 2 4 16,4-1-3-16,4 1-9 15,6-2 12-15,4-1 3 16,0-2-3-16,0-2 0 16,4-2-3-16,8-1 3 15,3-4 8-15,3-4-8 16,3-1 0-16,3 0 18 16,-2-6-15-16,0-9-3 15,-3 0 0-15,-6-2 0 16,-6 3-4-16,-4 0-4 15,-3 2 4-15,0 2 0 16,0 3-10-16,-1 5 7 0,-8 2-2 16,-3 0 9-16,0 0 13 15,-1 4-13-15,-1 11 0 16,2-1-1-16,-1 1 2 16,5 0-2-16,4 1 1 15,2-1 0-15,2-3-13 16,0-4 10-16,0-2 3 15,8-3 4-15,6-3 0 16,2 0-4-16,3 0 8 16,-1-3-7-16,1-9-2 15,-2-2-6-15,-4 2 7 0,-5-1 2 16,-5 5-2-16,-3 2 0 16,0 3-17-16,0 3 3 15,-12 0 14-15,-6 1 0 16,-1 11 2-16,4-1 4 15,2 2-2-15,3-4-8 16,6 1 4-16,1 0 0 16,3-1-10-16,0-4-2 15,0 0 12-15,13-5 7 16,5 0-4-16,3 0-6 16,0-5 2-16,-3-7-4 15,-5-4-1-15,-3 3-13 16,-3 1 19-16,-7 3-13 15,0 4 13-15,0 2-7 16,0 3-12-16,-10 0 19 16,-3 0 6-16,0 3-6 0,-2 7 0 15,1 1 6-15,5-2-6 16,2 2 0-16,4-3-5 16,3 1-8-16,0-4 7 15,0-1 0-15,13-2 6 16,5-2-11-16,5 0 11 15,-1-4-21-15,-2-9-30 16,-3-1-16-16,-6-2 26 16,-2 3-13-16,-9 1 11 15,0 2 16-15,0 3 27 16,-12 6 23-16,-6 1-6 0,-8 0 21 16,-2 0 43-16,0 9-62 15,3 3 13-15,2 2-10 16,8 1-22-1,4-3-3-15,3-1-2 0,5-3 0 16,3-1 3-16,0-2-19 16,0-2 21-16,6-3 16 15,10 0-14-15,5 0 23 16,2-10-18-16,0-5-1 16,1-3-12-16,-6 0-1 15,-3-2-18-15,-6 2 15 16,-6 1-16-16,-3 4 3 15,0 6 12-15,-1 3 11 16,-10 4 32-16,-5 0-31 0,-1 0 16 16,-1 9 17-16,2 7-34 15,1 1 8-15,5 0-21 16,2-1 26-16,5-4-26 16,3-1-5-16,0-1 10 15,0-7 8-15,7-3 0 16,7 0 19-16,5-3 7 15,2-14-21-15,-3-4 13 16,1-1-14-16,-5-4-4 16,-2 1 0-16,-5 3 3 15,-5 5-9-15,-2 5 2 0,0 5 0 16,0 4 4 0,-8 3 1-16,-6 0 3 15,-3 0 3-15,-2 8-1 0,1 6-5 16,1 1-1-16,1 3 2 15,4 0 2-15,4-1-4 16,5-1-23-16,3 0 23 16,0-5-5-16,0-3 3 15,5-1-16-15,12-4 18 16,3-3 5-16,6 0-5 16,0-3-19-16,-1-12-14 15,-2-2-3-15,-3-4-36 16,-5-1 7-16,-7 1-24 15,-5 2 62-15,-3 2-8 16,0 4-2-16,-10 6 37 0,-6 4 0 16,-4 3 29-16,-3 0 15 15,-2 3 40-15,0 14-7 16,0 1-59-16,3 5-11 16,3 1 1-16,6-2-8 15,4 0-8-15,6-5 7 16,3-1 2-16,0-6-15 15,0-3 14-15,5-1 0 16,8-6 14-16,10 0 10 16,2 0-4-16,3-11-13 15,2-6-4-15,-3-4-6 16,-7-3-28-16,-4-1 2 0,-7 0-58 16,-9 3 44-16,0 3 27 15,0 5 11-15,-17 7 5 16,-2 3 38-16,-3 4-38 15,-1 0 39-15,-1 4 7 16,-1 11 9-16,1 8-35 16,3 4 4-16,3 0-21 15,6-3 8-15,4 0-11 16,6-6-6-16,2-5-2 16,0-2 8-16,0-7-6 15,6-4 4-15,9 0 2 16,1-4 55-16,5-12-54 15,1-3 5-15,-3-4 4 0,-3 3-8 16,-7-1-2-16,-2 8-25 16,-7 4 25-1,0 5-16-15,0 3-7 0,-6 1-8 16,-12 0 28-16,-6 5 3 16,-1 7-49-16,3 2-68 15,7 3-135-15</inkml:trace>
  <inkml:trace contextRef="#ctx0" brushRef="#br0" timeOffset="27677.57">28435 13452 254 0,'0'0'7'0,"0"0"-6"0,0 0-1 16,0 0 4-16,0 0-4 15,0 0 0-15,0 0 13 16,0 0 23-16,0 0 44 15,0 0 0-15,0 0-37 16,0-2-6-16,0 2-32 16,0 0 39-16,0-3-23 15,0 3-8-15,0 0-12 16,-3 0-1-16,-6 0-19 16,-6 6 19-16,-9 13 2 15,-8 5 18-15,-10 5-9 16,-7 8-9-16,-8 6 24 15,-10 17-21-15,-11 5 9 0,-10 10 20 16,-6 0-26 0,-3-4 5-16,2 4-13 0,-1 4 5 15,2 4 4-15,2 4-9 16,2 0 0-16,4-1 15 16,6-5-15-16,3-6 0 15,4-4-5-15,5-5 17 16,10-7-23-16,11-7 11 15,13-14 0-15,11-12 8 16,9-12-1-16,8-5-14 16,4-5 3-16,2-4 3 15,0 0-21-15,0 0 22 16,2 0-29-16,20-17-25 16,8-9-170-16,9-11-98 0</inkml:trace>
  <inkml:trace contextRef="#ctx0" brushRef="#br0" timeOffset="28533.08">28502 13459 244 0,'0'0'158'0,"0"0"-147"15,0 0 56-15,0 0-18 16,0 0-49-16,0 0-10 15,-1-4 10-15,1 16 1 0,9 5 1 16,4 4 20-16,4 3-21 16,2 5-1-16,1 6 18 15,5 7-12-15,8 7 11 16,11 11-6-16,10 4 29 16,8 8 29-16,4 8-58 15,-2 5 12-15,2 7-2 16,3 2-18-16,4 2 9 15,3-1-3-15,4 2-6 16,5-3 18-16,5 1-17 16,-6-6-4-16,-6-3 0 15,-10-10 4-15,-12-13-7 0,-11-14 3 16,-11-12 0-16,-9-10 2 16,-8-8 2-16,-4-5-6 15,-4-6 4-15,-3-2-2 16,-3-4 0-16,-1 1-2 15,-2-3 2-15,0 0 7 16,0 3-7-16,0-3-4 16,0 0 4-16,0 0-7 15,0 2-55-15,0-2-87 16,-2 0-207-16</inkml:trace>
  <inkml:trace contextRef="#ctx0" brushRef="#br0" timeOffset="29689.43">26523 14652 235 0,'0'0'20'0,"0"0"-20"16,85 61 1-16,-49-33-5 15,-1 7-74-15</inkml:trace>
  <inkml:trace contextRef="#ctx0" brushRef="#br0" timeOffset="30878.74">26924 15080 419 0,'0'0'53'15,"0"0"-43"-15,0 0-5 16,0 0 48-16,0 0 2 15,0 0-25-15,24-65 1 16,-21 55-6-16,-3-1-9 0,0 0-16 16,0 0 2-1,0 1-11-15,-6-2 9 0,-9 1-1 16,-1 1-3-16,-5 0 4 16,-3 2 16-16,0 4-15 15,2 2 8-15,-2 2 5 16,2 0-10-16,-1 0-4 15,7 8 0-15,1 4 0 16,1 4-10-16,1 2 5 16,3 2 5-16,0 5 1 15,4-1-1-15,5-1 0 16,1 1-1-16,0-4-2 0,7-3 2 16,10-4-10-1,5-4 11-15,2-8 15 0,0-1-14 16,0 0 0-16,0-10-1 15,-3-8 2-15,-2-3-4 16,-6-2-2-16,-5 1 4 16,-6-1-5-16,-2 3 5 15,0-1-12-15,-11 5 11 16,-5 0 1-16,1 1 6 16,0 8-6-16,1 3 1 15,-2 4 9-15,-2 0-4 16,-3 0-6-16,3 9 2 15,-1 4 0-15,3 2-4 0,2 1 1 16,5-2 1-16,3 0-2 16,6-2 2-16,0 1-6 15,0-4 4-15,15 1 4 16,4-5 7-16,1-3-9 16,2-2 0-16,0 0 6 15,-3 0 0-15,-3-7-6 16,-7-6 1-16,-5-1 3 15,-4 0-8-15,0 1-5 16,-1 5 9-16,-14 2 2 16,-6 2 2-16,-1 4 16 15,-2 0 2-15,-2 0-13 16,2 4 6-16,2 10-15 16,6 1 0-16,1 2-10 0,9 2 10 15,4-3 0-15,2-2-8 16,0 1 8-16,9-6 4 15,9-3-4-15,3-3 0 16,5-3 10-16,0 0-3 16,-2-4-4-16,-3-10 0 15,-7-3-2-15,-8-1 2 16,-5-1-3-16,-1 4 0 16,0 2-14-16,-1 3 20 15,-9 2-6-15,-2 1 0 16,-4 4 6-16,0 2-1 15,-1 1-5-15,5 0-1 16,4 8-7-16,8 9-52 16,0 1-75-16,26-2-393 0</inkml:trace>
  <inkml:trace contextRef="#ctx0" brushRef="#br0" timeOffset="32344.15">30103 15461 362 0,'0'0'20'16,"0"0"-8"-16,0 0 24 15,0 0-6-15,0 0-24 16,0 0 10-16,-46-39-13 16,38 29 7-16,2 0 6 15,-3-3-1-15,2 2 15 16,1-1-4-16,0 4 1 15,-3 2-7-15,1 3 24 16,-5 1-35-16,-8 2 8 0,-6 0-16 16,-4 0-1-16,0 0 14 15,2 5-4-15,6 4-7 16,4-1-3-16,5 2 6 16,6-1-18-16,7 0 6 15,1-4-17-15,0 2 11 16,0-1-6-16,12-4 18 15,5-2 17-15,7 0-4 16,3 0 10-16,0-10-22 16,-1-6 0-16,-4-3 7 15,-3-1-4-15,-7-2 1 16,-6 0-5-16,-6 2 10 0,0 1-8 16,0 2 13-16,-12 2-7 15,-4 4 25-15,-1 1-27 16,-1 7-5-16,-1 3 2 15,-2 0 4-15,-1 6 7 16,2 7-14-16,2-1 0 16,6 2-3-16,5-3-2 15,6 0 4-15,1-3-18 16,0 0 14-16,1-2-4 16,15-3 15-16,4 0-6 15,2-3 5-15,2 0-1 16,0-10 2-16,-6-9-6 15,-2-1 0-15,-5 1-16 0,-8 3 16 16,-3 5-18 0,0 5 18-16,0 3 11 0,-12 3-2 15,-11 0-2-15,-5 3-7 16,0 9 37-16,2 5-37 16,5-1 0-16,7 0-3 15,5-1 3-15,4-2 0 16,5-1-6-16,0 2-7 15,5-4 5-15,15-4 13 16,9-4-5-16,3-2 1 16,4 0-1-16,0-10-10 15,-4-2 0-15,-10-1 10 0,-9 4-7 16,-8 4 13 0,-5 2-12-16,0 1 4 0,0 2 2 15,0 0-3-15,-8 0 1 16,-1 0 2-16,0 5 21 15,3 3-21-15,4-2-17 16,2 2 16-16,0-2-8 16,0-2-13-16,5-2 13 15,6-2 9-15,-1 0-5 16,1-3 8-16,-5-8-3 16,-5-1 8-16,-1 1-8 15,-1 3 0-15,-26 4-23 16,-12 3-14-16,-12 0 7 15,-7 1-199-15</inkml:trace>
  <inkml:trace contextRef="#ctx0" brushRef="#br0" timeOffset="32800.86">27224 14834 236 0,'0'0'6'0,"-91"27"-5"0,42-11-1 16,4 1 9-16,2 0-9 15,4 1-3-15,3 0 3 16,2 1-2-16,-2 3 2 16,-1-1-85-16</inkml:trace>
  <inkml:trace contextRef="#ctx0" brushRef="#br0" timeOffset="33369.54">26770 14988 302 0,'0'0'31'0,"0"0"-15"16,0 0 19-16,0 0 11 0,0 0-30 16,0 0 21-16,2-2 7 15,-4 2-43-15,-7 8 31 16,-5 7-27-16,-7 8 22 16,-3 6 2-16,-9 7-13 15,-9 7 4-15,-4 7-10 16,-6 5-6-16,-9 5 32 15,-10 6-36-15,-10 7 0 16,-7 3 10-16,-6 8-8 16,1 5 8-16,4 4-10 15,2 2 0-15,5 3 9 16,6-7-9-16,7-7 0 0,7-15-7 16,9-13 7-16,12-18 0 15,11-14-2-15,12-12 2 16,9-9-11-16,5-1 7 15,4-2 4-15,0 0 0 16,7-8-27-16,11-13-316 16</inkml:trace>
  <inkml:trace contextRef="#ctx0" brushRef="#br0" timeOffset="34128.1">26945 14995 282 0,'0'0'120'0,"0"0"-107"16,0 0-13-16,0 0 0 0,0 0 13 16,0 0-8-16,34 56 38 15,-14-24 19-15,7 6-5 16,4 9-15-16,3 5-23 16,5 7 5-16,4 9 27 15,11 9-45-15,9 7 53 16,4 6 8-16,2 7-50 15,-1 5-8-15,-1 5-8 16,2-1-1-16,0-9 19 16,-1-13-17-16,-10-18-2 15,-10-15 0-15,-8-14 4 16,-14-13-6-16,-6-7 2 0,-8-6 0 16,-1-3 5-1,-5-1 2-15,-2 0-11 0,1-4 8 16,-1 3-4-16,0-1 0 15,1 3 0-15,-2-4-23 16,0 1-1-16,2-3-86 16,-1-2-91-16</inkml:trace>
  <inkml:trace contextRef="#ctx0" brushRef="#br0" timeOffset="34988.6">30004 15355 321 0,'0'0'36'16,"0"0"-28"-16,0 0 15 15,0 0 5-15,0 0 4 16,0 0 61-16,0 0-5 16,-3 0-7-16,-1 0-77 15,-5 0 0-15,-7 0 1 16,-6 0-3-16,-7 8-2 0,-6 7 4 16,-3 5-3-1,-3 6 22-15,-3 5-21 0,-7 11-1 16,-10 6 36-16,-11 11-36 15,-7 2 11-15,-4 3-7 16,1 6 3-16,1 3-13 16,5 4 5-16,7-7 0 15,10-7 5-15,11-14-5 16,12-13-1-16,6-8 0 16,12-10 2-16,2-5 7 15,8-7-8-15,7-3 0 16,1-1 1-16,0-2-1 15,0 0-19-15,9 0-60 0,19-5-71 16,11-12-287 0</inkml:trace>
  <inkml:trace contextRef="#ctx0" brushRef="#br0" timeOffset="35515.3">30134 15288 283 0,'0'0'64'0,"0"0"-49"16,0 0-8-16,0 0 109 16,0 0-116-16,0 0 1 15,4 0 7-15,-1 11 22 16,1 8 19-16,0 3 7 15,2 9-29-15,3 7 48 16,4 11-56-16,4 6 4 0,4 9 13 16,3 7-17-1,1 0 8-15,0 9-12 0,0 2-8 16,0 3 7-16,0-2-14 16,-3-3 0-16,-1-10 7 15,-3-3-7-15,0-6 0 16,-2-6-1-16,1-12 5 15,-4-7 4-15,-1-10-8 16,-3-7-6-16,-1-5 2 16,2-3 4-16,-1-2-91 15,1-4-64-15</inkml:trace>
  <inkml:trace contextRef="#ctx0" brushRef="#br0" timeOffset="42553.22">8906 5194 232 0,'0'0'3'16,"0"0"11"-16,0 0-11 15,0 0 6-15,0 0-1 16,0 0 18-16,0 0-13 16,0 0 17-16,-28-21-12 15,26 21-17-15,2 0 33 16,0 0-31-16,-1 0 6 15,1-2 3-15,0 2-12 16,0 0 2-16,0 0 0 0,0 0 7 16,0-1-18-16,5 1-23 15,15-2 32-15,13 0 4 16,13-1-1-16,5 2 5 16,4-3-4-16,5 1-1 15,-1 1 4-15,1-1-2 16,-2 1-5-16,2-1 2 15,-8-1-2-15,-12 1 0 16,-10 3-1-16,-6 0 7 16,-9-2-18-16,-5 2 12 15,-4 0-25-15,-4 0-24 16,-2 0-38-16,0 0 20 0,-11 9-37 16,-7-1 20-16</inkml:trace>
  <inkml:trace contextRef="#ctx0" brushRef="#br0" timeOffset="42948.93">8943 5320 197 0,'0'0'4'16,"0"0"-2"-16,0 0 0 15,0 0 7-15,0 0 48 0,0 0-36 16,-33 0-12-16,33 0-9 16,0 0 0-16,14 0 7 15,6 0 19-15,12-7-13 16,10-1 8-16,7 2-18 16,9-2 8-16,5-2-8 15,4 3-1-15,5-1 14 16,-1 2-12-16,-5 3 5 15,-8 0-9-15,-12 1 4 16,-10 0-1-16,-8 1-3 16,-7 1 0-16,-10-2 1 15,-6 2 1-15,-5-1-2 0,0 0-30 16,0 1-8 0,0 0-11-16,0 0-50 0,-5 0 75 15,-1 1-31-15,1 2-42 16</inkml:trace>
  <inkml:trace contextRef="#ctx0" brushRef="#br0" timeOffset="46753.23">16653 14350 552 0,'0'0'29'16,"0"0"-22"-16,0 0-6 15,0 0 40-15,0 0-5 16,0 0-17-16,0 0 7 15,-60-37 2-15,55 34 28 0,3 1-55 16,1 1 14 0,1 1 20-16,0 0-18 0,0 0-17 15,0 0-18-15,1-2 17 16,21 2 1-16,16 0 0 16,18 0 2-16,23 0 12 15,18 0-11-15,21 0 6 16,24 3-9-16,17 5 0 15,20 0 9-15,12 1-9 16,5 3 0-16,2 1 13 16,-13-2-13-16,-6-1 0 15,-12 0-2-15,-17-2 2 0,-18 0-3 16,-26-2 4 0,-27-1-1-16,-24-4 0 0,-24-1-17 15,-18 0-6-15,-10 0 4 16,-3 0 19-16,0 0-13 15,-17 0-25-15,-22 0-13 16,-19 0 8-16,-20 0-107 16,-16 0-174-16</inkml:trace>
  <inkml:trace contextRef="#ctx0" brushRef="#br0" timeOffset="47217.27">16474 14327 610 0,'0'0'90'0,"0"0"-90"16,0 0-7-16,0 0-5 15,0 0 12-15,0 0 5 16,118-3-4-16,-76 3 23 16,4 0-13-16,6 0-10 15,8 1 23-15,13 4-23 16,15 0 20-16,15 0 18 0,16-1-19 16,12-1-2-1,13 4-10-15,8 1-5 0,-3 4 32 16,-6 0-34-16,-3 2 8 15,-8-1-8-15,-10-1 4 16,-6-4-5-16,-7-2-7 16,-4 1 7-16,-4-5 7 15,-9 1-7-15,-9 1-1 16,-12-1-1-16,-13 0 4 16,-13 0-4-16,-9-1 2 15,-11-2-17-15,-7 2 0 16,-7-2-63-16,-5 0 5 15,-5-9-122-15</inkml:trace>
  <inkml:trace contextRef="#ctx0" brushRef="#br0" timeOffset="68718.89">4892 9199 63 0,'0'0'136'16,"0"0"-132"-16,0 0 38 15,0 0 62-15,0 0-33 16,0 0-17-16,0 0 3 16,0 0-19-16,0-1 23 15,0-1-47-15,-3 0 6 16,3 1 16-16,-3 1-26 0,0-2 6 16,0 0-15-16,0-1 2 15,-3-1 30-15,0 3-33 16,-1-3 0-16,-4 1 0 15,-2 0 2-15,1 0-2 16,-4 0 0-16,-1 2 7 16,4 1-17-16,-4 0 10 15,-2 0 0-15,2 0 7 16,-5 0-7-16,1 0 0 16,-1 0-2-16,1 1 10 15,-3 5-18-15,2 4 10 16,-5 2-1-16,0 2-3 0,0 4 7 15,2 0-6-15,1-1-1 16,0 2 4-16,2 1-8 16,4 0 8-16,-6 5 0 15,5 1-4-15,-4 3 5 16,2 0-7-16,-4-1 6 16,4-2 0-16,0 0-6 15,-1 1 6-15,1-3 0 16,3 1-3-16,-1-2 4 15,2 2-1-15,1-1 0 16,2 0 1-16,1 0-8 16,1 0 8-16,3 3-1 15,2 1 0-15,-1 4 0 0,2 0-10 16,0 2 5 0,2 4 5-16,1 1 1 0,0 0-1 15,-2 0 0-15,1-3 2 16,-1-1 0-16,-1 0-2 15,1-3 0-15,0 0 1 16,2 2-3-16,3 3 2 16,0 0 0-16,0 4-1 15,0 1 3-15,0-2-2 16,5 1 0-16,5-5 0 16,2-2-9-16,0-2 9 15,6 0 0-15,1-1-1 16,-1 0 1-16,7-4-3 0,1-4-6 15,0-1 9-15,4-1 7 16,0-3-5-16,3-1-2 16,4-3 6-16,-2-3-5 15,5-4-1 1,-3-2 0-16,-1 3 4 0,0-4-6 16,-3 1 2-16,-2 0 0 15,0 1 2-15,-1-1-1 16,-3 1-2-16,1-2-84 15,-1-4-240-15</inkml:trace>
  <inkml:trace contextRef="#ctx0" brushRef="#br0" timeOffset="69491.44">7109 8994 326 0,'0'0'0'0,"0"0"-12"15,0 0 9-15,0 0 3 16,0 0-2-16,0 0 16 15,20 78 13-15,-20-56 13 16,0 7-11-16,3 5-2 16,5 3-13-16,5 6 14 15,5 3 23-15,3 4-43 16,1 5 11-16,-2 2-3 16,1 7-10-16,-5 5 16 15,-4 1-16-15,-6 1 0 16,0 3 23-16,-4-1-25 15,-2 0 7-15,0-1 0 0,0-4-1 16,0 0 4-16,0 0-14 16,0-3 3-1,-2-2-3-15,-4-3 6 0,-5-8-6 16,-3-5 0-16,-3-6 1 16,-7-2-8-16,-1-3 7 15,3-3 0-15,-8-5-12 16,-1 1 12-16,-10 0-2 15,-8-5-28-15,0-6-170 16,0-8 112-16,7-10-248 16</inkml:trace>
  <inkml:trace contextRef="#ctx0" brushRef="#br0" timeOffset="76988.08">3275 12046 657 0,'0'0'5'0,"0"0"-10"16,0 0 7-16,0 0-4 16,0 0 2-16,0 0-15 15,0 0 10-15,0 0-5 0,17 8 10 16,-9-6-4-16,3 3-54 15,1-2-18-15,4-3-74 16,5 0-189-16</inkml:trace>
  <inkml:trace contextRef="#ctx0" brushRef="#br0" timeOffset="77468.82">5711 12025 370 0,'0'0'28'0,"0"0"-28"15,0 0 0-15,0 0 2 16,0 0 0-16,0 0 10 16,0 1-12-16,0-1 0 15,0 2 0-15,6 1 0 16,4 0-1-16,4-2-8 15,2-1-120-15</inkml:trace>
  <inkml:trace contextRef="#ctx0" brushRef="#br0" timeOffset="78033.21">7890 11933 203 0,'0'0'49'0,"0"0"-44"15,0 0-5-15,0 0 29 16,0 0-10-16,0 0-10 16,0 0-9-16,0 0-13 15,0 0 5-15,3 0-73 16,0 0-131-16</inkml:trace>
  <inkml:trace contextRef="#ctx0" brushRef="#br0" timeOffset="78578.89">8927 11765 350 0,'0'0'29'0,"0"0"-2"0,0 0 67 16,0 0-21-16,0 0-32 15,0 0-7-15,0-23-16 16,-3 20 3-16,1 0 19 16,-1 1-40-16,0-2 18 15,2 3-9-15,-2-2-8 16,1 3-1-16,2 0-2 16,-4 0-6-16,1 0-1 15,0 0-84-15,-6 0-116 16,-4 0-139-16</inkml:trace>
  <inkml:trace contextRef="#ctx0" brushRef="#br0" timeOffset="92705.22">1866 13450 261 0,'0'0'0'0,"0"0"-29"16,0 0 22-16,0 0 7 0,0 0 4 15,0 0-4 1,-86-3 1-16,76 3 4 0,4 0-1 15,2 0 26-15,-1 0 3 16,2 0 43-16,0 0-12 16,-4 0-60-16,1 0-1 15,1 0 0-15,-1 0-1 16,0 0-1-16,-1 0-1 16,-2 0 0-16,0 0 3 15,3 0 4-15,-1 0-6 16,2 0 0-16,4 0 5 15,1 0 12-15,0 0-18 16,0 0-10-16,0 0 4 16,0 0-16-16,0 0 22 15,0 0-6-15,0 0 15 0,9 0-11 16,4 0 3-16,6 0-1 16,4 0 13-16,10 3-13 15,7-3 0-15,2 0 0 16,7 0 2-16,-1 0 3 15,5-7-5-15,7-3 0 16,3-1 13-16,-1 2-13 16,-2 1 0-16,-5 4-1 15,-4 0 7-15,-3 1-8 16,-2 0 4-16,2-1-2 16,2-2 7-16,4 0-7 15,7-3-4-15,2 1 4 0,-1-3 0 16,1 3 9-1,1 1-9-15,-3 1 0 0,-1 4 1 16,-8-3-1-16,-4 3 0 16,-5-1-3-16,-1 1 7 15,-3-1-10-15,2-1 6 16,6-1 0-16,5-4 10 16,9-2-8-16,3 2-2 15,2-5 0-15,-2 4 0 16,-3 2-7-16,-4 1 7 15,-5 1 0-15,-7 2 3 16,-2 0-3-16,-6 1 0 16,-7 0-1-16,-6 1 6 0,-7 0-11 15,-4 2 8-15,-4-1-2 16,-3-2 0-16,1 0 5 16,1-2-5-16,-4 0 0 15,2-2-31-15,0-3-36 16,0-5-195-16</inkml:trace>
  <inkml:trace contextRef="#ctx0" brushRef="#br0" timeOffset="97684.62">16583 4550 309 0,'0'0'47'0,"0"0"-5"15,0 0 28-15,0 0 16 16,0 0-53-16,0 0-2 16,0-14 8-16,0 13-23 15,0 0 3-15,0 0-17 16,0-1-1-16,0-1 29 15,0 1-30-15,-3 1 2 16,0-1 10-16,0 0-9 16,-2 1-3-16,1-2-6 0,-6 0 6 15,1-2-2 1,-3 3 2-16,-5 1 0 0,1-2 3 16,1 3 0-16,1-2-6 15,0 2 3-15,0 0 0 16,-2 0-6-16,-2 0 13 15,-3 0-11-15,-1 6 4 16,-2 1 0-16,4 0-5 16,0-2 1-16,0 3 4 15,2-1-3-15,-1 2 3 16,2 1 0-16,1 3 0 16,1 1 2-16,0 0-1 0,0 1-1 15,-1 0 0-15,2 0 1 16,-2 1 5-16,1 0-11 15,2-3 5-15,1 3 0 16,0-2-1-16,4 2 1 16,2-1 0-16,0 2 1 15,-2 1 1-15,0-1-2 16,1 0 0-16,-1 3 1 16,-1 2-6-16,2 1 5 15,-2 5 0-15,-2 3-3 16,3-1 8-16,-2-2-5 15,4 3 0-15,2-4 2 16,-2 0-4-16,2 0 2 16,2-4 0-16,2 2-6 15,0-4 6-15,0-1-3 0,0-1 2 16,8 0 2-16,5-1-4 16,1-1 3-16,3 0 0 15,4-3-9-15,-1-2 11 16,2 2-2-16,2-4 0 15,-5-1 2-15,5 1-1 16,-3-4-1-16,1 0 0 16,1-1 4-16,-1 0-4 15,2-3 0-15,-2 3-1 16,-1-2 4-16,0-1-4 0,0 1 1 16,-1-3 0-1,2 0-2-15,2 0 6 0,2 0-4 16,1 0 0-16,1 0 3 15,0-5-7-15,0-1 4 16,0 0 0-16,-1 1 0 16,-3-3 6-16,-3 1-6 15,-5 0 0-15,2 0 3 16,-4 0-4-16,0-1 1 16,1-1 0-16,0-2-1 15,0-3 2-15,1 2-1 16,0-2 0-16,0-3 5 15,0 1-4-15,1 0-1 16,-2 1 0-16,-1-1-4 16,-1-1 4-16,-3 2 0 0,-3-4-3 15,1 2 10-15,-4 0-11 16,1-2 4-16,-2 0 0 16,1 1 0-16,-2-1 0 15,1 2 0-15,-3-2 0 16,1 0 6-16,1-1-14 15,-2 3 8-15,0-2 0 16,0 0-2-16,0 2 6 16,0 0-4-16,0 0 0 15,-6 0 5-15,0 0-10 16,0-2 5-16,0 1 0 16,-2-1 5-16,2-1-5 0,-2 2 0 15,0 3-6-15,2 0 6 16,1 2-2-16,1-1 2 15,-3 5 0-15,4 1 0 16,-3-1 0-16,1 4 0 16,1-2-1-16,-5 1 1 15,3-1-8-15,-2 3 8 16,4-2 0-16,-2 0 2 16,-1 1-2-16,1 1-7 15,-2-1 1-15,0 2 6 16,-3-1-11-16,0 1 11 15,-1-1 0-15,-4 1-4 16,-2 0 4-16,-2 1 0 0,0 0-2 16,-3-1 8-16,2 0-7 15,2-1 1-15,2 1 0 16,4 1-4-16,3 0 5 16,0 1-1-16,2-1 0 15,-3 2 4-15,2-1-7 16,-1 1 3-16,3 0 0 15,-1 0 5-15,-2 0-5 16,2-1 0-16,1 1 0 16,1-2 0-16,-3 2-6 15,3 0 6-15,-2 0-10 16,2 0 10-16,-2 0-38 16,0 6-56-16,2-1-64 15,-5 0-132-15</inkml:trace>
  <inkml:trace contextRef="#ctx0" brushRef="#br0" timeOffset="177166.62">5424 13283 632 0,'0'0'0'15,"0"0"-4"-15,0 0 4 0,0 0 9 16,0 0-2-16,0 0-7 16,0 0 0-16,-41-12-12 15,41 12 10-15,0 0-7 16,0 0 9-16,0 0 9 15,10 0-7-15,10 0 29 16,14 0-6-16,18 0 8 16,18 0 15-16,17 0-28 15,17 0-6-15,23 0 9 16,16 0 15-16,17 0-20 16,11 7-17-16,8 3 2 15,9 2 5-15,0 2-6 0,-6-3-2 16,-6-2 0-16,-21 0-14 15,-19-5 3-15,-18-2-31 16,-23-2-2-16,-13 0 9 16,-16-3-18-16,-17-4 44 15,-15 2-15-15,-20 3-72 16,-14 2-147-16,-5 0-76 16</inkml:trace>
  <inkml:trace contextRef="#ctx0" brushRef="#br0" timeOffset="177766.78">5654 13423 744 0,'0'0'10'16,"0"0"-7"-16,0 0 25 0,0 0-1 15,0 0 3-15,0 0-21 16,-25-32-9-16,25 32-9 16,0 0-16-16,7 0 11 15,4 9 4-15,8 0 6 16,12 1 4-16,11 1-8 16,12-3 19-16,16-4-11 15,18-1 13-15,19-3-10 16,10 0 20-16,15 0-20 15,3 0-3-15,-1 0 19 16,0 0-15-16,-4 0 8 16,-12 2-12-16,-9 1 3 15,-20-3-11-15,-16 0 7 0,-13 0-5 16,-14 0 5 0,-10-7 1-16,-9-1-4 0,-6 1-4 15,0 1 8-15,-5 2 8 16,-7 2-8-16,-3 2-18 15,0-2-3-15,-3 2-60 16,-3 0 22-16,0 0-62 16,0 0-25-16,0-5 61 15,0-4-1-15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09T00:55:36.7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10993 2868 35 0,'0'0'37'16,"0"0"-10"-16,0 0-4 16,0 0-16-16,0 0 0 15,0 0 0-15,0 0 37 0,0 0 25 16,-36 0 7-16,34 0 19 16,-1 0-60-16,3 0-19 15,-1 0-12-15,1 0 12 16,0 0-13-16,0 0 4 15,0 0-7-15,0 0-7 16,0-2 6-16,1 0 1 16,11 1 5-16,9-3-5 15,7 1 6-15,4 0-5 16,4 2 0-16,1-1-1 16,9 1 3-16,-1-1 6 15,4 2-9-15,-4-1-1 16,1-1 1-16,-1 0 4 0,1 2 6 15,0-3-10-15,2 0 0 16,1 2 6-16,4-4-4 16,2 5 8-16,3-5-10 15,0 3 10-15,-3 2-10 16,-1 0 0-16,-6 0 2 16,-2 0-2-16,0 0 0 15,2 0 0-15,-2 0 0 16,5 0 0-16,2 0-1 15,1 0 1-15,3 0 0 0,7-3 0 16,-3 1 3 0,-1 0-3-16,-3 1 5 0,-4 1-3 15,-2-2-2-15,-5 2 0 16,-1 0 0-16,-5 0-5 16,-4 0 6-16,0 0-1 15,-1 0 2-15,3 0-2 16,5 0-5-16,5 0 5 15,0 0 3-15,-1 0-3 16,-3 0 0-16,0 0 1 16,1 0 0-16,4 0-2 15,5 0 2-15,-3 0-1 16,2 0 5-16,-2-4-5 16,-3 0-5-16,4-1 0 15,0 1 2-15,3 1 3 0,-1-2 1 16,1 1 4-16,-3 0-5 15,-3 0-5-15,-5-1 5 16,-4 1 0-16,-1 0 4 16,-6-2-4-16,-2 1-5 15,-1 3 5-15,1-2 0 16,-1 1 0-16,3 0 6 16,-2 1-3-16,-1-1-2 15,1 3-1-15,-7 0 4 16,-7-2-3-16,-3 2 2 15,-6-1-3-15,-2 1 2 16,-4 0 0-16,-2 0 3 0,0 0-4 16,0 0 19-16,0-2-19 15,0 2 3-15,0 0-3 16,0 0-1-16,0 0-5 16,0 0-15-16,0 0-2 15,0 0-34-15,0 0-28 16,0 0 13-16,-2 0 13 15,-4 3 0-15,-3 2-23 16,-4 1 32-16,-2 0-50 16</inkml:trace>
  <inkml:trace contextRef="#ctx0" brushRef="#br0" timeOffset="75329.62">5444 6674 35 0,'0'0'56'0,"0"0"32"16,0 0-9-16,0 0-25 15,0 0-19-15,0 0-22 16,0 0-5-16,0 0-4 15,0 0-4-15,0 0 4 16,10 3 4-16,-2-3-3 0,1 0 9 16,4 0 0-16,8 0-2 15,3 0 6-15,7 0-5 16,2 0-4-16,0 0 2 16,4 0-4-16,-1 2-3 15,3-2 3-15,1 0 13 16,2 0-9-16,-2 0 2 15,-1 0-9-15,2 0 1 16,-6 0-5-16,-1 0 1 16,-1 0-1-16,0 0 0 15,3 3 0-15,1 1 4 16,0-3-4-16,-1 0 3 0,4 1-2 16,2-1 2-1,-3-1-1-15,1 0 0 0,3 0 4 16,-1 0-4-16,6 0-1 15,-5 0 0-15,5 0 1 16,0 2 0-16,4 0-2 16,3 2 1-16,-3-1-1 15,-1-1 0-15,-2 1 0 16,-4-3-2-16,-2 0 1 16,0 0 1-16,2 0 4 15,3 0-4-15,2 0-1 16,0-8 0-16,2 0 1 15,3-1 0-15,-3 3 2 16,1 0 0-16,-1 1-2 16,-3 2 0-16,-3-1 1 0,0 4-1 15,-1 0 2-15,-2 0-3 16,-2 0 3-16,-4 0-3 16,-1 0 3-16,2 0-3 15,-2 0 4-15,3 0-6 16,0 0 6-16,3 0-2 15,0 0 0-15,-1 0-1 16,1 0-1-16,-3 0 1 16,-2 0-1-16,2-1 2 15,-2-3-2-15,4 0 3 0,-3 1-6 16,2 0 9 0,1 1-8-16,0 1 7 0,0-1-8 15,1 2 5-15,2 0-1 16,-2 0 0-16,-1 0 0 15,-3 0 0-15,-1-2 2 16,-5 2-2-16,-4 0-2 16,-1 0 2-16,-2 0 6 15,1 0-6-15,2 0-2 16,5 0 1-16,4 0 1 16,-1 0 0-16,1 0 3 15,2 0-5-15,0 0 2 16,1 0 0-16,0 0 0 15,5 0 0-15,-5 0-3 16,3 0 2-16,-4 0-4 0,0 0 2 16,-1-4 0-1,0 0 1-15,-1-3 2 0,1 3 0 16,1-2 0-16,-1 2-1 16,1-1-3-16,0 1 4 15,4 1-10-15,0 3 3 16,8-5 4-16,0 3 2 15,9 1 1-15,-1-1-3 16,1 1 3-16,-2 1 0 16,-3 0 0-16,-4 0 2 15,-6 0-4-15,-5 0 2 16,0 0-2-16,-1-2 1 0,3 1-1 16,4-1-3-16,3 1 5 15,-1-3-5-15,1 3 3 16,-4-2 0-16,-2 1 2 15,0 1-1-15,-1-2 1 16,4 2 1-16,2-1 1 16,0 0-4-16,7-1 1 15,-3 1 1-15,-2-1 0 16,-3 1 0-16,-2 0 3 16,-2 1-2-16,-4 0-1 15,0-1 1-15,-5 1 1 16,-5-2-2-16,-4 1 2 15,-10 1 2-15,-6 1-3 0,-6 0 1 16,-2 0 9 0,-1-2 3-16,0 2-10 0,0 0 7 15,0 0-9-15,0 0-1 16,0-2-1-16,2 2-9 16,-2 0-12-16,0 0-28 15,0 0-47-15,0 0-126 16</inkml:trace>
  <inkml:trace contextRef="#ctx0" brushRef="#br0" timeOffset="158046.65">7328 14469 356 0,'0'0'2'15,"0"0"11"-15,0 0-13 16,0 0-11-16,0 0-7 15,0 0 18-15,0 0 22 16,0 0 4-16,19-10-15 16,-19 10 20-16,0 0-21 15,0 0-6-15,0 0 16 16,0 0-4-16,0 0-11 16,0 0 7-16,0 0-6 0,0 0 4 15,0 0-10-15,6 4 3 16,10 5-3-16,8-1 1 15,6 1 2-15,10-3 1 16,4-1 9-16,6-3-8 16,7-1-4-16,10-1 10 15,2 0 7-15,8 0-12 16,0 0 2-16,3 3-8 16,0-2-2-16,-2 1 2 15,1 1 3-15,-3-3-3 16,8 0 3-16,1 0-10 15,6 0 10-15,3 0-5 0,1-3 2 16,5-4 0 0,0-3-1-16,-3-2 4 0,8 0-3 15,3 1 8-15,4-4-8 16,5 3 3-16,2-2-3 16,3-2 0-16,6 0 0 15,4 1 0-15,2 0 0 16,2 1 0-16,4 1 2 15,3 0-2-15,-1 1 2 16,1 1-8-16,-7 2 6 16,-8-1-18-16,-7 3-6 15,-8 0-9-15,-10 0 20 16,-6 1 2-16,-10 2 4 16,-4 1 7-16,-4-1 7 15,-3 2-3-15,-4 1 6 0,-10 1 6 16,-9 0 3-16,-7 0-13 15,-9 0 3-15,-7 0-1 16,-5 0-5-16,-4 0-3 16,-9 4-5-16,-3 4 0 15,-6 4-18-15,0 3-34 16,-3 2-10-16,0-3-156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1T09:54:32.9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10590 12608 429 0,'0'0'38'15,"0"0"-32"-15,0 0 32 16,0 0-7-16,0 0-1 16,0 0-14-16,0 0-10 15,-16-24 3-15,16 24 2 16,0 0-4-16,0 0-1 0,-2 0-3 16,2 0-2-1,0 0-2-15,0 6 7 0,0 9-10 16,0 3 8-1,0 5-2-15,5-1 2 0,6-2-3 16,3 1-1-16,5-4 0 16,5-2-4-16,6-5 4 15,7-6 4-15,14-4-2 16,14-9 2-16,22-22-4 16,17-10 0-16,19-6 21 15,14-1-18-15,5-1 8 16,10 4 0-16,5 4-6 15,0 5-2-15,-3 4-3 16,-15 9 0-16,-18 6 5 0,-19 6-4 16,-19 2-2-16,-19 5-8 15,-15 2-16-15,-7 2-8 16,-15 0-33-16,-16 0-117 16</inkml:trace>
  <inkml:trace contextRef="#ctx0" brushRef="#br0" timeOffset="968.27">9068 15686 501 0,'0'0'10'0,"0"0"-19"16,0 0 18-16,0 0-9 15,0 0 0-15,0 0 2 16,-31-2 0-16,31 2 2 0,0 7 18 16,0 4 0-16,0 2 12 15,3 3-14-15,8 1-7 16,2 0-12-16,0-2 7 16,8-1-4-16,4-4-4 15,10-3 7-15,8-7-6 16,17 0 3-16,16-11-4 15,15-20 0-15,19-9 11 16,17-13-11-16,16-5 0 16,6-3 5-16,-1 5-2 15,0 3 0-15,-9 9-3 16,-7 6 0-16,-13 6-2 16,-19 10 2-16,-19 6-2 15,-26 5-4-15,-16 6-13 16,-18 4 6-16,-12 1 0 0,-9 0 13 15,0 0 1-15,0 0-1 16,-2 0-6-16,-11 0-5 16,4 1-71-16,-3 7-141 15</inkml:trace>
  <inkml:trace contextRef="#ctx0" brushRef="#br0" timeOffset="4357.82">12056 14047 304 0,'0'0'21'0,"0"0"-19"16,0 0 9-16,0 0 14 16,0 0-23-16,0 0 8 15,-15 0-7-15,15 0 1 16,0 0 4-16,1 0 2 16,1 0 19-16,3 0-3 15,-1 0-15-15,2 0-11 16,3 0 16-16,3 0-11 15,3 0 27-15,3 4-13 16,2 4-9-16,6-1 4 0,4 0-14 16,8-1 0-1,9-1 28-15,7 1-7 0,4 0-17 16,0-2 5-16,3-1-8 16,3 1-1-16,0-2 2 15,5 2-1-15,-1 1-1 16,1-3 3-16,1 3-3 15,5-1 1-15,1 1 1 16,6-2-2-16,1 3 2 16,-2 0 0-16,-2 1 15 15,-3 0-17-15,0 1 0 16,0 3 3-16,2-3-3 16,-5 2 2-16,-2-1 0 15,-3 3-2-15,-6-1 0 16,-1-2 1-16,-1 1-1 0,-2-3 15 15,0 0-15-15,-3-3 0 16,2 2 7-16,4-2-6 16,2 0 7-16,3 0-8 15,5 0 0-15,5-1 5 16,5 0-4-16,2-1-1 16,2 1-3-16,-3 2 3 15,-7-1 0-15,-3 1 0 16,-5-1 0-16,-8 0 2 15,-3 2-2-15,-4-3 0 16,-2 2 2-16,4-2-1 0,3-2-1 16,8 2-2-16,3-1 2 15,0 1 1-15,0 1-1 16,-1-1 0-16,3-1 1 16,-2 1 1-16,4-1 1 15,2 0-3-15,1-2-6 16,3 0 1-16,1 0 5 15,1 0-8-15,1 0 4 16,-4 0-2-16,-1 0-5 16,-1 0 2-16,-1 1-22 15,1 1 22-15,-2 0-12 16,-4-2-3-16,-7 0 9 0,-3 0-2 16,-3 0 14-1,1 0-9-15,-3 0 5 0,-2 0 3 16,-3-2 4-16,-4-1-1 15,1 1-1-15,-4 0-11 16,-2 1-12-16,-3 1-4 16,-2 0-31-16,-7 0 13 15,-8 0-24-15,-7 0-12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1T10:07:26.7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717 1731 635 0,'0'0'0'0,"0"0"-4"0,0 0-10 15,0 0 8-15,0 0 6 16,0 0 10-16,0 0 10 15,0 0-13-15,0-36 3 16,0 36 17-16,0 0-27 16,0 0 0-16,3 0-4 15,0 0 4-15,6 0 0 16,10 5-3-16,5 7 7 16,10 0-2-16,8-1-2 15,9 2 0-15,4-3 6 16,11 0-4-16,1-3-1 15,9-2-1-15,5-2 0 0,5-3 0 16,5 0 3-16,9-3-3 16,6-8 1-16,6-2 2 15,9 1-3-15,-2-1-4 16,-3 1 4-16,-10 2 1 16,-6 3-1-16,-6 2 0 15,-6 3 4-15,-6 0-4 16,-7 2 0-16,-2 0 0 15,0 0 3-15,0 0 0 16,9 0-3-16,6-1 0 16,0-6-1-16,1 4 1 15,1-3-3-15,2-1 1 16,2 3 4-16,3-3-6 0,-1 0 4 16,1 0-11-16,-3-3 0 15,-3 3-16-15,0-2 15 16,-3 1-1-16,1 1 6 15,1 0-4-15,-4-2 4 16,-5 3 7-16,-5-5-4 16,0 3 2-16,-4-1-3 15,-5 1 5-15,-3 0 0 16,-6 1-2-16,-6 0 2 16,-4 1 0-16,-8 1 2 15,-4 4 2-15,-6-1-4 16,-8 2 0-16,-7 0 4 0,-3 0 0 15,-6 0-4 1,-3 0 0-16,0 0 2 0,0 0-2 16,0 6-7-16,0 5 0 15,1 2 0-15,-4 3-39 16,0-1-220-16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09T00:59:14.8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11931 13325 23 0,'0'0'83'16,"0"0"-19"-16,0 0-29 0,0 0-4 15,0 0-20-15,0 0-6 16,0 0-5-16,0 0-1 16,0-1-5-16,-2 1 4 15,-1 0 2-15,0 0 2 16,2 0 20-16,1 0-1 16,-2 0-3-16,2 0 6 15,0 0-5-15,-1 0-8 16,1 0-5-16,0 0 2 15,0 0-8-15,0 0-3 16,0 0-9-16,0 0 12 16,0 0 1-16,0 0 13 15,9 0-5-15,3 0 4 0,6 2-13 16,2 2 0-16,5-1 0 16,3-2 0-16,3-1-11 15,5 0 11-15,1 0 11 16,-1 0-10-16,1 0-1 15,5 0 4-15,1-2 1 16,8-1 49-16,0 0-44 16,5 2-6-16,6-2 9 15,0 0-11-15,2 0-3 16,2 1 1-16,-5-1 0 16,-4 0-1-16,-2 0-3 15,-1-2-7-15,-2 0-24 0,-3 1 28 16,-1-2-2-1,-2 1 9-15,-3 2 1 0,-2-3 3 16,0 3 2-16,1-4-6 16,3 1 1-16,1 0-1 15,5 0 0-15,-5 2 0 16,2-1-4-16,-6 5 9 16,-2-2 0-16,0 0-5 15,-4 1 0-15,0-1-6 16,0 1 5-16,-1 0 2 15,1-1 1-15,-2 1-1 16,2 1 2-16,-2-1-3 0,2-1 0 16,0 0-5-1,1-2 5-15,1-1-2 0,2 1 4 16,3-1-6-16,0-1 7 16,5 2-4-16,0-1 1 15,-1 2 0-15,-2-2 0 16,1 1 1-16,-5 1-1 15,-4 1 4-15,0-1-4 16,-2 1 0-16,-3-1-9 16,1-2 9-16,0 2-2 15,0-1-2-15,0 2 2 16,0-3 4-16,1 3-5 16,3-1 6-16,0 2-6 15,2 1 6-15,2 0-3 16,2 0 0-16,0 0 0 15,6 0 1-15,-1 0-2 0,6 4-4 16,-1 1-2-16,4-1-12 16,1 0-1-16,3-1 4 15,7 2-11-15,0-2 12 16,2 0 14-16,-1 0 1 16,-5 0 0-16,0 0-5 15,2-1-7-15,0 1-15 16,2-3 23-16,-2 0-5 15,-2 0 2-15,-3 0 2 16,-1 0-1-16,-2 2-14 16,-3-2 20-16,-1 0 0 0,-2 0 2 15,-3 0-2-15,-4 0 4 16,-1 0-1-16,-3 0-3 16,-2 0 5-16,1-5 9 15,-1 3-9-15,1 0 22 16,1-1-11-16,1 2 9 15,0 0-18-15,3-2 4 16,1 1-10-16,5-1 4 16,4-1-5-16,6 1 0 15,2 2 0-15,1 1-3 16,0 0 3-16,-1 0 0 16,0 0 0-16,-1 0-1 15,1 0 1-15,4 0 0 16,-2 0 0-16,0 1 0 15,2 1 1-15,5 1-1 0,3-1 0 16,7 1 0-16,-1 0 1 16,1 0-1-16,-2 0 4 15,1-2-4-15,4 3 1 16,0 1-1-16,0-1 0 16,3 0 0-16,-1 0 1 15,1-1 0-15,0 2-2 16,1-2-2-16,4 1 3 15,2-4 1-15,3 2 4 16,0-2-1-16,-3 0-4 16,2 0 13-16,-3 0 3 15,0 0-1-15,-4 0-11 0,-4-2-1 16,-1 2 8-16,-3-1-9 16,-3-1 9-16,0 1-5 15,-1-2 1-15,2 0-2 16,2 1-4-16,-2-3 2 15,-5-1 1-15,0 0-2 16,1 1-2-16,-1-2 11 16,-1 2-9-16,-4 0-2 15,-1 0 3-15,-2 1-3 16,0 3-2-16,-1-1 1 16,1-1 1-16,-3 1 0 15,0 0 4-15,-1 1-4 16,0 1 1-16,3 0 3 0,-1 0 3 15,-3 0 6-15,-2 0-8 16,-5 0 1-16,-2 0 3 16,-1 0-1-16,0 0 1 15,-3 0 7-15,-1 0 0 16,-3 0-14-16,-2 1 16 16,-7 1-13-16,-3 1 2 15,-7 0-5-15,-3-1 1 16,-8 1-3-16,-2 0 2 15,-7-2-4-15,-5 1-5 16,-1 0-15-16,0-2-42 16,0 0-44-16,-4 0-41 0,-15 0-105 15</inkml:trace>
  <inkml:trace contextRef="#ctx0" brushRef="#br0" timeOffset="6771.58">2127 14991 180 0,'0'0'2'15,"0"0"-2"-15,0 0 15 16,0 0 4-16,0 0-19 16,0 0-23-16,0 0 8 15,-14-3 15-15,14 3 20 16,0 0 18-16,0 0-1 15,0 0 9-15,0 0-13 16,0 0-7-16,0 0-8 16,0 0-5-16,0 0 2 15,0 0-13-15,0 0 0 0,0 0 0 16,0 0 4-16,0 0 5 16,0 0-5-16,0 0-3 15,0 0 7-15,0 0-8 16,0 0-2-16,0 0 0 15,0 0 1-15,0 0-2 16,0 0-4-16,0 0-12 16,3 0 0-16,5 0 17 15,5 0 3-15,5 0 0 16,7 0-3-16,5 2 0 16,6-1 1-16,4 1 9 15,6-1 7-15,4-1-14 16,-1 0 5-16,3 0 4 0,-4 0-7 15,-2-3-3-15,2-2-2 16,-2 1 0-16,3-3 15 16,-4-2-9-16,1 2-1 15,-1 0 2-15,1 0 13 16,-1 1-19-16,-3 3 0 16,-4 0 2-16,-6 0-5 15,-4 2 4-15,-5 0-1 16,-1-1 3-16,-3 1-4 15,-4-1 0-15,0 2 2 16,-6-2 0-16,-1 0-2 16,-1 2-4-16,-4 0-1 0,0 0-24 15,-2 0-19-15,1 7-45 16,1 0-113-16</inkml:trace>
  <inkml:trace contextRef="#ctx0" brushRef="#br0" timeOffset="34027.28">16566 16068 300 0,'0'0'7'16,"0"0"-7"-16,0 0 17 0,0 0 5 16,0 0 10-16,0 0-8 15,0 0-22-15,-32-14 1 16,32 14-3-16,0 0 1 16,0 0-2-16,4 0 0 15,14 0 1-15,8 2 14 16,6 0 3-16,11-1-4 15,7-1 2-15,13 0 0 16,12 0-3-16,10 0-10 16,3 0 2-16,6 0 4 0,3-1-8 15,5-1 0-15,8-1 2 16,-1-1 1-16,6 0 2 16,3 2-5-16,0-3 2 15,6 1 2-15,1 1-4 16,0-2 0-16,2-1 0 15,-8-2-2-15,1 1 2 16,-4-3 1-16,-3 1-1 16,-3-1 0-16,-7 0-1 15,-1-1 0-15,-1 0 1 16,-2 0 2-16,-2-2 5 16,-8 4-7-16,-5-5 1 15,-13 3 4-15,-6 0 2 0,-9 1-1 16,-10 3-1-1,-8-1-3-15,-10 2-1 0,-7 0-1 16,-8-1 0-16,-2 1-3 16,-2 0 2-16,-3-3-3 15,-2 3-14-15,1-4-17 16,-5 0-38-16,0 1-125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1T09:03:28.6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5468 16202 37 0,'0'0'97'16,"0"0"-88"-16,0 0-7 15,0 0 39-15,0 0 41 0,0 0-39 16,0 0-34-16,-18-12-4 16,18 9 22-16,-3 1-10 15,0-1 2-15,0 0 14 16,0-1 6-16,-3 1-11 15,4 1-2-15,-2 0 11 16,1 1-7-16,3 1-10 16,0 0-20-16,0 0-1 15,0 0-2-15,21 0-4 16,22-5 7-16,23 0 3 16,17-7 3-16,10 0 1 15,4 0-5-15,1-2-2 16,1 2 2-16,3-2-1 15,-3-3-1-15,-2-1 0 16,-9 3 3-16,-3 1-6 0,-15 3-2 16,-9 5-19-16,-13-2 14 15,-12 2-8-15,-14 3 4 16,-8 1-23-16,-10 2-11 16,-4 0-15-16,0 0-58 15,-9 5 23-15,-12 4 28 16</inkml:trace>
  <inkml:trace contextRef="#ctx0" brushRef="#br0" timeOffset="502.05">5330 16405 201 0,'0'0'13'16,"0"0"1"-16,0 0-14 15,0 0 24-15,0 0 57 0,0 0-24 16,83 0-17 0,-46 0 8-16,6 0-17 0,11-1-4 15,13-3-4-15,16-2-1 16,11-2 1-16,14-3-17 16,13-3-3-16,4-2 5 15,6-2-8-15,-1 1-1 16,-8 0-1-16,-7-2-1 15,-10 4-9-15,-10-3-5 16,-8 4-8-16,-13 0 12 16,-14 5-19-16,-14 0 7 15,-15 4-4-15,-10 3 2 16,-12 1-2-16,-4 1-3 16,-4 0-2-16,2 0 0 0,-2 0-56 15,1 0 5-15,-1 0-32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1T10:07:48.1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13661 3914 617 0,'0'0'0'0,"0"0"-15"15,0 0 14-15,0 0 2 16,0 0 1-16,0 0-2 15,0 0 0-15,0 0 18 16,0 12-18-16,0-10 0 0,0 0 0 16,0-1 2-16,0-1 3 15,0 2-5-15,0 0-14 16,0 2-22-16,3 5-32 16,3 1 5-16,7-1-59 15,7-4-135-15</inkml:trace>
  <inkml:trace contextRef="#ctx0" brushRef="#br0" timeOffset="696.59">17457 4813 549 0,'0'0'0'0,"0"0"-44"0,0 0 30 16,0 0 10-16,0 0 8 16,0 0 24-16,0 0 20 15,2 0-26-15,-2 0-5 16,0 0-15-16,0 0-2 16,0 0 20-16,1 0-20 15,-1 0 0-15,0 0-4 16,0 0 4-16,2 0 0 0,-1 0 0 15,2 0-7 1,3 0 1-16,1 0-42 0,4 0-7 16,2 0-47-16,-1 0-162 15</inkml:trace>
  <inkml:trace contextRef="#ctx0" brushRef="#br0" timeOffset="1072.38">18018 4845 442 0,'0'0'0'0,"0"0"-14"16,0 0 14-16,0 0 38 15,0 0-10-15,0 0-8 16,-12 0-14-16,12 0-5 15,0 0-2-15,2 0-13 0,9 0 14 16,4 0 0 0,11 0-21-16,2-2-74 0,5-5-125 15</inkml:trace>
  <inkml:trace contextRef="#ctx0" brushRef="#br0" timeOffset="1778.97">20798 4996 57 0,'0'0'306'0,"0"0"-290"15,0 0-32 1,0 0 16-16,0 0 0 0,0 0 15 15,-1 7-8-15,1-7 5 16,0 0-12-16,0 0 3 16,0 2 16-16,0-2 1 15,0 0 37-15,0 0-22 16,0 0-32-16,0 0 1 16,0 1-4-16,0 2-29 15,0 0-2-15,0 5-6 16,0-3-97-16,7-2-56 15</inkml:trace>
  <inkml:trace contextRef="#ctx0" brushRef="#br0" timeOffset="72807.34">15376 4099 94 0,'0'0'100'16,"0"0"-72"-16,0 0 14 15,0 0 28-15,0 0 16 16,0 0-17-16,0 0-34 16,0 0-4-16,-62 0-1 15,62 0-8-15,0 0 13 16,0 0-11-16,0 0-13 16,0 0 9-16,4 0-11 0,7-7-4 15,8-3-2-15,7-4-2 16,5-2 6-16,9 1-7 15,8-4 0-15,8 4 8 16,6 0-7-16,-1 2-1 16,-5 2 0-16,-5 2 5 15,-8 2-9-15,-7 0 4 16,-6 3 0-16,-5 0 1 16,-4 1 2-16,-9-1-6 15,-3 3 1-15,-6 0-21 16,-3 1 21-16,0 0-18 15,0 0-11-15,0 0-45 16,-13 9 48-16,-4 3-48 16,-4 2-138-16</inkml:trace>
  <inkml:trace contextRef="#ctx0" brushRef="#br0" timeOffset="73158.13">15403 4241 103 0,'0'0'26'0,"0"0"9"0,0 0 26 15,0 0 0-15,0 0-39 16,0 0 42-16,84-17-8 15,-50 9-3-15,9-1-7 16,8-2-11-16,4 2-11 16,3-1-3-16,-4 1-18 15,-8 1-3-15,-3-1 0 16,-4 1-1-16,-4 2 0 16,-5-2-3-16,-7 3-7 15,-4 1-13-15,-5 2-27 16,-5 1-32-16,-3-2-14 15,-5 3-6-15,-1 0-62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09T01:01:21.6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19486 6539 59 0,'0'0'20'16,"0"0"40"-16,0 0 25 15,0 0 5-15,0 0 11 16,0 0-21-16,0 0-24 16,0 0-7-16,0 0-10 15,0 0-1-15,0 0-12 16,7-8 12-16,-7 8-18 15,0 0 6-15,0 0-12 16,0 0-1-16,0-2-3 16,0 2 3-16,0-1-6 15,0 1 1-15,0-2-4 16,0 2 6-16,0 0-7 16,0 0-1-16,-3-1-2 0,0 1-1 15,-1 0 0-15,-1 0-3 16,-2 0 1-16,-2 0 3 15,-2 0 7-15,-2 0-7 16,-1 0-4-16,-2 0 4 16,0 0 0-16,-4 0-4 15,-2 0 3-15,1 0-19 16,-4 1 4-16,-1 1 5 16,1-2 4-16,-2 0 5 15,0 0 2-15,2 0-2 16,-7 0 6-16,-6 0-4 15,-4 0 3-15,0 0-1 0,4 0-2 16,8 0 0-16,7 0 1 16,5 0-1-16,8 0 0 15,4 0 0-15,5 0 0 16,1 0-2-16,0 0-10 16,0 0-8-16,0 0 6 15,0 0-1-15,0 0 2 16,0 0-24-16,0 0-11 15,0 0-14-15,4 0 1 16,2 0-18-16,0 0-17 16,0 0-114-16</inkml:trace>
  <inkml:trace contextRef="#ctx0" brushRef="#br0" timeOffset="796.33">19057 6347 186 0,'0'0'18'0,"0"0"41"16,0 0 46-16,0 0-67 15,0 0-5-15,0 0-7 16,0-9 2-16,0 9 1 15,0 0-6-15,0-2 5 16,0 2 2-16,0 0-13 16,0 0-2-16,0 0-12 15,-1 0-3-15,-2 0-1 16,1 0-21-16,-5 0 10 16,0 2 12-16,-4 7 0 0,-2 4 0 15,-2 2 0-15,0 4 0 16,1 0 0-16,0 2-18 15,0 1 9-15,1-3-16 16,-1 1 5-16,4-3 4 16,-2-3 6-16,5-1 0 15,0-3 10-15,3-1-15 16,1-6 0-16,1 1 0 16,1-1-1-16,-2-3-30 15,3 0 14-15,0 0 32 16,0 0 4-16,0 0 7 15,-1 0-7-15,-1 0-1 0,1 0-6 16,-1 0 2-16,1 0 1 16,1 0 1-16,0 0-1 15,0 0 8-15,0 0 9 16,0 0-10-16,0 0-5 16,0 0 2-16,7 0 22 15,5 5-11-15,0 4 6 16,3 1-5-16,0 5 11 15,4-1-6-15,3 3-2 16,0 1-4-16,1-1-11 16,0 0-4-16,-4-2-4 15,2-2-1-15,0-2-16 16,-2-2-34-16,4-4-50 16,-3-3-183-16</inkml:trace>
  <inkml:trace contextRef="#ctx0" brushRef="#br0" timeOffset="1807.84">19878 6537 116 0,'0'0'56'16,"0"0"36"-16,0 0-50 15,0 0-21-15,0 0-5 16,0 0-14-16,-33-1 10 16,27 1 5-16,-1-2-2 15,2 2 22-15,1 0-4 16,2 0-23-16,1 0-4 0,-1 0 6 16,2 0-11-1,0 0 6-15,0 0 3 0,0 0-3 16,0 0 0-16,0 0-1 15,0 0-6-15,0 0-7 16,0 0-9-16,0 0-18 16,0 0 34-16,11 0 1 15,5 7-1-15,5-2 3 16,6-2 6-16,4 2-5 16,5 0-3-16,1-1 5 15,-1-2-5-15,-2 1 2 16,-4-1 0-16,-6 1-1 0,-6-3 2 15,-5 1-4 1,-4-1 1-16,-4 0 0 16,-1 0-1-16,1 0-4 0,-5 0 2 15,1 0 1-15,1 0-26 16,-1 0-7-16,1 0-14 16,-1 0-62-16,-1 1-43 15</inkml:trace>
  <inkml:trace contextRef="#ctx0" brushRef="#br0" timeOffset="2445.81">20133 6436 131 0,'0'0'92'0,"0"0"-76"16,0 0 77-16,0 0-76 15,0 0-13-15,0 0-6 16,0 0 2-16,0 0 0 15,0 0 11-15,3 0 3 16,7 4 36-16,1 1-31 16,1 2-2-16,4 0-6 15,3 1 12-15,0 0-5 16,-2 3-16-16,0-4 1 0,-2 3-3 16,-3-2 0-1,-2-2-1-15,-3 0-2 0,-2 2-3 16,-1-3-1-16,-2 4-7 15,0 0 11-15,1 2 1 16,0 2 2-16,2-3 4 16,-2 3-2-16,0 1-2 15,-3 3-1-15,0 0-17 16,-1 2 0-16,-14 1-18 16,-2 2 21-16,-3-2-77 15,-6 2-31-15,1-3-63 16</inkml:trace>
  <inkml:trace contextRef="#ctx0" brushRef="#br0" timeOffset="3526.43">19599 5857 67 0,'0'0'3'15,"0"0"40"-15,0 0-33 16,0 0-5-16,0 0 37 16,0 0-8-16,0 3-5 15,0-2 7-15,0 2-1 16,-2 0 6-16,1 1-14 15,-2 5 5-15,2 2-19 16,-2 1 9-16,1 5-12 16,1 0-7-16,-1 7-3 15,2-1 8-15,0 2-8 16,0 2 2-16,0-4-2 16,0 0 7-16,0-2-7 0,0-1 5 15,0-3-1-15,0 0-4 16,0-5 0-16,0 0 0 15,2-2-4-15,-2-5-4 16,0-1-26-16,0-1-6 16,0-3-12-16,0 0-40 15,0 0-8-15,0 0-22 16</inkml:trace>
  <inkml:trace contextRef="#ctx0" brushRef="#br0" timeOffset="4246">19593 5850 34 0,'0'0'11'0,"0"0"12"15,0 0-17-15,0 0-6 16,0 0 5-16,0 0 0 16,-57 38 0-16,44-26 12 15,1 0-14-15,0 0-6 16,3-2 0-16,2 3-9 16,-1-1 5-16,1-3-3 15,2 1 9-15,2-5 1 16,2-1-6-16,1-1 3 15,0-3-10-15,0 0 5 0,0 0 8 16,0 0 1-16,4-3 0 16,1-6 11-16,-1-2 3 15,2 0 5-15,0-1 25 16,2 0-2-16,-2-3-9 16,2 1 1-16,-2-1-13 15,2 1 24-15,-2 0-16 16,3-1-25-16,-2 2 2 15,-1 0-2-15,2 0 2 16,-1 3 12-16,2-1-1 16,-1 3 14-16,-1 2-13 15,2 2-3-15,0 2-12 16,0 0 3-16,3 1 5 16,-3 1 4-16,-2 0-12 0,-1 0-4 15,0 10-10-15,0 9 7 16,-3 6 6-16,0 1 2 15,2 4-5-15,1 1-5 16,4 0-70-16,-4-4-121 16</inkml:trace>
  <inkml:trace contextRef="#ctx0" brushRef="#br0" timeOffset="5272.49">19629 6786 43 0,'0'0'48'16,"0"0"47"-16,0 0-23 15,0 0 0-15,0 0-33 16,0 0-7-16,9-46-11 16,-8 41 18-16,-1 0-4 15,0 3-5-15,0-1-9 16,0 1-6-16,0 2-3 15,0-2 2-15,0 2 5 0,0 0-10 16,0 0-8-16,0 0-1 16,0 0-2-16,0 0-13 15,0 11 11-15,0 9 4 16,0 8 6-16,0 4 8 16,-4-2-14-16,1 1 0 15,0-1 2-15,0 0 1 16,0-4-3-16,2-1 0 15,-1-1 0-15,1-4-6 16,-1-3-16-16,0-3-9 16,1-1-13-16,1-3-44 15,0-4-85-15,-2-4 14 16</inkml:trace>
  <inkml:trace contextRef="#ctx0" brushRef="#br0" timeOffset="5641.99">19490 6942 123 0,'0'0'53'0,"0"0"-47"0,0 0 41 16,0 0 13-16,0 0-22 16,0 0-7-16,30 37-5 15,-22-24 13-15,2-1-12 16,-1 1-22-16,0 1 1 15,2 0-6-15,0-2-1 16,0-2 1-16,0-3-5 16,0 1-63-16,1-5-23 15,1-3-61-15</inkml:trace>
  <inkml:trace contextRef="#ctx0" brushRef="#br0" timeOffset="5978.92">19802 6909 78 0,'0'0'45'16,"0"0"-25"-16,0 0 12 0,0 0-19 15,0 0-3-15,0 0 5 16,2-2-11-16,-2 2-1 16,0 9 47-16,-7 8 39 15,-6 7-54-15,-3 3-13 16,-3 6-18-16,0 1-4 15,-3 1-16-15,-2-4-134 16</inkml:trace>
  <inkml:trace contextRef="#ctx0" brushRef="#br0" timeOffset="52510.77">8991 6643 11 0,'0'0'0'15,"0"0"-11"-15,0 0 11 16,0 0 11-16,0 0-9 16,0 0 10-16,0 0 24 15,0 0 6-15,0 0 11 16,0 0 29-16,0 0-1 15,-31 2-22-15,26-1-31 16,-1 1-11-16,-4-1-13 16,1 2-2-16,-2-1 14 0,5 1-2 15,-1-2 2-15,7 1-13 16,0 0-3-16,4 1-22 16,14 0 1-16,12 3 20 15,12-4 2-15,9-2 0 16,8 0 16-16,10-2-14 15,5-7 6-15,1 0-8 16,1-1 8-16,-4 0-4 16,-2 0 4-16,4-1-9 15,0 0 2-15,3-1-2 16,-5-1 4-16,-7 1-3 16,-5 3 1-16,-8-2 0 0,-10 3-4 15,-12 1-1-15,-9 6 0 16,-11 1 3-16,-3 0-14 15,-7 0-15-15,0 0-28 16,0 0-52-16,0 1 33 16,-3 6 10-16,-8-1-75 15</inkml:trace>
  <inkml:trace contextRef="#ctx0" brushRef="#br0" timeOffset="53019.47">9146 6790 70 0,'0'0'0'15,"0"0"-11"-15,0 0 11 0,0 0 7 16,0 0 9-16,0 0 27 15,51 12 20-15,-17-12-15 16,12 0-11-16,10 0-15 16,12-3 1-16,5-10-9 15,9 1 3-15,6-3 2 16,3-2-8-16,0 0-9 16,-7 3-1-16,-7-1 1 15,-10 5-1-15,-8 0 1 16,-12 1 5-16,-14 2-7 15,-5 4 0-15,-11 2-3 16,-7 1 1-16,-4 0-19 16,-6 0-46-16,0 0-22 0,0 2-12 15,0 5 27-15</inkml:trace>
  <inkml:trace contextRef="#ctx0" brushRef="#br0" timeOffset="64283.61">20795 13075 125 0,'0'0'179'15,"0"0"-138"-15,0 0 50 16,0 0-9-16,0 0-11 16,0 0-14-16,0 0 11 15,0 0-25-15,0-7-6 16,0 2-1-16,-1 0-2 16,1-2-24-16,-3-1 9 15,1-1 6-15,1-1-17 16,1 0-4-16,0-2 6 0,0 2-1 15,0 1-6-15,0 1-2 16,0 2 2-16,0 3 1 16,0 2-4-16,0 1-1 15,0 0-4-15,0 0 5 16,7 0-5-16,9 0-1 16,4 1 6-16,2 9-1 15,5 0 1-15,-2 1 0 16,4-4 1-16,1-2-2 15,-2 0 2-15,-4-5-1 16,-2 0 2-16,-2 0 0 16,-5 0-2-16,-2 0 2 15,-2-8-2-15,-4-1 4 0,-1-4 4 16,0 1 6-16,-2-2 5 16,-2 3-10-16,-2 3-2 15,0 2 4-15,0 1-1 16,0 4 2-16,0 1-12 15,0 0-1-15,0 0-10 16,0 0-3-16,0 0 12 16,0 6 2-16,-8 11 2 15,0 8 1-15,-1 6-2 16,1 6 0-16,3 4 2 16,0 4-3-16,0 0-3 15,2-2 3-15,0-5 4 16,2 0-2-16,1-6-2 0,0-2 0 15,0-2-3-15,0-6-1 16,0-2 4-16,0-5-4 16,0 0-23-16,0-1-25 15,4-6-103-15,4-4-82 16,2-4-287-16</inkml:trace>
  <inkml:trace contextRef="#ctx0" brushRef="#br0" timeOffset="65349.68">22390 13101 147 0,'0'0'72'15,"0"0"30"-15,0 0-38 16,0 0-25-16,0 0 30 15,0 0-41-15,-12-46 6 16,12 37 18-16,0 2-16 16,0-3-12-16,0 1 6 15,0-2-1-15,3 4-25 16,6 0 3-16,0-1-5 16,3 4 1-16,1 1 1 15,1 1-4-15,0 2 1 16,0 0-1-16,-2 0-2 0,0 9-2 15,-5 8-6 1,-1 8-7-16,-1 3 14 0,-1 4 3 16,-4 2 1-16,0 0 2 15,0 0-6-15,0-2 7 16,0-1-9-16,-10-5 12 16,-5 1-7-16,-3-5 3 15,0 1 2-15,-3-5 3 16,0-2-2-16,2-3-6 15,1-6-6-15,4-2 4 16,1-3-13-16,2-2 15 16,3 0 12-16,-1-5-12 0,3-9-8 15,0-1 5-15,1-1 3 16,4 0 4-16,1 1 4 16,0-1 1-16,0 0-2 15,0 4-5-15,1 2-2 16,5 3 1-16,2 0-4 15,-2 3 5-15,2 1-2 16,1 3 0-16,1 0-1 16,4 0 1-16,0 0 2 15,2 9-2-15,-1 5-1 16,0 3 1-16,0 2 1 16,1 3-1-16,1-2 0 15,2 2 5-15,1-1-5 16,2-3-1-16,2-1-29 15,-2-1-94-15,-1-9-136 0</inkml:trace>
  <inkml:trace contextRef="#ctx0" brushRef="#br0" timeOffset="66353.85">23583 13101 269 0,'0'0'59'15,"0"0"40"-15,0 0-21 16,0 0-16-16,0 0-7 15,0 0 19-15,0-25-32 16,0 25-18-16,0 0-11 16,0 0-13-16,0 5-36 15,0 13 36-15,-2 6 6 0,-4 3 6 16,-1 4-12-16,-2-2 7 16,0 2-7-16,1-1 8 15,-3-4-5-15,3-2-3 16,1-6 0-16,1-4 3 15,3-4 0-15,2-3-1 16,-1-5-4-16,2-2-2 16,0 0-12-16,0 0-14 15,0 0 16-15,5 0 14 16,6 0 6-16,4-3 0 16,2-2-3-16,-1 3-2 15,3 2-1-15,1 0-2 16,1 0 2-16,3 0 1 15,-1 0 1-15,4 0 2 0,-1 0-3 16,0 0 0-16,-1 0-1 16,-3 0 5-16,-5 0 5 15,-4 0 10-15,-4-4 13 16,-2 1-1-16,-3-3 11 16,1 0-7-16,-1-3-13 15,-2 1-3-15,1 1-9 16,-1 0 0-16,-1 2-5 15,1 2-4-15,-2 3 8 16,0 0-8-16,0 0-2 16,0 0-9-16,0 0-8 15,0 3-4-15,0 14 16 0,-2 6 5 16,-3 9 10-16,1 2-6 16,-2 0-2-16,3 3 1 15,-3-1-3-15,5-2 0 16,-2-3-34-16,-3-1-103 15,-2-7-48-15,-3-4-88 16</inkml:trace>
  <inkml:trace contextRef="#ctx0" brushRef="#br0" timeOffset="68371.8">20788 14137 252 0,'0'0'91'0,"0"0"-5"16,0 0-65-16,0 0 1 0,0 0-5 15,0 0 2 1,-3-14 8-16,3 14 11 0,0 0-8 16,0 0 3-16,0 0-3 15,-2 0-11-15,1 0-19 16,-5 4-15-16,-2 15 15 15,1 10 18-15,-4 5-6 16,1 3-2-16,1 4-6 16,0 0-3-16,-1 0-1 15,2-2 7-15,4-3-6 16,1-4-1-16,3-2 0 16,0-7-2-16,0-6 2 15,0-2-4-15,0-6 4 16,0-1 0-16,0-5-10 0,0-2-18 15,0-1-26-15,1 0 1 16,4 0-5-16,-4-14-114 16</inkml:trace>
  <inkml:trace contextRef="#ctx0" brushRef="#br0" timeOffset="69285.55">20814 14147 59 0,'0'0'127'0,"0"0"-37"15,0 0-42-15,0 0-38 16,0 0 19-16,0 0 11 15,5-42 18-15,-5 40-6 16,0 0-6-16,0 2-19 16,2 0-24-16,1 0-3 15,7 0 0-15,6 0 4 16,5 0 2-16,6 0-2 16,9 0 3-16,3 0 13 15,4-1-19-15,3-3 5 0,-4 1-6 16,-4 3 2-16,-3 0-3 15,-4-2 2-15,-4 2-1 16,-7-1 2-16,-3 0-2 16,-7 1 0-16,-3 0 0 15,-2 0 0-15,-3 0-3 16,1 0 1-16,-1 0-10 16,-1 4-4-16,2 8 15 15,-3 1 1-15,0 3 7 16,2 4-4-16,-2 3 1 15,1 4 4-15,1 3-8 16,-1 2 0-16,-1 1-4 16,2-4 4-16,-2 1 0 15,1-2 6-15,2-3-2 0,2 0-2 16,-1-4 0-16,1-2 0 16,-2-2-2-16,1-3 0 15,-1-1 0-15,-1-4 0 16,-2-1-5-16,0-2-7 15,0-1-9-15,0 0 19 16,0-3-6-16,0 1-2 16,0-2 10-16,-5 1 11 15,1-1-11-15,-2-1 0 16,-3 0-11-16,1 0 10 16,-2 0 1-16,-3 0 13 15,-3 0-11-15,-1 0-4 16,-3 0 6-16,-4 0-9 0,-3 0 5 15,-1 0 0-15,-2 0 14 16,-4 0-12-16,-5 0-4 16,-10 0 5-16,-5-4-13 15,-2 0-16-15,2 0 26 16,9-1 7-16,11 3 40 16,13 0-18-16,11 1-3 15,5 0-13-15,5-1-13 16,0 1-19-16,0-1-2 15,0 1 15-15,0 1 6 16,0-1 8-16,0-2 7 16,0 0-10-16,0 3-5 15,0-1-26-15,0 1-21 0,0-3-73 16,0 0-325-16</inkml:trace>
  <inkml:trace contextRef="#ctx0" brushRef="#br0" timeOffset="70330.42">22499 14270 218 0,'0'0'121'16,"0"0"-37"-16,0 0-61 15,0 0-10-15,0 0-11 16,0 0-2-16,-19-39-18 0,8 39 18 16,-1 0 17-1,-4 0-17-15,2 1 2 0,-1 10-1 16,5 1 6-16,2 2-14 16,4-1 11-16,4-3-9 15,0 2-15-15,0-3-2 16,6-1 15-16,7 1 4 15,5-1 6-15,0 1 3 16,3-2 8-16,1 0-5 16,0-2 12-16,-2 3-1 15,-1-2-8-15,-2 2 9 16,-4-2-19-16,-5 3-2 16,-5 2 0-16,-3 0 0 15,0 5 8-15,-3-2-5 0,-15 1 12 16,0 0-7-1,-4-5-5-15,1 1-3 0,1-5 7 16,-1-4 1-16,3 0 8 16,-1-2-14-16,0 0 21 15,4 0-16-15,1 0-7 16,5 0-2-16,5-7 0 16,1 1-10-16,3-2-17 15,0-1-29-15,0-1-28 16,0-2-86-16</inkml:trace>
  <inkml:trace contextRef="#ctx0" brushRef="#br0" timeOffset="70653.45">22502 14263 370 0,'0'0'40'16,"0"0"15"-16,0 0-38 15,0 0 25-15,0 0 6 16,0 0-14-16,94-11-5 16,-66 11 14-16,3 0-9 15,6 0-4-15,-1 0 0 0,0 0-17 16,-3 0-6-16,-3 0-3 15,-3 0-4-15,-7 0 0 16,-2 0-1-16,-1 3-6 16,-2-3-19-16,2 3-65 15,-1 2-51-15,0-5-203 16</inkml:trace>
  <inkml:trace contextRef="#ctx0" brushRef="#br0" timeOffset="71431.73">23992 14197 333 0,'0'0'87'15,"0"0"-1"-15,0 0-40 16,0 0-8-16,0 0-7 16,0 0-23-16,0-4-8 0,-2 9-4 15,-8 11 4 1,-5 6 20-16,0 2 7 0,-3 3-22 16,2 0 3-16,-1 3-7 15,2-2 13-15,1 0-8 16,4 2 3-16,4-2-6 15,3 0-3-15,3-2 0 16,0-1-3-16,5-3-1 16,12-2-8-16,2-3 12 15,2-4 1-15,0-4 6 16,2-7-6-16,1-2 6 16,-2 0 3-16,-2 0-6 15,-4-8 0-15,-3-3 4 16,-3-1 5-16,-6 1-3 0,-2 0 17 15,-2 1 6-15,0-1-3 16,-8 2-30-16,-8-2 0 16,-3 4 14-16,1 0-8 15,-3 4 0-15,0 3-6 16,1 0-14-16,-3 0-40 16,-3 10-71-16,3 0-66 15</inkml:trace>
  <inkml:trace contextRef="#ctx0" brushRef="#br0" timeOffset="72534.06">21089 15340 283 0,'0'0'105'0,"0"0"-24"0,0 0-1 15,0 0-11 1,0 0-16-16,11-72-10 0,-11 63-16 15,-3 4 9-15,-11 3-34 16,-5 2-2-16,-5 0-4 16,-3 2-6-16,0 12-22 15,5 4 14-15,4 4 15 16,9-3-13-16,4 1 4 16,5-4-6-16,0-1-6 15,0-4-2-15,11 0 14 16,4-2 12-16,4-1 5 15,2 0 2-15,4-3 7 16,-1-1-1-16,3 0 10 16,3 2-7-16,-2 1 5 15,-1 3-2-15,0-1-5 0,-5 4-6 16,-5-2-7-16,-4-1-1 16,-5 2-3-16,-5 0 0 15,-3 0 3-15,0 1-1 16,-2 0-3-16,-13-2 8 15,-1-1-1-15,-2-3-2 16,3-3-2-16,-3-4 0 16,0 0-2-16,-1 0-8 15,0-12-1-15,3-5 6 16,6-2-6-16,3-1 11 16,5 2 1-16,2 1 1 15,0 2 4-15,6 0-5 0,9 3 15 16,0 0-4-16,4-2 8 15,2 3-7-15,0 2 5 16,0 2-9-16,0 2-6 16,1 2-2-16,-2 3-14 15,5 0-61-15,2 0-56 16,3 0-196-16</inkml:trace>
  <inkml:trace contextRef="#ctx0" brushRef="#br0" timeOffset="73374.62">22384 15337 266 0,'0'0'70'16,"0"0"-5"-16,0 0-17 15,0 0-29-15,0 0 12 16,0 0-10-16,82-37 14 16,-63 37-9-16,-1 0 10 15,-2 3-9-15,-5 10-15 16,-3 1-9-16,-4 3-3 15,-4-1-8-15,0 4 8 16,-4-3-1-16,-10-1 1 16,-4 0 0-16,0-4 16 15,0-1-15-15,3-3-2 0,4-4-6 16,6-1 7-16,2-3 0 16,3 0 8-16,0 0-1 15,0 0 0-15,0 0-1 16,0 0-6-16,6 0 8 15,7 0 4-15,4 0-7 16,4 0 7-16,1 0-9 16,1 0 19-16,0 5-7 15,0 1 1-15,-3 3 1 16,-1-1-5-16,-6 2 1 16,-6 0-13-16,-2 1-5 15,-5 2-7-15,0-1 5 0,0 3 7 16,-14-1 22-16,-4-2-16 15,-4 0 12-15,-1-3-11 16,-3-2-3-16,-6-4-2 16,-1-3 5-16,-2 0-6 15,2-3 6-15,0-12-2 16,4-2 0-16,2-1 12 16,7 2-6-16,4 2-6 15,7 4-5-15,6 1-3 16,1 4-7-16,2-1 6 15,0 2-22-15,2-1-73 16,14 2-56-16,5-1-36 16,4-1-236-16</inkml:trace>
  <inkml:trace contextRef="#ctx0" brushRef="#br0" timeOffset="74019.78">24177 15305 254 0,'0'0'80'0,"0"0"33"15,0 0-64-15,0 0-3 16,0 0 0-16,0 0-13 15,0-43 11-15,0 39 22 16,0 3-10-16,0-1-8 16,0 2-6-16,0 0-20 15,0 0-8-15,0 0-14 16,0 7-15-16,-2 16 14 16,1 7 1-16,-1 7 14 15,1 0 0-15,1 1-12 0,-2 0-1 16,2-2-1-16,-1-1 1 15,1-2 5-15,-2-6-6 16,2-3-2-16,-1-1-3 16,1-4-53-16,0-5-139 15,0-6-104-15</inkml:trace>
  <inkml:trace contextRef="#ctx0" brushRef="#br0" timeOffset="78556.5">26196 13019 346 0,'0'0'13'15,"0"0"25"-15,0 0 44 16,0 0-70-16,0 0-3 16,0 0-7-16,0 0 17 15,-10-16 23-15,10 16 3 16,0-1 11-16,0-1-12 16,0-3-3-16,0-1-33 15,0 0 10-15,0-2-4 16,0 1-14-16,0 3 0 15,0 1-1-15,0 0-2 16,0 1-4-16,1 0-6 16,10 2 12-16,5-3 1 15,1 3 1-15,3 0-1 0,0 0 0 16,4 0 0-16,0 2-1 16,-1-1 1-16,0 3 1 15,-8-3 2-15,-5-1 0 16,-1 0-3-16,-3 0 1 15,-3 0 4-15,2-8-3 16,1-4 2-16,-2-5-1 16,2 3 0-16,-2-3 4 15,-2 5-6-15,-1 2 3 16,-1 5-2-16,0 5 0 16,0 0-2-16,0 0-25 15,0 17 5-15,-10 15 20 0,-3 9 7 16,2 5-2-16,2 0 0 15,2-3-4-15,2-3 0 16,2-4-1-16,2-3-1 16,1-5 1-16,0-5 1 15,0-4-1-15,0-7-4 16,0 2-60-16,0-6-36 16,9-5-75-16,5-3-157 15</inkml:trace>
  <inkml:trace contextRef="#ctx0" brushRef="#br0" timeOffset="79306.13">26903 12987 252 0,'0'0'53'15,"0"0"21"-15,0 0-26 16,0 0-2-16,0 0-26 16,0 0 23-16,0-48-7 0,0 42-22 15,0-2 8-15,0 5-7 16,2-2 4-16,5 1-17 15,1-1-2-15,1 2 4 16,1 1 10-16,2-1-10 16,-1 3 4-16,-1 0-8 15,2 0 0-15,1 8 0 16,4 9 1-16,-2 6 4 16,-1 1-1-16,-3 4-2 15,-1-2 5-15,-4 1-7 16,-3-2-1-16,-3 1-5 15,0-2 2-15,0-1 8 16,-16 2 16-16,-1-5-15 16,-6 2-5-16,-3-4 0 15,0-3-2-15,0-3 12 0,4-4-21 16,-1-4-1 0,3-1-5-16,4-1-3 0,3-2 19 15,4 0-4-15,5 0-2 16,2-9 6-16,1-5-17 15,1 1 1-15,0-1 16 16,0 3 1-16,1 0 0 16,7 2 0-16,-1 3 4 15,0 2-1-15,1 3 8 16,3 1-6-16,2 0-3 16,0 0 6-16,5 0-5 15,-3 5 0-15,1 6 2 0,0 0-3 16,-3 1-4-16,2 2 2 15,-1 2 0-15,0 1 3 16,2 0-1-16,-2 0 0 16,2-1-2-16,-1-4-2 15,1-1 1-15,1 0-7 16,1-6-24-16,2-1-58 16,0-4-50-16,1 0-185 15</inkml:trace>
  <inkml:trace contextRef="#ctx0" brushRef="#br0" timeOffset="79921.95">27749 12971 474 0,'0'0'20'16,"0"0"49"-16,0 0-32 15,0 0-13-15,0 0-3 16,0 0-21-16,3-6 0 16,-3 21 0-16,0 5 0 0,-3 2 12 15,-6 2-7 1,-4-3 4-16,2 1-7 0,1-7-2 15,-1-1 2-15,7-3 2 16,1-5-4-16,1-1 0 16,2-5-13-16,0 0-7 15,0 0-10-15,2 0 10 16,11 0 20-16,1 0 11 16,5 0-9-16,1 0 2 15,3 0-1-15,4 0-3 16,0 0 1-16,1 0 0 15,-2 0 2-15,-2-2-2 16,-2-1 14-16,-1-2 14 16,-5 0-8-16,-2 1 8 15,-5-1 16-15,-6 2 2 0,-2 2 14 16,-1 1-17-16,0 0-8 16,0 0-12-16,0 0-22 15,0 0-2-15,0 0-12 16,0 0 0-16,-4 13 6 15,-5 8 6-15,-3 9 9 16,0 4 1-16,1 3-6 16,0-1-4-16,0 2-2 15,3-1-23-15,4-6-72 16,0 1-55-16,1-6 6 16,-2-9-218-16</inkml:trace>
  <inkml:trace contextRef="#ctx0" brushRef="#br0" timeOffset="81345.6">26348 13958 261 0,'0'0'154'15,"0"0"-66"-15,0 0-39 16,0 0-28-16,0 0-12 15,0 0 20-15,-1-29 6 16,-5 25-25-16,-6 1-10 16,-1 2 2-16,-7 1 6 15,-2 0-8-15,-2 4 4 16,0 9-4-16,2 4 7 16,7-1-7-16,5 0 0 15,3 1-2-15,6-2-4 16,1-1-7-16,0-2-12 0,0-3 10 15,5 1 15-15,8 0 0 16,2 2 1-16,3-2 2 16,1 1 1-16,2 0-1 15,-2-2-3-15,-4 3 0 16,-2-1 0-16,-3 2 0 16,-4 0 1-16,-3-2-1 15,-2 0-6-15,-1 0 0 16,0-1 3-16,-1 0-8 15,-13 0 11-15,-4-3 2 16,0 0-2-16,-4-2-12 16,0-5 0-16,-2 0 12 15,4 0 17-15,2 0-1 0,5 0-14 16,3-6 1-16,5-1-3 16,2-2-11-16,3 2-16 15,0-4 2-15,0 0-6 16,6-1-12-16,7-4-70 15,-1-1-132-15</inkml:trace>
  <inkml:trace contextRef="#ctx0" brushRef="#br0" timeOffset="81656.34">26341 13900 294 0,'0'0'43'0,"0"0"46"16,0 0-37-16,0 0-35 16,0 0 8-16,0 0 9 15,33-14-1-15,-17 14 0 16,5 0-4-16,4 0 1 15,5 0 3-15,5 0-13 16,0 0-6-16,4 0-10 16,-2 0-4-16,-5 0 0 0,-3 2-27 15,-2 1-113-15,-7-3-120 16</inkml:trace>
  <inkml:trace contextRef="#ctx0" brushRef="#br0" timeOffset="82553.77">27264 14015 174 0,'0'0'77'0,"0"0"-5"0,0 0-27 16,0 0 9-16,0 0-1 15,0 0-8-15,0-40 0 16,0 40-4-16,0 0-10 16,0 0-31-16,0 0-12 15,-6 0 12-15,-6 14 4 16,-3 5 2-16,2-1 2 16,-2 3 4-16,3 2-9 15,0 0 8-15,2 6-9 16,1 0-1-16,3 4 2 15,2-1-3-15,4-2 0 16,0-4-2-16,0-1 1 16,11-6-4-16,1-2-6 0,5-8 11 15,1-4 1-15,2-5 0 16,4 0-2-16,0 0 0 16,-4-9 1-16,-3-4 1 15,-3-2 2-15,-8-3 6 16,-2 1-6-16,-4 0-3 15,0 4 0-15,-7 0-6 16,-8 2-3-16,-1 2-6 16,-1 2 10-16,1 3-2 15,2 1-3-15,3 3 5 16,4 0-13-16,1 0-52 16,3 0-93-16,2 0-201 0</inkml:trace>
  <inkml:trace contextRef="#ctx0" brushRef="#br0" timeOffset="82907.81">27765 14032 282 0,'0'0'26'0,"0"0"13"15,0 0-27-15,0 0 11 0,0 0 34 16,0 0-21-16,6 68-18 16,-4-38 4-16,-2 3-6 15,3-1 7-15,0 2-8 16,0-8-7-16,0 1-3 15,-2-5 3-15,1-4-5 16,2-3-2-16,-2-5-2 16,-2-2-7-16,1-5-7 15,-1-2-40-15,0-1-92 16,0 0-107-16</inkml:trace>
  <inkml:trace contextRef="#ctx0" brushRef="#br0" timeOffset="83529.84">27836 13978 218 0,'0'0'82'0,"0"0"-11"16,0 0-58-16,0 0-6 16,0 0 8-16,0 0 0 0,81-23 13 15,-56 23-5 1,3 0-3-16,2-2 17 0,-2 2-13 16,-1 0-3-16,-3 0-6 15,-5 0 4-15,-6 0-12 16,2 0 7-16,-6 0-6 15,0 2-6-15,3 7 7 16,-4 2-6-16,-1 1-3 16,1 2-1-16,-1 6 1 15,-3 4-2-15,-1 2 0 16,-1 6 2-16,-2 2 4 16,0 2 3-16,0 0 1 15,4-2-3-15,1-2-5 0,1-3 0 16,3-3 3-16,-5-4-2 15,2-3-1-15,-1-7-2 16,-1-4 2-16,-1-3 6 16,-1-4-6-16,-1-1 1 15,-1 0 5-15,0 0 9 16,0 0-3-16,0 0 6 16,0 0-16-16,-4-1-2 15,-7-4-9-15,-3 3 9 16,-5-1-8-16,-9 0 7 15,-5 2-2-15,-4 1-4 16,-5 0 0-16,7 0-15 16,-1 0 11-16,4 0 5 15,4 7-57-15,0 0-6 0,1 0-297 16</inkml:trace>
  <inkml:trace contextRef="#ctx0" brushRef="#br0" timeOffset="84421.74">26499 15001 383 0,'0'0'83'15,"0"0"-30"-15,0 0-2 16,0 0-10-16,0 0-6 16,0 0-26-16,-36-75-8 15,20 75 5-15,-5 0-12 16,-5 0 0-16,0 16-2 16,2 3 8-16,5 2 0 15,5-2 0-15,6-3-13 16,7-2-2-16,1-1 1 0,0-3-13 15,0 2 15-15,8-2 10 16,2-2 2-16,5 3 4 16,-2 0 0-16,2 0-1 15,0-2 3-15,1 2 1 16,3-3-2-16,1 1 6 16,3 0-6-16,-2 3 9 15,-2 3-5-15,-3-1 1 16,-7 1-8-16,-3-1-4 15,-4 4 3-15,-2-1-2 16,0-2-1-16,-5 0 2 16,-8-5 3-16,-3 0-3 15,-1-5-3-15,1-3-2 0,-2-2-18 16,0 0-2 0,2-6-8-16,2-10 31 0,2-4-10 15,8-1-9-15,4 0 21 16,0 0 4-16,1 5 4 15,14-1-3-15,3 2-5 16,3 4 8-16,3 0 4 16,4 1 14-16,0-1 3 15,2 3-18-15,0 3-11 16,-2 1-2-16,-2 1-78 16,-4 0-148-16</inkml:trace>
  <inkml:trace contextRef="#ctx0" brushRef="#br0" timeOffset="85134.8">27205 14987 242 0,'0'0'153'0,"0"0"-72"0,0 0-13 16,0 0-29-16,0 0-9 15,0 0-23-15,31-35 1 16,-13 33 1-16,4 2-1 15,-1 0 17-15,1 5-5 16,-2 12-2-16,-5 5-10 16,-6 2-8-16,-5 2-6 15,-4-2 5-15,0-2-7 16,-19 0 6-16,-5-2-5 16,-3-4-20-16,2-3-15 0,5-4 25 15,1-2 3 1,5-2 11-16,4-4-28 0,6-1 31 15,2 0 9-15,2 0 6 16,0 0-1-16,0 0-2 16,9 0-11-16,7-3 0 15,7-1 3-15,-2 3-4 16,4-1 4-16,-3 2 13 16,1 0 4-16,-8 0-3 15,-1 6-8-15,-4 5 1 16,-3 0-11-16,-4 4 0 15,-1 2 0-15,-2 1 0 16,0 1 4-16,-2-1-3 16,-10-1 8-16,-4-2-3 15,-2-2-2-15,-2-5 14 0,1 0-17 16,-2-5 6-16,-3-3-3 16,-1 0 0-16,0 0-8 15,4-8-1-15,0-6 1 16,6-1 4-16,3-2-10 15,4 1-21-15,5 2-25 16,3 1 5-16,0 3-13 16,3 1-104-16,13 2-142 15</inkml:trace>
  <inkml:trace contextRef="#ctx0" brushRef="#br0" timeOffset="85546.12">28222 15054 403 0,'0'0'141'0,"0"0"-10"16,0 0-44-16,0 0-14 0,0 0-22 16,0 0-20-16,1-5-23 15,-1 5-8-15,0 0-14 16,0 16-9-16,0 12 23 15,-3 8 9-15,-2 7 1 16,-1 1-10-16,-1-1-2 16,-2 0 2-16,3-5 5 15,-1-4-5-15,4-6-3 16,3-5-98-16,0-10-77 16,0-7-208-16</inkml:trace>
  <inkml:trace contextRef="#ctx0" brushRef="#br0" timeOffset="106508.93">4058 13155 135 0,'0'0'0'16,"0"0"-10"-16,0 0 10 16,0 0 0-16,0 0 0 15,0 0 5-15,0 0 1 16,0 0 12-16,-18-5 22 15,17 2 18-15,-1 1 7 16,2 0 10-16,-1 1-30 16,-1-1-13-16,2 2-3 15,0 0-5-15,0 0-7 16,0 0-15-16,0 0-1 16,-1 0 3-16,1 0-4 15,0 0-2-15,0 0 0 16,0 0 0-16,0 0 2 0,0 0 0 15,0 0-1-15,0 0 1 16,1 0 0-16,13 0 1 16,13 0 13-16,7 0 0 15,9 0-7-15,11 0-2 16,1 0 16-16,8 0-12 16,-5-2-2-16,0-1-6 15,-1 1 5-15,-4-2-7 16,1 0 2-16,-3-3-1 15,1 1 0-15,0-2 8 16,2 0-2-16,0-1 7 16,7-3-11-16,7-2 11 15,7-1 8-15,2 0-11 0,1 1-3 16,-2 3-5-16,-1 5 2 16,-8 3 1-16,-6 3-5 15,-9 0-3-15,-7 0 3 16,-9 0 0-16,-5 0 2 15,-3 0-2-15,2 3-2 16,-3-3 2-16,0 2 5 16,0-1-5-16,0 0 2 15,-2-1 0-15,-3 0-1 16,-2 0-1-16,-5 0 0 16,-3 0 0-16,-2 0 4 15,-4 0-3-15,0 0 1 0,-1 0-2 16,-1 0-3-1,-1 2 2-15,3-2-1 0,-3 1 1 16,1 1 1-16,-1-2-1 16,0 0-2-16,0 3 2 15,-1-1 1-15,1-2 1 16,4 2-1-16,-2-2 0 16,-2 0 3-16,0 0-2 15,0 0 2-15,-3 0-2 16,1 0-1-16,-1 1 0 15,0-1-14-15,0 2 11 16,0 5-22-16,-7 3-70 16,-14 5 15-16,-12-1-135 15</inkml:trace>
  <inkml:trace contextRef="#ctx0" brushRef="#br0" timeOffset="106851.43">4698 13246 402 0,'0'0'0'0,"0"0"-11"16,0 0 10-16,0 0-23 16,0 0 18-16,0 0 6 15,73 37-2-15,-24-33 3 16,6-4-1-16,8 0 16 16,4 0 3-16,5-4-11 15,1-11 16-15,-1 2-24 16,-4-1 1-16,1 3-1 15,-4 2-71-15,-2-4-151 16</inkml:trace>
  <inkml:trace contextRef="#ctx0" brushRef="#br0" timeOffset="127195.55">8379 15282 119 0,'0'0'202'0,"0"0"-202"16,0 0 0-16,0 0 0 16,0 0 0-16,0 0 6 15,0 0-6-15,0 0 10 16,0 0-5-16,-42-19-5 15,42 19-5-15,0 0 2 16,0 0 2-16,0 0-11 16,0 0 4-16,3-1 8 15,11-3 21-15,10 0 8 16,7-3-9-16,13-2 23 0,12-2-20 16,10-3 4-16,17 0-5 15,5-6-8-15,9 0 1 16,3-2 0-16,0-3-15 15,3 1-1-15,0 1 1 16,-8-2 3-16,-11 2-3 16,-19 6-6-16,-21 4-29 15,-19 8-9-15,-16 5-1 16,-9 0-23-16,0 0 40 16,-12 0 28-16,-9 0 0 15,-4 8-25-15,-1 3-140 16</inkml:trace>
  <inkml:trace contextRef="#ctx0" brushRef="#br0" timeOffset="127698.56">8632 15387 355 0,'0'0'9'0,"0"0"-9"0,0 0 21 16,0 0 22-16,0 0-9 15,0 0-16-15,-50-18-18 16,50 15-7-16,9-4 7 16,15-2 6-16,9-7 8 15,9 0-12-15,7-6 8 16,6 1 3-16,3-2 9 16,6 3-6-16,2-5-3 15,1 2-7-15,3 0 14 0,8-5-8 16,5-1-12-1,1-4 14-15,-1-1-14 0,-2-3 0 16,-5 2 2-16,-3-1-2 16,-6 9-5-16,-12 5-36 15,-14 6-29-15,-13 7-30 16,-12 6-41-16,-10 1 12 16,-6 2 21-16,0 0 79 15,-4 0 29-15,-11 0 0 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1T09:04:21.6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25036 9939 176 0,'0'0'151'0,"0"0"-139"16,0 0 69-16,0 0 2 15,0 0-31-15,0 0-28 16,0 0 3-16,0 0 16 0,-18 0-43 15,18 0-1-15,0 0 1 16,0 0 11-16,3 0-6 16,18 0 8-16,10-3-9 15,17-5 5-15,13 2-4 16,14-5-10-16,11 3 5 16,11 0 0-16,10 2 10 15,1 0-10-15,-4 1 2 16,-11-1-7-16,-16 0 5 15,-14 1-25-15,-12 0-5 16,-17 1-8-16,-13 3 6 16,-17-1-53-16,-4 2-36 15,-6 0 47-15,-21 0-6 0,-5 0-75 16</inkml:trace>
  <inkml:trace contextRef="#ctx0" brushRef="#br0" timeOffset="375.94">25081 10072 447 0,'0'0'0'0,"0"0"-133"15,0 0 133-15,0 0 35 16,0 0 30-16,0 0 9 16,124-1-21-16,-71-3-29 15,10-3-8-15,10 0 4 16,7 1 22-16,13-3-14 16,10 2-21-16,3-3-4 15,-5 0-2-15,-6-4-1 16,-12 0 0-16,-11 0-1 15,-12 3-1-15,-16 3 2 16,-13 2-7-16,-12 1-17 0,-10 5 3 16,-6-3-14-1,-3 3-6-15,0 0-61 0,0 0-86 16</inkml:trace>
  <inkml:trace contextRef="#ctx0" brushRef="#br0" timeOffset="50992.78">19963 12729 235 0,'0'0'0'0,"0"0"-3"15,0 0 3-15,0 0 19 16,0 0 7-16,0 0 28 16,0 0-2-16,0 0-8 15,-2 37 23-15,-9-9-53 16,-5 8 19-16,-3 12 3 0,-5 10-10 16,2 8-5-1,-4 8 11-15,-2 9-18 0,1 9 25 16,1 9-34-1,3 6 7-15,7 13 14 0,2 5-18 16,7 1 4-16,1 2 10 16,1-10-13-16,4-4 13 15,-2-7-22-15,0-8 3 16,0-2 8-16,-1-3 3 16,1-5-5-16,1-5-9 15,2-11 4-15,0-7-11 16,0-15 8-16,0-10-1 15,0-10 2-15,0-11-2 16,0-8-1-16,0-8-10 16,0-4-60-16,3 0 0 0,15-24-41 15,6-17-83 1</inkml:trace>
  <inkml:trace contextRef="#ctx0" brushRef="#br0" timeOffset="52600.2">20018 12748 327 0,'0'0'62'0,"0"0"-11"0,0 0-29 16,0 0 28-16,0 0-11 16,0 0-39-16,-24-34-30 15,57 34 30-15,18 0 24 16,17-2-21-16,12-3 4 15,11 0-1-15,14 1-1 16,19 2 19-16,15 2-24 16,10 0 4-16,6-2 1 15,0 0-5-15,-1-5 0 16,-1 1 5-16,-11-2 0 16,-9 1-10-16,-9-1 4 15,-14-1 1-15,-2-1 6 0,-10 2-6 16,-4 0 0-16,-7 0 0 15,-7 4 1-15,-8 0-2 16,-10 3-4-16,0 1 5 16,-3 0 7-16,1 0-7 15,1 1 0-15,-3 6 0 16,2 2 2-16,-2-1-4 16,3 0 2-16,5 0 0 15,3-2 0-15,0 0 0 16,-5 0 0-16,-5-3-2 15,-11-1 1-15,-7 1 0 16,-7-1-23-16,-2-2 4 16,-7 0 20-16,-2 0-16 0,-7 0 14 15,-7 0 2-15,0 0 1 16,-3 0-1-16,0 0 0 16,1 0 0-16,-1 0 2 15,3 0-2-15,-1 0 0 16,1 0-2-16,5 0 5 15,5 4-4-15,1 3 1 16,1-1 0-16,0 0 0 16,0 0 5-16,1 1-7 15,3-1 2-15,5 0 0 16,3-1 0-16,-3-2 0 16,-3 1 0-16,-6 1-4 0,-5 0 4 15,-1-2 0 1,0 3 1-16,-3 1 2 0,4 3-6 15,-4-2 0-15,-1-1 3 16,2 0-1-16,-4-1 1 16,3 1 0-16,2 0 3 15,-1 0-3-15,6 3 0 16,-1-1-5-16,-1 1 5 16,0 0 6-16,-1-1-6 15,-3 1-1-15,-1 0 1 16,-3 0 4-16,0-1-4 15,-5 2-6-15,-1-2-8 16,-3 5 14-16,0 3-10 16,0 5 10-16,0 3 4 15,-3 1 0-15,0 0 2 0,0 0-6 16,-1 1 0-16,1-1 3 16,3 4 0-16,0 2 2 15,0 6 43-15,0-1-41 16,0 1-2-16,0 6-3 15,0 3 0-15,3 3 27 16,1 5-8-16,4 1-14 16,-2 6 0-16,5 4-2 15,8 2 3-15,7 0-2 16,6-4-4-16,4-3 22 16,-2-2-18-16,-4-4 0 15,-5 1 5-15,-4-3-7 0,-5 0 10 16,-4 1-14-1,-6-4 7-15,-6-1-3 0,0-3 0 16,0-1-2-16,0 1 12 16,0-1-1-16,0-2 1 15,2-2-14-15,1-1 4 16,0 1-2-16,-2 4-2 16,-1 1 0-16,0 1 10 15,0 0-9-15,0 0 2 16,-1-1-2-16,-7 1 0 15,5 0-1-15,0 5-1 16,3-2 1-16,0 0 6 16,-1-2-6-16,1-6 2 0,0-2-2 15,0 4 0-15,0-4-1 16,0 0 2-16,0-1-1 16,0 0 0-16,0-3 6 15,0 0-6-15,-5-6 0 16,-1-5 0-16,0-5 0 15,-3-8 0-15,-1-1-18 16,-6-7-69-16,-4-2-36 16,2-2-10-16</inkml:trace>
  <inkml:trace contextRef="#ctx0" brushRef="#br0" timeOffset="54188.66">19854 14809 448 0,'0'0'86'0,"0"0"-53"16,0 0 9-16,0 0 30 16,0 0-52-16,0 0-13 15,0 0-14-15,8-18-1 16,-4 43 8-16,2 13 10 15,-5 12-4-15,-1 5 4 16,0 4 5-16,0 5-8 16,-11 5 16-16,-5 4-23 0,0 5 12 15,0-1 9 1,-1-2-17-16,2-7-3 0,4-6 6 16,0-3-5-16,5-4 16 15,4-5-13-15,2-5-4 16,0-8-1-16,11-4 0 15,8 1 1-15,-1-1-1 16,5-7 0-16,-3 1 2 16,0-8-2-16,5-5 0 15,2-1 1-15,6-4 4 16,6-3-1-16,9-2-2 16,7-1 2-16,6-1 4 0,6-1-8 15,5 1-7 1,5 0 7-16,3 1 0 0,6 0-3 15,6 1 2-15,9-2 1 16,1 4-4-16,5-3 4 16,2 0-1-16,6-1 1 15,3-1 0-15,3-1-1 16,1 2 0-16,-1-2-12 16,0 0 12-16,0 3-8 15,-7-3 7-15,-5 0-3 16,-6 0 1-16,-7 0 0 15,-5 0 2-15,-3-3 4 16,-8-3-6-16,-5 3 4 0,-7 0 0 16,-5 3 0-1,-5 0 2-15,-3 0-2 0,-5 0 0 16,0 0 0-16,-2 0 2 16,-5 0-2-16,-4 0 0 15,-2 0 2-15,-5 0-2 16,-4 0 0-16,-4 0-2 15,0 0 7-15,-5 0-10 16,1 0 5-16,4 0 0 16,4 0 0-16,8 0 0 15,5-2 0-15,0-1-2 16,-2 3 8-16,-5 0-7 16,1 0 1-16,-3 0-4 15,1 5 3-15,-4-4 1 0,-2 2 0 16,-1-3-1-1,1 0 8-15,1 0-13 0,5 0 6 16,7 0 0-16,6 3-4 16,6 2-11-16,5-1-20 15,0 1 7-15,-3-2-5 16,-2 0 31-16,-5-1-37 16,-5-2 23-16,-7 0 13 15,-6 0 1-15,-3 0-2 16,-4 0 2-16,2 0 4 15,-2 0 2-15,4-2-4 16,2-4 0-16,-3 1-9 16,-2 1 14-16,-2-2-5 15,-5 1 0-15,-2-1 4 0,-4 4-8 16,-6-1 4-16,-1 2 0 16,-3 1 6-16,0-2-5 15,0 1 7-15,0-1 9 16,0-1-14-16,2 1 21 15,-1-4-22-15,2-2 2 16,2-3 11-16,-1-6-2 16,4-2 8-16,-2-5-5 15,3-4-13-15,0-5 50 16,1-6-44-16,1-5 6 16,-4-6 20-16,0-7-33 0,-2-5-2 15,-2-3-10 1,-3 3-110-16,0 3-34 0,-6 6-175 15</inkml:trace>
  <inkml:trace contextRef="#ctx0" brushRef="#br0" timeOffset="65340.2">25844 12818 404 0,'0'0'10'0,"0"0"-10"0,0 0 20 16,0 0-20-16,0 0 49 15,0 0-16-15,0 0 6 16,0 0-17-16,0 0-5 16,0 0 20-16,0 0-18 15,0 0 3-15,0 0 3 16,0 0-18-16,0 0 23 15,0 0 38-15,0 0-33 16,0 0 9-16,0 0-25 16,0 0-8-16,0 0-1 15,0 0-10-15,0 0 5 0,0 0 0 16,0 0 6 0,0 0-2-16,0 0-9 0,0 0 0 15,0 0 6-15,0 0-6 16,0 0-8-16,0 0 1 15,0 0 7-15,0 0-6 16,0 0 6-16,-3 7-7 16,-9 10 3-16,-7 10 0 15,-2 9 0-15,0 4 0 16,2 7 8-16,5 2-15 16,3 5 11-16,5 3 0 15,1 6 1-15,2 2 2 16,-2 8 6-16,-2 2-9 0,-8 5 0 15,-4 10-2 1,-7 6 4-16,-5 6-2 0,1-3 5 16,5-10-2-1,4 0-3-15,7-3 0 0,3-2 0 16,5-5-2-16,1-5 2 16,2-7 0-16,2-7-3 15,-5 0 8-15,0-1-2 16,0-3-3-16,-2-4 0 15,2-2-5-15,-2 4 8 16,-3 0-3-16,2-3 4 16,-4-2-4-16,2-8 0 15,-2-2-1-15,-4 5 6 16,0-4-3-16,2 1-2 16,0-2 0-16,4-5 3 0,5-4 1 15,2-5-8-15,2 0 4 16,2-5-4-16,0-6-2 15,0 1 1-15,0-1 5 16,0-2 3-16,0 2 3 16,0 1-6-16,0-1 0 15,0-1 4-15,0-2-3 16,0 1-1-16,0 1 0 16,0-1 1-16,0-1 1 15,0-2-3-15,0 0 1 16,0 1-5-16,5 0-4 15,-1 0 9-15,2-3 0 0,0 2 3 16,1-3-3 0,4 5 2-16,4-2-4 0,10 3 4 15,7-1 5-15,9 3-7 16,10 1 0-16,9 2 6 16,10 0-3-16,5 0-3 15,2-1 0-15,-1-1 3 16,2-2-5-16,-1-2 2 15,8 1 0-15,3-4-1 16,3 1 1-16,0-1 0 16,0-2 0-16,2-1 0 15,-4 0 0-15,-4-1 0 0,-3-2 0 16,-3 2 3 0,2-2 1-16,0-1-3 0,-3 3-1 15,0-1 0-15,-6 0-7 16,-1 3 3-16,2 2-1 15,-4 6 3-15,1-2-4 16,0 4 1-16,-6-1 3 16,-1-3 2-16,-8-2-4 15,-6 0 4-15,-3-7 0 16,-5 0 3-16,-5-3-3 16,-6 0 0-16,-5 0 0 15,-6 0 0-15,-2 0 4 16,-1-3-4-16,2 0 0 0,4 1-5 15,5 2 3 1,1 0-2-16,-1 0-24 0,-3 0 3 16,-7 0 19-16,-1 0-13 15,-4-5 19-15,-1-1 7 16,0-2-7-16,0 1-1 16,-2 1 1-16,1-1 0 15,2 3-4-15,-1-3 4 16,5 1 0-16,0 0 4 15,-2 0-2-15,-4-1-2 16,-1 0 6-16,-3-4-5 16,3 0 23-16,4-4-7 15,-2-2-14-15,0-5 7 16,0-7-8-16,-2-7 0 0,2-7-2 16,-3-7-2-16,0-7-1 15,-2-6 3-15,-1-2-22 16,-2-4 19-16,0-2-2 15,0 0 5-15,2 1-1 16,3 0 2-16,4-5 0 16,6-6-1-16,2-8 0 15,5-2 10-15,0-4-10 16,0 4 0-16,2 1 0 16,0 1 7-16,-2 3-9 15,1 2 2-15,-1 2 0 16,-4 4 0-16,0 5 0 15,-3 3-5-15,-1 0 0 0,0 1 5 16,1 1 0-16,1 2-1 16,2 2-3-16,5 0-3 15,-1-2 7-15,2 0-1 16,-4 4 1-16,-1 6 1 16,-3 3 5-16,-3 6-6 15,-4 2 0-15,0 4-3 16,-2 1 3-16,1 2 0 15,-2 1 3-15,0 2-2 16,0 1-2-16,-5 5 1 16,2 2 0-16,-3 3 2 15,0 0-2-15,0 3-3 0,-3 2 1 16,0-2-4 0,0 3-3-16,-3-4 1 0,-6-5-6 15,-4 2 12-15,-8-1-10 16,-3 1-14-16,-6 6 17 15,-5 0-25-15,-6 4 13 16,-3 2-2-16,-1 0 11 16,-3 3 7-16,2 5 5 15,-5 2-8-15,-3 3 7 16,-1 0 1-16,1 0 1 16,-4 0-1-16,2 0-2 15,-4 3-8-15,-4 0 20 16,-4-1-13-16,-4 1 3 0,1-1 0 15,6 1-2 1,2-1-6-16,5-2 8 0,-2 0 3 16,4 0 3-1,-1 0-6-15,5 0 0 0,2 0 1 16,3 0 0-16,2 0-1 16,-1 0 0-16,4 0-2 15,1-2 3-15,-1 2-1 16,-4-3 0-16,-2-2 1 15,-3 0 3-15,0-2-4 16,-4 0 0-16,-2-2-6 16,-1 1 15-16,-3-1-18 15,3 1 15-15,4-1-12 16,5-2 7-16,6 2-2 0,4 0 2 16,4 4-1-16,7 0 8 15,1 2-8-15,1 0 3 16,0 3-2-16,1 0-2 15,1 0-6-15,0 0 7 16,2 0 2-16,0 0-2 16,-1 4 0-16,-1 3 1 15,3-2 0-15,3 0-1 16,0 2-2-16,5 2 2 16,-3-1-2-16,2 4 2 15,-2-2-3-15,2 1-4 16,1-1 14-16,-1 2-11 15,0 3 4-15,0 2 0 0,-4 0 1 16,3 0 0-16,-3-4-2 16,2 0 2-16,-3-1 3 15,1-1 1-15,1-2-5 16,-1-1 0-16,5-2-1 16,1-1 5-16,3-1-4 15,3-1 0-15,1-1 2 16,1 0-7-16,1-1-3 15,3-1 8-15,0 0 3 16,-1 0-3-16,1 0-5 16,-3 0 0-16,-2 2 10 15,-2-1 2-15,-2 3-7 0,-3-3 0 16,-2 0-1 0,-2-1 1-16,1 0-5 0,-1 0 5 15,4 0 0-15,0 0 1 16,3 0-1-16,4 0 0 15,1 0 7-15,1 0-7 16,-3 0 0-16,-1 0 1 16,-4 0 0-16,-5 0-2 15,2 0-1-15,-2 0 2 16,1 2-1-16,3 0 1 16,-3 1 0-16,3 1-4 15,-1 3 10-15,-1-4-12 16,3 1 4-16,3 1 2 0,2-3 5 15,1 3-5-15,2-3-6 16,-1 1-1-16,0 2-7 16,2 0 13-16,-1 1-13 15,2-3 14-15,-2 4 6 16,0 0-6-16,0 1-3 16,-2 1 2-16,-1 4 2 15,2-3-3-15,2 5-6 16,2-2-10-16,0 0 9 15,0 1-32-15,0 3-12 16,0-1-60-16,0-3-136 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1T10:11:16.4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9194 6677 489 0,'107'-4'0'0,"8"2"-11"15,1-2 11-15,4 0 70 16,-6-2-37-16,-6 1-19 15,-1-1-13-15,-11 1 0 0,-5 0 2 16,-6 1 1 0,-6-2-4-16,-6 1 0 0,-8 2-2 15,-6 2-5-15,-10-1 0 16,-12 2 7-16,-9 0 0 16,-17 0-30-16,-11 0-93 15,-3 0-82-15,-24 0 173 16,-7 0-140-16</inkml:trace>
  <inkml:trace contextRef="#ctx0" brushRef="#br0" timeOffset="441.74">8910 6803 368 0,'0'0'0'0,"0"0"-15"16,0 0 15-16,0 0 35 15,0 0 19-15,0 0-16 16,87 0 4-16,-50 0 17 0,5 0-26 16,8 0-15-16,6-7 1 15,15-1 3-15,14 2 5 16,8-2-12-16,7-2-3 16,4 0-2-16,-1-1-8 15,3 1-1-15,0 1-1 16,-8 1 0-16,-7 3 2 15,-10 2-2-15,-11 0-4 16,-13 2-7-16,-11 0 1 16,-9 0-21-16,-7-2-56 15,-9 0-91-15,-6-2-177 16</inkml:trace>
  <inkml:trace contextRef="#ctx0" brushRef="#br0" timeOffset="22145.65">19047 13888 729 0,'0'0'18'0,"0"0"-18"16,0 0 33-16,0 0 8 15,0 0-15-15,0 0-23 16,0 0 1-16,-30-25 12 16,29 28-16-16,-4 5 0 15,1 3 22-15,-4 4 5 16,1-1-3-16,1 3-3 16,2-1-17-16,4-3 8 15,0-3-12-15,3-2-3 16,26-2 3-16,20-6 5 15,20 0 29-15,24-9-11 16,17-15-20-16,12-3 20 0,7-6-23 16,3-3-4-16,-5 0 4 15,-9 3 0-15,-15 6-3 16,-17 1 1-16,-17 6-15 16,-12 4 12-16,-14 3-26 15,-13 4-8-15,-12 5 3 16,-15 4-17-16,-3 0-18 15,-26 0-24-15,-14 8-199 16</inkml:trace>
  <inkml:trace contextRef="#ctx0" brushRef="#br0" timeOffset="22595.89">18956 14101 101 0,'0'0'526'16,"0"0"-526"-16,0 0 16 15,0 0-3-15,0 0 41 16,0 0-7-16,45 21-7 15,-21-11-13-15,5-2 31 0,9 2-23 16,12-3-1 0,15-2 8-16,15-2-33 0,20-3 17 15,11 0-21-15,10 0-4 16,4-6 2-16,3-8-3 16,-1-1 0-16,-10 0-20 15,-13 1-18-15,-20 3 15 16,-19 4-21-16,-22 0 20 15,-13 5 22-15,-12 1-16 16,-11-1 18-16,-2 2-2 16,-5 0 2-16,0 0-4 15,0 0-13-15,0 0-41 0,0 0 18 16,0 0-12 0,-8 2-29-16,-5 4-131 0</inkml:trace>
  <inkml:trace contextRef="#ctx0" brushRef="#br0" timeOffset="25496.01">25292 13467 460 0,'0'0'99'15,"0"0"-99"-15,0 0-1 16,0 0 1-16,0 0 8 16,0 0 12-16,0 0 22 15,8 21-11-15,2-18 4 16,1 2-19-16,2-3 19 16,4 0 9-16,9-2-3 15,12 0-14-15,9-7-3 0,13-9-17 16,6-5 25-1,5-2-16-15,11-2-9 0,0 0-7 16,-1 0 6-16,1 1-6 16,-5 4 0-16,-2 1-6 15,-6 4 1-15,-9 6-31 16,-11 2 5-16,-18 6-4 16,-17 1-30-16,-14 0-41 15,-13 5-45-15,-22 10 38 16,-15 2-184-16</inkml:trace>
  <inkml:trace contextRef="#ctx0" brushRef="#br0" timeOffset="25909.77">25328 13612 205 0,'0'0'146'0,"0"0"-142"16,0 0 0-16,0 0 52 16,0 0-12-16,0 0 31 15,-49 51-40-15,49-41 16 16,0 1 2-16,3 1-5 16,7-1-5-16,7-2 3 0,2 2-19 15,7-5 5-15,5 1-23 16,6-4 7-16,6-3 16 15,5 0-11 1,9 0-12-16,10 0-9 0,7-8 4 16,7 0-4-16,0-3 2 15,-1 4 5-15,-1-1-14 16,-4-2 2-16,-6 3-7 16,-7 2-21-16,-11 1 7 15,-11 1 21-15,-8 2-31 16,-9-2-1-16,-8 3-21 15,-6-1-5-15,-4 1-34 0,-5-2-44 16,0-1-102-16</inkml:trace>
  <inkml:trace contextRef="#ctx0" brushRef="#br0" timeOffset="39118.37">9337 8570 706 0,'0'0'0'16,"0"0"0"-16,0 0 0 16,0 0 3-16,-87-44 9 15,62 44 1-15,0 0-11 16,-4 5 2-16,-5 7-4 16,1 2 0-16,-6 5 14 15,-1 4-11-15,1 1-2 16,5 0 10-16,12 0-11 0,8 0 0 15,13 0-4-15,1 0 2 16,10 1-8-16,17-2 7 16,9-3-5-1,8 0 8-15,4-4 0 0,6 0 5 16,1-1-5-16,-7 1 0 16,-12 3-3-16,-14 0 3 15,-16 5-12-15,-6 1 10 16,-9 0 2-16,-16-2 4 15,-8 1-4-15,-3-5 0 16,-3-2 5-16,-1-5-5 16,3-2 0-16,4-4 0 15,5-4 3-15,7-2 2 16,7 0-5-16,7-6 0 0,5-13-6 16,2-5-24-16,0-7-3 15,8-5-42-15,7-10-175 16</inkml:trace>
  <inkml:trace contextRef="#ctx0" brushRef="#br0" timeOffset="39403.23">9492 8327 817 0,'0'0'0'0,"0"0"-84"15,0 0 84-15,0 0 14 0,20 132-13 16,-20-53 38-16,0 15 7 16,-8 9-11-16,-6 1-9 15,-3-3-24-15,-1-7 7 16,9-9-1-16,1-10-4 16,5-9-4-16,2-15 2 15,1-13-2-15,0-17 0 16,0-6-17-16,0-8-45 15,0-7-3-15,1 0-14 16,-1-22-2-16</inkml:trace>
  <inkml:trace contextRef="#ctx0" brushRef="#br0" timeOffset="39525.15">9476 9093 437 0,'0'0'124'0,"0"0"-122"15,0 0 0-15,82-54-2 16,-54 44 4-16,0 7-4 15,-5 2-17-15,1-3-183 16</inkml:trace>
  <inkml:trace contextRef="#ctx0" brushRef="#br0" timeOffset="39897.69">9829 8818 701 0,'0'0'5'0,"0"0"6"0,0 0-6 15,0 0-2-15,-97 113 17 16,79-71-15-16,2-1 12 16,7-6-17-16,9-6 8 15,0-11-12-15,0-7 4 16,15-7 0-16,0-4 9 16,1 0-3-16,7-10 4 15,-1-11-8-15,-1-3 2 16,-3-6-2-16,-8-1-2 15,-1 5-18-15,-4 4 18 16,-4 8 1-16,-1 11-1 16,0 3-6-16,0 6 1 15,0 19 0-15,0 8 5 0,0 2 0 16,0-2 4-16,0-3-3 16,0-5 0-16,7-5-1 15,2-6-15-15,0-8-5 16,5-6-41-16,-4 0-5 15,1-23-37-15,-3-9-396 16</inkml:trace>
  <inkml:trace contextRef="#ctx0" brushRef="#br0" timeOffset="40399.01">10062 8604 582 0,'0'0'56'0,"0"0"-51"0,0 0-5 16,0 0 23-16,0 109 0 16,-3-57 15-16,-6 5-27 15,-5 2-7-15,0 0 2 16,0-6-5-16,7-7-1 16,-1-9 0-16,2-6-20 15,0-7 7-15,-4-8-54 16,1-12-21-16,6-4 8 15,1-6 52-15,2-16-125 16,0-4 16-16,0 2 137 16,5 4 156-16,1 9-35 15,3 3-49-15,1 2-11 0,4 2-44 16,5-1-4-16,3 0-7 16,2-1-2-16,0 0 8 15,3-4-12-15,0-4 0 16,-2-5-8-16,-3-1 6 15,-8-2-6-15,-6-2 1 16,-8 5-14-16,0 0 21 16,0 7 2-16,-8 5 40 15,-1 4 9-15,4 3-25 16,1 0-8-16,-3 10-18 16,2 8 1-16,2 2 7 15,3 2-8-15,0 2-1 16,5-1-6-16,14-1-4 0,3-2-51 15,1-6-33-15,4-9-177 16</inkml:trace>
  <inkml:trace contextRef="#ctx0" brushRef="#br0" timeOffset="40536.94">10417 9003 506 0,'0'0'25'15,"0"0"-21"-15,0 0 31 16,0 0-1-16,-78 79-13 15,53-50-17-15,1 5-4 16,0-2-16-16,2-1-151 16</inkml:trace>
  <inkml:trace contextRef="#ctx0" brushRef="#br0" timeOffset="41029.66">10281 9503 599 0,'0'0'28'0,"0"0"26"16,0 0-8-16,0 0 21 15,0 0-36-15,0 0-21 0,-100-24-10 16,66 44 0-16,1 6 12 16,3 2-5-16,8 3-6 15,10 2 1-15,6 3 4 16,6 4-12-16,0 0 4 16,7 1-1-16,17-2 1 15,3-5-8-15,6 0-2 16,0-7-3-16,-2-3-7 15,-4-3 15-15,-9-5-12 16,-6-3 15-16,-11-3-1 16,-1-2-7-16,-13 1 12 15,-13-2 8-15,-9 0 2 0,-3-2 14 16,-2-2-21-16,7-3 0 16,3 0 13-16,5 0-14 15,4 0-2-15,5 0 8 16,4-10-8-16,9 0-17 15,3-7-35-15,3-5-84 16,19-8-249-16</inkml:trace>
  <inkml:trace contextRef="#ctx0" brushRef="#br0" timeOffset="41531.37">10423 9685 781 0,'0'0'0'0,"0"0"-34"0,0 0 34 16,0 118 32-16,0-57 5 16,0 9 4-16,0 5-9 15,0 2-5-15,0 1-27 16,0-6 0-16,0-9 2 16,0-7-1-16,0-8-1 15,0-14 0-15,0-11 3 16,3-11-1-16,-3-8-2 15,0-4 0-15,4 0 21 16,2-12 6-16,0-22 11 16,3-18-38-16,1-12-1 0,-1-9-14 15,-4-4-32-15,0-5-19 16,-2 0 42-16,-2 1-16 16,2 9 16-16,3 5 12 15,0 13 4-15,4 15 6 16,2 13-8-16,6 13 10 15,3 11-6-15,1 2 6 16,-1 13 0-16,2 13 0 16,-6 3-3-16,-8 4 3 15,-7 2-7-15,-2-2 7 16,-8-4 13-16,-14-1-8 16,-2-7 5-16,1-4 5 15,3-5 2-15,4-3-4 16,4-4-13-16,4-2 3 15,1-1-10-15,5-2 1 0,2 0-63 16,2-5-105-16</inkml:trace>
  <inkml:trace contextRef="#ctx0" brushRef="#br0" timeOffset="41951.13">10912 9702 708 0,'0'0'25'16,"0"0"0"-16,0 0 11 16,0 0-35-16,0 0 7 0,-45 83 0 15,20-40 26-15,4-2-29 16,9-5-5-16,8-9 7 16,4-3-7-16,0-7 0 15,0-5-5-15,3-5 5 16,7-5 1-16,5-2 1 15,2 0 5-15,5-19 4 16,2-5-5-16,1-8-6 16,-1 1-5-16,-5-2 5 15,-1 3-4-15,-6 9 11 16,-4 8-7-16,-4 8 3 16,-3 4-2-16,1 1-1 15,-1 0-11-15,4 11 5 16,-1 10 5-16,1 4 2 0,1 2 6 15,3-1 1-15,-2 1-3 16,2-2-7-16,3-4 2 16,2-3-10-1,5-4-9-15,-1-5-73 0,7-9-19 16,-4 0-276-16</inkml:trace>
  <inkml:trace contextRef="#ctx0" brushRef="#br0" timeOffset="42469.83">11346 9659 711 0,'0'0'20'0,"0"0"-17"15,0 0-3-15,0 0 24 16,0 0-1-16,0 0-7 16,-34 77 13-16,28-48-19 15,1 0 1-15,5 1-11 16,0-2-2-16,0-2 0 15,11-7-27-15,5-4-23 16,3-8 1-16,4-4 18 16,-4-3 30-16,1 0-7 15,-4-8 10-15,-1-3 0 16,-1 0 8-16,0-3 14 16,0 0 6-16,4-6-27 15,0 0 21-15,1-4-13 16,2 0 0-16,-5-3 2 15,-1 1-5-15,-7-1 7 0,-5 4-13 16,-3 7 32-16,0 8 40 16,0 5-30-16,-12 3-24 15,-9 0-7-15,-4 19-11 16,-4 7 4-16,2 6 4 16,5 2-8-16,4 0 17 15,6 2-9-15,6-5-6 16,6-3 4-16,6-3-4 15,17-4 3-15,8-5-5 16,10-4 0-16,3-8 14 16,3-4-14-16,7 0 0 15,2 0-4-15,3-8-2 0,2-1-61 16,-1 1-54-16,-5-3-2 16,-7 2-162-16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09T01:03:40.8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21522 1301 618 0,'0'0'10'15,"0"0"44"-15,0 0-12 16,0 0-2-16,0 0 9 15,0 0-14-15,0 0 15 16,0 0-6-16,-8-74-11 16,-4 65-19-16,-1-1 15 15,-5 4-7-15,-2 1-21 16,-2 5 0-16,-2 0-1 16,1 4-1-16,1 11 1 15,3 4-2-15,1 1-4 0,9 4-7 16,8-1-4-16,1-2-6 15,3-2 15-15,19-2-2 16,8 0 4-16,4-2 1 16,2 2 5-16,0 0 7 15,-5 3-4-15,-2 3-3 16,-7 4-1-16,-7 1 0 16,-6 0 1-16,-8-5 0 15,-1 1 0-15,0 1-5 16,-17-4 4-16,-9 0 2 0,-10-3 4 15,-1-5-3 1,-3-4-1-16,4-5-1 0,-1-4 0 16,5 0 8-16,8-4-8 15,0-8 1-15,8-1 2 16,6-1-3-16,2 2-13 16,5-1 13-16,3 2-8 15,0 4-8-15,0-1-61 16,2 3-84-16,13-2-7 15,4 0-181-15</inkml:trace>
  <inkml:trace contextRef="#ctx0" brushRef="#br0" timeOffset="351.85">21655 1579 381 0,'0'0'8'15,"0"0"37"-15,0 0-3 16,0 0 11-16,0 0 3 16,0 0-14-16,59-70 20 15,-59 53-7-15,0 0-8 16,0 4-19-16,-3 4 7 16,-6 4 10-16,-2 5-18 15,-2 0-27-15,1 20-2 16,-1 9 0-16,4 5-2 15,6 2 2-15,3-5-4 16,0-2-12-16,6-2 6 16,12-5 1-16,1-6-1 0,7-6 3 15,0-5-9-15,3-5 13 16,1 0-11-16,-1 0 10 16,1-15-37-16,-1-9-78 15,-3-6-32-15,-4-7-204 16</inkml:trace>
  <inkml:trace contextRef="#ctx0" brushRef="#br0" timeOffset="563.74">22003 1240 489 0,'0'0'39'16,"0"0"22"-16,0 0 8 16,0 0-65-16,0 0-4 0,0 0 5 15,-23 121 32-15,23-61 9 16,0 3-2-16,0-2-33 15,1-5-6-15,4-11-3 16,3-6-1-16,-3-7-1 16,-1-6-34-16,-1-9-73 15,-3-8-11-15,0-9-92 16,0 0-56-16</inkml:trace>
  <inkml:trace contextRef="#ctx0" brushRef="#br0" timeOffset="698.4">21986 1610 441 0,'0'0'47'16,"0"0"13"-16,0 0-40 0,0 0-11 16,0 0 18-1,0 0-15-15,75-19-7 0,-51 17-5 16,-3-1-70-16,0-2-158 16</inkml:trace>
  <inkml:trace contextRef="#ctx0" brushRef="#br0" timeOffset="1251.93">23224 1492 485 0,'0'0'28'0,"0"0"67"16,0 0-53-16,0 0 1 16,0 0 26-16,-94-32-63 0,67 48-5 15,-2 9-2-15,3 6 2 16,9 1-2-16,4 0-3 16,8-4 0-16,5-3-2 15,0-3 5-15,15-5-11 16,6-6-15-16,7-8-2 15,5-3 11-15,2 0 18 16,0-19 8-16,-5-6 5 16,-9-1 21-16,-6 1 4 15,-11 2 19-15,-4-2-10 16,0 4-5-16,-9 3-36 16,-10 4 6-16,1 6 6 0,0 4-18 15,0 4-15-15,5 0-34 16,-2 0-81-16,5 0-63 15,3 0-351-15</inkml:trace>
  <inkml:trace contextRef="#ctx0" brushRef="#br0" timeOffset="1625.11">23388 1165 575 0,'0'0'0'15,"0"0"5"-15,0 0 8 16,0 0-13-16,0 0-8 0,0 0 3 16,41 40 5-16,-27 5 71 15,-2 15 17-15,-9 19-8 16,-3 12-46-16,0 3-4 16,-9-3-19-16,3-10-5 15,6-13-1-15,0-7-1 16,3-11-4-16,13-12-1 15,3-11-5-15,-2-8 3 16,2-9-18-16,-4-9 13 16,3-1 15-16,-3-6-7 15,0-13 13-15,-4-6-3 16,-8-6 11-16,-3 2 0 0,0 3-15 16,-13 3 3-16,-4 4-9 15,-5 5-21 1,-4 7 0-16,-4 0-49 0,-1 4-106 15,1 2-137-15</inkml:trace>
  <inkml:trace contextRef="#ctx0" brushRef="#br0" timeOffset="2105.86">24600 1400 628 0,'0'0'15'16,"0"0"31"-16,0 0 34 16,0 0-37-16,0 0 10 15,0 0-16-15,-9-36-10 16,-7 36-27-16,-5 10-8 15,-4 8 0-15,2 4-7 16,7 2 5-16,4 0-13 16,11 3-15-16,1-4-1 15,0 4 1-15,19-2 15 16,5-5-2-16,4 0-3 16,2-1 24-16,0-3-3 0,-6 1 7 15,-3 0-8-15,-11-2 6 16,-7-3-5-1,-3 1 0-15,-3-2-9 0,-15 0 16 16,-7 0 11-16,-5-6 1 16,-1-3-1-16,-1-2 5 15,4 0 0-15,4-2-8 16,7-10 2-16,6-1-10 16,6-4-11-16,5-4-20 15,0-5-26-15,18-2-66 16,9-5-220-16</inkml:trace>
  <inkml:trace contextRef="#ctx0" brushRef="#br0" timeOffset="2355.52">24809 1211 631 0,'0'0'17'15,"0"0"50"-15,0 0-46 16,0 0-21-16,0 0 0 15,12 75 27-15,-6-19 6 16,0 8 2-16,2 8-18 16,-1 1-10-16,-3-9-3 15,1-6-2-15,-1-12-2 16,-1-7 0-16,0-8-7 16,-1-7-49-16,-1-10-28 0,-1-8-9 15,0-6-54-15,-1-3-135 16</inkml:trace>
  <inkml:trace contextRef="#ctx0" brushRef="#br0" timeOffset="2475.19">24842 1662 14 0,'0'0'390'16,"0"0"-387"-16,0 0 4 16,0 0-4-16,94-3 2 15,-60 3-5-15,0-3-104 16</inkml:trace>
  <inkml:trace contextRef="#ctx0" brushRef="#br0" timeOffset="2841.13">25167 1512 621 0,'0'0'13'15,"0"0"54"-15,0 0-66 16,0 0 3-16,-69 89-3 15,58-49 0-15,5-4-1 16,6-4-6-16,0-6-22 16,0-6-14-16,11-9 26 15,1-6 6-15,1-5 10 0,0 0 14 16,0-19 26 0,2-4 34-16,-4-4-17 15,-4 1-4-15,-1-6-22 0,-5 3-8 16,-1 7-14-16,0 8-8 15,0 11-1-15,0 3-12 16,0 5 4-16,0 17-34 16,2 7 42-16,2 5 0 15,1 0 1-15,1-1-2 16,2-3 0-16,3-4-63 16,1-4-23-16,1-7-34 15,3-13-90-15</inkml:trace>
  <inkml:trace contextRef="#ctx0" brushRef="#br0" timeOffset="3097.95">25340 1303 556 0,'0'0'38'0,"0"0"24"15,0 0-62-15,0 0 2 16,0 0-2-16,0 0 74 15,-6 119-14-15,10-60-9 16,4 2-5-16,0-2-30 16,3-9-10-16,-2-8-6 15,0-5 9-15,-1-7-7 16,-1-2-2-16,-4-8-2 0,-1-7-32 16,-2-6-96-16,0-7-65 15,0 0-229-15</inkml:trace>
  <inkml:trace contextRef="#ctx0" brushRef="#br0" timeOffset="3747.52">25383 1662 460 0,'0'0'2'0,"0"0"-2"16,0 0 3-16,0 0-1 15,84 6-2-15,-51-1 3 16,3-1 1-16,4-2-4 15,-3-2 0-15,-3 0 0 0,-7-3 2 16,-9-13 3-16,-5 0 49 16,-10-1 41-16,-3-3 19 15,0 2-24-15,0 5-36 16,0 1-14-16,0 10 11 16,-4 2-20-16,-2 0-20 15,-3 0-11-15,-1 15-7 16,-2 9 5-16,-3 5-1 15,6 0-2-15,3 0-5 16,2-1-16-16,4-6-2 16,0-4-24-16,13-5-25 15,14-9-15-15,7-4 17 16,12-2 35-16,8-20-6 16,-2-3-42-16,-5-6 21 0,-11-2 60 15,-10-1 7-15,-7-1 58 16,-11 4 9-16,-5 8 28 15,-3 6 28-15,0 3-34 16,0 8-15-16,-6 3-29 16,1 3-30-16,-2 0-15 15,-1 0-4-15,0 12-12 16,0 5-7-16,4 2-7 16,4 0-23-16,0-2-7 15,4-2 42-15,17-1 12 16,6 2 6-16,9-1 6 15,7 0 1-15,6 2 9 16,-2-2-6-16,-3-1-3 0,-11 3-5 16,-14-6-2-1,-10-2 0-15,-9 1 0 0,0 1 30 16,-13 0 11-16,-17 4-6 16,-9 0-15-16,-9 0-9 15,-7-3-11-15,-3 1-12 16,-5 1-75-16,-5-2-85 15,-7 2-91-15</inkml:trace>
  <inkml:trace contextRef="#ctx0" brushRef="#br0" timeOffset="4393.76">22769 2140 377 0,'0'0'1'15,"0"0"2"-15,0 0 46 16,-84-2 4-16,81 2 26 16,2 0-14-16,1 0-27 15,0 0-22-15,0 0-10 16,0 0 4-16,0 0 8 15,0 0-18-15,0 0 0 16,6 10 16-16,17 2 31 16,16 0-6-16,15 0 8 15,17-2-1-15,20-5-7 0,23-3-23 16,21-2-7 0,22 0-2-16,16 0 2 0,12-10-10 15,14 1 4-15,8 3-3 16,5-1-1-16,3 1 3 15,-2 0-2-15,-6 1-2 16,-11-1 0-16,-13 0 0 16,-5-1 0-16,-12 0 1 15,-12-4-4-15,-8 2 6 16,-16 1 0-16,-14-1 1 16,-14 2 4-16,-19 3-6 15,-18 0 0-15,-18 2-2 16,-20 0 0-16,-14 2-1 15,-9 0-34-15,-4 0-102 16,0 0-109-16,-2 0-146 16</inkml:trace>
  <inkml:trace contextRef="#ctx0" brushRef="#br0" timeOffset="4529.25">26730 2072 844 0,'0'0'10'0,"0"0"24"16,0 0-34-16,0 0-133 16,0 0-155-16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09T01:04:43.2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10045 7998 231 0,'0'0'1'0,"0"0"0"16,0 0 23-16,0 0-14 16,0 0-6-16,0 0 17 15,0 0 17-15,0 0-5 16,0 0 10-16,-9 0-3 15,8-2-18-15,-2 1-4 16,0 0-9-16,0 1-6 16,-1 0 7-16,-4 0-4 15,2 0-6-15,-3 0-1 16,3 0 1-16,-1 0 0 16,-2 0 1-16,-3 0 0 15,1 2-1-15,1 5 0 16,-2-2-1-16,6-2 2 0,3-1 0 15,0-2-1-15,3 0-2 16,0 0 0-16,0 0 1 16,0 0-5-16,0 0 0 15,0 0 2-15,0 0-3 16,0 2-3-16,0-2 5 16,6 3 5-16,8-1 0 15,5-2 2-15,8 0-4 16,9 0-6-16,8 0 8 15,9-5 21-15,3-7-6 16,4 0-13-16,-5-1 1 16,2 0 0-16,-8 2 1 15,-4 2 4-15,-11 1-7 0,-9 3 1 16,-10 4 3-16,-6-2-5 16,-7 3 3-16,-2 0-3 15,0 0-4-15,0 0 1 16,0 0-22-16,0 0-20 15,-11 7-44-15,-2 3-69 16</inkml:trace>
  <inkml:trace contextRef="#ctx0" brushRef="#br0" timeOffset="539.75">9987 8121 248 0,'0'0'3'0,"0"0"19"15,0 0 25-15,0 0-42 16,0 0-2-16,0 0-3 16,0 0-4-16,0 0-2 0,0 0-6 15,0 0 12-15,2 0 25 16,5 0-13-16,3 0 19 16,3 0-17-16,4 0 14 15,3 0-10-15,7-3 7 16,3-3-3-16,4-2-5 15,12 1 10-15,5-5 9 16,9 0-4-16,6-3-12 16,8 0-10-16,3-2-8 15,1 0 2-15,-4-1-4 16,-10-1 0-16,-11 3 2 16,-9 3-4-16,-12 3 3 15,-13 5-1-15,-13 2 0 16,0 3-3-16,-6 0-2 0,0 0 4 15,0 0-10-15,0 0-3 16,0 0-15-16,0 0-18 16,0 3-31-16,-3 4-52 15,-3 0-85-15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09T01:05:23.5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14646 9099 197 0,'0'0'1'0,"0"0"45"15,0 0-10-15,0 0-17 16,0 0-10-16,0 0 4 16,0 0 3-16,0 0-2 15,0 0 10-15,0-6-2 16,0 6-9-16,0 0-1 15,0-1 6-15,0 1 3 16,0 0-3-16,0-2 4 16,0 2-5-16,0 0-4 15,0 0-3-15,0 0-5 0,0 0 0 16,0 0-3 0,0 0-1-16,0 0-2 0,0 0-5 15,5 0 6 1,7 0-5-16,6 0 10 0,5 0 1 15,5 0 0-15,6 0 1 16,9 0-3-16,8 0 8 16,6 0-6-16,8 0-6 15,3 0 1-15,0 0 4 16,1 0-5-16,-3 0 0 16,-5 0 2-16,-6 0-2 15,-8 0 0-15,-8-1 3 16,-6-3-2-16,-7 4-1 15,-9-3 3-15,-5 1-3 0,-6 2 1 16,-3-1-1-16,-1 0 4 16,-2 1-4-16,0 0-2 15,0-2-1-15,0 2-3 16,0 0-25-16,0 0-33 16,0 0-94-16,-6 0-39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09T00:35:51.8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11859 17437 204 0,'0'0'15'16,"0"0"24"-16,0 0 46 0,0 0-27 16,0 0-22-16,0 0-11 15,0 0 8-15,0 0-2 16,0 0-10-16,0 0-5 16,0 0 0-16,0 0 2 15,0 0-5-15,0 0-9 16,0 0-4-16,0 0 1 15,6 0-3-15,5 3 2 16,6-1 0-16,7 3 1 16,7-3 5-16,11 0-4 15,9 1 12-15,12-1 8 0,13 0 2 16,10-1-4 0,11-1-13-16,6 2 0 0,2 3-6 15,2-2 1-15,-4 0 0 16,4 1-1-16,-4 3-1 15,2 0 0-15,2 1-4 16,-1 3 3-16,3-5 0 16,0 2 1-16,0-2 0 15,4 4 0-15,0-5 0 16,1 0 0-16,-1 0 5 16,2 0-5-16,6-2 0 15,-2 0 0-15,2-3 0 16,-2 0 0-16,-4 0-4 15,-3 0 4-15,-5 0 0 0,-8 3 4 16,-10-1-4-16,-12 6 1 16,-9-1-1-16,-14-2-3 15,-7 3 3-15,-9-2-1 16,-7-3 5-16,-4 2-8 16,-11-2 4-16,-5-2-1 15,-7 0 1-15,-4 1-24 16,0 0-18-16,0 1-91 15,-4 1-34-15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09T01:06:15.3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9279 12121 170 0,'0'0'5'0,"0"0"-4"16,0 0 11-16,0 0 25 15,0 0-15-15,0 0 12 16,0 0 16-16,0 0-21 16,0 0-2-16,0 0-22 15,-67 1-5-15,67-1-17 16,0 0 17-16,0 0 2 16,0 0 3-16,0 0-4 0,8 0 11 15,11 1 10-15,10 2 6 16,13-3-1-16,9 0-6 15,14 0-1-15,7 0-5 16,11 0-9-16,5 0-4 16,5-9 0-16,-1 2-2 15,-2-2 0-15,-6 2 1 16,-7 3-1-16,-5-1-4 16,-13 3-4-16,-8 1-1 15,-14 1 2-15,-10 0-2 16,-12 0-1-16,-8 0-15 15,-7 0-10-15,0 0-1 0,0 0 14 16,-10 0-1 0,-3 0-49-16,-5 0 9 0,3 0 27 15,-4 0-20-15,-5 3-29 16</inkml:trace>
  <inkml:trace contextRef="#ctx0" brushRef="#br0" timeOffset="437.46">9617 12240 69 0,'0'0'22'16,"0"0"5"-16,0 0 10 15,0 0-32-15,0 0-4 16,0 0 4-16,6 1 26 16,12-1 48-16,10 0-30 15,8 0-17-15,9 0 7 16,9 0-14-16,10 0-9 0,6-6-1 15,6-2-6 1,2-1 2-16,1 1-9 0,-6-1 2 16,-2 1 0-16,-10 2-8 15,-7-2 4-15,-9 2-10 16,-6 3 3-16,-9-2-6 16,-8 2-11-16,-3-1 1 15,-7 1 10-15,-4-1-11 16,-1-1-45-16,-4-4-89 15</inkml:trace>
  <inkml:trace contextRef="#ctx0" brushRef="#br0" timeOffset="10839.12">18550 4016 76 0,'0'0'378'15,"0"0"-372"-15,0 0 42 16,0 0-24-16,0 0 3 15,0 0 2-15,0 0-11 16,0 0-8-16,2-8-6 16,3 8-4-16,5 0 0 15,5 0 0-15,9 0 7 16,4 0 12-16,6 0 4 16,7 0 5-16,8 0-17 0,9 0 5 15,9 0 5 1,10 0-10-16,6 0-3 0,5 0-4 15,9 0 5-15,7 2-7 16,4 1 0-16,5-2 2 16,2-1-4-16,-2 0 0 15,-3 2 1-15,-1 0 0 16,-7 1 1-16,-7 1-2 16,-2-1 0-16,-5-1 2 15,-2-1-2-15,4 0 0 16,-2 1 5-16,1-2-5 15,1 0-4-15,-3 0 4 16,3 0 3-16,2 0-2 16,4 0 0-16,0 0 2 15,1 0-2-15,5 0 0 0,-3 0 1 16,4 0-2 0,3 0-2-16,-3 0 2 0,4 0 4 15,-6 0-2-15,-4 0-2 16,-6 0 1-16,-6-6-1 15,-7 3 4-15,-8-4 0 16,-6 2 0-16,-1 0 1 16,-4-3-3-16,-3 4 4 15,-10-1-3-15,-4 2-1 16,-14-1 2-16,-10 4-4 16,-5-3 1-16,-10 3-3 15,-1 0-1-15,-2 0-11 0,0 0-32 16,0 0-48-16,0 0-24 15,-13 8 37-15,-13-1-58 16,-16 0-170-16</inkml:trace>
  <inkml:trace contextRef="#ctx0" brushRef="#br0" timeOffset="11505.95">18808 4121 3 0,'0'0'0'16,"0"0"0"-16</inkml:trace>
  <inkml:trace contextRef="#ctx0" brushRef="#br0" timeOffset="14310.63">18808 4121 31 0,'-83'5'44'0,"83"-5"-44"0,0 0 3 16,0 0 26-16,0 0-18 16,0-3 0-16,0-2 30 15,-2 4-11-15,-1-2-13 16,2-1-8-16,-2 1-6 16,-1-1-4-16,-1 0 2 15,1 0-2-15,-1 1 4 16,-3-1 8-16,-2 3 7 15,0-1 2-15,-1 2-15 16,1-1-1-16,4 1 13 16,4 0-8-16,2 0 10 15,0-2 16-15,0 2 22 16,0-3-11-16,-1 0-9 0,1-2-31 16,-2 2 6-16,1 0 20 15,-1 2-21-15,2-1 19 16,0 2-17-16,0 0 1 15,0 0-7-15,0 0 2 16,-1 0-9-16,1 0-1 16,0 0-18-16,-2 2 12 15,2 13 7-15,-1 8 0 16,-4 5 5-16,0 9-4 16,-3 5 5-16,-1 7-3 0,-3 6 7 15,3 3 7 1,-1 3-9-16,2 2 8 0,1 1-8 15,2 5-2-15,1 5-5 16,1 4 1-16,-2 0 3 16,1-3 3-16,-3-5-3 15,2 0 1-15,-1-2-6 16,2-1 6-16,-1-1 13 16,2-2-10-16,0-3-6 15,-1-4 12-15,2-2-6 16,2-4-6-16,-1-1-2 15,1-2-1-15,0-1 5 16,0 0-5-16,0 4 0 16,0 3 0-16,0 4 0 15,0 0 2-15,0 3-1 0,0-4 0 16,0-4-1-16,-3 1 0 16,-3-5-1-16,-2-2 1 15,2-2 4-15,1-5-4 16,2-2 1-16,1 0-2 15,0 0 1-15,1-2 0 16,-2-2 0-16,1 2 0 16,-2-2-2-16,1-2 4 15,-2 0-5-15,-3-1 6 16,2-2-6-16,0-2 2 16,-1 0 0-16,3-2 1 15,-2 0 0-15,2 0 0 0,-1-4 0 16,2-2 0-1,0 0-1-15,0 1 1 0,-1-3-2 16,1 1 2-16,-1-5-1 16,2 3 1-16,-1-2 0 15,-2 9 0-15,1 2 1 16,-2 2 0-16,0-1 4 16,0-1-2-16,2-6-3 15,1-5 1-15,1-2-1 16,1-4 0-16,1-5-1 15,0-3-5-15,-2 0-1 16,2 0 3-16,0 1 1 16,0 1 6-16,0 6-3 15,-3 4 3-15,0 10 20 16,0 5-9-16,-3-1-10 0,3 1 2 16,0-9-5-16,3-5-1 15,0-1 0-15,0-4 0 16,0-3 0-16,0-2-2 15,0-1-7-15,0-2 6 16,0 1 2-16,0-1 1 16,3 1 1-16,8 1 0 15,4-2 4-15,5 0-2 16,7 0 1-16,8 0-2 16,3 0 0-16,8 0 0 15,4-3 0-15,5-4 0 16,2 3 0-16,2-2-1 0,3 0-1 15,0 1 1-15,2 0 3 16,4 1-3-16,1 1 0 16,0-4-1-16,3 1 1 15,5 2 1-15,7 0-2 16,0-2 6-16,0 1-8 16,0-1 4-16,1-2-2 15,-3 4 0-15,0-1-1 16,-2 2 1-16,-5 0 1 15,0-2 0-15,-1 2-1 16,1 0 2-16,1-3 1 16,1 1 0-16,3 0-2 15,2 1-1-15,-1 1 0 16,2 1 0-16,-1-1 0 0,-2-3 0 16,-1 1-1-16,3-1 1 15,-1 1 0-15,-2 1 2 16,0 1-2-16,1-1 0 15,-2 1 3-15,3 3-3 16,-4-2 0-16,1 1 2 16,-2 1-1-16,3 0-1 15,1 0-2-15,-2 0 2 16,-1 0 4-16,-3 0 0 16,-3 0-4-16,-2 0 3 15,0-3-6-15,-5 0 3 0,-5 2 0 16,-2 0 2-1,-2-2 0-15,-3 0-4 0,2 2 4 16,3 0 2-16,-1 0-4 16,1-1 0-16,-2 2 0 15,-4 0 0-15,-3 0-1 16,-6 0 1-16,-4 0 0 16,-4-3-1-16,-4 0 1 15,-1 0 0-15,-5-2 6 16,0-1-6-16,-4 0 0 15,-4-1 0-15,-2 2 1 16,-6 0 0-16,-2-2 0 16,1 1 3-16,-3-1 13 0,2-5 1 15,1-3-9 1,-1-1-1-16,1-5-7 0,-3-4 3 16,1-5 3-16,-2-4 3 15,1-1-7-15,-1-3-1 16,-1-3 0-16,-1-1-2 15,1-5 4-15,-2-1-4 16,0-2 1-16,0 1 2 16,0 1 9-16,0 2-3 15,0-2 11-15,0 1-2 16,0-1-13-16,0-2 3 16,0-3-2-16,0 0 0 15,1 0-3-15,8 3-2 16,-3-3 0-16,3 2 0 0,1-4-2 15,-1-6 3 1,1 5 0-16,-1 3 0 0,2 5 2 16,-3 4-1-16,-1 1 2 15,1-1 0-15,-2 2-4 16,-3 0 3-16,1 3 1 16,-2-3-1-16,-1 2-2 15,1-1-2-15,-1 0 3 16,-1-2 0-16,0-2-3 15,0-2 0-15,0 0-2 16,2 2 2-16,-1 1-1 16,2 2 2-16,-1-1-1 15,2 2 0-15,-4 4 0 16,1-2 2-16,-1 3-4 0,0 3 2 16,0-4 0-16,0 3 1 15,0-5-1-15,0 0 2 16,0-1-2-16,3 1 0 15,0 0 1-15,2 0-2 16,0 3 1-16,-2 2-2 16,0 1 3-16,0 3-2 15,-2 4 2-15,2-1-2 16,-2 3 1-16,1 0-4 16,1-1 4-16,0 0-2 15,-2 2-1-15,1-1-3 0,-2 4 6 16,1 1 0-16,1 1 0 15,-1 1 0-15,1 2 0 16,-1-1 0-16,1 3 0 16,-1-2 0-16,1-1-5 15,-2 3 5-15,1 3 2 16,-1 0-2-16,0 1-2 16,0 1 0-16,0 5 1 15,0 0-6-15,0 1-11 16,0 2 11-16,0-1 4 15,0 1-2-15,-1-1 5 16,-7 0 0-16,-1-2-8 16,-2 3 6-16,-3-3-4 0,-2 2 5 15,1 0-3-15,-3 1 0 16,3-1-2-16,-4 1 5 16,0 0 1-16,0 0 0 15,1 0-3-15,3 0 2 16,1-2 0-16,2 1 1 15,-1-1-1-15,0 1 2 16,1-1-1-16,-3-1 1 16,0-1-1-16,-2 1-9 15,-5 3-1-15,-1-1-3 16,-1 1 1-16,0 0 11 16,2-1-4-16,-1 1 2 15,1-2 3-15,-2 1 3 16,4 0-2-16,1-1-1 0,3 2 0 15,1-1 1-15,-3 1-2 16,1 0 1-16,-3 0 0 16,-2 0 0-16,-7 0 0 15,-2 0-1-15,-8 0-15 16,-8 0-21-16,-8 0-9 16,-7 0-17-16,-7 0-43 15,-2 0 12-15,-1 1 10 16,-1 3-53-16,1 0-94 15</inkml:trace>
  <inkml:trace contextRef="#ctx0" brushRef="#br0" timeOffset="15899.69">19991 4105 45 0,'0'0'41'16,"0"0"-40"-16,0 0 32 15,0 0-12-15,0 0-20 16,0 0 2-16,0 0-1 16,-35 0 19-16,30 0 37 15,1 0-15-15,-1 0-12 16,3 0 11-16,1 0-14 15,1 0-4-15,0 0 8 16,0 0-3-16,0 0-5 16,0-2 6-16,0-1-14 15,0 2-2-15,0 0 5 0,0-1-11 16,0 1-5-16,0 1 7 16,0 0-2-16,0 0-2 15,0 0-4-15,0 0-4 16,0 0 1-16,0 11-9 15,0 9 9-15,0 7 1 16,0 3 0-16,0 4 0 16,0 4 2-16,-6 3 1 15,-4 2 4-15,1 6 1 16,-2-3-8-16,-1 3 5 16,2 1 10-16,-1 3-12 15,-2 4 14-15,2 5-13 0,-2 2 8 16,3-2-6-16,1-2 2 15,0-4-1-15,3 0-4 16,0 1 1-16,0 1-2 16,1-2 1-16,-2 0 11 15,3-2 5-15,-2-2-3 16,3 1-9-16,0-4 8 16,1 0-13-16,0-2 6 15,1 0-7-15,1-1-1 16,0-2 0-16,0-2 4 15,0-1-2-15,0-1-2 16,0 4 5-16,0 2-3 16,0 2 7-16,-2-2 1 0,1 0-4 15,1-3 0 1,0-1-6-16,0-2 5 0,0-3-4 16,0 1-1-16,0-1 0 15,0 1 0-15,0-3 0 16,0 1 0-16,0-2 0 15,0 1 0-15,0-2 4 16,0-2-3-16,0 0 0 16,0-1 0-16,0-4 3 15,0 1-4-15,0-4 0 16,0 0 1-16,0-2-1 16,0 2 0-16,-7-1 0 0,2 3 1 15,1-2 0 1,-2 0-1-16,1-2 0 0,-2 0 0 15,-1-2-1-15,2 0 2 16,0 1-2-16,0 0 2 16,2-2-1-16,-2 1 0 15,3-6 0-15,0 1 0 16,2-1-1-16,1-1 1 16,0-1 0-16,0 3 0 15,0 3 0-15,-2 6 0 16,-1 1 1-16,-2 1-1 15,1 1 2-15,-2-4-1 16,2-3 0-16,1-6 2 16,0-6-3-16,3-5 1 0,0-2 0 15,0 0-1 1,0 0-2-16,0-14-30 0,0-7-144 16,1-2-7-16</inkml:trace>
  <inkml:trace contextRef="#ctx0" brushRef="#br0" timeOffset="17279.82">20965 4134 50 0,'0'0'61'0,"0"0"0"16,0 0-23-16,0 0-17 15,0 0-16-15,0 0 0 16,8-16 18-16,-7 15 12 0,1-3 8 15,-1 3 13-15,-1-1-18 16,0 2-26-16,0 0-11 16,0 0 3-16,2 0-1 15,-2 0-1-15,0 0 0 16,0 0 3-16,1 0-4 16,-1 8 2-16,0 12 16 15,0 5 0-15,0 7 8 16,0 6 2-16,-4 6-6 15,-5 2 6-15,-2 5-5 16,2 3-5-16,0-1 1 16,-1 5 11-16,1 4-13 15,0 5-5-15,0 3-4 16,-1-1 0-16,-1-1 6 0,2-4-7 16,-3-3 4-16,5 2-4 15,-2-2 3-15,0 0-5 16,2-1 3-16,2-2-3 15,0-3-1-15,2-4-1 16,2-1-1-16,-2-1-3 16,3-3 1-16,0 0 7 15,0 0-7-15,0-1 7 16,-3-1 0-16,2-4-7 16,-1 4 5-16,1-2-2 15,-1 5-2-15,-1-1 3 0,2-2-2 16,-2 0 1-1,0-4-2-15,0-4-1 0,-2 3 3 16,0-5-2-16,-3 4 2 16,3-1-4-16,-1-3 0 15,2 2 2-15,1-2 0 16,1-1 1-16,2 1-2 16,0-4-1-16,0-1 3 15,0-2-3-15,0-1 1 16,0 3-1-16,0 0 4 15,0 2-3-15,-1 1 2 16,-3-3 5-16,1 0-7 16,1 0 0-16,1 0 7 15,-1 3 8-15,2-4-15 16,0-2 2-16,0-3 1 0,0-4 2 16,0 0-6-16,0 1 3 15,0-1 0-15,0 1 0 16,0-1 3-16,0-2-5 15,0 0 0-15,0 0-1 16,0 6 1-16,0 2 0 16,0-3-1-16,0 0 0 15,0-5 0-15,0-1 1 16,2-4 0-16,1-4-1 16,-2 0-2-16,2-5 0 15,0-1 4-15,-3-1-1 16,1 2 0-16,-1 5-1 0,2 6 3 15,-2 8-6-15,0 6 6 16,0 4-2-16,0-3 23 16,0-6-23-16,0-8 0 15,0-10-1-15,0-5 0 16,4 0-14-16,4-26-49 16,6-13-126-16,0-17-146 15</inkml:trace>
  <inkml:trace contextRef="#ctx0" brushRef="#br0" timeOffset="18463.88">22058 4098 229 0,'0'0'45'0,"0"0"8"16,0 0 29-16,0 0-58 15,0 0 2-15,0 0-5 16,0-6-3-16,0 6-15 16,0 0-3-16,0 0 0 15,0 3 0-15,0 9 28 16,0 8-2-16,0 4 8 16,-1 3-13-16,-2 5 11 15,0 4-5-15,-1 2 0 16,-1 6 3-16,-1 3-2 0,-1 6 2 15,-2 3 4-15,0 3-19 16,0 2 5-16,1 3-9 16,3 5-5-16,2-1-1 15,-2 2 11-15,1-3-13 16,-1-1 14-16,-3 1-10 16,1 1 3-16,-3 2 0 15,1 0 2-15,-5-3-3 16,1-1-7-16,1-3 5 15,2-2 3-15,2-1-6 16,3-1 1-16,4 1 17 16,1 3-14-16,0 4-6 15,0-1-1-15,0-3 11 0,0-2-7 16,0-4-3 0,0-5 1-16,0 0-3 0,0 0 0 15,0-4 0-15,0 2 3 16,0-4-2-16,0 0-1 15,-2-2 8-15,2 1-2 16,0-3-5-16,0 2 2 16,0-3 1-16,0 5-4 15,0-3 1-15,-1 1 0 16,1-1-1-16,0-5 0 16,0-3 0-16,0-3 0 15,0-1-1-15,0-5 1 0,0-1 2 16,0-4-2-1,0-2-2-15,0-1 2 0,0-2 1 16,0-1 0-16,0-1-1 16,0 2 0-16,0 3 0 15,0 3 0-15,0 4 0 16,0 2 0-16,0-5 0 16,0-3 0-16,0-6 1 15,0-4-2-15,0-7 0 16,0-3 0-16,0 0 1 15,0-14 0-15,0-17-17 16,-4-14-119-16,-17-11-285 16</inkml:trace>
  <inkml:trace contextRef="#ctx0" brushRef="#br0" timeOffset="20135.46">18725 5184 69 0,'0'0'17'0,"0"0"-6"16,0 0-11-16,0 0-9 15,0 0-22-15,-87-13-8 0,61 10 24 16,-4 0 15-16,1-4 52 15,3 2 0-15,0 0-4 16,8-2 9-16,2 0-20 16,4-1-23-16,6 1 40 15,3 3-3-15,1 1-3 16,2 2 3-16,0 1-33 16,0-2-10-16,0 2-5 15,0 0 6-15,0 0-5 16,0 0 7-16,0 0 14 15,0 0-5-15,0 0-4 16,0 0-16-16,0-2 9 16,14-1 14-16,4 3 2 15,4-2-12-15,8 2-1 0,7-1 10 16,7-1 4-16,9-1 12 16,8-1-15-16,3 2-10 15,7-3-3-15,0 1-5 16,4 1-1-16,-2 3-4 15,3 0 10-15,0 0 1 16,6 0 0-16,5 0-3 16,2 0 11-16,1 0-12 15,5-3-3-15,4 3-4 16,6 0 0-16,3 0 3 16,-2 0-3-16,0 0 3 15,-4 0-1-15,-3 0-1 16,0 0 4-16,-2 0-2 0,-1 0-3 15,-2 3 1-15,-4-3 0 16,-3 0 4-16,-4 0-4 16,2 0 0-16,-2 0-1 15,-3 0 0-15,-2-3 2 16,-3 3 1-16,-2 0-2 16,-3 0 3-16,-1 0-4 15,1 0 2-15,2 0 1 16,5 0 1-16,1 0-1 15,-2 0-3-15,-6 0 3 16,-6 0-1-16,-4 0 0 16,-2-4-2-16,1 3-3 0,6-2 3 15,-1 0 4-15,3 0-4 16,0 1-1 0,-3 1 1-16,-3-3 3 0,-4 3-3 15,-8-1 0-15,-7 1 0 16,-12 0-1-16,-14 0 1 15,-7 1 1-15,0-3 0 16,-3 1 1-16,5-1-1 16,3-1-1-16,3-3 0 15,-1 4 0-15,-1-1 1 16,-2 2 0-16,-3-1-1 16,-4 1 5-16,-3 2-5 15,-2-2-3-15,1 2 1 0,-2 0 2 16,0 0 1-16,5-1-1 15,4 1-2-15,7 0 1 16,6 0 1-16,5 0 0 16,5 0 5-16,0 0-5 15,-2 0 0-15,-5 0 0 16,-10 0 0-16,-3 0-1 16,-9 0 0-16,-2 0-2 15,-1 0-9-15,0 0-7 16,0 0-11-16,0 0 16 15,0 0 7-15,0 0 0 16,0 0 7-16,0 0 1 16,0 0 8-16,0 0-3 15,0 0 4-15,0 0 10 0,0 0-5 16,2 0-2-16,1 0-10 16,3 1-1-16,1 3-2 15,5-1-1-15,7 2 1 16,10 4 0-16,5-1 0 15,6 0 0-15,2-2-7 16,-2-1-2-16,-8 0-20 16,-14-4 3-16,-10 0-7 15,-8 2-99-15,-10 1-13 16,-17 0 42-16,-7 1-244 16</inkml:trace>
  <inkml:trace contextRef="#ctx0" brushRef="#br0" timeOffset="22004.49">18652 5808 37 0,'0'0'24'0,"0"0"16"16,0 0-36-16,0 0 2 15,0 0-3-15,0 0 8 16,0 0 17-16,-5 0-22 15,-1 0 8-15,2 0 37 16,-2 0 0-16,-3 0-5 16,0 1-29-16,-3 1-11 0,-1 0-6 15,-1 1 2-15,0-1 3 16,0 2 9-16,-2-1-11 16,-1 2 1-16,-1 0-4 15,5-1 4-15,1-1 3 16,8-3 25-16,2 3 9 15,2-3-16-15,0 0-10 16,0 0-9-16,0 0-3 16,0 0-3-16,0 0 1 15,6 2 6-15,3 3 12 16,3-3 1-16,5 4 1 16,5 0 3-16,6-1 2 15,5 2 7-15,5 1-3 0,4-3 0 16,9 4-6-16,5 1-17 15,9-3 8-15,5 1 3 16,3 1-4-16,4-4-5 16,2 2-1-16,2-3-6 15,7 2 3-15,3-1-5 16,5-2 0-16,-2 1 4 16,-2-2-4-16,6-1 2 15,-2 1-2-15,-2 0 0 16,-5-2 0-16,-4 3 1 15,-5 0-1-15,0 3 0 16,-5-1-1-16,2 1 1 0,-2 0 6 16,4-1-6-16,-2-2 0 15,-4 2-1-15,-4-4 1 16,-6-1 4-16,-1 0-4 16,4 0-4-16,-1 0 4 15,4 0 4-15,3 0-4 16,2 0 0-16,3 0 0 15,1 0 2-15,-1 0-4 16,-4 0 2-16,-6 2 0 16,-5 2 5-16,-2-2-4 15,3 0-1-15,-1 1 0 16,1-1 0-16,0-1-1 16,-1 1 2-16,0-2-2 0,2 2 2 15,3-1-1 1,-3 1 1-16,-2-1 2 0,-2 0-2 15,-3 1 2-15,-3-1-2 16,1-1-1-16,-5 0 2 16,-1 2-2-16,1-2 0 15,1 2-2-15,-5-2 4 16,0 0-2-16,-6 0 3 16,-5 0-6-16,-2 0 4 15,-3 0-2-15,-1 0 2 16,-2 0-1-16,-2 0 4 15,2 0-3-15,-2 0-1 16,2 0 4-16,2 0-4 16,-5 0 5-16,0 0-4 0,-7-2 6 15,-3 0-5-15,-4 1 4 16,-1-1-6-16,-3 0 7 16,5 2-7-16,2-2 4 15,4 2 2-15,5 0-2 16,2 0 2-16,1 0-5 15,0 0 0-15,-5 0 0 16,-4 0-1-16,-5 0-22 16,-8 0-30-16,-3 0-44 15,0 0-30-15,-9 0-41 16,-18 0-170-16</inkml:trace>
  <inkml:trace contextRef="#ctx0" brushRef="#br0" timeOffset="23645.68">18340 6728 12 0,'0'0'19'15,"0"0"24"-15,0 0 3 16,0 0-10-16,0 0 7 16,0 0-16-16,-4 0 9 15,4 0 2-15,0 0-15 16,0 0 11-16,0 0 5 16,0 0-3-16,0 2-7 15,0 0 8-15,7 1-13 0,5 2 1 16,0-3 2-1,7 2-4-15,1-3 2 0,7 1-9 16,2-1 6-16,4-1 3 16,3 0-2-16,6 0-2 15,4 0 5-15,8 0-4 16,5 0-10-16,7 0 3 16,5 0-5-16,1 0-5 15,4 0-2-15,0 0 0 16,-1 0-3-16,2 0 2 15,2 0-5-15,1 0 7 16,0 0-4-16,-2 0 0 16,-2 0-1-16,-1-1 1 15,0-2-2-15,-1-1 2 0,-2 2 2 16,-1 0-1-16,-3-1 0 16,-2 0-1-16,-1 1 0 15,-3 1 1-15,-3 0 3 16,-2 1-4-16,0-1-4 15,0 1 3-15,-1-2 2 16,2 1-1-16,2 1 3 16,1-1-3-16,-1 1 1 15,-1-2-2-15,3 1 2 16,0-4-1-16,4 0 0 16,0 0 0-16,3-1-1 15,-3 2 2-15,-2 2-1 16,-3-1 0-16,-2 1 1 0,-3 1-2 15,1 1 1-15,-2-1 0 16,4 1 1-16,-4-2-1 16,-2 0 0-16,-1 2 0 15,2-3 0-15,1 3 0 16,-1 0 2-16,0 0-2 16,-5 0 0-16,0 0-2 15,0 0 2-15,2-3-5 16,4 0 0-16,2-2 4 15,-2 2-2-15,-4 1 3 0,-3-1 0 16,-1 3 0 0,0 0 0-16,-1 0-1 0,-3 0 0 15,1 0 1-15,0 0-2 16,1 0 2-16,3 0 0 16,-3 0 7-16,-2 0-7 15,-3 0-6-15,-3-2 5 16,0 2 1-16,-2 0 5 15,-1-1-5-15,2 1 0 16,1 0-3-16,2 0 3 16,-5 0 0-16,-3-1 0 15,-2-1 0-15,-7 2 0 16,-2 0 0-16,-6 0-1 16,-3 0 1-16,-2 0 4 15,3 0-4-15,3 0 2 0,4 0 8 16,4 0-7-1,4 0 4-15,2 0 2 0,0 0-6 16,-4 0 5-16,-6 0 0 16,-7 0-3-16,-7 0-5 15,-4 0-2-15,-1 0-52 16,0 0-52-16,-1-2-34 16,-11-10-187-16</inkml:trace>
  <inkml:trace contextRef="#ctx0" brushRef="#br0" timeOffset="25985.84">21532 4397 289 0,'0'0'75'16,"0"0"-30"-16,0 0 38 16,0 0-57-16,0 0-10 15,0 0 1-15,0-29 4 16,0 25 13-16,0 0-5 15,0 0 8-15,0 1-21 16,-1-1 7-16,-2-3-2 0,-2 3-13 16,2-2 5-16,-1 2 6 15,-1 1-11-15,2 0-1 16,-3 2 6-16,2-1-11 16,-2 2-2-16,-2 0-2 15,-3 0-2-15,-3 0 2 16,2 2 4-16,-3 2 0 15,0 6 1-15,-3 0-3 16,2 1 0-16,1 0 2 16,3 0-2-16,2-1 0 15,1 2-1-15,1 2 1 16,-1 1 0-16,0 2 0 16,0 1 0-16,1 2 7 15,-1 2-3-15,1 0 1 16,0-2-2-16,1-1 3 0,4-2-6 15,0 2-1-15,2-1 1 16,-1-1 1-16,2 2 0 16,0-2 0-16,0 0-1 15,0-1 0-15,0-1-1 16,5 0 0-16,3-3 0 16,1-2 1-16,4-1 4 15,1-3-1-15,1-2 1 16,3-2 7-16,3-2-4 15,0 0 13-15,3 0 4 16,-2-6-22-16,-1-2 10 16,0-1 3-16,-2-2-12 0,-2 2 16 15,-1-3-9-15,-1-1 2 16,-2-1-4-16,1-2 5 16,-2-1-5-16,-2-2-4 15,-1 1 1-15,1-3-3 16,-2-2 0-16,-2-4-2 15,0 1 0-15,-3-5 0 16,0 1-1-16,-3-1 3 16,0 0-4-16,0 0-7 15,0 1-14-15,0 5 14 16,-6 5 8-16,-4 7-12 16,-4 6-12-16,1 2 13 15,-5 5 9-15,0 0-17 0,-3 0-16 16,-1 8 18-16,4 6-7 15,-1 0 1-15,5 3 6 16,4-5 1-16,4 5-5 16,4-5 11-16,2 5-2 15,0-5 8-15,0 2 0 16,9 1 5-16,4-1 2 16,0-1-1-16,1 1 1 15,-2 0 1-15,3 0-3 16,-3 2 0-16,0-1 0 15,1-1 6-15,-3 0-6 16,-1 1-22-16,-2-1-47 16,0 0-33-16,-2-1-26 0,-2-3-120 15</inkml:trace>
  <inkml:trace contextRef="#ctx0" brushRef="#br0" timeOffset="26496.57">21548 4574 114 0,'0'0'92'0,"0"0"-23"16,0 0-26-16,0 0-16 15,0 0 11-15,0 0 3 16,0-41 3-16,0 37 1 0,0 3-9 15,0-1-6-15,0 1-10 16,0-1-6-16,3 2 11 16,2-2 2-16,0 2-5 15,-1 0 8-15,3 0-8 16,1 3-11-16,-2 6-4 16,0 1-7-16,-2 4 0 15,-1 3 0-15,-3 2 3 16,0 1 2-16,0 2-5 15,0 3 0-15,0 3 0 16,0-1 6-16,-3-1-5 16,2 1 6-16,1-3-8 0,0-2 3 15,0-5-3-15,0-1 3 16,4-3 0-16,4-2-2 16,1-2-2-16,3-3 2 15,4 0 0-15,3-2 4 16,-1-1-2-16,5 0 0 15,0-3 0-15,-1 1 3 16,0-1-4-16,2 0-1 16,-7 0-18-16,-3 0-53 15,-10 0-60-15,-4 0-368 16</inkml:trace>
  <inkml:trace contextRef="#ctx0" brushRef="#br0" timeOffset="42455.51">10285 15327 359 0,'0'0'28'0,"0"0"-20"0,0 0 24 16,0 0 8 0,-83-29-13-16,74 29-6 0,4 0 8 15,4 0 0-15,1 0-27 16,0 0 4-16,0 0-6 16,6 0-7-16,12 0 7 15,9 2 5-15,9 0-2 16,5-2 24-16,4 0-9 15,9 0-10-15,7 0-8 16,9-4 11-16,8-6 10 16,5 4-4-16,5-4-11 15,6 3-2-15,11-1 3 16,5 1-7-16,-1 0 0 16,6 0 3-16,-2 0-1 15,2-1 0-15,4 3 0 0,2 2 0 16,0 0-2-16,-2 0-1 15,-2 0 0-15,-9 3 1 16,-5 0 0-16,-10 0 0 16,-10 0-13-16,-8 0 0 15,-11-3 1-15,-10 2-1 16,-8 0-2-16,-13-1 2 16,-14 2-2-16,-10 0-5 15,-7-1-7-15,-2 1 6 16,0 0 19-16,-18 0 0 15,-5 0-61-15,-8 1-90 16,-2 6-105-16</inkml:trace>
  <inkml:trace contextRef="#ctx0" brushRef="#br0" timeOffset="42970.3">10563 15550 401 0,'0'0'0'0,"0"0"-9"16,0 0 9-16,0 0 18 16,0 0 8-16,113 12 7 15,-72-12 1-15,5 3-8 16,3-1 3-16,9-2-21 15,8 0 3-15,10 0 0 16,6 0 1-16,12-1 2 16,6-8-4-16,3 0 3 0,4 0-4 15,-1 0 1-15,4 1-8 16,1-1-1-16,-2 0-2 16,-8 3 1-16,-6-1-5 15,-12 0 2-15,-9 4-10 16,-13-1-3-16,-17 0-3 15,-13 1-7-15,-16-2-21 16,-12-2-76-16,-3-4-85 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1T09:09:29.3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21850 4722 89 0,'0'0'40'0,"0"0"3"16,0 0 5-16,0 0 5 15,0 0-2-15,0 0-17 16,0 0 25-16,0 0-28 15,0 0 10-15,0 0-23 16,0 0-3-16,0 0 7 16,0 0-11-16,-2-2 8 15,-1-1-4-15,0-1-9 0,-1-1 7 16,1 2-13-16,0 1 0 16,1-2 10-16,1 0-10 15,-1 0 3-15,1-1-7 16,1 1 8-16,-2 0 5 15,1-3-9-15,1 2 0 16,-2-1 13-16,1 3-12 16,1 0-1-16,0 1 7 15,0 2 0-15,0 0 0 16,0 0-7-16,0 0 0 16,0 0 0-16,0 0 2 15,0 0 10-15,0-1 2 16,-2 1-11-16,2 0 7 0,-1 0-10 15,1 0-14-15,-2 0 11 16,1 8-6-16,-3 7 6 16,1 2 3-16,1 4 0 15,1-1 0-15,-2 5 0 16,1 0 0-16,-1 0 8 16,2 1-8-16,-1-2-3 15,1 0 3-15,1-2 0 16,-2 0-1-16,1-2 1 15,-1-3-1-15,0-1 1 16,1-3 0-16,-1-4-7 16,2-3-2-16,-1-3 9 0,1-2-7 15,0-1-4-15,0 0 11 16,0 0 0-16,0 0-11 16,0-1 8-16,0-8 3 15,0-3-4-15,0-1 4 16,0 0 2-16,1-2 2 15,1 1-3-15,-2-2-1 16,0 1 1-16,1 0-1 16,-1-1 2-16,0 0-4 15,2-1-3-15,1 0 5 16,0-2 0-16,0-1-4 16,2 1 4-16,-2-2-5 15,0 4 3-15,2 4-3 0,-3 1 5 16,1 3 0-1,-2 0 0-15,1 2 1 0,-2 3-1 16,0-1 0-16,0 4 5 16,0-1-11-16,0 2 2 15,0 0-8-15,0 0 7 16,0 0-12-16,0 0 10 16,0 5-2-16,0 5 9 15,0 0 2-15,0 5-2 16,0 3 0-16,-2 7 0 15,-1-2-1-15,0 3 1 16,-2-5-1-16,3-1 2 16,-1-1 2-16,2-3-3 15,-1-3-3-15,1 1 2 0,-1-1 1 16,2-4-13-16,0 1 1 16,0-6-8-16,0-1 17 15,0-1-19-15,0-2-8 16,0 0-10-16,0 0 4 15,0 0 7-15,0-3-7 16,2-8 34-16,1 0-7 16,-2-3 15-16,1 0-6 15,-2-1 0-15,1-1-9 16,-1-3-8-16,0 0 16 16,2 2 1-16,-2 2-1 15,0 1 6-15,1 1-8 16,-1 1 3-16,0 7 0 0,0 2 10 15,0 3-10-15,0 0 2 16,0 0-5-16,0 0-21 16,0 0 11-16,0 1 13 15,0 11 2-15,-3 3 5 16,0 6-7-16,-3-1 6 16,2 3-6-16,-1-3 7 15,0 0-7-15,1-3 2 16,0 0 1-16,2-1-2 15,-1-3-2-15,0-1-1 16,3-3 1-16,0-4-33 16,0-2 5-16,0-1-83 0</inkml:trace>
  <inkml:trace contextRef="#ctx0" brushRef="#br0" timeOffset="2535.67">18829 860 432 0,'0'0'18'0,"0"0"20"15,0 0 36-15,0 0-34 16,0 0 13-16,0 0-24 16,0-58-7-16,2 58-7 15,-2 0-12-15,0 0-3 16,0 0-12-16,0 0-18 15,0 13 20-15,0 13 10 16,0 10 2-16,0 10 9 16,0 12 10-16,0 9-8 15,-6 8 1-15,-2 8-11 16,1 13 2-16,-3 8 1 16,2 8-1-16,-1 0-2 15,0-6-3-15,0-7 0 0,3-9 0 16,-1-14 0-1,2-10 5-15,4-12-5 0,1-9-3 16,0-13-4-16,0-11-10 16,0-8 2-16,0-8-18 15,0-5-28-15,12-10-11 16,3-23 7-16,4-15-265 16</inkml:trace>
  <inkml:trace contextRef="#ctx0" brushRef="#br0" timeOffset="3644">19017 669 355 0,'0'0'5'16,"0"0"-1"-16,96-46-4 15,-58 36 6-15,4 6-2 16,4 1 9-16,5 3 4 16,6 0-8-16,7 0 4 15,11 4-13-15,14 7 3 16,24 1 22-16,17 3 26 0,18 2-37 15,11 1-9-15,1 0-3 16,4 2 4-16,0 1-6 16,-6-2 0-16,-2-2 3 15,-12-2-3-15,-12-6 0 16,-15 0-4-16,-14-5 8 16,-18 0-3-16,-18-4-1 15,-22 0 0-15,-21 2 2 16,-15-2-2-16,-9 0 0 15,0 0 39-15,0 0-23 16,0 3-16-16,0 6-3 16,-9 4 3-16,-3 11 10 0,-3 12-4 15,0 6 1 1,-3 8-6-16,-1 8-1 0,-1 3 2 16,0 4-1-16,-1 5-1 15,4 5 7-15,3 3-7 16,3-1-11-16,5-3 4 15,6-4-12-15,0-6 4 16,1-3-3-16,16-7-12 16,5-7 18-16,4-8-28 15,-3-8 5-15,-3-5 19 16,-5-4-47-16,-9-8-48 16,-6-3 28-16,0-5 48 15,-17-4 35-15,-14 1 35 0,-11-2 5 16,-10 1 19-1,-9-2-24-15,-8 0 10 0,-10 0-31 16,-9 0 19-16,-4 0-14 16,-8 0 7-16,-2 1-11 15,-1 3 4-15,2-1 4 16,4-1 5-16,8-1-19 16,5-1 6-16,5 0 2 15,-1 0 4-15,3 0 6 16,4 0-8-16,5 0-11 15,0 0 7-15,3 0-9 16,-2 0-6-16,3 0 2 16,1 0-2-16,0 0-3 15,5 0 3-15,2 0 0 0,3 0 7 16,4 0-7-16,6 3 0 16,0 1 6-16,7 0-6 15,1 1-2-15,3-1-2 16,-3 0 8-16,-6 3-4 15,-6-2 0-15,-5 2 0 16,2-2-2-16,5 1 4 16,7-2-2-16,11-4 0 15,7 0 0-15,6 0 11 16,1 0-8-16,5 0-2 16,2 0 14-16,-1 0-10 15,-2 0-5-15,-8 0-1 16,-9 0-7-16,-14 6 4 0,-10 2-25 15,-6-2 5 1,0 2 15-16,7-3-7 0,10-1-10 16,11-1 1-16,11-3-27 15,9 0-62-15,8-2-166 16</inkml:trace>
  <inkml:trace contextRef="#ctx0" brushRef="#br0" timeOffset="3743.45">18784 2059 30 0,'0'0'0'0</inkml:trace>
  <inkml:trace contextRef="#ctx0" brushRef="#br0" timeOffset="5478.28">22994 1748 410 0,'0'0'22'0,"0"0"-13"15,0 0 33-15,0 0-34 16,0 0-8-16,0 0-16 16,7-5 15-16,-4 10 1 15,0 12 6-15,0 4 14 16,-1 6 4-16,-2 1-3 16,0 3-7-16,0-2-10 15,0 0 0-15,-6-5-1 16,0-2-3-16,3-8-32 15,3-3-36-15,0-9-82 0,10-2-136 16</inkml:trace>
  <inkml:trace contextRef="#ctx0" brushRef="#br0" timeOffset="6031.11">22883 1460 125 0,'0'0'0'0,"0"0"0"16,0 0 3-16,0 0 23 16,-89 85 26-16,61-43-14 15,-7 8-19-15,-4 8 14 16,-5 5 31-16,-3 3-46 15,0 4 1-15,5 0 5 16,8 0-22-16,13-2 16 16,16-6-18-16,5-2-11 15,23-7 1-15,23-2-7 16,14-2 11-16,8-7 5 16,13-13 2-16,4-10 3 15,2-15-4-15,2-4-19 16,-1-10-8-16,0-18 27 0,-3-5 0 15,-8-7 3-15,-10-4 9 16,-14-8 20-16,-9-4-21 16,-11-7 10-16,-13-4-7 15,-13-5 1-15,-7 0 2 16,-13-1-17-16,-21 3 6 16,-10 3-6-16,-6 8 0 15,-7 9 5-15,-4 9 6 16,-5 12-6-16,0 5 10 15,-1 7-15-15,6 5 3 16,4 9-4-16,5 3 1 16,7 5-16-16,4 13-16 0,3 9-37 15,4 7-20-15,0 3-23 16,1 9-49-16</inkml:trace>
  <inkml:trace contextRef="#ctx0" brushRef="#br0" timeOffset="6817.98">23948 5173 468 0,'0'0'0'16,"0"0"-45"-16,0 0 45 15,96-23 25-15,-74 23 16 0,-4 0-21 16,0 0-4-16,-3 12-6 15,0 5-10-15,-4 3 0 16,-3 2-1-16,-8 3-1 16,0 0 2-16,0 4 7 15,-18-4-6-15,-7 2 1 16,-8-4-3-16,-4-3 1 16,1 1 0-16,5-6 5 15,8-2-4-15,10-4 6 16,7-3-3-16,6-1-4 15,0-4-16-15,3 1 6 16,21-2 10-16,10 0 3 16,9 0 1-16,5 0 11 0,1 0-1 15,-2 0-13 1,-1 0 0-16,-3-3-1 0,-3 0-14 16,-5-2 7-16,-6-1-7 15,-9-3-118-15,-8-4-123 16</inkml:trace>
  <inkml:trace contextRef="#ctx0" brushRef="#br0" timeOffset="7439.95">24069 4951 199 0,'0'0'266'16,"0"0"-264"-16,-94-45 16 15,76 38 19-15,8 3 9 0,4 3 9 16,4 1-29-16,-5 0-26 16,-3 9 0-16,-11 13-4 15,-7 7 4-15,-7 5 22 16,-5 6-18-16,-6 2 3 16,1 2-7-16,-1 0 0 15,5 2 16-15,8-3-10 16,10 1 11-16,12-1-17 15,8 1-1-15,3-1-1 16,6 0 0-16,18 2-1 0,9 0 1 16,7 1 2-1,9 0 0-15,9-4 3 0,5-6-3 16,4-3-2-16,2-5-3 16,1-7 5-16,-3-6 1 15,-1-8-1-15,-2-5-1 16,-1-2 1-16,-2-2 0 15,-3-13 1-15,-2-7-3 16,0-4 2-16,-8-6-1 16,-4-5 1-16,-2-6 0 15,-2-6 0-15,0-4 0 16,-1-2-4-16,0-2-3 16,-6 0-1-16,-8 0 6 15,-13 1 0-15,-12 0 2 16,0 0 2-16,-27 1 7 0,-13 3 13 15,-9 5 6-15,-14 3-21 16,-8 4 20-16,-10 3-22 16,-1 5-3-16,0 3-2 15,7 1-1-15,4 6-15 16,1 2-7-16,1 4-17 16,-1 3 9-16,-1 8-41 15,-1 3-10-15,-2 0-94 16</inkml:trace>
  <inkml:trace contextRef="#ctx0" brushRef="#br0" timeOffset="22838.56">19782 8221 247 0,'81'-14'0'16,"13"3"-6"-16,15 0 6 16,16 0 95-16,20 2-10 15,21 0-21-15,14 1-49 16,15-2-13-16,5 0 9 16,6 0 10-16,-2-1-13 15,2 2-6-15,-3-1 1 0,0 0 4 16,-2-1-9-16,-10 0 3 15,-7 0-1-15,-17-2 0 16,-11 1 1-16,-14 3-2 16,-16 1 0-16,-18 0 1 15,-18 2-1-15,-19 0 6 16,-14 4-5-16,-14-1 3 16,-17 3-3-16,-10-1-14 15,-10 1 3-15,-6 0-43 16,0 0-84-16,-18 4 109 15,-16 6-137-15</inkml:trace>
  <inkml:trace contextRef="#ctx0" brushRef="#br0" timeOffset="24270.84">20138 8112 287 0,'0'0'13'0,"0"0"10"16,0 0-23-16,0 0 2 15,0 0 17-15,0 0-7 16,-5 62 7-16,5-28 2 16,0 8 17-16,0 8 0 15,0 6-2-15,0 10-4 16,0 11 0-16,-6 8-21 16,0 4 15-16,-2 3-17 15,-2 0-4-15,-2 3 13 16,-4 4 0-16,1 4-10 15,-3 7-5-15,4 3-2 16,0 1 0-16,3-4-1 16,4-10-2-16,1-12 1 15,0-9 2-15,4-17 0 0,2-12-1 16,0-13 0-16,0-9 0 16,9-8 0-16,2-4 0 15,1-5-4-15,5-5-12 16,6-3 7-16,1-3 6 15,7 0 3-15,5 0 2 16,6 0 10-16,5-8-12 16,7 1 0-16,7-5 0 15,12 2-4-15,11-1 3 16,13 1 2-16,12-2 10 16,15 2-11-16,11 3-1 15,14-1 0-15,14 2 1 0,11 3 0 16,10 3 9-16,2-3-6 15,-1-1 1-15,-3 0-4 16,-9-1 0-16,-11 1 0 16,-12-3-1-16,-14 1 1 15,-13-2-6-15,-9-4-6 16,-5 0 8-16,-9-1 4 16,-8 0 0-16,-8-3 2 15,-11 2-2-15,-9-3-8 16,-13 2 5-16,-11 3 6 15,-10-2-10-15,-11 2 12 16,-2-3-5-16,-5 1 20 16,-3-3-12-16,-2-3 0 0,-4 1-1 15,1-5 3-15,-1-2-4 16,2-2-6-16,-2-5 0 16,0-3 5-16,-1-9-5 15,2-10 1-15,-4-10-1 16,0-8 2-16,0 0 12 15,0-5-12-15,-9-1 6 16,4-3-8-16,2-3 11 16,2 3-11-16,-1-3 0 15,2 1 1-15,0 2 6 16,0 2-6-16,0 5 8 16,0 5 3-16,0 0-1 0,6-1-9 15,1 2-1-15,0 12 8 16,-4 10-7-16,-3 16 2 15,0 13 4-15,0 6-1 16,0 5-7-16,0 0-19 16,-9 1-56-16,-11 2-29 15,-12 3-8-15,-13-1-172 16</inkml:trace>
  <inkml:trace contextRef="#ctx0" brushRef="#br0" timeOffset="24908.01">21213 8246 16 0,'0'0'12'16,"0"0"49"-16,0 0-9 15,0 0 12-15,0 0 27 16,0 0-38-16,-8-64-4 16,8 53 8-16,0 5-45 15,0-1 23-15,0 5 12 16,0 2-24-16,0 0-23 15,0 20-32-15,-4 17 32 16,-2 13 26-16,-3 12-12 16,-2 8 20-16,-3 12-28 0,0 11-6 15,-1 13 9 1,0 12-8-16,-1 8 6 0,1 5-7 16,0 4 0-16,5-4 12 15,0-6-12-15,2-6 0 16,2-10-4-16,1-7-13 15,1-10-10-15,-2-12 12 16,2-15-10-16,1-14 13 16,3-10-3-16,0-13 15 15,0-11 0-15,4-11-51 16,6-6-57-16,2-6-111 16</inkml:trace>
  <inkml:trace contextRef="#ctx0" brushRef="#br0" timeOffset="25508.52">22542 7847 285 0,'0'0'14'16,"0"0"-14"-16,0 0 12 15,0 90 10-15,0-41 15 16,0 11 19-16,-6 15-14 16,2 7-21-16,1 8 10 15,-2 6-22-15,3 5 0 0,1 5 8 16,-1 3 4-16,1-5-16 15,-2-3 8-15,1-7-13 16,1-4 0-16,-1-3 0 16,2-5 3-16,0-2-3 15,0-7 0-15,14-5 0 16,2-8 0-16,-2-4-1 16,-2-5-20-16,-2 4 18 15,-5-4-22-15,1-4 7 16,-3-4 4-16,0-7-18 0,0-5 10 15,2-9-2 1,0-5 8-16,1-6-17 16,2-10-51-16,-1-1-16 0,0-4-97 15</inkml:trace>
  <inkml:trace contextRef="#ctx0" brushRef="#br0" timeOffset="26212.04">19985 8886 281 0,'0'0'15'16,"0"0"-13"-16,0 0 6 15,102-8 25-15,-57 7 32 16,11-2-28-16,14-2-17 15,11-4 1-15,13-1-14 16,16-4-7-16,15 0 10 16,17-3-10-16,16-3 27 15,6 0-27-15,12-2-4 16,3 0 4-16,6 0 0 0,5-1-2 16,3-1-12-1,5 2-33-15,-9-1 4 0,-7 5 41 16,-17 4-6-1,-14 4-23-15,-17 2 22 0,-19 4-2 16,-15-1 6-16,-22 2-1 16,-23-4 6-16,-19 2-12 15,-17 0 11-15,-10 0 1 16,-6 2 6-16,-3-1-6 16,0 2-12-16,0-1-19 15,0 0 30-15,0 3-6 16,0 0-27-16,0 0-61 15,-3 3-30-15</inkml:trace>
  <inkml:trace contextRef="#ctx0" brushRef="#br0" timeOffset="27359.88">20052 9369 23 0,'0'0'277'0,"0"0"-277"16,0 0 0-16,0 0 11 15,0 0 41-15,0 0-18 16,60 0-15-16,-33-1 5 16,9 0 6-16,4-1-20 15,9-3-3-15,7-2 9 16,5-2-14-16,9-1 6 15,7 0-3-15,13 0-5 16,8 1 21-16,7-2-6 16,2 3-9-16,5-2 2 15,4 0-6-15,6 2 3 16,5-1-5-16,7-2-1 16,7 1-3-16,5 0 7 0,2-1-3 15,-2 2 3 1,-7-1-3-16,-8-4 0 0,-8 4-9 15,-9-3-2-15,-11 2 7 16,-12 0-1-16,-15 1-2 16,-8 2-12-16,-12-1 19 15,-7 3-2-15,-12 0 2 16,-7 1-5-16,-8-1 5 16,-5 2 0-16,-1 1 1 15,-2 1-1-15,2 2 3 16,-4 0-2-16,1 0-1 15,-2 0-37-15,-3 0-44 16,-4 0-65-16,-4 0-109 16</inkml:trace>
  <inkml:trace contextRef="#ctx0" brushRef="#br0" timeOffset="29752.21">20524 8993 384 0,'0'0'17'16,"0"0"-15"-16,0 0 50 16,0 0-28-16,0 0-12 15,0 0-1-15,-14-20 5 16,13 17-9-16,-2 0 19 15,-1 0-9-15,1 0 22 16,-4-1 0-16,1 1-13 16,0-1-4-16,-2 1-13 0,-1-2 7 15,0-1 5-15,-3 3-14 16,1 0-5-16,-1 0 3 16,-1 1-5-16,-1 2 0 15,0 0 0-15,-1 0 0 16,-3 0-1-16,1 7 1 15,-2 1-3-15,4 1-7 16,-1 1 4-16,4 3 5 16,0-1-5-16,3 2 6 15,3 0-3-15,3 0 3 16,3 0-8-16,0 2 8 16,0 0-6-16,0 1 3 0,10-4-2 15,5 2-8-15,5-3 10 16,-1-1-5-16,2-2-1 15,3-3-12-15,0-4 10 16,1-2-13-16,-1 0 17 16,0 0-4-16,1 0 11 15,-1-3 1-15,-2-3 2 16,-2 1-2-16,-1-1-1 16,-1-2-3-16,-3 2 1 15,0-3 2-15,-5-1 5 16,1-1-2-16,-3-2-3 15,0-2 1-15,-5-1 3 16,-1-2-4-16,-2-1-2 0,0 0 2 16,-10-1-2-16,-6 1 2 15,-2 2-14-15,-4 5-3 16,-2 4 12-16,-4 2-1 16,3 5-3-16,-4 1 4 15,5 0 1-15,0 0-1 16,3 0-22-16,5 4-15 15,3 2-5-15,4 1-38 16,1-1 21-16,2 0 8 16,2-1-26-16,-1 1-25 15</inkml:trace>
  <inkml:trace contextRef="#ctx0" brushRef="#br0" timeOffset="30029.42">20328 8987 4 0,'0'0'26'0,"0"0"30"15,0 0-19-15,0 0-10 16,0 0 18-16,0 0 23 16,91 24-33-16,-68-18 9 15,1-1-23-15,-1 4 11 16,1-1-17-16,-6 4-15 16,2-3 0-16,-7 3-1 15,0 1 2-15,1-1-1 16,-1 1 4-16,1 0-3 0,5-1-2 15,-1 0 0 1,4-2 1-16,-1-2-4 0,0-4 1 16,-1 1-5-1,0-5-21-15,1 0-46 0,-6 0-33 16,0 0-78-16</inkml:trace>
  <inkml:trace contextRef="#ctx0" brushRef="#br0" timeOffset="30788.4">20869 8986 236 0,'0'0'97'0,"0"0"-55"16,0 0 16-16,0 0-10 15,0 0 0-15,0 0-26 16,-22-25 0-16,21 20-6 15,1 1-4-15,0 1 1 0,0 1-12 16,0-1 8-16,0-1-9 16,0 1 0-16,0 1 3 15,3-1-3-15,3 3 0 16,0-1 7-16,-1 1-7 16,-2 0 0-16,1 0-9 15,-1 2 6-15,-2 9 3 16,2 1 0-16,-1 1 2 15,-2 1-1-15,0 1 9 16,0-1-9-16,0 2 1 16,-2-1-2-16,-5 1-4 15,-4 1 4-15,2-3 1 16,-1 2 2-16,0-4 1 16,-1-1-4-16,0 0 0 15,1 0 0-15,1-5-4 0,0 2 7 16,1-1-3-16,-3-2 0 15,3 0 3-15,1-1-3 16,1-1 1-16,3-1 0 16,2-2-1-16,1 2-4 15,0-2-2-15,0 0 4 16,0 0-8-16,6 0 7 16,8 0 3-16,9 0 3 15,-1 0-3-15,7-3-6 16,4-2 6-16,3-3 9 15,3 2-9-15,0-1 0 16,0 0 0-16,-3-1 1 16,-11 3-1-16,-4 1-17 15,-6 1-5-15,-9 1-15 0,-5 2-63 16,-1 0-75-16,0 0-79 16</inkml:trace>
  <inkml:trace contextRef="#ctx0" brushRef="#br0" timeOffset="35346.92">23798 7992 64 0,'0'0'299'16,"0"0"-293"-16,0 0 16 15,0 0 30-15,0 0 5 16,0 0-22-16,0 0 0 16,1-49 10-16,-1 45-5 15,0 1-40-15,0 2 7 16,0-1 4-16,0 1-4 15,0 1-7-15,2-1-17 16,7-2 17-16,6 0 8 0,4 3-8 16,8-2 1-16,6 2 8 15,10 0-6-15,9 0-3 16,11 0 5-16,7 0-9 16,9 2 7-16,0 1-3 15,1 1 1-15,1-3 0 16,-6-1-2-16,-7 0 2 15,-8 0-5-15,-5-5-1 16,-3-3 4-16,-4-1-2 16,-3 1 6-16,-11 4 6 15,-7-1-8-15,-9 1-1 16,-2 1 6-16,-2 2-3 16,-4 1 1-16,-2 0-4 0,-1 0-13 15,-2 0 13-15,-1 0-9 16,0 0-1-16,-1 9 10 15,2 2 0-15,-1 5 0 16,1 2 3-16,0 6-3 16,2 6 18-16,-1 5-11 15,-2 10 10-15,2 7-6 16,0 7 4-16,-1 1-1 16,2 2-3-16,-4 2-1 15,0 1-2-15,0-2-5 16,0 5-3-16,3-3 5 15,-1 2-4-15,2-1 7 0,-1-5-8 16,1-1 0-16,1-2 1 16,2-4-1-16,-1-3 0 15,-1-1-2-15,-1-1 5 16,2-3-6-16,-3 0 3 16,0 0-6-16,-1-2 5 15,-1-2-14-15,2-5-31 16,-2-4 36-16,1-6-9 15,-1-2 17-15,-2-4-29 16,1-3-16-16,-3-7 43 16,0-1 4-16,0-3-13 15,0-1 0-15,0 0 5 16,-3 2 5-16,-11-2-10 0,-3 0 13 16,-4 1 0-1,1 0 0-15,-1 0 0 0,1 0 3 16,-2-1 0-16,-1 4-3 15,-6 1-1-15,-2-2-7 16,-3 2 6-16,-8-2 0 16,-1-1-5-16,-8 1 4 15,0-1 3-15,-2 0-2 16,-2-4 2-16,-2 0 1 16,-7-1 2-16,-4-1 9 15,1-1-10-15,-1-1-2 16,5 0 4-16,1 0-1 15,-3 0 4-15,1 0 9 16,-1 0 2-16,2 2 0 0,0 3 2 16,5-3-13-16,4 3 1 15,4 0 2-15,8-1-8 16,6 2 9-16,8 1-1 16,4-2-6-16,6-1-2 15,-1 1-2-15,1-2-20 16,-2-1 3-16,1-2-53 15,4 0-23-15,2-10-143 16</inkml:trace>
  <inkml:trace contextRef="#ctx0" brushRef="#br0" timeOffset="36142.23">23483 8487 295 0,'0'0'28'0,"0"0"43"0,0 0 1 16,0 0-22-16,0 0-32 16,0 0-18-16,-4 0-22 15,4 0 22-15,13 0 0 16,11 0 22-16,10 0 10 16,13 0-6-16,12 0 2 15,11 0-16-15,8 0-12 16,4 0 16-16,1 5-13 15,0 0 1-15,-3-2-1 16,2 0-1-16,-1-2-2 0,4-1 0 16,1 0 0-1,-3 0-4-15,-9 0 10 0,-10-4-12 16,-7 3 5-16,-10-1 1 16,-8-1 3-16,-8 1-3 15,-5-1-3-15,-8 0-3 16,-1 2 7-16,1-1-2 15,-1 1 1-15,2 1-10 16,-2 0 9-16,-1 0-10 16,-5 0 5-16,-1 1-18 15,-6 3-65-15,-4 3-105 16</inkml:trace>
  <inkml:trace contextRef="#ctx0" brushRef="#br0" timeOffset="37801.6">22938 8093 319 0,'0'0'85'15,"0"0"-66"-15,0 0 64 16,0 0-22-16,0 0-20 16,0 0-7-16,0 0-32 15,-25-19 4-15,16 19-1 0,-6 14-3 16,-4 5 7-16,0 5-1 15,-1 3 3-15,5 3 1 16,0 0-9-16,6-2 5 16,2 0-8-16,3-3 9 15,4-1-3-15,0 2 0 16,2-6-6-16,9 1 0 16,6-3-10-16,3-1 9 15,6-3-2-15,0-4 3 16,4-3 1-16,2-5 1 15,-1-2-2-15,0 0 0 16,-2 0 5-16,-3 0-10 0,0-5 6 16,-5-6-1-16,-2-1 15 15,0-3-11-15,-7-2 3 16,0-3 1-16,-3 0-3 16,-7-6-1-16,-2-3-4 15,0 0 0-15,0-5-9 16,-14 1 2-16,-2 5-20 15,-10 6-7-15,0 8 18 16,-4 4 2-16,0 6-10 16,3 3-4-16,4 1 26 15,7 0-20-15,5 0 12 16,5 11 10-16,6 6 3 16,0 3-3-16,0 1 0 0,3 0 1 15,8-1 1 1,0-4-2-16,0 2 11 0,2-4 3 15,2 3-10-15,3 0 9 16,4-4-13-16,2 3 7 16,4-7-7-16,-1 2 0 15,1-4 4-15,2-2-10 16,-4-3-6-16,-1 0-17 16,-8-2-113-16,-9 0-281 15</inkml:trace>
  <inkml:trace contextRef="#ctx0" brushRef="#br0" timeOffset="38027.01">23393 8178 548 0,'0'0'34'16,"0"0"-27"-16,0 0 3 15,0 0-8-15,0 0 34 16,0 0-2-16,25 76-18 16,-18-44-10-16,-1-1-6 15,-3 1-27-15,-3-3-60 16,0-2-156-16</inkml:trace>
  <inkml:trace contextRef="#ctx0" brushRef="#br0" timeOffset="39029.78">23194 9145 60 0,'0'0'57'16,"0"0"-57"-16,0 0 5 16,94-10-5-16,-63 4 10 15,0 1 12-15,-1-2-19 16,-3 1 7-16,-6 1-4 15,-5 0 10-15,-1 0 14 0,-1 1 26 16,0 1 8-16,3-4-13 16,2 4 0-16,4-3-11 15,-1 1-14-15,1-1 26 16,-3 2-29-16,-2 2 11 16,2-1 0-16,-1 1-24 15,2 2 8-15,3-2-8 16,6 2-5-16,3 0 10 15,2-1-12-15,5 1 0 16,1 0 0-16,1 0-1 16,4 0 5-16,4 0-7 15,1 0 1-15,3 0 5 16,-1 0-6-16,1 0 1 16,3 0 1-16,7 0 0 15,3 0 0-15,5 0-2 0,-3 0 0 16,-4 0-3-16,-7-2 3 15,1 1-7-15,-4-4 4 16,1 4-7-16,-2-4 8 16,-2 2-7-16,-2 1 9 15,-3 2-9-15,-4 0 12 16,-4 0-3-16,-2 0 7 16,-5 0-7-16,-4 0 0 15,-5 0-6-15,-1 0 5 16,-6 0-3-16,-4 2 4 15,-3 1-15-15,0-1 13 16,-3 1 0-16,0-2 2 0,-1 2-4 16,1-1 4-16,-1 1-1 15,0-2 1-15,-4 3-44 16,-1-4-141-16</inkml:trace>
  <inkml:trace contextRef="#ctx0" brushRef="#br0" timeOffset="41309.53">25834 8228 506 0,'0'0'16'0,"0"0"27"16,0 0 35-16,0 0-20 0,0 0-12 15,0 0 18-15,1-17-35 16,7 16-29-16,5-2 5 16,4 3 7-16,3 0 10 15,1 0-22-15,-3 0 0 16,-3 9-1-16,-6 4-4 15,-4 3 1-15,-4 2-2 16,-1 4 6-16,0-4 6 16,-15 0-6-16,-6-4-5 15,-2 0 5-15,-4-8-9 16,-2 0 8-16,5-3-9 16,3-2 10-16,8-1 8 15,4 0-8-15,5 0 0 0,4 0-1 16,0 0 1-16,0 0-12 15,0 0-34-15,0 1 8 16,13 2 38-16,2 3 0 16,6 1 0-16,0 3 5 15,3 3-4-15,-2 2 3 16,0 4-4-16,-5 1 3 16,-2 3-10-16,-6-1 3 15,-6-2-34-15,-3-1 20 16,0-5-9-16,-14-4 10 15,-8-3 11-15,-5-5 6 16,-3-1 2-16,-1-1 2 0,-2 0-3 16,2-1 11-16,-1-8-12 15,2-2 0-15,5-5-1 16,1 4-5-16,11-2-12 16,7-3-76-16,6-1-106 15,0-2-151-15</inkml:trace>
  <inkml:trace contextRef="#ctx0" brushRef="#br0" timeOffset="41880.22">25837 7974 567 0,'0'0'6'0,"0"0"-6"0,0 0 24 15,0 0 6-15,0 0-18 16,0 0 7-16,-90-29-3 16,64 54-13-16,-12 8 24 15,-4 9 5-15,-1 8-26 16,1 4 15-16,5 1-1 16,3 3-2-16,7-3-5 15,6-4-8-15,9 0-3 16,3-3-2-16,9-1 0 15,0 0-1-15,3 1 0 0,18-1-2 16,7-1 3-16,8-2 2 16,7-5-2-16,4-5 3 15,3-7 4-15,4-4-7 16,-2-8-4-16,0-5 4 16,-1-6 7-16,-6-4-1 15,1 0-5-15,1-9 9 16,3-11-5-16,2-6 10 15,-2-6-15-15,-3-4 1 16,-5-4 0-16,-4-7 1 16,-6-2 3-16,-6-5-5 15,-7 2-2-15,-9 0-9 16,-6 2 11-16,-4 5-12 16,-8 1-7-16,-20 5 16 15,-13-2 1-15,-11 2 1 0,-11 2 2 16,-7 2 4-16,-3 2-5 15,0 5-35-15,3 8 0 16,6 3 9-16,0 3-14 16,8 3-55-16,6-4-126 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1T10:15:50.4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11009 9414 669 0,'0'0'5'16,"0"0"7"-16,0 0 8 15,0 0-12-15,0 0-3 16,0 0 0-16,0 0 1 15,-12-11 26-15,12 10-29 16,10-2 5-16,19-4 7 0,22-5 37 16,26-4-12-16,32-4-10 15,27 0 13-15,16-4-4 16,21 3-27-16,6 0-1 16,10 0 0-16,8-1-9 15,-6 1-4-15,-9 1 2 16,-18 0 0-16,-22 1-5 15,-29 3 0-15,-28 4-18 16,-27 4-9-16,-26-1-4 16,-22 1 1-16,-10 1 19 15,0 0-21-15,-10 2-15 16,-22 4-41-16,-15 1-136 16,-13 0-112-16</inkml:trace>
  <inkml:trace contextRef="#ctx0" brushRef="#br0" timeOffset="448.07">11425 9356 542 0,'0'0'0'0,"-152"34"-55"15,80-15-18-15,11-3 73 16,12-3 1-16,13-6 13 15,11 1 31-15,13-3 2 16,4-2-24-16,8 0-23 0,0-2 0 16,0 1 22-16,17-2 19 15,20 0-11-15,17 0 14 16,12 0-1-16,11-6-26 16,11 1 17-16,12-1-9 15,9 1-1-15,4 2 14 16,11 0-28-16,0-1 8 15,6 0-10-15,1-5 0 16,7-2-15-16,-3 0 7 16,0-3 0-16,-6-2 8 15,-11-1-7-15,-12 3-1 16,-14-1 0-16,-11 2 1 16,-16 1 1-16,-11-1-2 0,-14 1 0 15,-10-1-4 1,-8 1-14-16,-5-5-38 0,-4 3 12 15,-1-3-18 1,1-3-14-16,0-6-68 0,-2-3-94 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1T09:11:37.3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17960 5170 548 0,'0'0'27'0,"0"0"27"0,0 0 78 16,0 0-3-16,0 0-66 15,0 0-34-15,0 0-2 16,-18-27-27-16,18 30-2 16,0 17 2-16,0 10 11 15,0 4 18-15,0 5-17 16,0-4-11-16,0-1 10 15,0-4-9-15,0-6-4 16,0-5 2-16,3-4-3 16,0-5-28-16,0-7-28 0,0-3-83 15,-1-11-13-15,-2-18-11 16</inkml:trace>
  <inkml:trace contextRef="#ctx0" brushRef="#br0" timeOffset="121.52">17915 4925 666 0,'0'0'13'16,"0"0"-13"-16,0 0-14 16,0 0-15-16,0 0-41 15,0 0-146-15,9-12-102 16</inkml:trace>
  <inkml:trace contextRef="#ctx0" brushRef="#br0" timeOffset="488.23">18213 5028 474 0,'0'0'114'16,"0"0"-95"0,15 74 78-16,-6-38-14 0,-1 3-7 15,1-3-57-15,-1 0-13 16,1-9 0-16,-1-4-6 16,-2-9 0-16,-3-7 0 15,1-7 2-15,-2 0-4 16,1 0 2-16,0-3 0 15,0-18 24-15,0-8-13 16,1-5-3-16,-1 4-6 16,2 1 2-16,0 7-2 15,0 6-2-15,3 6-4 0,2 5-2 16,5 5 1 0,3 0-1-16,3 5 6 0,3 12 0 15,-1 7 6-15,-1 3-4 16,-6 0 3-16,-3 2-5 15,-3-2 4-15,-3-1-4 16,0-5 0-16,-2-4-70 16,2-5-34-16,-1-7-63 15,-2-5-259-15</inkml:trace>
  <inkml:trace contextRef="#ctx0" brushRef="#br0" timeOffset="665.51">18622 5166 541 0,'0'0'58'0,"0"0"-9"15,0 0 30-15,0 0-41 16,0 0-31-16,0 0 46 16,30 54-38-16,-26-28-5 15,-2-1 3-15,-1-3-13 16,1-4-9-16,-2-2-62 16,0-4-39-16,0-5-21 15,0-7-183-15</inkml:trace>
  <inkml:trace contextRef="#ctx0" brushRef="#br0" timeOffset="796.54">18635 4945 559 0,'0'0'252'0,"0"0"-249"0,0 0-3 16,0 0 0-16,0 0-2 15,0 0-144-15,6-61-146 16</inkml:trace>
  <inkml:trace contextRef="#ctx0" brushRef="#br0" timeOffset="1136.67">18852 4763 673 0,'0'0'38'16,"0"0"-8"-16,0 0-16 15,0 0 83-15,16 102-2 0,-13-48-45 16,-3 3-33-1,0 3-9-15,0-1-4 0,0 1 11 16,0-2-15-16,0-5-4 16,4-6 0-16,1-10-37 15,-2-5-25-15,0-12-54 16,0-10-4-16,-3-6 31 16,2-4-62-16,-2-10 124 15,0-14-52-15,0-3 83 16,0 1 23-16,0 4 109 15,0 6-27-15,0 5-7 16,4 5-40-16,5-1-5 0,3 3-39 16,7 0-14-1,2-1 0-15,5 3-2 0,-3-3-73 16,-2 0-112-16</inkml:trace>
  <inkml:trace contextRef="#ctx0" brushRef="#br0" timeOffset="1300.21">19104 5141 68 0,'0'0'581'16,"0"0"-519"-16,0 0 10 16,0 0-52-16,0 0 27 15,0 0 16-15,10 84-47 16,-7-55-2-16,-1 0-14 16,-2-4-8-16,0-4-28 15,0-1-80-15,0-8-23 16,0-7-95-16</inkml:trace>
  <inkml:trace contextRef="#ctx0" brushRef="#br0" timeOffset="1448.48">19070 5049 657 0,'0'0'87'0,"0"0"-83"15,0 0 8-15,0 0-12 16,0 0-8-16,0 0 4 15,65-4-96-15,-41 12-154 16</inkml:trace>
  <inkml:trace contextRef="#ctx0" brushRef="#br0" timeOffset="1817.46">19377 5075 507 0,'0'0'181'0,"0"0"-133"16,0 0 99-16,0 0-97 15,0 0-46-15,0 0 21 16,-67 63-19-16,50-24 1 16,5 0-7-16,12-6 0 15,0-5-6-15,0-5-10 16,13-9-6-16,1-8 20 16,2-6-9-16,3 0 11 15,0-9 11-15,3-14 2 0,-5-5 3 16,-3-3-16-16,-3 1 0 15,-7 2 12-15,-1 7-12 16,-3 9 0-16,0 10 12 16,0 2 2-16,0 0-14 15,0 12-30-15,0 10 30 16,0 7 8-16,2-1-4 16,8-5-4-16,1-2-5 15,1-8-38-15,1-4-41 16,1-9-41-16,0 0-2 15,-2-17-206-15</inkml:trace>
  <inkml:trace contextRef="#ctx0" brushRef="#br0" timeOffset="2020.23">19589 4763 670 0,'0'0'102'15,"0"0"-102"-15,0 0 25 16,0 0-1-16,19 100 88 15,-7-50-89-15,3 3 2 16,0-4 1-16,1 0-20 16,1-2-3-16,2-3-3 15,3 0-21-15,6-3-13 16,10-7-134-16,5-14-24 16,9-14-358-16</inkml:trace>
  <inkml:trace contextRef="#ctx0" brushRef="#br0" timeOffset="2356.17">20455 4984 812 0,'0'0'67'15,"0"0"23"-15,0 0-43 16,0 0-22-16,0 0-20 16,-99-37 5-16,80 54-10 15,7 5-10-15,5 1-11 16,6 2 9-16,1 0-21 15,0-2-4-15,16 2 2 16,6-4 5-16,-1-1 13 16,1-2-4-16,1-2 21 0,-7 1 5 15,-1-3-4-15,-6 0-2 16,-4-1-1-16,-5-4-12 16,0 1 2-16,0-2-7 15,-8-1 19-15,-7 0 48 16,-4-4-29-16,-7-1 0 15,0-2-1-15,-1 0-18 16,3 0-1-16,6-12-54 16,6-8-84-16,5-10-95 15</inkml:trace>
  <inkml:trace contextRef="#ctx0" brushRef="#br0" timeOffset="2576.48">20618 4691 712 0,'0'0'33'16,"0"0"-33"-16,0 0 0 16,0 0 126-16,21 91-29 15,-15-37-57-15,-2 6-13 16,1 3-10-16,0-2-9 16,0 1-4-16,-2-1-3 15,-3-1-2-15,0-9-25 16,0-9-50-16,-3-11-108 15,-12-12 0-15,5-15-142 16</inkml:trace>
  <inkml:trace contextRef="#ctx0" brushRef="#br0" timeOffset="2697.8">20643 5194 513 0,'0'0'128'0,"0"0"-60"16,0 0-19-16,0 0-11 15,0 0-38-15,97-39 0 16,-59 39 0-16,1 0-73 15,0 0-222-15</inkml:trace>
  <inkml:trace contextRef="#ctx0" brushRef="#br0" timeOffset="3046.2">21070 5023 548 0,'0'0'201'0,"0"0"-141"15,0 0 38-15,0 0-53 16,0 0-23-16,-97 26-9 0,71 3-6 15,7 2-7-15,10 1-2 16,5-7-5-16,4-6-9 16,0-5-8-16,3-8 11 15,11-6-12-15,1 0 25 16,5-9 0-16,-1-14 4 16,2-9 5-16,0 0-9 15,-5-2-9-15,-2 5 1 16,-8 11 6-16,-3 10-1 15,-3 8 3-15,0 0-14 16,0 9-13-16,0 20 27 16,0 5 32-16,0 3-8 0,0 0-16 15,0-4-3 1,0-7-5-16,0-6-21 0,3-8-20 16,7-6-51-16,7-6-30 15,3-6 20-15,1-18-184 16</inkml:trace>
  <inkml:trace contextRef="#ctx0" brushRef="#br0" timeOffset="3248.36">21220 4983 19 0,'0'0'153'16,"12"-128"-18"-16,-9 84 147 15,-3 18-161-15,0 13 12 16,0 10-23-16,0 3-62 16,0 6-48-16,0 18 0 15,0 11 3-15,0 5 18 0,0 2-1 16,2 1-20-1,-1-2 2-15,1-1 1 0,-2-1-3 16,0 0 0-16,0-5-7 16,0-7-18-16,-11-7-67 15,-1-6-105-15,3-11-43 16</inkml:trace>
  <inkml:trace contextRef="#ctx0" brushRef="#br0" timeOffset="3570.23">21241 5135 670 0,'0'0'0'16,"0"0"1"-16,0 0 30 16,0 0 14-16,0 0 36 15,91 13-11-15,-60-13-41 0,8-5 15 16,0-12-35-16,3-5 2 16,-5-4 0-16,-4-3-7 15,-8 0-1-15,-8 5 1 16,-7 6-4-16,-8 7 16 15,-2 3-6-15,0 8-10 16,-17 0-2-16,-8 0 0 16,-5 11 2-16,-3 12 0 15,4 7 4-15,6 5-1 16,8-1-3-16,11-2-5 16,4-4 1-16,0-5 1 15,22-4 2-15,12-6-9 16,13-7-20-16,9-3 8 0,2-3-123 15,-7 0-70 1</inkml:trace>
  <inkml:trace contextRef="#ctx0" brushRef="#br0" timeOffset="4546.63">18194 6526 184 0,'0'0'57'0,"0"0"0"16,0 0 88-16,0 0-67 15,0 0-11-15,0 0-23 16,18-69 2-16,-18 59-5 16,0 0 0-16,0 3 30 15,-8 2-41-15,-11 5-28 16,-9 0-2-16,-4 0 0 16,-4 7 0-16,4 8 0 15,6 2 0-15,9 2 8 16,11-2-10-16,6 3 2 0,0-3-15 15,11 0 1 1,12 2 14-16,8-4-3 0,6-1 3 16,1 2 0-16,-1 1 11 15,-4 1-6-15,-9 2-4 16,-8-2-1-16,-6 1-6 16,-7-2-11-16,-3-2-22 15,0 0 24-15,-13-1 10 16,-9-1 6-16,-5-1-1 15,-8-5 11-15,-3 2-10 16,1-7 11-16,-1-2-5 16,5 0-2-16,5 0 6 0,6-7-11 15,7-3-1-15,4-1-4 16,7 2 5-16,2 1-6 16,2-1-19-16,0 3-6 15,6-1-36-15,11 0-116 16</inkml:trace>
  <inkml:trace contextRef="#ctx0" brushRef="#br0" timeOffset="5460.14">18549 6617 352 0,'0'0'121'16,"0"0"-60"-16,0 0 28 15,0 0-27-15,0 0-35 16,0 0 19-16,-25-30-9 15,13 30-34-15,-5 0 41 16,2 8-35-16,-3 14 10 16,5 7 4-16,3 4-17 0,7-2 0 15,3-3-6 1,0-3-5-16,7-5 1 0,3-6-2 16,4-6-6-16,1-5 6 15,0-3 6-15,1-5 11 16,-1-12-5-16,-2-9 2 15,-4-2 12-15,-2-5-16 16,-3 4-1-16,-1 4 0 16,-2 8-2-16,-1 8 4 15,0 9-5-15,2 0-13 16,2 13 3-16,5 11 10 16,2 6 11-16,4-3 0 15,1 0-11-15,3-7 0 16,-1-3-3-16,-1-6-20 15,-3-6-23-15,0-5-64 0,1-2-13 16,-3-19-65-16</inkml:trace>
  <inkml:trace contextRef="#ctx0" brushRef="#br0" timeOffset="5658">18773 6428 519 0,'0'0'113'0,"0"0"-109"15,0 0 4-15,0 0 52 16,0 0-7-16,30 83-17 16,-23-57-19-16,-3 1-17 15,-2-3 6-15,-1 0-16 0,1 0-2 16,-1-3-50-16,1-1 3 16,-2-3-63-16,0-6-190 15</inkml:trace>
  <inkml:trace contextRef="#ctx0" brushRef="#br0" timeOffset="6106.79">18336 6384 349 0,'0'0'27'16,"0"0"-1"-16,0 0 58 15,0 0-31-15,0 0-20 16,0 0 8-16,-45-27-27 16,45 47-10-16,0 9 42 0,0 12 7 15,0 5 10-15,0 4-26 16,3 2-15-16,1-2 5 16,-2-4-6-16,-1-2-21 15,1-5 15-15,1-5-15 16,0-4 0-16,0-7-5 15,1-9 5-15,2-3-37 16,-1-8-65-16,-1-3-63 16,-1-4-26-16,-3-18-127 15</inkml:trace>
  <inkml:trace contextRef="#ctx0" brushRef="#br0" timeOffset="6260.06">18345 6696 50 0,'0'0'465'15,"0"0"-441"-15,0 0-2 0,0 0 53 16,99-31-42-16,-58 24 5 16,1 3-34-16,-4 0-4 15,-7 0 0 1,-8-2-119-16,-4-3-294 0</inkml:trace>
  <inkml:trace contextRef="#ctx0" brushRef="#br0" timeOffset="6528.01">18823 6375 657 0,'0'0'38'16,"0"0"-29"-16,0 0-5 16,0 0 18-16,0 0 16 15,0 0 25-15,33 81 0 16,-24-48-32-16,0 3-9 15,-1-1-12-15,-1 0-1 16,2-2 8-16,-3-3-17 16,-2-2 0-16,-1-3-1 15,2-4 1-15,-4-3-12 16,2-2-39-16,-3-5-81 16,0-6-24-16,0-5-227 15</inkml:trace>
  <inkml:trace contextRef="#ctx0" brushRef="#br0" timeOffset="6687.51">18917 6691 282 0,'0'0'283'0,"0"0"-271"15,0 0 6-15,0 0 33 16,0 0-30-16,0 0-1 16,105-9-20-16,-77 9 0 15,2 0-1-15,-3-3-67 16,-2 0-43-16,-1-8-174 15</inkml:trace>
  <inkml:trace contextRef="#ctx0" brushRef="#br0" timeOffset="7134.98">19219 6597 122 0,'0'0'177'0,"0"0"0"0,0 0-35 15,0 0-13-15,0 0-30 16,0 0-43-16,1-39-53 16,-10 44 3-16,-3 11 15 15,0 6-18-15,5 3 1 16,2 1-4-16,5-4 2 15,0-3-8-15,0-2-10 16,9-7-23-16,12-5 3 16,6-5-6-16,7 0 12 15,7-14-28-15,2-9-21 16,2-3 18-16,-3-5 21 16,-10-2 37-16,-8 2-3 15,-9 6 12-15,-12 6 8 16,-2 8 76-16,-1 5 6 15,0 5 8-15,0 1-57 0,0 0-47 16,-1 3-10-16,-5 11 10 16,0 6 11-16,3 1-11 15,3-2-23-15,0 1 5 16,3-3-32-16,10 0 30 16,4 0 19-16,2 0-12 15,2 1 5-15,2 1 4 16,-4-5-5-16,-1 0 8 15,-9-3-32-15,-5-3 1 16,-4-3 7-16,0-1-34 16,-3-1 59-16,-14 1 8 15,-5-3-8-15,-1-1-10 0,-1 0-9 16,0 0-131-16</inkml:trace>
  <inkml:trace contextRef="#ctx0" brushRef="#br0" timeOffset="7658.4">20411 6399 772 0,'0'0'37'16,"0"0"-37"-16,0 0-1 0,0 0 1 15,0 73 99 1,0-23-68-16,-6 2-20 0,-1 3 3 16,3-2-11-16,4-3 3 15,0-5-6-15,0-9 0 16,0-8-3-16,0-10 3 16,0-8 0-16,0-7 0 15,0-3 3-15,0 0 11 16,0-9-14-16,0-15 3 15,0-12 2-15,0-5-4 16,0-11-1-16,-3-4-11 16,-3-1 6-16,-1 1 1 0,4 6-2 15,3 8 6 1,0 7-5-16,1 12-6 0,15 4 7 16,4 11-3-16,2 5 7 15,2 3-1-15,1 2 1 16,-5 14-9-16,-2 5 5 15,-8 4-12-15,-8 2 3 16,-2-1-2-16,0-1 1 16,-9 0 14-16,-5-7-32 15,-5-4 29-15,1-4-11 16,0-2 9-16,0-5-42 16,3-3-26-16,2 0-48 15,2-3-188-15</inkml:trace>
  <inkml:trace contextRef="#ctx0" brushRef="#br0" timeOffset="8237.5">20255 6536 546 0,'0'0'40'15,"0"0"-2"-15,0 0 59 16,0 0 9-16,0 0-50 16,0 0-53-16,-16-41 20 15,-8 41-20-15,-1 3 9 16,2 7-10-16,7 2 0 16,4-3 2-16,6 3-4 15,6-2-17-15,0 3 8 16,0 1-26-16,19 3 11 0,10-5 24 15,6 5 3-15,7-3 0 16,3 4-3-16,-6-1 0 16,-6 0-7-16,-10-2 3 15,-9 0-28-15,-8-5 11 16,-6 0-1-16,0-3-4 16,-9 0 17-16,-9 1 9 15,-6-4 41-15,-3 0-29 16,-1-3-12-16,0-1 10 15,4 0-8-15,4-4-2 16,7-9-41-16,9-4-11 16,4-5-50-16,0 0-30 0,10 0-269 15</inkml:trace>
  <inkml:trace contextRef="#ctx0" brushRef="#br0" timeOffset="8627.21">20811 6493 724 0,'0'0'17'16,"0"0"13"-16,0 0 16 16,0 0-41-16,0 0 9 15,-83 95-14-15,78-62-7 0,5-2 3 16,0-4-30-16,8-7 3 15,6-8 27-15,0-7 3 16,2-5 1-16,1 0 7 16,1-9 6-16,-1-11 18 15,-1-2-9-15,-4-5 10 16,-3 0-20-16,-2-2-3 16,-4 6 9-16,-1 6-18 15,-2 7 0-15,0 9 22 16,0 1-22-16,0 3-24 15,0 17 18-15,0 5 6 16,1 3 24-16,5 0-24 0,2-5 2 16,6-2-2-16,2-6-49 15,6-7-97-15,3-8-71 16</inkml:trace>
  <inkml:trace contextRef="#ctx0" brushRef="#br0" timeOffset="8851.91">21162 6420 736 0,'0'0'69'15,"0"0"16"-15,0 0-40 16,0 0-32-16,0 0 17 16,0 0-26-16,-69 83-1 15,66-58 3-15,3-2-6 16,0-3-1-16,0-1-2 0,3-5-27 15,7-4-22-15,4-6-82 16,4-4 9-16,5 0-1 16,2-3-294-16</inkml:trace>
  <inkml:trace contextRef="#ctx0" brushRef="#br0" timeOffset="9199.29">21316 6581 199 0,'0'0'383'0,"0"0"-361"16,0 0 29-16,0 0 12 15,0 0 35-15,0 0-59 16,77-61-19-16,-63 44 3 16,-3 0-8-16,-4 1-6 0,-6 0 9 15,-1 2-10 1,0 4-8-16,-4 5-3 0,-13 5 3 16,-3 0-3-16,-3 0 9 15,-1 20-5-15,0 4 0 16,4 3 3-16,4 5 1 15,9-2-5-15,7-4-9 16,0-3 6-16,11-1-9 16,14-5 9-16,9-6 0 15,8-5 3-15,10-6 20 16,8 0-16-16,7-1-4 16,3-11 8-16,-4 0-8 15,-5 0 1-15,-8-2-2 0,-6 0-35 16,-10-2-45-1,-9-1-79-15,-10 1-96 0</inkml:trace>
  <inkml:trace contextRef="#ctx0" brushRef="#br0" timeOffset="12368.52">18054 7827 456 0,'0'0'27'16,"0"0"-1"-16,0 0 37 0,0 0-38 16,0 0-1-16,0 0-2 15,0 0 7-15,-15-63 31 16,9 63 6-16,-5 0-22 15,-6 5-29-15,-9 19-3 16,-2 10 22-16,0 6-20 16,6-1-10-16,8 0 13 15,11-6-17-15,3-3-8 16,6-6 0-16,19-2 8 16,6-5-10-16,2-7 10 15,3-9-16-15,0-1 2 16,-1-4-13-16,-2-13 8 0,-4-8 1 15,-6-2 6-15,-4 0 12 16,-6 3-1-16,-4 2 1 16,-2 3 8-16,1 4-7 15,2 2-1-15,4 6 0 16,3 3-5-16,6 4 1 16,2 0 0-16,1 3 4 15,-1 18 1-15,-7 5 0 16,-6 7 9-16,-5 0 4 15,-4-2-3-15,-1-3-11 16,-1-3 0-16,-1-5 0 16,4-4-4-16,1-6-50 15,3-6-39-15,2-4-132 0</inkml:trace>
  <inkml:trace contextRef="#ctx0" brushRef="#br0" timeOffset="12706.37">18621 7879 489 0,'0'0'176'0,"0"0"-154"16,0 0 75-16,0 0-57 15,0 0 2-15,0 0-9 16,-33 107-15-16,33-71-18 16,0-5 9-16,1-6-16 15,16-5 7-15,-1-7 0 16,3-6 0-16,2-7 2 0,0 0-3 15,2-11 2-15,-4-8 4 16,-2-6-3-16,-7-2 1 16,-7 2-3-16,-3-4 0 15,0 5-12-15,-13 3 11 16,-4 6-7-16,-5 7-5 16,-1 2 7-16,1 6-7 15,1 0 13-15,3 0-3 16,5 7-2-16,3 3-10 15,6 0-115-15,4-3-23 16,0-4-175-16</inkml:trace>
  <inkml:trace contextRef="#ctx0" brushRef="#br0" timeOffset="13127.01">18949 7844 712 0,'0'0'3'16,"0"0"55"-16,0 0 15 16,0 0-42-16,0 0-17 15,0 0 23-15,-85 99-35 16,85-68 3-16,0-5-1 16,0-4-4-16,14-5-6 15,0-5 4-15,1-5 2 0,-6-4 0 16,-2-3-10-16,2 0 10 15,-3-7 26-15,0-8-23 16,0-4 6-16,-1-5-6 16,-1-2 3-16,-3 1-6 15,1 5 0-15,-1 6 0 16,-1 9 5-16,0 4-5 16,0 1-1-16,2 0-5 15,-1 14-14-15,6 6 20 16,-1 3 0-16,4-2 4 15,0-1 0-15,2-3-4 16,3-5 0-16,-3-2 2 0,3-5-2 16,-3-3-30-1,4-2-58-15,-1 0-71 0,0-14-42 16</inkml:trace>
  <inkml:trace contextRef="#ctx0" brushRef="#br0" timeOffset="13375.49">19159 7606 630 0,'0'0'20'15,"0"0"5"-15,0 0-13 16,0 0 5-16,0 0 10 16,8 80 66-16,0-34-38 15,0 0-29-15,1 3-7 16,-2-2-16-16,5-1 11 0,-3-1-8 15,3-4-6-15,-3-7 0 16,0-6-10-16,0-3-37 16,4-8-49-16,2-10-16 15,8-7-38-15,6 0-327 16</inkml:trace>
  <inkml:trace contextRef="#ctx0" brushRef="#br0" timeOffset="13689">19785 7621 773 0,'0'0'5'16,"0"0"-5"-16,0 0 3 15,0 0 4-15,0 0 102 16,24 114-78-16,-22-68-17 15,-2 2 7-15,0 1-14 16,0-2 7-16,0-5-3 16,0 0-10-16,-3-5 18 15,0-2-19-15,3-6 0 16,0-4 1-16,0-4 0 16,0-6-1-16,0-4 0 0,6-6-42 15,-5-4-27 1,1-1-99-16,-2 0 12 15,0-17-176-15</inkml:trace>
  <inkml:trace contextRef="#ctx0" brushRef="#br0" timeOffset="13833.44">19809 7994 534 0,'0'0'35'15,"0"0"2"-15,0 0-11 16,0 0-9-16,0 0-6 15,0 0-11-15,73-17-4 16,-64 14-145-16</inkml:trace>
  <inkml:trace contextRef="#ctx0" brushRef="#br0" timeOffset="14528.82">20088 7956 613 0,'0'0'97'0,"0"0"-92"16,0 0 22-16,0 0 44 16,0 0-39-16,0 0-12 15,54-86 13-15,-51 69-29 16,-3 0 3-16,0 2-7 16,0 5 7-16,-13 6-10 15,-4 4 3-15,-5 0 0 0,-4 4 6 16,0 14-5-16,0 3 5 15,7 6-6-15,5 2 1 16,11 0-7-16,3-3 5 16,0-1 1-16,5-3 8 15,11-1-8-15,2-4-3 16,6-5-2-16,3-6 5 16,4-6-2-16,7 0 2 15,2-3-13-15,0-13-33 16,-3-4-61-16,-2-7 24 15,-5-4 14-15,-5-5-5 16,-6-1-3-16,-7 1 37 16,-6 8 40-16,-3 8 69 15,-3 6 21-15,0 8 16 0,0 2-25 16,-3 3-15-16,-4 1-5 16,-4 0-61-1,-2 1 6-15,1 12 8 0,3 1-14 16,4 2-3-16,4-1-2 15,1 2 9-15,0-3-14 16,1 1 4-16,10 0 4 16,4-1 2-16,3 2 0 15,1 1 0-15,-2-2 10 16,0-1-9-16,-5 1-2 16,0-2-9-16,-3 0 3 0,-6 0 7 15,-3-2-27-15,0-1 1 16,0-1-5-16,-7 1 23 15,-11-3 0-15,-3-1 8 16,-3-1 3-16,-4-3 1 16,1-2 4-16,4 0-3 15,4 0-5-15,7-10-15 16,6-2-13-16,6-7-66 16,0-4-4-16,8-8-229 15</inkml:trace>
  <inkml:trace contextRef="#ctx0" brushRef="#br0" timeOffset="14812.78">20567 7682 508 0,'0'0'201'16,"0"0"-192"-16,0 0 76 16,0 0 18-16,0 0-67 15,0 0-24-15,1 20 8 16,1 7 24-16,-2 9 3 15,0 3-44-15,0 4 16 16,0 2 11-16,-2 0-28 16,1-1 5-16,1-3-7 15,0-2 0-15,0-2-1 16,1-3 1-16,4-8-16 16,-1-7 11-16,2-8-38 15,-3-5 7-15,2-6-49 16,-3 0-98-16,-2-15 48 0,0-6-244 15</inkml:trace>
  <inkml:trace contextRef="#ctx0" brushRef="#br0" timeOffset="14971.45">20548 8042 453 0,'0'0'93'16,"0"0"-84"-16,0 0 50 15,0 0 0-15,123-36-32 16,-68 24-4-16,5 0-23 15,0 2 0-15,-1 2-5 16,-9 1-33-16,-12 0-98 16,-15 2-258-16</inkml:trace>
  <inkml:trace contextRef="#ctx0" brushRef="#br0" timeOffset="18721.68">18452 9186 224 0,'0'0'13'0,"0"0"10"16,0 0 57-16,0 0 13 15,0 0-30-15,0 0-30 16,0-24 18-16,0 24-24 16,0 0 15-16,0 0 2 15,0 0-29-15,-3 19-13 0,-2 13 11 16,1 15 57-16,1 7-9 16,3 2-56-16,0-1 5 15,0-8 3-15,0-7-13 16,7-6 1-16,1-9 0 15,-2-6-1-15,0-9 0 16,-1-5-3-16,-4-3-9 16,3-2 11-16,-1 0 2 15,2-14 0-15,-1-14 8 16,1-9 2-16,-5-9-22 16,0-8 5-16,0-4-21 15,0-2-6-15,-2-3-4 0,2 9 8 16,0 10 3-16,5 10 2 15,14 11 19-15,2 9-2 16,3 8 7-16,1 6-4 16,1 0 4-16,-6 21-2 15,-5 9-3-15,-10 7 2 16,-5 6-6-16,0-2-5 16,-9 0-16-16,-9-7-11 15,3-7 18-15,-4-8-7 16,-1-6 20-16,1-6 3 15,0 0 7-15,2-5-20 16,4-2-45-16,7 0-4 16,4 0-118-16</inkml:trace>
  <inkml:trace contextRef="#ctx0" brushRef="#br0" timeOffset="19397.4">18920 9251 493 0,'0'0'36'0,"0"0"-14"16,0 0-17-16,0 0 7 16,0 0 20-16,-82 65-8 0,58-18 21 15,5 1-12-15,11-2-32 16,8-9-1-16,0-8-10 15,10-8-13-15,6-8 16 16,-1-6-22-16,3-7 12 16,-3 0 17-16,-1 0 0 15,-1-17 13-15,-3-2-13 16,-4-3 0-16,-2-5-6 16,-4 3 5-16,2-3-22 15,-2 4 10-15,0 6 7 16,1 6 1-16,-1 4 2 15,0 7-1-15,2 0 3 16,1 5-7-16,0 14 8 0,3 7 29 16,1 4-17-1,-1-1 23-15,2 0-33 0,1-8 2 16,-1-3-8-16,2-4 4 16,-1-10-21-16,4-4-6 15,3 0 25-15,4-6-9 16,3-14 11-16,0-5-2 15,-2-10-5-15,-2-1-10 16,-7-8-2-16,-4-9-40 16,-3 0-37-16,-5 0 25 15,0 12 71-15,0 11 98 16,-4 13 75-16,-3 10-70 0,2 5 1 16,2 2-32-1,2 0-72-15,-2 23 12 0,1 12 3 16,1 13 20-16,1 10-8 15,0 0-9-15,0 0-15 16,0-7-3-16,1-10 0 16,2-5-2-16,0-9 0 15,-1-4-32-15,-2-7-40 16,0-9-47-16,0-7-70 16,-9 0-228-16</inkml:trace>
  <inkml:trace contextRef="#ctx0" brushRef="#br0" timeOffset="19518.91">19126 9431 525 0,'0'0'9'0,"0"0"-9"15,0 0 1-15,84-31 3 16,-55 25-4-16,0-5-102 0,-7-4-242 16</inkml:trace>
  <inkml:trace contextRef="#ctx0" brushRef="#br0" timeOffset="19882.4">19380 9053 601 0,'0'0'26'15,"0"0"26"-15,0 0-52 16,0 0 6-16,0 92 77 16,-2-31-21-16,-1 8-12 0,3-1-34 15,0-6-14-15,0-10 6 16,0-14-3-16,0-10-5 15,0-12 0-15,2-8 0 16,1-6-2-16,-3-2-2 16,4 0 4-16,1-10 11 15,2-15-8-15,1-8-2 16,2-3 3-16,0 2-1 16,1 6-4-16,1 10 1 15,1 9-5-15,2 6-3 16,-1 3 5-16,3 5 3 15,1 14-3-15,2 4 5 16,-4 5-4-16,1-1-4 0,-4-4 6 16,0-2-4-1,-2-5 4-15,4-2-80 0,0-6-29 16,4-6-57-16</inkml:trace>
  <inkml:trace contextRef="#ctx0" brushRef="#br0" timeOffset="20160.41">20087 9138 694 0,'0'0'22'0,"0"0"-19"0,0 0 92 16,0 0-57-1,0 0-15-15,0 0-1 0,-56 77-6 16,46-34 2-16,1 6-9 15,6-6-9-15,3-4-1 16,0-5 1-16,9-7-3 16,8-8 3-16,0-7-4 15,4-7 4-15,6-5-1 16,5 0-5-16,0-8-60 16,3-10-72-16,-1-4 23 15,-3-8-167-15</inkml:trace>
  <inkml:trace contextRef="#ctx0" brushRef="#br0" timeOffset="20460.61">20345 9208 219 0,'0'0'297'16,"0"0"-176"-16,0 0-10 15,0 0-40-15,0 0-51 0,0 0 2 16,-47 55 13-16,34-19-22 16,4 1 2-16,6-3-15 15,3-5-7-15,0-14 5 16,2-4-10-16,10-10 12 15,7-1 0-15,5-7 0 16,1-13 8-16,1-10-8 16,-4 0-6-16,-3-6-3 15,-5-3-4-15,-4 5-6 16,-7 2 10-16,-3 6 9 16,0 8 8-16,0 7-8 15,-9 5 0-15,2 3 2 16,1 3-2-16,0 0-5 0,3 0-43 15,1 4-79-15,2 3-23 16,3-5-286-16</inkml:trace>
  <inkml:trace contextRef="#ctx0" brushRef="#br0" timeOffset="20828.36">20752 9072 486 0,'0'0'162'16,"0"0"-147"-16,0 0 79 15,0 0-70-15,0 0 11 16,0 0-6-16,-81 10-18 0,62 5-4 16,4 1-7-1,6-1 0-15,3 1-16 0,6-3-15 16,0 4 29-16,6-3-12 16,11-1 6-16,5-1 7 15,5-1 2-15,2 0 0 16,0 3-1-16,-3-3 7 15,-4 2-7-15,-5-3 0 16,-6 0-4-16,-6 0 2 16,-5-2-9-16,0 0-8 15,0 2 10-15,-17-3 9 16,-7 4 3-16,-4-2 10 16,-6-5-13-16,-2-1 13 15,0-3-12-15,2 0 6 0,11 0-7 16,5-12-23-1,11-3 11-15,2-4-107 0,5-8-87 16</inkml:trace>
  <inkml:trace contextRef="#ctx0" brushRef="#br0" timeOffset="21070.46">20918 8869 674 0,'0'0'0'0,"0"0"0"16,0 0 29-16,0 0 29 16,13 115 35-16,-12-60-31 0,1 5-43 15,-2 3 8-15,1 2-26 16,1-2 2-16,-1-9 6 16,2-9-9-16,0-8 0 15,3-10-8-15,-1-8-70 16,2-5-70-16,-4-14-7 15,-3 0-381-15</inkml:trace>
  <inkml:trace contextRef="#ctx0" brushRef="#br0" timeOffset="21212.07">20934 9281 645 0,'0'0'15'15,"0"0"-6"-15,0 0-9 16,0 0 13-16,110-46-13 0,-54 34-1 15,0-1 1-15,-2-1-82 16,-12-1-369-16</inkml:trace>
  <inkml:trace contextRef="#ctx0" brushRef="#br0" timeOffset="23071.11">21366 4030 24 0,'0'0'43'0,"0"0"25"15,0 0 38-15,0 0-13 16,0 0 14-16,0 0 8 15,29 1-50-15,-26-1-37 16,1 0-18-16,4-1-6 16,8-4-3-16,14 3 2 15,10-1-3-15,17 0 0 16,4 3 0-16,-1 0 0 16,-1 0 0-16,-7 0 4 15,-4 8-11-15,-5 2 7 16,-10 3-4-16,-9 1 1 15,-10 2-8-15,-7 2-5 16,-5 7-13-16,-2 7 25 0,0 7 3 16,0 7 2-1,0 4 9-15,-2 4 13 0,2 9-22 16,0-1 11-16,0 5 1 16,9 5-3-16,0 4 1 15,3 3-8-15,0 3 14 16,1 0-7-16,0-4-3 15,-2 3 11-15,0-2-16 16,-1 1 0-16,-1-1 20 16,0-4-18-16,0-2 13 15,-2-1-4-15,-1-4 19 16,-3 0-14-16,-3 3-8 16,0 1 2-16,0 1 18 15,0-1-30-15,3-4 0 0,5-6 2 16,2-4 4-16,-1 1-6 15,0-3-1-15,1 1 1 16,-2-1 16-16,0-2-14 16,-1-1 8-16,-2 1 7 15,-1 0-10-15,-4 1 0 16,0 3 0-16,0-1-5 16,0 0 6-16,0-1-8 15,0 0 0-15,1 0 5 16,1 0-5-16,-1-1 5 15,1-2-3-15,-1-2-2 16,-1-2 20-16,0 0-19 16,0 0 5-16,0 5 4 15,2-1-6-15,2 2 1 16,-1-4-1-16,0-2-3 0,-1 1 14 16,-2 2-15-16,1-4 0 15,-1 2 4-15,2-2-3 16,-2-4 4-16,0 1-5 15,0-2 0-15,2 1-4 16,2 1 4-16,0 3 0 16,2 4 3-16,0 1-3 15,0-1 0-15,-3 2-3 16,-1-1 8-16,0 3-2 16,-2-1-3-16,0 2 0 0,0 1-1 15,0-2 1-15,0-2 0 16,0-2-1-16,0-6 1 15,0-3 1-15,3 0-1 16,5-3 0-16,3 1-3 16,0 0 4-16,1-2-1 15,-3 4 0-15,3 0 2 16,-1 0-8-16,-1-3 6 16,0-1-2-16,-2-1 2 15,-2-1 1-15,-1-1 2 16,0-5-3-16,1-4 2 15,-1-4-9-15,-2-2 7 16,1-5-7-16,1 1 7 0,-1-2-5 16,1-1 4-1,-1-1 1-15,1-2-4 0,-1 1-6 16,1-2 10-16,-1 1-1 16,-1-2-4-16,1 0 0 15,-1-1 5-15,-1-1-3 16,1 1-13-16,-2-4 15 15,2 1-9-15,-3-2 5 16,2 0 3-16,-2-1 2 16,0 2-2-16,0 5-1 15,-19 1 6-15,-17 7 23 16,-24 3-26-16,-26 4 0 16,-37 2 0-16,-36 3-14 15,-38-2-73-15,-42 0 79 0,-29-1-122 16,-28 4 21-16,-5-4-66 15,8-2-228-15</inkml:trace>
  <inkml:trace contextRef="#ctx0" brushRef="#br0" timeOffset="24819.09">17829 4642 440 0,'0'0'0'15,"0"0"-38"-15,-87-56 36 16,50 42 4-16,-4 1 3 16,-3 4-5-16,-1 2 42 15,0 6-4-15,5 1-34 0,4 0 11 16,6 0-10-16,6 4 3 15,8 10-5-15,-2 6 1 16,4 4-4-16,1 5 0 16,3 9 0-16,-2 9 5 15,1 7-2-15,-2 8-1 16,-5 2 4-16,-3 7-3 16,2 6-2-16,-1 3 5 15,8 5-6-15,5-2 17 16,4 1-14-16,3 2 6 15,0 0 13-15,12 0-12 16,5-1-1-16,2 2-6 16,-2-1 3-16,-1 0 6 0,-3 1-11 15,-3 0 11-15,-1 3-4 16,-1 0 2-16,-2-2 10 16,-2-4-18-16,-1-2 9 15,0-2 6-15,-1-1-7 16,1 1 0-16,1 2 4 15,-1 0 0-15,6-3 3 16,0 0-10-16,5-1-6 16,5-3 16-16,2 6-15 15,0-3-1-15,1 3 4 16,2-5 0-16,-3-4 3 16,-3-1-7-16,-1-1 0 0,-4 2 16 15,-4 3-8-15,-2 5 2 16,-4 8-1-16,-2 2 9 15,-1-1-13-15,0-3-4 16,0-7-2-16,0-5 1 16,0-3 4-16,0-7-3 15,0-2 4-15,2-5 10 16,2 0-9-16,2 3-7 16,1 0 0-16,1 5 20 15,3 3-19-15,1 5-1 16,3 1 0-16,1 1 4 15,0-6-9-15,2-6 5 16,-3-8 0-16,0-2 2 0,-3-3-1 16,-3-1-1-1,1 0 2-15,-4-2 0 0,0 0-2 16,2 2 0-16,1 2 0 16,-3 7-1-16,3 17 5 15,-2-3-4-15,-1-3 6 16,0-5 1-16,-6-23-7 15,1-5 0-15,-1-3 0 16,0-7 1-16,0-4-1 16,0-6 0-16,0-4 2 15,2-4 0-15,-2-3-2 16,0-2-2-16,0-3 2 16,0 1 8-16,0-1-7 15,0 0 0-15,0 1 2 0,0-1-1 16,0 2-4-16,0 2-9 15,0 2 10-15,0 0-8 16,0-1 9-16,0 1-1 16,0-2 0-16,0 1 1 15,0-2 0-15,0 1-4 16,0 1 4-16,0-4-7 16,0 2 7-16,0-3-32 15,0 0-7-15,11 0 16 16,11 0 13-16,11-6 0 15,13-8 10-15,19-1 4 16,15-4-4-16,11 0 0 16,4-3-1-16,6 4 2 15,-2 1-1-15,-1 2 0 16,-4 1 6-16,-10 3-13 0,-14 1-20 16,-16 2-16-16,-15 1-16 15,-19-1-53-15,-9-3-76 16,-7 1-8-16,-4-2 96 15,0 1 5-15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1T08:46:50.5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14745 8447 207 0,'0'0'38'62,"0"0"-12"-62,0 0 16 0,0 0 16 0,0 0 7 0,0 0-7 0,0 0-33 0,0 0 5 0,-64-8-13 0,64 8 17 16,-3 0-24-16,3 0 0 15,0 0 0-15,0 0-10 16,0 0-24-16,0 0 11 16,0 0 13-16,11 0 13 15,5 3-13-15,11 2 0 16,10-1-3-16,8-2 6 15,10-2-3-15,9 0 0 0,8 0 10 16,7 0 1-16,7 0-11 16,4 0 1-16,2 0-5 15,5-4 8-15,8 0-1 16,4 0-2-16,-1-1-1 16,2-3 0-16,-5 2 3 15,-3-2-3-15,1 2 4 16,-5 1-4-16,-3 0-3 15,-1 0 1-15,-3 0 4 16,2-1-9-16,4 0 8 16,10-1-1-16,10-1 19 15,12-2-19-15,10 0-5 0,1 2 5 16,-1 5 2-16,-5 3 5 16,-11 0-7-16,-10 0 0 15,-12 2 6-15,-8 1-6 16,-11 1 0-16,-13-1 1 15,-14-1 4-15,-16-2-7 16,-16 0 2-16,-10 0 0 16,-10 0-7-16,-3 0 17 15,0 0-12-15,0 0 2 16,0 0-23-16,0 0 23 16,0 0-11-16,0 0-6 15,0 0-24-15,0 0-44 16,0 1-64-16,1 1-38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09T00:36:48.5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3590 8857 85 0,'0'0'58'0,"0"0"-54"16,0 0-4-16,0 0-8 15,0 0-19-15,0 0 27 16,0 0 23-16,15-18-11 16,-9 15 14-16,-2 2-6 15,1-1 0-15,-1 2 11 16,2 0-8-16,0 0-2 16,0 0-8-16,3 0-1 15,3 0-7-15,3 6-3 16,3 5 29-16,0-1-4 15,1 2-23-15,6-1 3 0,-1-1-4 16,7-2 2-16,4-1 28 16,1 0-20-16,4-2-6 15,3 2 9-15,8-2 6 16,7-1-12-16,8 2 4 16,13-1-6-16,7 1-7 15,4 0 12-15,-1-1-13 16,-2 1 1-16,-8 2 4 15,-2-3-4-15,-2 1 4 16,-4-2-5-16,0-2-1 16,-1 0 1-16,3-2 0 15,0 0-1-15,3 0 2 16,0 0-1-16,3 0 0 0,5 0 3 16,2 0 4-1,1 0-7-15,-7 0 0 0,-5-2-1 16,-5 0-5-16,-6-2 6 15,-6-1 0-15,-5 2 1 16,-7 0 4-16,-6-1-5 16,-7 3 0-16,-5 0 5 15,-7-1-5-15,-3 2-4 16,-6 0-3-16,-8 0-17 16,-1 0-42-16,-3 0-96 15,0 0-130-15</inkml:trace>
  <inkml:trace contextRef="#ctx0" brushRef="#br0" timeOffset="1184.97">9043 10040 299 0,'0'0'47'16,"0"0"-37"-16,0 0-3 15,0 0-7-15,0 0 0 16,0 0 0-16,-3 0 5 16,3 0 2-16,0 0 6 15,0 0-3-15,0 0-1 16,0 0 3-16,0 0-12 0,0 3-17 15,6 1 17-15,10 2 15 16,5-2-6-16,8 4-2 16,8-1 5-16,11 2 1 15,8-1 2-15,10 2-5 16,6-2 0-16,1 3-8 16,0-2-2-16,0-1 0 15,0 1 7-15,2-1-4 16,4 1-3-16,4-2 2 15,5 1 2-15,4 1-4 16,4 1 1-16,4-3 6 16,0 1-4-16,6 0 3 15,4-4-5-15,-1 3 4 0,1-1-5 16,-5-4 0 0,-4 4 0-16,-8-1 6 0,-8-2 5 15,-8 2-11-15,-8-1 0 16,-6 1 10-16,-8-2-4 15,-3 0 7-15,-6-2-13 16,-6 1 0-16,-5-1 6 16,-13-1-5-16,-8 0 11 15,-10 0 3-15,-2 0-2 16,-2 0 24-16,0 0-16 16,0 0-17-16,0 0-3 15,0 0 2-15,0 0-3 0,0 0-11 16,0 0-14-1,0 0-16-15,0 0-23 0,-5 0-55 16,-7 0-62-16,-3 0-71 16</inkml:trace>
  <inkml:trace contextRef="#ctx0" brushRef="#br0" timeOffset="3428.33">5062 11318 270 0,'0'0'22'0,"0"0"-5"16,0 0 55-16,0 0-63 16,0 0-8-16,0 0 22 15,0 0 12-15,3-10 2 16,-3 10-7-16,0 0-14 15,0 0-8-15,0 0 3 16,0-1-11-16,6 1-12 16,12 0 12-16,6 0 5 15,17 0 2-15,6 0 4 0,11 0 2 16,8 7-9 0,8-2 2-16,11 6-3 0,12-3 1 15,6 1-4-15,7 2-2 16,2-5 0-16,5 3 2 15,1 1 0-15,-2 0 0 16,-3-2 0-16,-8 2-1 16,-4-2-3-16,-9 0 6 15,-4 0-4-15,-7 0 2 16,-5-1 0-16,-13-2 0 16,-14 0-2-16,-10-2 1 15,-14-1-3-15,-13 0 2 16,-4-1-20-16,-8 0-25 15,0-1 1-15,0 3 20 0,-14-2-30 16,-10 1-69-16</inkml:trace>
  <inkml:trace contextRef="#ctx0" brushRef="#br0" timeOffset="6134.04">5784 12818 391 0,'0'0'18'0,"0"0"-11"16,0 0 43-16,0 0-31 16,0 0-17-16,0 0-2 15,-13-34 0-15,13 32 0 16,0-1 7-16,0 1 6 16,0 2-4-16,0 0-6 15,0 0 2-15,0 0-5 16,0 0-11-16,0 0-10 15,0 0 21-15,7 0 14 16,14 0-14-16,9 0 9 16,12 0-2-16,14 2 10 15,10 3-2-15,13 1-13 0,9 0 4 16,6 1-5-16,6-1 12 16,1 4-10-16,5 1 0 15,3 3-2-15,0-3 4 16,10 0-1-16,2-1-3 15,3-3-1-15,5 1 0 16,1-2 8-16,2 0-7 16,-4-1 11-16,-3 1-11 15,-3 0 21-15,-5-1-16 16,2-5 0-16,-7 3 10 16,-7-3-7-16,-10 2-3 15,-10-1-6-15,-8 1 7 16,-14 1-1-16,-9-2-5 15,-14 3 8-15,-12-1-8 0,-8-2-1 16,-11 1 2-16,-5-2-4 16,-4 0 5-16,0 0-3 15,0 0 0-15,0 0 0 16,0 0-4-16,0 0 3 16,0 1-21-16,0-1-27 15,0 0-69-15,0 0-102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1T09:59:20.1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18889 9274 734 0,'0'0'12'0,"0"0"-16"16,0 0 8-16,0 0 21 15,0 0-9-15,0 0-15 16,0 0 16-16,-24-17-14 16,24 17-3-16,0 0-5 0,13 0 5 15,19 0 22-15,21 0-12 16,28 0 18-16,25 0 30 15,27 0-48 1,14 0 7-16,13 0-2 0,10 3-15 16,-3 6 12-16,5 3-12 15,-10 1 0-15,-2 3-1 16,-4-2 5-16,-5-2-4 16,3-2 2-16,4-7-1 15,2-3-1-15,5 0 0 16,-8 1 0-16,-11 2-2 15,-15 5 9-15,-15-4-8 16,-17 1 2-16,-17 0-1 16,-21-2 0-16,-16-1-2 15,-14-2 2-15,-10 0 0 0,-8 0 0 16,-8 0 0-16,-4 0 0 16,-1 0-33-16,0 0-40 15,-13 0-72-15,-24 5-109 16</inkml:trace>
  <inkml:trace contextRef="#ctx0" brushRef="#br0" timeOffset="2228.32">18882 9165 323 0,'0'0'116'0,"0"0"-39"16,0 0-68-16,0 0 75 15,0 0-80-15,0 0 24 16,-7-21-10-16,7 21-7 15,0 0-6-15,0 0 1 16,0 0 1-16,0 0-2 16,0 0-5-16,0 0-8 15,0 13 8-15,0 14 2 0,0 7-1 16,-1 11 17 0,-5 11-15-16,-3 6 12 0,0 2-10 15,-1 3-5-15,-5-1 8 16,3 2-7-16,-4 4 0 15,-1 4 0-15,-4 5 1 16,0 0 12-16,2 0-14 16,0 0 0-16,1 3 8 15,3 2-7-15,-1 9 7 16,0 0-8-16,3 0 6 16,3-3 1-16,-3-3-7 15,0 1 0-15,0 4 11 0,-5 0 3 16,1-1-6-16,0-4-5 15,1-9 0-15,0-7 0 16,4-10-3-16,-1-8 0 16,5-7 5-16,4-10-5 15,4-11 0-15,0-10-2 16,0-7 4-16,0-6 9 16,0-3-10-16,0-1-1 15,4 0 21-15,2 0-19 16,-2 0 1-16,0 0 3 15,0 0-6-15,4 0 6 16,1 2-6-16,7-2 0 16,7 0 3-16,7 0-3 0,12 0 0 15,11 0 2-15,9 0-2 16,7 0 5-16,6 0-5 16,4 0 0-16,1 0 5 15,1 0-5-15,1 1 0 16,1 1 4-16,5 0 3 15,2 0 1-15,-3-2-8 16,2 0 0-16,2 0 2 16,7-6 0-16,7-1-2 15,8-1 5-15,5 8-4 16,3-3 8-16,-1 3-9 16,-3 0 0-16,-1 0 2 15,-7 7 6-15,-6-3-9 0,-7-4 1 16,-8 0 0-16,-5 0 0 15,-7 0 0-15,-4 0 0 16,-8-4 3-16,-5 0-3 16,-3 4 0-16,-8 0 3 15,-5 0-1-15,-8 0-3 16,-3 0 1-16,-4 0 0 16,-3 0-1-16,1 0 4 15,-1 0-5-15,5 0 2 16,4 0 0-16,-1 0 4 15,0 0-4-15,-3 0 0 16,-5 0-5-16,-8 0 11 16,-3 0-6-16,-5-3 7 15,-1-2 11-15,-4 1 12 0,5-4-14 16,-3-1-7-16,2-4 15 16,1-3-24-16,-1-1 6 15,0-3 2-15,1-3-5 16,0-5-2-16,3-5-1 15,0-1 3-15,0-4-3 16,-2-5 0-16,-1 1 0 16,1-2-1-16,-2 0 3 15,-2 1-1-15,0 2-1 16,0 1 0-16,-2-1-3 16,-2 1 3-16,-2-3 0 15,0-2-3-15,0 2 5 0,0-1-6 16,0-2 4-16,0-1 0 15,4 0 3-15,4 2-3 16,2 1 0-16,2 1-1 16,-1 1 1-16,-2 3 0 15,-1 1-6-15,-3 4 12 16,0 0-10-16,-2 0 4 16,1-2 0-16,-1 0 1 15,0-1-1-15,-3-2 1 16,4-2-1-16,-1-1 0 15,5 0-1-15,2 0 1 16,2 1-4-16,0 1 3 16,-1 5 2-16,-1 1-1 0,-1 5 0 15,-1 1 0 1,-2 1 0-16,1 2 0 0,-3 2-1 16,2-2 1-16,0 3 0 15,0-2 0-15,0-2-1 16,-1 3 2-16,-1 0-1 15,1 3 0-15,1 1 0 16,-2 2 0-16,2 0 0 16,-2 1 0-16,1 3-3 15,-4 3 7-15,3-1-7 16,-3 1 3-16,-1 2-3 16,2 1 3-16,-2 0 0 0,1 0 0 15,-1-1 0 1,0 3 0-16,0 1-11 0,0 1 9 15,0 1-4-15,0-1 5 16,0 3-7-16,0 0 5 16,0 0-1-16,0-2 4 15,0 2 3-15,0 0-3 16,0 0 0-16,0 0 5 16,0 0-4-16,0 0-2 15,0 0 1-15,0-3 0 16,0 0 4-16,0 0-4 15,0 2-7-15,-1 0 5 16,-4-2-1-16,-7 0 1 16,-7 1 1-16,-10-1 2 15,-8 2-15-15,-8 0 5 0,-4 0-37 16,-3-1-59-16,-6 0-18 16,-8-5-152-16</inkml:trace>
  <inkml:trace contextRef="#ctx0" brushRef="#br0" timeOffset="4127.13">20169 8473 350 0,'0'0'8'0,"0"0"9"16,0 0 28-16,0 0-31 15,0 0-3-15,0 0-13 16,0 0 4-16,-17 65 19 16,10-32 7-16,-3 2 9 15,0 3-5-15,-2 0-1 0,1 1 16 16,0-4-26-16,-1-3-21 16,5-4 0-16,1-6 19 15,1-5-19-15,4-8 3 16,-1-4 7-16,2-2-8 15,0-3 12-15,0 0 17 16,0-6 12-16,9-17 12 16,6-6-55-16,3-8 1 15,1-5 4-15,4-3-3 16,-5 1-4-16,3-1-10 16,-3 1-9-16,-2 3 20 15,-1 4-5-15,1 5 6 0,-2 4 0 16,1 2-7-16,-3 5 3 15,1 4 2-15,-3 4 2 16,1 3-5-16,-1 6 5 16,-2 1-9-16,-2 3 7 15,-2 0-3-15,2 0 2 16,-3 0-5-16,-1 13 8 16,-2 7-4-16,0 7 4 15,0 7 0-15,0 5 2 16,-8 4 1-16,-2 1-3 15,1-3-5-15,0 0 5 16,2-5 9-16,0-3-9 16,4-3 0-16,0-5 4 15,3-2-2-15,0-3-4 0,0-5 0 16,0-2 2-16,0-7-11 16,2 1-15-16,1-7-40 15,-2 0-146-15,-1 0 40 16</inkml:trace>
  <inkml:trace contextRef="#ctx0" brushRef="#br0" timeOffset="4323.84">20096 8711 99 0,'0'0'453'0,"0"0"-453"15,0 0-20 1,0 0 19-16,0 0 1 0,0 0 10 15,82-10 22-15,-40 7-25 16,4 3-2-16,-2 0 2 16,2 0-7-16,-7 0-24 15,-9 0-161-15</inkml:trace>
  <inkml:trace contextRef="#ctx0" brushRef="#br0" timeOffset="8160.21">19245 9614 123 0,'0'0'6'15,"0"0"-4"-15,0 0 17 16,0 0-18-16,0 0 3 16,0 0 0-16,0 0 5 0,-40 10 2 15,31-2 5-15,0 0 11 16,-1 3-5-16,0-3-2 15,1 1-7-15,2 0 30 16,3-1-29-16,2 0-4 16,1 0-10-16,1 0 0 15,0-3 0-15,0 0 2 16,0 2-1-16,3-5 10 16,9 1-6-16,3-3 14 15,0 0 3-15,3 0 24 16,0-3-4-16,1-7-27 15,0-4-2-15,-2-1 18 16,-1-3-12-16,-4 3-10 16,-6 0 2-16,-1 6-6 15,-5 1 35-15,0 3-26 0,0 1-13 16,0-1 4 0,-2 5 10-16,-7 0-10 0,-3 0-5 15,-1 0 11-15,-2 0-3 16,-3 0-8-16,4 8 0 15,0 1-4-15,0 3 4 16,4 0 0-16,1 0 0 16,1 1 3-16,4-2-6 15,2-1 3-15,2-3-3 16,0-1-2-16,0-4 5 16,0 1-1-16,0-2-7 15,3-1 16-15,9 0 0 0,2 0-5 16,-1-7 2-16,-1-6 0 15,-2-1-3-15,-2 2 1 16,-3 2-3-16,-5 3 0 16,0 3-4-16,0 4 4 15,0 0-4-15,-13 0 4 16,-7 10 2-16,-7 8-1 16,2 1-1-16,0-1 10 15,6-1-12-15,3-3 6 16,5-2-4-16,4-2 0 15,4-3 0-15,1-1-10 16,2-4 7-16,0-2 3 16,0 0-13-16,3 0 13 15,12 0 0-15,8-10 15 16,5-2-10-16,-3-5-3 0,1 0-2 16,-7 5 0-1,-3 0-1-15,-7 6 1 0,-4 3 0 16,-5 1-1-16,0 2 1 15,0 0-6-15,0 0-6 16,0 0 12-16,0 0-2 16,0 0 2-16,0 0 0 15,0 0-3-15,3 0-2 16,0 0 5-16,3 0 0 16,-2 0 2-16,4 0-3 15,1 0 1-15,3 0 0 16,0-1 5-16,1-7-5 0,-6-1-2 15,-2 1-2-15,-4 3 8 16,-1 4-8-16,0-1-12 16,0 2 16-16,-9 0 14 15,-4 0-13-15,0 0 9 16,-1 2-10-16,4 4 0 16,1-1 4-16,3 1-4 15,-1 0 0-15,2-1 2 16,3 2-2-16,2 3-13 15,0 0 2-15,4 0-72 16,9-2-184-16</inkml:trace>
  <inkml:trace contextRef="#ctx0" brushRef="#br0" timeOffset="10028.2">21762 11330 312 0,'0'0'73'16,"0"0"4"-16,0 0 40 15,0 0-59-15,0 0-2 16,0 0-48-16,-13-16 23 16,10 10 35-16,-2 2-52 15,0-2 3-15,-1 1 5 0,0-1-19 16,-1-1 21-16,1 2-23 16,0-2-1-16,0 1 5 15,0 1-5-15,0 3 0 16,2 2-4-16,-2 0-8 15,0 0 7-15,-3 0-5 16,-1 13 10-16,-1-1-1 16,2 2-7-16,2 0 3 15,2 0 3-15,4-1-4 16,1-1 3-16,0-4-3 16,0-2 2-16,0-3 0 15,3 1 3-15,7-3 0 0,5-1 0 16,3 0-9-16,0-2 5 15,0-9-20-15,-5-1 6 16,-1 0 8-16,-5 1-3 16,-2 1 11-16,-5 3 1 15,0 1 2-15,0 4-5 16,0-1-6-16,0-1 11 16,-6 4 2-16,1 0 4 15,1 0 3-15,0 0-9 16,1 0 4-16,0 0-1 15,-2 7-3-15,1 0-1 16,2-2-1-16,1 1 2 16,-1 1-5-16,2-4 1 0,0 1-3 15,0-2 0 1,0 0-5-16,0-2 12 0,8 0 11 16,1 0-11-16,1-2-14 15,0-9 13-15,-3 0 2 16,-3 1-5-16,-2 1 4 15,-2 5-5-15,0-1 4 16,0 4-7-16,-2 1 8 16,-12 0 24-16,-2 0-20 15,1 3 9-15,3 4-7 16,0 1-6-16,5 0 3 16,1-2-2-16,1 1-2 0,3-1-8 15,2 0 9 1,0-1-10-16,0-3-3 0,0-1 13 15,0 0-4-15,10-1 11 16,2 0 3-16,2 0-8 16,0-4 2-16,-3-6-8 15,-3 3-12-15,-3-1 16 16,-4 3 11-16,-1 4-11 16,0 1-10-16,0 0-2 15,-4 0 12-15,-4 0 20 16,-2 7-10-16,3 0-2 15,2 0-4-15,4-2-1 16,1 0-3-16,0-3 0 16,0 0-6-16,0 1 0 15,0 2 3-15,0-1 3 0,7-3 0 16,7-1 5-16,2 0-6 16,-4 0 1-16,0 0-8 15,-5-1 2-15,-4-3 2 16,-3 1 4-16,0 3 0 15,0 0-6-15,0 0-6 16,-1 0 12-16,-10 0 12 16,0 0 7-16,0 0-14 15,3 0 6-15,5 0-6 16,0 0 0-16,3 0-10 16,0 0 0-16,0 0-7 15,0 0 1-15,0 0-16 0,3 0 27 16,5 0-9-16,-1-3 17 15,-2-3-10-15,-3 1 4 16,-2 0 6-16,0 4-8 16,0-1-12-16,0 2 8 15,-2-1 4-15,-7 1 7 16,-3 0 9-16,-3 0-10 16,0 0-3-16,-3 0-6 15,3 0 0-15,0 0 3 16,3 0-14-16,1 0-45 15,2 0-108-15,-1 0-189 16</inkml:trace>
  <inkml:trace contextRef="#ctx0" brushRef="#br0" timeOffset="13217.07">19025 10556 337 0,'0'0'6'16,"0"0"21"-16,0 0-12 15,0 0-10-15,0 0 3 0,0 0-8 16,0 0 0-16,3-7 10 15,-3 7-9-15,0 0 22 16,0 0 32-16,0 0-15 16,0 0 9-16,1 0-25 15,-1 0 6-15,0 0-10 16,0-1-7-16,0-1-9 16,2 1-4-16,-2 1 0 15,0 0 2-15,0 0-2 16,0 0-3-16,0 0-15 15,0 0-22-15,0 11 36 16,-6 6 4-16,-5 3 5 16,2 4 14-16,2 4-15 15,-5 3 0-15,3 4 1 0,-2 1-2 16,0 2-3-16,0-1 0 16,1-4 6-16,-1-2-8 15,4-3 7-15,1-4-2 16,3-4-3-16,0-3 3 15,1-3-3-15,2-5-10 16,-1-4 10-16,1 0 2 16,0-4-2-16,0-1-2 15,0 0-22-15,0 0-50 16,0 0-63-16,1-8-174 16</inkml:trace>
  <inkml:trace contextRef="#ctx0" brushRef="#br0" timeOffset="15390.67">19041 10539 132 0,'0'0'57'16,"0"0"-42"-16,0 0 24 16,0 0 11-16,0 0 13 15,0 0-36-15,0-13-13 0,0 12 23 16,0 1-10-16,0 0-5 15,0-1 1-15,0 1-23 16,0 0-13-16,0 0 13 16,0 0-4-16,5 0 9 15,5 0-5-15,2 0 4 16,6 0 16-16,1 0-20 16,7 0-2-16,2 1 2 15,2 3 5-15,1-1-1 16,-1 1-4-16,1 2 0 15,-1-3 0-15,0 0 0 16,-3 0 0-16,1-1 3 16,-4 1-3-16,-3 0-3 15,-2-3-9-15,-3 2-1 0,-2-1-1 16,-2-1-11-16,0 0-3 16,-3 1 17-16,-3-1-5 15,1 0 5-15,-2 0 10 16,-2 0 2-16,-2 0-1 15,1 0 0-15,-2 0-4 16,0 2 4-16,0-2-1 16,0 5 0-16,0-2-3 15,0 2 4-15,0-1 2 16,0 6-2-16,0-1-5 16,0 2 5-16,0 3-1 0,0-1 1 15,0 3-2 1,0 3 2-16,-5-1 10 0,2 1 1 15,-1 5-10-15,-2-2 7 16,3 1 0-16,-2 2-8 16,4 0-1-16,-2-2 1 15,-2 1 10-15,4-4-3 16,-2 1-6-16,3-3 2 16,-2-2-3-16,2-1 0 15,-1-1 0-15,1-1 3 16,-3 1-4-16,3 0 2 15,-3 0-1-15,3 0 3 16,-1 0-3-16,-1-2-1 0,2 0 0 16,-1-2 2-1,-2-1-7-15,3 3 6 0,0 1 0 16,-2-2 0-16,2 0 3 16,0-2-6-16,0 0 1 15,0-2 2-15,0-1 0 16,0-4-4-16,0 0 4 15,0-1-2-15,0 1-6 16,0-2-14-16,0 1-6 16,0-1-12-16,0 0 29 15,0 0-14-15,0 0 17 16,0 0 8-16,0 0 0 0,0 0-5 16,-3 0-8-1,0 0-16-15,-3 0 29 0,0 0 5 16,-1 0-1-16,-5 0 43 15,-1 0-2-15,-3 0-13 16,0 0-10-16,1 0-19 16,-3 0 65-16,2 0-54 15,-2 0 8-15,3 0 17 16,-1 0-28-16,2-1 11 16,-1-1-7-16,0 1-7 15,-1-1 2-15,1 0-9 16,0-1-1-16,2 3 11 15,-2-2-11-15,1 1 0 16,-2-1 0-16,2 1 4 16,1-1 2-16,0 0-6 0,2 1 0 15,-2-2 2-15,-1 3-1 16,3-3-1-16,-2 3-10 16,4-1 10-16,1 0 7 15,0 1-7-15,2 0 0 16,0 0 3-16,3 0-3 15,-3 0 0-15,2 0-3 16,-2 0 7-16,0 0-8 16,-2 0-2-16,1 0 6 15,1 0 3-15,-2 0 8 16,-1 0-9-16,1 0-2 16,0 0-7-16,2-1 4 0,2 1 3 15,-1 0 0-15,1 0 4 16,-1 0-4-16,4 0 0 15,-1-2 5-15,2 1-4 16,-1-1-2-16,1 1 2 16,0-1 5-16,0 1 13 15,0-1-19-15,0-5-18 16,0 3 3-16,0 0 15 16,0-1 11-16,0-1-10 15,0-1-1-15,0-1 21 16,0 2-19-16,0-1 3 15,3 0-5-15,-2 4 0 16,2-4 5-16,2 3-5 0,-4-4-1 16,1 4-2-1,-1-3 6-15,1 1 4 16,1 2-7-16,-2-3 0 0,2 2 7 16,0-1-7-16,-1-2 0 15,1 1-6-15,-2-1 6 16,1 1 0-16,-1 2 3 15,1 0 0-15,-1-2-6 16,-1 0-2-16,3 4 5 16,-3-4 9-16,1 3-9 15,1 0 0-15,-2-1 1 16,1-1 3-16,1 0-8 16,-1 2 3-16,-1 1 1 15,0-2-9-15,0 2 13 0,0 1-9 16,0-1 6-16,0 2-2 15,0 0 1-15,0 1 0 16,0-1-4-16,0 1-6 16,0 0 10-16,0-3 0 15,0 3 2-15,0 0 0 16,0 0-4-16,0-3-7 16,0 3 6-16,0 0-7 15,0 0 13-15,0-1-3 16,0 1 3-16,0 0-1 15,0 0 2-15,0 0-4 16,0 0 0-16,0 0 1 16,0 0-1-16,0 0-7 0,0 0-5 15,0 0 2 1,0 0-6-16,0 0-3 0,0 0 19 16,-3 4 0-16,2 2-7 15,-5 2-15-15,5-1-50 16,-4 0-7-16,1-2-124 15</inkml:trace>
  <inkml:trace contextRef="#ctx0" brushRef="#br0" timeOffset="30139.71">24077 9484 349 0,'0'0'3'15,"0"0"-3"-15,0 0 0 16,0 0 0-16,0 0 26 15,80 11-13-15,-53-10 38 16,7 1-1-16,10-2-16 16,18 0 14-16,22 1 3 15,13-1-27-15,13 4 20 16,11-1-33-16,7 0-7 16,11 3 4-16,10-1-6 15,2 3 5-15,-6-1-7 16,1-2 4-16,-12 1-2 15,-10-1-2-15,-5 0-4 0,-12 0 1 16,-8-2 6-16,-9-3-7 16,-13 3 4-16,-14-3 0 15,-13 1 2-15,-9 1-1 16,-9-1-2-16,-5 6 1 16,-5-4 0-16,-2 4-3 15,-2 0-8-15,-2 2-43 16,-4-1-52-16,-7-1-169 15</inkml:trace>
  <inkml:trace contextRef="#ctx0" brushRef="#br0" timeOffset="32253.62">24182 9512 309 0,'0'0'8'0,"0"0"2"16,0 0 53-16,0 0-29 15,0 0-25-15,0 0-9 16,-3-3 0-16,3 3 9 16,0 0-9-16,0 0 0 15,0 14 5-15,-5 9-2 16,-6 9 19-16,-5 7 0 16,-5 5 2-16,-4 7 23 15,-2 3-32-15,-3 4 27 16,0 3-22-16,-1 4 4 15,-2 4-12-15,-1 10 11 0,-2 13-7 16,-6 6 14-16,2 5-29 16,1-1 11-16,0-1 5 15,4-2-15-15,0-2 10 16,2-4 0-16,5-8-12 16,4-9 14-16,6-6-14 15,2-8 0-15,4-8 5 16,0 1-5-16,3-3 5 15,3-1-5-15,0-4 1 16,1-4 4-16,3-7-5 16,2-7 0-16,0-7-4 15,0-5 9-15,0-7-5 16,0-4 0-16,0 0-1 16,0-5-5-16,0 0 6 15,0 1-9-15,0-1 9 0,5 5 1 16,0 1 5-16,3 3-6 15,1-2 0-15,2 0 5 16,1 1-4-16,3-1-1 16,2 0 0-16,5 0 2 15,5 0-4-15,9-1 2 16,4 1 0-16,8 0 6 16,7-1-6-16,6 0 0 15,9 1 1-15,9 1 1 16,5 2 2-16,8-1-4 15,9 0 0-15,7 1-1 0,8 1 4 16,7 1-3-16,2 0 0 16,-1 2-1-16,1-2-2 15,3 2-1-15,-1-1 4 16,-5 0-4-16,-7-2 4 16,-6 0 0-16,-5-2-1 15,-7-1-1-15,-6-3-9 16,-10 1 8-16,-9-1-3 15,-8 0-3-15,-5-1 0 16,-5 0 1-16,-7-2 4 16,-3-2-21-16,-1 3 0 15,2-1 12-15,-3 0 13 0,-3-2-3 16,-5 2 3 0,0-2 0-16,-4-1 0 0,-4 0 3 15,-1 0-2-15,-4 0-1 16,-6 0 0-16,1-2-4 15,-5-7 4-15,2 1 0 16,-3-4 9-16,-1 2-9 16,2-4 0-16,-5 0-3 15,-2-2 6-15,1-1 5 16,-1-3-8-16,5 0 0 16,0-6 7-16,2-3-2 15,2 0-4-15,-1-2-1 0,-2-7 7 16,2-1-4-1,-3-5-3-15,0-4 0 0,1-3 14 16,0-5-3-16,-3-1 14 16,2 3-3-16,0 4-21 15,0 1 22-15,4 1-21 16,1-1-2-16,0 3 10 16,-2 2-10-16,1 4 0 15,-3 3 3-15,-3 0 0 16,1 1 7-16,-1 3-10 15,1-2 0-15,-2-3-5 16,0 1 9-16,-3-3-7 16,1-2 3-16,-1-1-2 15,0 4-6-15,-2 0 8 16,-1 3 0-16,0 0 9 0,0 0-3 16,0-1-8-1,2 3 2-15,1-2 0 0,3 0-5 16,2 4 0-16,2 1 5 15,-1 2 2-15,0 2-2 16,1 0 0-16,1-1-2 16,-2 1 7-16,-3 0-10 15,-2 3 2-15,-1 2 3 16,-3 1-9-16,0 2 10 16,0 0-2-16,0 2 0 15,0-2 1-15,0 2 4 16,0 0-4-16,0 0 0 0,0 1 2 15,0 2-2 1,0 4-1-16,0 0-2 0,0 1 3 16,0 1-3-16,0 0 0 15,0 0 3-15,0 1 10 16,-4 0-10-16,1-1-7 16,-2 2 7-16,1 0 0 15,-2 1-6-15,-1-1 6 16,-1 2-1-16,0-1-3 15,-1-2 4-15,-4 2 0 16,1 0 3-16,-3 1-1 16,0 0-4-16,-3 0 0 15,-3 0 2-15,-4-2-14 16,-2-1 14-16,0 2-1 16,4-2-3-16,0 1 0 0,4 0 0 15,-1 1 4-15,5 0 0 16,-2 1 0-16,1-1 2 15,0-3-2-15,0-1 0 16,-5 1 2-16,-3 0-6 16,-1-1 1-16,-4 4 3 15,-2 1-2-15,0-1-2 16,-2 3 1-16,0 2-15 16,2 0-1-16,2 0 15 15,3 0-27-15,3 0-21 16,-1 0-91-16</inkml:trace>
  <inkml:trace contextRef="#ctx0" brushRef="#br0" timeOffset="33814.15">24296 9710 0 0,'0'0'9'15,"0"0"-7"-15,0 0 16 16,0 0 28-16,0 0-14 16,0 0-4-16,-1 6-8 15,1-6 12-15,0 0 0 16,0 0 25-16,0 0 10 16,0 0 5-16,0 0-25 15,0 0 17-15,0 0-16 0,0 0-14 16,0 0-14-1,0 0-16-15,0-2-4 0,0-1 14 16,0 2-14-16,0 1-1 16,0 0-5-16,0 0 1 15,0 0 2-15,-6 0 0 16,-2 6 6-16,-1 6-3 16,0 0 4-16,5 0-4 15,-1-1 1-15,4 0 0 16,1-2-2-16,0-1-4 15,0-2 5-15,0-2 3 16,9-2-2-16,5-2-1 16,5 0 9-16,3-4-7 15,5-9 0-15,-2-1-2 16,-1-1 0-16,-6 1 7 0,-3 2-7 16,-8 4 0-16,-4 0-5 15,-3 4 5-15,0 2-6 16,0-1-2-16,0-1 8 15,-7 4-5-15,-5 0 5 16,-2 0 0-16,0 0 0 16,-3 2 1-16,-1 6-1 15,6 3-1-15,-2-1 1 16,3 0 3-16,5-1-2 16,0-4-1-16,3 1 0 15,3-2-7-15,0-2 6 16,0-2 1-16,0 3 0 0,0-3 0 15,0 0 0 1,9 0 0-16,1 0 9 0,4-3-9 16,-4-4 0-16,-2 0-7 15,-2-1-6-15,-5 4 10 16,-1 1-16-16,0 3-13 16,0 0 28-16,0 0 0 15,-9 0 4-15,-3 0 0 16,-1 3 1-16,-1 6-1 15,0-1 0-15,3 1 0 16,2 2 7-16,4-2-7 16,2-2-6-16,1-2 5 15,2 0-1-15,0-5-10 0,0 0 16 16,0 0-4 0,7 0 14-16,7 0-10 0,0-2-2 15,0-6-2-15,-2 1 4 16,0 1-1-16,-6 2-3 15,-3 2-9-15,-2 1 8 16,-1 1-14-16,0 0-4 16,0 0 19-16,-1 0 0 15,-4 0 10-15,1 0-10 16,4 0-4-16,0 0 4 16,0 0-13-16,0 0 12 15,0 0-3-15,0 0 8 16,0 0 4-16,0 0-7 15,0 0-1-15,0 0 11 0,0 0-11 16,0 0-2-16,0 0-9 16,0 0-81-16,0 0-100 15</inkml:trace>
  <inkml:trace contextRef="#ctx0" brushRef="#br0" timeOffset="36402.18">26629 11747 210 0,'0'0'18'15,"0"0"3"-15,0 0 24 16,0 0-6-16,0 0-33 0,0 0 32 16,-14-35-23-16,11 28 10 15,-1-2 7-15,-2 2 31 16,2 3-23-16,-1 0-19 15,0 2-19-15,1 2 31 16,-2 0-33-16,-4 0 0 16,-1 0 1-16,-3 0 0 15,-2 3-1-15,3 5-2 16,0 4 2-16,0 1-1 16,2 2 1-16,3 1-4 15,1-1 4-15,4-2 0 0,1-2-2 16,2-4 2-1,0-2 0-15,0-1-4 0,0-3 4 16,0-1-1-16,8 0 2 16,1 0 10-16,0 0-1 15,2-5-10-15,-3-5 0 16,-2 1 3-16,-3-1 4 16,-3-1-14-16,0 1 3 15,0 2 4-15,-1 1 0 16,-7 1 0-16,-3 2 0 15,1 3 4-15,0-1-4 16,2 2 0-16,2 0-1 16,-1 0 3-16,1 0-2 15,1 7 0-15,1 2-1 16,1-1-6-16,1 0-1 0,2 1 8 16,0-4-3-16,0 1 13 15,0-3-12-15,6 0 2 16,2-3 0-16,1 0-1 15,1 0 7-15,1 0-6 16,-1-6 0-16,2-7-2 16,-4 2 2-16,-2 0-5 15,-3 1 4-15,-3 2-4 16,0 2-10-16,0 4 15 16,-3 2-7-16,-8 0 7 15,-5 0-2-15,2 0 0 16,-2 5 2-16,2 7 12 0,2 0-12 15,2 3 0 1,3-4 3-16,0-1 0 0,4 0-3 16,2-1-5-16,1-2 5 15,0-3-1-15,0 1 6 16,0-3-4-16,0 0 0 16,9-2 2-16,3 0 6 15,4 0-9-15,1 0 2 16,1-12 4-16,-2 0-6 15,-4-3 0-15,-3 1-2 16,-4 4 2-16,-5 1-8 16,0 3-4-16,0 4 12 15,-5 0-12-15,-5 2 17 16,-4 0-5-16,-1 0 6 16,3 3-5-16,0 5 0 0,3 3-1 15,3 3 0 1,-1-2 6-16,6 5-6 0,1-4 0 15,0-2-1-15,0-3 3 16,0-3 6-16,0-1-8 16,1-4 0-16,8 0 18 15,1 0-8-15,5 0 1 16,-1-10 0-16,-1 0-9 16,-1-3-2-16,-3 2 0 15,-3 0 4-15,-4 1-7 16,-2 1 3-16,0 5-8 15,0 2 6-15,0 1 4 0,-2 1-1 16,-8 0-1-16,-1 0 0 16,1 1 2-16,2 5-1 15,5 1-1-15,0 0 0 16,2 0-2-16,1-1-10 16,0 0 4-16,0-1 8 15,0-2 9-15,6-1-9 16,3-2 0-16,2 0 5 15,0 0-5-15,0-6-3 16,-1-3-4-16,-4 2 7 16,-2 0-9-16,-4 3 9 15,0 1-8-15,0 3 5 16,0-3-2-16,-3 3 2 0,-6-3 1 16,-1 3 2-16,3 0 0 15,-1 0 5-15,5 0-5 16,1 0 0-16,2 0-6 15,0 0 0-15,0 0-25 16,0-2-13-16,0-4 26 16,0-3-38-16,3 1 41 15,-1 2 12-15,0-2 5 16,-2 1-4-16,0 2 1 16,0 1 1-16,0-1-3 15,0 1-8-15,0 1-11 16,-4 1-25-16,-7-1-21 0,-6 3 6 15,-7-5-101 1</inkml:trace>
  <inkml:trace contextRef="#ctx0" brushRef="#br0" timeOffset="37632.26">26240 9914 195 0,'0'0'82'16,"0"0"-55"-16,0 0 22 15,0 0-43-15,0 0-1 16,0 0-5-16,0 0 1 16,0-3 12-16,0 4-13 15,0 12 6-15,-8 7 30 0,-4 7 10 16,-4 5-25-1,-2 7 14-15,-5 4-21 0,1 3 15 16,-2 4-13 0,2 4-2-16,-1 1 1 0,3-3-15 15,3-6 5-15,4-10-3 16,5-5-2-16,4-6 0 16,4-4-4-16,0-8 1 15,0-4-8-15,0-8-116 16,6-1-63-16</inkml:trace>
  <inkml:trace contextRef="#ctx0" brushRef="#br0" timeOffset="38576.33">26277 9861 426 0,'0'0'61'16,"0"0"11"-16,0 0 1 15,0 0-41-15,0 0-9 0,0 0-16 16,0-23-7-16,1 23-1 16,1 0 1-16,7 0-7 15,10 0 14-15,15 0-4 16,14 6 3-16,12 2-5 16,8 4 2-16,2 0-3 15,-2 1 3-15,-6-2-9 16,-5 0 12-16,-9-3-6 15,-11-2 0-15,-10-3 1 16,-12-1-2-16,-8-1-1 16,-2-1 2-16,-5 0 11 15,0 0-11-15,0 0-4 16,0 1 0-16,0 3 0 16,0 2 4-16,0 3-11 0,0 8 11 15,0 1 4-15,0 7 0 16,-5 0-5-16,-1 1 1 15,-1 4 0-15,-1-2-2 16,-2 3-2-16,3 1 4 16,-3 3 7-16,3 4-3 15,0 1-5-15,1 2 2 16,1-3 0-16,4-3-1 16,-1-3-4-16,2-7 4 15,0-2 6-15,0-4-6 16,0-5 0-16,-1-2 0 15,-1-2 4-15,2-2-7 0,-1-2 3 16,1-3-15-16,0 0 9 16,0-2-17-16,0-2 14 15,-2 0-18-15,1 0-9 16,-1 0 17-16,1 0-3 16,-5 0 20-16,-2 0 2 15,-2 0 4-15,-8 0 10 16,-3 0-12-16,-4 0 6 15,-7 0 15-15,-5-3-3 16,-5-1-5-16,-4-1 22 16,-5 0-28-16,-4-1-5 15,-1 0 15-15,-3-1-15 16,-2 0 1-16,-4-3-3 0,-3 3 5 16,1-3 2-1,3 3-4-15,9 2 8 0,13 2-8 16,14-1-1-16,13 4-4 15,9 0-6-15,4 0 5 16,2 0-6-16,0 0-24 16,0 0 7-16,0 0-15 15,11 0-3-15,-3 0-136 16</inkml:trace>
  <inkml:trace contextRef="#ctx0" brushRef="#br0" timeOffset="42209.62">20828 12227 261 0,'0'0'71'15,"0"0"12"-15,0 0 0 16,0 0-16-16,0 0-5 16,0 0-22-16,0 0-3 15,0 0-8-15,18-20-21 16,-17 20 7-16,4 0-15 0,-1 0-2 16,2 6 2-16,1 9-10 15,-3 7-4-15,-3 1 14 16,-1 4 2-16,0 0 12 15,0-1-14 1,0-3 0-16,0-2 7 0,0-4-7 16,0-5 0-16,0-4-44 15,0-6-61-15,0-2-110 16,0-8-173-16</inkml:trace>
  <inkml:trace contextRef="#ctx0" brushRef="#br0" timeOffset="42727.32">20882 11918 410 0,'0'0'0'16,"0"0"0"-16,0 0 3 15,-85-21 66-15,56 22-50 16,-2 20-5-16,-2 10 7 15,0 8 5-15,2 9 18 16,6 5-23-16,7 5-7 16,6 3-10-16,6-1 6 15,3 4 0-15,3 0-10 0,0-3 0 16,15-4 1-16,10-5-1 16,5-10-10-16,5-6 2 15,-1-10 8-15,3-7 12 16,2-9-12-16,1-9 4 15,3-1 16-15,4-17-18 16,2-16 2-16,3-8 0 16,-1-5 1-16,1-9-1 15,-6-4 0-15,-6-3-4 16,-10 1 3-16,-16 1-3 16,-14 7 0-16,0 2 0 15,-26 3 0-15,-5 4-6 16,-5 2 14-16,0 4-8 0,-1 4 13 15,-3 5-13-15,1 4-4 16,-1 5 2-16,1 6 2 16,-3 8-15-16,2 4-2 15,1 2-27-15,5 0 7 16,11 8-21-16,12 0-22 16,11 2-114-16</inkml:trace>
  <inkml:trace contextRef="#ctx0" brushRef="#br0" timeOffset="43295.99">24364 12312 545 0,'0'0'4'0,"0"0"-1"16,0 0 48-16,0 0-51 16,0 0 0-16,0 0 0 15,94-24 7-15,-56 27-4 16,-2 11-3-16,-6 6 4 16,-8 5-4-16,-13 5-3 15,-9 9 3-15,0 0 1 16,-15 4 4-16,-12-1 17 15,-6 1-19-15,-1-6 12 16,0-4 9-16,7-6-19 16,7-8-2-16,7-2 19 15,9-3-22-15,4-1-4 16,0 0 4-16,13-1 4 0,17-3 3 16,10-3-7-1,12-2 0-15,3-4 10 0,-2 0-10 16,-1 0 1-16,-5-4-1 15,-6-7-26-15,-7-2-9 16,-10-3-95-16,-13-6-201 16</inkml:trace>
  <inkml:trace contextRef="#ctx0" brushRef="#br0" timeOffset="43904.29">24672 12196 589 0,'0'0'21'16,"0"0"-17"-16,-103-58 5 15,66 46 27-15,-1 6-29 16,1 4 0-16,3 2 22 16,0 0-22-16,4 3 2 15,3 16-4-15,-9 11 1 16,-4 11-6-16,-8 13 1 15,-3 6 3-15,4 4-4 16,8 2 0-16,10 4-1 16,12 1-11-16,11-3 12 15,6 1 3-15,0-6 5 0,11-7-2 16,14-3-6 0,6-4-7-16,7-6 7 0,4-3 2 15,4-5-2-15,4-6 1 16,6-9 6-16,7-4-7 15,6-8 1-15,2-8-1 16,-1 0 10-16,-4-2-4 16,-5-13-3-16,-4-7-1 15,-4-5-2-15,-6-6 5 16,-4-4-5-16,-6-6 4 16,-4-3-7-16,-1-3 10 15,-6-4-5-15,-2-6-2 16,-6-6 0-16,-5 0 5 15,-5 0-5-15,-8 6 0 0,0 9 0 16,-11 9 0-16,-17 2-18 16,-15 3 18-16,-9 0 2 15,-17 2 4-15,-4 3-4 16,-3 2-2-16,-2 4 6 16,3 4-6-16,4 8 0 15,4 3-2-15,7 4 2 16,10 3-33-16,11 3-20 15,6 0-30-15,6 0-219 16</inkml:trace>
  <inkml:trace contextRef="#ctx0" brushRef="#br0" timeOffset="55089.19">7115 8744 75 0,'0'0'0'15,"0"0"-2"-15,0 0-3 16,0 0-19-16,0 0 22 16,0 0 1-16,0 0-2 15,-17 10 1-15,14-11-2 16,-3-6 4-16,-1-1 7 16,1-1 10-16,-3 2 37 15,1-2-40-15,-2 3-13 0,1 0 4 16,0-2-4-1,-1 1 7-15,-1 2 19 0,5-2 11 16,-4 1-5-16,4 1-2 16,-2-1 1-16,2-2-15 15,0 2 8-15,-1 0-2 16,-1 1-12-16,2 0 28 16,-1 2-11-16,-2-1 5 15,3 4-17-15,0-2 14 16,3-1 7-16,0 1-15 15,1-2 3-15,-1-1-3 16,-4 2-13-16,1-2 23 16,2 1-29-16,-1 0 10 15,2 2 28-15,0 2-22 16,2 0 5-16,1 0-5 0,0 0-15 16,0 0 9-16,0 0-13 15,0 0 1-15,0 0-1 16,0 0-3-16,0 4-3 15,0 7 5-15,0 1 2 16,1-2 4-16,7-1-5 16,4 1 0-16,7-5-4 15,6-1 0-15,7-4-3 16,5 0 7-16,12-12 0 16,9-12 1-16,9-5 4 15,8-6-5-15,7-5 8 16,3-1-7-16,9-4 2 0,2-2 13 15,2 2-8 1,8 1 19-16,-2 2-24 0,-1 5 0 16,-1 4 1-16,-16 5-1 15,-11 3-6-15,-12 8 3 16,-13 3 0-16,-14 2-1 16,-9 4 1-16,-14 2 0 15,-4 3-1-15,-3 0 2 16,-4 3-1-16,1-4 0 15,0 3-10-15,-2-1 8 16,1 2-21-16,-1 0-5 16,-1 0-1-16,0 0-29 15,0 0 5-15,0 0-22 0,0 0-96 16,0 0-59 0</inkml:trace>
  <inkml:trace contextRef="#ctx0" brushRef="#br0" timeOffset="56732.02">9553 10492 413 0,'0'0'0'0,"0"0"0"15,0 0 13-15,0 0 3 16,0 0 12-16,0 0 7 16,0-3 13-16,0 3-26 15,0 0-15-15,0 0 4 16,0 0-11-16,0 0 15 0,0 0-6 15,0 0-6-15,0 4 16 16,6 8-3-16,2 0-11 16,1-1 1-16,1 3-2 15,2-5-4-15,3 1 1 16,1-6 1-16,7-1-4 16,5-3 0-16,8 0-8 15,10-15 9-15,5-7-11 16,10-4 12-16,6-6 14 15,14-4-14-15,13-1 0 16,16-10-1-16,20-2 1 16,17-6-8-16,10-1-4 15,11 2 12-15,-2 5-2 0,-2 10 4 16,-7 7 1-16,-21 5 6 16,-19 7-4-16,-21 1-4 15,-22 7 0-15,-24 1-1 16,-17 5 1-16,-17 1-1 15,-10 3 0-15,-5 0-1 16,1-1 1-16,-2 2 6 16,1 0-6-16,-1 1-2 15,0 0-11-15,2 0-19 16,1 0-60-16,1-2-32 16,2 1 22-16,0-1-67 15</inkml:trace>
  <inkml:trace contextRef="#ctx0" brushRef="#br0" timeOffset="58089.03">8061 11081 74 0,'0'0'358'0,"0"0"-349"0,0 0-9 15,0 0 2-15,0 0 15 16,0 0-15-16,-10-5 3 15,10 5 10-15,0 0 16 16,0 0-9-16,0 0-8 16,0 0-4-16,0 0 19 15,0 2-6-15,0 8-5 16,0 2 1-16,0 0-12 16,0 1 11-16,0 1-18 15,10-2 1-15,4 2-3 16,8 0 3-16,7-4-5 0,11-5 2 15,15-5 2 1,18 0-1-16,21-12 2 0,15-11-1 16,13-9 4-16,4 1-4 15,1-4-2-15,-5 1 0 16,-4-1-15-16,-8 4 12 16,-13 3-3-16,-12 3 5 15,-18 6-4-15,-15 5 5 16,-13 3 2-16,-11 2-7 15,-7 3 7-15,-7 1-5 16,-5 4 1-16,-2 1-15 16,-1 0 5-16,-3 0-40 15,0 0-16-15,2 10-8 0,-5 1-17 16,0 3-167-16</inkml:trace>
  <inkml:trace contextRef="#ctx0" brushRef="#br0" timeOffset="59020.09">7739 13422 222 0,'0'0'438'0,"0"0"-433"16,0 0 0-16,0 0-5 15,0 0 8-15,0 0-7 16,0-6-2-16,3 6 2 16,2 9 5-16,7 1 1 15,-3-2-2-15,4-1-5 0,5-1 22 16,12-3-20 0,12-3 0-16,16 0-2 0,25-14 14 15,17-13-9-15,18-7 0 16,18-7-2-16,3-5 4 15,7-2-7-15,0-3-1 16,-9 3-5-16,-1 2 4 16,-6 9-4-16,-14 7 5 15,-8 7-1-15,-17 4-5 16,-16 2-11-16,-13 2 11 16,-10 2 7-16,-7 0 0 15,-11 4 0-15,-1 1-14 0,-9 4-24 16,-5-1-35-1,-10-1-109-15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09T00:37:15.6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2599 4434 271 0,'0'0'0'0,"0"0"0"16,0 0 10-16,0 0 8 16,0 0 10-16,0 0 37 15,0 0-3-15,12 0-8 16,-12 0-9-16,0 0-18 0,0 0 9 15,0 0 8-15,0 0-8 16,0 0-3-16,0-3 5 16,0-3-13-16,0-2-17 15,0-1-6-15,0-1 2 16,0 0 7-16,0-5-7 16,0 1 5-16,0-3-2 15,0 5-1-15,0-2-1 16,0 0 3-16,0 3 1 15,0 4 4-15,0 3 2 16,0 4-6-16,0 0-9 16,0 0-10-16,0 0-5 15,0 9 6-15,0 13 4 0,0 6 1 16,0 1 4-16,0 3 4 16,0 0 1-16,-4-3-4 15,2-3 2-15,2-6-3 16,0-4 1-16,0-5 0 15,0-6-1-15,0 1-1 16,0-6 1-16,0 1 0 16,0-1 5-16,0 0 0 15,0-3 0-15,0-16 13 16,3-8-7-16,5-7-6 16,-2-7-3-16,4-4-1 15,-2-2-1-15,1 1 1 16,1 4 0-16,-4 4 1 0,3 4-2 15,2 4 1 1,-1 2-1-16,-1 4 0 0,0 7-1 16,-2 8-1-16,1 2-3 15,-2 7-2-15,1 0-3 16,2 0 2-16,3 16 2 16,3 5 3-16,-2 5-1 15,-5 5 4-15,-2 2-2 16,-3 3 3-16,1 3-1 15,-4 0 0-15,0 3 3 16,0-2-3-16,0-1 2 16,0-2 0-16,0-3-1 0,3-7-1 15,2-6-1-15,-2-4 1 16,0-3 2-16,-2-7-1 16,-1-1-1-16,2-2 0 15,-2-1-30-15,0-3-61 16,0 0-21-16,0 0 34 15,0-11 14-15,0-10-167 16,0-5 25-16</inkml:trace>
  <inkml:trace contextRef="#ctx0" brushRef="#br0" timeOffset="249.11">2693 4367 226 0,'0'0'0'16,"0"0"49"-16,0 0-28 16,0 0-13-16,0 0 67 15,0 0-9-15,60 3-3 16,-27-3-6-16,6 0-16 16,3 0-24-16,2-4-6 15,0 1-11-15,0 0-7 16,-2 3-88-16,1-3-118 15</inkml:trace>
  <inkml:trace contextRef="#ctx0" brushRef="#br0" timeOffset="1634.13">5214 4226 92 0,'0'0'179'15,"0"0"-154"-15,0 0 54 0,0 0 4 16,0 0-29-16,0 0-27 16,0-27 2-16,0 27-9 15,0 0-2-15,-3 0-1 16,0 0 2-16,-1 0-17 16,1 10 0-16,-2 8 10 15,-1 7-6-15,2 2 1 16,-1-1 1-16,4 1-8 15,-1-3 1-15,1-2 3 16,1-2-4-16,-3-6 1 16,2-2 1-16,1-4-2 15,0-4 1-15,-2-3-1 0,2 1 2 16,-1-2 17-16,1 0 24 16,-5 0-1-16,2-5-3 15,0-9-29-15,0-6-7 16,3-2-3-16,0 0 0 15,0-4 4-15,0 2-2 16,0 0-1-16,0-3 1 16,0 1-3-16,0 1 2 15,6 1-2-15,0 0 0 16,3 5 0-16,3-1-8 16,7 5 4-16,2 1 4 15,6 5-1-15,0 5 0 0,0 4 2 16,-1 0-2-16,-3 4 2 15,-5 9-1 1,-5 2-11-16,-1 1 11 0,-7 1 1 16,-4 0 0-16,-1 0 0 15,0 0 0-15,-9-1-1 16,-9-2 2-16,3-3 3 16,-1-2-1-16,2-3-3 15,7-1 5-15,1-4-1 16,5 1-2-16,1-2 2 15,0 0-4-15,0 0 0 16,0 0-2-16,0 0-2 16,0 0-4-16,4 0 3 0,8 0 5 15,3 0 5 1,3 0-4-16,1 0 0 0,4 3-1 16,-1 6 1-16,-1-1 0 15,-5 2-1-15,-1 1-4 16,-4-1-3-16,-2 2 7 15,-4-2 4-15,-2 0-4 16,-3-1-1-16,0 3-9 16,-7-3 10-16,-8 0 7 15,-6 0-5-15,0-4 2 16,-4-1-2-16,-2-2 5 16,2-1-7-16,1-1 3 15,3 0-3-15,0 0 0 16,3-3 6-16,2-3-6 15,-2 1-5-15,3-1-40 0,3 2-43 16,8-2-96 0,4-2-107-16</inkml:trace>
  <inkml:trace contextRef="#ctx0" brushRef="#br0" timeOffset="45076.96">17007 3014 14 0,'0'0'18'15,"0"0"9"-15,0 0-8 16,0 0-3-16,0 0-13 15,0 0 5-15,0 0 16 0,0 0 3 16,6-9 8-16,-2 7 0 16,-1 0 0-16,0-1-1 15,-3 2 3-15,1 1 7 16,-1 0-33-16,0 0-7 16,0 0-4-16,0 0 1 15,0 0-1-15,0 0 2 16,0 0 18-16,0 0-20 15,3 0-5-15,2 0 5 16,3 0 36-16,3-2-20 0,1 1 1 16,3-1-15-1,0-1 18-15,3 2-18 0,3 1 9 16,6 0-4-16,1 0-1 16,4 0-4-16,-1 0 4 15,2 0-4-15,-2 0-2 16,0 0-4-16,2 1 4 15,0 2 2-15,-2-3 4 16,2 0-6-16,0 0 1 16,1 0 2-16,0 2-3 15,1-2 1-15,-1 0-1 16,-1 0 2-16,1 0-1 16,-1 3-1-16,-2-2 0 15,-1 2 0-15,0 0 0 16,-3-3 1-16,3 1 4 0,0 0-5 15,3-1-1 1,0 0 1-16,3 0 1 0,2 0 0 16,4 0 2-16,1 0-2 15,0 0-1-15,2-2-1 16,-4-1 1-16,5 2-2 16,-2-2 4-16,2 1-4 15,-3 2 4-15,2-1-2 16,-2 1 5-16,1 0-10 15,-1 0 10-15,-1-2-5 16,-2 2 0-16,0 0 0 16,-4-3-4-16,0 2 4 0,0-2 0 15,1 2 1-15,0-2-1 16,-1 2 1-16,0 1-1 16,-3 0 0-16,-2 0 0 15,-3 0 0-15,-2 0 2 16,-3 0-2-16,4 0-2 15,2-2 2-15,2-1-1 16,6 1 2-16,5-3-1 16,1 2 2-16,1 1-2 15,0 1 0-15,-3 1 0 16,-4 0 0-16,0-2-4 16,2 1 4-16,1 0 4 15,2-4-4-15,4 2-3 16,1 1 3-16,0-1-1 15,1 0 2-15,-5 2-2 0,-1 1 2 16,-3-2-2-16,-4 2 1 16,-2-1 0-16,3-3 0 15,0 4 0-15,1-3 4 16,5 0-4-16,-2-1 0 16,5 1-3-16,0-1 5 15,2-1-3-15,1 1 1 16,3 1 0-16,4 0 0 15,3 1 1-15,-1 0-1 16,-3 2 1-16,-2-1-1 16,-3 1 0-16,-1-2 0 15,3 1-5-15,2-1 5 0,1-1 0 16,1 2 0-16,0-2 0 16,2 1 1-16,-2-3-2 15,2 1 2-15,-2-1-1 16,3 0 0-16,-1 0 1 15,0 1 4-15,-2-1-5 16,-5 1 0-16,-5 0-2 16,-6 1 2-16,-7 2 3 15,-7-1-3-15,-7 2-3 16,-8 0 1-16,-7 0 2 16,-1 0-2-16,-2 0-12 15,0 0 1-15,0 0-1 16,0 0 9-16,0 0 5 0,0 0 0 15,0 0 9 1,0 0-9-16,0 0-1 0,0 0 1 16,0 0 0-16,0 0 0 15,0 0-1-15,0 0-1 16,0 0-17-16,0 0-41 16,-2 0-39-16,-5 0 1 15,-6 3-75-15</inkml:trace>
  <inkml:trace contextRef="#ctx0" brushRef="#br0" timeOffset="80704.31">15785 6215 91 0,'0'0'3'15,"0"0"8"-15,0 0 9 0,0 0-13 16,0 0 21-16,0 0 15 15,0 0-3-15,0 0 10 16,5 0-4-16,-5 0 9 16,0 0-21-16,0 0-16 15,0 0 37-15,0-2-31 16,0 2-24-16,0 0 15 16,0-1 0-16,0 1-8 15,0 0 0-15,0 0-2 16,0-2-5-16,7 2 0 15,8 0 2-15,3-2-2 16,6 2 1-16,3 0-1 0,4 0 2 16,5 0 0-16,7 0-2 15,6-1 0-15,9-2 21 16,5 2-6-16,4 0 2 16,-2-1-3-16,0 2-3 15,-1 0-5-15,-3 0 2 16,-1 0-4-16,-5 0-3 15,0 0 7-15,-4 0-8 16,4 2 0-16,3 1 4 16,3 4-4-16,4-2-1 15,0-1 0-15,-1 0-3 16,2-2 4-16,-4-2 0 16,-1 0 1-16,-5 0-4 0,-1 0 3 15,-3 0 0-15,-3 0 3 16,-4 0-2-16,-3 0 1 15,1 0-2-15,1 0 0 16,2 0 4-16,2 0-4 16,2 0-5-16,-2 2 5 15,-5 1 0-15,-1 2 0 16,3-2 0-16,0-1 0 16,4-2 3-16,4 0-4 15,2 0 4-15,1 0-6 16,1 2 2-16,-7-2 0 15,-2 0-2-15,-6 0 3 0,-2 0 2 16,-4 0-1-16,-2 0-1 16,-4 0-2-16,-2 0 1 15,5 0 1-15,-3 0-2 16,2 0 2-16,3 0 0 16,-1 0 2-16,1 0-2 15,-1 0 0-15,2 0 0 16,2 0 0-16,0 0 2 15,-1 0-2-15,2 0 0 16,-1 0 0-16,3 0 2 16,1 0-4-16,-1 0 2 15,-2 0 0-15,0 0 0 16,2 0 0-16,0 0 0 16,2 0 0-16,5 0 2 15,-3 0-2-15,-1 0-3 0,-2 0 0 16,-3 0 3-16,-3-2 3 15,-5 0-3-15,-6-3 1 16,-2 2 1-16,-2-2-2 16,1 0-1-16,2 1-4 15,0 1 5-15,1-4 2 16,4 2-2-16,2 0 0 16,-1 0 0-16,-2 3 0 15,-1 2 0-15,0-3-2 16,-2 3 2-16,-2 0 2 15,-3 0-1-15,-2 0 2 16,-9 0-3-16,-3 0 0 0,-3 0 0 16,-1 0 0-16,-2 0 0 15,0 0 0-15,0 0-6 16,0 0-40-16,0 0-35 16,-3 0 0-16,-12 0-4 15,-3 0-98-15</inkml:trace>
  <inkml:trace contextRef="#ctx0" brushRef="#br0" timeOffset="107125.76">4293 470 437 0,'0'0'4'0,"0"0"4"16,0 0 41-16,0 0-18 0,0 0 13 15,0 0-9 1,0 0-12-16,0 0 13 0,0 0-11 16,20-74 5-16,-20 64-14 15,0-1 13-15,0-2-17 16,0 3 6-16,0 0-4 16,0 3 5-16,0-2-12 15,0 3 7-15,0 4-8 16,0 0 7-16,0 2-10 15,0 0-3-15,0 0-4 16,0 0-15-16,0 2-11 16,0 11 3-16,0 8 11 15,8 8 16-15,-1 0-4 16,2 3 9-16,0-1-5 0,-1-5 11 16,0-1-5-1,0-3-6-15,-5-5-17 0,3-3-11 16,-3-1-8-16,-3-5-8 15,6 0-20-15,-5-5-51 16,1-3-91-16</inkml:trace>
  <inkml:trace contextRef="#ctx0" brushRef="#br0" timeOffset="107981.29">4400 127 230 0,'0'0'21'0,"0"0"70"16,0 0-31-16,0 0 0 16,0 0-36-16,0 0-2 15,-87-23-16-15,71 22 7 0,-2 1 2 16,0 0-8-16,0 0 2 16,2 0-5-16,-2 0 7 15,-3 0-5-15,-3 5 0 16,2 5 1-16,-2 2-5 15,0 2 10-15,5 5-2 16,-1 3 5-16,4 7-11 16,1 2 6-16,0 1-4 15,4 5 5-15,4 1-6 16,6 1 2-16,1 0-1 16,0-2-2-16,0-1 4 15,5-2-6-15,3-3 10 16,1 0-8-16,3-1 1 0,0-2-5 15,3-1-7 1,3-1 5-16,2-1-2 0,2-4 3 16,4-3 0-16,4-2-4 15,3-6 3-15,7-3 4 16,2-6 0-16,7-1 1 16,2 0 6-16,0-8-9 15,-2-7 15-15,-3-6-13 16,0-1-1-16,-2-5 10 15,-4 0-1-15,-6 1 0 16,-7 2-7-16,-8-1 13 16,-4 1-1-16,-4-5 7 15,-5 0-9-15,-2-3-9 16,-4 1 10-16,0-1-14 0,0-3 0 16,0-4 8-16,-10 1-2 15,-5-1-6-15,3 6 3 16,-2 5-3-16,0 3 4 15,-3 6-4-15,2 2-2 16,-4 3-2-16,-4 3 4 16,-5 0 0-16,-6 7-1 15,-12 2-8-15,-11 2 9 16,-9 2-5-16,-4 15-19 16,10 3 16-16,10 5-3 15,14-3-20-15,14 6-31 16,5 2-23-16,14 2-54 15,3-6-148-15</inkml:trace>
  <inkml:trace contextRef="#ctx0" brushRef="#br0" timeOffset="127590.13">16592 12094 155 0,'0'0'31'0,"0"0"-23"16,0 0 10-16,0 0-12 15,0 0-6-15,0 0 7 16,0 0-8-16,0 0 3 16,-42 0 1-16,42 0-1 15,0 0 2-15,0 0 10 16,0 0 19-16,0 0 4 15,0 0 9-15,0 0-17 16,0 0-9-16,-1 0 3 0,1 0 1 16,0 0-9-16,0 0-3 15,0 0 0-15,0 0-10 16,0 0-1-16,0 0-1 16,0 2-4-16,0-2-15 15,0 2 11-15,0 1 8 16,7 1 19-16,5 1-15 15,-1-3 6-15,5 1 9 16,-1 0 9-16,3 0-20 16,-2-1 15-16,2 1-4 15,0-3-10-15,1 3 12 16,2-2-19-16,1 0 17 16,-2 0-14-16,1 1 10 15,-5-1 1-15,2 4-6 16,0-2-9-16,2 2 5 0,3-1-5 15,4 1-1-15,1 0 0 16,2 0 2-16,0 0-2 16,0-1-6-16,0-1 6 15,-4 2 0-15,-1-2 1 16,-5-1 2-16,0-1-6 16,-4 0 2-16,2 1 1 15,-3-1 7-15,4 1-7 16,2-1 2-16,0 3 0 15,3-1-2-15,1-1 0 16,2 1-2-16,2-2 1 16,-3 2 1-16,3 0 0 15,-1-1 3-15,2 1-3 0,-3 0 0 16,3 0 0 0,-3 0 0-16,-1 2 0 0,0-3 0 15,-3 1 1-15,0 0-2 16,-2-2 1-16,1 2 0 15,2-3 2-15,3 3-2 16,0-1 1-16,0 0-1 16,1 1-1-16,-1-2 1 15,1 1 0-15,1-1 0 16,-1-1 1-16,3 0 0 16,-1 0-1-16,0 0 0 15,1 0 3-15,-1 0-6 16,-2 0 7-16,1 0-9 0,-1 0 3 15,0 0 2-15,1 0 0 16,-1 0 2-16,5 0-3 16,1-1 3-16,0-2-3 15,4 0 2-15,2-1-2 16,-3 0 1-16,1-2 0 16,-3 1 4-16,-2 0-2 15,-3 3 0-15,-3 1 3 16,-2 0-5-16,-1-1 4 15,3 2-4-15,-3-1 0 16,4 1-1-16,-1-2 1 16,0 2-6-16,0 0 6 0,-1 0 3 15,3 0-1-15,-2 0-2 16,1 0-5-16,-1-3 5 16,1 3 0-16,1-4 4 15,1 1-3-15,-2 1-1 16,0-3 0-16,1 2-3 15,-4 0 1-15,-1 1 2 16,-2-1 6-16,-1 0-6 16,-3 0 3-16,0 3-3 15,1 0 0-15,3 0-3 16,4 0 3-16,2 0 0 16,5 0 1-16,1 0-2 15,2 0 1-15,-2 0 0 16,-1 0-4-16,-4 0 9 0,-3 0-5 15,0 0 0-15,-7 0-3 16,2 0 1-16,-2 0 2 16,1 0 0-16,-1-2 3 15,2-1-3-15,0 1 0 16,0 1 0-16,3-1 1 16,1 2-1-16,2-1-1 15,0 1 0-15,-2 0 1 16,1-1 0-16,-3 1 1 15,1 0-1-15,-4 0-2 16,1 0 2-16,-1 0 1 16,1 0 1-16,3 0-4 15,0 0 2-15,0-2-4 16,0 2 2-16,0 0-2 16,1 0 4-16,2 0-2 0,1 0-5 15,2 0 7-15,-2 0 5 16,-1 0-5-16,0 0 0 15,-6 0-5-15,3 3 2 16,-3 1 2-16,1 0 1 16,-1-1-1-16,4 1 0 15,2-1-1-15,1-1 2 16,-1-1 0-16,0-1 7 16,1 0-7-16,-2 0 3 15,-1 0-7-15,1 0 4 16,-1 0 0-16,0 0 0 15,0 0 2-15,1 0-2 0,0 0-5 16,0 0 5-16,3 0 0 16,-3 0-1-16,3 0-1 15,-4 0 4-15,0 0-2 16,-5-3 2-16,-4-1 5 16,-4 1 0-16,1-2 2 15,-2 2-4-15,0-3-4 16,2 3 1-16,-3 0-1 15,0-1 1-15,-3 1 1 16,-3 3-3-16,-2-2 3 16,-2 1-3-16,1-1 0 15,-1 1 2-15,0 1 2 0,0-2-4 16,0 2-1-16,0-1 0 16,0 0-20-16,0-2-20 15,-9-3-41-15,-7 0-137 16</inkml:trace>
  <inkml:trace contextRef="#ctx0" brushRef="#br0" timeOffset="136916.74">11386 492 273 0,'0'0'10'0,"0"0"43"15,0 0 28-15,0 0-42 16,0 0-13-16,0 0 13 16,0 0 16-16,-3 0-2 15,3 0-5-15,0 0 6 16,0 0-10-16,0 0-8 15,0 0 0-15,0 0-6 16,0 0-4-16,0 0-7 16,0 0-14-16,0-4-5 15,0 0-8-15,0 0-1 0,0 1 2 16,0-1 2-16,0-1-10 16,8 1 13-16,4 1 2 15,3 1 0-15,4 2 0 16,-1 0 8-16,0 0-8 15,-5 0-1-15,-1 2-14 16,-4 10 7-16,-5 2-2 16,-3 0 8-16,0 2 2 15,0 3-2-15,-11 1-1 16,-5 1 3-16,-1-3-6 16,-2 0 3-16,4-5 3 15,-1 1-3-15,4-6 3 16,0-1 0-16,3 0 1 0,3-3-2 15,1-1 1-15,0 0 0 16,3 1-1-16,1-3-1 16,1-1 2-16,0 1-6 15,0-1-5-15,0 0 0 16,0 3-6-16,10-1 8 16,3 2 5-16,10 0 2 15,3-2 2-15,7 1 14 16,5-3-4-16,-1 0 1 15,-3 0-5-15,-7 0-6 16,-5 0 0-16,-5 0-10 16,-7 0-45-16,-1 0-23 0,-1-7-25 15,-4-2 8-15,-1-4-79 16</inkml:trace>
  <inkml:trace contextRef="#ctx0" brushRef="#br0" timeOffset="137643.34">11577 255 289 0,'0'0'0'0,"0"0"0"0,0 0 54 15,0 0-3-15,-79-31-13 16,61 29-5-16,3-1 4 16,2 3-19-16,1 0 13 15,-1 0-9-15,-1 0-22 16,-2 0 0-16,-2 0 7 16,-6 9 8-16,-4 4-11 15,-4 4 5-15,-2 5 3 16,1 3-3-16,-1 1 5 15,2 2 1-15,6 2-10 16,2 1 3-16,3 2-1 16,3 4 5-16,5-1 2 15,4 3 0-15,4-1-7 0,5 2-7 16,0-2-2 0,0-1 2-16,12-3 0 0,6-1-9 15,12-4 5-15,7-4 4 16,9-1-2-16,8-7-5 15,4-5 7-15,1-5 13 16,-3-5-3-16,1-2-13 16,-2 0 3-16,-4-4 0 15,-2-10 2-15,-3-3-2 16,-4-1 0-16,-8-3 8 16,-5-1-6-16,-6-3 2 15,-6-2 4-15,-2-4-4 16,-5 0 9-16,-5-4-3 0,-2 2-9 15,-3-1 3-15,0-1-2 16,0 1-4-16,-2-1 5 16,-4 0-3-16,-1 2 0 15,-1 0 0-15,-3 4-4 16,-2 9 4-16,-3 1 0 16,1 9 0-16,-7 4 5 15,-5 5 7-15,-6 1-9 16,-6 0 1-16,0 11-4 15,-1 5-6-15,0 0-15 16,3 9-14-16,2-1-55 16,5 0-55-16,11-6-272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1T08:51:14.0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16674 5012 42 0,'0'0'0'16,"0"0"6"-16,0 0-6 15,0 0 22-15,0 0-1 16,0 0-1-16,0 0-14 0,0 0 21 16,0 0-27-1,0 3-1-15,0-3 1 0,0-2 24 16,0-1-2-16,0 1-3 16,0-1 6-16,0-2-9 15,0 3 1-15,0-4-8 16,-1 2-3-16,-2 0 20 15,0 1-22-15,-2 1 12 16,2-1-11-16,0 3 5 16,-2-2 4-16,3 1-4 15,-1-1-1-15,3 1-5 16,0 1 1-16,0 0 26 16,0 0-22-16,0-1-9 0,0 1-3 15,1-2-29 1,17-1 32-16,7-2 53 0,13 0-40 15,11 1 21-15,10 3-32 16,9-3 6-16,2 1 15 16,4 3-23-16,-5-3 0 15,-2 0 12-15,-4-1-10 16,-5-3 4-16,-3 4-6 16,-4-3 0-16,-6 1-7 15,-3-2 7-15,0 2 0 16,2 1 7-16,3-4 0 15,6 5 17-15,1 0-24 16,5 0 0-16,1 3 17 16,-2 0-15-16,-1 0-2 0,-2 0 4 15,-2-1 0 1,0 1 3-16,-1-2-7 0,0 1 0 16,-7-2-3-16,-2-1 3 15,-6 1 0-15,-2-3 0 16,-2 3 2-16,1-2 13 15,3 3-15-15,5-1 0 16,-2 2 18-16,3-2-18 16,-2 0 0-16,-1 3 2 15,0-2 3-15,-3 0-5 16,-2 2 0-16,2 0 0 16,6 0 5-16,2 0-3 15,4 0-2-15,-2 2 0 0,0 0 3 16,-3 3-3-16,-1-4-3 15,-3 2 3-15,1-2-4 16,0 1 8-16,4-2-4 16,3 5 9-16,3-3-9 15,1 1 0-15,0 0-7 16,-4 1 7-16,-2-1 0 16,-4-1-2-16,-1 0 2 15,-2-1 7-15,0-1-4 16,1 2-6-16,-3-2 1 15,4 0 2-15,-4 0 7 16,5 0-5-16,-3 0-4 16,-2 0 0-16,0 0 2 0,-1 0 4 15,-3 1-4-15,-2-1 0 16,-1 2-2-16,-3-1 2 16,-2-1 0-16,-1 1-1 15,0 1 3-15,0-2-1 16,1 3-1-16,-1 1 0 15,3 0 3-15,1 0-3 16,1 0 0-16,0-1-1 16,1 0 3-16,-3 1-4 15,0-3-1-15,1 1 3 16,3-1 4-16,1 2-4 16,-1-1 0-16,-1-2-1 0,-5 1 2 15,-7 1-2-15,-1-2-4 16,-7 0 5-16,-4 0 1 15,-2 0 0-15,-4 0-2 16,0 3-9-16,0-3-13 16,0 0-6-16,0 0-54 15,-7 0-103-15,-14-9-94 16</inkml:trace>
  <inkml:trace contextRef="#ctx0" brushRef="#br0" timeOffset="32025.06">19096 12102 55 0,'0'0'73'0,"0"0"-33"15,0 0 29-15,0 0-27 16,0 0 32-16,0 0-10 16,0 0-12-16,0 0-1 15,0 0-32-15,0-5 8 16,0 4 17-16,0 1-40 16,0 0 14-16,0 0-12 15,0 0 0-15,0 0-6 16,0 0-1-16,0 0 1 15,0 0-9-15,0 0-3 0,0 0 12 16,0 0-8 0,0 0 3-16,0 0-1 0,0 0 6 15,0 0 0-15,0 0-4 16,0 0 11-16,-1 0-7 16,-2 0 0-16,-2 0-16 15,1 0 5-15,1 0 0 16,-1 0-12-16,-1 0 23 15,2 0 0-15,-3 0-14 16,0 0 11-16,1 0 3 16,1 0 6-16,1 0-2 15,3 0 3-15,0 0-3 0,0 0-4 16,0 0-1 0,0 0-1-16,0 0-5 0,0 0-5 15,0 0 4-15,0 0 8 16,0 0-8-16,0 0 8 15,0 0-13-15,0 0 4 16,3 0 9-16,9 0 13 16,5 0-8-16,3 0 2 15,3 0-7-15,5 0 0 16,5 0 0-16,1 0 10 16,5 0-10-16,-2 0 1 15,3-2-1-15,-5 2 6 16,-2-1-1-16,-7 1-5 15,-3 0-4-15,-7 0 0 16,-4 0 2-16,-8 0 2 16,0 0-2-16,-4 0 2 0,0 0-4 15,0 0-20-15,0 0-46 16,-4 0-52-16,-7 0 16 16,-3 0-7-16</inkml:trace>
  <inkml:trace contextRef="#ctx0" brushRef="#br0" timeOffset="33314.04">18941 12160 7 0,'0'0'103'16,"0"0"-95"-16,0 0-8 16,0 0 4-16,0 0 19 15,0 0 30-15,14 8-28 16,-6-6-9-16,0-2 13 15,1 1-16-15,4-1 18 16,2 0-22-16,8 1 9 16,3-1 5-16,6 0-22 0,2 0 6 15,2 0 8-15,0 0-12 16,1 0 1-16,-4 0-2 16,0 0 12-16,-2 0-14 15,-3 0 0-15,-1 0 0 16,-9 0 11-16,-3 0-11 15,-9 0 2-15,-3 0-1 16,-3 0 1-16,0 0 2 16,0 0-4-16,0 0 0 15,1 0-5-15,1 0 8 16,-1 0-3-16,1 0 1 16,-2 0 4-16,1 0-10 15,-1 0 1-15,0 0 4 0,0 0 17 16,0 0-17-16,0 0-6 15,0 0 4-15,0 0 4 16,0 0 4-16,0 0-6 16,0 0 1-16,0 0-2 15,0 0 1-15,0 0-3 16,0 0 1-16,0 0 4 16,0 0 1-16,0 0-2 15,0 0 0-15,0 0 3 16,0 0-4-16,0 0 0 15,0 0 6-15,0 0-3 16,0 0-5-16,0 0 2 16,0 0 0-16,0 0 9 15,0 0-5-15,0 0-4 0,0 0 4 16,0 0-4-16,0 0 10 16,0 0-9-16,0 0 10 15,0 0 4-15,0 0-11 16,0 0-3-16,0 0 3 15,0 0 1-15,0 0 10 16,0 0-15-16,0 0 4 16,0 0 4-16,0 0-2 15,0 0-4-15,0 0-2 16,0 0 7-16,0 0-1 0,0 0-6 16,0 0 1-16,0 0 8 15,0 0-6-15,0 0-3 16,0 0 10-16,0 0-6 15,0 0-4-15,0 0-1 16,0 0 1-16,0 0 2 16,0 0-2-16,0 0 0 15,0 0 3-15,0 0-3 16,0 0 0-16,0 0-1 16,0 0 10-16,0 0-13 15,0 0 4-15,0 0-2 16,0 0 2-16,0 0 0 15,0 0 0-15,0 0-1 0,0 0 1 16,0 0 1 0,0 0-1-16,0 0 0 0,0 0 4 15,0 0-4-15,0 0 0 16,0 0-5-16,0 0 11 16,0 0-4-16,0 0-2 15,0 0 0-15,0 0-1 16,0 0 2-16,0 0-1 15,0 0 0-15,0 0 5 16,0 0-11-16,0 0 11 16,0 0-5-16,0 0 5 15,0 0-5-15,0 0 0 16,0 0-2-16,0 0 9 16,0 0-10-16,0 0 3 0,0 0-9 15,0-1 8 1,0 0-33-16,0-2-74 0,0-4-297 15</inkml:trace>
  <inkml:trace contextRef="#ctx0" brushRef="#br0" timeOffset="35559.83">19850 12123 118 0,'0'0'42'16,"0"0"-22"-16,0 0 16 15,0 0 12-15,0 0-26 16,0 0-3-16,0 0 9 15,0 0-3-15,0 0 7 16,0 0-24-16,3 0 7 16,6 0-9-16,7 3-2 15,5-3 2-15,3 3-1 0,3-2-3 16,-1 0 5 0,1-1-7-16,-6 1 4 0,-9 1-15 15,-7 1-42-15,-5-2-133 16,0-1-11-16</inkml:trace>
  <inkml:trace contextRef="#ctx0" brushRef="#br0" timeOffset="35684.51">20000 12158 136 0,'0'0'3'15,"0"0"1"-15,0 0 39 16,0 0 6-16,0 0 9 16,0 0-23-16,100 26-1 15,-54-26-28-15,7 0-6 16,2 0 0-16,-2-4-138 15</inkml:trace>
  <inkml:trace contextRef="#ctx0" brushRef="#br0" timeOffset="40056.11">20494 12112 189 0,'0'0'52'0,"0"0"-5"16,0 0 61-16,0 0-31 0,0 0-10 15,0 0-47-15,0 0 1 16,-40-24 8-16,23 21-18 16,5 1 5-16,3 1 2 15,2-1-11-15,6 2-2 16,1 0-5-16,0 0-16 15,0 0 16-15,7 0-22 16,14 2 22-16,13 3 1 16,9 1 11-16,4-5-5 15,2 2-7-15,-3-2 0 16,-1 1 10-16,-9-1-10 16,-8 2-8-16,-12 0 8 0,-11 0-17 15,-5-1-23-15,-15 0-137 16,-18-1-23-16</inkml:trace>
  <inkml:trace contextRef="#ctx0" brushRef="#br0" timeOffset="40216.6">20476 12137 43 0,'0'0'104'0,"0"0"-97"16,0 0-7-16,0 0 22 15,0 0 9-15,118 9-14 16,-64-9-11-16,5 0 9 15,1 1-15-15,-3 0 0 16,-12-1-13-16,-13 0-102 0</inkml:trace>
  <inkml:trace contextRef="#ctx0" brushRef="#br0" timeOffset="53707.34">19363 13057 59 0,'0'0'182'0,"0"0"-163"15,0 0 1-15,0 0 74 16,0 0-6-16,0 0-38 16,0 0-41-16,-17-6-3 15,17 6-8-15,0 0 4 16,0 0 9-16,0 0 0 16,0 0 10-16,0 0-2 0,0 0-19 15,0 0 3-15,0 0-6 16,3 0 16-16,14 0-13 15,6 0 11-15,5 0-11 16,3 0 9-16,4 2-9 16,0-2 1-16,3 0 6 15,-4 0-7-15,-1 1 0 16,-6-1 5-16,-9 0-5 16,-8 0 1-16,-5 0-6 15,-5 0 1-15,0 0 4 16,0 0-45-16,-3 1-30 15,-16 1-6-15,-6-2-47 16,-3 1-94-16</inkml:trace>
  <inkml:trace contextRef="#ctx0" brushRef="#br0" timeOffset="53969.44">19310 13112 120 0,'0'0'110'15,"0"0"-28"-15,0 0-11 16,0 0-47-16,0 0-1 16,0 0 21-16,9 6 16 15,15-3-15-15,7-1-9 16,9-2-28-16,2 2 4 0,1-2-12 16,0 0 4-1,-5 1 0-15,-4 1-3 0,-6 0-1 16,-6 0 0-16,-3-2 0 15,-6 0-9-15,-7 0-44 16,-3 0-94-16,-3-4-170 16</inkml:trace>
  <inkml:trace contextRef="#ctx0" brushRef="#br0" timeOffset="57156.36">20178 12914 261 0,'0'0'245'0,"0"0"-206"16,0 0-1-16,0 0-8 16,0 0 0-16,0 0-3 15,0 0 20-15,16 0-25 16,-4 0-1-16,3 0-9 15,4 0-5-15,2 2-1 0,3-1-6 16,0 0 0-16,3 3-2 16,0-1 2-16,-2 0-2 15,-5 2 1-15,-4-1-7 16,-4-2-10-16,-6 1-58 16,-2 2-33-16,-4-2-122 15</inkml:trace>
  <inkml:trace contextRef="#ctx0" brushRef="#br0" timeOffset="57377.39">20094 13039 212 0,'0'0'20'16,"0"0"-17"-16,0 0-3 15,0 0 0-15,109 18-2 16,-63-14-6-16,8 3 8 16,-2 0 0-16,-2 0 0 15,-3-2-15-15,-8-3-100 16</inkml:trace>
  <inkml:trace contextRef="#ctx0" brushRef="#br0" timeOffset="57667.05">20908 13096 494 0,'0'0'60'15,"0"0"-55"-15,0 0 13 16,0 0-18-16,0 0 0 16,0 0 2-16,84 14 1 15,-54-9-2-15,1-2-1 16,-4 2-6-16,0-2-1 16,-8-1-11-16,-5 0-16 0,-4 1-55 15,-5-2-120-15</inkml:trace>
  <inkml:trace contextRef="#ctx0" brushRef="#br0" timeOffset="57884.05">20932 13182 268 0,'0'0'15'15,"0"0"-10"-15,0 0 18 16,0 0 17-16,0 0 54 15,0 0-34-15,30 26-24 16,-6-21-32-16,9-1 9 16,3-2-13-16,1-2-6 0,-3 0-21 15,-4 0-64-15,-6 0-41 16,-7 0-20-16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1T10:00:38.7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2574 3650 105 0,'0'0'0'0</inkml:trace>
  <inkml:trace contextRef="#ctx0" brushRef="#br0" timeOffset="41997.07">21073 4475 576 0,'0'0'0'16,"0"0"0"-16,0 0 20 15,0 0 1-15,0 0-7 16,0 0-14-16,0 0 0 16,0 0 0-16,3-9 10 0,-3 13-10 15,0 7 28-15,1 0-11 16,2 1 24-16,3-1-19 15,-2-1-17-15,4 0 6 16,3 0-7-16,8 0 5 16,9-5-8-16,13-2 23 15,18-3 6-15,19 0-16 16,19-13 11-16,17-9 4 16,16-2-22-16,13-2 6 15,-1-2-6-15,-2 3-5 16,-13 5 0-16,-18 3-2 15,-18 7 0-15,-18 3 4 0,-15 2-4 16,-13 2 0-16,-8 0 0 16,-5 2 1-16,-6 1-1 15,-2 0 0-15,-7 0-1 16,-3 0-4-16,-4 0-2 16,-6 0-16-16,-4 0-16 15,0 0-12-15,0 0-26 16,-18 2-65-16,-9 10 52 15,-14-1-183-15</inkml:trace>
  <inkml:trace contextRef="#ctx0" brushRef="#br0" timeOffset="42696.23">21175 4743 522 0,'0'0'6'16,"0"0"-6"-16,0 0-12 15,0 0 10-15,0 0 2 16,0 0 32-16,0 32 19 16,2-15-32-16,1 1-4 15,3-3 10-15,2 1-17 16,3-2-1-16,6-5 10 16,7 1-4-16,12-6 22 0,13-2-11 15,13-2 7 1,18 0 4-16,11-13-21 0,11-1 0 15,16-5-5-15,7-1-8 16,5-1 17-16,9-3-18 16,-6 1-4-16,-3 1 1 15,-10 3 3-15,-12 2-2 16,-19 4 1-16,-16 3 1 16,-16 4-3-16,-15-1 0 15,-12 4 3-15,-5-1 0 16,-4 1 0-16,-3-1 2 15,1 3-2-15,-3 1-4 0,-2 0 4 16,-6 0-25-16,-4 0-4 16,-1 0 2-16,-3 0-34 15,0 0-37-15,-6 6 28 16,-9 3-57-16,-10-2-116 16</inkml:trace>
  <inkml:trace contextRef="#ctx0" brushRef="#br0" timeOffset="45448.13">27299 3662 491 0,'0'0'9'0,"0"0"27"15,0 0 36-15,0 0-10 16,0 0-22-16,0 0-8 16,0-41 6-16,0 41-16 15,0 0-14-15,0 0 15 0,0 0-23 16,0 0-8-16,-2 0 4 16,-5 14-7-16,-3 10 10 15,-6 7 1-15,0 4 0 16,-5 2 4-16,2 1-4 15,1 1 3-15,0 0-3 16,3-1 0-16,0-4 2 16,4-3 2-16,1-4-4 15,4-7-5-15,3-6-55 16,3-5-23-16,0-9-131 16,9 0-173-16</inkml:trace>
  <inkml:trace contextRef="#ctx0" brushRef="#br0" timeOffset="46362.74">27291 3400 375 0,'0'0'12'0,"0"0"-12"16,0 0 34-16,0 0 27 15,-39-83-7-15,26 73-7 16,-1 4-14-16,-5 1 0 16,-2 5-26-16,-6 0-3 15,-3 0 10-15,-7 0-13 16,-3 6 12-16,-3 5-4 15,-3 4-9-15,-1 12 13 16,-2 6-8-16,4 9-4 16,4 8 6-16,5 7-7 15,3 1 0-15,5 2 2 16,1-2 2-16,3-3 0 16,6 1-4-16,2 0 5 15,3-2-6-15,7 1 6 0,5 1-1 16,1-2 11-16,0-2-15 15,4-4 3-15,15-4-7 16,4-5-2-16,7-3 4 16,8-4-1-16,3-7-2 15,4-2 5-15,7-7 3 16,3-5 10-16,5-2-10 16,3-7-3-16,-1-2 6 15,-1 0-6-15,-1-4-1 16,0-11 1-16,-2-4 11 15,0-4-10-15,-2-2 3 16,-3-3 4-16,-1-3-8 0,0-2-3 16,-4-1-8-1,-2 2 4-15,-7-2 7 0,-4 0 0 16,-7 2 4-16,-6-1-3 16,-8-1 15-16,-4 1-13 15,-7-3-3-15,-3 0-2 16,0-1-6-16,-9 0 8 15,-9-2 0-15,-4-1 4 16,-3-3 4-16,-5 0-8 16,-3 0 0-16,0 1 11 15,-1 3-11-15,-1 2 1 16,1 1 8-16,-1 6-5 16,2 1-2-16,3 7-2 0,2 3 0 15,2 2-4 1,-1 2 0-16,0 1 1 0,-1 1 6 15,1 2-1-15,0 2-2 16,-1 0-8-16,0 4 4 16,-2-1 4-16,-1 1-13 15,-1 2-2-15,-1 3 9 16,4 0-12-16,0 0 16 16,1 0-50-16,1 0 17 15,1 5 5-15,3 4-80 16,2 1-39-16,6-1-14 15</inkml:trace>
  <inkml:trace contextRef="#ctx0" brushRef="#br0" timeOffset="55130.68">22882 9874 261 0,'0'0'83'0,"0"0"-81"16,0 0 50-16,0 0 20 15,0 0-10-15,0 0-19 16,0-78-11-16,0 71 28 15,0-2-58-15,0 3 4 16,0 1 22-16,0 2-9 16,-2 3-3-16,1 0-5 15,1 0-11-15,-2 0-3 16,1 3-14-16,-1 14 17 0,0 3 4 16,0 2 2-16,2-1 1 15,0-1-7-15,0-1 3 16,7-4-3-16,8-4 1 15,8-3-1-15,10-6 8 16,12-2-6-16,20 0 5 16,13-17 2-16,16-7-8 15,11-4 13-15,9-6-10 16,11-1-4-16,0-1 8 16,-1 2-3-16,-5 5 0 15,-9 2-5-15,-8 4 6 16,-8 4-3-16,-6 2-3 15,-7 1 0-15,-7 4 4 16,-8 0-3-16,-11 0-2 0,-10 0-3 16,-12 4 4-16,-12 1 2 15,-9 3 0-15,-7 0-2 16,-2 2 2-16,-1 1-2 16,-2-1-1-16,1 2-1 15,-1 0-17-15,0 0 0 16,0 0-50-16,-16 0-56 15,-9 0-126-15,-6 0-56 16</inkml:trace>
  <inkml:trace contextRef="#ctx0" brushRef="#br0" timeOffset="70651.61">23754 8903 194 0,'0'0'11'16,"0"0"-5"-16,0 0 47 16,0 0-28-16,0 0-18 0,0 0-14 15,0 0 13-15,0 0-9 16,66-25 6-16,-52 24 1 16,2 1 27-16,2 0-22 15,3 0 1-15,1 0 6 16,-2 3-4-16,-1 6 3 15,-4-1-15-15,-3 1 5 16,-3 0-8-16,-3 4 3 16,-1 1 0-16,-3 1 3 15,-1 4-3-15,-1 0 0 16,0 3-1-16,0 1 3 0,-3 5 0 16,-10 1 0-1,0 2 6-15,-4-2 6 0,-5 2-3 16,-1 1 3-1,-3 3 32-15,-1 0-7 0,2 2-12 16,1 0-27-16,4-1 5 16,-1 2 5-16,1-4 3 15,0 0-12-15,-2-3-1 16,-2 0 0-16,-3 2 11 16,-3 0-2-16,-1-2 4 15,-3 3-6-15,-1-2-2 16,-1 0-4-16,1-1 12 15,-1-3-11-15,3 1 0 16,3-5 3-16,4-2-5 16,0 0 2-16,2-2-2 0,2-3 3 15,0-3-3-15,2-1 0 16,-1-2-7-16,0-1 6 16,0 0 1-16,2-1 4 15,0-1-1-15,4-1-2 16,0-2-1-16,1 3 0 15,4-2 1-15,-2 1 6 16,5 0-9-16,-1 1 2 16,-1 0 0-16,2 3 0 15,-2-2 0-15,-3 2 8 16,1 1-14-16,-2 2 6 16,-2 1 0-16,0 0 1 0,-3 4 0 15,0 3 3-15,0 0-4 16,2 2 1-16,3 0-5 15,3 1 4-15,-1 0 0 16,2 1 0-16,0-1 0 16,0-1 0-16,1-4-1 15,4-1 1-15,2-1-7 16,2-1 6-16,0 1-6 16,0-1 6-16,0 0-5 15,5 0-3-15,8 0-2 16,4-2 7-16,5 2-10 15,2-2-2-15,2-3 14 16,-3-1-20-16,1 0 9 0,-3-5-5 16,-5 2-16-1,-1-1 13-15,-6 0 19 0,-3 1-15 16,-3 1 12-16,-3 1 0 16,0 2-11-16,0 0 3 15,0 2 12-15,-3 0 1 16,-1 2 2-16,-4-1-2 15,4-1 0-15,-3 2 4 16,-1 1-4-16,0 0-2 16,-1 1 2-16,-1-1 0 15,1-2 3-15,1 1-3 16,0 0 0-16,2-4 5 16,1 2-4-16,1 0 5 15,-1-3-6-15,1 2 0 0,1-1 6 16,1-2-6-16,0 1 0 15,2-1 8-15,-2-1-7 16,1 4 3-16,1-3-4 16,-4 3 0-16,1 0-6 15,-1-3 8-15,-1 2-2 16,1-2 0-16,-3 1 0 16,-2-3 1-16,1 1-1 15,-1-1-2-15,0-4 1 16,0-2-6-16,-1 0 7 15,-5-1 16-15,0-1 3 16,-4 0-11-16,-4 0-4 16,2 0-1-16,-6 0 13 0,-4-5-16 15,-3-3 8-15,-2 1-4 16,2-2 3-16,1 3 1 16,3-1-8-16,3-1 0 15,3 2 5-15,0 0-3 16,7 1-2-16,3 2 1 15,5 1 1-15,5 1 1 16,1 1-3-16,1-1 1 16,-1-1-1-16,2 1 0 15,-2-1 0-15,1 0 0 16,-1-1 1-16,0 0-1 16,0 3 0-16,-2-2 0 0,2 2 4 15,0 0-4-15,1 0 0 16,1 0 0-16,1-1 2 15,0 1 3-15,0 0-5 16,0 0 1-16,0 0 7 16,0 0-3-16,0 0-4 15,0-2 1-15,0 2 4 16,0 0 8-16,0-1-1 16,0 0-11-16,-2 1 9 15,2-2-11-15,0-1 1 16,-2 1-1-16,1-1 0 15,-1 1-1-15,1-1-25 16,-1 0-44-16,1 2-32 16,-4-6-254-16</inkml:trace>
  <inkml:trace contextRef="#ctx0" brushRef="#br0" timeOffset="79286.71">19180 12042 154 0,'0'0'141'15,"0"0"-129"-15,0 0 76 16,0 0 2-16,0 0-24 15,0 0-8-15,0 0-2 0,0 0 1 16,-6 6-31-16,3-6 15 16,-1 0-20-16,1 0 4 15,1 0-12-15,-1 0-10 16,2 0 8-16,-6 0-11 16,0 0 0-16,-2 0-2 15,2 0 2-15,2 0 0 16,4 0 3-16,1 0-2 15,0 0-1-15,0 0-16 16,0 0-4-16,0 0 9 16,12 6 8-16,8-1 3 15,6 1 6-15,5-3-2 16,5 2 1-16,1 0 2 0,2-3 0 16,-3 1-7-16,-3-3 0 15,-4 0-12-15,-10 0-18 16,-8 0 14-16,-6 0-5 15,-5 0-1-15,0 0-12 16,0 0 4-16,-16 2-56 16,-7 3 55-16,-4-2-178 15</inkml:trace>
  <inkml:trace contextRef="#ctx0" brushRef="#br0" timeOffset="79505.17">19198 12110 226 0,'0'0'67'15,"0"0"-30"1,0 0 105-16,0 0-42 0,0 0-62 16,0 0-38-16,-17 2-15 15,26-2 15-15,8 0 56 16,-1 0-38-16,6 0 13 16,4 0-7-16,1 0-4 15,-1 0-17-15,-1 0-2 16,-3 0-1-16,-4 0-61 15,-6 0-40-15,-5-8-189 16</inkml:trace>
  <inkml:trace contextRef="#ctx0" brushRef="#br0" timeOffset="83208.5">19978 12167 403 0,'0'0'4'16,"0"0"15"-16,0 0-18 15,0 0 13-15,0 0 13 16,0 0-16-16,-28-17 23 0,17 14-29 16,-4-1-1-16,-1 4 1 15,-7-2 4-15,-3-1 0 16,-3 0-7-16,1-1-2 15,1-1 1-15,6 2 3 16,3 2-2-16,8 0 12 16,5 1-14-16,4 0 1 15,1 0-2-15,0 0-2 16,0 0-7-16,0-1-18 16,6-1 28-16,7 1 11 15,8-1 34-15,10 2-4 16,8 0-24-16,9 0 31 15,4 0-47-15,0 0 23 16,-1 0-23-16,-2 0 5 0,-10 5-6 16,-11-3-3-16,-13 2 1 15,-12-1-40-15,-3-2-84 16,-1 1 52-16,-13 3 67 16,-5 1-84-16,-2-3-97 15</inkml:trace>
  <inkml:trace contextRef="#ctx0" brushRef="#br0" timeOffset="83464.35">19721 12185 450 0,'0'0'15'15,"0"0"11"-15,0 0 21 16,0 0-5-16,0 0 3 15,0 0-10-15,81-5 4 16,-54 5-16-16,0-1-11 16,2 1 7-16,0 0 0 15,1 0-6-15,-2 0-13 16,-3 0-2-16,-4 0-2 16,-3 0-67-16,0 0-50 15,-5 0-94-15</inkml:trace>
  <inkml:trace contextRef="#ctx0" brushRef="#br0" timeOffset="87453.26">21222 11747 453 0,'0'0'46'0,"0"0"-29"0,0 0 18 16,0 0 9 0,0 0-25-16,0 0-12 0,1-4-7 15,1 4 0-15,1 0 9 16,0 0-8-16,1 8 2 15,-2 5 8-15,-1 6 14 16,2 2 8-16,-1 1-27 16,-1 1 0-16,1 0 13 15,1-2-6-15,0-1-5 16,3-3-3-16,2-3-5 16,4-1-2-16,6-1 2 15,6-6 0-15,13-5 31 0,14-1-22 16,19 0 3-1,14-12 2-15,16-5-8 0,13-7 9 16,13 4-14-16,5 0 4 16,0 1-3-16,-4 5-2 15,-6 2 0-15,-10 0 0 16,-9 4-1-16,-12 1-4 16,-12 1 1-16,-6 2-1 15,-9 0-3-15,-5 1 0 16,-7 1 6-16,-5 0-5 15,-2 2 0-15,-5 0-2 16,-3 0-4-16,-6 0-13 16,-5 0 12-16,-7 0 1 15,-9 0-3-15,-6 0-18 16,-3 0-11-16,0 0-29 0,-15 0-82 16,-12 0-22-16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8EC6E6E-5F40-466A-A3A4-11213666332D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0158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6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4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379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96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35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0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1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7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78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8EC6E6E-5F40-466A-A3A4-11213666332D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8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customXml" Target="../ink/ink2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customXml" Target="../ink/ink21.xml"/><Relationship Id="rId7" Type="http://schemas.openxmlformats.org/officeDocument/2006/relationships/customXml" Target="../ink/ink23.xml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customXml" Target="../ink/ink22.xml"/><Relationship Id="rId4" Type="http://schemas.openxmlformats.org/officeDocument/2006/relationships/image" Target="../media/image18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customXml" Target="../ink/ink24.xml"/><Relationship Id="rId7" Type="http://schemas.openxmlformats.org/officeDocument/2006/relationships/customXml" Target="../ink/ink26.xml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customXml" Target="../ink/ink25.xml"/><Relationship Id="rId4" Type="http://schemas.openxmlformats.org/officeDocument/2006/relationships/image" Target="../media/image2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8.xml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emf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7" Type="http://schemas.openxmlformats.org/officeDocument/2006/relationships/image" Target="../media/image29.png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2.xml"/><Relationship Id="rId5" Type="http://schemas.openxmlformats.org/officeDocument/2006/relationships/image" Target="../media/image28.png"/><Relationship Id="rId4" Type="http://schemas.openxmlformats.org/officeDocument/2006/relationships/customXml" Target="../ink/ink3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13" Type="http://schemas.openxmlformats.org/officeDocument/2006/relationships/image" Target="../media/image12.png"/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12" Type="http://schemas.openxmlformats.org/officeDocument/2006/relationships/customXml" Target="../ink/ink8.xml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11" Type="http://schemas.openxmlformats.org/officeDocument/2006/relationships/image" Target="../media/image12.emf"/><Relationship Id="rId5" Type="http://schemas.openxmlformats.org/officeDocument/2006/relationships/image" Target="../media/image7.emf"/><Relationship Id="rId15" Type="http://schemas.openxmlformats.org/officeDocument/2006/relationships/image" Target="../media/image13.png"/><Relationship Id="rId10" Type="http://schemas.openxmlformats.org/officeDocument/2006/relationships/customXml" Target="../ink/ink7.xml"/><Relationship Id="rId4" Type="http://schemas.openxmlformats.org/officeDocument/2006/relationships/image" Target="../media/image6.emf"/><Relationship Id="rId9" Type="http://schemas.openxmlformats.org/officeDocument/2006/relationships/image" Target="../media/image11.emf"/><Relationship Id="rId14" Type="http://schemas.openxmlformats.org/officeDocument/2006/relationships/customXml" Target="../ink/ink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13" Type="http://schemas.openxmlformats.org/officeDocument/2006/relationships/image" Target="../media/image14.png"/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12" Type="http://schemas.openxmlformats.org/officeDocument/2006/relationships/customXml" Target="../ink/ink11.xml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11" Type="http://schemas.openxmlformats.org/officeDocument/2006/relationships/image" Target="../media/image13.emf"/><Relationship Id="rId5" Type="http://schemas.openxmlformats.org/officeDocument/2006/relationships/image" Target="../media/image7.emf"/><Relationship Id="rId15" Type="http://schemas.openxmlformats.org/officeDocument/2006/relationships/image" Target="../media/image15.png"/><Relationship Id="rId10" Type="http://schemas.openxmlformats.org/officeDocument/2006/relationships/customXml" Target="../ink/ink10.xml"/><Relationship Id="rId4" Type="http://schemas.openxmlformats.org/officeDocument/2006/relationships/image" Target="../media/image6.emf"/><Relationship Id="rId9" Type="http://schemas.openxmlformats.org/officeDocument/2006/relationships/image" Target="../media/image11.emf"/><Relationship Id="rId14" Type="http://schemas.openxmlformats.org/officeDocument/2006/relationships/customXml" Target="../ink/ink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customXml" Target="../ink/ink14.xml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customXml" Target="../ink/ink16.xml"/><Relationship Id="rId7" Type="http://schemas.openxmlformats.org/officeDocument/2006/relationships/customXml" Target="../ink/ink18.xml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17.xml"/><Relationship Id="rId4" Type="http://schemas.openxmlformats.org/officeDocument/2006/relationships/image" Target="../media/image16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9179A-E1AE-4F95-B5E9-C04BD10167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442448" cy="45305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Unit 1-Problem solving agents and problem formulation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C2C78-5722-41F1-BA8D-2E407C0D29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8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736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B2EFD-F937-4F83-ABE9-DAECE6A3B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735"/>
            <a:ext cx="11164529" cy="67252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State space of the problem </a:t>
            </a:r>
            <a:r>
              <a:rPr lang="en-US" sz="3000" dirty="0"/>
              <a:t>:</a:t>
            </a:r>
          </a:p>
          <a:p>
            <a:pPr lvl="1"/>
            <a:r>
              <a:rPr lang="en-US" sz="2200" dirty="0"/>
              <a:t>Set of initial state and successor functions</a:t>
            </a:r>
          </a:p>
          <a:p>
            <a:pPr lvl="1"/>
            <a:r>
              <a:rPr lang="en-US" sz="2200" dirty="0">
                <a:solidFill>
                  <a:srgbClr val="C00000"/>
                </a:solidFill>
              </a:rPr>
              <a:t>Gives the set of all states reachable from the start state</a:t>
            </a:r>
          </a:p>
          <a:p>
            <a:pPr marL="0" indent="0">
              <a:buNone/>
            </a:pPr>
            <a:r>
              <a:rPr lang="en-US" sz="2800" dirty="0"/>
              <a:t>Path:</a:t>
            </a:r>
          </a:p>
          <a:p>
            <a:pPr lvl="1"/>
            <a:r>
              <a:rPr lang="en-US" sz="2200" dirty="0"/>
              <a:t>Sequence of states connected together</a:t>
            </a:r>
          </a:p>
          <a:p>
            <a:pPr marL="0" indent="0">
              <a:buNone/>
            </a:pPr>
            <a:r>
              <a:rPr lang="en-US" sz="2800" dirty="0"/>
              <a:t>3) </a:t>
            </a:r>
            <a:r>
              <a:rPr lang="en-US" sz="2800" dirty="0">
                <a:solidFill>
                  <a:srgbClr val="C00000"/>
                </a:solidFill>
              </a:rPr>
              <a:t>Goal test</a:t>
            </a:r>
          </a:p>
          <a:p>
            <a:pPr lvl="1"/>
            <a:r>
              <a:rPr lang="en-US" sz="2600" dirty="0">
                <a:solidFill>
                  <a:srgbClr val="C00000"/>
                </a:solidFill>
              </a:rPr>
              <a:t>Determines whether the state reached is the Goal state or not</a:t>
            </a:r>
          </a:p>
          <a:p>
            <a:pPr lvl="1"/>
            <a:r>
              <a:rPr lang="en-US" sz="2600" dirty="0"/>
              <a:t>There can be more than one Goal state</a:t>
            </a:r>
          </a:p>
          <a:p>
            <a:pPr lvl="1"/>
            <a:r>
              <a:rPr lang="en-US" sz="2600" dirty="0"/>
              <a:t>Travelling from Arad to Bucharest has a single Goal state(singleton set)</a:t>
            </a:r>
          </a:p>
          <a:p>
            <a:pPr lvl="1"/>
            <a:r>
              <a:rPr lang="en-US" sz="2600" dirty="0"/>
              <a:t>Goal state: {In(Bucharest)}</a:t>
            </a:r>
          </a:p>
          <a:p>
            <a:endParaRPr lang="en-US" sz="24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pPr marL="182563" lvl="1" indent="-182563"/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B33BD2-9382-40B6-87C8-369D25F32451}"/>
              </a:ext>
            </a:extLst>
          </p:cNvPr>
          <p:cNvSpPr txBox="1"/>
          <p:nvPr/>
        </p:nvSpPr>
        <p:spPr>
          <a:xfrm>
            <a:off x="5597013" y="261046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F7122-2EF2-4853-8769-82FCCA4E0BAC}"/>
              </a:ext>
            </a:extLst>
          </p:cNvPr>
          <p:cNvSpPr txBox="1"/>
          <p:nvPr/>
        </p:nvSpPr>
        <p:spPr>
          <a:xfrm>
            <a:off x="5597013" y="261046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00F2E23-C102-4291-9614-A886255FE883}"/>
                  </a:ext>
                </a:extLst>
              </p14:cNvPr>
              <p14:cNvContentPartPr/>
              <p14:nvPr/>
            </p14:nvContentPartPr>
            <p14:xfrm>
              <a:off x="1959840" y="982800"/>
              <a:ext cx="3244320" cy="4241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00F2E23-C102-4291-9614-A886255FE8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50480" y="973440"/>
                <a:ext cx="3263040" cy="426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C28F811-F06E-4CD7-AC59-772512C725B1}"/>
                  </a:ext>
                </a:extLst>
              </p14:cNvPr>
              <p14:cNvContentPartPr/>
              <p14:nvPr/>
            </p14:nvContentPartPr>
            <p14:xfrm>
              <a:off x="258120" y="543240"/>
              <a:ext cx="1606320" cy="99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C28F811-F06E-4CD7-AC59-772512C725B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8760" y="533880"/>
                <a:ext cx="1625040" cy="11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5976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B2EFD-F937-4F83-ABE9-DAECE6A3B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735"/>
            <a:ext cx="11164529" cy="67252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4) </a:t>
            </a:r>
            <a:r>
              <a:rPr lang="en-US" sz="2800" dirty="0">
                <a:solidFill>
                  <a:srgbClr val="C00000"/>
                </a:solidFill>
              </a:rPr>
              <a:t>Path Cost</a:t>
            </a:r>
          </a:p>
          <a:p>
            <a:pPr lvl="1"/>
            <a:r>
              <a:rPr lang="en-US" sz="2600" dirty="0">
                <a:solidFill>
                  <a:srgbClr val="C00000"/>
                </a:solidFill>
              </a:rPr>
              <a:t>Numeric cost of</a:t>
            </a:r>
          </a:p>
          <a:p>
            <a:pPr marL="274320" lvl="1" indent="0">
              <a:buNone/>
            </a:pPr>
            <a:r>
              <a:rPr lang="en-US" sz="2600" dirty="0">
                <a:solidFill>
                  <a:srgbClr val="C00000"/>
                </a:solidFill>
              </a:rPr>
              <a:t> the path</a:t>
            </a:r>
          </a:p>
          <a:p>
            <a:r>
              <a:rPr lang="en-US" sz="2400" dirty="0"/>
              <a:t>Cost from </a:t>
            </a:r>
          </a:p>
          <a:p>
            <a:pPr marL="0" indent="0">
              <a:buNone/>
            </a:pPr>
            <a:r>
              <a:rPr lang="en-US" sz="2400" dirty="0"/>
              <a:t> Arad to </a:t>
            </a:r>
            <a:r>
              <a:rPr lang="en-US" sz="2400" dirty="0" err="1"/>
              <a:t>Zerind</a:t>
            </a:r>
            <a:r>
              <a:rPr lang="en-US" sz="2400" dirty="0"/>
              <a:t> =75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>
                <a:solidFill>
                  <a:srgbClr val="C00000"/>
                </a:solidFill>
              </a:rPr>
              <a:t>Solution: </a:t>
            </a:r>
            <a:r>
              <a:rPr lang="en-US" sz="2400" dirty="0"/>
              <a:t>a </a:t>
            </a:r>
            <a:r>
              <a:rPr lang="en-US" sz="2400" dirty="0">
                <a:solidFill>
                  <a:srgbClr val="C00000"/>
                </a:solidFill>
              </a:rPr>
              <a:t>path</a:t>
            </a:r>
            <a:r>
              <a:rPr lang="en-US" sz="2400" dirty="0"/>
              <a:t> from the </a:t>
            </a:r>
            <a:r>
              <a:rPr lang="en-US" sz="2400" dirty="0">
                <a:solidFill>
                  <a:srgbClr val="C00000"/>
                </a:solidFill>
              </a:rPr>
              <a:t>initial state to the Goal state</a:t>
            </a:r>
          </a:p>
          <a:p>
            <a:r>
              <a:rPr lang="en-US" sz="2400" dirty="0"/>
              <a:t>Optimal solution: cheapest path or Shortest path</a:t>
            </a:r>
          </a:p>
          <a:p>
            <a:pPr lvl="1"/>
            <a:r>
              <a:rPr lang="en-US" sz="2200" dirty="0"/>
              <a:t>If cost of path not important then the shortest path is considered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pPr marL="182563" lvl="1" indent="-182563"/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B33BD2-9382-40B6-87C8-369D25F32451}"/>
              </a:ext>
            </a:extLst>
          </p:cNvPr>
          <p:cNvSpPr txBox="1"/>
          <p:nvPr/>
        </p:nvSpPr>
        <p:spPr>
          <a:xfrm>
            <a:off x="5597013" y="261046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F7122-2EF2-4853-8769-82FCCA4E0BAC}"/>
              </a:ext>
            </a:extLst>
          </p:cNvPr>
          <p:cNvSpPr txBox="1"/>
          <p:nvPr/>
        </p:nvSpPr>
        <p:spPr>
          <a:xfrm>
            <a:off x="5597013" y="261046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F8102C-41E6-4C7F-8123-DC2C43290C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32" r="2466"/>
          <a:stretch/>
        </p:blipFill>
        <p:spPr>
          <a:xfrm>
            <a:off x="4513006" y="147484"/>
            <a:ext cx="6356120" cy="42327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A3BB612-DA2D-43E8-B3DD-F7AEAE2D6ACD}"/>
                  </a:ext>
                </a:extLst>
              </p14:cNvPr>
              <p14:cNvContentPartPr/>
              <p14:nvPr/>
            </p14:nvContentPartPr>
            <p14:xfrm>
              <a:off x="760680" y="4728240"/>
              <a:ext cx="7380360" cy="1056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A3BB612-DA2D-43E8-B3DD-F7AEAE2D6A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1320" y="4718880"/>
                <a:ext cx="7399080" cy="10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49D893D-F526-498E-8515-7577729F2459}"/>
                  </a:ext>
                </a:extLst>
              </p14:cNvPr>
              <p14:cNvContentPartPr/>
              <p14:nvPr/>
            </p14:nvContentPartPr>
            <p14:xfrm>
              <a:off x="1918800" y="5753160"/>
              <a:ext cx="667800" cy="1530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49D893D-F526-498E-8515-7577729F245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09440" y="5743800"/>
                <a:ext cx="68652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B7AD33B-136C-4B01-8E77-A884A093E450}"/>
                  </a:ext>
                </a:extLst>
              </p14:cNvPr>
              <p14:cNvContentPartPr/>
              <p14:nvPr/>
            </p14:nvContentPartPr>
            <p14:xfrm>
              <a:off x="4917960" y="1409040"/>
              <a:ext cx="2571840" cy="4014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B7AD33B-136C-4B01-8E77-A884A093E45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08600" y="1399680"/>
                <a:ext cx="2590560" cy="42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8270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3EC0B3-700E-44FF-9C0C-A20F1F8914BC}"/>
              </a:ext>
            </a:extLst>
          </p:cNvPr>
          <p:cNvSpPr txBox="1"/>
          <p:nvPr/>
        </p:nvSpPr>
        <p:spPr>
          <a:xfrm>
            <a:off x="2391507" y="93088"/>
            <a:ext cx="6781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Example problems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B2EFD-F937-4F83-ABE9-DAECE6A3B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61559"/>
            <a:ext cx="11164529" cy="6096441"/>
          </a:xfrm>
        </p:spPr>
        <p:txBody>
          <a:bodyPr>
            <a:normAutofit/>
          </a:bodyPr>
          <a:lstStyle/>
          <a:p>
            <a:pPr marL="182563" lvl="1" indent="-182563"/>
            <a:r>
              <a:rPr lang="en-US" sz="2400" dirty="0"/>
              <a:t>8 puzzle problem</a:t>
            </a:r>
          </a:p>
          <a:p>
            <a:pPr marL="182563" lvl="1" indent="-182563"/>
            <a:r>
              <a:rPr lang="en-US" sz="2400" dirty="0">
                <a:solidFill>
                  <a:srgbClr val="C00000"/>
                </a:solidFill>
              </a:rPr>
              <a:t>Start state? </a:t>
            </a:r>
            <a:r>
              <a:rPr lang="en-US" sz="2400" dirty="0"/>
              <a:t>7,2,4,5,B,6,8,3,1 </a:t>
            </a:r>
          </a:p>
          <a:p>
            <a:pPr marL="182563" lvl="1" indent="-182563"/>
            <a:r>
              <a:rPr lang="en-US" sz="2400" dirty="0">
                <a:solidFill>
                  <a:srgbClr val="C00000"/>
                </a:solidFill>
              </a:rPr>
              <a:t>Goal state? </a:t>
            </a:r>
            <a:r>
              <a:rPr lang="en-US" sz="2400" dirty="0"/>
              <a:t>B,1,2,3,4,5,6,7,8</a:t>
            </a:r>
          </a:p>
          <a:p>
            <a:pPr marL="182563" lvl="1" indent="-182563"/>
            <a:r>
              <a:rPr lang="en-US" sz="2400" dirty="0">
                <a:solidFill>
                  <a:srgbClr val="C00000"/>
                </a:solidFill>
              </a:rPr>
              <a:t>Set of states? </a:t>
            </a:r>
            <a:r>
              <a:rPr lang="en-US" sz="2400" dirty="0"/>
              <a:t>9 factorial</a:t>
            </a:r>
          </a:p>
          <a:p>
            <a:pPr marL="456883" lvl="2" indent="-182563"/>
            <a:r>
              <a:rPr lang="en-US" sz="2200" dirty="0"/>
              <a:t>Move blank left</a:t>
            </a:r>
          </a:p>
          <a:p>
            <a:pPr marL="456883" lvl="2" indent="-182563"/>
            <a:r>
              <a:rPr lang="en-US" sz="2200" dirty="0"/>
              <a:t>Move blank right</a:t>
            </a:r>
          </a:p>
          <a:p>
            <a:pPr marL="456883" lvl="2" indent="-182563"/>
            <a:r>
              <a:rPr lang="en-US" sz="2200" dirty="0"/>
              <a:t>Move blank top</a:t>
            </a:r>
          </a:p>
          <a:p>
            <a:pPr marL="456883" lvl="2" indent="-182563"/>
            <a:r>
              <a:rPr lang="en-US" sz="2200" dirty="0"/>
              <a:t>Move blank bottom</a:t>
            </a:r>
          </a:p>
          <a:p>
            <a:pPr marL="182563" lvl="1" indent="-182563"/>
            <a:r>
              <a:rPr lang="en-US" sz="2400" dirty="0">
                <a:solidFill>
                  <a:srgbClr val="C00000"/>
                </a:solidFill>
              </a:rPr>
              <a:t>Path cost? </a:t>
            </a:r>
            <a:r>
              <a:rPr lang="en-US" sz="2400" dirty="0"/>
              <a:t>Each step costs 1</a:t>
            </a:r>
          </a:p>
          <a:p>
            <a:pPr marL="0" lvl="1" indent="0">
              <a:buNone/>
            </a:pPr>
            <a:r>
              <a:rPr lang="en-US" sz="2400" dirty="0"/>
              <a:t> so No. of states</a:t>
            </a:r>
          </a:p>
          <a:p>
            <a:pPr marL="182563" lvl="1" indent="-182563"/>
            <a:endParaRPr lang="en-US" sz="2400" dirty="0"/>
          </a:p>
          <a:p>
            <a:pPr marL="182563" lvl="1" indent="-182563"/>
            <a:r>
              <a:rPr lang="en-US" sz="2400" dirty="0"/>
              <a:t>Uninformed search : </a:t>
            </a:r>
          </a:p>
          <a:p>
            <a:pPr marL="456883" lvl="2" indent="-182563"/>
            <a:r>
              <a:rPr lang="en-US" sz="2200" dirty="0"/>
              <a:t>Problem definition known(start and goal known)</a:t>
            </a:r>
          </a:p>
          <a:p>
            <a:pPr marL="456883" lvl="2" indent="-182563"/>
            <a:r>
              <a:rPr lang="en-US" sz="2200" dirty="0"/>
              <a:t>No other information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FD849-55ED-4312-9404-D76BF69BBE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3" r="3142"/>
          <a:stretch/>
        </p:blipFill>
        <p:spPr>
          <a:xfrm>
            <a:off x="4704735" y="1130076"/>
            <a:ext cx="6607277" cy="310271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B293C82-A87B-4DE4-BE82-1DC2FCA8CCD2}"/>
                  </a:ext>
                </a:extLst>
              </p14:cNvPr>
              <p14:cNvContentPartPr/>
              <p14:nvPr/>
            </p14:nvContentPartPr>
            <p14:xfrm>
              <a:off x="1451880" y="2074320"/>
              <a:ext cx="8716320" cy="3572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B293C82-A87B-4DE4-BE82-1DC2FCA8CCD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42520" y="2064960"/>
                <a:ext cx="8735040" cy="359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E3B268B-357F-40A6-B5D6-415A97E86015}"/>
                  </a:ext>
                </a:extLst>
              </p14:cNvPr>
              <p14:cNvContentPartPr/>
              <p14:nvPr/>
            </p14:nvContentPartPr>
            <p14:xfrm>
              <a:off x="7081920" y="3545640"/>
              <a:ext cx="3436920" cy="2252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E3B268B-357F-40A6-B5D6-415A97E8601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72560" y="3536280"/>
                <a:ext cx="3455640" cy="22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8532F7C-70C0-4F02-B370-E31284CECC72}"/>
                  </a:ext>
                </a:extLst>
              </p14:cNvPr>
              <p14:cNvContentPartPr/>
              <p14:nvPr/>
            </p14:nvContentPartPr>
            <p14:xfrm>
              <a:off x="3207600" y="2381400"/>
              <a:ext cx="6301440" cy="2718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8532F7C-70C0-4F02-B370-E31284CECC7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98240" y="2372040"/>
                <a:ext cx="6320160" cy="273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2807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6DAF8C64-1DB2-4876-A890-83F4AEE3BA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0880105"/>
              </p:ext>
            </p:extLst>
          </p:nvPr>
        </p:nvGraphicFramePr>
        <p:xfrm>
          <a:off x="4933030" y="516194"/>
          <a:ext cx="1495884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98628">
                  <a:extLst>
                    <a:ext uri="{9D8B030D-6E8A-4147-A177-3AD203B41FA5}">
                      <a16:colId xmlns:a16="http://schemas.microsoft.com/office/drawing/2014/main" val="3059402338"/>
                    </a:ext>
                  </a:extLst>
                </a:gridCol>
                <a:gridCol w="498628">
                  <a:extLst>
                    <a:ext uri="{9D8B030D-6E8A-4147-A177-3AD203B41FA5}">
                      <a16:colId xmlns:a16="http://schemas.microsoft.com/office/drawing/2014/main" val="1957625780"/>
                    </a:ext>
                  </a:extLst>
                </a:gridCol>
                <a:gridCol w="498628">
                  <a:extLst>
                    <a:ext uri="{9D8B030D-6E8A-4147-A177-3AD203B41FA5}">
                      <a16:colId xmlns:a16="http://schemas.microsoft.com/office/drawing/2014/main" val="562012666"/>
                    </a:ext>
                  </a:extLst>
                </a:gridCol>
              </a:tblGrid>
              <a:tr h="30971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735978"/>
                  </a:ext>
                </a:extLst>
              </a:tr>
              <a:tr h="30971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031036"/>
                  </a:ext>
                </a:extLst>
              </a:tr>
              <a:tr h="30971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819015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60809F4B-D2B6-4117-AE99-EF68A2FFB7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6646661"/>
              </p:ext>
            </p:extLst>
          </p:nvPr>
        </p:nvGraphicFramePr>
        <p:xfrm>
          <a:off x="960798" y="2139991"/>
          <a:ext cx="1495884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98628">
                  <a:extLst>
                    <a:ext uri="{9D8B030D-6E8A-4147-A177-3AD203B41FA5}">
                      <a16:colId xmlns:a16="http://schemas.microsoft.com/office/drawing/2014/main" val="3059402338"/>
                    </a:ext>
                  </a:extLst>
                </a:gridCol>
                <a:gridCol w="498628">
                  <a:extLst>
                    <a:ext uri="{9D8B030D-6E8A-4147-A177-3AD203B41FA5}">
                      <a16:colId xmlns:a16="http://schemas.microsoft.com/office/drawing/2014/main" val="1957625780"/>
                    </a:ext>
                  </a:extLst>
                </a:gridCol>
                <a:gridCol w="498628">
                  <a:extLst>
                    <a:ext uri="{9D8B030D-6E8A-4147-A177-3AD203B41FA5}">
                      <a16:colId xmlns:a16="http://schemas.microsoft.com/office/drawing/2014/main" val="562012666"/>
                    </a:ext>
                  </a:extLst>
                </a:gridCol>
              </a:tblGrid>
              <a:tr h="30971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735978"/>
                  </a:ext>
                </a:extLst>
              </a:tr>
              <a:tr h="30971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031036"/>
                  </a:ext>
                </a:extLst>
              </a:tr>
              <a:tr h="30971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819015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4BFCFD5E-68F4-4629-9146-33BB71ED78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7020738"/>
              </p:ext>
            </p:extLst>
          </p:nvPr>
        </p:nvGraphicFramePr>
        <p:xfrm>
          <a:off x="3437146" y="2139991"/>
          <a:ext cx="1495884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98628">
                  <a:extLst>
                    <a:ext uri="{9D8B030D-6E8A-4147-A177-3AD203B41FA5}">
                      <a16:colId xmlns:a16="http://schemas.microsoft.com/office/drawing/2014/main" val="3059402338"/>
                    </a:ext>
                  </a:extLst>
                </a:gridCol>
                <a:gridCol w="498628">
                  <a:extLst>
                    <a:ext uri="{9D8B030D-6E8A-4147-A177-3AD203B41FA5}">
                      <a16:colId xmlns:a16="http://schemas.microsoft.com/office/drawing/2014/main" val="1957625780"/>
                    </a:ext>
                  </a:extLst>
                </a:gridCol>
                <a:gridCol w="498628">
                  <a:extLst>
                    <a:ext uri="{9D8B030D-6E8A-4147-A177-3AD203B41FA5}">
                      <a16:colId xmlns:a16="http://schemas.microsoft.com/office/drawing/2014/main" val="562012666"/>
                    </a:ext>
                  </a:extLst>
                </a:gridCol>
              </a:tblGrid>
              <a:tr h="30971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735978"/>
                  </a:ext>
                </a:extLst>
              </a:tr>
              <a:tr h="30971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031036"/>
                  </a:ext>
                </a:extLst>
              </a:tr>
              <a:tr h="30971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819015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5EEC69ED-D612-462B-961C-871447D72C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9675456"/>
              </p:ext>
            </p:extLst>
          </p:nvPr>
        </p:nvGraphicFramePr>
        <p:xfrm>
          <a:off x="5913494" y="2139991"/>
          <a:ext cx="1495884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98628">
                  <a:extLst>
                    <a:ext uri="{9D8B030D-6E8A-4147-A177-3AD203B41FA5}">
                      <a16:colId xmlns:a16="http://schemas.microsoft.com/office/drawing/2014/main" val="3059402338"/>
                    </a:ext>
                  </a:extLst>
                </a:gridCol>
                <a:gridCol w="498628">
                  <a:extLst>
                    <a:ext uri="{9D8B030D-6E8A-4147-A177-3AD203B41FA5}">
                      <a16:colId xmlns:a16="http://schemas.microsoft.com/office/drawing/2014/main" val="1957625780"/>
                    </a:ext>
                  </a:extLst>
                </a:gridCol>
                <a:gridCol w="498628">
                  <a:extLst>
                    <a:ext uri="{9D8B030D-6E8A-4147-A177-3AD203B41FA5}">
                      <a16:colId xmlns:a16="http://schemas.microsoft.com/office/drawing/2014/main" val="562012666"/>
                    </a:ext>
                  </a:extLst>
                </a:gridCol>
              </a:tblGrid>
              <a:tr h="30971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735978"/>
                  </a:ext>
                </a:extLst>
              </a:tr>
              <a:tr h="30971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031036"/>
                  </a:ext>
                </a:extLst>
              </a:tr>
              <a:tr h="30971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819015"/>
                  </a:ext>
                </a:extLst>
              </a:tr>
            </a:tbl>
          </a:graphicData>
        </a:graphic>
      </p:graphicFrame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7FBFD0B3-59B4-4CCD-AD6C-C53E11CD26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151894"/>
              </p:ext>
            </p:extLst>
          </p:nvPr>
        </p:nvGraphicFramePr>
        <p:xfrm>
          <a:off x="8112996" y="2139991"/>
          <a:ext cx="1495884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98628">
                  <a:extLst>
                    <a:ext uri="{9D8B030D-6E8A-4147-A177-3AD203B41FA5}">
                      <a16:colId xmlns:a16="http://schemas.microsoft.com/office/drawing/2014/main" val="3059402338"/>
                    </a:ext>
                  </a:extLst>
                </a:gridCol>
                <a:gridCol w="498628">
                  <a:extLst>
                    <a:ext uri="{9D8B030D-6E8A-4147-A177-3AD203B41FA5}">
                      <a16:colId xmlns:a16="http://schemas.microsoft.com/office/drawing/2014/main" val="1957625780"/>
                    </a:ext>
                  </a:extLst>
                </a:gridCol>
                <a:gridCol w="498628">
                  <a:extLst>
                    <a:ext uri="{9D8B030D-6E8A-4147-A177-3AD203B41FA5}">
                      <a16:colId xmlns:a16="http://schemas.microsoft.com/office/drawing/2014/main" val="562012666"/>
                    </a:ext>
                  </a:extLst>
                </a:gridCol>
              </a:tblGrid>
              <a:tr h="30971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735978"/>
                  </a:ext>
                </a:extLst>
              </a:tr>
              <a:tr h="30971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031036"/>
                  </a:ext>
                </a:extLst>
              </a:tr>
              <a:tr h="30971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819015"/>
                  </a:ext>
                </a:extLst>
              </a:tr>
            </a:tbl>
          </a:graphicData>
        </a:graphic>
      </p:graphicFrame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4FE95D46-BB57-4266-81A1-F30026A728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6972890"/>
              </p:ext>
            </p:extLst>
          </p:nvPr>
        </p:nvGraphicFramePr>
        <p:xfrm>
          <a:off x="375779" y="3620730"/>
          <a:ext cx="1495884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98628">
                  <a:extLst>
                    <a:ext uri="{9D8B030D-6E8A-4147-A177-3AD203B41FA5}">
                      <a16:colId xmlns:a16="http://schemas.microsoft.com/office/drawing/2014/main" val="3059402338"/>
                    </a:ext>
                  </a:extLst>
                </a:gridCol>
                <a:gridCol w="498628">
                  <a:extLst>
                    <a:ext uri="{9D8B030D-6E8A-4147-A177-3AD203B41FA5}">
                      <a16:colId xmlns:a16="http://schemas.microsoft.com/office/drawing/2014/main" val="1957625780"/>
                    </a:ext>
                  </a:extLst>
                </a:gridCol>
                <a:gridCol w="498628">
                  <a:extLst>
                    <a:ext uri="{9D8B030D-6E8A-4147-A177-3AD203B41FA5}">
                      <a16:colId xmlns:a16="http://schemas.microsoft.com/office/drawing/2014/main" val="562012666"/>
                    </a:ext>
                  </a:extLst>
                </a:gridCol>
              </a:tblGrid>
              <a:tr h="30971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735978"/>
                  </a:ext>
                </a:extLst>
              </a:tr>
              <a:tr h="30971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031036"/>
                  </a:ext>
                </a:extLst>
              </a:tr>
              <a:tr h="30971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819015"/>
                  </a:ext>
                </a:extLst>
              </a:tr>
            </a:tbl>
          </a:graphicData>
        </a:graphic>
      </p:graphicFrame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759C80A5-39AD-489D-84D1-254B297B21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1856564"/>
              </p:ext>
            </p:extLst>
          </p:nvPr>
        </p:nvGraphicFramePr>
        <p:xfrm>
          <a:off x="2145585" y="3620730"/>
          <a:ext cx="1495884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98628">
                  <a:extLst>
                    <a:ext uri="{9D8B030D-6E8A-4147-A177-3AD203B41FA5}">
                      <a16:colId xmlns:a16="http://schemas.microsoft.com/office/drawing/2014/main" val="3059402338"/>
                    </a:ext>
                  </a:extLst>
                </a:gridCol>
                <a:gridCol w="498628">
                  <a:extLst>
                    <a:ext uri="{9D8B030D-6E8A-4147-A177-3AD203B41FA5}">
                      <a16:colId xmlns:a16="http://schemas.microsoft.com/office/drawing/2014/main" val="1957625780"/>
                    </a:ext>
                  </a:extLst>
                </a:gridCol>
                <a:gridCol w="498628">
                  <a:extLst>
                    <a:ext uri="{9D8B030D-6E8A-4147-A177-3AD203B41FA5}">
                      <a16:colId xmlns:a16="http://schemas.microsoft.com/office/drawing/2014/main" val="562012666"/>
                    </a:ext>
                  </a:extLst>
                </a:gridCol>
              </a:tblGrid>
              <a:tr h="30971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735978"/>
                  </a:ext>
                </a:extLst>
              </a:tr>
              <a:tr h="30971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031036"/>
                  </a:ext>
                </a:extLst>
              </a:tr>
              <a:tr h="30971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819015"/>
                  </a:ext>
                </a:extLst>
              </a:tr>
            </a:tbl>
          </a:graphicData>
        </a:graphic>
      </p:graphicFrame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69AECA07-3736-4F4A-B492-09232FB06E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4467221"/>
              </p:ext>
            </p:extLst>
          </p:nvPr>
        </p:nvGraphicFramePr>
        <p:xfrm>
          <a:off x="3753160" y="3620730"/>
          <a:ext cx="1495884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98628">
                  <a:extLst>
                    <a:ext uri="{9D8B030D-6E8A-4147-A177-3AD203B41FA5}">
                      <a16:colId xmlns:a16="http://schemas.microsoft.com/office/drawing/2014/main" val="3059402338"/>
                    </a:ext>
                  </a:extLst>
                </a:gridCol>
                <a:gridCol w="498628">
                  <a:extLst>
                    <a:ext uri="{9D8B030D-6E8A-4147-A177-3AD203B41FA5}">
                      <a16:colId xmlns:a16="http://schemas.microsoft.com/office/drawing/2014/main" val="1957625780"/>
                    </a:ext>
                  </a:extLst>
                </a:gridCol>
                <a:gridCol w="498628">
                  <a:extLst>
                    <a:ext uri="{9D8B030D-6E8A-4147-A177-3AD203B41FA5}">
                      <a16:colId xmlns:a16="http://schemas.microsoft.com/office/drawing/2014/main" val="562012666"/>
                    </a:ext>
                  </a:extLst>
                </a:gridCol>
              </a:tblGrid>
              <a:tr h="30971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735978"/>
                  </a:ext>
                </a:extLst>
              </a:tr>
              <a:tr h="30971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031036"/>
                  </a:ext>
                </a:extLst>
              </a:tr>
              <a:tr h="30971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819015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221DC17-E128-434D-A606-FDD44C9A2A9D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1708740" y="1613474"/>
            <a:ext cx="3501136" cy="526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3C40CF-4D42-418C-A677-74C1E1116252}"/>
              </a:ext>
            </a:extLst>
          </p:cNvPr>
          <p:cNvCxnSpPr>
            <a:endCxn id="10" idx="0"/>
          </p:cNvCxnSpPr>
          <p:nvPr/>
        </p:nvCxnSpPr>
        <p:spPr>
          <a:xfrm flipH="1">
            <a:off x="4185088" y="1613474"/>
            <a:ext cx="1024788" cy="526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DC4622-C783-4A48-A2E5-992912264AD4}"/>
              </a:ext>
            </a:extLst>
          </p:cNvPr>
          <p:cNvCxnSpPr>
            <a:endCxn id="11" idx="0"/>
          </p:cNvCxnSpPr>
          <p:nvPr/>
        </p:nvCxnSpPr>
        <p:spPr>
          <a:xfrm>
            <a:off x="5249044" y="1613474"/>
            <a:ext cx="1412392" cy="526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7D7B048-E7C9-43B9-82DE-7B7B1E817AA2}"/>
              </a:ext>
            </a:extLst>
          </p:cNvPr>
          <p:cNvCxnSpPr>
            <a:endCxn id="12" idx="0"/>
          </p:cNvCxnSpPr>
          <p:nvPr/>
        </p:nvCxnSpPr>
        <p:spPr>
          <a:xfrm>
            <a:off x="5249044" y="1613474"/>
            <a:ext cx="3611894" cy="526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BA264B8-2F8C-4354-BE99-B5DE3FB0DC74}"/>
              </a:ext>
            </a:extLst>
          </p:cNvPr>
          <p:cNvCxnSpPr/>
          <p:nvPr/>
        </p:nvCxnSpPr>
        <p:spPr>
          <a:xfrm flipH="1">
            <a:off x="960798" y="3237271"/>
            <a:ext cx="558286" cy="383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324FD93-65DE-43D6-9790-3E277038CB44}"/>
              </a:ext>
            </a:extLst>
          </p:cNvPr>
          <p:cNvCxnSpPr>
            <a:endCxn id="15" idx="0"/>
          </p:cNvCxnSpPr>
          <p:nvPr/>
        </p:nvCxnSpPr>
        <p:spPr>
          <a:xfrm>
            <a:off x="1514633" y="3237270"/>
            <a:ext cx="1378894" cy="383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835873E-B138-4B85-BE0A-E7E05E4885F8}"/>
              </a:ext>
            </a:extLst>
          </p:cNvPr>
          <p:cNvCxnSpPr/>
          <p:nvPr/>
        </p:nvCxnSpPr>
        <p:spPr>
          <a:xfrm>
            <a:off x="1495467" y="3237270"/>
            <a:ext cx="2886539" cy="383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B41FEEA-715B-4737-A90E-2D166963C39C}"/>
              </a:ext>
            </a:extLst>
          </p:cNvPr>
          <p:cNvCxnSpPr/>
          <p:nvPr/>
        </p:nvCxnSpPr>
        <p:spPr>
          <a:xfrm flipH="1">
            <a:off x="7713406" y="3237270"/>
            <a:ext cx="837127" cy="740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7A5B6E-1887-4044-890B-FEA4C9381C99}"/>
              </a:ext>
            </a:extLst>
          </p:cNvPr>
          <p:cNvCxnSpPr/>
          <p:nvPr/>
        </p:nvCxnSpPr>
        <p:spPr>
          <a:xfrm>
            <a:off x="8598310" y="3237270"/>
            <a:ext cx="262628" cy="803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547DDD7-21EF-4D82-88D7-02D3A151F752}"/>
              </a:ext>
            </a:extLst>
          </p:cNvPr>
          <p:cNvCxnSpPr/>
          <p:nvPr/>
        </p:nvCxnSpPr>
        <p:spPr>
          <a:xfrm>
            <a:off x="8598310" y="3237269"/>
            <a:ext cx="837127" cy="740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17BC36C-14DC-4C86-B6B4-3E96C0691521}"/>
              </a:ext>
            </a:extLst>
          </p:cNvPr>
          <p:cNvCxnSpPr/>
          <p:nvPr/>
        </p:nvCxnSpPr>
        <p:spPr>
          <a:xfrm>
            <a:off x="8598310" y="3237268"/>
            <a:ext cx="1714188" cy="740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D354155-04C5-40EE-BF10-84D15ECD9240}"/>
              </a:ext>
            </a:extLst>
          </p:cNvPr>
          <p:cNvCxnSpPr/>
          <p:nvPr/>
        </p:nvCxnSpPr>
        <p:spPr>
          <a:xfrm flipH="1">
            <a:off x="5913494" y="3237267"/>
            <a:ext cx="747942" cy="740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902F26B-CE7C-4F2A-81B1-1F30054499C9}"/>
              </a:ext>
            </a:extLst>
          </p:cNvPr>
          <p:cNvCxnSpPr/>
          <p:nvPr/>
        </p:nvCxnSpPr>
        <p:spPr>
          <a:xfrm>
            <a:off x="6661436" y="3237267"/>
            <a:ext cx="0" cy="740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1932AD8-FAB0-4FCE-89EB-1F795C8ADC1B}"/>
              </a:ext>
            </a:extLst>
          </p:cNvPr>
          <p:cNvCxnSpPr/>
          <p:nvPr/>
        </p:nvCxnSpPr>
        <p:spPr>
          <a:xfrm>
            <a:off x="6661436" y="3237267"/>
            <a:ext cx="491532" cy="803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E4CDFB5-7641-44FC-8AAC-6270FC98D598}"/>
              </a:ext>
            </a:extLst>
          </p:cNvPr>
          <p:cNvCxnSpPr/>
          <p:nvPr/>
        </p:nvCxnSpPr>
        <p:spPr>
          <a:xfrm>
            <a:off x="6709213" y="3237267"/>
            <a:ext cx="843345" cy="526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2D89DFF-13A5-4305-A068-7DB91AA07B80}"/>
              </a:ext>
            </a:extLst>
          </p:cNvPr>
          <p:cNvCxnSpPr/>
          <p:nvPr/>
        </p:nvCxnSpPr>
        <p:spPr>
          <a:xfrm flipH="1">
            <a:off x="4305919" y="3237267"/>
            <a:ext cx="236935" cy="19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12648F8-659F-4FAD-888B-C4521C4994B7}"/>
              </a:ext>
            </a:extLst>
          </p:cNvPr>
          <p:cNvCxnSpPr/>
          <p:nvPr/>
        </p:nvCxnSpPr>
        <p:spPr>
          <a:xfrm>
            <a:off x="4542854" y="3237266"/>
            <a:ext cx="238742" cy="191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B8E44BD-A4B8-4F42-98D3-96468F11B76B}"/>
              </a:ext>
            </a:extLst>
          </p:cNvPr>
          <p:cNvCxnSpPr/>
          <p:nvPr/>
        </p:nvCxnSpPr>
        <p:spPr>
          <a:xfrm>
            <a:off x="4618941" y="3237265"/>
            <a:ext cx="511007" cy="191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6F6A88E-DC77-4366-83F8-4CC65AB9D50D}"/>
              </a:ext>
            </a:extLst>
          </p:cNvPr>
          <p:cNvCxnSpPr/>
          <p:nvPr/>
        </p:nvCxnSpPr>
        <p:spPr>
          <a:xfrm flipH="1">
            <a:off x="4058503" y="3237264"/>
            <a:ext cx="512661" cy="191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26BF0AA-D624-4A23-B627-BDD6F38BC11F}"/>
                  </a:ext>
                </a:extLst>
              </p14:cNvPr>
              <p14:cNvContentPartPr/>
              <p14:nvPr/>
            </p14:nvContentPartPr>
            <p14:xfrm>
              <a:off x="7644600" y="419400"/>
              <a:ext cx="1978560" cy="373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26BF0AA-D624-4A23-B627-BDD6F38BC1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35240" y="410040"/>
                <a:ext cx="1997280" cy="39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4610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3EC0B3-700E-44FF-9C0C-A20F1F8914BC}"/>
              </a:ext>
            </a:extLst>
          </p:cNvPr>
          <p:cNvSpPr txBox="1"/>
          <p:nvPr/>
        </p:nvSpPr>
        <p:spPr>
          <a:xfrm>
            <a:off x="2391507" y="93088"/>
            <a:ext cx="6781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Example problems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B2EFD-F937-4F83-ABE9-DAECE6A3B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61559"/>
            <a:ext cx="11164529" cy="6096441"/>
          </a:xfrm>
        </p:spPr>
        <p:txBody>
          <a:bodyPr>
            <a:normAutofit/>
          </a:bodyPr>
          <a:lstStyle/>
          <a:p>
            <a:pPr marL="182563" lvl="1" indent="-182563"/>
            <a:r>
              <a:rPr lang="en-US" sz="2400" dirty="0"/>
              <a:t>Vacuum Cleaner</a:t>
            </a:r>
          </a:p>
          <a:p>
            <a:pPr marL="182563" lvl="1" indent="-182563"/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1CB709-D8BD-465D-AFB4-FBEC7D20F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280992"/>
            <a:ext cx="10014155" cy="55770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F68371E-D6D4-4A56-BFCA-21A5CFF74E54}"/>
                  </a:ext>
                </a:extLst>
              </p14:cNvPr>
              <p14:cNvContentPartPr/>
              <p14:nvPr/>
            </p14:nvContentPartPr>
            <p14:xfrm>
              <a:off x="3571200" y="2853000"/>
              <a:ext cx="352080" cy="70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F68371E-D6D4-4A56-BFCA-21A5CFF74E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61840" y="2843640"/>
                <a:ext cx="370800" cy="8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0580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35356-B010-488A-A3FA-FCC11442F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736" y="206477"/>
            <a:ext cx="10758063" cy="65040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0" i="0" u="none" strike="noStrike" baseline="0" dirty="0">
                <a:latin typeface="CMSY10"/>
              </a:rPr>
              <a:t>• </a:t>
            </a:r>
            <a:r>
              <a:rPr lang="en-US" sz="2800" i="0" u="none" strike="noStrike" baseline="0" dirty="0">
                <a:solidFill>
                  <a:srgbClr val="C00000"/>
                </a:solidFill>
                <a:latin typeface="Times-Bold"/>
              </a:rPr>
              <a:t>Initial state</a:t>
            </a:r>
            <a:r>
              <a:rPr lang="en-US" sz="2800" i="0" u="none" strike="noStrike" baseline="0" dirty="0">
                <a:latin typeface="Times-Roman"/>
              </a:rPr>
              <a:t>: Any state can be designated as the initial state.</a:t>
            </a:r>
          </a:p>
          <a:p>
            <a:r>
              <a:rPr lang="en-US" sz="2800" i="0" u="none" strike="noStrike" baseline="0" dirty="0">
                <a:solidFill>
                  <a:srgbClr val="C00000"/>
                </a:solidFill>
                <a:latin typeface="Times-Bold"/>
              </a:rPr>
              <a:t>Set of States</a:t>
            </a:r>
            <a:r>
              <a:rPr lang="en-US" sz="2800" i="0" u="none" strike="noStrike" baseline="0" dirty="0">
                <a:latin typeface="Times-Roman"/>
              </a:rPr>
              <a:t>: </a:t>
            </a:r>
            <a:r>
              <a:rPr lang="en-US" sz="2800" b="0" i="0" u="none" strike="noStrike" baseline="0" dirty="0">
                <a:latin typeface="Times-Roman"/>
              </a:rPr>
              <a:t>The state is determined by both the agent location and the dirt locations.</a:t>
            </a:r>
          </a:p>
          <a:p>
            <a:r>
              <a:rPr lang="en-US" sz="2800" b="0" i="0" u="none" strike="noStrike" baseline="0" dirty="0">
                <a:latin typeface="Times-Roman"/>
              </a:rPr>
              <a:t> 	The agent is in one of two locations, each of which might or might 	not contain dirt. 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MSY10"/>
              </a:rPr>
              <a:t>• 	</a:t>
            </a:r>
            <a:r>
              <a:rPr lang="en-US" sz="2400" i="0" u="none" strike="noStrike" baseline="0" dirty="0">
                <a:latin typeface="Times-Bold"/>
              </a:rPr>
              <a:t>Actions</a:t>
            </a:r>
            <a:r>
              <a:rPr lang="en-US" sz="2400" b="0" i="0" u="none" strike="noStrike" baseline="0" dirty="0">
                <a:solidFill>
                  <a:srgbClr val="C00000"/>
                </a:solidFill>
                <a:latin typeface="Times-Roman"/>
              </a:rPr>
              <a:t>:</a:t>
            </a:r>
            <a:r>
              <a:rPr lang="en-US" sz="2400" b="0" i="0" u="none" strike="noStrike" baseline="0" dirty="0">
                <a:latin typeface="Times-Roman"/>
              </a:rPr>
              <a:t> Three actions: </a:t>
            </a:r>
            <a:r>
              <a:rPr lang="en-US" sz="2400" b="0" i="1" u="none" strike="noStrike" baseline="0" dirty="0">
                <a:latin typeface="Times-Italic"/>
              </a:rPr>
              <a:t>Left</a:t>
            </a:r>
            <a:r>
              <a:rPr lang="en-US" sz="2400" b="0" i="0" u="none" strike="noStrike" baseline="0" dirty="0">
                <a:latin typeface="Times-Roman"/>
              </a:rPr>
              <a:t>, </a:t>
            </a:r>
            <a:r>
              <a:rPr lang="en-US" sz="2400" b="0" i="1" u="none" strike="noStrike" baseline="0" dirty="0">
                <a:latin typeface="Times-Italic"/>
              </a:rPr>
              <a:t>Right</a:t>
            </a:r>
            <a:r>
              <a:rPr lang="en-US" sz="2400" b="0" i="0" u="none" strike="noStrike" baseline="0" dirty="0">
                <a:latin typeface="Times-Roman"/>
              </a:rPr>
              <a:t>, and </a:t>
            </a:r>
            <a:r>
              <a:rPr lang="en-US" sz="2400" b="0" i="1" u="none" strike="noStrike" baseline="0" dirty="0">
                <a:latin typeface="Times-Italic"/>
              </a:rPr>
              <a:t>Suck</a:t>
            </a:r>
            <a:r>
              <a:rPr lang="en-US" sz="2400" b="0" i="0" u="none" strike="noStrike" baseline="0" dirty="0">
                <a:latin typeface="Times-Roman"/>
              </a:rPr>
              <a:t>. 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MSY10"/>
              </a:rPr>
              <a:t>• </a:t>
            </a:r>
            <a:r>
              <a:rPr lang="en-US" sz="2400" i="0" u="none" strike="noStrike" baseline="0" dirty="0">
                <a:solidFill>
                  <a:srgbClr val="C00000"/>
                </a:solidFill>
                <a:latin typeface="Times-Bold"/>
              </a:rPr>
              <a:t>Goal test</a:t>
            </a:r>
            <a:r>
              <a:rPr lang="en-US" sz="2400" i="0" u="none" strike="noStrike" baseline="0" dirty="0">
                <a:latin typeface="Times-Roman"/>
              </a:rPr>
              <a:t>: This checks whether all the squares are clean.</a:t>
            </a:r>
          </a:p>
          <a:p>
            <a:pPr marL="0" indent="0" algn="l">
              <a:buNone/>
            </a:pPr>
            <a:r>
              <a:rPr lang="en-US" sz="2400" i="0" u="none" strike="noStrike" baseline="0" dirty="0">
                <a:latin typeface="CMSY10"/>
              </a:rPr>
              <a:t>• </a:t>
            </a:r>
            <a:r>
              <a:rPr lang="en-US" sz="2400" i="0" u="none" strike="noStrike" baseline="0" dirty="0">
                <a:solidFill>
                  <a:srgbClr val="C00000"/>
                </a:solidFill>
                <a:latin typeface="Times-Bold"/>
              </a:rPr>
              <a:t>Path cost</a:t>
            </a:r>
            <a:r>
              <a:rPr lang="en-US" sz="2400" b="0" i="0" u="none" strike="noStrike" baseline="0" dirty="0">
                <a:latin typeface="Times-Roman"/>
              </a:rPr>
              <a:t>: Each step costs 1, so the path cost is the number of steps in the path.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F95E319-98B2-4A0E-84AF-8BE49EF56152}"/>
                  </a:ext>
                </a:extLst>
              </p14:cNvPr>
              <p14:cNvContentPartPr/>
              <p14:nvPr/>
            </p14:nvContentPartPr>
            <p14:xfrm>
              <a:off x="5272560" y="3267360"/>
              <a:ext cx="327240" cy="8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F95E319-98B2-4A0E-84AF-8BE49EF561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63200" y="3258000"/>
                <a:ext cx="345960" cy="2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0670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35356-B010-488A-A3FA-FCC11442F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736" y="206477"/>
            <a:ext cx="10758063" cy="65040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N Queens problem</a:t>
            </a:r>
          </a:p>
          <a:p>
            <a:pPr marL="0" indent="0">
              <a:buNone/>
            </a:pPr>
            <a:r>
              <a:rPr lang="en-US" sz="2800" dirty="0">
                <a:latin typeface="CMSY10"/>
              </a:rPr>
              <a:t>                                                              </a:t>
            </a:r>
          </a:p>
          <a:p>
            <a:pPr marL="0" indent="0">
              <a:buNone/>
            </a:pPr>
            <a:endParaRPr lang="en-US" sz="2800" dirty="0">
              <a:latin typeface="CMSY10"/>
            </a:endParaRPr>
          </a:p>
          <a:p>
            <a:endParaRPr lang="en-US" sz="2800" b="1" i="0" u="none" strike="noStrike" baseline="0" dirty="0">
              <a:latin typeface="Times-Bold"/>
            </a:endParaRPr>
          </a:p>
          <a:p>
            <a:endParaRPr lang="en-US" sz="2800" b="1" dirty="0">
              <a:latin typeface="Times-Bold"/>
            </a:endParaRPr>
          </a:p>
          <a:p>
            <a:endParaRPr lang="en-US" sz="2800" b="1" i="0" u="none" strike="noStrike" baseline="0" dirty="0">
              <a:latin typeface="Times-Bold"/>
            </a:endParaRPr>
          </a:p>
          <a:p>
            <a:r>
              <a:rPr lang="en-US" sz="2800" i="0" u="none" strike="noStrike" baseline="0" dirty="0">
                <a:solidFill>
                  <a:srgbClr val="C00000"/>
                </a:solidFill>
                <a:latin typeface="Times-Bold"/>
              </a:rPr>
              <a:t>Initial state</a:t>
            </a:r>
            <a:r>
              <a:rPr lang="en-US" sz="2800" i="0" u="none" strike="noStrike" baseline="0" dirty="0">
                <a:solidFill>
                  <a:srgbClr val="C00000"/>
                </a:solidFill>
                <a:latin typeface="Times-Roman"/>
              </a:rPr>
              <a:t>: </a:t>
            </a:r>
            <a:r>
              <a:rPr lang="en-US" sz="2800" dirty="0">
                <a:latin typeface="Times-Roman"/>
              </a:rPr>
              <a:t>Empty board</a:t>
            </a:r>
            <a:endParaRPr lang="en-US" sz="2800" b="0" i="0" u="none" strike="noStrike" baseline="0" dirty="0">
              <a:latin typeface="Times-Roman"/>
            </a:endParaRPr>
          </a:p>
          <a:p>
            <a:r>
              <a:rPr lang="en-US" sz="2800" i="0" u="none" strike="noStrike" baseline="0" dirty="0">
                <a:solidFill>
                  <a:srgbClr val="C00000"/>
                </a:solidFill>
                <a:latin typeface="Times-Bold"/>
              </a:rPr>
              <a:t>Set of States</a:t>
            </a:r>
            <a:r>
              <a:rPr lang="en-US" sz="2800" b="0" i="0" u="none" strike="noStrike" baseline="0" dirty="0">
                <a:latin typeface="Times-Roman"/>
              </a:rPr>
              <a:t>: place queens one by one on the board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latin typeface="CMSY10"/>
              </a:rPr>
              <a:t>• </a:t>
            </a:r>
            <a:r>
              <a:rPr lang="en-US" sz="2400" i="0" u="none" strike="noStrike" baseline="0" dirty="0">
                <a:solidFill>
                  <a:srgbClr val="C00000"/>
                </a:solidFill>
                <a:latin typeface="Times-Bold"/>
              </a:rPr>
              <a:t>Goal test</a:t>
            </a:r>
            <a:r>
              <a:rPr lang="en-US" sz="2400" i="0" u="none" strike="noStrike" baseline="0" dirty="0">
                <a:solidFill>
                  <a:srgbClr val="C00000"/>
                </a:solidFill>
                <a:latin typeface="Times-Roman"/>
              </a:rPr>
              <a:t>: </a:t>
            </a:r>
            <a:r>
              <a:rPr lang="en-US" sz="2400" i="0" u="none" strike="noStrike" baseline="0" dirty="0">
                <a:latin typeface="Times-Roman"/>
              </a:rPr>
              <a:t>All queens placed, none attacking.</a:t>
            </a:r>
          </a:p>
          <a:p>
            <a:pPr marL="0" indent="0" algn="l">
              <a:buNone/>
            </a:pPr>
            <a:r>
              <a:rPr lang="en-US" sz="2400" i="0" u="none" strike="noStrike" baseline="0" dirty="0">
                <a:solidFill>
                  <a:srgbClr val="C00000"/>
                </a:solidFill>
                <a:latin typeface="CMSY10"/>
              </a:rPr>
              <a:t>• </a:t>
            </a:r>
            <a:r>
              <a:rPr lang="en-US" sz="2400" i="0" u="none" strike="noStrike" baseline="0" dirty="0">
                <a:solidFill>
                  <a:srgbClr val="C00000"/>
                </a:solidFill>
                <a:latin typeface="Times-Bold"/>
              </a:rPr>
              <a:t>Path cost</a:t>
            </a:r>
            <a:r>
              <a:rPr lang="en-US" sz="2400" b="0" i="0" u="none" strike="noStrike" baseline="0" dirty="0">
                <a:latin typeface="Times-Roman"/>
              </a:rPr>
              <a:t>: not interested in path cost. All queens must be placed without conflicting.</a:t>
            </a:r>
            <a:endParaRPr lang="en-US" sz="2400"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EC514628-13E2-4AD3-92D6-E1F57BABC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510579"/>
              </p:ext>
            </p:extLst>
          </p:nvPr>
        </p:nvGraphicFramePr>
        <p:xfrm>
          <a:off x="1219201" y="1132621"/>
          <a:ext cx="3410156" cy="2023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539">
                  <a:extLst>
                    <a:ext uri="{9D8B030D-6E8A-4147-A177-3AD203B41FA5}">
                      <a16:colId xmlns:a16="http://schemas.microsoft.com/office/drawing/2014/main" val="2374486322"/>
                    </a:ext>
                  </a:extLst>
                </a:gridCol>
                <a:gridCol w="852539">
                  <a:extLst>
                    <a:ext uri="{9D8B030D-6E8A-4147-A177-3AD203B41FA5}">
                      <a16:colId xmlns:a16="http://schemas.microsoft.com/office/drawing/2014/main" val="2609115476"/>
                    </a:ext>
                  </a:extLst>
                </a:gridCol>
                <a:gridCol w="769365">
                  <a:extLst>
                    <a:ext uri="{9D8B030D-6E8A-4147-A177-3AD203B41FA5}">
                      <a16:colId xmlns:a16="http://schemas.microsoft.com/office/drawing/2014/main" val="4249877120"/>
                    </a:ext>
                  </a:extLst>
                </a:gridCol>
                <a:gridCol w="935713">
                  <a:extLst>
                    <a:ext uri="{9D8B030D-6E8A-4147-A177-3AD203B41FA5}">
                      <a16:colId xmlns:a16="http://schemas.microsoft.com/office/drawing/2014/main" val="2884077128"/>
                    </a:ext>
                  </a:extLst>
                </a:gridCol>
              </a:tblGrid>
              <a:tr h="5058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77828"/>
                  </a:ext>
                </a:extLst>
              </a:tr>
              <a:tr h="505883"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571361"/>
                  </a:ext>
                </a:extLst>
              </a:tr>
              <a:tr h="50588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30954"/>
                  </a:ext>
                </a:extLst>
              </a:tr>
              <a:tr h="50588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635987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466D5FF-828F-4ED2-8038-7E94167ACFE4}"/>
                  </a:ext>
                </a:extLst>
              </p14:cNvPr>
              <p14:cNvContentPartPr/>
              <p14:nvPr/>
            </p14:nvContentPartPr>
            <p14:xfrm>
              <a:off x="3316320" y="1416240"/>
              <a:ext cx="5189400" cy="4188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466D5FF-828F-4ED2-8038-7E94167ACF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06960" y="1406880"/>
                <a:ext cx="5208120" cy="420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902F19C-7F07-4371-8FBD-B196BF6A0925}"/>
                  </a:ext>
                </a:extLst>
              </p14:cNvPr>
              <p14:cNvContentPartPr/>
              <p14:nvPr/>
            </p14:nvContentPartPr>
            <p14:xfrm>
              <a:off x="6627240" y="218160"/>
              <a:ext cx="2863080" cy="3436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902F19C-7F07-4371-8FBD-B196BF6A092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17880" y="208800"/>
                <a:ext cx="2881800" cy="345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021CDC7-30E1-4BA3-A482-3CBDFB682435}"/>
                  </a:ext>
                </a:extLst>
              </p14:cNvPr>
              <p14:cNvContentPartPr/>
              <p14:nvPr/>
            </p14:nvContentPartPr>
            <p14:xfrm>
              <a:off x="3958920" y="3262320"/>
              <a:ext cx="866880" cy="146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021CDC7-30E1-4BA3-A482-3CBDFB68243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49560" y="3252960"/>
                <a:ext cx="885600" cy="16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3466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35356-B010-488A-A3FA-FCC11442F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736" y="206477"/>
            <a:ext cx="10758063" cy="65040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Real world problems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Route finding problem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Travelling salesman problem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VLSI layout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Robot Navigation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Automatic assembly sequencing</a:t>
            </a:r>
          </a:p>
          <a:p>
            <a:pPr marL="0" indent="0">
              <a:buNone/>
            </a:pPr>
            <a:r>
              <a:rPr lang="en-US" sz="2800" dirty="0">
                <a:latin typeface="CMSY10"/>
              </a:rPr>
              <a:t>                                                  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DCCBF90-7B7B-4779-8E6D-051CDD2758BD}"/>
                  </a:ext>
                </a:extLst>
              </p14:cNvPr>
              <p14:cNvContentPartPr/>
              <p14:nvPr/>
            </p14:nvContentPartPr>
            <p14:xfrm>
              <a:off x="6189480" y="1446120"/>
              <a:ext cx="1886760" cy="2344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DCCBF90-7B7B-4779-8E6D-051CDD2758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80120" y="1436760"/>
                <a:ext cx="1905480" cy="236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9798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3EC0B3-700E-44FF-9C0C-A20F1F8914BC}"/>
              </a:ext>
            </a:extLst>
          </p:cNvPr>
          <p:cNvSpPr txBox="1"/>
          <p:nvPr/>
        </p:nvSpPr>
        <p:spPr>
          <a:xfrm>
            <a:off x="2391508" y="93088"/>
            <a:ext cx="5387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Problem solving agents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B2EFD-F937-4F83-ABE9-DAECE6A3B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56" y="705998"/>
            <a:ext cx="11033291" cy="6058914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Is a </a:t>
            </a:r>
            <a:r>
              <a:rPr lang="en-US" sz="2800" dirty="0">
                <a:solidFill>
                  <a:srgbClr val="C00000"/>
                </a:solidFill>
              </a:rPr>
              <a:t>Goal based</a:t>
            </a:r>
            <a:r>
              <a:rPr lang="en-US" sz="2800" dirty="0"/>
              <a:t> agent</a:t>
            </a:r>
          </a:p>
          <a:p>
            <a:r>
              <a:rPr lang="en-US" sz="2800" dirty="0"/>
              <a:t>Defines or formulates a problem</a:t>
            </a:r>
          </a:p>
          <a:p>
            <a:r>
              <a:rPr lang="en-US" sz="2800" dirty="0">
                <a:solidFill>
                  <a:srgbClr val="C00000"/>
                </a:solidFill>
              </a:rPr>
              <a:t>Goal formulation done before </a:t>
            </a:r>
            <a:r>
              <a:rPr lang="en-US" sz="2800" dirty="0"/>
              <a:t>problem formulation</a:t>
            </a:r>
          </a:p>
          <a:p>
            <a:r>
              <a:rPr lang="en-US" sz="2800" dirty="0"/>
              <a:t>Define the elements that constitute a problem and its solution</a:t>
            </a:r>
          </a:p>
          <a:p>
            <a:r>
              <a:rPr lang="en-US" sz="2800" dirty="0"/>
              <a:t>Several general-purpose search algorithms used for solving problems are considered</a:t>
            </a:r>
          </a:p>
          <a:p>
            <a:r>
              <a:rPr lang="en-US" sz="2800" dirty="0"/>
              <a:t>Search algorithms are mainly of two types:</a:t>
            </a:r>
          </a:p>
          <a:p>
            <a:pPr lvl="1"/>
            <a:r>
              <a:rPr lang="en-US" sz="2600" dirty="0">
                <a:solidFill>
                  <a:srgbClr val="C00000"/>
                </a:solidFill>
              </a:rPr>
              <a:t>Uninformed search</a:t>
            </a:r>
          </a:p>
          <a:p>
            <a:pPr lvl="2"/>
            <a:r>
              <a:rPr lang="en-US" sz="2400" dirty="0">
                <a:solidFill>
                  <a:srgbClr val="C00000"/>
                </a:solidFill>
              </a:rPr>
              <a:t>Only definition </a:t>
            </a:r>
            <a:r>
              <a:rPr lang="en-US" sz="2400" dirty="0"/>
              <a:t>of the problem known</a:t>
            </a:r>
          </a:p>
          <a:p>
            <a:pPr lvl="2"/>
            <a:r>
              <a:rPr lang="en-US" sz="2400" dirty="0"/>
              <a:t>No information other than definition is known </a:t>
            </a:r>
          </a:p>
          <a:p>
            <a:pPr lvl="1"/>
            <a:r>
              <a:rPr lang="en-US" sz="2600" dirty="0">
                <a:solidFill>
                  <a:srgbClr val="C00000"/>
                </a:solidFill>
              </a:rPr>
              <a:t>Informed search</a:t>
            </a:r>
          </a:p>
          <a:p>
            <a:pPr lvl="2"/>
            <a:r>
              <a:rPr lang="en-US" sz="2400" dirty="0"/>
              <a:t>Not just the definition </a:t>
            </a:r>
          </a:p>
          <a:p>
            <a:pPr lvl="2"/>
            <a:r>
              <a:rPr lang="en-US" sz="2400" dirty="0">
                <a:solidFill>
                  <a:srgbClr val="C00000"/>
                </a:solidFill>
              </a:rPr>
              <a:t>Some more information </a:t>
            </a:r>
            <a:r>
              <a:rPr lang="en-US" sz="2400" dirty="0"/>
              <a:t>is known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C62B13D-114E-4D19-9510-48D415599D17}"/>
                  </a:ext>
                </a:extLst>
              </p14:cNvPr>
              <p14:cNvContentPartPr/>
              <p14:nvPr/>
            </p14:nvContentPartPr>
            <p14:xfrm>
              <a:off x="4157640" y="3377160"/>
              <a:ext cx="3100320" cy="2167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C62B13D-114E-4D19-9510-48D415599D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48280" y="3367800"/>
                <a:ext cx="3119040" cy="21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99BD6B5-1F2D-44EF-A7EA-2AF30D325A1B}"/>
                  </a:ext>
                </a:extLst>
              </p14:cNvPr>
              <p14:cNvContentPartPr/>
              <p14:nvPr/>
            </p14:nvContentPartPr>
            <p14:xfrm>
              <a:off x="3253320" y="4431600"/>
              <a:ext cx="3137400" cy="1260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99BD6B5-1F2D-44EF-A7EA-2AF30D325A1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43960" y="4422240"/>
                <a:ext cx="3156120" cy="127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3885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1AA04-9FD7-4A3D-B3AD-B1AC0CF7C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524" y="295422"/>
            <a:ext cx="10906682" cy="6260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Goal formulation is very important for problem formulation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</a:rPr>
              <a:t>Goal formulation </a:t>
            </a:r>
            <a:r>
              <a:rPr lang="en-US" sz="2400" dirty="0"/>
              <a:t>is done </a:t>
            </a:r>
            <a:r>
              <a:rPr lang="en-US" sz="2400" dirty="0">
                <a:solidFill>
                  <a:srgbClr val="C00000"/>
                </a:solidFill>
              </a:rPr>
              <a:t>first</a:t>
            </a:r>
            <a:r>
              <a:rPr lang="en-US" sz="2400" dirty="0"/>
              <a:t> before problem formulation</a:t>
            </a:r>
          </a:p>
          <a:p>
            <a:pPr lvl="1"/>
            <a:r>
              <a:rPr lang="en-US" sz="2400" dirty="0"/>
              <a:t>Goal formulation: decide on which </a:t>
            </a:r>
            <a:r>
              <a:rPr lang="en-US" sz="2400" dirty="0">
                <a:solidFill>
                  <a:srgbClr val="C00000"/>
                </a:solidFill>
              </a:rPr>
              <a:t>aspects</a:t>
            </a:r>
            <a:r>
              <a:rPr lang="en-US" sz="2400" dirty="0"/>
              <a:t> of the environment must be </a:t>
            </a:r>
            <a:r>
              <a:rPr lang="en-US" sz="2400" dirty="0">
                <a:solidFill>
                  <a:srgbClr val="C00000"/>
                </a:solidFill>
              </a:rPr>
              <a:t>considered</a:t>
            </a:r>
            <a:r>
              <a:rPr lang="en-US" sz="2400" dirty="0"/>
              <a:t> and what must be </a:t>
            </a:r>
            <a:r>
              <a:rPr lang="en-US" sz="2400" dirty="0">
                <a:solidFill>
                  <a:srgbClr val="C00000"/>
                </a:solidFill>
              </a:rPr>
              <a:t>abstracted away </a:t>
            </a:r>
            <a:r>
              <a:rPr lang="en-US" sz="2400" dirty="0"/>
              <a:t>or ignored.</a:t>
            </a:r>
          </a:p>
          <a:p>
            <a:pPr lvl="1"/>
            <a:r>
              <a:rPr lang="en-US" sz="2400" dirty="0"/>
              <a:t>So that in problem formulation we have to </a:t>
            </a:r>
            <a:r>
              <a:rPr lang="en-US" sz="2400" dirty="0">
                <a:solidFill>
                  <a:srgbClr val="C00000"/>
                </a:solidFill>
              </a:rPr>
              <a:t>manipulate</a:t>
            </a:r>
            <a:r>
              <a:rPr lang="en-US" sz="2400" dirty="0"/>
              <a:t> only the </a:t>
            </a:r>
            <a:r>
              <a:rPr lang="en-US" sz="2400" dirty="0">
                <a:solidFill>
                  <a:srgbClr val="C00000"/>
                </a:solidFill>
              </a:rPr>
              <a:t>relevant information</a:t>
            </a:r>
          </a:p>
          <a:p>
            <a:pPr lvl="1"/>
            <a:r>
              <a:rPr lang="en-US" sz="2400" dirty="0"/>
              <a:t>Problem formulation if done without goal formulation we will be unaware on </a:t>
            </a:r>
            <a:r>
              <a:rPr lang="en-US" sz="2400" dirty="0">
                <a:solidFill>
                  <a:srgbClr val="C00000"/>
                </a:solidFill>
              </a:rPr>
              <a:t>what information to include and what not to</a:t>
            </a:r>
          </a:p>
          <a:p>
            <a:pPr lvl="1"/>
            <a:r>
              <a:rPr lang="en-US" sz="2400" dirty="0"/>
              <a:t>Several iterative cycles between the goal formulation and problem formulation might be there before the problem-solving agent can arrive at an efficient solution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5337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B2EFD-F937-4F83-ABE9-DAECE6A3B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4338"/>
            <a:ext cx="11253019" cy="67336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Why a Goal based agent?</a:t>
            </a:r>
          </a:p>
          <a:p>
            <a:r>
              <a:rPr lang="en-US" sz="2800" dirty="0"/>
              <a:t>The objective here is to use an intelligent agent to solve the problem</a:t>
            </a:r>
          </a:p>
          <a:p>
            <a:r>
              <a:rPr lang="en-US" sz="2800" dirty="0"/>
              <a:t>We give a domain description of the problem to the agent and the agent will have to solve </a:t>
            </a:r>
            <a:r>
              <a:rPr lang="en-US" sz="2800" dirty="0" err="1"/>
              <a:t>it,like</a:t>
            </a:r>
            <a:r>
              <a:rPr lang="en-US" sz="2800" dirty="0"/>
              <a:t> a black box.</a:t>
            </a:r>
          </a:p>
          <a:p>
            <a:r>
              <a:rPr lang="en-US" sz="2800" dirty="0"/>
              <a:t>Intelligent agent sometimes </a:t>
            </a:r>
            <a:r>
              <a:rPr lang="en-US" sz="2800" dirty="0">
                <a:solidFill>
                  <a:srgbClr val="C00000"/>
                </a:solidFill>
              </a:rPr>
              <a:t>maximizes the performance</a:t>
            </a:r>
            <a:r>
              <a:rPr lang="en-US" sz="2800" dirty="0"/>
              <a:t> when </a:t>
            </a:r>
            <a:r>
              <a:rPr lang="en-US" sz="2800" dirty="0">
                <a:solidFill>
                  <a:srgbClr val="C00000"/>
                </a:solidFill>
              </a:rPr>
              <a:t>the goal </a:t>
            </a:r>
            <a:r>
              <a:rPr lang="en-US" sz="2800" dirty="0"/>
              <a:t>is provided to it.</a:t>
            </a:r>
          </a:p>
          <a:p>
            <a:r>
              <a:rPr lang="en-US" sz="2800" dirty="0"/>
              <a:t>Here the AI researchers are trying to find a </a:t>
            </a:r>
            <a:r>
              <a:rPr lang="en-US" sz="2800" dirty="0">
                <a:solidFill>
                  <a:srgbClr val="C00000"/>
                </a:solidFill>
              </a:rPr>
              <a:t>single </a:t>
            </a:r>
            <a:r>
              <a:rPr lang="en-US" sz="2800" dirty="0"/>
              <a:t>algorithm(</a:t>
            </a:r>
            <a:r>
              <a:rPr lang="en-US" sz="2800" dirty="0">
                <a:solidFill>
                  <a:srgbClr val="C00000"/>
                </a:solidFill>
              </a:rPr>
              <a:t>Search algorithm</a:t>
            </a:r>
            <a:r>
              <a:rPr lang="en-US" sz="2800" dirty="0"/>
              <a:t>) for solving </a:t>
            </a:r>
            <a:r>
              <a:rPr lang="en-US" sz="2800" dirty="0">
                <a:solidFill>
                  <a:srgbClr val="C00000"/>
                </a:solidFill>
              </a:rPr>
              <a:t>all AI problems</a:t>
            </a:r>
            <a:r>
              <a:rPr lang="en-US" sz="2800" dirty="0"/>
              <a:t>.</a:t>
            </a:r>
          </a:p>
          <a:p>
            <a:pPr lvl="1"/>
            <a:r>
              <a:rPr lang="en-US" sz="2600" dirty="0"/>
              <a:t>This requires all problems to have a </a:t>
            </a:r>
            <a:r>
              <a:rPr lang="en-US" sz="2600" dirty="0">
                <a:solidFill>
                  <a:srgbClr val="C00000"/>
                </a:solidFill>
              </a:rPr>
              <a:t>common input representation</a:t>
            </a:r>
            <a:r>
              <a:rPr lang="en-US" sz="2600" dirty="0"/>
              <a:t>.</a:t>
            </a:r>
          </a:p>
          <a:p>
            <a:pPr lvl="1"/>
            <a:r>
              <a:rPr lang="en-US" sz="2600" dirty="0"/>
              <a:t>Along with the common input representation the </a:t>
            </a:r>
            <a:r>
              <a:rPr lang="en-US" sz="2600" dirty="0">
                <a:solidFill>
                  <a:srgbClr val="C00000"/>
                </a:solidFill>
              </a:rPr>
              <a:t>goal formulation </a:t>
            </a:r>
            <a:r>
              <a:rPr lang="en-US" sz="2600" dirty="0"/>
              <a:t>must also be there.</a:t>
            </a:r>
          </a:p>
          <a:p>
            <a:pPr lvl="2"/>
            <a:r>
              <a:rPr lang="en-US" sz="2400" dirty="0"/>
              <a:t>Goal formulation is in fact the first step of problem formulation</a:t>
            </a:r>
          </a:p>
          <a:p>
            <a:r>
              <a:rPr lang="en-US" sz="2800" dirty="0"/>
              <a:t>Done using the notion of “</a:t>
            </a:r>
            <a:r>
              <a:rPr lang="en-US" sz="2800" dirty="0">
                <a:solidFill>
                  <a:srgbClr val="C00000"/>
                </a:solidFill>
              </a:rPr>
              <a:t>States</a:t>
            </a:r>
            <a:r>
              <a:rPr lang="en-US" sz="2800" dirty="0"/>
              <a:t>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38A16BF-3A18-4129-8955-CA8B716B83B8}"/>
                  </a:ext>
                </a:extLst>
              </p14:cNvPr>
              <p14:cNvContentPartPr/>
              <p14:nvPr/>
            </p14:nvContentPartPr>
            <p14:xfrm>
              <a:off x="4269240" y="6277320"/>
              <a:ext cx="1339560" cy="69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38A16BF-3A18-4129-8955-CA8B716B83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59880" y="6267960"/>
                <a:ext cx="135828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CDCC190-351B-4E76-BE1E-D04D06CF22C2}"/>
                  </a:ext>
                </a:extLst>
              </p14:cNvPr>
              <p14:cNvContentPartPr/>
              <p14:nvPr/>
            </p14:nvContentPartPr>
            <p14:xfrm>
              <a:off x="5284080" y="2998800"/>
              <a:ext cx="1332720" cy="44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CDCC190-351B-4E76-BE1E-D04D06CF22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74720" y="2989440"/>
                <a:ext cx="1351440" cy="6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8759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3EC0B3-700E-44FF-9C0C-A20F1F8914BC}"/>
              </a:ext>
            </a:extLst>
          </p:cNvPr>
          <p:cNvSpPr txBox="1"/>
          <p:nvPr/>
        </p:nvSpPr>
        <p:spPr>
          <a:xfrm>
            <a:off x="2391508" y="93088"/>
            <a:ext cx="5387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States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B2EFD-F937-4F83-ABE9-DAECE6A3B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77863"/>
            <a:ext cx="11033291" cy="6087049"/>
          </a:xfrm>
        </p:spPr>
        <p:txBody>
          <a:bodyPr>
            <a:normAutofit/>
          </a:bodyPr>
          <a:lstStyle/>
          <a:p>
            <a:r>
              <a:rPr lang="en-US" sz="2800" dirty="0"/>
              <a:t>States gives all the </a:t>
            </a:r>
            <a:r>
              <a:rPr lang="en-US" sz="2800" dirty="0">
                <a:solidFill>
                  <a:srgbClr val="C00000"/>
                </a:solidFill>
              </a:rPr>
              <a:t>information related to the environment</a:t>
            </a:r>
          </a:p>
          <a:p>
            <a:r>
              <a:rPr lang="en-US" sz="2800" dirty="0"/>
              <a:t>All the information necessary to make a decision for the task at hand is included</a:t>
            </a:r>
          </a:p>
          <a:p>
            <a:r>
              <a:rPr lang="en-US" sz="2800" dirty="0"/>
              <a:t>Different views of representing a state</a:t>
            </a:r>
          </a:p>
          <a:p>
            <a:pPr lvl="1"/>
            <a:r>
              <a:rPr lang="en-US" sz="2600" dirty="0">
                <a:solidFill>
                  <a:srgbClr val="C00000"/>
                </a:solidFill>
              </a:rPr>
              <a:t>Atomic</a:t>
            </a:r>
            <a:r>
              <a:rPr lang="en-US" sz="2600" dirty="0"/>
              <a:t> view</a:t>
            </a:r>
          </a:p>
          <a:p>
            <a:pPr lvl="1"/>
            <a:r>
              <a:rPr lang="en-US" sz="2600" dirty="0">
                <a:solidFill>
                  <a:srgbClr val="C00000"/>
                </a:solidFill>
              </a:rPr>
              <a:t>Prepositional</a:t>
            </a:r>
            <a:r>
              <a:rPr lang="en-US" sz="2600" dirty="0"/>
              <a:t> or factored view</a:t>
            </a:r>
          </a:p>
          <a:p>
            <a:pPr lvl="1"/>
            <a:r>
              <a:rPr lang="en-US" sz="2600" dirty="0">
                <a:solidFill>
                  <a:srgbClr val="C00000"/>
                </a:solidFill>
              </a:rPr>
              <a:t>Relational</a:t>
            </a:r>
            <a:r>
              <a:rPr lang="en-US" sz="2600" dirty="0"/>
              <a:t> view</a:t>
            </a:r>
          </a:p>
          <a:p>
            <a:pPr lvl="1"/>
            <a:r>
              <a:rPr lang="en-US" sz="2600" dirty="0">
                <a:solidFill>
                  <a:srgbClr val="C00000"/>
                </a:solidFill>
              </a:rPr>
              <a:t>Object view </a:t>
            </a:r>
            <a:r>
              <a:rPr lang="en-US" sz="2600" dirty="0"/>
              <a:t>or first order view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F1E989D-2C75-49E1-9450-4F2EFD404BD0}"/>
                  </a:ext>
                </a:extLst>
              </p14:cNvPr>
              <p14:cNvContentPartPr/>
              <p14:nvPr/>
            </p14:nvContentPartPr>
            <p14:xfrm>
              <a:off x="1292400" y="3179880"/>
              <a:ext cx="2917800" cy="1481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F1E989D-2C75-49E1-9450-4F2EFD404B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3040" y="3170520"/>
                <a:ext cx="2936520" cy="150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8DBA727-45A5-42D7-8DCA-617CB1C8386E}"/>
                  </a:ext>
                </a:extLst>
              </p14:cNvPr>
              <p14:cNvContentPartPr/>
              <p14:nvPr/>
            </p14:nvContentPartPr>
            <p14:xfrm>
              <a:off x="2476440" y="2899440"/>
              <a:ext cx="7288560" cy="1946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8DBA727-45A5-42D7-8DCA-617CB1C8386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67080" y="2890080"/>
                <a:ext cx="7307280" cy="196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6470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24B2B2-97AF-4F5B-9B76-B6E4B13E0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760" y="184426"/>
            <a:ext cx="2168326" cy="140448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24BC6B-C0F0-4679-9A59-B6CA368D5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785" y="60946"/>
            <a:ext cx="2007331" cy="16010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6707F4-1A3D-49D8-B72E-49DC1279A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110" y="1465431"/>
            <a:ext cx="2381627" cy="17344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C5372F-D0C1-475A-89B9-251C498122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2278" y="1676528"/>
            <a:ext cx="2007330" cy="14370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BF602D-5B3F-44A1-8D71-295508F4BD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110" y="2964906"/>
            <a:ext cx="2274976" cy="16588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AC11155-8F4D-423D-BEEC-E5F700087A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64895" y="3161454"/>
            <a:ext cx="2059946" cy="12406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AAD6E5C-8D49-4DAE-9E1C-A7962FAA29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109" y="4531733"/>
            <a:ext cx="2074823" cy="140482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4FA4CC0-8DDE-4801-B2E7-B454FFADE2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44785" y="4653301"/>
            <a:ext cx="2074823" cy="127318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D07EFE8-C5AE-45F9-9E72-B6EBEFE0CADC}"/>
              </a:ext>
            </a:extLst>
          </p:cNvPr>
          <p:cNvSpPr txBox="1"/>
          <p:nvPr/>
        </p:nvSpPr>
        <p:spPr>
          <a:xfrm>
            <a:off x="5484601" y="296208"/>
            <a:ext cx="41590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Atomic view: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States </a:t>
            </a:r>
            <a:r>
              <a:rPr lang="en-US" sz="2000" dirty="0">
                <a:solidFill>
                  <a:srgbClr val="C00000"/>
                </a:solidFill>
              </a:rPr>
              <a:t>indivisible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No internal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1,2,3,4,5,6,7,8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E84700-C024-46AB-8559-2A3FDEECB4C4}"/>
              </a:ext>
            </a:extLst>
          </p:cNvPr>
          <p:cNvSpPr txBox="1"/>
          <p:nvPr/>
        </p:nvSpPr>
        <p:spPr>
          <a:xfrm>
            <a:off x="5484600" y="1785231"/>
            <a:ext cx="415904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Prepositional view: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States divisible to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Value of variables can be compared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Robo in left room(T/F)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Dirt in left(T/F)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Dirt in right(T/F)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State1:[T </a:t>
            </a:r>
            <a:r>
              <a:rPr lang="en-US" sz="2000" dirty="0" err="1"/>
              <a:t>T</a:t>
            </a:r>
            <a:r>
              <a:rPr lang="en-US" sz="2000" dirty="0"/>
              <a:t> T]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State 2: [F T T]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Change in environment analyzed by the change in variable values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8B4DCAC-2DD3-4163-91F5-C48B8BA49EF1}"/>
                  </a:ext>
                </a:extLst>
              </p14:cNvPr>
              <p14:cNvContentPartPr/>
              <p14:nvPr/>
            </p14:nvContentPartPr>
            <p14:xfrm>
              <a:off x="935640" y="37080"/>
              <a:ext cx="6914160" cy="4377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8B4DCAC-2DD3-4163-91F5-C48B8BA49EF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26280" y="27720"/>
                <a:ext cx="6932880" cy="439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A5BD337-0A8A-431E-B208-238B2533BB21}"/>
                  </a:ext>
                </a:extLst>
              </p14:cNvPr>
              <p14:cNvContentPartPr/>
              <p14:nvPr/>
            </p14:nvContentPartPr>
            <p14:xfrm>
              <a:off x="5992560" y="1740240"/>
              <a:ext cx="1638720" cy="3018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A5BD337-0A8A-431E-B208-238B2533BB2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983200" y="1730880"/>
                <a:ext cx="1657440" cy="30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A5ADDDE-CD38-4E4D-8903-1B4067A81F43}"/>
                  </a:ext>
                </a:extLst>
              </p14:cNvPr>
              <p14:cNvContentPartPr/>
              <p14:nvPr/>
            </p14:nvContentPartPr>
            <p14:xfrm>
              <a:off x="926640" y="1179720"/>
              <a:ext cx="9090720" cy="3207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A5ADDDE-CD38-4E4D-8903-1B4067A81F4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17280" y="1170360"/>
                <a:ext cx="9109440" cy="322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4395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24B2B2-97AF-4F5B-9B76-B6E4B13E0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760" y="184426"/>
            <a:ext cx="2168326" cy="140448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24BC6B-C0F0-4679-9A59-B6CA368D5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785" y="60946"/>
            <a:ext cx="2007331" cy="16010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6707F4-1A3D-49D8-B72E-49DC1279A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110" y="1465431"/>
            <a:ext cx="2381627" cy="17344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C5372F-D0C1-475A-89B9-251C498122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2278" y="1676528"/>
            <a:ext cx="2007330" cy="14370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BF602D-5B3F-44A1-8D71-295508F4BD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110" y="2964906"/>
            <a:ext cx="2274976" cy="16588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AC11155-8F4D-423D-BEEC-E5F700087A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64895" y="3161454"/>
            <a:ext cx="2059946" cy="12406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AAD6E5C-8D49-4DAE-9E1C-A7962FAA29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109" y="4531733"/>
            <a:ext cx="2074823" cy="140482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4FA4CC0-8DDE-4801-B2E7-B454FFADE2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44785" y="4653301"/>
            <a:ext cx="2074823" cy="127318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D07EFE8-C5AE-45F9-9E72-B6EBEFE0CADC}"/>
              </a:ext>
            </a:extLst>
          </p:cNvPr>
          <p:cNvSpPr txBox="1"/>
          <p:nvPr/>
        </p:nvSpPr>
        <p:spPr>
          <a:xfrm>
            <a:off x="5484601" y="296208"/>
            <a:ext cx="545870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Relational view: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world is made up of </a:t>
            </a:r>
            <a:r>
              <a:rPr lang="en-US" sz="2000" dirty="0">
                <a:solidFill>
                  <a:srgbClr val="C00000"/>
                </a:solidFill>
              </a:rPr>
              <a:t>objects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Objects and their relations </a:t>
            </a:r>
            <a:r>
              <a:rPr lang="en-US" sz="2000" dirty="0"/>
              <a:t>decide the state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In(&lt;Robo&gt;,&lt;Room&gt;)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Dirty(&lt;Room&gt;)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E84700-C024-46AB-8559-2A3FDEECB4C4}"/>
              </a:ext>
            </a:extLst>
          </p:cNvPr>
          <p:cNvSpPr txBox="1"/>
          <p:nvPr/>
        </p:nvSpPr>
        <p:spPr>
          <a:xfrm>
            <a:off x="5617335" y="2877944"/>
            <a:ext cx="532596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Object or first order view: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Objects and some function </a:t>
            </a:r>
            <a:r>
              <a:rPr lang="en-US" sz="2000" dirty="0"/>
              <a:t>on them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In(&lt;Robo&gt;,&lt;Room&gt;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Dirty(&lt;Room&gt;)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Suck()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Move()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EFC3A6D-107B-442E-A0FE-3464E4B8CCA0}"/>
                  </a:ext>
                </a:extLst>
              </p14:cNvPr>
              <p14:cNvContentPartPr/>
              <p14:nvPr/>
            </p14:nvContentPartPr>
            <p14:xfrm>
              <a:off x="6085440" y="2002320"/>
              <a:ext cx="1684800" cy="2981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EFC3A6D-107B-442E-A0FE-3464E4B8CCA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076080" y="1992960"/>
                <a:ext cx="1703520" cy="30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D37CF40-AE3A-45BB-8E3E-FAA4D0E319D6}"/>
                  </a:ext>
                </a:extLst>
              </p14:cNvPr>
              <p14:cNvContentPartPr/>
              <p14:nvPr/>
            </p14:nvContentPartPr>
            <p14:xfrm>
              <a:off x="6541200" y="2004480"/>
              <a:ext cx="1475280" cy="52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D37CF40-AE3A-45BB-8E3E-FAA4D0E319D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31840" y="1995120"/>
                <a:ext cx="149400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FD1E14A-3098-49FC-8D52-85C7BB3B1162}"/>
                  </a:ext>
                </a:extLst>
              </p14:cNvPr>
              <p14:cNvContentPartPr/>
              <p14:nvPr/>
            </p14:nvContentPartPr>
            <p14:xfrm>
              <a:off x="6859440" y="4397040"/>
              <a:ext cx="597240" cy="525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FD1E14A-3098-49FC-8D52-85C7BB3B116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850080" y="4387680"/>
                <a:ext cx="615960" cy="54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3528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3EC0B3-700E-44FF-9C0C-A20F1F8914BC}"/>
              </a:ext>
            </a:extLst>
          </p:cNvPr>
          <p:cNvSpPr txBox="1"/>
          <p:nvPr/>
        </p:nvSpPr>
        <p:spPr>
          <a:xfrm>
            <a:off x="2391507" y="93088"/>
            <a:ext cx="6781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Well defined problem and solution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B2EFD-F937-4F83-ABE9-DAECE6A3B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61559"/>
            <a:ext cx="11164529" cy="6096441"/>
          </a:xfrm>
        </p:spPr>
        <p:txBody>
          <a:bodyPr>
            <a:normAutofit/>
          </a:bodyPr>
          <a:lstStyle/>
          <a:p>
            <a:r>
              <a:rPr lang="en-US" sz="2800" dirty="0"/>
              <a:t>Well defined problem constitutes of </a:t>
            </a:r>
            <a:r>
              <a:rPr lang="en-US" sz="2800" dirty="0">
                <a:solidFill>
                  <a:srgbClr val="C00000"/>
                </a:solidFill>
              </a:rPr>
              <a:t>4 components</a:t>
            </a:r>
          </a:p>
          <a:p>
            <a:pPr lvl="1"/>
            <a:r>
              <a:rPr lang="en-US" sz="2400" dirty="0"/>
              <a:t>Initial state</a:t>
            </a:r>
          </a:p>
          <a:p>
            <a:pPr lvl="1"/>
            <a:r>
              <a:rPr lang="en-US" sz="2400" dirty="0"/>
              <a:t>Set of states or possible actions</a:t>
            </a:r>
          </a:p>
          <a:p>
            <a:pPr lvl="1"/>
            <a:r>
              <a:rPr lang="en-US" sz="2400" dirty="0"/>
              <a:t>Goal test</a:t>
            </a:r>
          </a:p>
          <a:p>
            <a:pPr lvl="1"/>
            <a:r>
              <a:rPr lang="en-US" sz="2400" dirty="0"/>
              <a:t>Path cost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C00000"/>
                </a:solidFill>
              </a:rPr>
              <a:t>1)Initial State:</a:t>
            </a:r>
          </a:p>
          <a:p>
            <a:pPr lvl="1"/>
            <a:r>
              <a:rPr lang="en-US" sz="2400" dirty="0"/>
              <a:t>Starting state</a:t>
            </a:r>
          </a:p>
          <a:p>
            <a:pPr lvl="1"/>
            <a:r>
              <a:rPr lang="en-US" sz="2400" dirty="0"/>
              <a:t>Travelling from </a:t>
            </a:r>
          </a:p>
          <a:p>
            <a:pPr marL="274320" lvl="1" indent="0">
              <a:buNone/>
            </a:pPr>
            <a:r>
              <a:rPr lang="en-US" sz="2400" dirty="0"/>
              <a:t> Arad to Bucharest</a:t>
            </a:r>
          </a:p>
          <a:p>
            <a:pPr lvl="1"/>
            <a:r>
              <a:rPr lang="en-US" sz="2400" dirty="0"/>
              <a:t>Start state is Arad</a:t>
            </a:r>
          </a:p>
          <a:p>
            <a:pPr marL="182563" lvl="1" indent="-182563"/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C7D11-569B-4892-8174-1CE38F929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946" y="2035640"/>
            <a:ext cx="7576364" cy="472927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CBD4B94-EC90-4425-91E5-9384117D7283}"/>
                  </a:ext>
                </a:extLst>
              </p14:cNvPr>
              <p14:cNvContentPartPr/>
              <p14:nvPr/>
            </p14:nvContentPartPr>
            <p14:xfrm>
              <a:off x="4007160" y="1237320"/>
              <a:ext cx="4941720" cy="4493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CBD4B94-EC90-4425-91E5-9384117D728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97800" y="1227960"/>
                <a:ext cx="4960440" cy="451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6798A41-DE2D-4A7D-BE35-5EB62EFF33C5}"/>
                  </a:ext>
                </a:extLst>
              </p14:cNvPr>
              <p14:cNvContentPartPr/>
              <p14:nvPr/>
            </p14:nvContentPartPr>
            <p14:xfrm>
              <a:off x="792000" y="1609560"/>
              <a:ext cx="7853400" cy="4168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6798A41-DE2D-4A7D-BE35-5EB62EFF33C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2640" y="1600200"/>
                <a:ext cx="7872120" cy="418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E14A96A-92F2-4CBE-9625-A0CC7D6A9B5C}"/>
                  </a:ext>
                </a:extLst>
              </p14:cNvPr>
              <p14:cNvContentPartPr/>
              <p14:nvPr/>
            </p14:nvContentPartPr>
            <p14:xfrm>
              <a:off x="1792800" y="1464120"/>
              <a:ext cx="7282440" cy="43275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E14A96A-92F2-4CBE-9625-A0CC7D6A9B5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83440" y="1454760"/>
                <a:ext cx="7301160" cy="434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720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B2EFD-F937-4F83-ABE9-DAECE6A3B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61869"/>
            <a:ext cx="11164529" cy="7019870"/>
          </a:xfrm>
        </p:spPr>
        <p:txBody>
          <a:bodyPr>
            <a:normAutofit/>
          </a:bodyPr>
          <a:lstStyle/>
          <a:p>
            <a:pPr lvl="4"/>
            <a:endParaRPr lang="en-US" sz="2400" dirty="0"/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2)Set of states</a:t>
            </a:r>
          </a:p>
          <a:p>
            <a:r>
              <a:rPr lang="en-US" sz="2000" dirty="0"/>
              <a:t>Uses  a successor Function</a:t>
            </a:r>
          </a:p>
          <a:p>
            <a:r>
              <a:rPr lang="en-US" sz="2000" dirty="0"/>
              <a:t>Given a particular State x</a:t>
            </a:r>
          </a:p>
          <a:p>
            <a:pPr marL="0" indent="0">
              <a:buNone/>
            </a:pPr>
            <a:r>
              <a:rPr lang="en-US" sz="2000" dirty="0"/>
              <a:t>SUCCESSOR_FN(x) will </a:t>
            </a:r>
          </a:p>
          <a:p>
            <a:pPr marL="0" indent="0">
              <a:buNone/>
            </a:pPr>
            <a:r>
              <a:rPr lang="en-US" sz="2000" dirty="0"/>
              <a:t>Return a set of 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action,successor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Start state: In(Arad)</a:t>
            </a:r>
          </a:p>
          <a:p>
            <a:pPr marL="0" indent="0">
              <a:buNone/>
            </a:pPr>
            <a:r>
              <a:rPr lang="en-US" sz="2000" dirty="0"/>
              <a:t>SUCCESSOR_FN(In(Arad)</a:t>
            </a:r>
          </a:p>
          <a:p>
            <a:pPr marL="0" indent="0">
              <a:buNone/>
            </a:pPr>
            <a:r>
              <a:rPr lang="en-US" sz="2000" dirty="0"/>
              <a:t> ={&lt;Go(Sibiu), In(Sibiu)&gt;</a:t>
            </a:r>
          </a:p>
          <a:p>
            <a:pPr marL="0" indent="0">
              <a:buNone/>
            </a:pPr>
            <a:r>
              <a:rPr lang="en-US" sz="2000" dirty="0"/>
              <a:t>     &lt;Go(Timisoara), In(Timisoara)&gt;</a:t>
            </a:r>
          </a:p>
          <a:p>
            <a:pPr marL="0" indent="0">
              <a:buNone/>
            </a:pPr>
            <a:r>
              <a:rPr lang="en-US" sz="2000" dirty="0"/>
              <a:t>      &lt;Go(</a:t>
            </a:r>
            <a:r>
              <a:rPr lang="en-US" sz="2000" dirty="0" err="1"/>
              <a:t>Zerind</a:t>
            </a:r>
            <a:r>
              <a:rPr lang="en-US" sz="2000" dirty="0"/>
              <a:t>), In(</a:t>
            </a:r>
            <a:r>
              <a:rPr lang="en-US" sz="2000" dirty="0" err="1"/>
              <a:t>Zerind</a:t>
            </a:r>
            <a:r>
              <a:rPr lang="en-US" sz="2000" dirty="0"/>
              <a:t>)&gt;}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pPr marL="182563" lvl="1" indent="-182563"/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C7D11-569B-4892-8174-1CE38F9295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32" r="2466"/>
          <a:stretch/>
        </p:blipFill>
        <p:spPr>
          <a:xfrm>
            <a:off x="3834581" y="147484"/>
            <a:ext cx="7433187" cy="44982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B33BD2-9382-40B6-87C8-369D25F32451}"/>
              </a:ext>
            </a:extLst>
          </p:cNvPr>
          <p:cNvSpPr txBox="1"/>
          <p:nvPr/>
        </p:nvSpPr>
        <p:spPr>
          <a:xfrm>
            <a:off x="5597013" y="261046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F7122-2EF2-4853-8769-82FCCA4E0BAC}"/>
              </a:ext>
            </a:extLst>
          </p:cNvPr>
          <p:cNvSpPr txBox="1"/>
          <p:nvPr/>
        </p:nvSpPr>
        <p:spPr>
          <a:xfrm>
            <a:off x="5597013" y="261046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5CE2AFA-B9F7-4A55-82C9-5366EF9C5D1B}"/>
                  </a:ext>
                </a:extLst>
              </p14:cNvPr>
              <p14:cNvContentPartPr/>
              <p14:nvPr/>
            </p14:nvContentPartPr>
            <p14:xfrm>
              <a:off x="979200" y="1513440"/>
              <a:ext cx="8958960" cy="4397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5CE2AFA-B9F7-4A55-82C9-5366EF9C5D1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9840" y="1504080"/>
                <a:ext cx="8977680" cy="441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325B8F5-3450-4489-8F2F-A2532B789872}"/>
                  </a:ext>
                </a:extLst>
              </p14:cNvPr>
              <p14:cNvContentPartPr/>
              <p14:nvPr/>
            </p14:nvContentPartPr>
            <p14:xfrm>
              <a:off x="2419560" y="1020960"/>
              <a:ext cx="6857280" cy="5084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325B8F5-3450-4489-8F2F-A2532B78987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10200" y="1011600"/>
                <a:ext cx="6876000" cy="510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6A2EE6E-53F4-4471-A368-DAD14F5FEF4C}"/>
                  </a:ext>
                </a:extLst>
              </p14:cNvPr>
              <p14:cNvContentPartPr/>
              <p14:nvPr/>
            </p14:nvContentPartPr>
            <p14:xfrm>
              <a:off x="194760" y="1620360"/>
              <a:ext cx="10802520" cy="43362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6A2EE6E-53F4-4471-A368-DAD14F5FEF4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5400" y="1611000"/>
                <a:ext cx="10821240" cy="435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447494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29329</TotalTime>
  <Words>1016</Words>
  <Application>Microsoft Office PowerPoint</Application>
  <PresentationFormat>Widescreen</PresentationFormat>
  <Paragraphs>234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Century Schoolbook</vt:lpstr>
      <vt:lpstr>CMSY10</vt:lpstr>
      <vt:lpstr>Times-Bold</vt:lpstr>
      <vt:lpstr>Times-Italic</vt:lpstr>
      <vt:lpstr>Times-Roman</vt:lpstr>
      <vt:lpstr>Wingdings 2</vt:lpstr>
      <vt:lpstr>View</vt:lpstr>
      <vt:lpstr>  Unit 1-Problem solving agents and problem formulation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 Chandran S</dc:creator>
  <cp:lastModifiedBy>Nisha Chandran S</cp:lastModifiedBy>
  <cp:revision>331</cp:revision>
  <dcterms:created xsi:type="dcterms:W3CDTF">2020-07-13T14:02:17Z</dcterms:created>
  <dcterms:modified xsi:type="dcterms:W3CDTF">2021-02-11T12:23:10Z</dcterms:modified>
</cp:coreProperties>
</file>