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0" r:id="rId4"/>
    <p:sldId id="265" r:id="rId5"/>
    <p:sldId id="266" r:id="rId6"/>
    <p:sldId id="267" r:id="rId7"/>
    <p:sldId id="270" r:id="rId8"/>
    <p:sldId id="268" r:id="rId9"/>
    <p:sldId id="269" r:id="rId10"/>
    <p:sldId id="271" r:id="rId11"/>
    <p:sldId id="273" r:id="rId12"/>
    <p:sldId id="272" r:id="rId13"/>
    <p:sldId id="274" r:id="rId14"/>
    <p:sldId id="276" r:id="rId15"/>
    <p:sldId id="275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64"/>
            <p14:sldId id="260"/>
            <p14:sldId id="265"/>
            <p14:sldId id="266"/>
            <p14:sldId id="267"/>
            <p14:sldId id="270"/>
            <p14:sldId id="268"/>
            <p14:sldId id="269"/>
            <p14:sldId id="271"/>
            <p14:sldId id="273"/>
            <p14:sldId id="272"/>
            <p14:sldId id="274"/>
            <p14:sldId id="276"/>
            <p14:sldId id="275"/>
            <p14:sldId id="277"/>
            <p14:sldId id="279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29:11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3967 9000 409 0,'0'0'21'0,"0"0"3"16,0 0-24-16,0 0 46 15,0 0-27-15,0 0-19 16,0 0 0-16,0 0 0 16,0 0 7-16,0 0-7 15,-7 0 13-15,7 0 4 0,0 0 2 16,0 0-4-16,0 0-2 16,0 0-3-16,0 0-2 15,0 0-4-15,0 0-4 16,0 0 0-16,0 0 0 15,7 0 17-15,4 0-4 16,5 0-12-16,2 0 5 16,9 0-5-16,4 0 0 15,8 0 7-15,9 0-7 16,5 0 8-16,4 2 3 16,0 2-9-16,-2-2 2 15,2 2 0-15,-2-2 2 0,0 1-2 16,3-3 0-16,2 2-4 15,2-2-1-15,4 0-7 16,3 0 7-16,5 0 8 16,5 0 3-16,2 0-1 15,-2-2-7-15,0-1 1 16,3 0 2-16,3 0-3 16,2 2-3-16,2 0 5 15,-1 1-2-15,-1 0-3 16,-4 0-2-16,3 0 2 15,4 0 2-15,1 2-2 16,-2 1-3-16,-2-2 3 16,0 1 8-16,-4-2-6 0,-4 0-4 15,0 0 2-15,3 0 0 16,2 0 2-16,2-3-2 16,-2-4-1-16,1 0 0 15,-3 0-4-15,-1 1 5 16,-4 3 2-16,-1 0 0 15,-9 3 2-15,-6 0-4 16,-7 0 0-16,-6 0-2 16,-6 3 2-16,-2 2 0 15,-6-2 2-15,-7-2 2 16,-9 1-4-16,-6-2 0 16,-6 0 2-16,-5 0-2 0,-1 0 2 15,0 0-2 1,0 0 1-16,0 0 5 0,0 0-5 15,0 0-1-15,0 0-1 16,0 0-6-16,3 0-24 16,0 0-23-16,2-3-9 15,-1-2-7-15,-3 2-63 16,-1 0-86-16</inkml:trace>
  <inkml:trace contextRef="#ctx0" brushRef="#br0" timeOffset="30118.35">5316 10844 287 0,'0'0'57'16,"0"0"-54"-16,0 0 5 16,0 0 21-16,0 0-5 0,0 0-9 15,0 0-10 1,0 0 0-16,0 0 9 16,-24 3 30-16,24-1-11 0,0-2-3 15,0 0-14-15,0 0 3 16,0 1-19-16,0 0-9 15,16 3-3-15,12 2 12 16,13 4 11-16,11-1 14 16,9 3-25-16,9 1 3 15,5 0-2-15,4-3 2 16,1 1-3-16,4-4 0 16,-2-1 12-16,0 0-12 15,-3 1 0-15,-7 3 0 16,-7 0 7-16,-2 2-2 15,-2-1-4-15,0-1-2 0,2 1 1 16,-2 0 0 0,2-1 0-16,4 1 1 0,3-1-1 15,9-1 1-15,0 1-1 16,0-3 5-16,-1-1-3 16,-2-2-2-16,-3-1-7 15,3 2 7-15,-3-1 0 16,0 3 4-16,-3 2-4 15,3 0 0-15,6 4-2 16,1 1 5-16,0-3 1 16,5 3-2-16,-2-3 6 15,1 1-8-15,0-1 0 0,-4 2 1 16,-4-4 1-16,-3-1-1 16,0-2-2-1,5-3 2-15,3 3 1 0,2-4-2 16,2 3 2-16,-5 0-6 15,-3 2 2-15,-4 2 2 16,-3-1 5-16,-2 0-5 16,1 0 0-16,5 0 3 15,4-2 0-15,6 0-3 16,2-1 0-16,-1 1 0 16,6 0 2-16,-3 1 0 15,3 1-1-15,-4 3 9 16,1 0-10-16,1 3 1 15,-1 1 4-15,0 0-1 16,-3 3-4-16,2-3 2 0,-1 0-4 16,-1 1 5-16,0-4-6 15,-4 0-2-15,-3-5 5 16,3 3 7-16,4-2-7 16,3-2-1-16,3 1-2 15,0-2 3-15,3 3 1 16,0-2 3-16,-1 2-7 15,-2 0 6-15,1-2-1 16,2 0-2-16,0-1-5 16,0 0 4-16,0-4 1 0,3 0-4 15,3 1-1 1,9-1 5-16,-2 3-7 0,5 1-1 16,-1 1 2-16,2 5 7 15,5-2-5-15,1 2 7 16,2-1-3-16,0 2 2 15,-2-1-2-15,0 2-2 16,2 1 1-16,-3 1 1 16,-4 2 2-16,-4-1-2 15,-3 1 1-15,-7-2 4 16,-3 0-5-16,-9 0 1 16,-9-3-1-16,-12-1 2 15,-12-2 7-15,-13-3-6 16,-9-2 2-16,-11-1 0 15,-11-3 4-15,-5 0 2 0,-6 0-4 16,0 0 7-16,0 0-3 16,0 0-22-16,-11 0-18 15,-3-5-113-15,-5-8-318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50:50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2277 1604 323 0,'0'0'7'0,"0"0"-7"15,0 0 7-15,0 0 25 16,0 0 23-16,0 0-5 0,0 0-38 15,-52-14-11 1,52 14-1-16,0 0-13 0,0 0 9 16,0 0 4-16,0 0 0 15,0 1 3-15,5 9 0 16,5-4 4-16,2 2 9 16,7 3-15-16,1 0 7 15,10-2-5-15,7 1-2 16,6-6 12-16,9 1-10 15,6-4 10-15,5 2-6 16,7-3-2-16,-1 2-2 16,-1-2 2-16,1 0-3 0,0 0-2 15,5 0 5 1,1 0 1-16,-2 0-1 0,-5-5-5 16,-5 1 1-16,1-2 9 15,-1 2-6-15,3-3-1 16,-1 0 9-16,1-1 0 15,5 1-12-15,1-3 4 16,2 1 0-16,4-1-4 16,3 0 0-16,-5 2-1 15,7 2 1-15,-2 0 0 16,1 2 0-16,0 0 3 16,1 1-3-16,2-2-2 15,2 0 0-15,1 1 4 16,6 0-6-16,-6 1 4 15,0 2-1-15,-6 1-2 0,0 0 2 16,-9 0-1-16,0 0 2 16,0 7 0-16,-1-2 0 15,10 3-2-15,3-3 2 16,1 1-3-16,1-1-1 16,0-5-2-16,4 0 0 15,1 0 4-15,2 0 2 16,-7 0 1-16,-1 0-1 15,-1 0-10-15,-5 0 4 16,0 0 5-16,-3-3-13 16,1-1 2-16,1 0-5 15,-6 0-5-15,-3 3 19 0,-11 0-5 16,-15 1 8-16,-11 0 4 16,-11 0 0-16,-8 0-2 15,-7 0-1-15,-4 0 11 16,-3 0 4-16,0 0 16 15,0 0-21-15,0 0-1 16,0 0-10-16,0 0-2 16,0-2-25-16,0-1-53 15,0-4-184-15</inkml:trace>
  <inkml:trace contextRef="#ctx0" brushRef="#br0" timeOffset="43813.73">8191 7260 18 0,'0'0'18'16,"0"0"-12"-16,0 0 6 0,0 0 0 15,0 0 11-15,0 0-3 16,0 0-9-16,0 0-6 15,0 0-4-15,0 0 14 16,-13-12-5-16,13 12-2 16,-1 0-6-16,-2 0 34 15,3 0-27-15,-2 0-9 16,2 0 2-16,-1 0 2 16,1 0 6-16,0 0 10 15,0 0 7-15,0 0-2 16,0 0 4-16,0 0-16 0,0 0-3 15,0 0-5 1,0 0 6-16,0 0-4 0,0-2 3 16,0 2 5-16,0 0-7 15,0-1 12-15,0 1-13 16,0 0-7-16,0 0 3 16,0 0-5-16,0 0 2 15,9 0-7-15,4 0 7 16,2 0 4-16,9 0 4 15,1-2-4-15,8 2-1 16,4-2 3-16,5-1-5 16,3 3 2-16,5-3-1 15,-2-2-2-15,-2 4 0 16,-4 0 4-16,-5 1-4 16,-8 0 1-16,1 0-1 0,-2 1 1 15,2 6-1-15,1 3 3 16,5 1-3-16,1-1-2 15,5 1 2-15,4-1 0 16,2-2 1-16,6-2-1 16,-1-3-1-16,1-2 1 15,-2-1-3-15,6 0 3 16,-4 0-3-16,1 0 3 16,-3-1 0-16,-4-2 0 15,0-4 1-15,-6 3 1 16,-5 1-2-16,-3 3 0 15,-2 0 3-15,-2 0-3 0,1 0-3 16,1 0 1 0,-3 0 2-16,1 0 2 0,0 0 3 15,0 0-5-15,-2 0-3 16,2 0-1-16,-2-3 4 16,-1 0 0-16,-2-2 0 15,-1 0 0-15,-9 3 0 16,4-3 5-16,-5 5-3 15,-1-3 0-15,4-1-2 16,2 2 0-16,3-1-2 16,5-1 2-16,0 1 0 15,3-2 0-15,-2 2 0 16,1 1 0-16,-3-1 2 16,1 0-1-16,-3 1-1 15,0-2 0-15,-6-1 0 0,-2 1-1 16,-5 1 1-16,-4 1 1 15,0-1-1-15,-4 0 1 16,0 2 4-16,0-2-4 16,2 2-1-16,-2 0 0 15,0-1 1-15,-1 2-1 16,2-1 0-16,2-1-1 16,-2 1 1-16,1-1 0 15,-1 2 0-15,-1-2-4 16,-1 1 4-16,-1 1 7 15,-1 0-7-15,0 0-1 16,0 0 1-16,0 0 1 0,0 0 1 16,0 0-1-16,0 0-1 15,0 0-3-15,0 0-3 16,0 0 5-16,0 0-1 16,0 0-25-16,3 0-29 15,-1 0 14-15,2 0-46 16,-4 0-59-16</inkml:trace>
  <inkml:trace contextRef="#ctx0" brushRef="#br0" timeOffset="78333.1">10763 11293 299 0,'0'0'21'0,"0"0"-17"15,0 0 6-15,0 0 47 16,0 0-14-16,0 0-43 16,0 0-31-16,0 0 29 15,-26-10 2-15,35 10 3 16,-1 0 15-16,2 0-14 16,1 0 0-16,4 0 3 15,6 0-1-15,8 0 1 16,9 0 2-16,11 0-3 15,9 0 8-15,9 0-7 16,8 3-6-16,5 0 4 16,8 4-4-16,8-2-1 15,1 1 0-15,6 1 0 0,0 0 2 16,7 2 1-16,8-1-3 16,4-2 0-16,12 2 0 15,5-4 1-15,1 1-1 16,8 2 0-16,-5 0 0 15,0 1 0-15,-2 2 1 16,-7 0-1-16,-9-2 1 16,-10 0 0-16,-9 3-2 15,-9-2-8-15,-6 2-18 16,-9-1-18-16,-15-1 8 0,-12 0 13 16,-13-2 12-1,-15-3 10-15,-11 0-5 0,-10-3-7 16,-6 2-66-16,0 0-66 15,-19-3 122-15</inkml:trace>
  <inkml:trace contextRef="#ctx0" brushRef="#br0" timeOffset="85675.46">6497 13663 125 0,'0'0'20'16,"0"0"-15"-16,0 0 5 15,0 0 58-15,0 0 15 16,0 0-34-16,0 0-34 16,-5-6 5-16,5 6 5 15,0 0-10-15,0 0-13 16,0 0 1-16,-1 0 4 16,1 0 4-16,0 0-8 0,0 0-3 15,0 0-2-15,0 0-14 16,3 2 16-16,15 6 5 15,6 0 16-15,6 1-18 16,10-2 14-16,6 1 0 16,15-1-9-16,17-2-8 15,11-2 13-15,10-1-9 16,4-2-1-16,2 0 2 16,-3 0-4-16,-5 0-1 15,-9 0-5-15,-5 0 5 16,-11 0 1-16,-9-2 3 15,-13 1-4-15,-11-1-2 16,-12 2 2-16,-11 0 0 0,-7 0-3 16,-7 0 3-1,-2 0 0-15,0 0 0 0,0 0-6 16,0 0-15-16,0 0-28 16,0 0-53-16,0 2-47 15,0 3 51-15</inkml:trace>
  <inkml:trace contextRef="#ctx0" brushRef="#br0" timeOffset="97811.86">10153 15262 111 0,'0'0'102'0,"0"0"-64"16,0 0 36 0,0 0 4-16,0 0-19 0,0 0-26 15,0 0-22-15,0-10-1 16,0 10 10-16,0 0-10 15,0 0-4-15,0 0 0 16,0 0 2-16,0 0-2 16,0 0-6-16,0 0-2 15,0 0 2-15,13 0 3 16,11 0 25-16,10-1-7 16,8 0-11-16,7 1-6 15,2 0-1-15,6 0 8 16,4 0-6-16,2 0-4 15,2 0-1-15,2 2 2 16,-3 0 2-16,-2-1-4 0,-3-1-4 16,1 0 4-16,-2 0-2 15,3 0 5-15,0 0-3 16,2 0 3-16,1 0-3 16,0 0 0-16,-1 0 0 15,0 0 0-15,-2 2 0 16,-3 0 0-16,-4 1-2 15,-8 1 2-15,0 0-1 16,-2 2 0-16,3-2 1 16,5 1 0-16,5 1 0 15,1-2-3-15,5-1 3 16,-6-1-6-16,-1 0 12 0,-2-1-11 16,-2-1 5-1,-4 0 0-15,1 0 0 0,-4 0 5 16,-1 0-10-16,0 0 1 15,2 0 3-15,6 0 1 16,1 0-4-16,2 0 4 16,1 0-3-16,2 0 3 15,-1 0 0-15,-2 0-1 16,-1 0 0-16,1 0-3 16,5 0-5-16,3 0 6 15,2 0-2-15,1 0-2 16,-2 0 5-16,-3 0-8 15,3 0 10-15,2-1-2 16,0-3-2-16,1 0 4 16,1-2 2-16,-1 4 0 0,0 1-1 15,1 1-1-15,-3 0 0 16,2 0-5-16,-4 0 4 16,-4 0-6-16,-1 0 0 15,-3 0 4-15,3-2 0 16,0 1 3-16,0-1 3 15,2 1-3-15,-4-3 0 16,2-1 0-16,2 1 0 16,3 0 0-16,1-3 0 15,3 0 0-15,-1-1 1 16,2 1 3-16,-1 1-4 0,-2 0-1 16,-1 1-2-16,-2 2 5 15,3 2-4-15,0-2 4 16,0 1 3-16,3 2-5 15,-1 0 0-15,0 0-4 16,-1 0 4-16,-5 0 5 16,-4 0-5-16,-5 0 0 15,-2 0-4-15,0 0 6 16,3 0-4-16,4 0 4 16,1 0-4-16,2 0 2 15,-1 0 0-15,3 0 8 16,-4 0-8-16,-1 0 1 15,1 0-4-15,-4 0 3 0,-2 0 0 16,-4 2 3-16,-4-1-3 16,-3 1 0-16,-1-2 0 15,-5 1 3-15,-3-1-3 16,-9 0 0-16,-9 0 1 16,-6 0 1-16,-7 0 2 15,-1 0 6-15,0 0 6 16,0 0-6-16,0 0-8 15,2 0-1-15,-1 0-2 16,1 0-1-16,0 0 0 16,1 0 2-16,-1 0 5 15,1 0-5-15,-3 0-5 16,0 0 5-16,0 0 0 16,0 0-13-16,0 0-18 15,0 0-28-15,0 0-81 0,-5 0-230 16</inkml:trace>
  <inkml:trace contextRef="#ctx0" brushRef="#br0" timeOffset="100270.05">1910 16254 327 0,'0'0'10'16,"0"0"-8"-16,0 0-1 15,0 0 49-15,0 0-25 16,0 0-21-16,0 0 5 16,29-7 10-16,-20 4 3 15,0 0-15-15,1 2-4 16,2 1 1-16,6 0 4 0,3 0-3 16,11 0 4-16,6 0 4 15,7 0-2-15,8 3-6 16,7 0-3-16,10 0 1 15,3 0-1-15,0-1-1 16,5 1 2-16,-2-1-3 16,3-2 1-16,-4 0-1 15,-3 0-1-15,-1 0 1 16,-3 0 3-16,4 0-3 16,-5 0-1-16,-3 0 1 15,-4 0 2-15,-11 0 0 16,-6 0-4-16,-8 0-2 0,-7 0-3 15,-6-2 5-15,-8 1 1 16,-5-1-7-16,-5 2-5 16,-4 0 13-16,0 0-14 15,3 0-36-15,0 0-56 16,0 0-79-16</inkml:trace>
  <inkml:trace contextRef="#ctx0" brushRef="#br0" timeOffset="106125.64">10196 12786 43 0,'0'0'133'0,"0"0"-120"0,0 0-10 15,0 0-3-15,0 0 63 16,0 0-14-16,0 0-30 16,14 3-15-16,-7-3 26 15,2 1 17-15,1 1-22 16,7 0 0-16,-1 1-3 16,8 1 4-16,4 0-2 15,8 2-8-15,9 1 0 16,6-1-2-16,7 3-7 15,8 2 0-15,5 0-3 16,1 0-2-16,5 1 3 16,5-2 0-16,9 0-4 0,7 3 4 15,9 1-4-15,0 2-1 16,0 2 1-16,1 3-1 16,-7-4 3-16,1 0 2 15,2 2-5-15,-1-2 0 16,3-4-2-16,0 2 2 15,1-3 0-15,-2-1 1 16,3-3-2-16,-3-1 0 16,-1-2 1-16,-7 2 0 15,-7-5 1-15,-7 2 0 16,-8-1-1-16,-3 0-1 0,-1-1 1 16,-10-2 4-1,-3 0-4-15,-16 0-3 0,-9 0 0 16,-14 0 3-16,-10 0-12 15,-9 0 5-15,0 0-23 16,-9 0-42-16,-19 0 28 16,-15 0-58-16,-11 4-25 15,-10 1-93-15</inkml:trace>
  <inkml:trace contextRef="#ctx0" brushRef="#br0" timeOffset="106863.36">10542 13191 16 0,'0'0'48'0,"0"0"12"16,0 0 3-16,0 0 17 15,0 0-43-15,0 0-23 16,-1-6 0-16,1 5-3 16,7 1 1-16,11-2 5 15,3 2-5-15,7 0 12 16,11 0 9-16,8 0-9 16,6 0-22-16,5 0 7 15,6 0 6-15,8 0-1 0,4 0-8 16,6 0-6-1,3 5 0-15,0-1 7 0,6 1-5 16,4 3-3 0,1-2 3-16,-1 3 6 0,4-1-8 15,2 2 3-15,4-1 6 16,-1-1-5-16,3-1-4 16,1 0 3-16,5-4-6 15,2 0 3-15,-2 1 0 16,-5 1-1-16,-6 2 2 15,-9-2-1-15,-2 0 0 16,-9-1-4-16,-4-1 3 16,-11-1-7-16,-10 0 2 15,-11-2 4-15,-14 0 0 16,-9 0 2-16,-10 0 2 16,-5 0-2-16,-8 0 3 0,0 0-2 15,0 0 7-15,0 0 9 16,0 0-7-16,0 0-6 15,0 0-4-15,0 0-2 16,0 0-32-16,0 0-17 16,0 0-137-16</inkml:trace>
  <inkml:trace contextRef="#ctx0" brushRef="#br0" timeOffset="108425.75">12189 15783 374 0,'0'0'8'0,"0"0"-8"16,0 0 26-16,-90-28 36 16,59 31-47-16,-6 17-6 0,-5 7 3 15,0 6 13-15,-4 6 18 16,1 9 3-16,2 10-2 16,4 8 18-16,5 5-26 15,7-1 3-15,11-3-29 16,7 1 7-16,9-3-6 15,0-2-6-15,9-8 1 16,13-7 3-16,11-9-5 16,4-10 10-16,6-9-14 15,7-10 0-15,6-10 2 16,4-3 7-16,4-22 1 16,0-11 4-16,0-7-9 15,-7-9-2-15,-9-10 16 0,-14-8-19 16,-13-10-3-1,-17-12-16-15,-4 2-26 0,-20 1-1 16,-18 18-5-16,-8 18 40 16,-5 26-4-16,-1 14-3 15,-3 13 16-15,7 2 2 16,7 22 0-16,9 3-2 16,14 9-3-16,15 2 0 15,3 4 3-15,12 2-1 16,16-1 3-16,2-2 9 15,5 4 9-15,-1 2 15 16,-4 2-14-16,-3 6-8 16,-5-2-11-16,-1-2 4 15,-2-9-4-15,5-6 0 0,3-7-3 16,4-5 0-16,2-9-56 16,4-6-55-16,2-9-39 15,-3 0-233-15</inkml:trace>
  <inkml:trace contextRef="#ctx0" brushRef="#br0" timeOffset="108786.05">12590 16433 486 0,'0'0'111'0,"0"0"-111"16,0 0 0-16,0 0 19 15,0 85 0-15,0-54-6 16,1-2-1-16,4-7-7 0,1-7-5 15,2-4-1 1,0-6 1-16,0-5 3 0,2 0 34 16,5 0 21-16,-1-13-9 15,2-5-33-15,-4-4-8 16,0-4-8-16,-5 4-2 16,-1 3-5-16,-4 6 2 15,-2 8 5-15,0 3-11 16,0 2-3-16,0 3 11 15,0 18-1-15,0 9 2 16,0 3 4-16,0 1 0 16,0-5-2-16,4-4 0 0,8-4-3 15,3-4-21-15,3-11-89 16,5-6 31-16,2 0-79 16,3-11-240-16</inkml:trace>
  <inkml:trace contextRef="#ctx0" brushRef="#br0" timeOffset="109467.01">12958 16484 574 0,'0'0'0'15,"0"0"0"-15,0 0 21 16,-83 44 11-16,69-18-10 16,3 1 0-16,6-5-11 15,5-2-7-15,0-6-4 0,3-6 0 16,10-4 0-1,4-4 0-15,1 0 9 0,-3-11-3 16,0-7 3-16,-5-4-7 16,-1-3 9-16,-2 1-10 15,-2 2-1-15,-2 3 5 16,0 9-1-16,-3 6 27 16,0 4-18-16,0 6-13 15,0 18-9-15,0 6 9 16,0 6 10-16,-2-5-5 15,2-6-2-15,0-6-3 16,0-7-6-16,3-6-65 16,14-6-7-16,7-1 3 0,7-20-13 15,6-6 2-15,-4-3-1 16,-2-1 53-16,-7 0 34 16,-9 4 75-16,-7 6-1 15,-4 9 22-15,-4 12-3 16,0 2-53-16,-1 25-37 15,-10 6 12-15,2 4 29 16,6-3-29-16,3-3-15 16,0-7 0-16,0-7 3 15,0-8-3-15,2-9-1 16,2 0 1-16,1 0 4 16,2-19-1-16,2-4-2 15,-3-4-1-15,5 0 0 16,-4 0-1-16,2 2 1 0,1 5 1 15,-1 4 3-15,3 7-1 16,0 7 5-16,4 2-3 16,0 2 3-16,0 19 7 15,-1 7-6-15,-3 4 2 16,-6 2-2-16,0-1-5 16,-3-5-3-16,0-3-1 15,-2-10-8-15,2-5-40 16,0-6-21-16,6-4-5 15,0-7 1-15,10-17-73 16,-1-10-179-16</inkml:trace>
  <inkml:trace contextRef="#ctx0" brushRef="#br0" timeOffset="109687.74">13491 16155 308 0,'0'0'185'15,"0"0"-101"-15,0 0-41 16,0 0-38-16,0 0 14 15,-18 88 61-15,12-28-36 16,-1 7-27-16,2 4 12 16,2-1-3-16,3-11-15 15,0-5-6-15,0-8-1 16,0-10-8-16,0-9 2 16,0-7-41-16,-1-8-54 15,-1-11-37-15,2-1-54 0,0-17-80 16</inkml:trace>
  <inkml:trace contextRef="#ctx0" brushRef="#br0" timeOffset="109813.14">13495 16565 474 0,'0'0'87'15,"0"0"-14"-15,0 0 2 16,0 0-38-16,0 0-27 16,0 0-9-16,80-17-1 15,-64 20-68-15,-1 0-108 16,3-3-238-16</inkml:trace>
  <inkml:trace contextRef="#ctx0" brushRef="#br0" timeOffset="110015.94">13812 16476 706 0,'0'0'3'0,"0"0"5"15,0 0-8-15,0 0 37 16,-13 76-4-16,9-47-20 15,4-4-10-15,0-2-2 16,0-6 0-16,0-2-1 16,0-6 0-16,0-3-36 15,0-5-73-15,0-1-75 16,-1-4-273-16</inkml:trace>
  <inkml:trace contextRef="#ctx0" brushRef="#br0" timeOffset="110167.97">13789 16375 753 0,'0'0'26'0,"0"0"-19"15,0 0-7-15,0 0 0 16,0 0-11-16,0 0-104 16,17-14 9-16,-5 14-111 15</inkml:trace>
  <inkml:trace contextRef="#ctx0" brushRef="#br0" timeOffset="110420.25">14028 16134 669 0,'0'0'0'16,"0"0"0"-16,0 0 3 15,0 0 35-15,3 88 25 16,0-39-3-16,0 7-31 15,-3 5 8-15,0 0-26 16,0-4-3-16,0-7-1 16,0-5-5-16,-1-6-2 15,-1-6 0-15,-1-10 2 16,1-6-2-16,-1-9-30 16,0-3-49-16,-4-5-76 15,-2 0-47-15</inkml:trace>
  <inkml:trace contextRef="#ctx0" brushRef="#br0" timeOffset="110565.35">14014 16561 493 0,'0'0'15'15,"0"0"-12"-15,0 0 53 16,91-16-12-16,-58 16-27 16,-3 0-2-16,1 0-15 15,-9 0-51-15,-6 0-88 16,-6 0-245-16</inkml:trace>
  <inkml:trace contextRef="#ctx0" brushRef="#br0" timeOffset="110923.27">14348 16425 363 0,'0'0'105'16,"0"0"-24"-16,0 0-13 16,0 0-47-16,0 0-18 15,0 0 20-15,-92 61-12 16,77-29-1-16,5 1-5 15,7-3 2-15,3-5-4 16,0-5-4-16,9-8 3 16,8-6 0-16,3-6 3 15,2 0 5-15,1-10 1 16,-4-9 5-16,-4-6-7 16,0-1-5-16,-5-3 0 15,-2 2-3-15,-4 5 1 16,-2 6-2-16,-2 8 0 0,0 8 0 15,0 0-15-15,0 14-5 16,0 13 20-16,0 4 2 16,0 1 3-16,0-3 2 15,4-1-5-15,5-6-1 16,-1-4-1-16,-2-6-14 16,1-7-46-16,2-5-47 15,-2 0-46-15</inkml:trace>
  <inkml:trace contextRef="#ctx0" brushRef="#br0" timeOffset="111187.34">14553 16172 574 0,'0'0'3'0,"0"0"-1"16,0 0 2-16,0 0 62 15,0 99-1-15,0-45-30 16,-1 7 20-16,1 3-23 16,0-2-2-16,0-4-25 15,0-8 5-15,0-9-9 16,0-9-1-16,0-9 0 16,0-10-10-16,0-9-53 15,0-4-66-15,0-3-2 0,0-18-87 16</inkml:trace>
  <inkml:trace contextRef="#ctx0" brushRef="#br0" timeOffset="111329.17">14530 16534 518 0,'0'0'54'0,"0"0"-47"16,0 0 24-16,0 0 17 15,100-2-6-15,-64 2-28 16,0 0-14-16,-1 0-68 15,-7 0-102-15</inkml:trace>
  <inkml:trace contextRef="#ctx0" brushRef="#br0" timeOffset="113009.38">14938 16474 432 0,'0'0'0'16,"0"0"5"-16,0 0 5 16,0 0 8-16,0 0 16 15,-5 88-19-15,2-64-7 16,-1 0 16-16,-1-5 0 15,0 0-20-15,0-6 7 16,2-4-11-16,3-2 0 16,-2-4-2-16,1-1 2 15,-4-2-57-15,-2 0-118 16</inkml:trace>
  <inkml:trace contextRef="#ctx0" brushRef="#br0" timeOffset="113172.38">14894 16273 130 0,'0'0'556'0,"0"0"-556"16,0 0-24-16,0 0 15 16,0 0-45-16,0 0-26 15,25 13-100-15</inkml:trace>
  <inkml:trace contextRef="#ctx0" brushRef="#br0" timeOffset="113496.48">15112 16426 555 0,'0'0'1'0,"0"0"-1"16,0 0 37-16,33 102 12 15,-19-68-26-15,-3-1 11 16,-2-5-30-16,1-5 2 16,-3-7 0-16,-3-5-5 15,1-5 2-15,-2-5 0 16,1-1 4-16,4 0 69 16,7-7-8-16,3-10-33 15,-1-7-4-15,1-1-11 0,-3-3-6 16,0-2-7-16,-3-1-5 15,-1 4-2-15,-3 6-2 16,-3 7-18-16,-1 7-32 16,1 6-102-16,-1 1-78 15</inkml:trace>
  <inkml:trace contextRef="#ctx0" brushRef="#br0" timeOffset="113789.14">15518 16574 502 0,'0'0'32'0,"0"0"28"0,0 0 40 16,0 0-60-16,0 0-11 15,83-90 10-15,-75 73-37 16,-6 5 2-16,-2 2 7 16,-3 8-4-16,-16 2-7 15,-4 5-6-15,-6 14 6 16,4 5-6-16,3 3 6 15,8-1-1-15,10 0 2 16,4-3-2-16,0-1 1 16,22-6-2-16,17-4-4 15,10-6 10-15,11-4-9 16,4-2-44-16,-1 0-47 16,-5-2-43-16,-8-9-225 0</inkml:trace>
  <inkml:trace contextRef="#ctx0" brushRef="#br0" timeOffset="114508.45">16704 16421 574 0,'0'0'19'15,"0"0"15"-15,0 0 93 16,0 0-47-16,0 0-80 15,0 0 6-15,-21 34-3 16,11 4 15-16,-1 0-1 16,2-3-11-16,-3-6-1 15,5-4-3-15,-1-8 1 16,4-8-3-16,1-6 2 16,1-3-1-16,2 0 8 15,0-4 33-15,0-18-3 0,14-8-36 16,-2-7-6-16,2-2 6 15,0 1-3-15,1 4 2 16,0 10-4-16,1 12-6 16,1 11-1-16,3 1-3 15,0 14 12-15,-2 16-2 16,-2 4 2-16,-5 0-1 16,-2-5-16-16,-2-8-16 15,-3-10-21-15,-2-8 4 16,-1-3 23-16,-1 0 27 15,2-14 17-15,-1-9-14 16,1-6 2-16,3 0-3 0,1-4 24 16,5 2-10-1,3 1 0-15,4 7-9 0,1 7-2 16,5 9 12-16,1 7-16 16,1 0 0-16,-1 12-2 15,-7 14 0-15,-3 3 1 16,-8 4 10-16,-4-1-10 15,-3-2 0-15,0-6 0 16,0-5 0-16,0-5-33 16,0-3-55-16,0-4-68 15,5-5-35-15,11-2-173 16</inkml:trace>
  <inkml:trace contextRef="#ctx0" brushRef="#br0" timeOffset="114740.33">17300 16456 69 0,'0'0'40'0,"0"0"15"16,32-86 47-16,-32 71 26 16,0 7-4-16,0 8-49 15,-19 2-59-15,-8 19-7 16,-1 11 19-16,0 2 0 16,6 4-7-16,7-1 3 15,11-3-7-15,4-3-11 16,0-4 0-16,25-7-6 15,8-5-2-15,11-8 0 0,7-6-2 16,3-1-49 0,0-1-65-16,-10-18-76 15</inkml:trace>
  <inkml:trace contextRef="#ctx0" brushRef="#br0" timeOffset="115385.29">17602 16380 496 0,'0'0'65'0,"0"0"-58"15,0 0 19-15,0 0 21 16,-69 97-11-16,62-63-16 16,4-5-9-16,3-5-7 15,0-9-2-15,0-8-1 16,1-7 1-16,11 0-1 16,3-5 10-16,4-11-10 15,0-7-1-15,-3-1-12 0,-3 1 11 16,-3 5 1-16,-5 8 4 15,-3 5 9-15,-2 5 9 16,0 0-10-16,0 10-3 16,0 9-6-16,-2 7 10 15,-1 1 5-15,3-3 4 16,0-2-2-16,0-5-17 16,8-4-2-16,9-6-2 15,3-7 1-15,7 0-5 16,4-4-38-16,0-16-43 15,1-5-12-15,-4-9-12 16,-6-6 3-16,-5-5-17 16,-4 0-47-16,-7 4 171 0,-6 9 69 15,0 10 131-15,0 10-85 16,-10 5-12-16,-4 7-46 16,1 0-28-16,-2 11-28 15,1 8 2-15,7 4-3 16,4 1 3-16,3 1-2 15,3-2 2-15,17 1 1 16,5 1-3-16,5 1-2 16,0-1-20-16,-5 1 0 15,-4-3-6-15,-9 1 11 16,-5-4-5-16,-4-2 3 16,-3-8 11-16,0-2 6 15,-6-3 1-15,-12-2 40 16,-1-2-12-16,-5-1-6 0,2 0 16 15,7 0-5-15,3-7-17 16,4-6-16-16,7-4 0 16,1-3-52-16,4-3-27 15,19-3-29-15,4 0-153 16</inkml:trace>
  <inkml:trace contextRef="#ctx0" brushRef="#br0" timeOffset="115716.6">18124 16404 536 0,'0'0'49'0,"0"0"-13"16,0 0-26-16,0 0 58 0,-27 73-37 15,18-39-17 1,4-5-6-16,5-1-2 0,0-8-1 16,5-7-5-16,9-4 0 15,3-7 0-15,7-2 14 16,4 0 0-16,2-17-10 15,-4-5 2-15,-5-4 4 16,-7-3-7-16,-6 0-1 16,-5 1-2-16,-2 6 3 15,-1 8 3-15,0 8 30 16,0 6-18-16,0 0-18 16,0 20-19-16,-7 8 19 15,1 6 6-15,0-3-3 0,6-2-3 16,0-7-17-16,0-5-67 15,12-9-49-15,3-6-74 16</inkml:trace>
  <inkml:trace contextRef="#ctx0" brushRef="#br0" timeOffset="116060.55">18417 16425 649 0,'0'0'10'0,"0"0"16"16,0 0 5-16,0 0 0 0,0 0 22 16,0 0 1-16,81 100-27 15,-69-64-1-15,-7-6-17 16,-5-3-8-16,0-5 2 16,0-9-3-16,0-7 0 15,0-3 2-15,0-3-2 16,0 0 9-16,0 0 8 15,4-11 41-15,2-11-54 16,6-1-1-16,0-4 5 16,-1-3-1-16,-1 1-1 15,-1 6-2-15,0 3-1 16,-2 5-3-16,-1 8-6 16,-1 4 3-16,-1 1-39 0,5 2-88 15,4 0-148-15,4 0-111 16</inkml:trace>
  <inkml:trace contextRef="#ctx0" brushRef="#br0" timeOffset="116307.39">18786 16514 0 0,'0'0'576'16,"0"0"-566"-16,0 0 52 16,0 0 26-16,0 0-37 15,0 0-17-15,88-78-24 16,-82 67-4-16,-4 2 1 15,-2 4 40-15,0 5-47 16,-13 0 0-16,-7 5-1 16,-3 15 1-16,5 6-7 0,4 3 7 15,7 0-5-15,7-1 5 16,0-5-3-16,8-4-2 16,11-6-38-16,8-8-53 15,3-5-42-15,1 0-115 16</inkml:trace>
  <inkml:trace contextRef="#ctx0" brushRef="#br0" timeOffset="116818.33">19081 16428 555 0,'0'0'24'0,"0"0"-14"16,0 0 10-16,0 0 37 15,-28 90 4-15,15-57-24 0,4-3-22 16,1-4-8-16,1-7-4 15,4-8 3-15,1-7-5 16,2-4-1-16,0 0 10 16,0 0 14-16,5-12 18 15,10-7-31-15,0-5-10 16,-1 0-1-16,0-3 6 16,2 4 1-16,-2 5-7 15,-2 4-9-15,-2 7 7 16,-2 6-1-16,0 1-2 15,-3 0-2-15,-4 17-8 16,-1 5 9-16,0 4 2 0,0-2 8 16,0-7-1-16,0-4 0 15,0-6-2-15,0-5-1 16,0-2 2-16,0 0 7 16,2-13 12-16,9-8-10 15,2-3-4-15,0-3-6 16,2 3 2-16,0-5-2 15,3 8-1-15,-1 2 0 16,0 9-1-16,-3 6-3 16,-1 4 4-16,-2 0 0 15,-4 13-2-15,-1 9-12 16,-2 8 14-16,-4 3 0 16,0 1 5-16,0-4-5 15,-7-2-31-15,0-6-77 16,1-6-52-16,6-8-77 0</inkml:trace>
  <inkml:trace contextRef="#ctx0" brushRef="#br0" timeOffset="117657.24">19483 16544 439 0,'0'0'27'0,"0"0"55"15,0 0 1-15,41-85 2 16,-34 68-34-16,-3 4-16 15,-4 9 15-15,0 4-50 16,-3 0-4-16,-17 1 3 16,-5 18 1-16,-3 8 1 0,2 2-1 15,8 2 0-15,7-2-2 16,6-3 2-16,5-3-8 16,0-6-11-16,15-3-12 15,6-9-1-15,6-5 13 16,3 0-22-16,1 0-11 15,-1-17 8-15,-3-4 5 16,-2-6 39-16,-7-3 4 16,-2-1 7-16,-5 2 13 15,-4 5 5-15,-3 12 21 16,-2 6 26-16,-2 6-29 16,0 3-47-16,-3 18-16 15,-10 9 16-15,1 2 15 0,0-2-13 16,3-8 4-1,6-5-5-15,-2-6-1 0,5-8-1 16,0-3-12-16,0 0 13 16,0-3 7-16,2-14-2 15,10-3-2-15,0-4-2 16,1 2 6-16,2 2-7 16,-1 2 14-16,-4 5-2 15,2 5 21-15,-5 2-3 16,-1 4-18-16,-1 2-11 15,1 0-1-15,-3 0-3 16,0 16-10-16,-2 7 1 0,-1 7 10 16,0 0-10-1,-1-4-16-15,-7-1-23 0,4-4-9 16,3-9-8-16,1-4 16 16,0-8-5-16,14 0 39 15,10-2-15-15,3-16-24 16,0-8 38-16,3-3 19 15,0-8 0-15,-4-6 31 16,0-6 22-16,-7-9-3 16,-7-3 21-16,-4 1-23 15,-4 7 21-15,-3 17 9 16,-1 12-3-16,0 15-40 16,0 9-13-16,-1 3-22 15,-19 22-11-15,-5 16 11 16,-5 10 3-16,2 11-2 0,3 5 0 15,5-2-1-15,2-2 0 16,5-10 0-16,3-10 0 16,4-8-29-16,4-12 9 15,2-9-22-15,0-8-49 16,0-6-66-16,0 0 13 16,2-20-273-16</inkml:trace>
  <inkml:trace contextRef="#ctx0" brushRef="#br0" timeOffset="117815.36">19787 16561 609 0,'0'0'98'16,"0"0"-63"-16,0 0 56 15,0 0-54-15,0 0 0 0,106-7 8 16,-65 7-36-16,3 0-7 16,2 0-4-16,-3 0-20 15,-1-5-109-15,-8-4-119 16,-13 0-271-16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53:17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13983 7536 25 0,'0'0'4'15,"0"0"4"-15,0 0 9 16,0 0-17-16,0 0 0 15,0 0 2-15,0 0 2 16,0 0 15-16,0-52 9 16,0 49-3-16,-2 0-1 0,1-1 25 15,-2 1 3-15,2 1 6 16,1-1-23-16,-2 1-2 16,1-1-7-16,-1 3 4 15,-1 0-16-15,-1 0-14 16,-1 0 1-16,1 0-2 15,-1 0 2-15,0 0 0 16,-3 0 0-16,0 0-2 16,-5 0 0-16,1 8 1 15,-2 1 0-15,-3 2 4 0,-1 1-3 16,1 3 1 0,1-2-1-16,3 1 2 0,2 2-2 15,-1 2 0-15,2 1 1 16,2 5 10-16,1 1-7 15,1-2 0-15,0 2-1 16,0 0 4-16,1-2-5 16,-2 1-1-16,3-3 2 15,-2 0 3-15,1 1 2 16,-1-1 1-16,0 1 0 16,2 3 1-16,-1 1-5 15,2 5-4-15,-1 4 1 0,-1 4 1 16,1-2-2-1,-2 2-2-15,2 1 3 16,1-2-2-16,-2-2 1 0,5-8-2 16,0-2 0-16,0-4 1 15,0 2-1-15,0 0 2 16,0 3-1-16,5-1-1 16,-2 3 0-16,0 0 1 15,1 4 0-15,2-2-1 16,0 2 0-16,0-2 2 15,1-2-2-15,-1 0 2 16,-1-3-2-16,-1-3 0 16,-1 0 1-16,0-4-1 15,3 0 0-15,0 0 0 16,3 0 0-16,0 2 2 0,0 2 2 16,1 1-4-16,-1-1 4 15,3 2-3-15,2-3 1 16,-1 2-2-16,3 0-3 15,3-2 3-15,1 2-1 16,1-3 1-16,3 1 0 16,-3-2 4-16,0 0-1 15,1 2-2-15,-1-1 2 16,1 0-1-16,1 2-1 16,3-1-1-16,4 2 1 15,5-4-1-15,4 3 0 16,3-2 1-16,5-1-1 0,-3-3 3 15,0 3-3 1,-5-7 2-16,-2-1-2 16,3 1 0-16,1 1-2 0,5-3 2 15,8 1 3-15,7-1 0 16,9-3-2-16,3 2 1 16,-4 2-3-16,-7 2 1 15,-11-2 0-15,-8 1-1 16,-10-1 3-16,-3 0 0 15,-5-3-2-15,2-2-3 16,0-1 3-16,0-2 0 16,1-1 1-16,3-2-1 15,2 1 0-15,2-2 0 0,1 1-2 16,5-1 2 0,1 0 0-16,5 0 1 0,-2 0-1 15,1 0 0-15,-5 3 1 16,-7 0-1-16,-2 1-1 15,-4-1 1-15,2-1 0 16,-2 0-1-16,5 0 0 16,1-2 1-16,8 0 0 15,4 0 0-15,8 0 0 16,5-6-4-16,3-1 2 16,-6 1 2-16,-4 3 1 15,-7 3-1-15,-6 0 0 16,0 0-1-16,-4 0 1 15,4 0-5-15,3 0 4 16,4 0-8-16,1-4 0 0,0-1 1 16,2-2 4-16,2-2 1 15,3 1 3-15,0-2 0 16,1-1 0-16,-4 1-1 16,-2 1 1-16,-4 1-2 15,-1 0 2-15,0 1-2 16,3 0 2-16,0 2 0 15,2 0-1-15,-3 1-16 16,-6 0 7-16,-1 0 1 16,-4 2 0-16,-3-3 5 15,-2 3-3-15,-2-1 6 16,-1 3 0-16,0-2 1 0,1 1 2 16,5-1-1-16,2-1 0 15,5 1-2-15,-2-2-1 16,3 1 2-16,-2 3 0 15,-1-2 0-15,-3 1-1 16,-6 1 1-16,-2-3-11 16,-4 1 11-16,1-1-7 15,-2 2 7-15,0-4 0 16,1 1-2-16,4 3-1 16,3-2 1-16,-1 0 2 15,3 2-5-15,-1 0 0 16,0 1 3-16,1 0 0 15,-2 0 1-15,-1 0-1 16,1-1 2-16,0-2 0 0,3-2-1 16,4 0 1-16,-1 1-1 15,1-1 2-15,-4 0-2 16,-2 1 2-16,-2-1-1 16,-3 0 3-16,1 0-2 15,0 0-1-15,1 0 0 16,1 0 0-16,0-1 0 15,3 0-1-15,-1 1 1 16,2-3-2-16,0 4 2 16,0-1 0-16,-2 1-2 15,-1 1 2-15,-2 0 0 0,-3 1-11 16,-2-3-2 0,1 1 3-16,0 0-1 0,-4 1 3 15,-1-3 2-15,1 2-2 16,1 0 4-16,-3 1 3 15,1 0 1-15,1 1 7 16,-4 2 3-16,7 0 7 16,0-3-10-16,6 3-2 15,3 0 2-15,4 0-3 16,2 0-4-16,-1-2-3 16,-2 0 3-16,-3 1 7 15,1-2 0-15,-7 0-3 16,-3 0 1-16,-4-2 1 15,-3-2 0-15,-3 0 4 16,-1-2 7-16,1 1-9 0,4 0 4 16,3 0-8-1,0 2-2-15,2-2-2 0,1 1 0 16,-3 2 1-16,3 0-1 16,2 2 2-16,1 0-2 15,-3 2-2-15,-3-3 2 16,-2 1 0-16,-3-1 0 15,-5-2 1-15,-1 2 4 16,0-4-3-16,-2 3-1 16,-1 0 8-16,1-2-5 15,-3 0-3-15,2-3 1 16,1 1-2-16,2-1 0 0,2 0-2 16,2-2 1-16,-1 3-1 15,1 2-2-15,-4 3 2 16,-1 0-3-16,-3 1-1 15,-2 0 4-15,1-1 2 16,0-2 0-16,4 0-4 16,1-2 4-16,7 2 0 15,2-4-1-15,3 3 0 16,1 0-1-16,-2 2 2 16,-1-2 1-16,-3 1-1 15,-2 1 0-15,-2-4 2 16,-2-1-2-16,-1-2 1 0,2-2-4 15,-1-1 6-15,1-4 0 16,-2 0-1 0,1 1-2-16,-1 2 2 0,0 1-2 15,1-1 2-15,1 2-2 16,-2-2 1-16,3-1-1 16,-2 0 0-16,1 0 6 15,-1-2-2-15,-3 1 0 16,-2-3 6-16,-2 0 6 15,-1-1-7-15,-1-2 0 16,1 0 5-16,2-3-6 16,0 0-4-16,2 1-4 15,0 1 5-15,2-1-5 16,-1-1 1-16,1 0 1 16,-2-1-4-16,1-1 4 0,-1-1 2 15,3-1-3-15,-5-3 1 16,-1 0-2-16,-1-5 0 15,-2-1 2-15,0 5 9 16,0-1-3-16,-5 5 8 16,-2 2-11-16,-3 1 3 15,2 0 8-15,1 2-11 16,-4 1-5-16,2 0 0 16,0 4 4-16,-4 2-4 15,-1 2 0-15,-3-2-12 16,0 2 4-16,-5-1 8 15,0 1 0-15,0 0 5 0,-1 0-5 16,2 2 0-16,3 1 4 16,-2 1 0-16,3 2-4 15,0 1-1-15,-1-1 1 16,3 1 5-16,-2-2-3 16,-2 2-1-16,-1-1-2 15,-3 1-2-15,0 2 2 16,-2-2 1-16,0 1 0 15,-2-2-2-15,-1-2 4 16,-5 0 3-16,-4 0-5 16,-5-1 0-16,0 0 0 15,-2 3 1-15,3 2 5 16,7 2-6-16,4 3 0 0,6-1 0 16,6 2 0-1,-1 0-1-15,1 2 0 0,2 1 2 16,-2-3 0-16,1 3-1 15,-3 0 0-15,-3 0-4 16,-5 0 4-16,-2 0-2 16,-4 0 5-16,-1 0-6 15,1 0 9-15,0 0-10 16,5 0 6-16,3 3-4 16,-1-3 4-16,2 1-1 15,-1 1-1-15,2 1-2 16,0 0 2-16,-1 0 0 15,0 2 1-15,-1-1 0 16,1 1-1-16,-2 3-6 0,0-1 4 16,0-2-1-16,4 2 0 15,2-3 3-15,1 0 0 16,-1-2 1-16,-2 0 1 16,-3 1-2-16,2-1-2 15,-1-2 2-15,0 1-1 16,-1 0 9-16,1 0-11 15,-2 2 3-15,1-1 0 16,0-2 1-16,-1 0-1 16,0 0 0-16,-3 0 2 15,-1 0-2-15,0 1 0 16,1-1 0-16,0 1 0 16,2-1 3-16,-1 0-3 0,-2 0 0 15,0 0 1-15,-4 0-4 16,-2 0 3-16,-2 0 0 15,-3 0 3-15,2 0-3 16,-1 0-6-16,3 0 6 16,1 0 6-16,4 0-6 15,0 0-1-15,2 2 1 16,-2 3 1-16,-3-2-1 16,1 2 0-16,-4-1-3 15,-3 1 0-15,-1-2 3 16,-2 0 0-16,0-1 6 15,3 1-6-15,2-2-1 0,4 4 1 16,1-1-2-16,5 0 2 16,0-1 2-1,3-1 0-15,-3 2-2 0,-1 0 1 16,-2 0-1-16,0 0-2 16,2-1 1-16,3 1 1 15,1 1 0-15,-1-1 0 16,1 2-2-16,-3 1-3 15,-1-2 10-15,1-1-3 16,-5 1 0-16,3 0-2 16,-1-1-5-16,1-1 5 15,3 0 5-15,-1 2-5 16,-2-2-1-16,1 2 1 0,-2-1 0 16,-1 1 0-1,-4 1 0-15,-5-1 0 0,1 1-1 16,-2 0 1-16,2-1 0 15,2 3-3-15,0-2 3 16,4 0 1-16,3-1 1 16,3 0-4-16,3-1-14 15,4-1 16-15,0-1 0 16,-2 1-7-16,-4 0 0 16,-1-2 7-16,-1 0-1 15,-5 1 1-15,0 0 0 16,-2 0-1-16,0 1 1 15,3-3-7-15,0 0 6 0,7 0 1 16,3 0 0-16,5 0 3 16,7 0 0-16,4 0-3 15,-3 0-1-15,3 0-1 16,-2 0 1-16,-2 0-1 16,1 0 2-16,-1 2-1 15,-1 1 1-15,-3-1-1 16,-5-2-6-16,-4 1 6 15,-3-1 1-15,-1 0 0 16,-1 0 0-16,0 0-4 16,-4 0 1-16,0 0 0 15,-2 0 2-15,-4 0 1 0,0 0-7 16,-1 0 4 0,1 0-2-16,4-5 5 0,-2 2 0 15,5-3-1-15,4-2 1 16,4 0-5-16,2-1 5 15,4 3 0-15,1 0-1 16,2 1 1-16,-1 1-2 16,1 2 2-16,0-1-1 15,1 0 1-15,2 0 1 16,2 1 2-16,2 0-3 16,1-1 0-16,0 1 0 15,-3 1 3-15,-1 0-3 0,-4 0 0 16,1 1-4-1,-5-2 4-15,0 2-1 16,2 0 1-16,-1-1 0 0,5-1 0 16,-1 0 0-16,4-1 0 15,0-1-1-15,2 1 2 16,-4 0-2-16,1 2 2 16,-5 1-2-16,1 0-2 15,-2 0 0-15,0 0-1 16,1 0 4-16,2 0 0 15,-1 0 0-15,2 0 0 16,2 0 0-16,1 0 0 16,-2 0 2-16,4 0-2 15,-5 0 0-15,3 0 0 16,-3 0 0-16,-1 0 0 0,-4 0 0 16,-2 0-2-1,-2 0-2-15,2 0 4 0,1 3-1 16,6-2-3-16,0-1 4 15,3 0 4-15,3 0-3 16,0 0-2-16,2 0 1 16,-1 0-2-16,-1 0 2 15,-1 0 0-15,-1 0 0 16,2 0 2-16,1 0-2 16,0 0 0-16,-1 0 1 15,-1 0-1-15,-2 0 0 16,0 0 0-16,-2 0 0 15,4 3 0-15,-2-3 0 0,2 0 0 16,-3 0 0-16,0 0 0 16,0 0 1-16,-2 0-1 15,1 0 0-15,0 0 0 16,-3 3-1-16,-2 1-3 16,1-2-11-16,-3 1 14 15,6-3 1-15,5 2 1 16,2-2-1-16,2 0 0 15,3 0 1-15,-3 0-1 16,2 0 1-16,-2 0-2 16,-5 3 1-16,-5 2-1 15,-2 3-4-15,-3 1-2 16,-1-1-8-16,0 3-15 16,5-3-2-16,1 1-8 0,5 0-36 15,5 1-100 1,0-3-52-16</inkml:trace>
  <inkml:trace contextRef="#ctx0" brushRef="#br0" timeOffset="17528.5">8461 9201 256 0,'0'0'5'15,"0"0"-10"-15,0 0 16 16,0 0-4-16,0 0 36 16,0 0-2-16,0 0-5 15,0 0-6-15,-71-12-7 16,71 12-1-16,0 0 4 0,0 0 3 15,0 0-9-15,0 0-3 16,-2 0-6-16,1 0 0 16,1 0-11-16,0 0-6 15,0 0-1-15,0 0 3 16,0 5-1-16,15 5 5 16,6 1 5-16,9-1-5 15,8 0 0-15,7-1 0 16,10-2 9-16,5 0-1 15,4-2 4-15,5-4-6 16,2 1-1-16,8-2 0 16,0 0 5-16,3 0 1 15,-3 3 7-15,2 3-12 16,-1 0-4-16,1-1 0 16,-1 2 4-16,0 0-6 0,3 0 1 15,4 0-1-15,11-2-1 16,14 2 1-16,10-3 0 15,8 0 1-15,1 1-1 16,-3-1 4-16,-5 2-1 16,-10 1-3-16,-8 1 0 15,-8-2 3-15,-5-1-7 16,-1 1 5-16,-1-1-1 16,-2-1 0-16,-5 5 0 15,2-5-2-15,-4 2 1 16,-5-1-4-16,-9 0 5 15,-6-2-3-15,-9-2 3 0,-10 1 0 16,-8-2 0-16,-13 0 1 16,-7 0-1-16,-3 0-1 15,-2 0 0-15,5 0 1 16,-2 0 0-16,0 0 0 16,-2 0-5-16,-4 0-6 15,-1 0-6-15,-4 1-3 16,-1 1-29-16,0 1-42 15,-19 4-26-15,-25-3-119 16</inkml:trace>
  <inkml:trace contextRef="#ctx0" brushRef="#br0" timeOffset="18343.89">8787 9365 392 0,'0'0'0'0,"0"0"-3"16,0 0 3 0,0 0 6-16,0 0 2 0,0 0-8 15,-12-4-3-15,12 4-3 16,4 0 3-16,12 3 3 15,10 6 10-15,8 3 3 16,9 2 3-16,14-2 7 16,9 3 9-16,10 2-15 15,6 1 5-15,12 3-4 16,13 0 0-16,3-1-1 16,6 1-12-16,3-1-2 15,5 0-3-15,7-2 0 0,2-1 3 16,2-1-1-1,1-3-2-15,7-1-1 0,-4-2-3 16,-5 0 2 0,-9-1 0-16,-20-4 0 0,-17 2-8 15,-11-1 10-15,-20-1 3 16,-14-1-1-16,-7 1-2 16,-9-2 0-16,-6-1-2 15,-6 0 2-15,-6-2 1 16,-5 0 2-16,-2 0-2 15,-2 0 3-15,0 0-4 16,0 0 0-16,0 0-2 16,0 0-1-16,0 0 2 15,0 1-7-15,0 1-15 16,0 2-19-16,-15 1-52 16,1-2-88-16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55:28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1548 1649 249 0,'0'0'6'16,"0"0"-5"-16,0 0 20 15,0 0 68-15,0 0-14 16,0 0-36-16,0 0-10 16,0 0-20-16,0 0-9 15,0-23-3-15,0 23-4 16,0 0 4-16,0 0 1 15,0 0 1-15,0 1 0 16,0 6 1-16,9 0 6 16,12-1-1-16,4 1-3 0,11-2 13 15,6-1-9 1,5-1-2-16,7-1-3 16,4-1 1-16,-2-1 3 0,-1 0-3 15,-5 2-2-15,-1 0 2 16,-4 1-4-16,-1 0 0 15,5 0 2-15,1-3 0 16,7 0 2-16,10 0-2 16,5 0 2-16,13 0 3 15,4-6-3-15,4 1 3 16,1 0-3-16,0-1-2 16,0 2 2-16,0 0-1 0,0-1 1 15,1-1-3 1,2-3 2-16,0 0-1 0,8-4 2 15,-1-3 1-15,-4 1 10 16,7-4-2-16,-2 2-4 16,0 2 1-16,0 2-2 15,-3 0-1-15,-4 3-5 16,-7 2 2-16,-9 0-2 16,-5-1 0-16,-8 4 2 15,-8 1 0-15,-9-1-2 16,-10 3 0-16,-6-1 0 15,-9 0 0-15,-8 3 6 16,-8-1-6-16,-7 1-2 16,-1 0 2-16,-2 0-3 15,-1 0 0-15,0 0-10 0,0 0-21 16,0 2-36-16,0 11-2 16,0 1-137-16</inkml:trace>
  <inkml:trace contextRef="#ctx0" brushRef="#br0" timeOffset="2143.26">7016 3355 11 0,'0'0'106'15,"0"0"-49"-15,0 0-45 16,0 0-6-16,0 0 22 16,0 0 20-16,0 0-27 15,-6-10-10-15,6 6 2 16,-3 1 38-16,0 0-26 16,3 2-25-16,-2 1 13 15,2-1 0-15,0 1-12 16,0 0 23-16,0 0-11 15,0 0-13-15,0 0 0 16,0 0 0-16,0 0-1 0,0 0 1 16,0 0-3-1,0 0 0-15,0 0-4 0,5 1 7 16,9 3 1-16,5-1 8 16,5-1-8-16,4-2 16 15,8 0-16-15,4 0 5 16,8 0 6-16,3 0 2 15,4 0-13-15,0 0 1 16,5 0 1-16,2 0-3 16,1-2 2-16,4 2 9 15,3 0-3-15,-1 0 0 16,1 0-3-16,4 0 2 16,4 0 0-16,10 0-3 15,3-3 4-15,3-1-2 0,2-2-2 16,-2 2 2-16,2-1 0 15,0 0-6-15,-1 1 0 16,1 0 0-16,1 0 0 16,0-2 0-16,1 1 2 15,2-1-2-15,5 1 4 16,0 0-4-16,-2-2 6 16,-3-1-6-16,0 0 0 15,-4 2 2-15,1-1-2 16,-5 2-3-16,-1 0 3 15,0 0 2-15,-3-2-2 16,-3 0-4-16,-3-1 4 16,-1 2 0-16,-2-2 3 0,1 3-1 15,-2-2-2 1,2 0-1-16,0-2-1 16,3 3-1-16,2-2-4 0,3 1 7 15,-2 0-4-15,2 0 5 16,2 3-1-16,-6 0 0 15,-3 0 0-15,0 1-1 16,-3 3 1-16,1-1 0 16,0 1 3-16,-2-2-3 15,-5 1-1-15,-4-1 1 16,-8-1 1-16,-6 2-1 16,-8-3-3-16,-6 4 3 0,-8-2 0 15,-10 1 0 1,-10-1-2-16,-5 1 1 0,-4 0 1 15,-1-1 0-15,-2 2 1 16,0-3 3-16,0 3-4 16,1 0 3-16,1-3 0 15,1 3-3-15,1-1 2 16,2 1-2-16,-1-1-2 16,-1 1-18-16,-2 0-26 15,-2 0-38-15,0 0-161 16</inkml:trace>
  <inkml:trace contextRef="#ctx0" brushRef="#br0" timeOffset="4521.43">2022 4831 232 0,'0'0'18'0,"0"0"44"16,0 0 3-16,0 0-18 16,0 0-28-16,0 0-14 15,-4-7 5-15,4 7-10 16,0 0-3-16,10 0-6 15,15 0 9-15,11 0 6 16,9 0 0-16,10 0-6 16,8 3 16-16,6 0 5 0,2 0-11 15,5 2-8 1,3-2 10-16,-1 3-4 0,4 2-4 16,3-2 0-16,3 0-3 15,9 1 3-15,6-4-3 16,13-2 6-16,8-1-6 15,4 0 12-15,0 0-1 16,-2 0-4-16,-10 0-7 16,-10 2-1-16,-10 2 2 15,-4 3-2-15,-1-3 0 16,10 0-3-16,5-4-6 16,12 0 8-16,6-7-4 15,3-8 1-15,1-1 2 16,-6 3 2-16,-11 6 2 0,-12 2-2 15,-8 3 0-15,-7 2 0 16,0 0 3-16,-1 0-1 16,2 0-2-16,-4 0 0 15,-4 0-2-15,-2 0 2 16,-2 0 0-16,-6 0-8 16,-6 0 6-16,-4 0 2 15,-5 0 3-15,-7 0-3 16,-3-3 1-16,-4 2-1 15,-5-2 0-15,-5 1 0 16,-6 1 0-16,-8-2 0 16,-8 3 1-16,-3 0-1 15,-1 0 4-15,-2-2-3 0,0 2-1 16,0 0 0-16,0 0-1 16,0 0-1-16,0 0-20 15,0 0-46-15,0 0-148 16</inkml:trace>
  <inkml:trace contextRef="#ctx0" brushRef="#br0" timeOffset="5533.79">3618 6014 63 0,'0'0'37'15,"0"0"-32"-15,0 0 45 16,0 0-24-16,0 0-16 16,0 0 5-16,0 0 5 15,0 0 11-15,0 2 25 16,2-2-37-16,-1 1 1 15,2-1 6-15,3 1-4 16,3 2-3-16,5 0-11 16,3 1 1-16,7-1-5 15,3 0 6-15,6 2-8 0,3 1 4 16,4-1-3 0,8 0-3-16,7-3 2 0,3 0 9 15,6 1-2-15,8-3-7 16,7 3 5-16,8-1 7 15,2 3-1-15,2 0-3 16,-11 2-8-16,-9-1 5 16,-12 0-7-16,-8 1-6 15,-9-1-7-15,-5-2 5 16,-3-1-3-16,-1-3-2 16,7 0 6-16,5 0-1 15,3 0 8-15,4 0 0 0,-4 0 3 16,1 0 0-16,0 0 2 15,-7 0 1-15,0 0-2 16,-4 0 1-16,-2 0-5 16,-3 2 0-16,-3 0 0 15,-2-1 0-15,-4-1 4 16,-6 0-7-16,-6 0 3 16,-6 0-4-16,-5 0 3 15,1 0-21-15,-1 3-49 16,-1-2-60-16,0 1-110 15</inkml:trace>
  <inkml:trace contextRef="#ctx0" brushRef="#br0" timeOffset="6622.05">2098 8427 9 0,'0'0'66'15,"0"0"-42"-15,0 0-7 16,0 0 65-16,0 0-42 16,0 0 9-16,-42 9-8 15,42-9-9-15,0 0 8 16,0 0-3-16,0 0-31 0,-1 0-3 16,1 3-3-16,0-3-1 15,0 3 1-15,0-1 0 16,0 2-9-16,0 1 9 15,1 4 3-15,13-1 18 16,8 4-13-16,10-2 18 16,5-1-7-16,18 1-5 15,9 2-2-15,8-4-7 16,10-1 0-16,3 0 2 16,4-4 3-16,-2 2-3 15,-5-1-4-15,-3 0 6 16,-5 2-5-16,-2 1 1 0,-5-2-5 15,-10 2 0-15,-8 0-1 16,-15-2 1-16,-11 0-1 16,-8-5 1-16,-9 3-16 15,-3-2-22-15,-3 2-7 16,0 2-35-16,0 4-10 16,-15 2-59-16</inkml:trace>
  <inkml:trace contextRef="#ctx0" brushRef="#br0" timeOffset="7994.01">2776 12218 48 0,'0'0'74'15,"0"0"-14"-15,0 0 46 16,0 0-28-16,0 0-56 16,0 0 30-16,0-17-37 15,0 17-9-15,0-3 0 0,0 2-1 16,5 0 14-16,1-1-3 16,3 2 3-16,6 0-18 15,5 0 19-15,5 0-13 16,8 0-5-16,10 0 8 15,6 0-2-15,8 0-6 16,7 2 5-16,2-1 3 16,2 3 1-16,1-4-7 15,4 3 4-15,3 0-7 16,3 1 9-16,0-1-8 16,0 1-2-16,-1-1 0 15,2-1 0-15,0-1 0 0,0-1 0 16,-3 2 3-1,-5-2-3-15,-5 0 4 0,-1 1-4 16,1-1 0-16,-6 0 2 16,0 0-1-16,-4 0-2 15,1 0-3-15,2 0-3 16,4 0-17-16,3-3 23 16,2 0-5-16,-2 0 3 15,3-1-10-15,-3 3 12 16,-6 1-3-16,0 0 4 15,-3 0 4-15,-5 0-4 16,-1 0 0-16,3 0-2 16,0 0 4-16,6 0-5 0,5 0 1 15,3 0-7 1,1 0 6-16,0 0 3 0,-6 0 0 16,-4-2 0-16,-5 1-1 15,-6 1 0-15,-1 0 1 16,-8 0 0-16,-1 0 1 15,-5 0-1-15,-8 0-2 16,-4 0 2-16,-3 0-4 16,-7 0 8-16,-4 0-5 15,-4 0 1-15,-1 0-23 16,-3-1-18-16,0-1-31 16,0-1-205-16</inkml:trace>
  <inkml:trace contextRef="#ctx0" brushRef="#br0" timeOffset="17705.28">9925 4824 182 0,'0'0'0'16,"0"0"0"-16,0 0 0 16,0 0 21-16,0 0 38 15,0 0-32-15,0 0-27 16,-24-15 0-16,24 15 4 16,0 0 1-16,0 0-1 15,0 0-1-15,0 0-3 16,0 0 0-16,0 0 0 0,0 0-9 15,0 0 9-15,0 0 11 16,0 0 5-16,0 0 5 16,6 0-10-16,10 0-4 15,2 0-3-15,9 0 8 16,3 0-1-16,7 2 4 16,6 1 0-16,8-1 7 15,7-2-1-15,3 0-3 16,0 0-16-16,0 0 12 15,-1 0-4-15,0 0-8 0,-2-3-1 16,0-1 3 0,-1 1-4-16,-2 1 1 0,-3-6-1 15,3 3 0-15,2-4 0 16,3-1 0-16,4 1 0 16,-2-2-1-16,0 1 2 15,-4 2 0-15,-4 1 0 16,-2 2 1-16,-3 3-2 15,-3-2 1-15,3 3-6 16,1-6 9-16,2 4-4 16,0 0 1-16,3-1 1 15,-1-1-4-15,6 0 3 16,5 0-1-16,2 0 0 16,1-2 0-16,0-2 0 15,-2 1 0-15,1-1 1 0,-5 1-1 16,1-1-5-16,-3 2 5 15,-4 2 2-15,-2-1 2 16,2-1-2-16,3-3-2 16,4 3 0-16,7-3 0 15,-2 1 0-15,3-1-6 16,-4 3 6-16,-4 0 4 16,-2 5 2-16,-6 2-6 15,-3 0-2-15,-6 0 1 16,0 0-2-16,-1 0 3 15,1 0 5-15,6 0-5 16,1 0 0-16,11-3-1 0,3-2 1 16,2-3 1-16,-1 3 0 15,1-1-1-15,-5 1 0 16,-3 5 0-16,0-2-2 16,-3 2 3-16,-5 0-2 15,2 0 1-15,-3 0 0 16,3-3 6-16,3 2-3 15,3-2-3-15,7 0-6 16,-3 1 6-16,1-1 0 16,-2 0 0-16,0 0 0 15,5-3-2-15,-1 1-5 16,4 0 7-16,1-1 6 16,-3 3-6-16,-3 1-5 0,-1 2-1 15,-2 0 0 1,-2 0 6-16,-4 0-1 0,-2 0-5 15,1 0 6-15,3 0 0 16,4 0-3-16,3-1 0 16,4-1 6-16,-1-1-3 15,-1-1 1-15,-1 0-1 16,0 1-14-16,-3-2 9 16,1 4-7-16,-2-1 1 15,-1 2 11-15,0 0-4 16,-1 0-3-16,0 0 6 15,1 0 1-15,-4 0-6 16,-1 0-2-16,-3 0 6 16,-3 0-4-16,-1 0 6 15,-2 3 0-15,5 1 0 0,-1 0 2 16,-2-3-2-16,-2 2-4 16,-1-1 3-16,-3 1 0 15,-1 1-3-15,0-1-11 16,3-1 8-16,-2 1 7 15,3-2-2-15,0 0 2 16,1 1 0-16,-1-1 2 16,3 3-1-16,1-1-1 15,-4 0 1-15,2 3-1 16,1-1 2-16,0 0-2 16,1 1-1-16,-2-2 1 15,0 1 5-15,-3 1-5 0,1 0-1 16,0-1 0-1,1 0 2-15,-2 0-1 0,-3 1 3 16,-1-1-1-16,-4 0-1 16,0-1-1-16,-2 0 3 15,2 3 0-15,-1-4-2 16,1 1 0-16,0-1 4 16,2 1-10-16,0-4 9 15,-2 3-4-15,2 0 2 16,-3 0-2-16,1 0-1 15,-3 1 1-15,-2-1 0 16,1 1 1-16,-4 0 4 0,-1 1-5 16,-3-3 1-16,-7 0-4 15,-3-1 6-15,-4 1-3 16,-4-1 2-16,-4 0 2 16,-4-1 12-16,-1 0-3 15,0 0 8-15,0 0-13 16,0 0-6-16,0 0 5 15,0 0 1-15,0 0-8 16,0 0-12-16,0 2-22 16,0-2-37-16,0 0-102 15</inkml:trace>
  <inkml:trace contextRef="#ctx0" brushRef="#br0" timeOffset="36632.21">8254 7427 274 0,'0'0'0'0,"0"0"-18"16,0 0-6-16,89-27 21 16,-81 27-6-16,3 0-1 15,0 0 5-15,1 10 5 16,6-3 1-16,4 3 22 16,6-4-1-16,10 0 0 15,7-4-1-15,10-2 3 16,8 0-8-16,4-10 19 15,10-7-21-15,1-2 12 16,3 2-8-16,-1 0-17 16,6 3 18-16,5 5-3 15,2 2-7-15,-1 1-5 16,-4 2-2-16,-2-1-4 0,-1 0 1 16,0 0 1-1,4 1-2-15,2-2 10 0,3-1-7 16,3 0-1-16,2-1-2 15,0-1 2-15,4-2-2 16,3 2 5-16,-1 0-4 16,-2 2 3-16,-1-1 4 15,-3 3-6-15,-2-1-1 16,0 3 1-16,-2-1 0 16,-2 1 0-16,-4 1 2 15,-5 0-5-15,-1-1 6 16,-1 0-6-16,3 0 5 15,1-3-2-15,0 0 1 16,0 1-1-16,-2-2 0 0,-2 3 5 16,2-1-5-16,2 0-5 15,4 0 5-15,2 0 0 16,-1 0 2-16,0 3-4 16,-5 2 6-16,-4 0-3 15,-4 0 0-15,-2 0 0 16,-1 0-2-16,-1 4 1 15,-2-1-2-15,-3-3 2 16,2 0-1-16,2 0 1 16,3 0-1-16,5-2-1 15,-1-3 1-15,1 0 2 16,-5 1-3-16,-4 4 4 16,-4 0-3-16,-8 0 1 0,-6 0-1 15,-4 0 1-15,-2 0 5 16,-2 1-5-16,6 1-3 15,0-2 3-15,1 0 2 16,-2 0 0-16,-10 0 0 16,-2 0-1-16,-11 0-1 15,-7 0 0-15,-4 0 0 16,-10 0 0-16,-2-2 0 16,-5 2 7-16,0-2 15 15,0 2-2-15,0 0-9 16,0 0 2-16,0 0-8 15,0 0-5-15,0 0 1 16,0-2 3-16,1 2-2 0,-1-3-1 16,0 3-1-16,2 0-1 15,-2-2-3-15,0 2 2 16,0 0-28-16,0 0-17 16,0 0-76-16,0 0-179 15</inkml:trace>
  <inkml:trace contextRef="#ctx0" brushRef="#br0" timeOffset="60441.81">13178 8590 308 0,'0'0'0'0,"0"0"4"15,0 0 30-15,0 0 24 16,0 0-13-16,0 0-34 16,0 0-10-16,0 0-1 15,0 0-2-15,0 0 1 16,0 0 1-16,0 0 5 15,0 0 11-15,1 0-1 0,7 0 4 16,8 2 16 0,8 2-2-16,4 1-20 0,8-2 6 15,4 0-12-15,11-1 1 16,7-2 2-16,6 0 1 16,4 0 6-16,-4 0-16 15,-6 0 2-15,-6 0-3 16,-4 0 0-16,-2 0 0 15,-1 0 4-15,1 0 1 16,4-5 0-16,0 4 3 16,5-6-3-16,-1 1 7 15,-1 2-12-15,1 0 8 16,0 1-6-16,1 3 2 16,-3 0-3-16,-4 0 4 15,4 0-5-15,0 0 1 0,6 0-4 16,2 0 1-16,1 0 2 15,0-2 1-15,0-1 3 16,-1 1-3-16,-3 2-1 16,0 0 0-16,-1 0 0 15,0 0-5-15,0 0 11 16,1 4-6-16,1-1 0 16,-4 0 0-16,0-1 0 15,-5 0 5-15,-4 0-5 0,-5-1 0 16,-5 0 0-1,-5 1-4-15,-6-2 3 0,-9 0 1 16,-6 0 1-16,-6 0-1 16,1 0 1-16,-2 0 1 15,1 0-1-15,1 0-2 16,4 0-2 0,0 0 0-16,-1 0 3 0,-1 0 2 15,-5 0-2-15,1 0-3 16,-2 0-5-16,0 0-4 15,0 0-32-15,0 0-41 16,0 0-87-16,0 0-139 16</inkml:trace>
  <inkml:trace contextRef="#ctx0" brushRef="#br0" timeOffset="61475.67">18628 8768 162 0,'0'0'19'16,"0"0"5"-16,0 0 52 16,0 0 21-16,0 0-61 15,0 0-7-15,0 0-10 16,-21-8 1-16,21 8-4 15,0-2-2-15,0 2-4 0,0 0-4 16,0 0-5-16,0 0 21 16,0 0 4-16,0-1-18 15,14 0 8-15,8-1 7 16,6 1-5-16,8 1 7 16,7 0-7-16,5 0-14 15,7 0-3-15,5 1 10 16,3 3-1-16,2 1-7 15,1 0 0-15,-1-3-1 16,-2-1 2-16,0-1-4 16,-2 0 4-16,4 0-2 15,3 0-1-15,0 0 1 16,2 0-1-16,-3 0-1 0,2 0 0 16,-3 0-3-1,-4 0-1-15,-3-3 4 0,-6 0 0 16,-5 3 3-16,-6-4-1 15,-5 3 4-15,-1 1-6 16,2 0 0-16,0 0-1 16,1 0 1-16,1 0 4 15,-6 0-4-15,-4 0-8 16,-9 0 8-16,-5 0 1 16,-7 0 0-16,-6 0-1 15,0 0 0-15,-3 0-3 16,0 0-2-16,0 0 0 0,0 0 2 15,0 0 3-15,0 0 8 16,0 0-8-16,0 0-1 16,0 0-45-16,0 0-60 15,0 0-77-15,0 0-152 16</inkml:trace>
  <inkml:trace contextRef="#ctx0" brushRef="#br0" timeOffset="99459.14">3684 13258 211 0,'0'0'28'0,"0"0"-28"15,0 0-9-15,0 0 2 16,0 0 6-16,0 0 1 16,0 0-4-16,0 0-30 0,0-7 34 15,0 7 4 1,3 0 12-16,1-2 4 0,-1-1-9 15,3 1 1-15,3-1-3 16,6 2 3-16,8-2 7 16,5 2 8-16,6-1 3 15,8 2-21-15,4 0 13 16,8 0-16-16,4 0-5 16,6 5 0-16,5 2 0 15,7 1 3-15,7-2-8 16,7 2 7-16,1-1-7 15,0 3 2-15,0 5-5 16,-6 1-20-16,0 2-14 16,-5-2 8-16,-2-3-8 0,1-4 20 15,3-1 18-15,3-4 3 16,3-1 0-16,12-3-22 16,9 0 22-16,15 0-1 15,10 0 3-15,5 0-4 16,5-1 4-16,4 1 2 15,-5 0-1-15,-4 0-3 16,-5 8 0-16,-1 3 0 16,1 2 1-16,0-1 1 15,-1 3-2-15,1-2-17 16,2-1 10-16,4 1 7 16,-4-2-1-16,-3-2 1 15,-5-3 0-15,-3 0 3 0,-7-1-3 16,0-3 0-16,-5-2-2 15,-2 0 2-15,2 0-1 16,0 0-32-16,-2 0-13 16,-1 0-12-16,-7 0 45 15</inkml:trace>
  <inkml:trace contextRef="#ctx0" brushRef="#br0" timeOffset="99632.93">9653 13532 34 0,'0'0'14'16,"91"7"-7"-16,-52-5 4 15,-5 1 9-15,-2-2 10 16,-10 0-2-16,-1-1-12 0,-9 0 2 16,-6 0 4-16,-1 0 2 15,-3 0 18-15,1 0-22 16,2 0-20-16,-4 0-7 16,1 0-29-16,-2 0-71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57:20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8354 9138 275 0,'0'0'6'0,"0"0"1"15,0 0 30-15,0 0-20 0,0 0-13 16,0 0-4-16,0 0 3 16,0 0 10-16,0-28 8 15,-3 28 19-15,-3 0-27 16,-5-3-8-16,-2 3 7 16,-2 0-10-16,-6 0 15 15,-1 0-14-15,-3 0 1 16,-5 7-4-16,6 3 0 15,-3-2 2-15,2 3-2 16,1 0 0-16,3-1-3 16,3 2-2-16,3 2 10 15,3 4-9-15,0 4 9 0,2 2-5 16,4 5 0 0,1 4-3-16,4 1 2 15,1-1 0-15,0 2 1 0,0-5 0 16,0 4 0-16,0-1 6 15,0 3 7-15,6 3-4 16,3 2 0-16,-2 1 1 16,5 1 1-16,-3 1 1 15,0-1-12-15,0-4 3 16,-3 0-1-16,3-5-2 16,1 2 4-16,2 0-1 15,-1 1 3-15,2-1 6 16,-2 2-6-16,-2-4-6 0,1 2 0 15,2-2 0 1,0-1 2-16,-2 0-1 0,1-7 2 16,2 4-3-16,-1-4-1 15,1 2-1-15,-2 0 2 16,-2 6 2-16,-1 2-2 16,-1 2 0-16,-3 3-2 15,-2-4 2-15,-1-3-2 16,-1-3 2-16,0-3 0 15,0 0 0-15,0-1 0 16,3 1 0-16,0-2-2 16,2 2 0-16,-2 3-2 0,1-2-16 15,-1 3 3 1,0-3 12-16,2-3-1 0,-1-1-4 16,-1-4 8-16,0-3 1 15,2-3 2-15,-4-2-2 16,1-1 1-16,-2-1-3 15,0-2 1-15,0 3-3 16,-3 1 2-16,-5-2-2 16,-1-1-4-16,0-3-11 15,2-2 20-15,2-2 1 16,1-1 7-16,1 2-8 16,-3 1-1-16,-1 4-3 15,1-1 4-15,-2 2-2 16,5-4-6-16,3 0 1 15,-3-3 7-15,3 2-2 0,0 0 2 16,0 0 2 0,0 2 1-16,0-4 0 0,0 0-2 15,0 1-1-15,3 0-20 16,6-1 20-16,7-1 0 16,4 2 0-16,11-3-2 15,9-1-2-15,8 0 4 16,12-7 0-16,8-10 12 15,5-3-12-15,1-2-60 16,-6 3-189-16</inkml:trace>
  <inkml:trace contextRef="#ctx0" brushRef="#br0" timeOffset="1493.34">11495 8741 107 0,'0'0'4'0,"0"0"30"16,0 0 52 0,0 0 4-16,0 0-47 0,0 0-5 15,0 0-12-15,-27-12-6 16,27 10-2-16,0 1-15 16,0-1 2-16,0 0-5 15,2 1 2-15,10-4-2 16,9 2 11-16,2 1-11 15,0 2 9-15,1 0-9 16,-2 0 2-16,-3 2 0 16,-2 9 0-16,-4 4-4 15,-2 0 0-15,-5 5 0 0,0 5 1 16,-2 1 1 0,2 6 4-16,2 4-3 15,1 4 12-15,1 5 2 0,-1 1-4 16,0 2-6-16,0 3 7 15,0-2-7-15,-3 2 2 16,0 2-6-16,-3 2-1 16,3 0 1-16,1-1 5 15,1-5-6-15,-1-3 1 16,1-3 4-16,0 1-4 16,0 2 4-16,-2 0-4 15,0 0 2-15,-3-5-1 16,0-1-2-16,-2-5 0 15,2-1 5-15,0-2-5 16,5-1 0-16,-1 0 0 0,2-4 0 16,0-1 0-16,-3 3 0 15,-1 0 0-15,-2 2 0 16,-2 2 7-16,1 0-7 16,-1-4 3-16,5-2-1 15,-6-4 1-15,3-3-3 16,1 0 1-16,-2-1 1 15,-1 0-2-15,-1 3 0 16,0 2 4-16,0 3-4 16,0 1 1-16,0 2 0 15,0 4-1-15,0-3 5 16,0 4-8-16,2-3 6 0,4 1-2 16,0-5-1-16,0 0-2 15,-2-3 2-15,-1 2 4 16,-3-1-4-16,0 4 1 15,0-3 1-15,0 3-2 16,0 2 0-16,0-3 0 16,0 1-2-16,0 1 2 15,-3-3 0-15,-3 1-2 16,-1 2 1-16,1-5 0 16,0-4-13-16,1-4 13 15,1-3-1-15,-2-2 0 16,2-2 2-16,1-1-43 15,-2-2 40-15,4-4-7 0,1-1-25 16,-2-3 10-16,2 0 13 16,-1 3 6-16,-4-3 6 15,-4 1 17-15,-6 4 12 16,-10-1-11-16,-5 3 9 16,-9-1-6-16,-7-1-5 15,-5 6-2-15,-13-3-10 16,-7 3-4-16,-13 0 0 15,-4-1-56-15,-3-3-60 16</inkml:trace>
  <inkml:trace contextRef="#ctx0" brushRef="#br0" timeOffset="2176.98">15060 10526 19 0,'-10'158'3'0,"-5"1"-3"0</inkml:trace>
  <inkml:trace contextRef="#ctx0" brushRef="#br0" timeOffset="3786.53">19541 8952 231 0,'0'0'20'0,"0"0"11"16,0 0 50-16,0 0-20 15,0 0-22-15,0 0-15 16,0 0 0-16,0-12-6 16,0 11 18-16,6-1-29 15,13 0-4-15,7 0-1 0,5 1-2 16,4 0 0 0,3 1 3-16,-1 0-3 0,1 0 0 15,-4 0 2-15,-6 0 1 16,-7 0-3-16,-9 0-2 15,-2 4 2-15,-5 8-1 16,-1 2-4-16,-4 6-5 16,0 6 10-16,0 3 1 15,0 8 7-15,-1 5-2 16,-7 9-5-16,1 6 1 16,0 1 6-16,-1 0-5 15,2 2 0-15,0-2 6 16,-3 7-6-16,3 0 0 15,0 2 0-15,2 2 2 16,-1-6-4-16,2-2 1 0,-1-2 3 16,-1-4 2-16,-1-5 5 15,0-1-3-15,-3-2-4 16,-1 0 5-16,-2 0-1 16,-3 1-7-16,2 0 4 15,1 5-4-15,1 2-2 16,2 0 2-16,0 2-2 15,-1-2 0-15,1-4 0 16,0-3 0-16,2-6-1 16,2-1-2-16,2-2 3 15,3-2 3-15,0-3-3 16,0-1-1-16,0-5-1 0,0-1 2 16,0-1-1-16,2-3-7 15,1 1 4-15,-2-2 2 16,1-2-4-16,2 0-3 15,-3-3-3-15,2-3 7 16,0-3 0-16,-1-3 6 16,1 1-2-16,0-4-3 15,0 1 1-15,0-1 3 16,2-2 1-16,-4 3-1 16,2-4 0-16,0 1 3 15,-3 1-2-15,1-2 0 16,1 1-1-16,-1 1 0 15,2-1 0-15,-1-1 0 0,1 2-1 16,-2 0-1-16,2 0 2 16,-3-1 2-16,2-2-2 15,-2-1-2-15,0 1-4 16,0-1-5-16,0 0 11 16,0 1 1-16,0-1 3 15,0 3-2-15,0 1-1 16,0 3 16-16,-5-1-9 15,-11 5 20-15,-13-1 2 16,-15 2-22-16,-11 5-7 16,-17 1-1-16,-13 1-29 15,-9-1-99-15,-9-8-13 16</inkml:trace>
  <inkml:trace contextRef="#ctx0" brushRef="#br0" timeOffset="14303.59">7953 8330 100 0,'0'0'1'16,"0"0"-1"-16,0 0 22 16,0 0 29-16,0 0 17 15,0 0-46-15,0 0-5 16,-69 12 3-16,69-10-2 16,0-1-3-16,0 3-9 15,0 2 0-15,0 5 8 16,0 4 24-16,15 1-19 15,9 1 7-15,12 2-11 0,16 1 21 16,17 0-11 0,11-1-9-16,17-4-9 0,10-4-3 15,5-3 2-15,6-3-4 16,-3-5 2-16,-9 0-3 16,-8 0 3-16,-14 0-4 15,-11 0 4-15,-12 0-3 16,-13 0-1-16,-11 0 0 15,-13 0-1-15,-8 0 3 16,-11 0-4-16,-4 0-21 16,-1 0-3-16,0 0-24 15,0 0-24-15,-4 0 26 16,-12 3-60-16,-6 3-57 0</inkml:trace>
  <inkml:trace contextRef="#ctx0" brushRef="#br0" timeOffset="14693.59">8370 8604 117 0,'0'0'88'0,"0"0"-88"0,0 0 25 16,0 0 33-1,0 0-34-15,0 0-24 0,-13 2 0 16,28 1 11-16,13 3 36 16,11-3 16-16,13-1-17 15,12-2-22-15,8 0-5 16,10 0 5-16,10 0-9 15,5-5 5-15,2 0-13 16,2-1 6-16,-5 1-13 16,-2-2 3-16,-3-1 0 15,-11-1-3-15,-11 1-7 16,-19-2-21-16,-14 0-23 0,-13-3-35 16,-11-5-89-16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57:58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5326 1506 20 0,'0'0'29'15,"0"0"-28"-15,0 0-1 16,0 0 18-16,0 0 2 15,0 0 53-15,0 0-5 16,-3-38-61-16,3 38 5 16,-1-1-10-16,1-1 2 15,0 1-1-15,0 0-3 16,0 1 5-16,0 0 1 16,0 0 6-16,-2 0 1 15,1 0 5-15,-1 0-18 0,1 0-7 16,-1 0-10-1,2 0 17-15,-1 0 12 0,1 0-2 16,0 0 2-16,0 0-12 16,0 0-12-16,0 0 4 15,0 0 8-15,7 1 6 16,6 3 8-16,7 4-10 16,8-2 3-16,12 1-1 15,7 2 2-15,6-1 5 16,1-2-12-16,0 0-1 15,-3-1 0-15,-1 0 0 16,-3-2 4-16,-3-2 0 16,0-1-1-16,0 0 8 15,3 0-11-15,8 0 0 16,9-2-1-16,10-5 3 0,7-1 3 16,4 2-1-16,-2 3 1 15,-6 3-1-15,-3 0-3 16,-7 0 0-16,-1 0 0 15,-3 0 1-15,1 3-1 16,-3-1-1-16,-1-2-1 16,-2 0 1-16,-2 0 1 15,1 0 2-15,-2 0-3 16,0 0 3-16,-2 0-8 16,0 0 10-16,-1-2-4 15,2-1-1-15,3-2 0 16,4-1 0-16,6 0 1 0,5 2 3 15,-2 0-4-15,1 1 0 16,-8 2 0-16,-5 1 0 16,-8 0 1-16,-7 0-5 15,-6 0 5-15,-4 0-1 16,-2 0 0-16,-1 0-2 16,4 0 2-16,1 0 0 15,1 0 0-15,-1 0 0 16,2-1 0-16,4 0 2 15,2 1-2-15,3 0 0 16,2 0-2-16,0 0 2 16,1 0 2-16,-1 1-2 15,4 1-1-15,0 2 1 0,0-1 1 16,-2-1-1 0,0 0-1-16,-1 1 1 0,-2-3 0 15,0 0 1-15,-2 2 1 16,1-1-2-16,2-1 0 15,3 2 0-15,1-2 0 16,2 0 2-16,3 0-2 16,-1 0-1-16,-2 0 1 15,-4 0 0-15,-3 0-4 16,-1-2 8-16,-4 1 3 16,1-1 2-16,3 2-9 15,5 0-1-15,1 0 1 0,8-3 0 16,1-1 4-1,2 4-4-15,1 0 2 0,1 0-2 16,-2 0 0-16,-3 0 1 16,-6 0 3-16,-4 0-3 15,1 0-1-15,0 0 0 16,5 0 3-16,1 0-3 16,3 0 2-16,-2 0-2 15,-5 0 1-15,-2 0-1 16,0-1 10-16,1-1-8 15,0 1 2-15,-4 1-4 16,-2 0 1-16,-7 0 2 16,-6 0-2-16,-8 0 3 15,-8 0-4-15,-7 0 3 16,-7 0 3-16,-3 0-1 0,0 0 9 16,0 0 12-16,0 0-24 15,0 0-2-15,0 0-3 16,0 0-9-16,0 0 4 15,-6 0-30-15,-6 0-45 16,-1 0-99-16</inkml:trace>
  <inkml:trace contextRef="#ctx0" brushRef="#br0" timeOffset="3016.87">2180 2825 63 0,'0'0'0'16,"0"0"-63"-16</inkml:trace>
  <inkml:trace contextRef="#ctx0" brushRef="#br0" timeOffset="4162.97">2180 2825 20 0,'-86'-41'33'0,"83"34"-11"16,0 1 14-16,-2-2-18 16,0 0 15-16,0 0-4 15,-1 1-19-15,0 2 8 16,1-1-18-16,-6-2 0 16,-1 1 9-16,-3 0-9 15,3 2 51-15,-2-3-21 16,1 2-3-16,1 0 16 15,4 1-8-15,0 3-19 16,3 1 12-16,5 0-17 16,0-1-11-16,0 2-2 15,0 0-2-15,0 0-10 0,0 0-7 16,2 0 21 0,7 0 4-16,7 0 4 0,6 0 2 15,5-3-7-15,9 0 9 16,9-2-2-16,10-1-5 15,8 0 10-15,4 1-8 16,4-1-1-16,1 3 0 16,-3 0-6-16,-1 1 0 15,-1 0 5-15,-4 2-5 16,-2 0 7-16,0 0-5 16,0 0 1-16,2-1-2 15,6-2-1-15,2 0 6 0,2 0-6 16,-4 0 0-1,4-1 3-15,-1-1 2 0,1 3-5 16,1 0 0-16,-2-1 0 16,-1 2 2-16,-2-1 1 15,-3 2-3-15,-2 0 0 16,0 0 0-16,-3 0 1 16,-1 0 0-16,1 0-1 15,9 0 0-15,3 0-1 16,6 0 4-16,0 0-3 15,-4 0 0-15,-5-3-1 16,-6-1 1-16,-6 4 1 16,-1 0-1-16,-5 0 0 15,-4 0-2-15,1 0 2 0,-1 0 1 16,7 0-1-16,0 0-1 16,5 0 1-16,1 0 0 15,2-4 2-15,-4-1-2 16,1 2 1-16,-2-2-2 15,2 3 1-15,1 2 0 16,0-2 4-16,0 0-4 16,2-1-3-16,-5-3 2 15,2 1 2-15,-2-1-2 16,0 3 2-16,0-2-3 16,-2-1 2-16,2 1 0 0,3-1 0 15,3-1 0 1,4 0 0-16,3-1 0 0,0 2 2 15,-1 3-4 1,-4 0 6-16,-5 3-3 0,-4 0-1 16,1 0-1-16,0 0 1 15,-1-2-2-15,4 2 6 16,-1-3-9-16,-2-2 9 16,3 2-7-16,2 1 6 15,-2 0-6-15,0 2-1 16,-4 0-4-16,-5 0 6 15,-5 0 2-15,-2-2 0 16,0 2 0-16,-2-3-2 16,2 3 2-16,1-3-1 0,3 1 3 15,-2-1-3-15,-1 2 3 16,-1-1-2-16,-5 1 3 16,0 0-3-16,-4 1-3 15,-6 0 3-15,-5 0 0 16,-5 0 0-16,-7 0-1 15,-7 0 1-15,0-1 0 16,-4 1 4-16,-2 0-4 16,0 0-1-16,0 0-27 15,0 0-88-15,0 0-196 16</inkml:trace>
  <inkml:trace contextRef="#ctx0" brushRef="#br0" timeOffset="24315.93">3863 4675 73 0,'0'0'0'15,"0"0"-1"-15,0 0 1 0,0 0 16 16,0 0-4-1,0 0-12-15,0 0-7 0,0 0 7 16,0 0 8-16,0 0-3 16,0 0 5-16,0 0 0 15,0 0-1-15,0 0 10 16,13 0 26-16,4 0 13 16,5 0-16-16,9 0-9 15,5-7 1-15,6 5 13 16,4-1-36-16,6 0-7 15,5 2-3-15,7-3 5 16,3 1-5-16,-1 2 0 16,-2-2 2-16,-6 0-3 15,-3 1 3-15,-1 1-1 0,-6-1-2 16,1-1 1-16,-4-1-1 16,-2 1 3-16,-4 0-2 15,0 0 1-15,-4 0 2 16,-2 3 0-16,-2 0-4 15,-2 0 1-15,-1 0-1 16,-1 0 1-16,2 0 4 16,-4 0-5-16,0 0 0 15,2 0 2-15,0 0-2 16,1 0-1-16,8 0 0 16,3 0-1-16,7 0 2 15,0 0 2-15,5-3-2 16,4 2 0-16,3 0 3 0,0 1-3 15,-1 0 2-15,0 0-4 16,-5 0 2-16,0 0-1 16,-1 0 2-16,3 2-2 15,4 1 1-15,0-1-1 16,5-1 1-16,1 2-1 16,2-3 2-16,3 0-1 15,-1 1 0-15,-3-1 0 16,-2 2 4-16,-5 0-4 15,-3 1 0-15,-7 0 0 16,-2 1-2-16,-1-3 0 16,0 2 2-16,0 0-1 0,-1-1-1 15,-3-2-13 1,-7 3-12-16,-4 0-45 0,-5-1-69 16,-6 1-69-16</inkml:trace>
  <inkml:trace contextRef="#ctx0" brushRef="#br0" timeOffset="25709.53">13343 4788 195 0,'0'0'41'0,"0"0"-33"16,0 0 27-16,0 0 31 15,0 0-11-15,0 0-38 16,-4-39 6-16,4 36-18 16,0 3 0-16,0 0 5 0,0 0-10 15,0-3-14 1,3 1 11-16,13-1 3 0,6-1 0 16,8 0 2-16,6-1 2 15,5 0 0-15,5 0-2 16,6-2 1-16,5 4-2 15,8 0 3-15,5 3-4 16,5 0 3-16,4 0 1 16,4 0-2-16,1 0-1 15,4 0-2-15,6 0 2 16,6 0-4-16,1-2 6 16,5 1 0-16,-1-3-3 15,-2 0 0-15,1 1-2 0,-3 3 2 16,-2 0 0-16,1 0-1 15,-5 0 1-15,-2 0 1 16,1 0 3-16,-2 0-1 16,4 0-2-16,-2 0-1 15,-2 0-2-15,-2 0 1 16,-1 0-3-16,2 0 7 16,-1 0-3-16,-2 0 1 15,0 0-1-15,-4 0 0 16,-3 3 0-16,-3 4 1 15,-2-2-2-15,0-1 3 16,-1 2-4-16,-1-3 3 0,-4-1-1 16,-4 0 2-1,-6-2-1-15,-2 0-2 0,3 0 1 16,2 0 0-16,2 0 0 16,7 0-1-16,-2 0 2 15,4 0-1-15,1 0 0 16,1 0 0-16,-5 0-2 15,-2 0 2-15,-6 0 5 16,-3 4-5-16,-2 1 0 16,3-2-3-16,-2 2 1 15,3-1 2-15,-1-3-1 16,-3-1 2-16,2 0-5 16,-1 0 6-16,1 0-4 0,-4 0 4 15,-3 0-4 1,-10 0 4-16,-9 0 2 0,-8 0-3 15,-7 0-1-15,-7 0 2 16,-4 1-5-16,-4-1 4 16,-2 0-1-16,-2 3 0 15,0-3-1-15,0 0 1 16,0 0 0-16,0 0-16 16,0 0-1-16,0 0-35 15,-16 0-52-15,-6 0-126 16</inkml:trace>
  <inkml:trace contextRef="#ctx0" brushRef="#br0" timeOffset="79312.64">19967 6859 288 0,'0'0'0'16,"0"0"0"-16,0 0 23 15,0 0 50-15,0 0-47 16,0 0 3-16,0 0-22 15,0 0-7-15,-33-24 0 16,33 24 15-16,0 0-3 16,0 0 2-16,0 0-10 15,0-1-4-15,0 1-8 0,8 0 8 16,13-2 10-16,9 2 18 16,8-4-13-16,15-2 12 15,9 1-11-15,12-5 11 16,7 2 16-16,12-3-20 15,12 3 5-15,8 2-17 16,8-2-3-16,5 1-3 16,3-2-5-16,0-1 0 15,0-1-7-15,-4-2 5 16,-7 0 1-16,-7 0 1 16,-10 0 10-16,-9 3-10 15,-10 1-5-15,-12 4 3 16,-15 0 0-16,-19 2 2 15,-14 1 0-15,-12 2-3 0,-9 0 3 16,-1 0-11-16,0 0 10 16,0 0-21-16,0 0-12 15,0 0-8-15,0 0-8 16,0 0-48-16,-3 6-32 16,-15 3-69-16</inkml:trace>
  <inkml:trace contextRef="#ctx0" brushRef="#br0" timeOffset="79875.47">20317 6924 416 0,'0'0'1'0,"0"0"-1"0,0 0-25 16,0 0 25-1,0 0 25-15,0 0 5 0,52-8-12 16,-16 1 11-16,11 1 2 16,13-2 6-16,16 1-2 15,12-3 6-15,11 1-24 16,12 1 14-16,5 2-14 16,8 0 1-16,8 1-7 15,2-1-2-15,0 2-6 16,0-2-3-16,-2 0 0 15,-10-2 0-15,-9-3 0 16,-13 1-18-16,-15-1 2 16,-13-2 16-16,-16 3-2 15,-15 5 2-15,-14 0 0 0,-14 2 0 16,-6 0 1 0,-4 2-1-16,-1 1-1 0,-2-2 0 15,0 2-10-15,0 0-5 16,0 0-36-16,0 0-6 15,0 0-36-15,0 2-26 16,0 3-25-16</inkml:trace>
  <inkml:trace contextRef="#ctx0" brushRef="#br0" timeOffset="115439.18">8417 8799 3 0,'0'0'4'0,"0"0"-1"0,0 0-1 16,0 0 12-16,0 0-8 16,0 0 13-16,0 0 8 15,0 0 15-15,0 0-3 16,13-5 5-16,-7 5-15 15,9-2 12-15,4-1-25 16,2 1 19-16,4 0 1 16,3-3-21-16,1 2 14 15,5 0-5-15,2 0-13 16,3 3-9-16,0-1 2 16,1 1 7-16,2 0-8 0,3 0-1 15,5 0-1 1,7-2 7-16,4 2 14 0,0-3-18 15,2 3 1-15,-2 0-1 16,2 0-1-16,0 0 4 16,1 0-7-16,0 0 3 15,-4 0-3-15,1 0-5 16,0 0 5-16,3 0 9 16,3 0-9-16,2-4-2 15,1 0 2-15,0-2 0 16,-2 1-2-16,0 0 2 15,-3 3 0-15,-5 1 6 16,1 1-5-16,-4 0 0 16,-2 0-1-16,1 0-1 0,3 0 1 15,-1 0 4-15,6 2-4 16,0 1-2-16,2 0 2 16,-2-3 2-16,3 0-2 15,1 0-1-15,1 0 0 16,-3 0 1-16,-2-2 2 15,-4-2 0-15,-5 2-2 16,-3-1-4-16,-4 1 2 16,-1 2 2-16,1-1 6 15,3-1-1-15,3-1-3 16,-2 2-4-16,-4-1 2 16,-2 2-4-16,-3-2 4 15,-2 1 7-15,-5-1-7 0,-6 1-1 16,-4-2 1-16,-1 1 1 15,-2 1-1-15,-1 0 0 16,-4 0-1-16,1 1-2 16,-4-3-4-16,2 3 7 15,-4-2 0-15,-1 0 1 16,-6 1-1-16,-3 0 2 16,-2 1 1-16,-1-2-3 15,0 2 0-15,0 0 0 16,0 0 2-16,0 0 0 15,0 0-4-15,2 0 2 16,-2 0-1-16,3 0 1 0,0 0 0 16,0 0-3-16,-3 0-1 15,0 0-23-15,0 0-35 16,0 0-77-16,0 0 1 16,0 0-24-16</inkml:trace>
  <inkml:trace contextRef="#ctx0" brushRef="#br0" timeOffset="121049.79">3004 9499 41 0,'0'0'26'0,"0"0"-26"16,0 0 14-16,0 0 44 15,0 0-24-15,0 0-33 16,0 0 9-16,0 0 24 16,0 0 31-16,0 0-21 15,0 0-9-15,1 0-21 0,2 0-12 16,5 0 1-16,2 0-3 15,5 0 0-15,13 0 11 16,8 0 16-16,13 0-1 16,9 4-11-16,16-1-5 15,11 0 3-15,10-3 6 16,9 0-19-16,-2 0 0 16,-7-1-1-16,-5-6 2 15,-10 0 2-15,-11 2-3 16,-9-3 0-16,-10 2 1 15,-8 0-1-15,-9 2-4 16,-8 1 4-16,-13 1-19 16,-7 0-3-16,-1 2 7 0,-4 0 15 15,0 0-13-15,0 0-73 16,3 0-172-16</inkml:trace>
  <inkml:trace contextRef="#ctx0" brushRef="#br0" timeOffset="122414.4">21686 8788 7 0,'0'0'19'0,"0"0"-4"16,0 0 11-16,0 0-19 15,0 0 19-15,0 0 4 16,0 6-12-16,0-1-4 16,0-2-6-16,8 2 9 15,21-1 25-15,19 3 34 16,25-3-26-16,22 0-20 15,13-2-15-15,10-2-2 16,-1 3-9-16,0-3-4 16,0 4 0-16,-4-3 4 15,-5 3-4-15,-6-1-2 16,-8 1-4-16,-9-1 6 16,-8 0 0-16,-8 1-25 15,-11-3 25-15,-14 2-3 16,-15 0 3-16,-14-3 0 0,-10 2-2 15,-5-2-5 1,0 0-22-16,0 0 29 0,0 1-14 16,0 1-12-16,-10-2-40 15,-3 5-18-15,0-4-73 16</inkml:trace>
  <inkml:trace contextRef="#ctx0" brushRef="#br0" timeOffset="126170.94">17206 10559 144 0,'0'0'0'0,"0"0"-1"15,0 0-5-15,0 0 6 16,0 0 45-16,0 0-16 16,57-8-22-16,-43 6 7 15,-1 1 6-15,-1 1-6 16,2 0-12-16,2 0 16 0,6 0 2 16,2 0 2-1,6 0 0-15,4 0 5 0,0 0-3 16,4 1-17-16,4 1-1 15,5 0-3-15,7 1 1 16,7 0 2-16,5-1 2 16,-2 2-8-16,-1-1 4 15,-2 4 4-15,-2 0-16 16,2 0 9-16,1 0-4 16,2-2 6-16,-1 1 7 15,-1-3-8-15,2-1-4 16,8 0 0-16,-1-2-4 15,7 1 12-15,0 2-2 16,-1 0-4-16,-2 0-2 0,-2 2-1 16,-3 0 5-16,-3 1-4 15,-4 1 2-15,-2-2-6 16,-1 0 6-16,-1 2 1 16,5-2 3-16,2 0-8 15,1 0 2-15,-3 1 2 16,-4-1 0-16,1 1-3 15,0-1-2-15,2 1 10 16,2 0-5-16,0-1 3 16,-1 0-3-16,-2 0 0 15,1 2-4-15,0 1 4 16,-1-4 0-16,2 6-1 16,-3-3 1-16,0 0-1 15,2 0 1-15,1 0-13 0,5 1 6 16,3-2 7-16,1 0 0 15,-5 1-11-15,0-2 11 16,-3 0 1-16,1 0-1 16,-2 1-8-16,0 0 8 15,0-1 5-15,2 0-5 16,1-1 0-16,4-2-20 16,3 1 16-16,1 0 4 15,0-1 0-15,-1 0-15 16,-2 0 15-16,0-1-5 15,1 0 5-15,-3 1 0 16,-3-1 0-16,-2 0 7 0,-3 1-12 16,5 0 6-16,0-1-1 15,4 1 0-15,-1-2-9 16,3 0-16-16,0 0 25 16,3 0 2-16,-2 0 0 15,1 0 4-15,-2 0-2 16,-4 0 9-16,1 0-13 15,3 0 15-15,0 0-15 16,3 0 2-16,-4 0 2 16,1 0 1-16,-3 0 4 15,-3 0-9-15,-1 0 0 16,-5 0-5-16,-4 0 12 0,-7 0-14 16,-5 0 5-16,-7 0 0 15,-5 0 2-15,-7 0 11 16,-10 0-4-16,-3 0-4 15,-7 0 0-15,-2 0-4 16,-4 0 1-16,0 0-13 16,0 0 8-16,0 0-9 15,0 0-32-15,-7 0-86 16,-6 0-21-16</inkml:trace>
  <inkml:trace contextRef="#ctx0" brushRef="#br0" timeOffset="165095.87">8930 13921 132 0,'0'0'0'16,"0"0"-7"-16,0 0-1 15,110-5 8-15,-71 0 32 16,3-1 3-16,5 1 16 15,10 1 26-15,4 3-52 16,6 1 6-16,6 0-24 0,-3 0-5 16,2 0 8-16,4 0-6 15,-1 0 1-15,10 0 3 16,6 0 4-16,9-4 6 16,10-2 3-16,6-1-10 15,4 1 14-15,2 0-20 16,2 1 10-16,0-1-13 15,-2 1-3-15,-1 2 1 16,-7 0-6-16,-4 3-4 16,-8 0-7-16,-8 0-15 15,-7 0 2-15,-14 0-50 16,-7 0 37-16,-17 0-19 16,-15 0 33-16,-16 0-10 0,-9 0-20 15,-8 0-14-15,-1 0 70 16,0 0-7-16</inkml:trace>
  <inkml:trace contextRef="#ctx0" brushRef="#br0" timeOffset="166574.97">20940 12841 188 0,'0'0'0'0,"0"0"0"15,0 0 4-15,0 0 16 16,0 0 5-16,0 0-23 15,-8 0 0-15,8 0 5 16,0 0 15-16,0 0 6 0,0 0-15 16,0 0 1-16,0 0-9 15,0 0-5-15,5 0 0 16,22 0 0-16,18 1 15 16,23 1 9-16,25 1-5 15,19-3 17-15,10 5-26 16,5-2-10-16,-5 1 5 15,-7 1-1-15,-7-3-4 16,-9-2-22-16,-10 0-5 16,-11 0 7-16,-6 0 8 15,-10-2-3-15,-4-3 1 16,-4 3-11-16,-9 0-36 16,-12 1 15-16,-11 1-11 0,-11 0-30 15</inkml:trace>
  <inkml:trace contextRef="#ctx0" brushRef="#br0" timeOffset="174336.28">2056 5643 137 0,'0'0'1'15,"0"0"-1"-15,0 0 13 16,0 0 41-16,0 0 12 16,0 0-45-16,0 0-14 15,-16-14 0-15,16 14 21 16,0 0 17-16,0 0-22 16,0 0-8-16,0 0 1 0,0 0-6 15,0 0-10-15,5 0 0 16,11-2 5-16,9 2 1 15,8 0 22-15,6 0-7 16,10 0-6-16,11-3 7 16,7-1-9-16,13-6 4 15,4-4-13-15,4-4 4 16,0-1 5-16,0 0-4 16,0 4 0-16,0 3-4 15,1 2-1-15,1-1 6 16,-2-2-4-16,-3 1-3 15,-1-2 0-15,-7 2-3 0,-11 0-2 16,-13 6 2 0,-12 2 0-16,-13 2 0 0,-6 2-6 15,-10 0 1-15,-4 0-5 16,-5 0 0-16,0 0-5 16,4 0-23-16,-2 0-38 15,-2 0-51-15,-3 0-134 16</inkml:trace>
  <inkml:trace contextRef="#ctx0" brushRef="#br0" timeOffset="176326.93">6767 14523 112 0,'0'0'317'0,"0"0"-304"16,0 0-13-16,0 0 0 15,0 0 6-15,0 0-2 16,0 0-2-16,-25 28 2 15,17-9-2-15,2 10 41 16,-3 10 1-16,-1 14 12 0,-4 13 4 16,-4 11-22-16,-1 7-6 15,-2-1-16-15,3-4-4 16,-4-11-10-16,1-12 6 16,-3-10-7-16,5-11 3 15,-1-8-3-15,1-7 3 16,3-8-1-16,1-5 1 15,-3-7-1-15,3 0-1 16,-3-7-2-16,1-17-7 16,3-8-14-16,0-6-11 15,8-2 5-15,2 0 1 16,4 10 8-16,0 7 18 16,0 9 8-16,10 12 6 15,7 2-14-15,2 6 0 0,8 16 3 16,1 6 5-16,2 2 0 15,-2-1-5-15,-1-1 0 16,-1-4-2-16,-4-1-1 16,2-6 0-16,-5-2 5 15,-4-4-5-15,0-3-1 16,-3-1-1-16,3-6-59 16,7-1-44-16,-1-5-50 15,6-15-182-15</inkml:trace>
  <inkml:trace contextRef="#ctx0" brushRef="#br0" timeOffset="176596.72">6898 15233 184 0,'0'0'14'16,"0"0"100"-16,0 0 20 15,0 0-60-15,54-88-29 16,-51 63-22-16,-3-2-3 16,0 2 2-16,0 1-10 15,-12 5-11-15,-6 8-1 16,-3 9-21-16,-1 2 6 15,-4 22 15-15,3 9 7 16,3 5-1-16,10 1-1 16,10-2-10-16,0-4 3 15,19-2-2-15,17-5 4 16,4-5 15-16,3-4-14 16,-1-8 4-16,-1-6-3 0,-6-1-2 15,1-1-51-15,-8-18-83 16,-5-3-207-16</inkml:trace>
  <inkml:trace contextRef="#ctx0" brushRef="#br0" timeOffset="176933.8">7192 15041 545 0,'0'0'0'16,"0"0"0"-16,0 0 6 15,-63 74 4-15,54-36 4 16,2-4-3-16,7-5-4 15,0-5-7-15,0-7-5 16,10-6 5-16,8-9 1 16,6-2 0-16,3-7 10 0,0-12 3 15,-5-6-11-15,-5 0 3 16,-8-1-2-16,-5 1-4 16,-4-1-1-16,0 7 1 15,0 7 1-15,0 6 2 16,0 6 25-16,0 2-28 15,0 17-11-15,0 6 11 16,0 4 2-16,3-4-2 16,6-1-1-16,3-7 1 15,1-2-3-15,1-6-1 16,-1-3-63-16,2-6-63 0,-3 0-134 16</inkml:trace>
  <inkml:trace contextRef="#ctx0" brushRef="#br0" timeOffset="177220.42">7374 15068 445 0,'0'0'37'16,"0"0"41"-16,0 0-70 15,0 0-8-15,0 0-3 16,0 0 3-16,73 32 10 16,-49-11 14-16,1 3-6 15,-7 3-12-15,-6-2-6 16,-4-3 4-16,-5-5-4 15,-3-6-4-15,0-6-1 16,0-3-2-16,0-2 7 0,0 0 13 16,0-2 8-16,0-13-11 15,0-6 1-15,0-2-11 16,0 0 1-16,0-2-5 16,13 3-4-16,2 3-34 15,-2 3-36-15,-2 4-62 16,-5 2-251-16</inkml:trace>
  <inkml:trace contextRef="#ctx0" brushRef="#br0" timeOffset="177565.05">7644 15095 445 0,'0'0'4'0,"0"0"0"0,0 97 9 15,0-65 13 1,0-6-18-16,0-6-8 0,0-5-5 15,3-9 5-15,3-6 0 16,0-3 0-16,7-15 0 16,-4-7 0-16,-3-4-1 15,-3 0-11-15,-3 3-24 16,0 2 26-16,0 3 10 16,0 5 7-16,0 3 2 15,2 5 6-15,8 4-4 16,1 4-11-16,5 0-2 15,2 0 0-15,3 15 2 16,-1 7 17-16,-3 9 11 16,-1 2 4-16,-7 1-22 0,-4-1-4 15,1-6-6-15,-3-2-2 16,3-9-15-16,-2-7-51 16,2-9-52-16</inkml:trace>
  <inkml:trace contextRef="#ctx0" brushRef="#br0" timeOffset="177738.87">7957 15123 394 0,'0'0'73'16,"0"0"-67"-16,0 0-6 0,-4 86 0 16,4-59 1-1,1-4 8-15,7-2 1 0,2-5-10 16,-7-4-1-16,0-7-32 15,-3-5-114-15</inkml:trace>
  <inkml:trace contextRef="#ctx0" brushRef="#br0" timeOffset="177888.41">7904 14918 611 0,'0'0'0'0,"0"0"-66"16,0 0 15-16,0 0-15 0,0 0-17 16</inkml:trace>
  <inkml:trace contextRef="#ctx0" brushRef="#br0" timeOffset="178246.12">8133 15112 213 0,'0'0'288'16,"0"0"-287"-16,11 72 9 16,-5-43 6-16,1-4-13 15,-4-4-2-15,3-5-1 16,-3-8-3-16,-1-3 2 16,-1-5 1-16,2 0 0 0,2-9 11 15,2-12-4 1,-1-4-6-16,0-1-1 0,0-5 1 15,1 3-2-15,4 1 3 16,1 1-2-16,2 7 0 16,5 2 0-16,3 6 3 15,3 4-3-15,3 6-1 16,1 1 1-16,1 5 12 16,-1 15-3-16,-2 5-7 15,-6 1-2-15,-4 1 3 16,-5-4-3-16,-4-2-2 15,-2-4-41-15,-1-5-26 16,1-8-171-16</inkml:trace>
  <inkml:trace contextRef="#ctx0" brushRef="#br0" timeOffset="178830.08">8855 14995 512 0,'0'0'1'16,"0"0"-1"-16,0 0 5 16,0 0 6-16,-91 85 14 15,70-50-18-15,9-5-7 16,9-5-3-16,3-8-8 0,0-5 10 16,15-10 2-1,6-2-1-15,9-4 11 0,-2-13 5 16,-2-5 7-16,-7-3 26 15,-4-1 12-15,-8 3-1 16,-4 4 2-16,-1 5 2 16,-2 11-9-16,0 2-21 15,0 1-34-15,0 1 0 16,0 17-10-16,-3 11 9 16,-2 5 2-16,4 5 1 15,1 3-1-15,0 5 1 16,0 1-2-16,4 2 0 15,7-3 0-15,5-2 0 16,-2-1 1-16,-1-2-2 0,-1-8 2 16,-4-3-1-1,-5-6 0-15,-3-3 0 0,0-5-1 16,0-5-10-16,-14-5 9 16,-7-2 2-16,-4-5 2 15,2 0 9-15,-2-2-11 16,4-16 0-16,5-8-3 15,1-6 3-15,10 0 1 16,5-4-1-16,2 3 3 16,22 1-3-16,10 1 1 15,5 2-1-15,5 3 0 16,-5 6 2-16,-4 2-8 16,-10 4-18-16,-1 0-100 0,-6-1-113 15,9-5-248-15</inkml:trace>
  <inkml:trace contextRef="#ctx0" brushRef="#br0" timeOffset="179439.06">10399 15161 387 0,'0'0'4'0,"0"0"-4"0,0 0 28 16,0 0 8-1,0 0-11-15,0 0 47 0,31-23-11 16,-22 0-17-16,-4-4-5 15,-4 1-20-15,-1-2 2 16,0 8 15-16,-9 3-30 16,-12 8-6-16,-4 9-1 15,-5 0 0-15,-4 24 1 16,-2 11 0-16,5 6-4 16,5 4 3-16,14-5 1 15,9 0-6-15,3-5 1 16,11-4-1-16,19-7 6 15,6-7 4-15,8-8 23 16,6-9 1-16,6 0 4 16,4-14-20-16,1-7-8 0,-1-7-4 15,-8-1-8-15,-9-4-61 16,-13-5-36-16,-6-8-36 16,-18-9-70-16</inkml:trace>
  <inkml:trace contextRef="#ctx0" brushRef="#br0" timeOffset="179651">10733 14657 502 0,'0'0'3'16,"0"0"-3"-16,0 0 0 15,-3 80 64-15,3-20 10 16,0 9-36-16,0 6 26 16,0 1-32-16,3-5-12 0,-2-9-4 15,2-5-1-15,0-10-9 16,0-6-5-16,2-7 3 15,-2-9-4-15,-3-7-2 16,6-7-43-16,3-11-106 16,3 0-108-16,4-17-123 15</inkml:trace>
  <inkml:trace contextRef="#ctx0" brushRef="#br0" timeOffset="179896.69">10911 15220 414 0,'0'0'20'16,"0"0"16"-16,0 0 47 15,0 0-35-15,0 0 7 0,83-61-24 16,-74 43-14 0,-3 0 4-16,-6 1-5 0,0 2-13 15,0 8 0-15,-7 6-1 16,-2 1-2-16,-5 10 12 16,1 13-12-16,1 5-1 15,6 1-1-15,6-2-4 16,0-4 1-16,6-3-4 15,13-8 7-15,10-5-31 16,8-7-33-16,3 0-30 16,-1-19-39-16,2-8-182 15</inkml:trace>
  <inkml:trace contextRef="#ctx0" brushRef="#br0" timeOffset="180384.65">11236 15054 68 0,'0'0'150'15,"0"0"35"-15,0 0-63 0,0 0-118 16,0 0 23-16,0 0-23 15,-24 72 21-15,21-33-20 16,3-4-1-16,0-5 1 16,0-9-5-16,0-7-2 15,3-9 2-15,0-5 4 16,1 0 1-16,-1-7 9 16,2-13 5-16,-1-7 2 15,-1 1-18-15,3-1 6 16,3 1-9-16,3 4 0 15,3 2-6-15,3 7 2 16,-2 10-7-16,-2 3 9 0,-4 7-10 16,0 16 11-16,-5 6 2 15,1-4-2-15,-3-1 3 16,0-11-2-16,-1-4 0 16,-2-5 1-16,0-4-1 15,1 0 10-15,1 0-2 16,2-12 6-16,2-6-13 15,3-4-1-15,0-4 1 16,7-1 6-16,1 1-7 16,2 2-1-16,0 10 0 15,-2 7 1-15,-2 7 3 16,-3 0-3-16,-5 17-4 16,-1 12 4-16,-5 5 18 0,-1 0-10 15,0-3 4-15,0-6-12 16,2-2 0-16,1-6-5 15,3-6-41-15,2-4-38 16,5-7-70-16,-1 0-136 16</inkml:trace>
  <inkml:trace contextRef="#ctx0" brushRef="#br0" timeOffset="180929.95">11656 15137 263 0,'0'0'118'15,"0"0"-101"-15,0 0 64 16,11-78 2-16,-11 70-45 15,-2 5-6-15,-10 3-21 0,-5 11-5 16,0 13 11 0,-1 8 4-16,6-1 6 0,6-2-25 15,6-4-2-15,0-2-2 16,9-6 2-16,12-6 5 16,9-8 0-16,4-3-5 15,3-2-39-15,-2-14-14 16,-4-7-7-16,-4 0 30 15,-6-4 14-15,-8-2 16 16,-5 2 6-16,-7 7 6 16,-1 8 17-16,0 7 27 15,0 5-32-15,0 3-24 16,0 17-11-16,0 10 11 16,0 1 13-16,-1 2-5 0,1-7-5 15,0-2-3-15,0-7 0 16,0-9-2-16,0-7-2 15,0-1-11-15,0 0 15 16,0-12 10-16,1-7-5 16,5-6-5-16,2-3 0 15,-1 2 5-15,2-2-4 16,1 4 6-16,1 6 12 16,0 5 3-16,3 5-6 15,1 4-6-15,5 4-10 16,-3 0 2-16,0 8-2 0,-1 12-3 15,-4 6 1 1,3 0 2-16,-4 1 0 16,1-5-6-16,2-5-45 0,0-5-1 15,2-8-23-15,5-4-33 16,6-4-48-16,9-19-52 16</inkml:trace>
  <inkml:trace contextRef="#ctx0" brushRef="#br0" timeOffset="181127.03">12396 14847 55 0,'0'0'142'16,"0"-122"-57"-16,0 76-2 16,-3 15-18-16,-1 17 18 15,-2 14-31-15,0 14-52 16,-6 25 0-16,0 15 17 16,-3 16-5-16,3 9 12 0,1 0 4 15,7-6-11 1,1-15-17-16,3-14-1 0,0-12-6 15,0-7-44-15,0-13-58 16,0-9-269-16</inkml:trace>
  <inkml:trace contextRef="#ctx0" brushRef="#br0" timeOffset="181278.27">12359 14997 594 0,'0'0'17'15,"0"0"-10"-15,0 0 24 0,121-30-30 16,-71 29 5 0,5 1-6-16,-7 0-70 0,-16 5-134 15</inkml:trace>
  <inkml:trace contextRef="#ctx0" brushRef="#br0" timeOffset="182087.3">7253 15900 445 0,'0'0'8'16,"0"0"-2"-16,0 0 28 15,0 0 25-15,0 0-16 16,0 0 26-16,-79-13-16 16,79 13-43-16,0 0-10 15,0 0-5-15,18 0 5 16,16 0 46-16,15 0 7 16,11 0 0-16,16 0-15 0,17-6-5 15,17 2-24 1,17-3-1-16,19 4 1 0,17 1-7 15,13-1 4-15,12 0-6 16,11 1 0-16,9 0-1 16,5-1-3-16,6 3 3 15,2-2 1-15,0-1-1 16,-1-1 0-16,-8-3-3 16,-4 1 1-16,-4 0 6 15,-4 1-4-15,-6-1 1 16,-6 3-3-16,-8 0-7 15,-14 3 4-15,-16 0-3 0,-9 0 9 16,-12 0-8 0,-13 0 8-16,-14 0 0 0,-24 0 1 15,-15 0-3-15,-23 0 2 16,-19 0-1-16,-13 0 1 16,-8 0-6-16,-4 0-17 15,-23 0-79-15,-6 0-193 16</inkml:trace>
  <inkml:trace contextRef="#ctx0" brushRef="#br0" timeOffset="182223.68">12308 15790 797 0,'0'0'33'15,"0"0"-33"-15,0 0-9 0,0 0-89 16,0 0-159-16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1T00:01:30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5238 5677 74 0,'0'0'44'16,"0"0"14"-16,0 0-37 16,0 0 53-16,0 0-19 15,0 0-2-15,0 0-11 16,0 0-13-16,0 0-6 16,-24-18-7-16,24 18 1 0,0 0-9 15,0 0-6-15,0 0-2 16,0 0-8-16,0 0 3 15,0 0-6-15,12 0 11 16,6 0 2-16,6 0 9 16,3 0-8-16,4 0 1 15,6 0 5-15,2 0-1 16,3 0 8-16,10 0-14 16,5 0-1-16,1 1 2 15,3 0-3-15,8-1 2 16,1 2 0-16,6-2-2 15,0 0 0-15,-3 0 0 0,-3 0 1 16,-9 0-2 0,-4 0 2-16,0 5-2 0,-2 0 6 15,0-1-6-15,-1-1 1 16,1-1 0-16,0 3 1 16,0-2-1-16,0-1-1 15,5 1 1-15,3-1 0 16,1 0-1-16,0 1 1 15,-1-1 0-15,-4 1 2 16,1-1-2-16,-2 2 0 16,3 0 5-16,5 0-10 15,0-1 6-15,2 0-1 16,4 2 0-16,-4 1 1 0,3-1-3 16,0 2 4-1,-5 1 2-15,-4 1-4 0,-2-1 0 16,-2-1-6-16,0-5 4 15,5 0 2-15,4 1 1 16,0-1-1-16,2-1-4 16,1-1 4-16,0 0 1 15,2 0 2-15,2 0-3 16,-5 0 1-16,1 0-1 16,-7 4-2-16,-3-1 2 15,-1 2 0-15,1 0 0 16,1-3 0-16,2 0 3 15,2-2-3-15,-1 0 0 16,3 0 0-16,-1 0 2 0,4 0-3 16,-3 0 1-16,-4-5 0 15,-5 2-3-15,-3 2 0 16,-1-1 3-16,3 1 0 16,-2-1-3-16,0-1 3 15,-1 3 3-15,1-2-3 16,3 2-2-16,3 0 0 15,2 0 2-15,4-2 0 16,1 1 0-16,-2-1 0 16,-2 1-4-16,-1 1 14 15,0 0-12-15,2-2 4 16,1 1 2-16,4-2-3 16,-3 0-1-16,2-1-3 0,5-1 3 15,1-2-1-15,7-1 0 16,-4-1 1-16,-1 1 0 15,2 2 0-15,-3 0 1 16,0 1 2-16,-6 3-4 16,-1-1 2-16,-3 0-2 15,-5 0 3-15,-6 2-2 16,-1-1 0-16,-11 2 0 16,-9 0 0-16,-10 0 2 15,-9 0-2-15,-9 0 0 16,-3 0 0-16,-3 0 1 15,0 0 3-15,0 0 13 0,0 0-8 16,0-3 8-16,0 3-1 16,0-2-7-16,0 2 1 15,0 0-9-15,1 0 1 16,1 0-2-16,-2 0 0 16,0 0 2-16,0 0-2 15,0-2 2-15,0 2 1 16,0-1-3-16,0 1 1 15,0 0 3-15,0-2-3 16,0 2-1-16,0 0-2 16,0 0 2-16,0-1 0 15,3 1-6-15,-3-1 0 16,0 1 4-16,3 0 2 0,-1-2 0 16,-1 2 5-1,2-1-5-15,-2 0 0 0,-1 1 5 16,0 0-4-16,0-1 2 15,0 1-3-15,0 0 0 16,0 0 0-16,0-2-2 16,0 1 5-16,0 1-7 15,0 0 4-15,2 0-29 16,-1 0-22-16,2-2-32 16,0 0-177-16</inkml:trace>
  <inkml:trace contextRef="#ctx0" brushRef="#br0" timeOffset="5275.35">17654 6889 17 0,'0'0'34'16,"0"0"9"-16,0 0-23 16,0 0 14-16,0 0-22 15,0 0-9-15,0 0 22 16,-33-53-14-16,30 51 34 16,0 0-34-16,0-1 13 15,0 2 5-15,2 0-14 0,1 1 1 16,-2-2 5-16,2 2-16 15,0 0-5-15,0 0 0 16,0 0-8-16,0 0-11 16,0 0 18-16,14 0 1 15,10 0 5-15,8 0 19 16,10 0 2-16,3 0-12 16,5 0-14-16,6 2 3 15,3 0 1-15,5 3-3 16,5-1 4-16,3 0-1 15,4 0-4-15,-1-1 0 16,-1-2 0-16,1 1 0 0,2-2 0 16,2 0 0-16,3 0 0 15,0-3-1-15,-4-4 1 16,1 6 4-16,-6-1-3 16,3 1-2-16,-6 1 2 15,-1 0-2-15,-1 0 5 16,-1 0-1-16,1 0-3 15,0 0-1-15,1 0-2 16,-1 0 3-16,0 0 0 16,2 0 3-16,3-2-2 15,1 2-1-15,-1 0 0 16,-1-1-3-16,-3 1 0 16,-4-1 3-16,5 1 6 0,-4 0-6 15,-2-2 0-15,-3-1 0 16,-7 2 0-16,-1 0 0 15,2-1 0-15,1 1 2 16,5-2-2-16,0 0-3 16,-1 2 3-16,-3 1 3 15,-2 0-1-15,3 0-4 16,5 0 3-16,4 0-2 16,3 0 2-16,3 0 0 15,3 0-1-15,3 0 0 16,5 0 2-16,-5 0-2 15,-3 0 1-15,-9 0-1 0,-7 1 0 16,-2 2 1-16,-3 1 0 16,-4 0-1-16,1-1-5 15,-2-3 5-15,0 0 2 16,-1 0 0-16,3 0-2 16,3 2 1-16,1 2-4 15,0 0 7-15,-4 0-6 16,-7 0 2-16,-3-1 0 15,-8-1 2-15,-4-2 0 16,-3 0-2-16,-2 0 0 16,-1 0 1-16,2 0 0 15,-3 0-2-15,1 0-2 16,-2 0 3-16,-3 0 2 16,-3 0-1-16,-6 0-1 0,0 0 0 15,-2 0-1-15,0 0 1 16,-2 0 2-16,0 0-2 15,-2 0 0-15,5 0-1 16,-1 0 1-16,-1 0 0 16,1 0 0-16,-1 0 0 15,-4 0 0-15,-2 0 0 16,-1 0-3-16,0 0 2 16,0 0 0-16,0 1-44 15,0 6-55-15,0 2-79 16</inkml:trace>
  <inkml:trace contextRef="#ctx0" brushRef="#br0" timeOffset="23156.62">10199 7829 18 0,'0'0'0'0,"0"0"8"16,0 0 32-16,0 0-1 15,0 0-20-15,0 0 5 0,0 0 26 16,3 0 21-16,-3-2-23 15,2-1 24-15,-1-1-41 16,-1 1 4-16,0 0-2 16,2 2-18-16,-2-1 0 15,0 2 3-15,1 0-12 16,1-1-3-16,6 1-2 16,1-3 2-16,5 3-3 15,7-3 2-15,-1 3-2 16,6 0 2-16,-2-1-2 15,7 1-1-15,2-1 0 16,6-1-1-16,1 1 2 0,2 1 2 16,4-2 3-1,-1 2-5-15,4 0 0 0,0 0-9 16,-4 0 9-16,4 0 8 16,2 0-8-16,4 0 0 15,6 0-1-15,2 0 1 16,4 0-18-16,-3 0 10 15,-4 0-4-15,-2 0 10 16,-4 0-4-16,-2 0-8 16,-5 0 12-16,-2 2-2 15,-3 3-9-15,0-2 13 16,-2 0 0-16,2-2-2 16,0-1 1-16,1 0-2 0,5 0-6 15,1 2 9 1,-1-2 3-16,1 1 3 0,-1-1-10 15,-1 2 8-15,-3-1-7 16,2-1 4-16,3 2-2 16,8-2 2-16,4 0-5 15,10 0 8-15,3 0-11 16,-3-3 10-16,-1 3-3 16,-4 0 2-16,-7 0-2 15,-2 0 0-15,-3 0 1 16,-3 0-4-16,-1 0 3 15,1 0 0-15,-2 0 4 16,6 0-4-16,7 0 0 16,0 0 2-16,2 0-2 0,-4 0 0 15,-2 0 0-15,-1 0-1 16,-1 0 1-16,4-3-6 16,3 0 6-16,4-3 3 15,2 2-2-15,0 1-1 16,-1 2 0-16,-3 0 1 15,1 1-1-15,-3 0-2 16,-2 0 2-16,-1 0 5 16,-5 0-5-16,-2 0 0 15,1 0-3-15,0-2-6 16,3 1 9-16,-1 1 7 16,-2 0-7-16,-8-2-2 15,-4 2 2-15,-8 0 2 0,-7-4 5 16,-9 4-7-16,-5-3 0 15,-7 2 0-15,-1 0-2 16,-1-1 4 0,1 1 0-16,-1 0-2 0,1-1-1 15,-2 1 1-15,-2-1 0 16,1-1 1-16,-2 3 3 16,0-1-1-16,0 1-3 15,0 0-13-15,0 0-60 16,0 0-140-16</inkml:trace>
  <inkml:trace contextRef="#ctx0" brushRef="#br0" timeOffset="38224.16">9071 9111 39 0,'0'0'3'0,"0"0"6"15,0 0 19-15,0 0 7 16,0 0-14-1,0 0-21-15,0 0 0 0,0 0 2 16,6-4 25-16,-6 4 10 16,0 0-15-16,2-1-10 15,1 1 3-15,6-2-8 16,4 2-4-16,8 0-3 16,7-2 15-16,10 2-4 15,8-1 15-15,11-1-21 16,7 2-1-16,9 0 11 15,0-2-14-15,4-1 14 16,0 1-5-16,0 0-8 0,-1-1 2 16,-1 1-4-1,-5 2 0-15,-4-3-2 0,-2 3 11 16,-5-2-9-16,0 1 0 16,-1-2 0-16,1 2 0 15,4-2 10-15,7 1-10 16,8 1 2-16,5 0-4 15,5-2 2-15,3 3 0 16,-3-2 3-16,3 1-3 16,-1-1 0-16,1 1-6 15,-5 1 7-15,-1 0-3 16,0 0 4-16,2 0 0 0,-5 0-2 16,3 3-9-1,1 0 9-15,-2-3 13 16,-1 0-12-16,-5 0 5 0,1 0-1 15,-3 0-5-15,1 0 0 16,0 0 2-16,3 0-2 16,-1-5-1-16,0 3 1 15,-1 0 1-15,-2 2 3 16,-3 0-4-16,-4 0-4 16,-8 0 4-16,-5 0 1 15,-5 0 1-15,-2 0-2 16,-3 2 0-16,-4-2 3 15,-3 0-3-15,-3 0 6 0,1 0-5 16,-3 0-1 0,2 0-3-16,0 0 3 0,2 0-6 15,2-2 6-15,3 2-1 16,5 0 1-16,4 0 0 16,5 0-2-16,2 0-4 15,3 0 8-15,0 0-4 16,2 0 2-16,3 0-1 15,-4 0 2-15,-2 0 2 16,-3 0-1-16,-1 4 1 16,-3 1-2-16,1-1 1 15,3 0 2-15,5 2-4 16,-1-3 2-16,1 2 0 16,-5-2-2-16,-3-1-1 0,-3-1 0 15,-5-1 1-15,-6 0 11 16,-9 0-11-16,-11 0 0 15,-9 0 6-15,-8 0-5 16,-4 0 25-16,0 0 6 16,0 0-8-16,0 0-14 15,0 0 3-15,0 0 2 16,0 0-6-16,0 0-2 16,0 0-3-16,0 0 2 15,0 0-4-15,0 0 5 16,0 0-6-16,0 0 0 15,0 0-1-15,0 0-2 16,0 0 1-16,0 0-5 0,0 0-22 16,0 0-56-1,2 0-86-15,-1 0-79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29:57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10281 5233 191 0,'0'0'6'0,"0"0"-2"16,0 0 45-16,0 0 7 15,0 0-50-15,0 0-5 16,0 0 45-16,0 0-5 15,-5-20-37-15,5 15 50 16,0 1-10-16,0 1 2 0,0 3-25 16,-2 0 2-16,2 0-6 15,-2 0-13-15,1 0-4 16,1 0-13-16,0 0 3 16,-2 0 5-16,2 2 5 15,0 6 11-15,-1 4-4 16,1-2-1-16,0 2-2 15,0 0-2-15,0 2 7 16,0-4-9-16,3 0-1 16,8-2-5-16,5-3 6 15,6-1 13-15,3-2-6 16,11-2-3-16,9 0 12 16,22-14-7-16,14-8 21 15,17-5-1-15,14-4-16 16,13-1-4-16,11-2-2 0,3 3-1 15,-1 4-5-15,-9 1-1 16,-12 6-1-16,-8 2-1 16,-12 2 0-16,-9 4-1 15,-12-2-3-15,-13 4-5 16,-11 1 5-16,-10 1 1 16,-8 2 3-16,-13 2-2 15,-8 0 4-15,-8 4 5 16,-5 0-3-16,0 0 19 15,0 0-10-15,0 0-8 16,0 0 14-16,0-3-4 16,0 3-8-16,0-2-4 0,0 1 4 15,0-2-4 1,0 3-1-16,0-2-8 0,0 1-7 16,0 1-11-16,0 0-13 15,0 0-3-15,0 0 3 16,-5 0-34-16,-5 0-128 15,-5 1-36-15</inkml:trace>
  <inkml:trace contextRef="#ctx0" brushRef="#br0" timeOffset="1880.26">11882 6632 328 0,'0'0'12'0,"0"0"3"0,0 0 18 16,0 0 12-16,0 0-36 16,0 0-9-16,0-14-5 15,4 13 5-15,0-2 8 16,-2 1 14-16,-2 2 19 15,0 0 12-15,0 0-7 16,0 0-18-16,0 0-18 16,0 0-10-16,0 0-3 15,0 0-15-15,0 6 18 16,4 5 10-16,2 3 5 16,2-3-6-16,1 2-8 15,0-3 2-15,-2 0-2 0,2-2 1 16,0-1-2-1,-1-4-6-15,2 0 6 0,6-3 0 16,10 0 7-16,13 0 16 16,14-17 9-16,11-3-1 15,11-2-10-15,7-3 1 16,6 3-14-16,3 1-5 16,0 0-3-16,6-3 0 15,-6 1-2-15,3 1-4 16,0 1-4-16,-6 4-11 15,-2 3 3-15,-11 0-9 16,-13 5 4-16,-14-1 9 16,-5 1 6-16,-10 1 3 0,-6 3 5 15,-10 0 0-15,-10 3 2 16,-1 0 1-16,-6 2 2 16,0 0 6-16,0 0-11 15,0 0-11-15,0 0-6 16,0 0-19-16,-6 0-31 15,-4 0-86-15,-4 3-101 16</inkml:trace>
  <inkml:trace contextRef="#ctx0" brushRef="#br0" timeOffset="3560.95">11225 7790 270 0,'0'0'22'0,"0"0"-3"16,0 0 70-16,0 0-36 15,0 0-27-15,0 0-20 16,0-7-6-16,0 6 13 16,0 1 4-16,0 0-1 15,0 0-8-15,0 0-2 16,0 0 0-16,0 0 1 15,0 0 4-15,0 0-1 16,0 0-6-16,0 0-2 0,0 0-2 16,0 0-3-1,0 8 3-15,8 1 12 0,-1-1-3 16,2 1-4-16,0-1-4 16,3-2-1-16,3 0 2 15,1-1-2-15,7-2 2 16,5-3 0-16,12 0 3 15,14 0 7-15,12-11 1 16,17-5 12-16,19-6-1 16,14-5-9-16,12-3 10 15,9-4-22-15,-1 1 0 16,-5 2-2-16,-10 5 6 16,-10 4-7-16,-12 6-6 0,-9 5 0 15,-12 4-3-15,-10 5-9 16,-11-1 6-16,-5 0 1 15,-13 1-11-15,-8 0-3 16,-11 2-4-16,-14 0 6 16,-6 0 11-16,0 0 3 15,0 0-23-15,-16 0-74 16,-6 0-102-16</inkml:trace>
  <inkml:trace contextRef="#ctx0" brushRef="#br0" timeOffset="4821.07">11561 9109 360 0,'0'0'0'0,"0"0"0"16,0 0 19-16,0 0-8 16,0 0-5-16,0 0-6 15,0 0 18-15,3 1-10 16,3 4-7-16,0-1 15 16,-3 3 8-16,4-2 2 0,-2 1-6 15,1-3-2-15,1 4-1 16,3-3-9-16,2 0 2 15,2 1-7-15,4-3 0 16,7 0-2-16,6-2 2 16,16 0 5-16,13-2 11 15,17-11 10-15,14-7 2 16,15-3-2-16,13-7-11 16,11-3 10-16,4 1-23 15,2-1 6-15,-3-1-9 16,1 5 0-16,-3 3-1 15,-9 1-1-15,-11 5-8 16,-11 4 5-16,-17 7-1 16,-11 4-17-16,-14 2-8 0,-13 1-5 15,-14 2-5-15,-10 0-13 16,-9 0-63-16,-7 0-90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30:57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3835 6076 198 0,'0'0'9'0,"0"0"2"16,0 0 6-16,0 0 67 16,0 0-37-16,0 0-21 15,0 0-15-15,0 0-4 16,0 0 17-16,0 0 14 15,0-6-21-15,0 6-1 16,0 0 23-16,0 0-22 16,0 0-9-16,0 0-7 15,0 0 4-15,0 0-5 16,0 0 0-16,0 0-10 16,0 0 1-16,0 0 9 0,0 0 2 15,10 0 2-15,2 0-1 16,4 0-1-16,2 0-1 15,6 0 11-15,10 0-2 16,4 0 10-16,3-3-9 16,3 3-10-16,2-2 7 15,2 2 0-15,4 0-2 16,1 0 1-16,0 0-3 16,-1 0 1-16,-3 0-1 15,-4 0 1-15,-5 0-5 16,-3 0 0-16,-1 0 0 15,2 0 2-15,-1 0 4 0,0 0-2 16,3 0 12-16,-4 0-14 16,3 0 0-16,3-3 6 15,3 0-6-15,4 0-2 16,1 0 6-16,1 0-5 16,1 1 3-16,2 0-3 15,-3 2 0-15,-2 0-1 16,-3 0 0-16,-7 0 0 15,-5 0 1-15,-7 2-1 16,0 3 1-16,-6-2-1 16,0 1 4-16,-2-1-3 15,5-1 4-15,0 0-5 16,6-2-4-16,4 0 4 0,5 0 0 16,1 0 0-16,2 0 0 15,4 0 0-15,-1 0-2 16,1 0 2-16,3 0 3 15,-4 0 0-15,4 0-3 16,-4 0-4-16,1 0 4 16,2 0 1-16,1 0-1 15,-1 0 3-15,1 3-8 16,-3-3 8-16,1 2-3 16,-3 1 2-16,0-2-2 15,-4 0 0-15,0 1 2 16,-3 1-4-16,1-3 2 15,-1 2 0-15,6 0 0 0,5-2 5 16,9 1-5-16,1 1 0 16,3-1-1-16,-4 2 1 15,-5-1-4-15,-3-1 4 16,0 4 0-16,0-2-5 16,1 0 5-16,2-1 3 15,0-2 1-15,8 0-3 16,-2 0-1-16,3 0 1 15,0 1-5-15,-2 0 8 16,-3 1-8-16,-2-2 8 16,-5 3-3-16,-9-3-1 0,-7 2 0 15,-6 0-2 1,-6-2 4-16,-3 0 1 0,-2 0-3 16,-2 0-5-16,-1 0 5 15,-4 0 1-15,-1 0 0 16,-7 0-1-16,1 0 1 15,-2 0-1-15,0 0 0 16,0 0-9-16,0 0 5 16,0 0 4-16,0 0-2 15,0 0 0-15,0 0-5 16,0 0-44-16,0 3-37 16,-3-2-55-16,-11 2-236 15</inkml:trace>
  <inkml:trace contextRef="#ctx0" brushRef="#br0" timeOffset="9885.81">15591 7210 161 0,'0'0'3'0,"0"0"13"16,0 0-16-16,0 0 20 15,0 0 10-15,0 0-30 0,0 0 0 16,0-6 13-16,0 6 10 16,0-1 43-16,0 1 8 15,0-1-4-15,-2 1-15 16,2 0-16-16,-2 0-7 16,0 0-7-16,2 0-7 15,0 0-8-15,0 0-10 16,0 0-10-16,0 0 0 15,0 0-1-15,6 0 11 16,8 0 6-16,5 0 0 16,3 0-6-16,10 0-1 15,6 0 1-15,6 0 13 16,5 0-13-16,2 0 0 16,4 0 2-16,3 0-2 0,0 0 0 15,0 0 0-15,-3 0 7 16,-1 0-7-16,-1-2 0 15,2 0-1-15,0-1 1 16,0 1 0-16,0 1 2 16,-4 1-2-16,0 0 2 15,-5 0 4-15,0 0 1 16,-4 0-7-16,1 0 0 16,3 3 0-16,3-2 7 15,4 1-1-15,2-1-6 16,3 0 0-16,0-1 0 0,-1 0 2 15,-2 0-2 1,-1 0 1-16,-2 0-5 0,3 0 3 16,-1 0 1-16,1 0 5 15,2 0-5-15,-2 0 0 16,-3 0 0-16,0 0 1 16,-1 0 4-16,-3 0-5 15,-2 0 0-15,-1 0-1 16,-1 2 1-16,-2 0-2 15,0 1 2-15,1-3 0 16,4 3 1-16,0-3-1 16,4 3 2-16,-2-1-2 0,0 1 0 15,-1-2-2-15,-2 0 2 16,-2 0 0-16,-1-1 0 16,0 3 0-16,0-3-3 15,2 0 3-15,3 0 2 16,-5 0 0-16,2 0-2 15,-6 0 0-15,-2 0-2 16,-1 0 3-16,-2 0-2 16,0 0 2-16,-2 0-5 15,-1 0 8-15,-1 0-7 16,0 0 3-16,2 0 0 16,4 0-1-16,0 0 1 15,0 0 0-15,0 0 1 16,-1 3-1-16,0-1 4 15,-1 1-4-15,3 0-4 0,2 0 4 16,4 0 0 0,2 2 4-16,-2-2-8 0,1 0 4 15,-4-1-2-15,2 0-4 16,-2-1 6-16,2 0 4 16,-2-1-2-16,-3 0-2 15,1 0 0-15,-1 0-3 16,-1 0 3-16,1 0 0 15,3 0 5-15,3 0-5 16,-1 0-1-16,0 0 1 16,1 0 3-16,-1 0-3 15,4-2 0-15,-4-1 0 16,3 0 0-16,-3 2-3 16,-3-2 3-16,-1 2 1 0,-2-1-1 15,0-1 2-15,0 1 1 16,1-3 1-16,0 2-4 15,-1 1-4-15,-2 1 4 16,-1 1 1-16,-3-3-1 16,-2 3-3-16,0 0 3 15,1 0 9-15,-2-4-8 16,-2 3-1-16,4-3-3 16,-1 1 3-16,3 1 1 15,2-1-1-15,6 3-4 16,-5 0 3-16,0 0 1 0,1 0 1 15,-2 0-1 1,1 0-2-16,0 0 2 0,2 0 1 16,-3 0 0-16,-4 0-1 15,1 0 2-15,-2 0-2 16,4 0 0-16,-2 0-5 16,1 0 5-16,2 0 3 15,0 0-1-15,0 0-1 16,1 0-1-16,0 0 0 15,1 0-10-15,-1 0 10 16,1 0 11-16,1 0-11 16,2 0 0-16,1 0-2 15,5 0 4-15,-2 0-4 16,1 0 3-16,-4 6-1 0,-5 1 1 16,-2 2-1-16,-6 0-6 15,0-2 3-15,-1 0 1 16,2-3 2-16,5 0 0 15,2 1 3-15,1-2 0 16,3 0 0-16,-2 1-3 16,0-1 0-16,-2 1-4 15,1-1 9-15,-2 0-1 16,-3 0-4-16,-2 0-4 16,-5-1 3-16,1-2 1 15,-3 3 0-15,-3-3 1 0,-1 3 2 16,-2-3-3-1,-4 2-2-15,-4-1 2 0,-1-1 0 16,-1 1 0-16,-3-1 0 16,0 0 0-16,-2 0-5 15,0 0-3-15,0 0-3 16,0 0-23-16,0 0-15 16,-4 0-75-16,-11 0 14 15,-6 0-108-15</inkml:trace>
  <inkml:trace contextRef="#ctx0" brushRef="#br0" timeOffset="113330.92">15349 3984 42 0,'0'0'61'0,"0"0"-8"16,0 0 46-16,0 0-35 16,0 0-34-16,0 0-11 15,0 0-19-15,0-3-6 16,0 3 6-16,17 0 2 16,7 0 66-16,9 3-42 15,7 0-1-15,11-2 7 0,8 2-6 16,11-2 1-16,5 2-1 15,3 1-24-15,2-2 2 16,3 1-4-16,8-3 0 16,3 0 3-16,3 2 0 15,-1 0 2-15,-2 0-2 16,-2 0-3-16,-1-1 2 16,3 0 2-16,8-1-1 15,1 0-3-15,2 0 1 16,1 0-1-16,-4 0 1 15,-2 0-2-15,-6 0-3 16,-5 0 1-16,-4 0 3 0,-4 0 0 16,-2 0 3-16,-1 0-2 15,2 0-1-15,3 0-5 16,7 0 5-16,7 0 8 16,0 0-8-16,2 0-1 15,0 0 1-15,-5-1 0 16,0 1 1-16,-4 0-1 15,-1 0-1-15,-1 0 0 16,-3 0-1-16,-4 0 0 16,-7 3-2-16,-4-1 4 15,-7 0 2-15,-2-1 4 16,-3 1-6-16,-7-2-2 16,-11 0 2-16,-7 0 0 0,-11 0 3 15,-9 0-6-15,-7 0 6 16,-5 0-6-16,-1 0-3 15,0 0 2-15,0 0 2 16,0 0-38-16,0 0-46 16,-3 0-18-16,-7 2-80 15</inkml:trace>
  <inkml:trace contextRef="#ctx0" brushRef="#br0" timeOffset="116120.44">3761 4896 199 0,'0'0'44'15,"0"0"-24"-15,0 0 34 16,0 0-9-16,0 0-15 0,0 0-22 16,0-4-5-16,0 1 10 15,0 1 30-15,0-1 6 16,0 3 3-16,0 0-17 16,0 0-14-16,0 0-14 15,2 0-5-15,4 0 0 16,7-2-1-16,5 0 8 15,6-1 14-15,6 1-11 16,3 1 4-16,1 1-11 16,2 0-2-16,2 0 5 15,1 0-1-15,0 0-7 16,0 0 5-16,1 0 1 16,5 0-4-16,1 0-3 0,5 0 3 15,1 0-1 1,0 0 2-16,-4 0-6 0,1 0 7 15,-1 0-4-15,-2 0 0 16,2 0-3-16,3 0 1 16,1 0 2-16,3 0 1 15,0 0 0-15,0 0-1 16,-2 0 3-16,-1 0-2 16,0 0 0-16,-4 0-1 15,1-2 0-15,0 1 1 16,-1 0-2-16,4 1 5 15,-4-3-4-15,3 3 1 16,-2 0-1-16,-1 0-1 16,-1 0 1-16,0 0-2 0,-1 0 2 15,-3 0 0-15,5 0 3 16,-2 0-3-16,6 0 1 16,2 0 0-16,1 0 0 15,6 0 1-15,2-2 4 16,-2 0-4-16,-1 0-3 15,-1 2 1-15,-2 0-4 16,-5 0 4-16,2 0 0 16,-2 0 0-16,0 0 0 15,-1 0-1-15,1 0 5 16,0 0-3-16,2 0-1 16,0 0-4-16,3 0 4 15,-1 0 0-15,-1 0 0 0,0 0 0 16,1 0-1-16,4 0 1 15,2 0 0-15,2 0-3 16,-1 0 2-16,-5 0-2 16,-1 3-1-16,-2 0 4 15,2 0 0-15,-1-2 0 16,2 0 0-16,-1-1 5 16,0 3-5-16,-5-3-5 15,0 2 2-15,2 1 3 16,-1-3 0-16,3 2-6 15,4 0 6-15,-1 1 0 16,1 2-2-16,0-1 2 0,-5-1-1 16,1 0 1-16,2-1-2 15,-1 0 1-15,1 0 0 16,-2-1 1-16,0 1 0 16,-2 0-1-16,1 2-4 15,0 1 3-15,-4-2 2 16,4 2-2-16,0-2-1 15,-1 1 0-15,-3 1-3 16,0 0 4-16,-4-2-4 16,0 3 6-16,2-3 1 15,1 0-1-15,1 2 0 16,1-1-4-16,-1-1 10 16,-3-2-10-16,-1 0 4 0,0 2 0 15,-1-1-4 1,-1 0 3-16,-1-1 1 0,1 1 0 15,0-2-2-15,-2 2 2 16,2-1-4-16,0 2 4 16,1 0 0-16,-1 0 2 15,-2-1-2-15,0 1 0 16,-4-1-4-16,4 2 3 16,-4-1-2-16,4 0-1 15,0 2 3-15,1 0-1 16,0-1 2-16,1 1-3 15,3 0 3-15,3-1-10 16,1 1-9-16,3-2 9 0,2 2-3 16,-2-1 8-16,-1-1 3 15,1-2-10-15,3 2 11 16,-4 0-12-16,-1-2 2 16,-5 1-8-16,0 0 1 15,-3-2 10-15,-1 0 8 16,-3 3-2-16,-2-3 0 15,2 0 2-15,-2 0 4 16,1 0-4-16,2 0 2 16,0 0-4-16,-2 1 3 15,2 1-2-15,-2-1 2 16,2 1-7-16,0 1 6 0,1 0-2 16,3 2 2-1,-1-2 4-15,4 1-4 0,-1 1-3 16,0-1 3-16,-2-1-7 15,-6-2 5-15,-4 0 4 16,-2 1 4-16,-1-2 2 16,-2 0 2-16,-1 0 6 15,-4 1-10-15,-4-1-4 16,-7 2 3-16,-3-2-1 16,-6 0-4-16,-2 0 0 15,-2 0 0-15,-1 3 1 16,-1-3 10-16,2 0 2 15,-2 0 3-15,1 0 2 16,-1 0-5-16,2 0-8 0,1 0-1 16,1 0-2-16,-1 0-2 15,-2 0-8-15,2 0-19 16,-3 0-28-16,0 0-81 16,0-6-203-16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32:26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10008 11233 195 0,'0'0'4'0,"0"0"4"0,0 0 7 16,0 0 1 0,0 0-6-16,0 0-9 0,0 0 21 15,-15-12 12-15,15 9-3 16,-4-1-3-16,-1 0 23 16,-2 0-12-16,1 0-14 15,0 2-8-15,3-1 6 16,1 3 5-16,1 0-14 15,1 0-14-15,0 0-6 16,0 3 2-16,0 9 4 16,0 5 2-16,0-3-2 15,6 0 2-15,4 1 6 0,2 0-5 16,6-2 0 0,3-3-2-16,7-2 14 0,7-7 3 15,9-1-3-15,13 0 2 16,15 0-4-16,20-14 1 15,26-2 8-15,22-4-9 16,18 1-1-16,11 1-12 16,-2 1-2-16,-6 6 2 15,-10 1 3-15,-17 5-3 16,-12 1-2-16,-11 1-3 16,-14 1-11-16,-11-1-12 15,-15 2 6-15,-15-3-2 16,-13 0-8-16,-9-2 14 15,-13 1 14-15,-12-1-2 16,-9 1 5-16,0 1-2 0,-3-1-17 16,-13 5-11-16,2 0-57 15,-2 0-28-15,-4 0-44 16</inkml:trace>
  <inkml:trace contextRef="#ctx0" brushRef="#br0" timeOffset="911.08">9920 11473 66 0,'0'0'52'16,"0"0"5"-16,0 0 26 15,0 0 17-15,0 0-43 16,0 0-32-16,0-5-17 0,0 5-6 16,0 0-2-16,5 0-1 15,1 0 1-15,7 0 9 16,3 0 19-16,8 0-6 15,6 0-8-15,4 0-1 16,8 0-1-16,6 0 8 16,5 0-13-16,6 0 7 15,2 0-8-15,3 0 0 16,0 0-6-16,5 0 4 16,5 4 2-16,1 2-3 15,2-1-3-15,3 2 2 16,6 0-2-16,11-4 2 15,13-2 4-15,11 1-2 16,9-1 4-16,0 1-6 0,1 1 11 16,-1 5-13-1,-5-2 0-15,-4 1 5 0,-6 0-5 16,-12-1 0-16,-8-1-10 16,-7-2 6-16,-10 1-8 15,-16-1 4-15,-11-1 2 16,-17-2 6-16,-13 0 2 15,-12 0-1-15,-7 0-1 16,-2 0 23-16,0 0 9 16,0 0-32-16,-2-2-6 15,1 1 6-15,-1-1 4 16,2 2 2-16,0 0-12 0,0 0-20 16,0 0-31-16,0 0-15 15,0-2-169-15</inkml:trace>
  <inkml:trace contextRef="#ctx0" brushRef="#br0" timeOffset="1070.96">12747 11534 365 0,'0'0'0'15,"0"0"-230"-15,0 0 95 16</inkml:trace>
  <inkml:trace contextRef="#ctx0" brushRef="#br0" timeOffset="4518.97">13721 5470 430 0,'0'0'4'16,"0"0"4"-16,0 0 20 16,0 0 54-16,0 0-32 0,0 0 14 15,0-81 23-15,-6 65-19 16,-6 4-17-16,-3 1-20 15,-4 5-14-15,-4 4-7 16,-4 2-9-16,-3 4 5 16,-4 18 4-16,-5 12-8 15,-1 9-2-15,7 6 2 16,5-3-3-16,10-2 1 16,11-5-2-16,7-5-4 15,0-3 6-15,22-6 1 16,9-3-1-16,7-8 0 15,2-5 5-15,6-4 4 16,-1-5-5-16,-2 0 8 0,-4-5-7 16,-6-8-5-16,-8-3-14 15,-3-3-20-15,-5-1-70 16,1-4-84-16,-2-3 15 16,-1 0-76-16</inkml:trace>
  <inkml:trace contextRef="#ctx0" brushRef="#br0" timeOffset="4826.79">13871 5517 64 0,'0'0'267'15,"0"0"-115"-15,0 0-27 16,0 0-24-16,0 0-65 16,0 0-23-16,-9 1-13 15,-1 26 10-15,1 4-2 16,4-3-8-16,4-3 0 0,1-5-8 16,0-3 8-16,9-8 1 15,7-4 9-15,1-5-8 16,5 0 8-16,2-12 0 15,-3-10-1-15,-2 0-2 16,-7-2-5-16,-1 0 0 16,-7 2 2-16,-2 2-2 15,-2 7-2-15,0 8 6 16,0 5 9-16,0 0-15 16,0 7-18-16,4 15-9 15,1 4 27-15,2 5 11 16,2-6-11-16,-2-1-2 0,4-5-46 15,-1-6-91-15,-1-8-85 16</inkml:trace>
  <inkml:trace contextRef="#ctx0" brushRef="#br0" timeOffset="5188.04">14130 5498 534 0,'0'0'0'0,"0"0"0"16,0 0 27-16,0 0 19 16,84 47 33-16,-60-24-53 15,-3 2-2-15,-6 2-18 0,-5-1-2 16,-2-2-3 0,-7-6 5-16,1-2-4 0,-2-7-2 15,0-3-1-15,0-4-1 16,0-2 2-16,-6 0 35 15,-3-2-10-15,2-13-25 16,-1-1 7-16,5-6 12 16,3-1 15-16,0 0-27 15,0-2 10-15,0 1-2 16,14 7-6-16,0 0-5 16,3 5-3-16,2 3-1 15,-1 4-4-15,-1 5-5 16,0 0-82-16,-8 0-141 15,-4 0-176-15</inkml:trace>
  <inkml:trace contextRef="#ctx0" brushRef="#br0" timeOffset="5516.96">14464 5495 436 0,'0'0'11'16,"0"0"-8"-16,0 0 20 15,0 0 33-15,80 22 4 16,-59-7-33-16,-8 3-8 16,-1 2-13-16,-7-2-2 15,-5 1 0-15,0-3 0 16,0-2-1-16,0-5 0 0,-2-4 19 16,-1-3 13-16,3-2 20 15,-1 0-5-15,-1 0 15 16,-1-2-31-16,2-9-30 15,1-3 4-15,0-2 0 16,0-1-7-16,0-2-2 16,0-1 1-16,7 3-12 15,5-2-18-15,6 4-37 16,3 6-69-16,3 6 15 16,-5 3-98-16</inkml:trace>
  <inkml:trace contextRef="#ctx0" brushRef="#br0" timeOffset="6386.59">14817 5517 442 0,'0'0'37'0,"0"0"-8"16,0 0 22-16,0 0-44 16,0 0 7-16,16-76-6 15,-21 71-2-15,-8 3 4 16,0 2 21-16,-3 0-18 15,-1 16-8-15,2 6-3 16,3 5-1-16,7 2-1 16,3-3 0-16,2-1 0 15,0-4-3-15,12-6 3 0,7-7 6 16,7-5-5 0,2-3 5-16,5 0-6 0,1-9-42 15,-2-10-51-15,-4-5-47 16,-7 0-4-16,-9-5 102 15,-7 2 42-15,-2-2 74 16,-3 6 9-16,0 7 8 16,0 10 22-16,0 3-8 15,0 3-43-15,0 3-62 16,0 16 0-16,0 9 4 16,0 4 21-16,0 0-20 15,0-2 0-15,0-7-1 16,0-7-4-16,0-6-1 15,0-5-3-15,0-5 4 0,0 0 10 16,0-3 12-16,0-13-8 16,0-6-14-16,0-1-1 15,0 0 1-15,0 1 1 16,0 0-1-16,0 5 0 16,5 3 3-16,2 3-3 15,5 3-4-15,0 7-1 16,3 1 0-16,3 0 4 15,0 6-3-15,-5 13-5 16,-3 5-2-16,-3 2-5 16,-3-3-3-16,1-2-31 15,2-5 13-15,2-5-4 16,0-4 3-16,5-5-21 0,5-2 6 16,-1 0-6-16,3-14-63 15,-2-8-30-15,-1-5 17 16,0-3 135-16,-3-4 60 15,-3-3 86-15,-5-5 62 16,-5-2-71-16,-2-3-65 16,0-1 17-16,0 10-40 15,3 10 9-15,0 13-9 16,-2 8-25-16,1 7-20 16,-1 0-4-16,5 22-27 15,-2 14 27-15,3 11 11 16,-3 7-1-16,-1 0 10 15,-1-2-1-15,1-5-6 0,0-3-3 16,1-5-6 0,-3-8-4-16,1-8-2 0,-1-7-15 15,-1-7-56-15,2-9-94 16,-2 0-16-16,0-12-71 16</inkml:trace>
  <inkml:trace contextRef="#ctx0" brushRef="#br0" timeOffset="6516.03">15351 5450 346 0,'0'0'167'16,"0"0"-152"-16,0 0 44 15,82-27-35-15,-40 23-12 0,3 4-12 16,-7 0-60 0,-18 0-297-16</inkml:trace>
  <inkml:trace contextRef="#ctx0" brushRef="#br0" timeOffset="7138.49">13989 6242 495 0,'0'0'6'0,"0"0"-4"15,0 0 34-15,-12 77-12 16,12-49 15-16,0 0-20 16,0-6-12-16,0-3 1 15,0-7-1-15,0-6 5 16,0-3-5-16,0-3 10 0,0 0 56 16,0-9-4-16,6-11-33 15,-3-10-29-15,0-7-5 16,-1-5 5-16,-2-5-6 15,1-2-1-15,2 0 1 16,2-2 2-16,2 5 1 16,3 9-4-16,4 9 1 15,2 11 5-15,1 10-6 16,2 7-3-16,-7 10-13 16,-2 19 12-16,-5 7 0 15,-5 5 3-15,0-1 2 16,-6-2 1-16,-12-5-2 15,0-7-5-15,-3-3 1 0,-1-6 4 16,3-4 0 0,-1-5 4-16,2-2 0 0,5-2-3 15,0-3-1-15,6 1-62 16,6-2-82-16,1 0-3 16</inkml:trace>
  <inkml:trace contextRef="#ctx0" brushRef="#br0" timeOffset="7442.77">14102 6350 238 0,'0'0'122'0,"0"0"-41"16,0 0 39-16,0 0-64 16,0 0 6-16,0 0 4 0,60-73-16 15,-59 57-40-15,-1 9 25 16,0 2-14-16,0 5-13 15,-1 0 6-15,-11 3 1 16,0 19-15-16,-4 4 0 16,5 5 0-16,5-1 0 15,5 0 0-15,1-5 2 16,0-2-2-16,12-6-2 16,6-4 1-16,3-7 1 15,0-3 1-15,-1-3-1 16,0 0-2-16,-4 0-67 15,-5-8-120-15,-8-9-80 16</inkml:trace>
  <inkml:trace contextRef="#ctx0" brushRef="#br0" timeOffset="7789.59">14260 6283 483 0,'0'0'41'0,"0"0"-30"16,0 0 36-16,0 0-12 15,110-5 20-15,-81 12-3 16,-2 4 12-16,-6 6-18 16,-7 3-45-16,-6 0 4 15,-6 2-5-15,-2-2 2 16,0-4-2-16,0-5 1 0,-2-5 1 16,-1-4 4-16,1-2-4 15,-1 0 10-15,0-2-4 16,-3-10-8-16,3-4 0 15,-1-2 0-15,4-3 5 16,0-4-2-16,0 2-3 16,7-1 8-16,3 3-7 15,6 4-1-15,4 4 2 16,-2 4-1-16,2 4-2 16,-3 3 1-16,-1 2-12 0,-1 0-136 15,-4 0-78 1</inkml:trace>
  <inkml:trace contextRef="#ctx0" brushRef="#br0" timeOffset="8090.28">14715 6202 546 0,'0'0'22'0,"0"0"-7"16,0 0 46-16,0 0-8 15,0 0 18-15,0 0-14 16,-14-40-23-16,-1 40-10 16,-3 1 3-16,-2 15-26 15,1 5-1-15,4 3 0 16,3 3 0-16,5 0 2 16,4-1 6-16,3-2 0 0,0-2-4 15,4-2-1-15,10-4-3 16,3-2 1-16,4-3-1 15,-3-6-5-15,6-5-53 16,1 0-146-16,-1-3-83 16</inkml:trace>
  <inkml:trace contextRef="#ctx0" brushRef="#br0" timeOffset="8373.03">14851 6304 134 0,'0'0'335'0,"0"0"-312"16,0 0 79-1,0 0-34-15,0 0-6 16,0 0-3-16,48-75-18 0,-48 66-1 16,-2 1-27-16,-11 3-9 15,-3 5 5-15,-2 0-3 16,0 1-5-16,0 16-1 16,4 4 0-16,4 2-5 15,7 0 1-15,3-2-3 16,0-3 5-16,12-3 0 15,9-4 2-15,4-4 3 16,8-4 3-16,3-3-6 16,2 0 0-16,-2-6-36 15,-6-9-111-15,-5-7-30 16,-6-2-263-16</inkml:trace>
  <inkml:trace contextRef="#ctx0" brushRef="#br0" timeOffset="8875.07">15121 5944 518 0,'0'0'65'16,"0"0"39"-16,0 0-92 15,0 0 12-15,0 0-24 16,0 102 98-16,-3-42-50 16,-1 10-6-16,-4 9-3 15,-3 7-17-15,-2-2-11 16,0-3-9-16,3-8 5 15,-1-9-7-15,2-12-1 0,3-12-1 16,2-12-2-16,1-9 4 16,3-11 1-16,0-5-1 15,0-3-7-15,0 0 2 16,0-7 5-16,0-15-1 16,6-9-4-16,1-7 3 15,-1-7-5-15,-3-4-9 16,0-5 13-16,-1 0-1 15,-1 6 4-15,4 6 3 16,1 9-3-16,5 7 3 16,4 6-2-16,3 6 1 15,2 4 2-15,4 5-4 16,-1 2-4-16,1 3 4 16,-3 0 0-16,0 5-3 0,-5 9-1 15,-7 3-9-15,-4 2-3 16,-5 0-5-16,0-3 7 15,-11 2-44-15,-9-2-16 16,-9 1 4-16,-4-3 1 16,1-2-33-16,5-4 3 15,6-8 4-15,10 0 37 16,7-1-37-16</inkml:trace>
  <inkml:trace contextRef="#ctx0" brushRef="#br0" timeOffset="9153.91">15358 5975 527 0,'0'0'77'16,"0"0"-64"-16,0 0-3 15,0 0-8-15,0 0 70 16,0 117-18-16,0-66 7 15,-1 6-18-15,-5-2-13 16,-1-1-12-16,2-5-1 16,2-4-9-16,3-6-7 15,0-7-1-15,0-6-1 16,0-9 1-16,0-5-14 0,0-7-67 16,0-5-89-1,0 0-75-15</inkml:trace>
  <inkml:trace contextRef="#ctx0" brushRef="#br0" timeOffset="9313.79">15336 6378 542 0,'0'0'30'16,"0"0"-17"-16,0 0 75 15,116-28-16-15,-67 22-17 16,1 0-55-16,-4-1-7 15,-13 0-182-15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33:22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12414 1489 9 0,'0'0'42'0,"0"0"-5"16,0 0 5-16,0 0-16 15,0 0 3-15,0 0-6 16,0 0 11-16,0 0-33 16,0 0-1-16,0 0 0 15,0 0-1-15,0 0 6 16,0 0-10-16,-3 0 1 16,1 0 4-16,-1 3 3 0,2-3-3 15,-1 0 2 1,1 3 2-16,-3-1 3 0,1-1-6 15,0-1 0-15,-2 2 0 16,2-2-1-16,0 1 1 16,2-1-3-16,1 0 2 15,0 0-2-15,0 0-2 16,0 0 1-16,0 0-26 16,0 0 17-16,1 0 12 15,5 0 5-15,3 0 1 16,1 0 19-16,1 0-18 15,1 0 8-15,3 0 14 16,0 0-5-16,4 0 1 16,-1 0-2-16,0 0-5 0,4 0-6 15,-1 0 7-15,2 0-4 16,-4 0-10 0,3 0 16-16,-1 0-15 0,-1 0 5 15,0 0-4-15,0 0-1 16,1-1-2-16,3 1 19 15,-1 0-16-15,0 0-4 16,1 0-3-16,1 0 0 16,2 0 0-16,1 0 2 15,1 0-1-15,-1-2 0 16,-1 2-1-16,2-1-1 16,0-1 1-16,2 1 1 15,2-1 0-15,0-3-1 16,-3 2 0-16,-4-4 1 15,0 5 3-15,1-3-1 0,4-1-3 16,2 4-1-16,1-2 1 16,0 1 7-16,-1 1-7 15,2-3-1-15,-4 5 1 16,2-3 1-16,-3 2 3 16,-2-1-4-16,3 1 3 15,-2-1 1-15,0 1-8 16,1-1 9-16,2 2-6 15,-3-2 1-15,1 2 0 16,-3 0 0-16,0 0 1 16,-4 0-1-16,3 0-5 15,1 0 5-15,0 0 4 0,1 0-3 16,1 0-1-16,-6 0 0 16,-1 0-1-16,-5 0 2 15,-3 0 0-15,-4 0-1 16,-5 0-1-16,-2 0-3 15,-3 0 3-15,0 0 0 16,0 0-1-16,1 0 2 16,-1 0 2-16,2 0-1 15,-2 0-2-15,0 0 3 16,0 0-4-16,0 0 1 16,0 0-4-16,0 0 5 15,0 0-20-15,0 0-16 16,0 0-35-16,0 8-30 0,0-2-28 15</inkml:trace>
  <inkml:trace contextRef="#ctx0" brushRef="#br0" timeOffset="7715.9">10558 2363 107 0,'0'0'44'0,"0"0"-27"16,0 0 56-16,0 0 25 16,0 0-46-16,0 0-26 15,0 0 2-15,-11 0-13 16,9 0 8-16,1 0 8 16,-2 0-10-16,3 0-4 15,-2 0-3-15,2 0 1 16,0 0-14-16,0 0-1 0,0 0 0 15,0 0-12-15,0 0 0 16,5 0-6-16,11 0 18 16,8 4 2-16,4-2 0 15,5-1-2-15,4 1 1 16,4-2 8-16,3 0-8 16,3 0-2-16,8 0 5 15,3 0-10-15,2 0 9 16,-1-6-3-16,-2 3 0 15,-6-4-2-15,-4 4 2 16,-3 1 7-16,-1 0-6 16,-4 2-1-16,-2 0 4 15,2 0-4-15,-4 0 0 16,4 0-3-16,0 0 3 0,6 0-1 16,1-4 2-16,8-2-5 15,4-2 2-15,6 1-3 16,5 0 5-16,1-2 9 15,-2 3-9-15,-2 1 0 16,1 1 1-16,-4-1 1 16,1 2 2-16,-6 3-4 15,-3-2 0-15,1-3-1 16,-1 3-2-16,0-3 3 16,1-2-2-16,-2 2 6 15,3 0-4-15,-2-3 0 16,-1 4 2-16,-5 0-2 0,0 1 0 15,-4 2 5-15,-3-1-10 16,1 0 4-16,2 2 1 16,3-3 7-16,4 3-7 15,0-3-3-15,3 0 2 16,-4 0-3-16,6 0 4 16,-2 1 1-16,-2 2-1 15,-2-3 0-15,1 3-1 16,-3 0-5-16,-1-2 6 15,1 2 3-15,0-1 1 16,-2-1-8-16,-1 1 5 0,-1 1-2 16,1-2 2-1,-1 1-1-15,2 1 3 0,0 0-3 16,-1-2 0-16,5 2 0 16,1 0 0-16,2 0 0 15,2 0 0-15,1 0 0 16,-5-1 0-16,1 1 0 15,-3 0-5-15,-3 0 5 16,0 0 0-16,1 0 2 16,1 0-3-16,0 0 1 15,1 0-1-15,2 0 1 16,0 0 0-16,-1 0-3 16,2 0 3-16,0 0 0 15,-3 0-2-15,0 0 2 16,-1 0 0-16,0 0 5 0,-1 1-5 15,-3 2-3-15,1-1 1 16,-3-1 4-16,3 1-4 16,1-1 4-16,-1-1-1 15,-4 2 0-15,-4-2 0 16,-10 0 3-16,-8 0-1 16,-5 0-1-16,-9 0 3 15,-3 0 0-15,-2 0 7 16,-1 0 2-16,0 0-3 15,0 0 2-15,0 0-1 16,2 0-8-16,-1 0-4 16,-1 0-2-16,2 0 2 0,-2 0 0 15,0 0 1-15,0 0-1 16,0 0-13-16,0 0-52 16,0 0-39-16,-2-2-84 15</inkml:trace>
  <inkml:trace contextRef="#ctx0" brushRef="#br0" timeOffset="26078.06">16701 11403 7 0,'0'0'92'15,"0"0"-18"-15,0 0-8 16,0 0-3-16,0 0-13 16,0 0-7-16,0 0-35 15,0 0 8-15,-11 0-11 16,11 0 0-16,0 0 7 15,0 0-1-15,0 0-3 16,0 0-8-16,0 0 0 0,2 0 0 16,8 2 23-1,7-2-13-15,1 3 13 0,7-1-8 16,3-1 6-16,7 1-11 16,5-2 3-16,-1 0-13 15,1 0 2-15,1 0 6 16,-2 0-1-16,-1 0-4 15,-4 0-2-15,1 0 3 16,6-3-4-16,9-2 0 16,8 3 1-16,9 0 7 15,3 2-6-15,0 0 0 16,0 0-1-16,-3 0-1 16,-4 0 0-16,-5 0 0 15,-7 0 0-15,-2 0 2 16,-7 2-1-16,1 0 0 0,-4-2-1 15,3 2-4-15,1-2 4 16,2 0 4-16,2 1 5 16,0-1-9-16,3 0-3 15,2 0 2-15,-1 0-2 16,6 0 1-16,2 0 2 16,4 0 0-16,3-1 0 15,-1-1 0-15,-4 2 4 16,-4 0-5-16,-5 0 2 15,-4 0-2-15,-6 0 0 16,-2 0-1-16,-1 0 0 16,-5 0 0-16,0 0-2 0,-1 0 4 15,0 0-1-15,-1 0-4 16,0 0 2-16,3-2 3 16,2 0-2-16,2 2 2 15,3 0 0-15,2 0 0 16,1 0-3-16,1 0 3 15,2 0 1-15,0 0 3 16,-2 4-4-16,0-4-6 16,-1 2 5-16,-2-2 2 15,-3 0-1-15,-2 0 0 16,-4 0 0-16,-4 0 0 16,-5 0 2-16,2 0-2 15,3 0 3-15,1 0-7 16,8 0 8-16,6 0-4 0,4 0 0 15,3 0 1-15,3 0 0 16,2 4-1-16,-2 0 0 16,-3 3-1-16,-5-4 1 15,-3 2 6-15,-5-1-6 16,-3-2 0-16,-6 1-1 16,-6-3 1-16,-9 3 2 15,-7-2-2-15,-6-1 0 16,-2 0-7-16,0 0 5 15,0 0-1-15,0 0 1 16,0 0-3-16,0 0 3 16,0 0-10-16,0 0-19 15,0 2-17-15,0 3-18 0,0 0 13 16,-12 5-43-16,-3-2-43 16</inkml:trace>
  <inkml:trace contextRef="#ctx0" brushRef="#br0" timeOffset="74825.3">11574 17466 370 0,'0'0'0'0,"0"0"-5"16,0 0 5-16,0 0 9 15,0 0-9-15,0 0-16 16,0 0 11-16,0 0 5 16,0 0 26-16,0 0-2 0,0 0 12 15,24-4-2-15,-12 3-22 16,4-1 18-16,5-1-5 15,6-1-10-15,7 1-4 16,8 1 5-16,9 0 15 16,5 2-12-16,4 0-19 15,0 0 0-15,-5 0 0 16,-1 0 0-16,-5 0 2 16,-1 0-1-16,4 0-1 15,-1 0-4-15,1 0 3 0,2 0 1 16,1 0 12-1,-2 0-11-15,1 0 5 0,2-1 0 16,0-3-4-16,4 0-1 16,1 1 15-16,0-2-13 15,0 2 2-15,-1 1-3 16,0 2-4-16,-2 0 2 16,0 0 0-16,-3 0 4 15,-1 0-4-15,-5 0-2 16,-1 0 2-16,-2 0 0 15,2 0 1-15,5 0-1 16,1 0-1-16,6 0 1 16,1 0-3-16,3 0 3 15,0 0 0-15,0 0-2 16,0 0 1-16,1 4 1 0,-4 2 0 16,-3-3 1-16,-3-1-1 15,-4 2 0-15,0-2-6 16,2-1-2-16,2 1 8 15,-1-2 0-15,0 2 4 16,-4-2-9-16,-2 2 3 16,-2-1 0-16,2 1-2 15,-3-1-3-15,1 0 7 16,2 1 4-16,0-2-4 16,0 0-2-16,1 1-7 15,-1-1 9-15,2 2-3 16,1-1 1-16,-3-1-7 0,2 4 8 15,-1-4-5-15,-1 0-1 16,1 3-1-16,-2-3 3 16,0 0 3-16,-2 3 2 15,0-2-10-15,1-1 10 16,2 2 0-16,-1-2-7 16,0 1 2-16,-3 2 10 15,-2-3-10-15,-1 2 8 16,0-2-4-16,1 0 1 15,2 0-4-15,3 0-4 16,-1 0 6-16,1 0-4 16,-1 0 2-16,-1 0 4 15,-2 0-2-15,2 0-12 16,-2 0-3-16,3 0 14 16,-1 0-1-16,1 0 5 0,-3 0-2 15,-1 0 2-15,-3 0 3 16,-3 0 0-16,-3 0-8 15,-1-3 2-15,3-2 2 16,-1 1 6-16,0 1-4 16,-3-1 0-16,-1 1 2 15,-1 2 4-15,-5-2 3 16,0 2 3-16,-4-1-13 16,-1 2 8-16,-2-1-9 15,-2 1 1-15,-3 0-1 16,-4 0 1-16,-2 0-1 15,-1 0 2-15,0 0-2 0,-2 0 0 16,-2 0-3-16,-1 0 2 16,2 0-8-16,-2 0 4 15,0 0-25-15,0 0-26 16,0 0-99-16,0 0-165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35:14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3460 3542 38 0,'0'0'11'16,"0"0"13"-16,0 0 1 16,0 0 3-16,0 0-23 15,0 0-5-15,0 0 3 16,0 0 23-16,0-5 46 16,0 5-6-16,0-3-15 15,0 3-22-15,0 0-6 16,0 0 3-16,0 0-18 15,0 0-6-15,0 0 6 16,0 0-3-16,0 0 8 0,0 0-2 16,0-3 1-16,0 3 1 15,0 0-13-15,0-1-17 16,0 0 3-16,9-2 14 16,10-1 5-16,7-1 3 15,2 1-7-15,5-2 2 16,0 4 0-16,-5 0 4 15,2 1-4-15,-5 1-3 16,-4 0 0-16,0 0 0 16,3 0 7-16,6 0-7 15,7 0 0-15,8 0 0 16,10-2 3-16,2-3 5 16,2 1-2-16,1 1-4 0,-2 0 0 15,-1 2 0 1,-2 0 2-16,-4-1-4 0,-2-1 0 15,-4 0-1-15,-1 1 1 16,-2-1 0-16,1 1-6 16,2 0 6-16,4-2 4 15,5-2-2-15,0 0-1 16,4 2 1-16,-1-3-2 16,-1 5 0-16,-2-2-3 15,-6 1 6-15,-2 0 1 16,-4 1-4-16,-6 2-2 15,-1 0 2-15,-2 0 4 0,0 0-4 16,0 0 0-16,4 0 0 16,4 0 0-16,3 0 0 15,8 0 0-15,2-2-1 16,6 1-6-16,-5-2 7 16,5 0 2-16,-4 0 4 15,-1 0-5-15,-1-2 0 16,0 0-2-16,1 1 6 15,0-1-4-15,0 2 0 16,2-4-1-16,-3 6 0 16,3-1 0-16,-2 1 1 15,-2 1 3-15,2 0-3 16,-2 0 1-16,2 0-2 16,-1 0-2-16,-1 0 1 15,-2 0 2-15,4-2 0 0,0 2 2 16,2 0-3-16,0 0 1 15,-2 0 0-15,-1 0 0 16,-2 0-1-16,3 0-1 16,0 0 0-16,3 0-4 15,3 0 5-15,2 0-1 16,0-4 2-16,-4 0-2 16,1 1 3-16,-2 1-9 15,-2 1 14-15,-1 1-3 16,-2 0-4-16,-2 0 0 15,0 0 0-15,-2 0-1 16,0 0-2-16,-1 0 6 0,4 0 1 16,2 0-3-16,-3 0-1 15,-1 0-8-15,-1 0 8 16,-4 0 1-16,0 0 1 16,-3 0-2-16,0 0 0 15,1 0-2-15,0 0 2 16,3 0 0-16,-1-3 2 15,4 0-2-15,1 0 0 16,0 1 1-16,-1-1 1 16,1 3-1-16,0 0-2 15,1 0-4-15,0 0 3 16,0 0 2-16,-4 0 1 16,0 0 2-16,-7 0-3 0,6 0 1 15,-1 0 0-15,7 0-1 16,2 0 0-16,1 0 0 15,0 0 0-15,0 0 0 16,-4 0-4-16,1 0 9 16,-1 0-10-16,1-3 5 15,2 2 0-15,-1 1 4 16,-2 0-4-16,0 0 0 16,-4 0-1-16,0 0 1 15,-3 0 0-15,1 0 1 16,1 0-1-16,-1 0 2 15,4 0-2-15,-2 0 0 16,-1 0-10-16,-1 0 10 16,1 0 1-16,0 0-1 0,0 0 0 15,4 0 5-15,-1 0-4 16,0 0 2-16,-4 0-3 16,1 0-3-16,-3 0 3 15,5 0 0-15,3 0 3 16,4 0-3-16,0 0 0 15,2 0 0-15,-2 0-2 16,-1 0 5-16,1 2-3 16,2 1 0-16,-1-1 2 15,1 3 10-15,0-3-10 16,-5-2-2-16,-3 1 8 16,-7 1-8-16,-5-2 0 15,-7 1 6-15,-9-1 1 0,-2 0-10 16,-7 0 3-16,-3 0 0 15,-1 0 5-15,-7 0-5 16,1 0-3-16,-2 0 0 16,0 0-6-16,0 0-18 15,0 0-19-15,0 1 13 16,-3 1-29-16,-8-2-51 16,-1 3-74-16</inkml:trace>
  <inkml:trace contextRef="#ctx0" brushRef="#br0" timeOffset="9557.62">8637 6471 107 0,'0'0'0'15,"0"0"-6"-15,0 0 6 16,0 0 21-16,0 0 8 16,0 0-5-16,0 0 37 15,0-4 3-15,0 3 0 16,0 1-1-16,0 0-60 16,3-2-3-16,6 2 0 15,8-2 19-15,15-1-13 16,9 3 19-16,11-2 20 15,5-1-26-15,5 3-9 16,2 0 1-16,-1 0-10 0,3 0-1 16,-1 0 0-16,0 5 3 15,7 0-2-15,5-2-1 16,8 0-3-16,9-2 3 16,9-1-1-16,5 0 1 15,4 0 4-15,-3 0 3 16,-5 0-2-16,-2-1-4 15,-6 0 3-15,-2-1-3 16,1 1 5-16,3-3-5 16,-1 1 0-16,-3 1-1 15,0-1-7-15,-3 1 7 16,0-3 3-16,-1 0-3 16,-4 3-3-16,-5 1 3 15,-4-1 5-15,1 2-5 16,-5 0 2-16,0-1-6 0,5 1 6 15,-1 0-4-15,7 0 4 16,4 0-2-16,-3 0 0 16,0 0 0-16,-6 0 0 15,4 0 0-15,-4 0 0 16,-4 0-1-16,-1 0-4 16,-2 3 5-16,0-2 0 15,1 1 2-15,-3 1-7 16,-4 1 9-16,-7-1-4 15,-5-1 0-15,-5 1 0 16,-6-1 4-16,-2-2-4 16,-7 0 0-16,-5 2 1 0,-9-2-3 15,-9 0 5-15,-7 0-3 16,-3 0 2-16,-1 0-2 16,0 0-1-16,0 0-7 15,0 1-4-15,0-1-13 16,0 0-14-16,0 0-24 15,0 0-65-15,-10 0-186 16</inkml:trace>
  <inkml:trace contextRef="#ctx0" brushRef="#br0" timeOffset="61912.76">10739 12439 257 0,'0'0'14'0,"0"0"1"0,0 0 68 16,0 0-6-16,0 0-36 15,0 0-15-15,0 0-24 16,0 0 1-16,-25-14 1 16,25 14-4-16,0 0-1 15,0 0-2-15,0 0 1 16,0 0 2-16,0 0-7 16,0 0-3-16,0 0 10 15,6 0 3-15,3 0 1 16,4 0 3-16,1 0 15 0,2 0-22 15,2 0 11 1,4 0-8-16,8 1-3 0,9 1 6 16,13 0-3-16,14-1 7 15,8 1-4-15,5-1 2 16,2 1-7-16,-1 3 5 16,-4-3-6-16,0 2 1 15,-7-1-1-15,0 0 5 16,-4-1 1-16,7 1-6 15,6-3 2-15,3 0 2 16,4 0 4-16,-4 2-7 16,-3-2-1-16,-5 2 1 0,-3 0-1 15,-5 2 7 1,-8 0-7-16,-8-1-3 0,-4 0 3 16,-11 0 3-16,-4-2-3 15,-9-1-1-15,-9 0 1 16,-6 0 5-16,-6 0-1 15,0 0 34-15,0 0 11 16,0 0-42-16,0-4-1 16,-3 1 10-16,0 0-16 15,3 3 0-15,0 0-1 16,0 0-14-16,0 0-28 16,0 0-4-16,-3 0-13 15,-2 0-15-15,-6 0 1 16,-4 0-78-16,-6 0-93 15</inkml:trace>
  <inkml:trace contextRef="#ctx0" brushRef="#br0" timeOffset="74703.17">21053 14004 124 0,'0'0'11'15,"0"0"1"-15,0 0 36 16,0 0 36-16,0 0-32 16,0 0 4-16,0 0 4 15,0 0-35-15,9-39 1 0,-9 34-9 16,0 0 12-1,0 0 0-15,2-1-29 0,4 1 0 16,4-3-1-16,7 3 2 16,5-2 7-16,1 0 1 15,3 3-5-15,1 1-4 16,3 2 0-16,3 1 0 16,3 0 10-16,7 0-10 15,0 0 3-15,5 4-9 16,0 2 11-16,5 1-9 15,2-1 4-15,3 0-6 16,4-1 6-16,2 0 7 0,3-1-7 16,3 2 0-1,-3-1 0-15,-4-1-2 0,-4 2 7 16,-7-2-9-16,-1 1 4 16,0-1-5-16,4-1 4 15,6 0-2-15,5-1 3 16,4 1-11-16,6 0 4 15,0 2 1-15,0-1 10 16,-3 3-5-16,-2 0 1 16,-3-2-3-16,-1 0-1 15,3-3-3-15,8-2 7 16,5 0 2-16,0 0 6 16,3 0-8-16,2 0 0 15,1 0 0-15,1 0 0 16,-1 3 0-16,-5 1 4 0,-5 2-4 15,0-2 0-15,-3 2-3 16,-1-2 3-16,-2 1 0 16,-3-3 1-16,6 3-2 15,-1-3 2-15,-1 1 3 16,-4-1-3-16,-5 1-1 16,-6-1-2-16,-5 1 2 15,-4-1-1-15,-5-1 1 16,-3 1 0-16,-5-2 3 15,-5 1-3-15,-6-1-3 16,-7 1 3-16,-5-1 7 16,-6 2-7-16,-4-2 2 0,-1 0 0 15,-1 0-2-15,-2 0-1 16,0 0 1-16,0 0 10 16,0 0-2-16,0 0-5 15,0 0 1-15,0 0-4 16,0 0 0-16,0 0-4 15,0 0-24-15,0 3-28 16,0 2-23-16,-3 3-59 16,-11 0-8-16</inkml:trace>
  <inkml:trace contextRef="#ctx0" brushRef="#br0" timeOffset="88103.26">18549 15591 314 0,'0'0'0'15,"0"0"-2"-15,0 0 2 16,0 0 16-16,0 0-1 15,0 0-15-15,0 0-3 16,21-7 3-16,-8 7 24 16,10 0-4-16,5 0 13 0,6 0-1 15,8 0-9-15,3 0 0 16,4-2 22-16,2-1-22 16,-1 1-17-16,-2 1 15 15,0-2-8-15,2 1-10 16,3 1 8-16,7 0-10 15,1 1 22-15,3 0-23 16,6 0 0-16,0 0 1 16,-1 0-1-16,0 0-1 0,-3 0 1 15,0 0 8 1,4 0-8-16,3 0-3 16,2 0 3-16,1-3 0 0,0-1 0 15,1 1 0-15,0 1 0 16,0 1 0-16,-4-1-2 15,1 1 2-15,-3 1 2 16,-1 0-2-16,4 0-1 16,-2 0-5-16,0 0 6 15,-4 0-2-15,-1 0 1 16,1 0-3-16,0 0 3 16,2 0 0-16,-1 0 1 15,-2 0 0-15,-1 0 0 16,-1 3-1-16,2 0 2 15,-1 0-2-15,0 4 0 0,-1-3 1 16,1 0-1-16,-3 2 1 16,2-1-4-16,-1 0 1 15,-3 1 4-15,-1-1-1 16,-2-1 2-16,-4 0-1 16,0-1 0-16,1 0-1 15,0-1-4-15,2 1 4 16,-2 0 0-16,2 1-1 15,-1 0 1-15,2 2-2 16,1 0 0-16,-1-2 1 16,-2 2-19-16,-1 0 20 15,-4 0 0-15,-3-3-6 16,-6 2 4-16,-3-2 0 0,-2-2 2 16,-3 2 4-16,-1-3-4 15,3 1-6-15,4 1 0 16,3-1 5-16,4 0-5 15,0 1-1-15,-2 1 6 16,0-1 1-16,-2 1-8 16,2-3 1-16,-2 2-5 15,3 0 3-15,-1 1 12 16,1 0-3-16,-1-2 2 16,4 2-2-16,-1 0-2 15,4 0 0-15,0 0-1 16,0-2-6-16,-2 1 5 0,1-1 4 15,-3-1-9 1,1 2 7-16,-2-2-5 0,0 0 7 16,0 0-2-16,0 0 3 15,2 0-2-15,3 0-1 16,-3 0 0-16,5 0-12 16,-2 0 10-16,-3 0-5 15,3 0 7-15,-2 0-3 16,-2 0-3-16,-1-2 8 15,-5 1 8-15,-2-2 4 16,-3 0-8-16,-5 0 0 16,-6 0-1-16,-3-1 3 0,-2 1-3 15,-3 0-3 1,-5 1 2-16,-1 0 2 0,-3-1-2 16,-4 1 6-16,-2-1 15 15,-3 1 5-15,0 1-20 16,0 1 4-16,0-1-1 15,0-1-11-15,0-1-1 16,0 3-4-16,-3 0 5 16,-2 0-5-16,-1 0-36 15,-6 2-27-15,0 2-80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37:08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9672 9113 16 0,'0'0'22'0,"30"130"-1"16,-7-59-10-16,7-2-7 15,4-5-4-15,6-5 0 16,-1-6 0-16,-5 0 5 16,-4 0-4-16,-6-2-1 15,-6-4 2-15,-5-6 0 16,-1-3-4-16,0-2 2 16,-4 5-1-16,-4 4 1 0,-4 2 0 15,0-1 0-15,-12 0-3 16,-12 0-56-16</inkml:trace>
  <inkml:trace contextRef="#ctx0" brushRef="#br0" timeOffset="1311.07">9283 10626 192 0,'0'0'12'16,"0"0"26"-16,0 0 27 15,0 0 9-15,0 0-19 16,0 0-16-16,-39-36-5 15,32 35-3-15,4 1-8 0,0 0 3 16,0 0-21-16,-3 0-4 16,0 0 15-16,-6 4-9 15,0 3-1-15,-1 2-5 16,4-3 6-16,0 2-5 16,-1-2-4-16,2 0 5 15,-1 2 3-15,1-3-4 16,1 1 0-16,1 0 1 15,3-4-2-15,2 1-1 16,1-3 0-16,0 2-5 16,0 0 2-16,0 3-8 15,6 3 10-15,21-1-5 16,17 0 6-16,22-2 7 16,23-5-7-16,22 0 0 15,20-7 21-15,11-8-14 0,12-4 1 16,8 2 0-16,-4 3 3 15,0 3-11-15,-6 4 4 16,-10 3 1-16,-11 3-3 16,-13 1-2-16,-15 0 0 15,-8 0-4-15,-12 5 8 16,-8-1-8-16,-9-2 4 16,-12-1-8-16,-12-1-3 15,-17 0 5-15,-13 0-6 16,-9 0 12-16,-3 0 9 15,0 0 8-15,0-7-14 0,-7 0-3 16,-1 2-7-16,5 2-8 16,1 0-44-16,1 0-17 15,-1-2-139-15</inkml:trace>
  <inkml:trace contextRef="#ctx0" brushRef="#br0" timeOffset="25985.82">7454 5482 235 0,'0'0'6'0,"0"0"-6"16,0 0 0-16,0 0 11 0,0 0 44 15,0 0-39-15,0 0-12 16,0 0 2-16,0 0 3 16,14-27-5-16,-14 27-5 15,0 0 1-15,3 0-6 16,5 0 5-16,2 1 1 16,3 5 8-16,5 2-1 15,9 0-4-15,4-2 30 16,8 1 10-16,6-3-20 15,4 0-18-15,0-2 2 16,-2 0 0-16,2-2-2 16,0 0 8-16,5 0-7 15,1 0-5-15,0 0 6 0,2 0 1 16,-5 0-6-16,3 0 3 16,-3-3 1-16,2-1-6 15,-3 0 4-15,1-1-4 16,-3 2 3-16,-4-2-1 15,-2 2 0-15,-6 1 0 16,-1-2-1-16,2 1-1 16,3 1 1-16,4 1 1 15,13-2-1-15,14 0-1 16,8-2-4-16,10 0 4 16,4 1 13-16,0-1-9 15,-2 4-3-15,-5 1 1 16,-8 0-2-16,-6-2 0 15,1 2 1-15,0-2-1 0,-3-1 1 16,2-2 2-16,-3 3-3 16,2-2 0-16,1 1 0 15,-1-2 1-15,-2 0-1 16,4 0-1-16,-3-2 1 16,-3 4 1-16,2 0 4 15,0 1-5-15,-2 2 14 16,-3 0 2-16,-1 0-12 15,5 0-1-15,1 0-3 16,6 0-2-16,2-1 2 16,-1 1 1-16,-1 0-1 15,0-1 1-15,-6-1-1 0,-1 1 0 16,-2-1 0-16,-6 0 0 16,-8 2 0-16,-7-3 2 15,-6 3 2-15,-3 0-4 16,-1-3-1-16,-5 0 0 15,-8 0-2-15,-7 3 3 16,-8-3 1-16,-5 3 4 16,-2 0 9-16,-1 0 15 15,0 0-13-15,2 0-16 16,-1 0 0-16,-1 0-1 16,0 0-11-16,0 0-37 15,0 0-25-15,2 0-87 16</inkml:trace>
  <inkml:trace contextRef="#ctx0" brushRef="#br0" timeOffset="27635.11">7844 7383 160 0,'0'0'121'0,"0"0"-121"16,0 0 0-16,0 0 4 16,0 0 29-16,0 0-33 0,0 6 1 15,9-6 7-15,0 1 16 16,1 0-4-16,5 1 3 16,5-1-11-16,5 2 9 15,8-2-13-15,8 1 5 16,6-2 8-16,5 3 12 15,1 1-6-15,-3-1-11 16,-1 2-7-16,0 0-3 16,-4 0 8-16,6-1-3 15,0 2-10-15,2 0 9 16,2-2-9-16,2 1 1 16,-2 1 3-16,5-1-10 15,1 0 7-15,3-1-2 16,0-1 0-16,2-2 2 15,-3 3-1-15,1-1 1 0,-3-1-2 16,3 2 1-16,6-1 9 16,3 4-9-16,3-3 3 15,3 1 1-15,5-1-5 16,4-3-2-16,1-1 2 16,1 1 0-16,-5-1 2 15,-5 2-4-15,1 0 4 16,-3-1-2-16,-1-1 1 15,-2 0-1-15,-1 0 1 16,-1 0-1-16,6 0 0 16,-2 0 1-16,-2 0-2 15,-4 0 3-15,-6 0-2 0,1 0 0 16,-1 0-3-16,4 0 3 16,1 0 1-16,2 0-1 15,-2-1 0-15,-3-3 0 16,-3 3 0-16,0 1 0 15,-2 0 0-15,-4 0 0 16,-2 0 0-16,1 0 0 16,1 0 0-16,0 0-2 15,0 0 4-15,-7 0-2 16,-3 0 0-16,-9 0-1 16,-9 0 1-16,-7 0 3 15,-8 0-3-15,-7 0 3 16,-4 0 1-16,-4 0-3 15,0-1-1-15,2-1 16 0,-2 2-2 16,1-1-2-16,-1 0 2 16,0-1-13-16,2-1-1 15,-1 2-2-15,1 0 1 16,-1-1 1-16,-1 0-3 16,2 2-5-16,-1-3-7 15,2 3-3-15,0-2-31 16,1 2-12-16,-2-1-33 15,-2-2-91-15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38:30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5086 2442 1 0,'0'0'16'0,"0"0"6"16,0 0-5-16,0 0-1 16,0 0-3-16,0 0-9 15,0 0 5-15,0 0 5 16,-12-3 11-16,12-1-12 15,-3 0 11-15,3-1-13 16,0 2 2-16,0 0 22 16,0 0-1-16,0 2-8 15,0-1 8-15,0 2-8 16,-3 0-10-16,3 0-11 16,0 0-1-16,0 0 3 0,0 0 2 15,0 0-9 1,0 0-3-16,0 0-13 0,0 0 9 15,14-1 7-15,11-1 10 16,9-3-10-16,8-1 1 16,3-2-2-16,8 2 2 15,7 0 9-15,4-1 14 16,0 3-20-16,-1 2 5 16,-5 1-9-16,-1 1 0 15,-1 0 1-15,4 0 4 16,1 0-2-16,0 0-4 15,-4-2 1-15,-2 1 0 16,-10-2-5-16,-3-1 10 0,-8 1-5 16,-8 1 2-1,-7-1-2-15,-7 3 0 16,-5 0-2-16,-4 0-9 0,-1 0-37 16,-2 0 31-16,1 0-10 15,1 0-44-15,-2 0-45 16,0 0 17-16</inkml:trace>
  <inkml:trace contextRef="#ctx0" brushRef="#br0" timeOffset="2294.05">10141 2400 53 0,'0'0'11'0,"0"0"32"16,0 0 20-16,0 0-17 15,0 0-37-15,0 0-9 0,0-6-7 16,0 6 3-16,0 0 3 15,3-2 2-15,3 2 11 16,9-3 6-16,1 3 0 16,7-5-5-16,0 1 7 15,4-1-3-15,1-1-5 16,2 1 2-16,5 4-2 16,-1-4-9-16,5 3 9 15,2 1-5-15,0 1-4 16,1 0 5-16,1 0 0 15,0 0-8-15,5-2 0 16,0 1-2-16,7 0 2 16,4-2 0-16,4 1 1 15,3 0-1-15,-2-1 0 16,0-2 2-16,-3 1-2 0,-1 0 0 16,-3 0 4-16,2 1-3 15,1 1-1-15,-2 0 1 16,0 2-3-16,-1-1 4 15,-1 1-2-15,-2 0 0 16,4 0 0-16,-1 0 0 16,-5 0 0-16,-1 0 2 15,-3 0-2-15,-2 0-2 16,-1 0 2-16,5 0-4 16,1-2 4-16,4-1-3 0,2 0 2 15,0 0 1 1,1 3 0-16,-1 0 2 0,-4 0-2 15,-5 0-1-15,-3 0-9 16,-8 0 10-16,-6 0 7 16,-5 0-7-16,-7 0 0 15,-2 0 0-15,-4 0 0 16,3 0 0-16,4 0 1 16,2 0-1-16,4 0-1 15,0 0 0-15,6 0 1 16,1 0-3-16,3 0 3 15,3 0 0-15,3 0-2 16,4 0 2-16,1 0 0 0,-1-3 0 16,-4 2-4-1,-1 1 3-15,-5-1 1 0,-3-1 0 16,1 2 2-16,-1-1-2 16,2 0 0-16,2-1-1 15,3 1 4-15,2-2-6 16,1 1 2-16,0-1 1 15,1-1 0-15,0 3 0 16,-2-1 1-16,3 1 3 16,-2 1-3-16,3-1-1 15,2 1-8-15,4-2 8 16,3 2 1-16,0-3-1 16,0 3 2-16,-2 0 2 15,-4-2-4-15,-1 2-1 0,-2 0 1 16,-4 0 0-16,0 0 2 15,-4 0-2-15,1 0-1 16,0 0-2-16,6-1 3 16,-2-3-4-16,5 3 4 15,1-1 7-15,0 2-7 16,-1 0 0-16,-2-1 0 16,3 1 0-16,-2 0 2 15,2-1-1-15,1 1-1 16,0-2 0-16,1 2-4 15,2 0 2-15,-2 0 2 16,1 0-1-16,-3 0 4 16,-4 0-3-16,-2 0 0 0,-4 0 1 15,2 0-1-15,0 0 0 16,1-1-1-16,6 0 1 16,-3 1 0-16,2-3 2 15,-2 2-2-15,3-3-2 16,1 3 2-16,5-1 0 15,2 2 4-15,4 0-4 16,3 0-4-16,-2 0 4 16,0 0 6-16,-1 0-6 15,-1 0-3-15,-2 0-3 16,2 0 6-16,0 0 0 16,-5 0 4-16,1 0-3 0,-3 0-2 15,0 0 0 1,0 0 1-16,2 0 2 0,1 2-1 15,-3-2 2-15,-1 0-6 16,-3 0 3-16,-5 0 0 16,0 0 3-16,-4 0-3 15,-1 0 0-15,-2 0-2 16,-1 0 4-16,-4 0-4 16,-4 0 5-16,-4 0-1 15,-6 0-2-15,-4 0 0 16,-3 0 5-16,-4-2-2 15,0 2 5-15,-3-2 1 16,-2 2-3-16,1-1 0 16,-2 1 1-16,0-2 2 15,1 2-4-15,2-1-4 0,3 0-1 16,0-1 4-16,0-1-7 16,-1 1 7-16,-1 2-4 15,-2 0 8-15,-1 0-2 16,-1-3 4-16,2 3-10 15,-2 0 0-15,0 0-8 16,0 0-12-16,0 0-64 16,0 0-127-16</inkml:trace>
  <inkml:trace contextRef="#ctx0" brushRef="#br0" timeOffset="49546.58">15825 13561 25 0,'0'0'29'15,"0"0"3"-15,0 0-7 16,0 0-12-16,0 0-8 15,0 0 4-15,0 0 9 16,0 0 6-16,0 0-7 16,0-13 25-16,0 10-10 15,0 2-5-15,0-1-10 0,0 2 10 16,0-1-14-16,0-3-11 16,5 1 0-16,2 0-1 15,2-2-1-15,3 4 4 16,3-2-4-16,4 3 1 15,1 0-1-15,4 0 0 16,4 0 1-16,2 0-1 16,4 0 6-16,2 0-6 15,0 0 3-15,5 0-3 16,1 0 4-16,4 0-1 16,1 0-4-16,0 3 2 15,-2 0 1-15,0 1 1 16,-2-2-3-16,0 3 1 0,2-2 0 15,-1 0-1 1,0 1 1-16,-2 1-1 0,0-1-1 16,1 0 1-1,-1 0 0-15,2 1 2 0,0-3-2 16,-3 1 3-16,0-1-3 16,-4-1 1-16,2-1-4 15,-2 0 6-15,0 1-4 16,1-1 1-16,3 0-5 15,4 0 5-15,3 0 0 16,0 0 0-16,-1 0 0 16,0 0 0-16,-1 0 0 15,-3 0 0-15,0 0 0 16,1 0-1-16,0 0 0 0,0 3-4 16,-1-1 5-16,2 3 0 15,-5-2 3-15,2 0-6 16,-4-2 5-16,-2-1-4 15,2 1 1-15,-4 1 1 16,2-1-2-16,-2-1 2 16,0 2 0-16,1-1 0 15,-1 0 0-15,3-1 0 16,0 0 0-16,-1 0 0 16,-1 0 0-16,-3 0 2 15,-2 0-2-15,2 0 1 16,0 0-1-16,1 0 0 15,3 0-5-15,3-1 5 0,-4-3 2 16,3 0-2 0,1 1 2-16,1 0-4 0,0 0 4 15,2 0-2-15,1 1 0 16,1-1 0-16,2-3 0 16,0 1 2-16,5 2-1 15,-2-1-1-15,-1-1 3 16,-1 3-2-16,-2-1-1 15,0 1 0-15,-2 1 2 16,2 1-2-16,0 0 0 16,2 0-5-16,-3 0 5 15,-1 0 0-15,-3 0-1 16,-3 0 6-16,-1 0-5 16,0 0 0-16,1 0-7 0,0 0 7 15,1 0 0-15,1-2 1 16,2 1 5-16,1 0-6 15,3-1 0-15,-2 1-2 16,1 1 0-16,2 0 1 16,-4 0 2-16,2 0-2 15,-3 0-4-15,0 0 5 16,2 0 0-16,1 3-1 16,-1-2 1-16,-1 0 0 15,-2 1 1-15,0-1-1 16,-1-1 0-16,0 2 2 0,2 1-5 15,0-3 7 1,-1 4-8-16,-1-3 1 0,-3 2 3 16,-3-1-5-16,-1 0-1 15,-2 0 6-15,2-2-5 16,-1 3 1-16,0-3 4 16,4 2 0-16,-1 0-5 15,4-2 4-15,0 0 1 16,-1 1-2-16,1-1 2 15,2 2-2-15,-2-2 2 16,0 0 0-16,1 0 0 16,-1 1 1-16,-2-1-2 0,-3 1 2 15,0 1-1 1,-2-1 0-16,0-1 0 0,1 0 0 16,-2 0-1-16,-4 0 0 15,0 0 0-15,-4 0-2 16,-2 0 0-16,0 0 3 15,3 0-3-15,-4 0 3 16,5 0-2-16,3 0 2 16,0-3 0-16,2 2 0 15,3 0-1-15,1-1 1 16,1 2 0-16,-1 0 1 16,1 0 0-16,-1 0-2 15,-2 0 0-15,2 0 0 16,1 0-6-16,1 0 4 15,0 0-2-15,4 0 1 0,2 2 1 16,0-1 3 0,0 2-4-16,0-1 0 0,0 2 2 15,-1 0-17-15,3-3 15 16,-3 2 0-16,1-2 4 16,-1 0 0-16,-3 2 0 15,1 0-2-15,-2 0 1 16,-1-1 0-16,1 1 1 15,-2 0-9-15,-1 0-20 16,-2 2 17-16,2-4 5 16,-1 1 5-16,0 1-3 15,0-3-4-15,1 5 7 16,-1-2-2-16,3 0-4 0,-2 0 3 16,-3 0-7-16,-4-3 4 15,-3 2 3-15,-4-2 0 16,-6 0 5-16,-2 0 2 15,-2 0 1-15,-3 0 4 16,1 0-7-16,-1 0 4 16,-2 0-6-16,-1 0 5 15,-1-2-4-15,-1 2 3 16,-1 0-2-16,0 0 12 16,0-3 6-16,0 3-7 15,0 0 5-15,0 0-3 16,2-2-8-16,-2 1-5 15,0-1 3-15,0 2-3 16,0 0-12-16,0 0-19 0,0 0-11 16,0 0-26-16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1T23:40:37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3509 3838 254 0,'0'0'1'0,"0"0"-1"16,0 0 15-16,0 0 60 15,0 0-5-15,0 0-39 16,0 0-15-16,0 0-16 16,-19 1-2-16,19-1-2 15,0 0 4-15,0 0 2 16,0 0 1-16,0 0-1 0,0 2 1 16,0-2 4-1,0 0-4-15,0 0-3 0,0 0-3 16,0 1-5-16,0 3-3 15,15-1 11-15,4 0 0 16,8 0 1-16,15-2 4 16,10-1 20-16,11 0 9 15,7 0-34-15,10-1 12 16,4-6-11-16,2 0 9 16,5 0-3-16,3 3-3 15,2-1 8-15,-1 4-12 16,-2-2 1-16,-4-1 2 0,-2 3 2 15,-1-2-5-15,-1-2-4 16,2 2 4-16,-2-4 0 16,6 2 5-16,-3 0-5 15,0 0 6-15,-3 2 3 16,-3 2-9-16,0 1 0 16,1 0 4-16,1 0-4 15,-2 0-9-15,3 0 9 16,5 0 0-16,4 0 0 15,5 0 2-15,1-8-8 16,0 3 11-16,3-1-10 16,-3 1 1-16,0-3 4 15,3 4 15-15,-5 0-15 0,-1 3 2 16,-6-2-4 0,-3 0-1-16,-1-2 3 0,2 0 0 15,-1-1 3-15,-2 0-8 16,-3-2 5-16,-7 2-1 15,-6 3-6-15,-7 3 7 16,-11 0 2-16,-7 0-2 16,-11 0 0-16,-7 0 2 15,-6 0 5-15,-9 0-5 16,-4 0-2-16,-6 0 0 16,-1 0 1-16,-1 0-2 15,0 0 1-15,0 0-2 16,0 0-22-16,0 0-29 15,0 0-69-15,0-3-210 0</inkml:trace>
  <inkml:trace contextRef="#ctx0" brushRef="#br0" timeOffset="62199.11">7332 8551 174 0,'0'0'0'16,"0"0"0"-16,0 0 67 16,0 0-41-16,0 0 13 15,0 0-17-15,0 0-6 16,0-11 17-16,0 11 10 16,0 0 9-16,-4 0-18 15,-1 0-8-15,-4 0-23 16,-1 0 2-16,-2 0 0 0,3 0-4 15,3 0 4-15,1 0-2 16,4 0-1-16,1 0-4 16,0 0 0-16,0 0 2 15,0 0 1-15,0 0-1 16,0 3 1-16,9-1 6 16,3 0 2-16,9-1 3 15,4-1 9-15,8 0-4 16,9 0 2-16,7 0-5 15,6 0-1-15,5 0 6 16,1 0-10-16,-2 0 7 16,-1 0-16-16,3 8 5 15,2 0 6-15,6 0-11 0,6-3 3 16,7-3-3-16,1-2 2 16,2 0-1-16,-1-2 3 15,4-5-3-15,0-6 0 16,-2 3 1-16,-2-1 2 15,-6-1 0-15,-7 2-4 16,-2 4 1-16,-14 4-2 16,-7 2-1-16,-7 0 2 15,-5 0-4-15,3 0 4 16,0 0 4-16,7 0-4 16,2 0-2-16,1-2-2 15,5 1 3-15,-1-3 1 0,-5-1-5 16,-2-2 3-16,-11 3 2 15,-10 3-7-15,-13 1-3 16,-6 0-8-16,-4 0 15 16,-2 0-4-16,0 0 0 15,0 0-1-15,0 0-13 16,-5 3-13-16,-4-1-77 16,-9 0-190-16</inkml:trace>
  <inkml:trace contextRef="#ctx0" brushRef="#br0" timeOffset="63451.39">7901 8061 122 0,'0'0'206'15,"0"0"-202"-15,0 0 39 16,0 0 18-16,0 0-9 16,0 0-16-16,-5-24-11 15,5 24 12-15,0 0-7 16,0 0-11-16,0 0-11 16,0 0-8-16,0 10-2 15,0 7 2-15,0 4 7 0,0 5 5 16,0 3 12-16,0 8-9 15,0 0 0-15,0-1-6 16,0-1-7-16,0-7-2 16,0-5 0-16,0-7 1 15,0-4-1-15,0-8-2 16,0-3 0-16,0-1 2 16,0 0 10-16,0 0 5 15,2-14 33-15,-2-9-32 16,0-9-16-16,0-6 0 15,0-8-7-15,-2-2-1 16,-4 2-1-16,3 5 8 16,3 7 1-16,0 10 0 0,0 7-1 15,14 5-3 1,5 4 1-16,3 3 1 0,2 5-2 16,0 0-7-16,-2 8 8 15,-4 6 0-15,-6 3 3 16,-7 0-2-16,-5 3 2 15,0-2 0-15,-14 0 5 16,-5-4-10-16,0-3 5 16,2-1-9-16,5-3-1 15,5-4 7-15,4-2 1 16,3-1 2-16,0 0 0 16,0 0-21-16,0 0 20 0,0 0-9 15,6 0-17-15,10 1 24 16,8 3 1-16,-3 3 2 15,4 3-1-15,-4 5 0 16,-1 0 1-16,-4 2 0 16,-7 4 0-16,-9 3 0 15,0 2 0-15,-3-2-5 16,-17 1 4-16,-7-4-5 16,1-4 5-16,-1-5-3 15,3-7 2-15,3-5 1 16,6 0 1-16,5-1 0 15,-2-12 5-15,10-3 5 16,1-1-6-16,1 1 5 0,0 3-8 16,0 2-2-1,0 1 1-15,6 4-6 0,3 2-16 16,0 0-27 0,3-1-62-16,1 0-127 0</inkml:trace>
  <inkml:trace contextRef="#ctx0" brushRef="#br0" timeOffset="63910.33">8163 8074 358 0,'0'0'45'0,"0"0"-27"16,0 0 16-16,0 0-20 15,0 0 9-15,0 0 17 16,57-3-5-16,-34 5-2 16,2 6-2-16,1 1 9 15,1 5-8-15,-3 2-27 16,-5 2 8-16,-5 0-12 16,-7 2 7-16,-2 1 2 15,-5-3-10-15,0-1 0 16,0-6 0-16,-6-4 1 15,-6-3-1-15,-1-4 0 16,-1 0 7-16,-2 0-3 16,2-11-3-16,-2-9 1 15,10-4-2-15,1 1 1 0,5-5 18 16,0 2-13-16,0 1 0 16,9 1 1-16,6 7-8 15,-3 3 1-15,1 4-5 16,-5 6 5-16,3 4 0 15,-1 0-8-15,-1 0-12 16,1 3-7-16,2 9-53 16,-4 1-21-16,-4-2-165 15</inkml:trace>
  <inkml:trace contextRef="#ctx0" brushRef="#br0" timeOffset="64336.37">8621 8043 481 0,'0'0'10'0,"0"0"-2"16,0 0 49-16,0 0-36 15,0 0-3-15,0 0-12 16,-54 30-6-16,39-3 3 16,-1 2 2-16,7 2-4 15,4-3 2-15,5-3-3 16,0-9 0-16,0-5 0 15,11-6 0-15,2-5 2 16,4 0-2-16,2-10 13 16,-2-10 5-16,-3-1-7 15,-6-2-2-15,-2 3 0 0,-6 0 3 16,0 3-6-16,0 3-5 16,0 9 5-16,0 0 27 15,0 5-10-15,0 0-23 16,0 17-4-16,0 8 2 15,0 0 2-15,0 3 0 16,0-5-1-16,10 0 0 16,-2-4 1-16,1-3 0 15,0-3 1-15,-2-6-1 16,4-2-2-16,-2-2-34 16,2-3-53-16,3 0-39 15,-3-15-130-15</inkml:trace>
  <inkml:trace contextRef="#ctx0" brushRef="#br0" timeOffset="64563.87">8781 7916 488 0,'0'0'7'16,"0"0"1"-16,0 0 1 15,0 0 20-15,0 0 2 16,4 102-17-16,-4-66-4 15,0 0-4-15,0 3-1 16,0-3 3-16,0-4-7 16,0-6-2-16,0-9 1 15,4-7-12-15,2-7-29 0,0-3-60 16,2-4-85-16</inkml:trace>
  <inkml:trace contextRef="#ctx0" brushRef="#br0" timeOffset="64868.74">8885 8011 294 0,'0'0'45'16,"0"0"-37"-16,0 0 11 15,0 0-15-15,0 0 4 16,0 0 34-16,4 32-23 16,-13-22-11-16,-4-2-5 15,1-4-3-15,5-1 6 16,1 0-2-16,4-1 9 0,1-2 2 15,1 0-15-15,0 0-7 16,0 2-14-16,6 4 21 16,7 3 52-16,4 1-17 15,2 1 0-15,0 2-20 16,-2-1-2-16,-3 0-1 16,-1 0-12-16,-4-1-4 15,-2 0 3-15,-4 1-21 16,-2-2-44-16,1-1-29 15,-2-7-128-15</inkml:trace>
  <inkml:trace contextRef="#ctx0" brushRef="#br0" timeOffset="65264.76">9095 8070 11 0,'0'0'52'0,"0"0"7"15,0 0 1-15,0 0 13 0,0 0-10 16,0 0-13-16,26-64 6 15,-26 49-24-15,0 2-8 16,0 5-11-16,0 3 41 16,-9 5-31-16,-3 0-23 15,-5 13 0-15,1 12-2 16,1 4 1-16,0 6 2 16,6-1 3-16,2-2-4 15,7-5 0-15,0-5-7 16,0-5 7-16,7-8-3 15,5-4-4-15,3-5-22 16,3 0-14-16,-3-14-136 16</inkml:trace>
  <inkml:trace contextRef="#ctx0" brushRef="#br0" timeOffset="65671.75">9328 7958 461 0,'0'0'40'15,"0"0"20"-15,0 0-26 16,0 0-28-16,0 0-4 16,0 0-2-16,-78 4 1 15,64 12-1-15,0 0 0 16,8-2-1-16,2-2-2 16,4 0-4-16,0-1 0 0,2-1 7 15,9 1-1 1,8-2 1-16,-1-1 1 0,5-4 3 15,0 1-2-15,0 0-1 16,-2-2 3-16,-9 3 0 16,0 1-1-16,-9 0-3 15,-3 3-2-15,0 0 2 16,0 1 1-16,-11 0 9 16,-7-1-6-16,-5-1 0 15,-4-2-1-15,-3-5 0 16,6 0-1-16,-2-2-2 15,3 0 1-15,2 0-1 16,6-5-1-16,3-4-6 0,8-2 0 16,4 3-29-1,0 2-52-15,0-2-109 0</inkml:trace>
  <inkml:trace contextRef="#ctx0" brushRef="#br0" timeOffset="94615.82">12654 11596 101 0,'0'0'47'15,"0"0"-35"-15,0 0-11 16,0 0 0-16,0 0 21 16,0 0-22-16,0 0-3 15,0 0 3-15,0 0-1 0,-1-16 1 16,4 16 6-16,3 2 0 15,3 1 10-15,1 1 33 16,4-3-17-16,3 2-3 16,3 0-2-16,8-1 16 15,9 1-25-15,5 0 2 16,10-1-17-16,5 0 2 16,8 0 0-16,9 0-3 15,5 1 0-15,0-3-4 16,1 3 4-16,-1-3 1 15,-4 0-3-15,1 3-1 16,-3-2 1-16,-3 0 0 16,-4 1 0-16,2 1-3 15,0-2 3-15,0 0 0 16,5 1 0-16,0-1 1 0,-2-1 3 16,3 2-4-1,-2 0 1-15,2 0-1 0,-1-1-1 16,-1-1 1-16,-1 2 0 15,1-2 0-15,7 0-4 16,5 1 2-16,12-1-5 16,6 1 7-16,4 1 0 15,0-2 2-15,-5 2-2 16,-7 0 1-16,-6 0 3 16,-4 1-3-16,-5 2-1 15,-5-3 0-15,-2 3 0 16,3-3-1-16,2 2 0 0,4 2 1 15,2-1 1-15,1 0-1 16,-2-1 0-16,-3 1 2 16,-4-1-2-1,-6 2 3-15,-6-2-1 0,-6 0-2 16,-5 1 1-16,2-3-2 16,2 1 1-16,4 1 0 15,3 0-2-15,-4-2 1 16,-2-1 1-16,-9 1 0 15,-6-1 2-15,-11-1-1 16,-7 0-1-16,-11 0 2 16,-7 0 14-16,-4 0 17 15,-2 0-17-15,0 0-15 0,0 0 1 16,0 0-2-16,0 0 0 16,-3 0-15-16,-5 0-19 15,-2 0-8-15,-4 0-21 16,1-3-31-16,-5 0-47 15</inkml:trace>
  <inkml:trace contextRef="#ctx0" brushRef="#br0" timeOffset="135811.64">6855 13603 61 0,'0'0'0'0,"0"0"-6"16,0 0 6-16,0 0 4 15,0 0 32-15,0 0-6 16,0 0-8-16,0 0 6 16,0 1 14-16,0-1-5 15,0 0-15-15,0 0 8 16,0 0 7-16,0 0-5 16,0 0-16-16,0 0-6 15,0 0-10-15,0 0-4 16,0 0 2-16,0 1-2 15,6 3 2-15,6 1 1 0,9 2 2 16,4-2-2-16,11-2 2 16,3 2-2-16,7-4 2 15,6-1-1-15,2 0 1 16,6 0 4-16,1 0-5 16,4 0 0-16,1 0-1 15,1-6 2-15,0 3 0 16,0 0 0-16,2 1-1 15,-5 1 6-15,0-1-6 16,2 1 0-16,1-1 1 16,0 1 2-16,6-1-6 0,-3 2 3 15,-1 0 0-15,1 0 0 16,-3 0 3-16,2-3-6 16,2-2 7-16,1 1-4 15,-2 1 0-15,3-1-1 16,-1 1 1-16,-2-3 0 15,3 2 0-15,0-1 3 16,-1 1 0-16,-1-2-3 16,1 0 0-16,-2 1 1 15,4 0-5-15,1 1 10 16,-2 3-12-16,-4-1 9 16,-7 1-7-16,-2-1 8 15,0 2-8-15,-1 0 2 16,2 0 1-16,2 0-2 0,0 0 3 15,1 0 0-15,3-2 0 16,-3-1 0-16,0 1 0 16,-1-1-1-16,-4 0 2 15,-2-1-3-15,-1 2 3 16,-3-1-2-16,1-2 0 16,-1 4 1-16,-3-1-9 15,-3 2-3-15,-3-1-3 16,-7 1-7-16,-3 0 4 15,-11 0 6-15,-5 0 0 16,-11 0 4-16,-4-3 1 16,-1 3-2-16,-2-2 7 0,0 0 2 15,0 2-18-15,0 0-62 16,0 0-48-16</inkml:trace>
  <inkml:trace contextRef="#ctx0" brushRef="#br0" timeOffset="139816.97">10797 14642 97 0,'0'0'0'0,"0"0"2"16,0 0 0-16,0 0 15 15,0 0 18-15,0 0-24 16,0 0 11-16,20-34 6 15,-13 30 13-15,0-1-11 16,-2 2-23-16,1 0 7 16,0 2-13-16,1 0 1 15,1-1 1-15,4 0 8 16,4-1 10-16,8 2-18 16,2 0 0-16,5 0-3 0,6-1 0 15,3-1 7 1,5 2-6-16,6-1-1 0,1 1 2 15,4 1 9 1,4 0-8-16,0 0 6 0,1 0-2 16,0 0-5-16,-1 6 1 15,-2-2 3-15,-4 1-3 16,1-3-6-16,2 0 6 16,2-2-3-16,4 0 0 15,3 0-1-15,2 0 1 16,7 0-1-16,1 0 2 15,4 0-3-15,2-4 1 16,-1-1-4-16,-5 1 10 16,-6 2 3-16,-7 2-8 0,-6 0 0 15,-4 0-4 1,-1 0 4-16,1 0 4 0,3 0-4 16,1 0-1-16,10 0-4 15,6 0 7-15,2 0-4 16,4 2-17-16,-6-1 2 15,-2-1 11-15,-1 0-22 16,-1 0 26-16,0 0 2 16,1 0 0-16,0 0 0 15,2 0 0-15,1 0-10 16,0 0-1-16,-2 0 10 16,-7 0 2-16,-4 0-2 15,-9 0 4-15,-5 0-6 16,-7 0-10-16,-8 0-12 15,-5 0 13-15,-7 0 2 0,-9 0 3 16,-4 0 2-16,-6 0 5 16,0 0 8-16,0 0 5 15,0 0-13-15,0 0-10 16,0-1-53-16,0 1-43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1-Structure and Types of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Goal based agents</a:t>
            </a:r>
          </a:p>
          <a:p>
            <a:r>
              <a:rPr lang="en-US" sz="2400" dirty="0"/>
              <a:t>Along with the current state information the Agent need some sort of </a:t>
            </a:r>
            <a:r>
              <a:rPr lang="en-US" sz="2400" dirty="0">
                <a:solidFill>
                  <a:srgbClr val="C00000"/>
                </a:solidFill>
              </a:rPr>
              <a:t>goal information</a:t>
            </a:r>
          </a:p>
          <a:p>
            <a:r>
              <a:rPr lang="en-US" sz="2400" dirty="0"/>
              <a:t>Goals describe </a:t>
            </a:r>
            <a:r>
              <a:rPr lang="en-US" sz="2400" dirty="0">
                <a:solidFill>
                  <a:srgbClr val="C00000"/>
                </a:solidFill>
              </a:rPr>
              <a:t>situations that are desirable</a:t>
            </a:r>
          </a:p>
          <a:p>
            <a:r>
              <a:rPr lang="en-US" sz="2400" dirty="0"/>
              <a:t>Involves questions like “</a:t>
            </a:r>
            <a:r>
              <a:rPr lang="en-US" sz="2400" dirty="0">
                <a:solidFill>
                  <a:srgbClr val="C00000"/>
                </a:solidFill>
              </a:rPr>
              <a:t>What will happen if I do such and such  action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C00000"/>
                </a:solidFill>
              </a:rPr>
              <a:t>Will that make me happy?</a:t>
            </a:r>
            <a:r>
              <a:rPr lang="en-US" sz="2400" dirty="0"/>
              <a:t>”</a:t>
            </a:r>
          </a:p>
          <a:p>
            <a:pPr lvl="1"/>
            <a:r>
              <a:rPr lang="en-US" sz="2200" dirty="0"/>
              <a:t>Reflex agent: Breaks if the car in front brakes</a:t>
            </a:r>
          </a:p>
          <a:p>
            <a:pPr lvl="1"/>
            <a:r>
              <a:rPr lang="en-US" sz="2200" dirty="0"/>
              <a:t>Goal based:  Goal is not to hit the car in front.</a:t>
            </a:r>
          </a:p>
          <a:p>
            <a:pPr lvl="2"/>
            <a:r>
              <a:rPr lang="en-US" sz="2000" dirty="0"/>
              <a:t>Reason out that the if the car in front </a:t>
            </a:r>
            <a:r>
              <a:rPr lang="en-US" sz="2000" dirty="0">
                <a:solidFill>
                  <a:srgbClr val="C00000"/>
                </a:solidFill>
              </a:rPr>
              <a:t>brakes</a:t>
            </a:r>
            <a:r>
              <a:rPr lang="en-US" sz="2000" dirty="0"/>
              <a:t>, it can </a:t>
            </a:r>
            <a:r>
              <a:rPr lang="en-US" sz="2000" dirty="0">
                <a:solidFill>
                  <a:srgbClr val="C00000"/>
                </a:solidFill>
              </a:rPr>
              <a:t>slow down</a:t>
            </a:r>
            <a:r>
              <a:rPr lang="en-US" sz="2000" dirty="0"/>
              <a:t>, and given the world around, the only </a:t>
            </a:r>
            <a:r>
              <a:rPr lang="en-US" sz="2000" dirty="0">
                <a:solidFill>
                  <a:srgbClr val="C00000"/>
                </a:solidFill>
              </a:rPr>
              <a:t>action</a:t>
            </a:r>
            <a:r>
              <a:rPr lang="en-US" sz="2000" dirty="0"/>
              <a:t> that will </a:t>
            </a:r>
            <a:r>
              <a:rPr lang="en-US" sz="2000" dirty="0">
                <a:solidFill>
                  <a:srgbClr val="C00000"/>
                </a:solidFill>
              </a:rPr>
              <a:t>achieve the goal </a:t>
            </a:r>
            <a:r>
              <a:rPr lang="en-US" sz="2000" dirty="0"/>
              <a:t>of not hitting the car in front is </a:t>
            </a:r>
            <a:r>
              <a:rPr lang="en-US" sz="2000" dirty="0">
                <a:solidFill>
                  <a:srgbClr val="C00000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brake.</a:t>
            </a:r>
          </a:p>
          <a:p>
            <a:r>
              <a:rPr lang="en-US" sz="2400" dirty="0"/>
              <a:t>Advantage: </a:t>
            </a:r>
            <a:r>
              <a:rPr lang="en-US" sz="2400" dirty="0">
                <a:solidFill>
                  <a:srgbClr val="C00000"/>
                </a:solidFill>
              </a:rPr>
              <a:t>more flexible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Knowledge</a:t>
            </a:r>
            <a:r>
              <a:rPr lang="en-US" sz="2200" dirty="0"/>
              <a:t> that supports the decision </a:t>
            </a:r>
            <a:r>
              <a:rPr lang="en-US" sz="2200" dirty="0">
                <a:solidFill>
                  <a:srgbClr val="C00000"/>
                </a:solidFill>
              </a:rPr>
              <a:t>can be modified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If it starts to rain the agent can update its knowledge of how effectively its brakes will operate.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All relevant behaviors will now get altered to suit the new condition(rain)</a:t>
            </a:r>
          </a:p>
          <a:p>
            <a:pPr marL="342900" lvl="1" indent="-342900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C00AA8-8E0C-438B-B302-DF1498C382A5}"/>
                  </a:ext>
                </a:extLst>
              </p14:cNvPr>
              <p14:cNvContentPartPr/>
              <p14:nvPr/>
            </p14:nvContentPartPr>
            <p14:xfrm>
              <a:off x="1256400" y="1328400"/>
              <a:ext cx="4953960" cy="394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C00AA8-8E0C-438B-B302-DF1498C382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040" y="1319040"/>
                <a:ext cx="4972680" cy="39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26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55209-EEA5-4D19-B1A4-3C3091388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45" r="2891"/>
          <a:stretch/>
        </p:blipFill>
        <p:spPr>
          <a:xfrm>
            <a:off x="140676" y="370755"/>
            <a:ext cx="10846192" cy="6428426"/>
          </a:xfrm>
        </p:spPr>
      </p:pic>
    </p:spTree>
    <p:extLst>
      <p:ext uri="{BB962C8B-B14F-4D97-AF65-F5344CB8AC3E}">
        <p14:creationId xmlns:p14="http://schemas.microsoft.com/office/powerpoint/2010/main" val="312564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Utility based agents</a:t>
            </a:r>
          </a:p>
          <a:p>
            <a:r>
              <a:rPr lang="en-US" sz="2400" dirty="0"/>
              <a:t>Utility here means the </a:t>
            </a:r>
            <a:r>
              <a:rPr lang="en-US" sz="2400" dirty="0">
                <a:solidFill>
                  <a:srgbClr val="C00000"/>
                </a:solidFill>
              </a:rPr>
              <a:t>quality of being useful</a:t>
            </a:r>
          </a:p>
          <a:p>
            <a:r>
              <a:rPr lang="en-US" sz="2400" dirty="0"/>
              <a:t>Goals not enough to generate high quality behavior in most environments</a:t>
            </a:r>
          </a:p>
          <a:p>
            <a:r>
              <a:rPr lang="en-US" sz="2400" dirty="0"/>
              <a:t>For example, there are many action sequences that will get the taxi to the destination (</a:t>
            </a:r>
            <a:r>
              <a:rPr lang="en-US" sz="2400" dirty="0" err="1"/>
              <a:t>quicker,safer,more</a:t>
            </a:r>
            <a:r>
              <a:rPr lang="en-US" sz="2400" dirty="0"/>
              <a:t> </a:t>
            </a:r>
            <a:r>
              <a:rPr lang="en-US" sz="2400" dirty="0" err="1"/>
              <a:t>reliable,cheaper</a:t>
            </a:r>
            <a:r>
              <a:rPr lang="en-US" sz="2400" dirty="0"/>
              <a:t> etc.)</a:t>
            </a:r>
          </a:p>
          <a:p>
            <a:r>
              <a:rPr lang="en-US" sz="2400" dirty="0"/>
              <a:t>One state is </a:t>
            </a:r>
            <a:r>
              <a:rPr lang="en-US" sz="2400" dirty="0">
                <a:solidFill>
                  <a:srgbClr val="C00000"/>
                </a:solidFill>
              </a:rPr>
              <a:t>better</a:t>
            </a:r>
            <a:r>
              <a:rPr lang="en-US" sz="2400" dirty="0"/>
              <a:t> than the other then it must have </a:t>
            </a:r>
            <a:r>
              <a:rPr lang="en-US" sz="2400" dirty="0">
                <a:solidFill>
                  <a:srgbClr val="C00000"/>
                </a:solidFill>
              </a:rPr>
              <a:t>higher utility </a:t>
            </a:r>
            <a:r>
              <a:rPr lang="en-US" sz="2400" dirty="0"/>
              <a:t>for the agent 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Goal based</a:t>
            </a:r>
            <a:r>
              <a:rPr lang="en-US" sz="2400" dirty="0"/>
              <a:t>: state is </a:t>
            </a:r>
            <a:r>
              <a:rPr lang="en-US" sz="2400" dirty="0">
                <a:solidFill>
                  <a:srgbClr val="C00000"/>
                </a:solidFill>
              </a:rPr>
              <a:t>happy or unhappy </a:t>
            </a:r>
            <a:r>
              <a:rPr lang="en-US" sz="2400" dirty="0"/>
              <a:t>for the agent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Utility based</a:t>
            </a:r>
            <a:r>
              <a:rPr lang="en-US" sz="2400" dirty="0"/>
              <a:t>:  exactly </a:t>
            </a:r>
            <a:r>
              <a:rPr lang="en-US" sz="2400" dirty="0">
                <a:solidFill>
                  <a:srgbClr val="C00000"/>
                </a:solidFill>
              </a:rPr>
              <a:t>how happy </a:t>
            </a:r>
            <a:r>
              <a:rPr lang="en-US" sz="2400" dirty="0"/>
              <a:t>the state could make the agent if it could be achieved.</a:t>
            </a:r>
          </a:p>
          <a:p>
            <a:r>
              <a:rPr lang="en-US" sz="2400" dirty="0"/>
              <a:t>Utility function: </a:t>
            </a:r>
            <a:r>
              <a:rPr lang="en-US" sz="2400" dirty="0">
                <a:solidFill>
                  <a:srgbClr val="C00000"/>
                </a:solidFill>
              </a:rPr>
              <a:t>maps a state to a real no</a:t>
            </a:r>
            <a:r>
              <a:rPr lang="en-US" sz="2400" dirty="0"/>
              <a:t>, which describes the </a:t>
            </a:r>
            <a:r>
              <a:rPr lang="en-US" sz="2400" dirty="0">
                <a:solidFill>
                  <a:srgbClr val="C00000"/>
                </a:solidFill>
              </a:rPr>
              <a:t>degree of happiness.</a:t>
            </a:r>
          </a:p>
          <a:p>
            <a:pPr marL="342900" lvl="1" indent="-342900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CCB779-76C9-45E7-841B-27EF0382ABFC}"/>
                  </a:ext>
                </a:extLst>
              </p14:cNvPr>
              <p14:cNvContentPartPr/>
              <p14:nvPr/>
            </p14:nvContentPartPr>
            <p14:xfrm>
              <a:off x="687600" y="551160"/>
              <a:ext cx="6571800" cy="548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CCB779-76C9-45E7-841B-27EF0382AB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541800"/>
                <a:ext cx="6590520" cy="55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6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C7185-D61A-4B0D-877B-1218992B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94" r="2868"/>
          <a:stretch/>
        </p:blipFill>
        <p:spPr>
          <a:xfrm>
            <a:off x="-126610" y="116196"/>
            <a:ext cx="10902462" cy="674180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2AF3C8-4744-4111-AE5B-D1391629B30C}"/>
                  </a:ext>
                </a:extLst>
              </p14:cNvPr>
              <p14:cNvContentPartPr/>
              <p14:nvPr/>
            </p14:nvContentPartPr>
            <p14:xfrm>
              <a:off x="3019320" y="2653560"/>
              <a:ext cx="4390560" cy="85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2AF3C8-4744-4111-AE5B-D1391629B3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9960" y="2644200"/>
                <a:ext cx="4409280" cy="8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98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Learning agents</a:t>
            </a:r>
          </a:p>
          <a:p>
            <a:r>
              <a:rPr lang="en-US" sz="2400" dirty="0"/>
              <a:t>Divided into </a:t>
            </a:r>
            <a:r>
              <a:rPr lang="en-US" sz="2400" dirty="0">
                <a:solidFill>
                  <a:srgbClr val="C00000"/>
                </a:solidFill>
              </a:rPr>
              <a:t>four c</a:t>
            </a:r>
            <a:r>
              <a:rPr lang="en-US" sz="2400" dirty="0"/>
              <a:t>onceptual components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Learning element</a:t>
            </a:r>
            <a:r>
              <a:rPr lang="en-US" sz="2400" dirty="0"/>
              <a:t>: responsible for making improvements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Performance element</a:t>
            </a:r>
            <a:r>
              <a:rPr lang="en-US" sz="2400" dirty="0"/>
              <a:t>: responsible for selecting the external actions (takes percepts and decides on actions)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Critic</a:t>
            </a:r>
            <a:r>
              <a:rPr lang="en-US" sz="2400" dirty="0"/>
              <a:t>: learning element uses feedback from critic on how the agent is doing and determines how the performance element must be modified to do better in future.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Problem generator</a:t>
            </a:r>
            <a:r>
              <a:rPr lang="en-US" sz="2400" dirty="0"/>
              <a:t>: suggests actions that will lead to new and informative experiences.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342900" lvl="1" indent="-342900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42DD83-ACD8-4469-97B1-04A9A8ADABF1}"/>
                  </a:ext>
                </a:extLst>
              </p14:cNvPr>
              <p14:cNvContentPartPr/>
              <p14:nvPr/>
            </p14:nvContentPartPr>
            <p14:xfrm>
              <a:off x="557280" y="519840"/>
              <a:ext cx="6801480" cy="435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42DD83-ACD8-4469-97B1-04A9A8ADAB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920" y="510480"/>
                <a:ext cx="6820200" cy="43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32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0F45A-9CE5-4F3A-8D9A-B46023072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00" r="2486"/>
          <a:stretch/>
        </p:blipFill>
        <p:spPr>
          <a:xfrm>
            <a:off x="196949" y="730039"/>
            <a:ext cx="10649242" cy="617091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6D4662-4E3A-492D-B1E5-7C2B34BD95D9}"/>
                  </a:ext>
                </a:extLst>
              </p14:cNvPr>
              <p14:cNvContentPartPr/>
              <p14:nvPr/>
            </p14:nvContentPartPr>
            <p14:xfrm>
              <a:off x="2838240" y="2998800"/>
              <a:ext cx="4320720" cy="108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6D4662-4E3A-492D-B1E5-7C2B34BD95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8880" y="2989440"/>
                <a:ext cx="4339440" cy="11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52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Example: Automated Taxi</a:t>
            </a:r>
          </a:p>
          <a:p>
            <a:pPr marL="342900" lvl="1" indent="-342900"/>
            <a:r>
              <a:rPr lang="en-US" sz="2400" dirty="0">
                <a:solidFill>
                  <a:schemeClr val="tx1"/>
                </a:solidFill>
              </a:rPr>
              <a:t>Performance element: consists of the collection of </a:t>
            </a:r>
            <a:r>
              <a:rPr lang="en-US" sz="2400" dirty="0">
                <a:solidFill>
                  <a:srgbClr val="C00000"/>
                </a:solidFill>
              </a:rPr>
              <a:t>knowledge and procedures </a:t>
            </a:r>
            <a:r>
              <a:rPr lang="en-US" sz="2400" dirty="0">
                <a:solidFill>
                  <a:schemeClr val="tx1"/>
                </a:solidFill>
              </a:rPr>
              <a:t>the taxi has for selecting its driving actions</a:t>
            </a:r>
          </a:p>
          <a:p>
            <a:pPr marL="617220" lvl="2" indent="-342900"/>
            <a:r>
              <a:rPr lang="en-US" sz="2200" dirty="0">
                <a:solidFill>
                  <a:schemeClr val="tx1"/>
                </a:solidFill>
              </a:rPr>
              <a:t>Taxi drives on road based on this performance element</a:t>
            </a:r>
          </a:p>
          <a:p>
            <a:pPr marL="342900" lvl="1" indent="-342900"/>
            <a:r>
              <a:rPr lang="en-US" sz="2400" dirty="0">
                <a:solidFill>
                  <a:schemeClr val="tx1"/>
                </a:solidFill>
              </a:rPr>
              <a:t>Critic: </a:t>
            </a:r>
            <a:r>
              <a:rPr lang="en-US" sz="2400" dirty="0">
                <a:solidFill>
                  <a:srgbClr val="C00000"/>
                </a:solidFill>
              </a:rPr>
              <a:t>observes the world and passes information to the learning agent</a:t>
            </a:r>
          </a:p>
          <a:p>
            <a:pPr marL="617220" lvl="2" indent="-342900"/>
            <a:r>
              <a:rPr lang="en-US" sz="2200" dirty="0">
                <a:solidFill>
                  <a:schemeClr val="tx1"/>
                </a:solidFill>
              </a:rPr>
              <a:t>Taxi makes a quick turn across three lanes; the critic observes shocking languages used by other drivers.</a:t>
            </a:r>
          </a:p>
          <a:p>
            <a:pPr marL="617220" lvl="2" indent="-342900"/>
            <a:r>
              <a:rPr lang="en-US" sz="2200" dirty="0">
                <a:solidFill>
                  <a:schemeClr val="tx1"/>
                </a:solidFill>
              </a:rPr>
              <a:t>From this information the learning agent formulates a rule that action was wrong</a:t>
            </a:r>
          </a:p>
          <a:p>
            <a:pPr marL="617220" lvl="2" indent="-342900"/>
            <a:r>
              <a:rPr lang="en-US" sz="2200" dirty="0">
                <a:solidFill>
                  <a:schemeClr val="tx1"/>
                </a:solidFill>
              </a:rPr>
              <a:t>The performance agent is modified according to the new rule.</a:t>
            </a:r>
          </a:p>
          <a:p>
            <a:pPr marL="342900" lvl="1" indent="-342900"/>
            <a:r>
              <a:rPr lang="en-US" sz="2400" dirty="0">
                <a:solidFill>
                  <a:schemeClr val="tx1"/>
                </a:solidFill>
              </a:rPr>
              <a:t>Problem generator: identifies certain areas which </a:t>
            </a:r>
            <a:r>
              <a:rPr lang="en-US" sz="2400" dirty="0">
                <a:solidFill>
                  <a:srgbClr val="C00000"/>
                </a:solidFill>
              </a:rPr>
              <a:t>needs improvement </a:t>
            </a:r>
            <a:r>
              <a:rPr lang="en-US" sz="2400" dirty="0">
                <a:solidFill>
                  <a:schemeClr val="tx1"/>
                </a:solidFill>
              </a:rPr>
              <a:t>and suggests some </a:t>
            </a:r>
            <a:r>
              <a:rPr lang="en-US" sz="2400" dirty="0">
                <a:solidFill>
                  <a:srgbClr val="C00000"/>
                </a:solidFill>
              </a:rPr>
              <a:t>experiments.(</a:t>
            </a:r>
            <a:r>
              <a:rPr lang="en-US" sz="2400" dirty="0">
                <a:solidFill>
                  <a:schemeClr val="tx1"/>
                </a:solidFill>
              </a:rPr>
              <a:t>trying out the brakes on different road surfaces under different weather conditions) </a:t>
            </a:r>
          </a:p>
          <a:p>
            <a:pPr marL="0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47516A-7CE9-4DFD-93BF-D9A37D5221A8}"/>
                  </a:ext>
                </a:extLst>
              </p14:cNvPr>
              <p14:cNvContentPartPr/>
              <p14:nvPr/>
            </p14:nvContentPartPr>
            <p14:xfrm>
              <a:off x="700560" y="526680"/>
              <a:ext cx="7942320" cy="519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47516A-7CE9-4DFD-93BF-D9A37D522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00" y="517320"/>
                <a:ext cx="7961040" cy="52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11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>
                <a:solidFill>
                  <a:schemeClr val="tx1"/>
                </a:solidFill>
              </a:rPr>
              <a:t>The learning element can make changes to any of the knowledge components used by different agents discussed so far.</a:t>
            </a:r>
          </a:p>
          <a:p>
            <a:pPr marL="342900" lvl="1" indent="-342900"/>
            <a:r>
              <a:rPr lang="en-US" sz="2400" dirty="0">
                <a:solidFill>
                  <a:srgbClr val="C00000"/>
                </a:solidFill>
              </a:rPr>
              <a:t>All agents discussed can improve their performance by learning</a:t>
            </a:r>
          </a:p>
          <a:p>
            <a:pPr marL="342900" lvl="1" indent="-342900"/>
            <a:r>
              <a:rPr lang="en-US" sz="2400" dirty="0">
                <a:solidFill>
                  <a:schemeClr val="tx1"/>
                </a:solidFill>
              </a:rPr>
              <a:t>Learning in an intelligent agent is:</a:t>
            </a:r>
          </a:p>
          <a:p>
            <a:pPr marL="617220" lvl="2" indent="-342900"/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dirty="0">
                <a:solidFill>
                  <a:srgbClr val="C00000"/>
                </a:solidFill>
              </a:rPr>
              <a:t>process of modification </a:t>
            </a:r>
            <a:r>
              <a:rPr lang="en-US" sz="2200" dirty="0">
                <a:solidFill>
                  <a:schemeClr val="tx1"/>
                </a:solidFill>
              </a:rPr>
              <a:t>of each component of the agent</a:t>
            </a:r>
          </a:p>
          <a:p>
            <a:pPr marL="617220" lvl="2" indent="-342900"/>
            <a:r>
              <a:rPr lang="en-US" sz="2200" dirty="0">
                <a:solidFill>
                  <a:schemeClr val="tx1"/>
                </a:solidFill>
              </a:rPr>
              <a:t>to bring the components together into a </a:t>
            </a:r>
            <a:r>
              <a:rPr lang="en-US" sz="2200" dirty="0">
                <a:solidFill>
                  <a:srgbClr val="C00000"/>
                </a:solidFill>
              </a:rPr>
              <a:t>closer agreement </a:t>
            </a:r>
          </a:p>
          <a:p>
            <a:pPr marL="617220" lvl="2" indent="-342900"/>
            <a:r>
              <a:rPr lang="en-US" sz="2200" dirty="0">
                <a:solidFill>
                  <a:schemeClr val="tx1"/>
                </a:solidFill>
              </a:rPr>
              <a:t>Done based on the </a:t>
            </a:r>
            <a:r>
              <a:rPr lang="en-US" sz="2200" dirty="0">
                <a:solidFill>
                  <a:srgbClr val="C00000"/>
                </a:solidFill>
              </a:rPr>
              <a:t>feedback</a:t>
            </a:r>
            <a:r>
              <a:rPr lang="en-US" sz="2200" dirty="0">
                <a:solidFill>
                  <a:schemeClr val="tx1"/>
                </a:solidFill>
              </a:rPr>
              <a:t> available</a:t>
            </a:r>
          </a:p>
          <a:p>
            <a:pPr marL="617220" lvl="2" indent="-342900"/>
            <a:r>
              <a:rPr lang="en-US" sz="2200" dirty="0">
                <a:solidFill>
                  <a:schemeClr val="tx1"/>
                </a:solidFill>
              </a:rPr>
              <a:t>to </a:t>
            </a:r>
            <a:r>
              <a:rPr lang="en-US" sz="2200" dirty="0">
                <a:solidFill>
                  <a:srgbClr val="C00000"/>
                </a:solidFill>
              </a:rPr>
              <a:t>improve</a:t>
            </a:r>
            <a:r>
              <a:rPr lang="en-US" sz="2200" dirty="0">
                <a:solidFill>
                  <a:schemeClr val="tx1"/>
                </a:solidFill>
              </a:rPr>
              <a:t> the </a:t>
            </a:r>
            <a:r>
              <a:rPr lang="en-US" sz="2200" dirty="0">
                <a:solidFill>
                  <a:srgbClr val="C00000"/>
                </a:solidFill>
              </a:rPr>
              <a:t>overall performance </a:t>
            </a:r>
            <a:r>
              <a:rPr lang="en-US" sz="2200" dirty="0">
                <a:solidFill>
                  <a:schemeClr val="tx1"/>
                </a:solidFill>
              </a:rPr>
              <a:t>of the agent. </a:t>
            </a:r>
          </a:p>
          <a:p>
            <a:pPr marL="0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96378D-E7A1-4409-8D78-1851A52FBA5B}"/>
                  </a:ext>
                </a:extLst>
              </p14:cNvPr>
              <p14:cNvContentPartPr/>
              <p14:nvPr/>
            </p14:nvContentPartPr>
            <p14:xfrm>
              <a:off x="1877040" y="2037240"/>
              <a:ext cx="6361200" cy="124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96378D-E7A1-4409-8D78-1851A52FBA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7680" y="2027880"/>
                <a:ext cx="6379920" cy="12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00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8" y="93088"/>
            <a:ext cx="538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Structure of Agents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" y="705998"/>
            <a:ext cx="11033291" cy="6058914"/>
          </a:xfrm>
        </p:spPr>
        <p:txBody>
          <a:bodyPr>
            <a:normAutofit/>
          </a:bodyPr>
          <a:lstStyle/>
          <a:p>
            <a:r>
              <a:rPr lang="en-US" sz="2800" dirty="0"/>
              <a:t>AI designs the </a:t>
            </a:r>
            <a:r>
              <a:rPr lang="en-US" sz="2800" dirty="0">
                <a:solidFill>
                  <a:srgbClr val="C00000"/>
                </a:solidFill>
              </a:rPr>
              <a:t>agent program </a:t>
            </a:r>
            <a:r>
              <a:rPr lang="en-US" sz="2800" dirty="0"/>
              <a:t>that implements the </a:t>
            </a:r>
            <a:r>
              <a:rPr lang="en-US" sz="2800" dirty="0">
                <a:solidFill>
                  <a:srgbClr val="C00000"/>
                </a:solidFill>
              </a:rPr>
              <a:t>agent function.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Agent program maps the  percepts to actions </a:t>
            </a:r>
          </a:p>
          <a:p>
            <a:r>
              <a:rPr lang="en-US" sz="2800" dirty="0"/>
              <a:t>Computing device with </a:t>
            </a:r>
            <a:r>
              <a:rPr lang="en-US" sz="2800" dirty="0">
                <a:solidFill>
                  <a:srgbClr val="C00000"/>
                </a:solidFill>
              </a:rPr>
              <a:t>physical Sensors and actuators </a:t>
            </a:r>
            <a:r>
              <a:rPr lang="en-US" sz="2800" dirty="0"/>
              <a:t>forms the </a:t>
            </a:r>
            <a:r>
              <a:rPr lang="en-US" sz="2800" dirty="0">
                <a:solidFill>
                  <a:srgbClr val="C00000"/>
                </a:solidFill>
              </a:rPr>
              <a:t>architecture</a:t>
            </a:r>
          </a:p>
          <a:p>
            <a:r>
              <a:rPr lang="en-US" sz="2800" dirty="0"/>
              <a:t>Agent=architecture + program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858EB4-2185-4298-BE62-9479C7553E99}"/>
                  </a:ext>
                </a:extLst>
              </p14:cNvPr>
              <p14:cNvContentPartPr/>
              <p14:nvPr/>
            </p14:nvContentPartPr>
            <p14:xfrm>
              <a:off x="1425600" y="3232080"/>
              <a:ext cx="3921840" cy="105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858EB4-2185-4298-BE62-9479C7553E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6240" y="3222720"/>
                <a:ext cx="3940560" cy="10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88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Type of  Agents</a:t>
            </a:r>
          </a:p>
          <a:p>
            <a:pPr marL="0" indent="0">
              <a:buNone/>
            </a:pPr>
            <a:r>
              <a:rPr lang="en-US" sz="2400" dirty="0"/>
              <a:t>Four basic kinds of Agent program that constitutes almost all intelligent systems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rgbClr val="C00000"/>
                </a:solidFill>
              </a:rPr>
              <a:t>Simple reflex agents</a:t>
            </a:r>
          </a:p>
          <a:p>
            <a:pPr marL="342900" lvl="1" indent="-342900"/>
            <a:r>
              <a:rPr lang="en-US" sz="2400" spc="10" dirty="0">
                <a:solidFill>
                  <a:srgbClr val="C00000"/>
                </a:solidFill>
              </a:rPr>
              <a:t>Model based reflex agents</a:t>
            </a:r>
          </a:p>
          <a:p>
            <a:pPr marL="342900" lvl="1" indent="-342900"/>
            <a:r>
              <a:rPr lang="en-US" sz="2400" spc="10" dirty="0">
                <a:solidFill>
                  <a:srgbClr val="C00000"/>
                </a:solidFill>
              </a:rPr>
              <a:t>Goal based reflex agents</a:t>
            </a:r>
          </a:p>
          <a:p>
            <a:pPr marL="342900" lvl="1" indent="-342900"/>
            <a:r>
              <a:rPr lang="en-US" sz="2400" spc="10" dirty="0">
                <a:solidFill>
                  <a:srgbClr val="C00000"/>
                </a:solidFill>
              </a:rPr>
              <a:t>Utility based reflex agents</a:t>
            </a:r>
          </a:p>
          <a:p>
            <a:pPr marL="0" lvl="1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D0B560-B3B5-4066-9912-E56875168371}"/>
                  </a:ext>
                </a:extLst>
              </p14:cNvPr>
              <p14:cNvContentPartPr/>
              <p14:nvPr/>
            </p14:nvContentPartPr>
            <p14:xfrm>
              <a:off x="3696480" y="1775880"/>
              <a:ext cx="1225800" cy="152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D0B560-B3B5-4066-9912-E568751683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7120" y="1766520"/>
                <a:ext cx="1244520" cy="15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87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Simple reflex agents</a:t>
            </a:r>
          </a:p>
          <a:p>
            <a:pPr marL="342900" lvl="1" indent="-342900"/>
            <a:r>
              <a:rPr lang="en-US" sz="2400" dirty="0">
                <a:solidFill>
                  <a:srgbClr val="C00000"/>
                </a:solidFill>
              </a:rPr>
              <a:t>Simplest</a:t>
            </a:r>
            <a:r>
              <a:rPr lang="en-US" sz="2400" dirty="0">
                <a:solidFill>
                  <a:schemeClr val="tx1"/>
                </a:solidFill>
              </a:rPr>
              <a:t> type</a:t>
            </a:r>
          </a:p>
          <a:p>
            <a:pPr marL="342900" lvl="1" indent="-342900"/>
            <a:r>
              <a:rPr lang="en-US" sz="2400" dirty="0">
                <a:solidFill>
                  <a:schemeClr val="tx1"/>
                </a:solidFill>
              </a:rPr>
              <a:t>Takes actions on the basis of the </a:t>
            </a:r>
            <a:r>
              <a:rPr lang="en-US" sz="2400" dirty="0">
                <a:solidFill>
                  <a:srgbClr val="C00000"/>
                </a:solidFill>
              </a:rPr>
              <a:t>current percept</a:t>
            </a:r>
          </a:p>
          <a:p>
            <a:pPr marL="342900" lvl="1" indent="-342900"/>
            <a:r>
              <a:rPr lang="en-US" sz="2400" dirty="0">
                <a:solidFill>
                  <a:srgbClr val="C00000"/>
                </a:solidFill>
              </a:rPr>
              <a:t>Ignores the percept history</a:t>
            </a:r>
          </a:p>
          <a:p>
            <a:pPr marL="342900" lvl="1" indent="-342900"/>
            <a:r>
              <a:rPr lang="en-US" sz="2400" dirty="0" err="1">
                <a:solidFill>
                  <a:schemeClr val="tx1"/>
                </a:solidFill>
              </a:rPr>
              <a:t>E.g</a:t>
            </a:r>
            <a:r>
              <a:rPr lang="en-US" sz="2400" dirty="0">
                <a:solidFill>
                  <a:schemeClr val="tx1"/>
                </a:solidFill>
              </a:rPr>
              <a:t> vacuum agent</a:t>
            </a:r>
          </a:p>
          <a:p>
            <a:pPr marL="342900" lvl="1" indent="-342900"/>
            <a:r>
              <a:rPr lang="en-US" sz="2400" dirty="0">
                <a:solidFill>
                  <a:schemeClr val="tx1"/>
                </a:solidFill>
              </a:rPr>
              <a:t>Percepts mapped to actions using </a:t>
            </a:r>
            <a:r>
              <a:rPr lang="en-US" sz="2400" dirty="0">
                <a:solidFill>
                  <a:srgbClr val="C00000"/>
                </a:solidFill>
              </a:rPr>
              <a:t>condition-action rule</a:t>
            </a:r>
          </a:p>
          <a:p>
            <a:pPr marL="342900" lvl="1" indent="-342900"/>
            <a:r>
              <a:rPr lang="en-US" sz="2400" dirty="0">
                <a:solidFill>
                  <a:schemeClr val="tx1"/>
                </a:solidFill>
              </a:rPr>
              <a:t>Condition –action rule: </a:t>
            </a:r>
            <a:r>
              <a:rPr lang="en-US" sz="2400" dirty="0">
                <a:solidFill>
                  <a:srgbClr val="C00000"/>
                </a:solidFill>
              </a:rPr>
              <a:t>action</a:t>
            </a:r>
            <a:r>
              <a:rPr lang="en-US" sz="2400" dirty="0">
                <a:solidFill>
                  <a:schemeClr val="tx1"/>
                </a:solidFill>
              </a:rPr>
              <a:t> is taken </a:t>
            </a:r>
            <a:r>
              <a:rPr lang="en-US" sz="2400" dirty="0">
                <a:solidFill>
                  <a:srgbClr val="C00000"/>
                </a:solidFill>
              </a:rPr>
              <a:t>based on the condition</a:t>
            </a:r>
          </a:p>
          <a:p>
            <a:pPr marL="342900" lvl="1" indent="-342900"/>
            <a:r>
              <a:rPr lang="en-US" sz="2400" dirty="0" err="1">
                <a:solidFill>
                  <a:schemeClr val="tx1"/>
                </a:solidFill>
              </a:rPr>
              <a:t>E.g</a:t>
            </a:r>
            <a:r>
              <a:rPr lang="en-US" sz="2400" dirty="0">
                <a:solidFill>
                  <a:schemeClr val="tx1"/>
                </a:solidFill>
              </a:rPr>
              <a:t> if car-in-front is braking then initiate braking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7861FE-41AB-442D-A0F2-708460587808}"/>
                  </a:ext>
                </a:extLst>
              </p14:cNvPr>
              <p14:cNvContentPartPr/>
              <p14:nvPr/>
            </p14:nvContentPartPr>
            <p14:xfrm>
              <a:off x="1353960" y="1433160"/>
              <a:ext cx="6838200" cy="119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7861FE-41AB-442D-A0F2-708460587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4600" y="1423800"/>
                <a:ext cx="6856920" cy="12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78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40FE9-E054-4D84-8F49-693AA4471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97" y="769091"/>
            <a:ext cx="10456923" cy="488612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060791-1227-4C2B-968C-A690693FDBE4}"/>
                  </a:ext>
                </a:extLst>
              </p14:cNvPr>
              <p14:cNvContentPartPr/>
              <p14:nvPr/>
            </p14:nvContentPartPr>
            <p14:xfrm>
              <a:off x="3571200" y="1855800"/>
              <a:ext cx="2055960" cy="230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060791-1227-4C2B-968C-A690693FDB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1840" y="1846440"/>
                <a:ext cx="2074680" cy="23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9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CC805-17A0-437F-A1D2-8045DA656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97" r="1033"/>
          <a:stretch/>
        </p:blipFill>
        <p:spPr>
          <a:xfrm>
            <a:off x="168813" y="37139"/>
            <a:ext cx="10621107" cy="36427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696AE-B667-4CBA-B48B-3950B7C87D04}"/>
              </a:ext>
            </a:extLst>
          </p:cNvPr>
          <p:cNvSpPr txBox="1"/>
          <p:nvPr/>
        </p:nvSpPr>
        <p:spPr>
          <a:xfrm>
            <a:off x="379828" y="3679897"/>
            <a:ext cx="10410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INTERPRET-INPUT</a:t>
            </a:r>
            <a:r>
              <a:rPr lang="en-US" sz="2400" dirty="0"/>
              <a:t> : generates an abstracted description of the </a:t>
            </a:r>
            <a:r>
              <a:rPr lang="en-US" sz="2400" dirty="0">
                <a:solidFill>
                  <a:srgbClr val="C00000"/>
                </a:solidFill>
              </a:rPr>
              <a:t>current state </a:t>
            </a:r>
            <a:r>
              <a:rPr lang="en-US" sz="2400" dirty="0"/>
              <a:t>from the percept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RULE-MATCH</a:t>
            </a:r>
            <a:r>
              <a:rPr lang="en-US" sz="2400" dirty="0"/>
              <a:t>: returns the first rule from the set of rules that matches the given state description</a:t>
            </a:r>
          </a:p>
          <a:p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Limited intelligence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Environment must be </a:t>
            </a:r>
            <a:r>
              <a:rPr lang="en-US" sz="2400" dirty="0">
                <a:solidFill>
                  <a:srgbClr val="C00000"/>
                </a:solidFill>
              </a:rPr>
              <a:t>fully observable</a:t>
            </a:r>
            <a:r>
              <a:rPr lang="en-US" sz="2400" dirty="0"/>
              <a:t>: correct decisions can be made based on the </a:t>
            </a:r>
            <a:r>
              <a:rPr lang="en-US" sz="2400" dirty="0">
                <a:solidFill>
                  <a:srgbClr val="C00000"/>
                </a:solidFill>
              </a:rPr>
              <a:t>current percept </a:t>
            </a:r>
            <a:r>
              <a:rPr lang="en-US" sz="2400" dirty="0"/>
              <a:t>only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49C1AB-77EC-4789-919E-E19B8A93BB6B}"/>
                  </a:ext>
                </a:extLst>
              </p14:cNvPr>
              <p14:cNvContentPartPr/>
              <p14:nvPr/>
            </p14:nvContentPartPr>
            <p14:xfrm>
              <a:off x="3794040" y="516240"/>
              <a:ext cx="3644280" cy="577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49C1AB-77EC-4789-919E-E19B8A93BB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4680" y="506880"/>
                <a:ext cx="3663000" cy="57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83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Model based reflex agents</a:t>
            </a:r>
          </a:p>
          <a:p>
            <a:r>
              <a:rPr lang="en-US" sz="2400" dirty="0"/>
              <a:t>Depends on </a:t>
            </a:r>
            <a:r>
              <a:rPr lang="en-US" sz="2400" dirty="0">
                <a:solidFill>
                  <a:srgbClr val="C00000"/>
                </a:solidFill>
              </a:rPr>
              <a:t>percept history</a:t>
            </a:r>
          </a:p>
          <a:p>
            <a:r>
              <a:rPr lang="en-US" sz="2400" dirty="0"/>
              <a:t>Maintains an </a:t>
            </a:r>
            <a:r>
              <a:rPr lang="en-US" sz="2400" dirty="0">
                <a:solidFill>
                  <a:srgbClr val="C00000"/>
                </a:solidFill>
              </a:rPr>
              <a:t>internal state based on the percept history</a:t>
            </a:r>
          </a:p>
          <a:p>
            <a:r>
              <a:rPr lang="en-US" sz="2400" dirty="0"/>
              <a:t>Reflects some of the unobserved aspects of the current state</a:t>
            </a:r>
          </a:p>
          <a:p>
            <a:r>
              <a:rPr lang="en-US" sz="2400" dirty="0"/>
              <a:t>Can handle </a:t>
            </a:r>
            <a:r>
              <a:rPr lang="en-US" sz="2400" dirty="0">
                <a:solidFill>
                  <a:srgbClr val="C00000"/>
                </a:solidFill>
              </a:rPr>
              <a:t>partial observability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Two </a:t>
            </a:r>
            <a:r>
              <a:rPr lang="en-US" sz="2400" dirty="0"/>
              <a:t>kinds of information must be tracked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Changes in the environment </a:t>
            </a:r>
            <a:r>
              <a:rPr lang="en-US" sz="2200" dirty="0"/>
              <a:t>as the agent acts (How the world evolves independent of the agent)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Effect of agent’s own action </a:t>
            </a:r>
            <a:r>
              <a:rPr lang="en-US" sz="2200" dirty="0"/>
              <a:t>on the environment</a:t>
            </a:r>
          </a:p>
          <a:p>
            <a:r>
              <a:rPr lang="en-US" sz="2400" dirty="0"/>
              <a:t>Knowledge about  how the world evolves is called a </a:t>
            </a:r>
            <a:r>
              <a:rPr lang="en-US" sz="2400" dirty="0">
                <a:solidFill>
                  <a:srgbClr val="C00000"/>
                </a:solidFill>
              </a:rPr>
              <a:t>model</a:t>
            </a:r>
            <a:r>
              <a:rPr lang="en-US" sz="2400" dirty="0"/>
              <a:t> of the world.</a:t>
            </a:r>
          </a:p>
          <a:p>
            <a:r>
              <a:rPr lang="en-US" sz="2400" dirty="0"/>
              <a:t>An agent that uses such a model is called a </a:t>
            </a:r>
            <a:r>
              <a:rPr lang="en-US" sz="2400" dirty="0">
                <a:solidFill>
                  <a:srgbClr val="C00000"/>
                </a:solidFill>
              </a:rPr>
              <a:t>model-based agent</a:t>
            </a:r>
          </a:p>
          <a:p>
            <a:pPr marL="0" indent="0">
              <a:buNone/>
            </a:pPr>
            <a:endParaRPr lang="en-US" sz="2400" dirty="0"/>
          </a:p>
          <a:p>
            <a:pPr marL="342900" lvl="1" indent="-342900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57C545-B07E-4B3B-AC29-3803E607C05B}"/>
                  </a:ext>
                </a:extLst>
              </p14:cNvPr>
              <p14:cNvContentPartPr/>
              <p14:nvPr/>
            </p14:nvContentPartPr>
            <p14:xfrm>
              <a:off x="1245600" y="1203480"/>
              <a:ext cx="7814520" cy="445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57C545-B07E-4B3B-AC29-3803E607C0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240" y="1194120"/>
                <a:ext cx="7833240" cy="447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69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F8961-6DA6-4A8A-94DF-69F4C3E93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89" r="2137"/>
          <a:stretch/>
        </p:blipFill>
        <p:spPr>
          <a:xfrm>
            <a:off x="168812" y="309489"/>
            <a:ext cx="9720776" cy="521804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3FBAD2-B96E-47ED-B18B-824BA6EAAA47}"/>
                  </a:ext>
                </a:extLst>
              </p14:cNvPr>
              <p14:cNvContentPartPr/>
              <p14:nvPr/>
            </p14:nvContentPartPr>
            <p14:xfrm>
              <a:off x="2683440" y="1930680"/>
              <a:ext cx="1685520" cy="192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3FBAD2-B96E-47ED-B18B-824BA6EAAA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080" y="1921320"/>
                <a:ext cx="1704240" cy="19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06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1593F-2EC9-4279-B54A-ADBD32B23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01" r="2119"/>
          <a:stretch/>
        </p:blipFill>
        <p:spPr>
          <a:xfrm>
            <a:off x="1" y="0"/>
            <a:ext cx="10241280" cy="374200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25F0CC-A229-49F1-94DA-637BF153F1A2}"/>
              </a:ext>
            </a:extLst>
          </p:cNvPr>
          <p:cNvSpPr txBox="1"/>
          <p:nvPr/>
        </p:nvSpPr>
        <p:spPr>
          <a:xfrm>
            <a:off x="422031" y="3910818"/>
            <a:ext cx="10353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UPDATE-STATE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Responsible for creating a </a:t>
            </a:r>
            <a:r>
              <a:rPr lang="en-US" sz="2000" dirty="0">
                <a:solidFill>
                  <a:srgbClr val="C00000"/>
                </a:solidFill>
              </a:rPr>
              <a:t>new internal state </a:t>
            </a:r>
            <a:r>
              <a:rPr lang="en-US" sz="2000" dirty="0"/>
              <a:t>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Interprets the new percept based on the </a:t>
            </a:r>
            <a:r>
              <a:rPr lang="en-US" sz="2000" dirty="0">
                <a:solidFill>
                  <a:srgbClr val="C00000"/>
                </a:solidFill>
              </a:rPr>
              <a:t>existing knowledge </a:t>
            </a:r>
            <a:r>
              <a:rPr lang="en-US" sz="2000" dirty="0"/>
              <a:t>about the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information about </a:t>
            </a:r>
            <a:r>
              <a:rPr lang="en-US" sz="2000" dirty="0">
                <a:solidFill>
                  <a:srgbClr val="C00000"/>
                </a:solidFill>
              </a:rPr>
              <a:t>how the world evolves </a:t>
            </a:r>
            <a:r>
              <a:rPr lang="en-US" sz="2000" dirty="0"/>
              <a:t>to keep track of the unseen parts of the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Must have knowledge about what </a:t>
            </a:r>
            <a:r>
              <a:rPr lang="en-US" sz="2000" dirty="0">
                <a:solidFill>
                  <a:srgbClr val="C00000"/>
                </a:solidFill>
              </a:rPr>
              <a:t>the agent’s action will do to the state of the world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8FF2A2-55C0-46C5-93CC-46508F85DE5A}"/>
                  </a:ext>
                </a:extLst>
              </p14:cNvPr>
              <p14:cNvContentPartPr/>
              <p14:nvPr/>
            </p14:nvContentPartPr>
            <p14:xfrm>
              <a:off x="1824480" y="801720"/>
              <a:ext cx="6599160" cy="411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8FF2A2-55C0-46C5-93CC-46508F85DE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5120" y="792360"/>
                <a:ext cx="6617880" cy="41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1801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28134</TotalTime>
  <Words>846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  Unit 1-Structure and Types of Agents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294</cp:revision>
  <dcterms:created xsi:type="dcterms:W3CDTF">2020-07-13T14:02:17Z</dcterms:created>
  <dcterms:modified xsi:type="dcterms:W3CDTF">2021-02-01T06:29:38Z</dcterms:modified>
</cp:coreProperties>
</file>