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80" d="100"/>
          <a:sy n="80" d="100"/>
        </p:scale>
        <p:origin x="6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17:22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26399 17469 267 0,'0'0'82'0,"0"0"-30"16,0 0-26-16,0 0-6 16,0 0-19-16,0 0 11 15,0 0 29-15,0 0-6 0,8 0-2 16,-7 0-19-16,1 0 3 15,-2 0 3-15,0 0-15 16,1 0 11-16,2 0 5 16,6 0 6-16,9-3-6 15,6-4-21-15,5 3 0 16,7 1 9-16,6 0-5 16,7-1-1-16,6 1-3 15,8-2 3-15,7 2-14 16,6 2 9-16,4-2 2 15,1 1 0-15,3-1-4 16,-2 1 2-16,3-2 2 16,0-2-10-16,2-1 3 0,-4 1 7 15,-2 0 0-15,2 3-5 16,1 1 5-16,-1 2 0 16,-1 0-3-16,-1 0 8 15,1 0-9-15,-1 5 4 16,0-3-2-16,-2 1 0 15,-4-2 2-15,-3-1 0 16,2 0 3-16,-2 0 2 16,2-1-10-16,1-4 9 15,2-5-4-15,1 5 4 16,0 0-4-16,-2 5-3 16,-3 0 1-16,-8 0-7 0,-3 0 9 15,-6 0-8-15,-5 0 8 16,-3 0 6-16,-6 5-6 15,-5-1 0-15,-10-1-3 16,-8 0 3-16,-4-1 1 16,-8-2-1-16,-2 0 0 15,-4 3 6-15,-1-3-6 16,0 0-16-16,0 0 11 16,0 0 3-16,0 0-10 15,0 0-31-15,0 0-19 16,3 0-110-16,0 0-144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22:39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18140 7643 549 0,'0'0'25'16,"0"0"4"-16,0 0 67 15,0-78-53-15,0 66 9 16,0-1 1-16,0 5-34 0,0 5 8 16,-4 3 18-16,-1 0-34 15,-2 7-11-15,-5 22-30 16,-11 17 30-16,-5 14 37 15,-2 1-24-15,2 3 13 16,9-7-19-16,10-7-3 16,9-6 3-16,0-9-7 15,9-9 0-15,13-9 0 16,6-10-8-16,5-7 8 16,6-4 5-16,3-18-1 15,-5-6 14-15,-7 0-16 16,-13 3-2-16,-6 5 6 15,-5 7-4-15,-4 8-2 0,-1 5 0 16,1 0 3-16,2 0-9 16,8 8-13-16,3 4 19 15,9 0 7-15,1-3-6 16,3-6-1-16,4-3 0 16,1 0 5-16,-1-15-5 15,0-4 0-15,-7-4 0 16,-4-5 11-16,-8-7-11 15,-2-2 0-15,-7-5 3 16,-4 0 4-16,0 0-7 16,0 7-8-16,-8 7 8 15,-2 8-5-15,1 13-20 0,5 5-22 16,1 2-76 0,3 6-75-16,0 11 9 0,12 0-114 15</inkml:trace>
  <inkml:trace contextRef="#ctx0" brushRef="#br0" timeOffset="330.58">18726 7764 492 0,'0'0'10'15,"0"0"36"-15,0 0 15 16,0 0-3-16,0 0-19 16,0 0 31-16,93 29-35 15,-78-40 0-15,-2-3 9 16,-4-2-34-16,-6-4 11 15,-3 6 9-15,0 3-27 16,0 7 2-16,0 4-5 0,-7 0 4 16,-5 19 11-16,-5 8-9 15,4 6 3-15,4 1-9 16,8-3-3-16,1-1 3 16,8-7-3-16,16-3 2 15,6-5-3-15,9-7 7 16,1-6-3-16,1-2 0 15,0 0 1-15,-5-12-3 16,-5-5-1-16,-5-5-73 16,-10-5-42-16,-3-9-34 0,-7-5-235 15</inkml:trace>
  <inkml:trace contextRef="#ctx0" brushRef="#br0" timeOffset="556.72">19177 7454 594 0,'0'0'43'0,"0"0"5"15,0 0 4-15,0 0-52 16,0 0 15-16,0 73 33 16,0-18 15-16,-2 6-33 15,2-4-10-15,0-3-20 16,0-6 7-16,0-6-7 16,6-5 5-16,0-7-12 15,3-8 7-15,3-6-50 16,0-7-6-16,3-7-19 15,3-2 19-15,0-17-11 0,0-19-140 16,1-11-11 0</inkml:trace>
  <inkml:trace contextRef="#ctx0" brushRef="#br0" timeOffset="732.24">19366 7521 570 0,'0'0'66'0,"0"0"-13"15,0 0 6-15,0 0-45 16,0 0 5-16,0 0 14 15,0 93 43-15,0-45-53 16,0 0-8-16,9-4-15 16,5-2 0-16,4-5 0 15,5 0-53-15,9-10-26 16,8-8-66-16,11-13-202 16</inkml:trace>
  <inkml:trace contextRef="#ctx0" brushRef="#br0" timeOffset="1454.66">20143 7570 741 0,'0'0'27'0,"0"0"-19"16,0 0 40-16,0 0-12 16,-83 3-26-16,58 31-1 15,1 7 6-15,4 6-6 16,5-2-9-16,8-2 0 15,7-6-3-15,0-7-4 16,4-10-2-16,13-9 9 0,-1-9-2 16,5-2 6-16,4-13 11 15,2-14 12-15,6-12-17 16,-6-5-1-16,-3-10-8 16,-5-7-1-16,-7-8 0 15,-3-4-1-15,-8-1-4 16,1 12-2-16,-2 14 7 15,0 20 8-15,0 16 0 16,0 8-6-16,0 4-2 16,-3 10-7-16,-4 20-3 15,1 16 10-15,-2 10 28 16,2 1-10-16,0 0-18 0,3-6 0 16,2-1 3-16,1-4 3 15,0-3-12-15,0-3 6 16,16-2-42-16,2-8-37 15,9-9-22-15,3-10 15 16,3-11-36-16,2 0-80 16,-2-8 79-16,-6-9 123 15,-4 2 43-15,-3 1 80 16,1-1 19-16,0-2-60 16,1 0-24-16,1-1-14 15,-5-1-9-15,0-2 18 16,-5-1-3-16,0-2-24 15,-5 1 1-15,-5 5-15 16,-3 4 13-16,0 8-24 16,-8 6 2-16,-11 0 0 0,-5 18 17 15,-4 11-6-15,2 9-12 16,9-1 9-16,11 2-17 16,6-3 6-16,0-6-3 15,19-4 3-15,8-9-25 16,5-8 6-16,6-9-16 15,-1 0-26-15,4-14 7 16,-3-14-36-16,-4-9-5 16,-2-7-52-16,-8-10-47 15,-5-9-14-15</inkml:trace>
  <inkml:trace contextRef="#ctx0" brushRef="#br0" timeOffset="1814.74">20821 7305 391 0,'0'0'163'15,"0"0"-102"-15,-11-81-14 16,11 70-1-16,0 10-9 15,0 1-37-15,0 0 0 16,4 23 0-16,6 9 11 16,-1 12 2-16,-6 11 42 15,-3 7 10-15,0 7-13 16,-5 4 16-16,-9 2-53 16,3 0-5-16,3-2 8 15,8-3-17-15,0-8 0 16,5-4-1-16,13-9 1 0,2-6-1 15,1-11-21 1,2-13-5-16,-1-12 15 0,5-7 1 16,3-13 10-16,4-20 0 15,0-7-10-15,-2-4 5 16,-9-3-24-16,-7 2-21 16,-10 8 37-16,-6 9 1 15,0 9 7-15,-9 11-20 16,-12 3 17-16,-2 5 7 15,-5 0-27-15,1 0 6 16,3 0-19-16,5 0-116 16,2 0-123-16</inkml:trace>
  <inkml:trace contextRef="#ctx0" brushRef="#br0" timeOffset="2349.21">21119 7607 327 0,'0'0'307'0,"0"0"-306"16,0 0 27-16,0 0-25 0,0 0 55 15,-7 89-4-15,1-50-12 16,4-2-25-16,2-2 1 15,0-9-18-15,0-6-3 16,0-5 1-16,3-6-5 16,4-9-24-16,2 0-23 15,2-10 7-15,1-16-13 16,-8-5-208-16</inkml:trace>
  <inkml:trace contextRef="#ctx0" brushRef="#br0" timeOffset="2484.69">21144 7428 688 0,'0'0'22'16,"0"0"-22"-16,0 0 2 15,0 0-2-15,0 0-18 16,0 0-127-16,34-21-213 16</inkml:trace>
  <inkml:trace contextRef="#ctx0" brushRef="#br0" timeOffset="2880.73">21335 7525 611 0,'0'0'24'0,"0"0"42"16,0 86-19-16,0-52 7 0,0-5-30 16,0 1 1-1,0-5-19-15,0-2-4 0,2-9 5 16,-1-5-7-16,1-6 0 15,1-3 5-15,0 0-5 16,1 0 0-16,3-14 7 16,2-9 12-16,1-7-7 15,-3 0-12-15,3-3-10 16,-1 3 8-16,2 7 2 16,-1 7 0-16,-1 7-1 15,0 4-2-15,3 5-7 16,2 0-3-16,2 11 13 15,-1 8 12-15,4 4 0 0,-4 4 5 16,0 2-11-16,-3 0-6 16,-4 3 1-16,-6-2-1 15,-2 0 0-15,0-1-2 16,-4-4-9-16,-2-4-63 16,5-8-23-16,1-6-65 15,0-7-376-15</inkml:trace>
  <inkml:trace contextRef="#ctx0" brushRef="#br0" timeOffset="3631.11">21771 7729 629 0,'0'0'51'0,"0"0"-41"16,0 0 33-16,0 0 17 16,0 0-3-16,50-72-30 15,-47 66-6-15,-3 0-17 16,0 1 15-16,0 5-9 15,0 0-11-15,-6 0 2 16,-8 0 24-16,-3 14-17 16,-2 3-8-16,5 2 7 15,6 1-14-15,5-1 7 16,3 1-10-16,0-5 10 16,4-1-14-16,14-2 14 15,10-6-12-15,9-5 10 16,9-1-13-16,7 0-24 0,-1-15-56 15,-1-6 5 1,-8-2-23-16,-5-2-71 0,-7-3-1 16,-7-3 140-16,-7 5 45 15,-6-3 65-15,-5 3 59 16,-2 1 10-16,-4 4-58 16,0 6 4-16,0 6-4 15,0 5-8-15,-9 4-54 16,-6 0-9-16,-8 5-5 15,-10 15 17-15,-2 6-6 16,4 6-2-16,4 1-9 16,9 1 1-16,6-1 3 15,8-4-4-15,2-2-2 16,2-4-7-16,0-7-5 0,8-3 0 16,9-10 3-1,6-3 11-15,9 0 18 0,6-18-16 16,2-11 0-16,2-4 17 15,1-9-17-15,-5-5 4 16,-2-7-6-16,-6-8 2 16,-5-5 12-16,-6-5-14 15,-8 2 0-15,-5 6 1 16,-5 10 3-16,-1 19 10 16,0 12 10-16,0 12-17 15,0 11 12-15,0 0-19 16,-1 25-21-16,-14 15 21 15,-9 15 4-15,0 9 4 0,2 6 15 16,7 0-1 0,10-2-2-16,5-2-20 0,9-8 0 15,18-1 0-15,10-5 0 16,5-4-16-16,6-6-24 16,4-8-58-16,-4-10 9 15,-5-10-116-15</inkml:trace>
  <inkml:trace contextRef="#ctx0" brushRef="#br0" timeOffset="6284.52">18693 8913 263 0,'0'0'81'0,"0"0"33"15,0 0-12-15,0 0-46 16,0 0-21-16,0 0 6 16,0 0 5-16,10-80-12 15,-15 69-1-15,-10 0-13 0,-4 5-2 16,-7 3-8 0,-5 3-6-16,-3 0 17 0,-1 7-20 15,1 12-1-15,7 3 3 16,8 2 5-16,8-1-8 15,10 0-8-15,1 1 5 16,3-2-11-16,18-2 12 16,6 0 1-16,7-2 2 15,6-3 2-15,2 2 3 16,1-1-6-16,-4-1 0 16,-3 0 11-16,-8 2-10 15,-9 1-2-15,-6-1-1 16,-10 3-8-16,-3-3 8 15,0 2-11-15,-20-2 13 16,-7 0 1-16,-10-3 12 0,-5-3-13 16,-1-4 12-1,0-4-11-15,4-3 0 0,8 0 1 16,5-6-2-16,9-7 0 16,4 2 0-16,9-1-11 15,4-1-1-15,0-3-8 16,17-3-26-16,12-2-45 15,10-4-79-15</inkml:trace>
  <inkml:trace contextRef="#ctx0" brushRef="#br0" timeOffset="6652.99">18963 8903 702 0,'0'0'5'0,"0"0"56"16,0 0-61-16,0 0 21 15,0 0 10-15,-31 87 5 16,18-43 10-16,7-3-27 16,6-3-10-16,0-7-7 15,6-4-4-15,15-5 4 16,2-5-6-16,6-6 8 16,2-7 1-16,3-4-5 15,2 0 11-15,-3-17-7 16,-1-2-4-16,-7-4 8 15,-10 0 5-15,-5-2-13 0,-10-1 0 16,0 2 2 0,-10-1-2-16,-11 6-5 0,-6 5 5 15,-3 2 0-15,-1 6 19 16,2 1-16-16,7 2-3 16,10 2 0-16,8 1-1 15,4-2-59-15,0-6-67 16,4-4-35-16,11-7-150 15</inkml:trace>
  <inkml:trace contextRef="#ctx0" brushRef="#br0" timeOffset="6901.65">19248 8660 475 0,'0'0'37'16,"0"0"25"-16,0 0-8 0,0 0-13 15,0 0-26-15,0 0 23 16,30 35 48-16,-24 5-41 15,-1 7 13-15,0 2-13 16,-1 1-31-16,0 2 1 16,1 1 6-16,-1-3-18 15,1-4 13-15,3-4-16 16,-2-4 0-16,3-2-1 16,1-6 1-16,0-4-17 15,2-9-41-15,2-9-67 16,6-8-17-16,5-8-137 0</inkml:trace>
  <inkml:trace contextRef="#ctx0" brushRef="#br0" timeOffset="7304.61">19688 8978 623 0,'0'0'51'0,"0"0"-44"15,0 0 12-15,0 0 15 16,-16 80-26-16,13-58 7 15,2-1 17-15,1-1-32 16,0-1 0-16,4-4 0 16,11-5 6-16,3-6 0 15,7-4-5-15,5 0 5 16,-2-7 16-16,-2-10-19 16,-7-2 7-16,-4-1-5 0,-4-1 4 15,-5-1 3-15,1 2 0 16,-6 5-5-16,1 6 22 15,-2 4-19-15,0 5 10 16,0 0-20-16,0 5-29 16,0 12 29-16,1 7 4 15,1 3 1-15,4-3 7 16,0-1-12-16,4-3-4 16,-1-5-5-16,0-7-28 15,3-4-16-15,3-4 1 16,4-2 0-16,2-17 19 15,3-9-34-15,0-5-34 0,-3-7-58 16,-3-8-28 0</inkml:trace>
  <inkml:trace contextRef="#ctx0" brushRef="#br0" timeOffset="7634.68">20115 8713 462 0,'0'0'160'16,"0"0"-86"-16,0 0 9 15,0 0-65-15,0 0-3 16,0 0-15-16,-2 47 56 15,2-5-16-15,0 4-1 16,0 6-13-16,0-3 3 16,0 0-16-16,0-2-12 15,0-7 13-15,0-2-14 0,0-6-4 16,0-3 0-16,0-12-66 16,0-3-28-16,0-14-20 15,0 0-8-15,0-7 57 16,2-12-187-16,2-2 252 15,1 1 4-15,0 1 151 16,1 4-8-16,4 2-67 16,0 4-5-16,4-1-9 15,4 1-61-15,5 1 10 16,4 1 2-16,0 2-13 16,-3 0-3-16,0-1-66 15,-3 0-117-15,-8-5-337 16</inkml:trace>
  <inkml:trace contextRef="#ctx0" brushRef="#br0" timeOffset="7809.98">20421 8940 685 0,'0'0'32'0,"0"0"-24"16,0 0-1-16,0 0 11 16,0 0 49-16,-12 96-45 15,11-67-7-15,-1-1-14 16,2-6-2-16,0-2-11 15,0-6-33-15,0-3-7 16,0-9-70-16,-3-2-475 16</inkml:trace>
  <inkml:trace contextRef="#ctx0" brushRef="#br0" timeOffset="7963.96">20416 8777 837 0,'0'0'15'0,"0"0"-7"16,0 0-8-16,0 0-6 16,0 0-23-16,0 0-23 15,45 17-39-15,-33-7-242 16</inkml:trace>
  <inkml:trace contextRef="#ctx0" brushRef="#br0" timeOffset="8296.23">20610 8866 542 0,'0'0'14'0,"0"0"24"0,0 0 46 16,-1 78-22-16,-8-46 18 15,-1 2-38-15,2-1-10 16,5-3-11-16,3-4-21 16,0-8 0-16,0-6 0 15,1-3-16-15,13-7 16 16,5-2 1-16,8 0 12 15,3-14-2-15,0-10-4 16,-4 0-5-16,-6-8-2 16,-5-2 0-16,-8 3 3 15,-7 0-3-15,0 8-4 16,-3 7 2-16,-10 5 1 0,-5 5-1 16,-3 5 2-16,0 1 0 15,-3 0 13-15,1 1-13 16,2 8-20-16,10 1-105 15,7-5-26-15,4-4-295 16</inkml:trace>
  <inkml:trace contextRef="#ctx0" brushRef="#br0" timeOffset="8670.94">20874 8890 826 0,'0'0'0'0,"0"0"11"15,0 0-8-15,0 0 51 16,0 0 9-16,15 91-51 0,-13-69 13 16,-1-6-25-1,1-3 0-15,-1-6 8 0,1-6-6 16,-1-1-2-16,5 0 0 16,2-4 3-16,2-13 8 15,8-9-11-15,2-1 0 16,2 0 10-16,0 2-10 15,0 2 0-15,-1 6 0 16,-1 4 3-16,-1 5-6 16,-5 5-1-16,0 3 0 0,0 0-2 15,-2 7 8 1,1 13-2-16,-2 6 5 0,0 2-4 16,-2 2 8-16,4-1-9 15,1-4 0-15,3-4-6 16,8-4 1-16,5-5-76 15,1-5-77-15,-2-7-254 16</inkml:trace>
  <inkml:trace contextRef="#ctx0" brushRef="#br0" timeOffset="10389.04">18758 10268 595 0,'0'0'7'15,"0"0"16"-15,0 0-12 16,0 0-11-16,0 0 0 16,0 0 39-16,-6 98 17 15,-6-44-26-15,0 4-10 16,3-4 9-16,0-7-20 16,6-7 6-16,3-5 22 15,0-7-36-15,0-6-1 16,16-5 0-16,4-3 5 15,8-3 8-15,8-5-12 0,6-4 9 16,1-2 6 0,5 0-14-16,-3 0-2 0,-5-7 2 15,-8 3 2-15,-9-2-8 16,-10 4 4-16,-8-3-28 16,-5 2 1-16,-2-1-44 15,-23-1-88-15,-9-2-313 16</inkml:trace>
  <inkml:trace contextRef="#ctx0" brushRef="#br0" timeOffset="10563.49">18792 10671 332 0,'0'0'121'16,"0"0"-88"-16,0 0-33 16,0 0 54-16,85-47-5 0,-46 32-8 15,1 0-5-15,-1 3-8 16,-8 0-14-16,-13 7-14 15,-9-1 7-15,-9 3-15 16,-10-2-138-16,-20-4-278 16</inkml:trace>
  <inkml:trace contextRef="#ctx0" brushRef="#br0" timeOffset="10740.04">18786 10294 666 0,'0'0'0'0,"0"0"16"16,0 0-12-16,86-50 13 0,-54 39 4 16,2 0-3-16,-1 1-16 15,-5 4 1-15,-4 3 3 16,-7 3-12-16,-6 0-44 16,-8 0-133-16</inkml:trace>
  <inkml:trace contextRef="#ctx0" brushRef="#br0" timeOffset="11071.26">19159 10325 496 0,'0'0'2'16,"0"0"21"-16,43 75 51 0,-26-31-26 16,-3 5 6-16,-3 0-19 15,0-4-15-15,-3-3-15 16,0-7-4-16,-1-7 8 15,1-9-8-15,-1-7 0 16,-1-7 6-16,2-5-3 16,-1 0-1-16,8-4 32 15,5-14 24-15,2-9-23 16,5-4-33-16,-5-3-1 16,-4-2 6-16,-2-3-7 15,-7 2 0-15,-4 2-1 16,-2 5 7-16,-3 12-14 15,0 9 3-15,0 2-11 0,0 7-12 16,5 0-58-16,3 0-40 16,3 0-132-16</inkml:trace>
  <inkml:trace contextRef="#ctx0" brushRef="#br0" timeOffset="11452.52">19736 10398 350 0,'0'0'235'0,"0"0"-203"16,0 0-26-16,0 0 24 15,-79 49 11-15,57-16 4 0,2 6-28 16,7-5 20-16,4 0-28 16,8-6-9-16,1-5-8 15,0-6 8-15,11-7 1 16,5-4 0-16,3-6 4 15,4 0 23-15,4-14-21 16,-1-9-1-16,1-7 4 16,-5-6-10-16,-3 2 4 15,-7-2-4-15,-4 8 0 16,-2 10 12-16,-5 8-8 16,-1 7 3-16,0 3-7 15,0 10-23-15,5 14 23 16,2 8 10-16,5-1-10 0,5 1 9 15,-1-7-9 1,3-4-3-16,-1-7-16 0,-1-7-29 16,-1-7-67-16,-2 0-68 15</inkml:trace>
  <inkml:trace contextRef="#ctx0" brushRef="#br0" timeOffset="11703.9">20036 10115 729 0,'0'0'29'0,"0"0"-27"15,0 0 7-15,0 0 0 16,0 0 14-16,0 0 39 0,2 103-6 16,1-56-18-16,0 2-8 15,0 4-11-15,1 0-18 16,-1-1 8-16,-3-7-9 15,0-6-4-15,0-6-10 16,0-10-59-16,0-6-21 16,4-8-25-16,5-9-106 15</inkml:trace>
  <inkml:trace contextRef="#ctx0" brushRef="#br0" timeOffset="12062.51">20258 10360 660 0,'0'0'2'0,"0"0"15"16,0 0 3-16,0 0 18 16,0 87-14-16,0-56 6 15,0-2-25-15,0-4 0 16,9-6-3-16,-1-5-2 16,2-3 0-16,3-5-1 15,1-3 1-15,2-3 11 16,2-3-2-16,0-16-9 15,-1-2 16-15,-3-6-15 16,-3 2-1-16,-1-5 8 16,-4 0-4-16,-1 6 0 15,-2 7-4-15,-3 11 0 0,0 6-7 16,0 0-3 0,0 20-8-16,0 9 18 0,0 8 13 15,0 1 5-15,0-3-18 16,0-4 0-16,1-5-8 15,7-6-26-15,4-7-36 16,1-8-69-16,5-5-261 16</inkml:trace>
  <inkml:trace contextRef="#ctx0" brushRef="#br0" timeOffset="12951.84">20677 10386 663 0,'0'0'2'0,"0"0"26"15,0 0 18 1,0 0-17-16,0 0 1 0,-97 81 9 16,81-50-11-16,9-1-27 15,4-3-1-15,3-7-3 16,0-5-5-16,9-6 5 16,8-7 3-16,6-2 4 15,5-1 17-15,2-17-18 16,0-5 17-16,-5-2-20 15,-4-2 0-15,-3-4 7 16,-5-1-7-16,1 6-4 16,-7 8 3-16,-4 9 2 15,-3 9-1-15,0 0 0 16,0 5-25-16,0 16 12 0,3 9 13 16,0-1 7-16,3-1-7 15,0-3 1-15,1-5-8 16,3-6-9-16,0-7-20 15,2-7 5-15,0 0 8 16,6-12 23-16,-3-12 0 16,3-5-10-16,-5-7 1 15,0-5 9-15,-5-4 0 16,-2-5-1-16,-3 2 8 16,-3 2-7-16,0 8 3 15,0 11 1-15,0 13 45 16,0 11 7-16,0 3-56 15,0 8-2-15,-3 17 2 16,-3 11 3-16,-5 8 19 16,1 2-6-16,1 5-4 0,0-3-9 15,-1-3-3-15,-1-3 0 16,4-10-17-16,2-7-23 16,2-9-14-16,3-9 5 15,0-7 5-15,0 0-54 16,8-14 91-16,4-8-9 15,2 0-4-15,-4 3 20 16,-3 6 2-16,3 4 16 16,-4 4 14-16,3 3-25 15,2 2-5-15,4 0 12 16,4 0 0-16,4 0 9 16,8 0-8-16,6 0 0 0,2 0 11 15,3-7-22-15,-3-10 0 16,-4-5 9-16,-7-3-13 15,-8-2 6-15,-5 4 3 16,-11 3 10-16,-4 6 43 16,0 4-5-16,-4 7-57 15,-15 3 16-15,-7 0-11 16,-4 10 3-16,1 11 5 16,-1 4-8-16,9 2-4 15,6-1-1-15,7-3-7 16,8-2 6-16,3-2-28 15,20-4 29-15,9-5-21 16,9-8 21-16,8-2-11 0,2-2-76 16,1-11-34-16,-6-6-247 15</inkml:trace>
  <inkml:trace contextRef="#ctx0" brushRef="#br0" timeOffset="14881.45">22111 10118 582 0,'0'0'1'0,"0"0"31"16,0 0-15-16,0 0-6 0,-102-46-6 16,67 46 43-16,-1 7-37 15,4 10 11-15,9 2-3 16,9 1-18-16,11 5-1 15,3-2-9-15,15 0 9 16,16-2-8-16,8 1 8 16,7-3 0-16,2 1 10 15,1 0-7-15,-1 0 4 16,-3 0-7-16,-8 1 0 16,-10-1 5-16,-9-1-5 15,-12-4-10-15,-6-2 10 16,0-2-18-16,-6-3 18 15,-14-2 12-15,-2 0-5 0,-3 0-7 16,-1-5 10 0,-4-1-10-16,2 0 13 0,0 0-13 15,2-10-3-15,6-2-3 16,6-1-3-16,11-1 0 16,3-3-82-16,9-5-49 15,23-1-106-15</inkml:trace>
  <inkml:trace contextRef="#ctx0" brushRef="#br0" timeOffset="15210.12">22519 10135 749 0,'0'0'0'0,"0"0"0"16,0 0 5-16,0 0 21 15,0 0-6-15,-86 84 10 16,70-52-4-16,7 2-7 15,7-8-19-15,2-2-7 16,0-6 7-16,13-5 0 16,4-7 6-16,7-4-2 15,4-2 2-15,3-5 7 16,-1-14-13-16,-3-3-5 16,-9 1 5-16,-6-6-2 15,-9 1 2-15,-3 1 0 16,0 3-13-16,-16 5 0 15,-6 3 11-15,-3 4-7 16,0 4 9-16,3 2 4 0,7 0-4 16,6 3-30-16,7-3-30 15,2-3-117-15</inkml:trace>
  <inkml:trace contextRef="#ctx0" brushRef="#br0" timeOffset="15474.14">22755 9824 746 0,'0'0'3'0,"0"0"-3"16,0 0 0-16,0 0 13 0,45 98 58 16,-32-48-32-16,-5 4-2 15,-2 2-9-15,-5-3-23 16,-1-2 9-16,0-4-8 15,0-6-2-15,0-4 9 16,5 0-13-16,-1-4-9 16,6-4-7-16,0-9-67 15,0-6-41-15,5-14 56 16,-2 0-362-16</inkml:trace>
  <inkml:trace contextRef="#ctx0" brushRef="#br0" timeOffset="15865.82">23016 10190 704 0,'0'0'13'0,"0"0"-4"16,0 0-4-16,0 0 18 15,0 0 14-15,0 82-8 16,3-57-11-16,4-8-16 16,3-1-2-16,2-7 12 15,1-6-8-15,3-3 1 16,5 0 8-16,0-14-6 15,0-7 2-15,0-4-5 16,-6 0-4-16,-2-1 4 16,-5-2-3-16,-5 7-1 15,-2 4 3-15,-1 11-3 0,0 3 0 16,0 3-6 0,0 0-17-16,0 15 6 0,0 9 17 15,-1 3 14-15,-1 4-4 16,2-3-8-16,0-2-1 15,3-5-1-15,9-3-21 16,3-7 3-16,3-7-30 16,2-4 12-16,3 0 6 15,1-17-11-15,0-6-13 16,-5-7-88-16,1-4-110 16,-4-5 62-16</inkml:trace>
  <inkml:trace contextRef="#ctx0" brushRef="#br0" timeOffset="16154.65">23429 9905 601 0,'0'0'107'0,"0"0"-38"0,0 0-69 16,0 0 6-16,0 0 9 15,0 92 48-15,-3-41-30 16,-1 2-11-16,-2 0 14 16,3-4-29-16,-1-1 7 15,2-8-10-15,1-3-3 16,-1-4-1-16,2-11-53 15,-2-8-46-15,2-10 36 16,0-4-29-16,0-5 52 16,0-19-26-16,0-2 16 15,0 2 50-15,8 6 31 16,0 2 11-16,3 5 34 0,4-1-66 16,5 3-4-16,6-1 1 15,4-1-7-15,0-2-1 16,0-2-61-16,-5 1-178 15</inkml:trace>
  <inkml:trace contextRef="#ctx0" brushRef="#br0" timeOffset="16352.97">23691 10067 589 0,'0'0'166'0,"0"0"-166"15,0 0 7-15,0 0-7 16,0 0 35-16,0 0-3 15,0 89 14-15,-2-60-42 0,1-2 0 16,1-2 1 0,0-2-5-16,0-6-7 0,0-3-30 15,0-4-31-15,0-4-39 16,-3-6-273-16</inkml:trace>
  <inkml:trace contextRef="#ctx0" brushRef="#br0" timeOffset="16492.62">23705 9919 714 0,'0'0'0'0,"0"0"-27"16,0 0-38-16,0 0 32 16,0 0-281-16</inkml:trace>
  <inkml:trace contextRef="#ctx0" brushRef="#br0" timeOffset="16899.18">23926 10026 737 0,'0'0'3'15,"0"0"-3"-15,0 0 13 16,-13 73 20-16,-2-37 21 15,1 2-2-15,3-4-17 16,3-2-26-16,6-6-7 0,2-3-1 16,0-7-2-16,0-6 1 15,11-5-17-15,8-5 17 16,5 0 20-16,6-8-15 16,0-9-4-16,1-6-1 15,-3-2-5-15,-5-2-5 16,-8-2 5-16,-8-1-10 15,-7 2 11-15,0 2-13 16,-3 6 3-16,-13 6 7 16,-4 6 7-16,-2 4 3 15,2 1 16-15,3 3-13 16,5 0 12-16,2 0-18 0,2 0-1 16,2 0-2-16,0 0-38 15,3 7-41-15,3-4-68 16,0-3-140-16</inkml:trace>
  <inkml:trace contextRef="#ctx0" brushRef="#br0" timeOffset="17317.98">24196 10017 708 0,'0'0'4'0,"0"0"10"16,0 0 46-16,0 105 20 15,0-73-39-15,0-3-16 0,0-2-5 16,-1-11-16 0,1-5 9-16,0-5-13 0,0-5 1 15,0-1 11-15,0 0-10 16,0-5 18-16,6-13 5 16,7-8-25-16,0-5 0 15,2-1 4-15,-1 3-4 16,-2 2 2-16,1 7-2 15,-4 4 0-15,-1 7 2 16,-3 4-2-16,-2 3-8 16,-1 2 6-16,2 0-1 15,-1 0-1-15,3 14 4 0,-1 8 0 16,2 7 2-16,-1 0 1 16,0 2 6-16,0-2-6 15,2-2-1-15,2-1 1 16,2-3-3-16,3-2 0 15,0-2-8-15,1-5-10 16,2-8-92-16,3-6-32 16,1 0-126-16</inkml:trace>
  <inkml:trace contextRef="#ctx0" brushRef="#br0" timeOffset="17446.68">24663 10231 662 0,'0'0'22'0,"0"0"-2"15,0 0-13-15,0 0-7 16,0 0-1-16,0 0-105 16,-18-4-96-16</inkml:trace>
  <inkml:trace contextRef="#ctx0" brushRef="#br0" timeOffset="23970.57">13197 3720 508 0,'0'0'0'0,"0"0"-2"15,0 0-3-15,0 0-47 16,0 0 52-16,0 0 7 16,0 0-4-16,12 0 11 15,3 1-14-15,-2 0 0 16,7 1 19-16,2-2-12 16,11 1 9-16,10-1 24 15,15 0-35-15,14 0 12 0,10-8-14 16,7-2 2-1,1-1 14-15,1 3-17 0,-2 0-2 16,2-1 14-16,3 0-13 16,6-1 12-16,6 1-10 15,5 1 2-15,-1 1 13 16,3 0-16-16,-1 4-2 16,2-3 0-16,0 3 2 15,-2 0 7-15,-4 2-9 16,-1 1 0-16,-2 0 2 15,2 0 11-15,5 0-14 16,4 0 2-16,7 0 3 16,0 0 1-16,1-3-5 15,7-1 0-15,1 2 4 16,-1 1-4-16,3 1 0 0,2 0 9 16,1 0-8-16,-1-3 3 15,4 0-4-15,-3 1 0 16,-1 0 4-16,-5 2-4 15,-5 0 0-15,-9 0 5 16,-5 0-4-16,-4 0-1 16,-3 0 0-16,-3 2 0 15,-6 3 5-15,-4-2-5 16,-2-2 0-16,2 1-3 16,6-2 8-16,1 1-6 15,-1 1 1-15,-2-1 0 16,-7-1-2-16,-8 2 5 0,-7-1-3 15,-1-1 0 1,-1 1 2-16,-3-1 2 0,-7 0-4 16,-7 0 3-16,-13 0-11 15,-8 0 8-15,-11 0 0 16,-5 0-1-16,-8 0 3 16,-4 0-2-16,-5 0 0 15,-1 0 5-15,0 0-12 16,0 0 7-16,0 0 0 15,0 0-7-15,0 0 7 16,2 0-2-16,2 6-3 16,3 3-19-16,-1 1 11 15,1 1-108-15,-1-3-92 16,-5-3-90-16</inkml:trace>
  <inkml:trace contextRef="#ctx0" brushRef="#br0" timeOffset="33126.36">7529 4783 330 0,'0'0'12'15,"0"0"6"-15,0 0 30 16,0 0 25-16,0 0-40 16,0 0-22-16,0 0 10 15,-9-8-21-15,9 8 14 16,0 0 2-16,0 0-5 16,0 0 27-16,0 0-27 15,-3 0 9-15,-3 0-17 16,0 0-3-16,-3 0-4 0,0 0 4 15,-4 0 2 1,1 3 8-16,-3 4-8 0,0 3-1 16,-1 1 2-16,1 0-3 15,-3 0 0-15,7-1 0 16,4-4 0-16,-2 0 7 16,6-1-3-16,2-5-6 15,1 0 2-15,0 0-5 16,0 2-9-16,0-2-17 15,13 0 31-15,13 0 2 16,12-10-1-16,13-13-1 16,9-9 2-16,8-5 6 15,8-1-7-15,2-1-1 0,-2 3 7 16,3 0 0 0,-3 4-1-16,-3 6-7 0,-9 3 1 15,-10 5 0-15,-15 6 2 16,-11 3-2-16,-13 6 0 15,-6 1-8-15,-9 2 8 16,0 0-17-16,0 3-44 16,-18 14 46-16,-3 5-13 15,-3 1-5-15,-8 4-29 16,-6 6 0-16,-8 3 15 16,-9 8-55-16,-5 5-62 15,2-1 101-15</inkml:trace>
  <inkml:trace contextRef="#ctx0" brushRef="#br0" timeOffset="33442.68">7727 4937 18 0,'0'0'82'0,"-80"49"-39"16,47-32 14-16,9-5 13 16,7-5 7-16,6-3 0 15,8-4-27-15,3 0 23 16,0 0-44-16,0 0-28 16,0 0-2-16,0 0-10 15,0 0 4-15,3 0 7 16,15-1 10-16,7-12 21 15,18-6-30-15,11-5 23 16,12-6-4-16,7-3-4 16,12-2-13-16,7-3 13 15,7 0-13-15,8 0 4 16,-4 1-7-16,-2 5 0 0,-5 4-4 16,-8 8 4-16,-13 5-3 15,-16 8 1-15,-14 7-19 16,-17 0-29-16,-14 7-67 15,-11 13-56-15,-3 6 46 16,0 6 45-16,-17 11 54 16,-7 11 19-16</inkml:trace>
  <inkml:trace contextRef="#ctx0" brushRef="#br0" timeOffset="34042.71">8248 6261 327 0,'0'0'174'0,"0"0"-160"16,0 0-14-16,0 0 10 16,0 0 16-16,0 0-12 15,-51 13-14-15,53-10-30 0,20-3 30 16,14 0 14-1,13-5-12-15,21-18 2 0,12-9 10 16,8-6-10-16,4-1-4 16,-3-5 7-16,-5 4 0 15,-11 4-5-15,-9 2 2 16,-13 9-4-16,-12 8 2 16,-12 7-2-16,-11 5-3 15,-9 5-34-15,-9 0-63 16,0 5 5-16,-7 11-51 15,-20 12 100-15,-9 0-19 16</inkml:trace>
  <inkml:trace contextRef="#ctx0" brushRef="#br0" timeOffset="34274.65">8509 6330 79 0,'0'0'159'0,"0"0"-140"16,0 0 18-16,0 0 1 15,0 0-38-15,0 0-15 16,21 40 15-16,49-57 34 16,20-19 77-16,14-10-31 15,2-7-73-15,-6 0 6 16,-9 4 18-16,-11 8-21 16,-12 5-9-16,-12 9-2 15,-10 10-6-15,-14 12 5 16,-13 5-202-16,-10 0-163 0</inkml:trace>
  <inkml:trace contextRef="#ctx0" brushRef="#br0" timeOffset="35016.71">8245 7790 117 0,'0'0'17'0,"0"0"0"16,0 0 2-16,0 0-7 15,0 0-1-15,0 0-6 16,-7 17 33-16,23-17 35 16,8 0 3-16,1-5 6 15,12-7-38-15,5-6-6 16,10-2 13-16,8-3-36 0,4-2 12 16,5-1-9-16,4-1-9 15,0-1 11-15,-1 1-20 16,-4 6 0-16,-8 2-1 15,-14 3 6-15,-10 7-10 16,-17 5-3-16,-10 4-28 16,-9 0-21-16,0 0-69 15,-9 4 110-15,-14 11-3 16,-7 2-39-16,-8 5-4 16,-1 1 25-16,-5 3 25 15,2 5-32-15,-7 4 17 16,1 5-60-16</inkml:trace>
  <inkml:trace contextRef="#ctx0" brushRef="#br0" timeOffset="35264.65">8421 7954 160 0,'0'0'73'0,"-82"49"8"15,55-30-63-15,11-6 91 16,8-11-29-16,8-2-80 16,0 0-16-16,18 0 16 15,21-14 2-15,18-14 27 16,19-10-5-16,19-11-10 15,16-3 13-15,8-4-13 16,3 0-12-16,-4 3 13 16,3 5-13-16,-12 7 10 15,-11 6-9-15,-19 11 1 16,-22 8-7-16,-20 8 3 16,-17 5-14-16,-16 3-100 0,-4 0-113 15,-1 0 58-15,-13 0 63 16</inkml:trace>
  <inkml:trace contextRef="#ctx0" brushRef="#br0" timeOffset="35725.34">10025 3984 68 0,'0'0'27'0,"0"0"6"16,-123-12-24-16,72 7-7 16,-2 0-2-16,-4-1 0 15,2 3 9-15,-2-4-8 0,-1 2-1 16,-3-2 4-1,0-2-2-15,4 1 4 0,9 0 7 16,2 1-8-16,7 0-5 16,2-1 1-16,6 3-1 15,2-2 0-15,4 1 0 16,6 3-2-16,2 0 3 16,1 0-1-16,5 3 1 15,1 0-1-15,1 0-1 16,5 0 1-16,2 0 0 15,1 0 29-15,1 0 51 16,0 0-5-16,0 0-6 0,0-1-33 16,0 0-1-1,0-1 4-15,0-1-15 0,0 2 2 16,0-3-26-16,0-1-5 16,14 0 0-16,9-2 10 15,10 3 1-15,10 1 3 16,3 3 3-16,8 0-11 15,-1 0-1-15,4 4 8 16,-6 7 6-16,-2 2-14 16,-8 4-2-16,-7 3-1 15,1 4 6-15,-5 2-6 16,-4 2 3-16,-2 1 0 16,-5 0-7-16,-5 1 7 15,-6 2-7-15,-3 1 2 16,-5 3 5-16,0 3 0 0,-5 4-3 15,-11 3 8-15,-3 3 11 16,-4 2-13-16,-2 2 5 16,-2 5 12-16,3 0-16 15,0 2 10-15,5 3-14 16,1-7 0-16,0 0 8 16,0-1-2-16,-1 0-5 15,1 3-1-15,-3-1 0 16,-4 0 4-16,1-2-4 15,-3-6 0-15,3-3-5 16,3-6 6-16,2-4-1 16,8-3 1-16,2-4 3 0,6-2-8 15,3-5-6-15,0-3 10 16,0 1-7 0,8-1 7-16,4-2-4 0,4 1 4 15,1-1 5-15,-1 0-5 16,5-1-1-16,-2 1 1 15,4 0 7-15,0 1-7 16,1 1 0-16,-6 4 10 16,-3 1-10-16,-4 0-3 15,-5 1 0-15,-5 1 3 16,-1 2 2-16,0 5-2 16,-13 2 0-16,-8 4 10 15,-4 3 9-15,0-1-9 16,2-1-4-16,3 4 3 15,5 1-7-15,-1 2-2 0,8 1 0 16,1-1 2-16,1 1 3 16,6-1-4-16,0 0-1 15,0-1 1-15,7 1-10 16,7-1 9-16,7 0 0 16,-3-4 7-16,9-3-7 15,-2-2 0-15,0-3-6 16,1-3 12-16,-3 1-9 15,-3-3 3-15,-1 3 0 16,-5-2 6-16,-4-3-6 16,1 1 2-16,-5 0-4 15,-5 5 4-15,-1-1-9 0,0 2 11 16,0 1-4-16,-3 0 5 16,-4 4-4-16,-5-2-1 15,9 2 0-15,0-3 0 16,1 1 2-16,2-6-2 15,0-3 0-15,0-3 0 16,0-4 0-16,0-2-3 16,0 4 1-16,8 3-21 15,16 0 16-15,4 1-12 16,5-2 7-16,0-2 5 16,-2 0 2-16,-4-4 5 15,-3 0 0-15,-5 2 0 16,-9-1-10-16,-5-3-5 0,-5-4-4 15,0 0 12-15,0-2-7 16,-11 3 14-16,-5-3-1 16,-5 1-9-16,-1 1 0 15,-4-1-1-15,1-2-5 16,0-1 9-16,-2-4 14 16,0 1-6-16,-9 0 3 15,-4-3-2-15,0 0 19 16,-11-2-3-16,-1-1-8 15,1 0 6-15,-6 0-3 16,-1 0-10-16,-6 0-6 16,-3 0-1-16,-9 0-5 0,1-1-47 15,2-5-99 1,11-3-94-16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25:37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12044 8074 64 0,'0'0'221'15,"0"0"-211"-15,0 0 4 0,0 0 24 16,0 0-17-16,0 0 17 15,0 0 8-15,0 0-40 16,-52-56 25-16,46 53-13 16,-6 3-4-16,-1 0-11 15,-8 0-2-15,-6 0 1 16,-3 10-2-16,0 0 1 16,3 0 7-16,2-1-6 15,4 1-1-15,6-4-1 16,5 2 0-16,4-5-1 0,3 0-6 15,1 1 7-15,2-2-3 16,0 1 3-16,0-1-4 16,0 1-12-16,6-3 9 15,9 2 7-15,6-2-5 16,9 0 10-16,6 0 1 16,5-10-5-16,7 1 3 15,6-4-2-15,10-2-2 16,6-1 6-16,0 1-2 15,-1 1-4-15,-6 1 4 16,-10 4 0-16,-11 0-4 16,-14 4 0-16,-8 2-1 0,-10-1-8 15,-5 4-11-15,-4 0-7 16,2 0 11-16,-3 0-68 16,0 0-35-16,0 5 71 15,-4 3-82-15</inkml:trace>
  <inkml:trace contextRef="#ctx0" brushRef="#br0" timeOffset="427.08">11950 8201 148 0,'0'0'22'0,"0"0"30"16,0 0 11-16,0 0-34 15,0 0-10-15,0 0-19 16,-22 10-3-16,22-7-6 16,6 1 8-16,13-3 2 15,5-1 17-15,7 0-6 16,5 0 3-16,7-1 6 15,5-9-20-15,3-1 1 16,1-1 4-16,0-3-4 16,-1-1 2-16,-8 2-2 0,-5 2-2 15,-6 1 5-15,-5 1-4 16,-5 4 2-16,-2 0-2 16,-5 1-1-16,-3 0 0 15,-3 2 0-15,-2 3 0 16,-2 0-7-16,1 0 0 15,-2 0-50-15,2 0 2 16,-3 0-58-16,-3 0 11 16</inkml:trace>
  <inkml:trace contextRef="#ctx0" brushRef="#br0" timeOffset="9186.69">12122 7003 204 0,'0'0'7'0,"0"0"6"15,0 0 26-15,0 0 41 16,0 0-52-16,0 0-12 15,0 0-1-15,-18-14-15 16,18 14 2-16,0 0 15 16,0 0 5-16,-2 0 11 15,-1 0 0-15,-4 0-21 0,-2 0-9 16,-2 0 0-16,-2 0 6 16,-2 0-1-16,0 0-5 15,-1 2 1-15,-2 1-2 16,4-1 5-16,-2 2-6 15,1 4-1-15,0-1 0 16,-1 6-12-16,-2-1 23 16,-1 2-13-16,2 3 2 15,-2-2-6-15,1 2 3 16,0 3 3-16,6 0 5 16,-3 2-5-16,5 5 0 15,-7 1-1-15,1 5 1 16,-5 3 0-16,2 0 1 0,1 0-1 15,0-3 4-15,4 0-8 16,1-2 5-16,4 1-1 16,3 2 0-16,4-5 1 15,2 3-1-15,0-2 6 16,0 3 5-16,0 2-3 16,8 2-8-16,-3-2 2 15,1 0 2-15,2-1 3 16,1-2-7-16,2-1 2 15,5 2 1-15,-2 1-1 16,5-2 1-16,2-3-3 16,-2-1 9-16,1-6-8 0,-1 1 3 15,-1-4-2 1,0 0 3-16,-2-2 4 0,5-2-9 16,-2 1 0-16,1-2 8 15,1-3-6-15,-2 0-2 16,-1-2 4-16,3 1-2 15,-4 1 6-15,0-4-8 16,1 0 0-16,-1 1 9 16,2-4-7-16,-1 0-2 15,6 0 3-15,-2-1-3 16,0 0 3-16,-2-1-3 16,5-2 0-16,-1 0-1 15,0 0 1-15,-3 0 0 0,3 0 4 16,-4-2-2-1,0-4-1-15,1-1-1 0,-2 0 0 16,-2-4-2-16,2 2 5 16,2-2-3-16,-3 1 2 15,0-1-2-15,-2 0-2 16,2-1 1-16,3-2 1 16,0 1-1-16,0-1 2 15,-1 1-1-15,-3-1 5 16,-1-1-5-16,-5 1 0 15,-1-1-1-15,1-1 1 16,-4-1-7-16,1 0 3 16,0 0 4-16,-2 2-2 15,2-1 0-15,-2 2 2 0,-1 0 0 16,0-1 0-16,-2-1-4 16,0-1 4-16,-1 0-1 15,-1-1 0-15,-1 0 2 16,0-1-1-16,0-1 0 15,0 3 0-15,0-2 4 16,0 0-4-16,-3-1 0 16,-3-2-5-16,-1 0 11 15,-2-2-7-15,4 0 2 16,-2-1 0-16,-3 2 5 16,2 1-6-16,-1-2 0 15,-3 0-2-15,2 3 2 16,-2 1 0-16,-3 0 0 0,1 4 0 15,1 0-1-15,0 0 1 16,1-2 0-16,1 0-3 16,4-2 3-16,1-1 0 15,0 0 1-15,0 1 0 16,0-3 4-16,1 3-5 16,-1-2 0-16,-1 2 0 15,1-2 1-15,0 4-1 16,-1-3 2-16,-1 1-1 15,-1-2 1-15,2 1-2 16,-1 0 0-16,1 1-2 16,-3 0 2-16,0 3 0 0,3-2 4 15,-3 2-4 1,1 2 9-16,1 2-9 0,-2 2 0 16,-2 2-8-16,-2-1 8 15,-5 3-2-15,0 2 2 16,-1 0 0-16,-2 3 0 15,3 2 0-15,3 0 0 16,0 0-3-16,1 0 3 16,-1 0-1-16,-1 0 1 15,0 2-2-15,-4 5 2 16,0 3-4-16,-3 3 4 16,-3 1-6-16,2 2-1 15,-2-3-7-15,6-1 12 16,0-3 1-16,5-1-3 15,2-3 1-15,2 0 6 0,2 0-10 16,5-1-16-16,2 1-108 16,0-4-206-16</inkml:trace>
  <inkml:trace contextRef="#ctx0" brushRef="#br0" timeOffset="60379.56">17192 8065 446 0,'0'0'1'0,"0"0"-1"16,0 0 16-16,0 0-1 16,0 0-2-16,0 0-10 15,0 0-3-15,0 0 2 16,-25 0 13-16,20 0-1 15,-1 0 21-15,-3 0-3 16,0 3-15-16,-3-1 19 16,3 2-24-16,1-3 1 15,1 2-3-15,6-3-6 16,1 3-4-16,0-3-9 16,5 0 9-16,21 0-2 15,22 0 9-15,17-11-7 0,16-6 12 16,5-1-8-16,4-2 6 15,-5 1-10-15,-3 2 0 16,-9 3 2-16,-12 2-2 16,-13 2-6-16,-14 3-19 15,-13-1-6-15,-10 5 19 16,-7 0-26-16,-4 1 19 16,0 2 3-16,0 0-57 15,0 0-92-15,-9 13-21 16</inkml:trace>
  <inkml:trace contextRef="#ctx0" brushRef="#br0" timeOffset="60799.18">17174 8307 143 0,'0'0'16'16,"0"0"25"-16,0 0 57 15,0 0 21-15,0 0-37 16,0 0-34-16,-21 0-28 16,21-1-13-16,4-5-7 0,19-1 26 15,11-4 8 1,13-4 1-16,12-2-19 0,8 0-1 15,9 0 12-15,6 0-22 16,3-3-1-16,-3 1 5 16,-4-1-8-16,-10 1-1 15,-9 2 0-15,-12 3 3 16,-10 2-6-16,-10 2-13 16,-10 6 12-16,-5 1 1 15,-8 3 2-15,-2-3-14 16,-1 3 1-16,-1-1-21 15,0 1 14-15,0 0-51 0,0 0-98 16,0 0-31 0</inkml:trace>
  <inkml:trace contextRef="#ctx0" brushRef="#br0" timeOffset="114244.52">29330 4270 308 0,'0'0'1'15,"0"0"7"-15,0 0-8 16,0 0 4-16,0 0 45 15,0 0 22-15,0 0-24 16,0 0-22-16,-9-6-2 16,9 5-10-16,0 1-13 15,0-1 2-15,0 1 14 16,0 0-15-16,3 0 3 0,18 0-3 16,13 0 14-16,14 0-11 15,15 6 1-15,4 5-5 16,-2-1 7-16,-3 2 5 15,-7 0-12-15,-3-2 6 16,-7-1-5-16,-9 0 1 16,-13-3 0-16,-11-1-2 15,-7-2-2-15,-5-3-8 16,0 2-37-16,0 2-65 16,-3 2 30-16,-20-2-12 15,-17-4-68-15</inkml:trace>
  <inkml:trace contextRef="#ctx0" brushRef="#br0" timeOffset="114596.83">29211 4470 368 0,'0'0'66'0,"0"0"-66"15,0 0 0-15,0 0 62 16,0 0-45-16,0 0-6 16,115-9 3-16,-57 6 6 15,7 3 2-15,3 0-13 16,1 0 3-16,-7 0-10 0,-6 1 2 16,-3 1-1-16,-1 0 1 15,-7-1-4-15,-5-1 0 16,-7 0 0-16,-10 0 0 15,-4 0-1-15,-5 0-4 16,0 0-10-16,-5 0-8 16,1 0-3-16,-4 0-37 15,-3 0 10-15,0 0-35 16,-3 0-74-16,0 0-16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33:16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14166 4830 170 0,'0'0'0'0,"0"0"5"0,0 0 11 16,0 0 16-16,0 0 16 15,0 0-6-15,0 0 7 16,0 0-11-16,-74 11-2 16,65-11 9-16,0 0-4 15,0 0 5-15,2 0 0 16,-1 0-30-16,-3 0-10 16,-2 0 0-16,1 0 0 15,-4 0 8-15,1 0-7 16,-1 0-5-16,-1 0 2 15,-4 2 5-15,-2 0-9 16,-1 0 1-16,0 1 0 0,-5 0-2 16,-1 1 1-16,-1 0 0 15,-3 2 2-15,-2 1-2 16,-1 3 0-16,-2 4 0 16,-2 2 2-16,-1 6-4 15,0 1 2-15,-1 4 0 16,1 4 2-16,0 0-2 15,2 0-1-15,1 2 0 16,-4 1 1-16,1-1 0 16,0 1 0-16,1-4 0 15,3 1 2-15,4-1-2 0,-2 0 0 16,6 2-1-16,-3-3 2 16,2 1-3-16,-3 1 2 15,-3 2 0-15,-1 1 2 16,-2 2-1-16,-2-2-2 15,2 2 0-15,0 1 1 16,0-3 1-16,2 2-1 16,1 0 0-16,1 3-1 15,2-5 2-15,-3 2-1 16,2-2 0-16,2-4 3 16,1-4-2-16,-1 1-1 15,1-3 0-15,3 0 3 16,0 0-3-16,4-1-1 15,1 0 0-15,0 2 2 16,-1 0-2-16,-1 2 1 0,1 1 0 16,-2 2 2-16,-4 2-2 15,3-1 0-15,-4 2-1 16,1-1 3-16,3 0-3 16,2-1 1-16,2-1 0 15,0 4 0-15,-1 1 4 16,-2-1-4-16,1 3 0 15,-1 0 0-15,-2 0 7 16,7-2-7-16,-1-2 0 16,1-1-1-16,1 0 2 15,3-1 3-15,1-2-4 16,0 2 1-16,1-4 2 0,2 4-3 16,-1-3 0-16,2 1 1 15,-3 0 0-15,0-3 3 16,0-2-4-16,3 0 2 15,-2-2-2-15,3 2 0 16,1-4 0-16,1 0 8 16,3-3-5-16,-1-2 0 15,3-3-2-15,1-4 1 16,0-1 11-16,1-1-12 16,3-2 1-16,-2-1 7 15,2-3-9-15,0 1 4 16,0-1-4-16,0 0 6 15,0 0-19-15,0 0-15 0,0 0-19 16,0 0-18-16,0 0-115 16,0 0-126-16</inkml:trace>
  <inkml:trace contextRef="#ctx0" brushRef="#br0" timeOffset="359.79">11104 7196 359 0,'0'0'0'15,"0"0"4"-15,0 0 3 16,0 0 26-16,0 0 27 16,0 0 11-16,48 8-30 15,-36 0 5-15,2-1-43 16,0-2 2-16,1 1 9 16,3-1-7-16,0-2 10 15,5-3-17-15,0 0 0 0,1 0-2 16,4 0 2-1,1 0-45-15,2-10-33 0,0-8-62 16,-2-2-81-16</inkml:trace>
  <inkml:trace contextRef="#ctx0" brushRef="#br0" timeOffset="577.66">11653 6965 340 0,'0'0'0'0,"0"0"-2"16,0 0 2-16,0 0 2 16,0 0 2-16,0 0 17 15,3 19 16-15,-13 8 24 16,-5 2-38-16,-3 2-15 0,-1 1-8 16,-1-3-8-16,4 2-30 15,3-2-12-15,5-2-73 16,8-6-51-1</inkml:trace>
  <inkml:trace contextRef="#ctx0" brushRef="#br0" timeOffset="23934">14262 12096 159 0,'0'0'78'0,"0"0"-32"15,0 0 29-15,0 0-6 16,0 0-2-16,0 0-16 16,0 0-8-16,0 0 4 15,0 0-26-15,0 0-5 16,12 0-7-16,7-2 4 16,7 0 0-16,8-3-6 15,8 1 3-15,7-1 8 16,6 0-14-16,-1 0-3 15,0 2 6-15,-4-1-7 0,-5-1 2 16,-3 0-2-16,-9 2-11 16,-8-1 8-16,-10 1-23 15,-10 1-5-15,-4 0-13 16,-1 2-17-16,0 0 8 16,-12 0 14-16,-13 0-102 15,-7 7-64-15</inkml:trace>
  <inkml:trace contextRef="#ctx0" brushRef="#br0" timeOffset="24263.81">14276 12187 434 0,'0'0'28'0,"0"0"-23"16,0 0 40-16,0 0-18 15,0 0 6-15,0 0-33 16,-11 3 0-16,11-3 31 16,11 0 21-16,6 0-8 15,7 0-5-15,6 0-23 16,12 0 11-16,7 0-21 16,5 0-4-16,3-1 11 15,-2-1-13-15,-2-1 2 16,-1-2-8-16,-4 1 4 15,-2-1-5-15,-7-3-14 0,-9 3-24 16,-6-2 9-16,-7 0-81 16,-4 4 15-16,-6 0-2 15,-4 0-56-15</inkml:trace>
  <inkml:trace contextRef="#ctx0" brushRef="#br0" timeOffset="81548.98">12195 7875 123 0,'0'0'8'16,"0"0"12"-16,0 0 59 15,0 0-15-15,0 0 11 16,0 0-22-16,0 0 14 16,-36-28 9-16,30 24-41 15,3 0 9-15,-1-2-11 16,-4 3-21-16,3 0 7 15,1 0-19-15,0 0 0 16,2 3 22-16,2 0-8 16,0 0-6-16,0 0-8 15,0 0 3-15,0 0 3 0,0 0-6 16,0 0 0-16,-4 0-1 16,-4 9 2-16,-4 14-1 15,-7 5 0-15,-2 2 1 16,-3 8 6-16,-1 2-7 15,-8 3 0-15,-6 10-1 16,0 2 6-16,-1 4-5 16,-1 4 0-16,-3 2 5 15,0 3 9-15,2 2-13 16,0-1 11-16,2-2-8 16,2-7-4-16,4-5 3 15,3-3-3-15,2-9 0 0,6-4 2 16,3-5 3-16,2-7-5 15,2-5 6-15,4-5-2 16,4-6 9-16,2-5-12 16,5-3 7-16,1-1-6 15,0-2-2-15,0 0-26 16,1 0-44-16,20-13-16 16,11-10-84-16,5-7-138 15</inkml:trace>
  <inkml:trace contextRef="#ctx0" brushRef="#br0" timeOffset="82187.62">12292 7661 181 0,'0'0'12'15,"0"0"-12"-15,0 0 48 16,0 0 24-16,0 0-30 16,0 0-15-16,-51-21 21 15,48 21-12-15,2 0-4 16,-1 0-1-16,1 0-24 15,-1 8 9-15,-1 9 20 16,0 7-2-16,1 5 24 0,2 5-22 16,0 7-8-1,0 2-5-15,8 7-12 0,6 4 25 16,2 5-29-16,3 7 0 16,1 5 19-1,-1 0-23-15,-1-2 1 0,0 0 1 16,0-2-1-16,-2 0 19 15,2-3-23-15,0-8 0 16,0-8-9-16,1-9 15 16,-1-6-6-16,0-6 0 15,-1-5 0-15,-1-8-9 16,-4-2 6-16,-2-4-31 0,-1-2 7 16,-4 0-46-1,-5-2-46-15,0 2-202 0</inkml:trace>
  <inkml:trace contextRef="#ctx0" brushRef="#br0" timeOffset="82929.84">11471 8959 314 0,'0'0'20'0,"0"0"-1"15,0 0 95-15,0 0-19 16,0 0-37-16,0 0-14 15,-77-49-8-15,69 45-7 16,-2 1-11-16,-5 3-18 16,-5 0 13-16,-8 19-9 15,-9 6-4-15,-2 6 15 16,2-2-10-16,4 0 2 16,8 0-1-16,4 3-5 15,7-1 14-15,7 5-15 16,7 1 0-16,0-1 4 15,9-4-4-15,13-4 1 16,5-6-2-16,4-5 2 0,4-9 5 16,5-5-5-16,6-3 5 15,4-8 6-15,2-14-8 16,-2-5 3-16,-3-6-7 16,-8-3 3-16,-8 0-13 15,-7-1 10-15,-11-1-12 16,-9-2 3-16,-4-1-20 15,0 2 21-15,-6 2 3 16,-8 6 4-16,-7 7-9 16,1 7 10-16,-7 5-1 15,-2 6 0-15,-4 4-18 16,1 2-7-16,6 0-3 16,3 2-24-16,11 7-69 15,9-4-188-15</inkml:trace>
  <inkml:trace contextRef="#ctx0" brushRef="#br0" timeOffset="83620.62">12663 8855 479 0,'0'0'3'0,"0"0"17"16,0 0 40-16,0 0-29 15,0 0-8-15,0 0-19 16,-27-30 6-16,20 27 22 16,-4 2-30-16,-2 1 16 0,-2 0 7 15,-6 10-21-15,-4 9 21 16,-3 5-24-16,-4 5 1 15,1 3 23-15,1 2-21 16,3-1 9-16,8 1-3 16,4-5-10-16,10 3 6 15,5-1-6-15,0-2 0 16,20 0-2-16,5-4 3 16,6-4-1-16,5-4 0 15,3-9 2-15,1-8 1 16,5 0-3-16,-3-6 0 15,1-13 0-15,-4-5 0 16,-3-3-1-16,-5-5-4 0,-1-2-14 16,-6-1 19-1,-9-2-21-15,-7 2 5 0,-8 5 14 16,0 1-6-16,-3 8 6 16,-14 7-3-16,-7 3-8 15,0 8 8-15,0 3-19 16,3 0-19-16,3 0 5 15,5 0-29-15,1 10-12 16,2-1 1-16,-1 7-67 16,-2 1-48-16</inkml:trace>
  <inkml:trace contextRef="#ctx0" brushRef="#br0" timeOffset="84070.37">12545 9402 463 0,'0'0'38'0,"0"0"-36"16,0 0 19-16,0 0 27 16,0 0-47-16,0 0 11 15,15-5-11-15,-12 2-1 16,-1 1 9-16,-2 0-8 15,0 2 68-15,0 0-9 16,0 0-39-16,0 0 19 16,0 0-30-16,0 0-1 0,0 0 0 15,0 0-9-15,0 9-2 16,-15 11 2-16,-2 5 0 16,-6 7 14-16,-6 4-14 15,-2 8 0-15,-5 7 9 16,-4 2-8-16,-2 2-1 15,2-1 0-15,4-6 7 16,3-4-7-16,6-2 0 16,6-6-4-16,5-6 4 15,6-7 0-15,4-8-3 16,4-5 1-16,2-6-13 16,0-2 7-16,0-2-36 0,2 0-19 15,10-14-47 1,2-12-484-16</inkml:trace>
  <inkml:trace contextRef="#ctx0" brushRef="#br0" timeOffset="84423.33">12742 9140 534 0,'0'0'0'15,"0"0"0"-15,0 0 53 0,0 0-2 16,8 78 11-16,-4-45-33 16,-1 6-8-16,0 2 7 15,0 3-11-15,1 3 15 16,-2 3-22-16,-1 0-7 15,-1 4 13-15,0-1-10 16,2 0-6-16,1-3 0 16,0-6 3-16,0-5-3 15,0-2 0-15,-3-3-27 16,0-5 11-16,0-5-88 0,3-7 2 16,0-9-245-16</inkml:trace>
  <inkml:trace contextRef="#ctx0" brushRef="#br0" timeOffset="85127.4">11261 9238 370 0,'0'0'7'16,"0"0"44"-16,0 0 30 15,0 0-41-15,0 0 20 16,0 0-42-16,-54 56 15 15,22-14-1-15,-1 4-30 16,-3 3 46-16,0 4-29 0,-4 3-5 16,3 6 9-1,-2 1-21-15,3 1 6 0,3-4-5 16,5-5 3-16,4-7-4 16,3-9-2-16,6-6 0 15,3-10 0-15,5-4 0 16,4-8 0-16,1-2 0 15,1-7-7-15,1 1 3 16,0-3-49-16,0 0-7 16,1-10-36-16,13-12-220 15</inkml:trace>
  <inkml:trace contextRef="#ctx0" brushRef="#br0" timeOffset="85473.5">11412 9177 610 0,'0'0'0'16,"0"0"-7"-16,0 0 7 15,0 0 53-15,26 104-27 16,-10-63 1-16,4 4 5 16,3-1-9-16,2 5 10 0,1-1-20 15,0 1-11 1,1 1 17-16,0-1-19 0,1-3 0 16,4-1 5-16,-1-3-5 15,5-3-2-15,-2-1-14 16,-2-2-53-16,-3-4-2 15,-5-5-112-15,-3-6-194 16</inkml:trace>
  <inkml:trace contextRef="#ctx0" brushRef="#br0" timeOffset="86275.43">10899 9832 279 0,'0'0'53'0,"0"0"13"16,0 0 49-16,0 0-19 15,-93 0-66-15,63 26 3 16,-6 4-16-16,-3 4-9 16,-2 2 16-16,1 0-22 15,2 1 5-15,7 0 8 16,7 1-14-16,8-4 6 16,10-3-7-16,6-4 0 15,0-6-1-15,0-4 1 16,12-4-3-16,10-6-6 15,8-7 9-15,9 0 5 16,8-10-5-16,4-14 0 16,2-10 4-16,-7-5-4 15,-11-1-3-15,-9-2 2 0,-14-1-18 16,-11 4 7-16,-1 2-5 16,-7 4 6-16,-11 8 11 15,-5 9 0-15,1 3 13 16,3 4-6-16,4 4-7 15,0 2 0-15,6 3-9 16,6 0-16-16,3 0-8 16,0 0-65-16,3 0-124 15,19 0 164-15,8 0-23 16,9 0-49-16</inkml:trace>
  <inkml:trace contextRef="#ctx0" brushRef="#br0" timeOffset="86815.67">11614 9810 331 0,'0'0'5'0,"0"0"2"15,0 0-3-15,0 0 12 16,0 0-16-16,0 0 28 15,57-11 2-15,-57 9 14 16,0 2 29-16,0 0 18 16,0 0-17-16,0 0-35 15,0 0-36-15,0 0 10 0,0 3-13 16,-9 16 0-16,-10 13 35 16,-8 7-16-16,-1 3-6 15,4-1-12-15,6 0 3 16,9-5 12-16,6-4-16 15,3-4 0-15,0-3-1 16,11-8 1-16,8-4 0 16,3-4-2-16,2-7 5 15,6-2 6-15,7 0-9 16,3-15 0-16,8-9 1 16,0-6-1-16,-2-2-6 15,-10-3-2-15,-15-1 0 0,-14 5-7 16,-7 5 14-16,-4 1-1 15,-17 5 2-15,-3 1 4 16,-1 4 6-16,4 1-10 16,3 4 4-16,4 2-9 15,4 4 5-15,3 4-2 16,4 0 0-16,1 0-28 16,2 0-56-16,0 10-26 15,14 0-132-15,14-3-100 16</inkml:trace>
  <inkml:trace contextRef="#ctx0" brushRef="#br0" timeOffset="87341.38">12383 9931 339 0,'0'0'4'16,"0"0"56"-16,0 0 29 16,0 0-16-16,0 0-50 15,0 0 9-15,28-4 20 16,-28 4-16-16,0 0-5 16,0 0-29-16,0 0 15 0,-6 3 5 15,-9 12-18 1,-1 7 8-16,-4 1 3 0,7 1-10 15,1 2 9-15,6-1-14 16,3-3 4-16,3 0 5 16,0-2-8-16,0-6-2 15,3-3 1-15,6-4-6 16,6-3 5-16,-2-4 1 16,7 0 0-16,2 0 12 15,1-13-8-15,2-7-4 16,-3-6 0-16,-4-4-5 15,-6-1 4-15,-9 0-15 16,-3 2 2-16,-2 5 1 0,-20 5 19 16,-5 7-6-1,-2 4 8-15,0 1-6 0,5 6 1 16,3 1-3-16,4 0 0 16,3 0 5-16,8 0-5 15,0 0-9-15,3 5-26 16,3 4-10-16,0 2-47 15,6-2-178-15</inkml:trace>
  <inkml:trace contextRef="#ctx0" brushRef="#br0" timeOffset="87729.43">12745 9964 552 0,'0'0'105'0,"0"0"-100"0,0 0 59 16,0 0-36-16,0 0-26 16,0 0-1-16,-12 23 2 15,-3-1 26-15,-1 2-27 16,4-3 3-16,6-1 20 16,1-2-25-16,5-3 0 15,0 0 0-15,0-5 3 16,0-2-7-16,8-2-3 15,4-5 7-15,4-1 6 16,5 0-6-16,0-4-5 16,1-12 4-16,-1-4 1 0,-6-1-7 15,-2-5 2 1,-8 4 5-16,-5 1-3 0,0 3 8 16,-10 2-5-16,-7 5 8 15,-5 3-3-15,1 4 4 16,3 0-9-16,-1 4-12 15,4 0 8-15,2 0-73 16,5-3-327-16</inkml:trace>
  <inkml:trace contextRef="#ctx0" brushRef="#br0" timeOffset="87875.66">12872 9903 757 0,'0'0'0'0,"0"0"-19"16,0 0 15-16,0 0-137 16,0 0-364-16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27:04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13052 9254 93 0,'0'0'43'0,"0"0"-43"16,0 0-35-16,0 0 32 15,0 0 3-15,0 0 55 16,0 0-24-16,0 0-26 15,0 0 6-15,79 0-8 16,-38 0 25-16,9 0-17 16,7 0 1-16,13 0 4 15,6 0 41-15,14-2-28 0,11-6 2 16,5 2-18-16,12-2 20 16,4-2-24-16,7-2-3 15,6 2 0-15,3-4-6 16,0 1 0-16,-3 2 0 15,-12-1 2-15,-12 4 0 16,-16 0-2-16,-18 4 0 16,-17-1 0-16,-13 0-11 15,-13 1-4-15,-7 0 2 16,-8 0 11-16,-5 0 1 16,-8 1 1-16,-3 3 0 15,-3 0-7-15,0 0-27 16,0 0-53-16,-5 0 24 0,-8 0-51 15</inkml:trace>
  <inkml:trace contextRef="#ctx0" brushRef="#br0" timeOffset="629.32">13548 9431 409 0,'0'0'4'0,"0"0"-8"15,0 0 8-15,0 0 22 16,0 0 9-16,0 0-6 16,-12-17-8-16,13 17-21 15,8-3 0-15,6-2 4 0,2 2 2 16,3-1-6-16,6-1 0 15,3 0 1-15,9-1 6 16,8 0-1 0,6-2 5-16,10 2 11 0,7-1-20 15,11-2 7-15,5 1 1 16,10 0-4-16,9 1 3 16,2 0-9-16,3 0 0 15,-1 0-2-15,-7 1 1 16,-6 2-2-16,-7-3 0 15,-13 2-3-15,-12-1-3 16,-14-1-2-16,-10 2 10 0,-9-1-5 16,-7 1 10-1,-4 2-4-15,-2 3 0 0,-3 0 2 16,-1 0-4-16,-4 0-11 16,-1 0-18-16,-1 0 3 15,-1 0-19-15,-3 0-5 16,-2 2-20-16,-1 2-32 15,0-1-10-15</inkml:trace>
  <inkml:trace contextRef="#ctx0" brushRef="#br0" timeOffset="35005.68">4030 15877 76 0,'0'0'9'16,"0"0"-9"-16,0 0 10 0,0 0 63 15,0 0-23-15,0 0 13 16,-82 0 5-16,73-3-34 15,-1-1 23-15,2 3-5 16,2-2-22-16,0 2-3 16,3 1-10-16,3-2 4 15,-2 2-1-15,1 0-9 16,1 0 2-16,0-1-13 16,0 0-1-16,0-1-1 15,0-4-15-15,15-2 17 16,18-6 25-16,10-4-24 15,11-4 0-15,14-4-1 0,10-4 1 16,16-5 6-16,9-5-7 16,-2 0-1-16,-2-3 1 15,-11 5 5-15,-11 6-5 16,-17 8-9-16,-20 6-1 16,-16 8-4-16,-15 8-24 15,-6 2-19-15,-3 0 7 16,-6 2-54-16,-18 16 34 15,-9 3-106-15</inkml:trace>
  <inkml:trace contextRef="#ctx0" brushRef="#br0" timeOffset="35354.97">4285 15824 148 0,'0'0'24'16,"0"0"-17"-16,0 0 20 16,0 0 8-16,0 0 3 15,0 0 8-15,-45 17-9 16,45-17-16-16,0 0-21 16,9 0 11-16,18-3 42 15,13-11-7-15,14-3-14 16,7-3-1-16,3-1-19 0,2-1 8 15,8-3-11 1,1 4-6-16,-1-6 4 0,-3 4-7 16,-4-2 4-16,-6 0-6 15,-4 1 3-15,-7 3-1 16,-6 1 0-16,-10 6-13 16,-9 4-15-16,-10 5-36 15,-9 3-146-15,-6 2-4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35:14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3602 15298 101 0,'0'0'0'16,"0"0"-46"-16,0 0-9 16</inkml:trace>
  <inkml:trace contextRef="#ctx0" brushRef="#br0" timeOffset="110.93">4191 14720 45 0,'0'0'18'15,"46"-111"-18"-15,-22 57-14 16</inkml:trace>
  <inkml:trace contextRef="#ctx0" brushRef="#br0" timeOffset="1691.92">4146 15416 17 0,'0'0'21'0,"0"0"-21"16,0 0-3-16,0 0-4 15</inkml:trace>
  <inkml:trace contextRef="#ctx0" brushRef="#br0" timeOffset="2326.56">3675 15504 11 0,'0'0'25'16,"0"0"-10"-16,0 0-3 16,0 0-11-16,0 0-1 15,0 0 11-15,52-17-8 0,-46 14 3 16,-3 2 2-1,3-1-1-15,-3 1 3 16,-1 1-10-16,-1-2 0 0,2 2 3 16,-2-1-3-16,2-1-1 15,-1 2-1-15,-2 0-6 16,0 0 5-16,0 0-7 16,0 0 0-16,0 0-7 15,0 0-7-15,0 0-2 16</inkml:trace>
  <inkml:trace contextRef="#ctx0" brushRef="#br0" timeOffset="19731.68">3232 14682 41 0,'0'0'1'16,"0"0"-1"-16,0 0 0 0,-37 88-3 15,31-64 3-15,1-4 0 16,-1-4 4-16,3 0 6 15,-1-4-6-15,1 0 18 16,1-3-10-16,2-2 1 16,0-2-4-16,0 0-5 15,0-2 3-15,0-1 6 16,0 1 6-16,0-2-8 16,2 1-4-16,11-1 4 15,5 0 21-15,3-1-20 16,3 0-2-16,-2 0-10 15,-4 2-32-15,-3 0-95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8:38:14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3822 9122 107 0,'0'0'5'16,"0"0"-5"-16,0 0 0 15,0 0 52-15,0 0 92 16,0 0-46-16,0 0-24 0,49-36-23 16,-49 36-19-16,0 0-19 15,0 0-13-15,0 0 0 16,0 0-1-16,8 0 1 16,2 0 0-16,5 0 0 15,5 0 5-15,0 2-3 16,1-2-4-16,0 2 9 15,0 1-8-15,0 1 4 16,-3 2-5-16,6 1 2 16,1 1 0-16,8-4 2 15,4 0-2-15,9-2-3 16,9-2 2-16,4 0 1 0,8-3 0 16,0-6 3-16,2 0 2 15,1 1-3-15,3 2-3 16,-3 3 2-16,-4 1-1 15,-2 0 4-15,-6 1-4 16,-1-2 0-16,-4 3 1 16,-5 0-1-16,1 0-4 15,-1 0 4-15,1-2 3 16,2-2-1-16,1 3-4 16,2 0-2-16,3 1 4 15,-1 0-1-15,-5 5-1 16,1 6-4-16,-3 0 6 15,-2-2 0-15,3-3 1 0,0-4-1 16,2-2-1 0,8 0 1-16,1 0 0 0,0 0-6 15,0-4 6-15,-4 0-5 16,-4 1 10-16,-6 3-8 16,-5 0 6-16,-4 0-6 15,-3 0 3-15,-1 3 0 16,5 0 9-16,1 0-9 15,6-3 0-15,5 0-3 16,3 0 7-16,6 0-2 16,5 0-1-16,2 0-1 15,0 0 0-15,-4 0-2 0,-5 0 4 16,-4 0 1 0,1 0-3-16,-3 0-1 0,2 0-2 15,-6 0 3-15,1 0-3 16,-4 0 0-16,-2 2 0 15,-4-1 6-15,-5 2 0 16,-1 0-2-16,-3 1 1 16,-2-1 1-16,2-1-2 15,3-2 1-15,3 0-2 16,5 0-3-16,1 0-3 16,-1 0 12-16,0 0-4 15,-2 0-2-15,1 0-5 16,3 0 5-16,-1 1 5 15,0 1-4-15,0-1-2 16,-8 2 3-16,-3 1-5 0,-2 0-3 16,-1 2 5-16,5-2 1 15,-2-1 1-15,7 0 0 16,1-3 3-16,7 0-4 16,2 0-3-16,4 0 1 15,1 0 2-15,1-4-1 16,-5 0-2-16,-4 4-3 15,-6 0-2-15,-8 0 7 16,-1 0-9-16,0 0-1 16,1 0 6-16,0 0 5 15,1 0-2-15,-2 0 2 16,-1 0-2-16,0 0 2 0,-5-2-11 16,1-2 8-16,-7 2 0 15,-6 2 1-15,-6 0 2 16,-3 0 3-16,0 0-3 15,-3 0 3-15,0-2 4 16,0 2 3-16,0 0-6 16,0 0-8-16,0-2 3 15,0 0-21-15,0-3-132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28:25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17911 6875 237 0,'0'0'20'16,"0"0"24"-16,0 0 7 15,0 0 12-15,0 0-8 0,0 0-12 16,0 0 14-16,0 0-26 16,0 0-25-16,-21-29 9 15,21 29-13-15,0 0-4 16,0 0-3-16,0-2-2 15,14-1 7-15,12 0 19 16,7-1-14-16,9-1 23 16,5 1-28-16,7 0 3 15,6 1 2-15,2-1-2 16,4 0 1-16,-5-3-3 16,-6 0-1-16,-4-3 2 15,-5 3-2-15,-7-2 0 16,-5 1-5-16,-4 0 14 0,-6 3-20 15,-9 1 11-15,-5 2-3 16,-5 2-18-16,-5 0-19 16,0 0-29-16,0 0-43 15,0 2-8-15,0 7 72 16,-9 3-74-16</inkml:trace>
  <inkml:trace contextRef="#ctx0" brushRef="#br0" timeOffset="615.99">17924 7045 131 0,'0'0'14'0,"0"0"13"16,0 0 32-16,0 0-5 15,0 0 10-15,0 0-15 16,-48 2 5-16,47-2-10 16,-1 0-6-16,2 0 0 15,-1 0-10-15,1 0-13 16,0 0 25-16,0 0-35 16,0 0-1-16,0 0-4 15,0 0 6-15,0 0 2 0,0 0-8 16,0 0 0-1,0-2 3-15,0 2-3 0,0-3 0 16,0 1-3-16,4 0-5 16,8-1 4-16,12-1-4 15,6 1 8-15,13-4 12 16,15 1-10-16,18 2 1 16,12 1-3-16,5-2 0 15,-2-1 4-15,-9 1-4 16,-11-3 2-16,-11-2 4 15,-12 1-6-15,-11 1 3 16,-9-1-3-16,-8 3 0 0,-4 0 7 16,-4 4-5-1,-4-1 0-15,-1 1-2 0,-4 2 1 16,-3 0-7-16,0 0 2 16,0 0-4-16,0 0 3 15,0 0-9-15,0 2 12 16,0 5-20-16,0 0 11 15,1 1-3-15,-1-2-14 16,0 5-9-16,0-3-3 16,-1 0-23-16,-11 1-33 15,0-4-38-15,-1 1-84 16</inkml:trace>
  <inkml:trace contextRef="#ctx0" brushRef="#br0" timeOffset="12927.46">3053 7786 207 0,'0'0'32'16,"0"0"-15"-16,0 0 22 15,0 0 28-15,0 0 11 16,0 0-6-16,0 0-5 15,0 0-18-15,-6 2-19 16,0-2-11-16,-3 0-7 16,3 0 21-16,-1 0-16 0,-1 0-10 15,-1 0-7-15,0-2 4 16,-1 2 1-16,-1 0-4 16,2 0-1-16,-4 0 0 15,1 0-10-15,-1 0 10 16,-1 6-7-16,1-2 4 15,4 2 3-15,1-4-3 16,4 1-5-16,2 0 8 16,1-3 0-16,1 0-3 15,0 0 0-15,0 0-14 16,0 0-12-16,0 0-3 16,4 0 4-16,13 0 28 0,5-8 17 15,5-4-16-15,3-1 34 16,3-3-21-16,-2 0-10 15,-1 3 14-15,-2-1-14 16,-4 0 5-16,1 1-9 16,-4 4 7-16,-1 1-6 15,-5 2-1-15,-2 3-13 16,-7 0-12-16,0 3-16 16,-1 0-22-16,-1 0 26 15,-3 0-48-15,-1 0-3 16,0 7-54-16,0 3 63 15</inkml:trace>
  <inkml:trace contextRef="#ctx0" brushRef="#br0" timeOffset="13340.05">2911 7906 334 0,'0'0'72'0,"0"0"-57"15,0 0 29-15,0 0-13 16,0 0-2-16,0 0-10 16,-1 0-11-16,2 0 23 15,8-4 0-15,1-3-16 0,4-2 13 16,8 0-10-1,5-4-3-15,4-1 10 0,5 0-15 16,2-2-3-16,-1 0-5 16,3 0 1-16,2-1 6 15,-2-2-6-15,2 2-2 16,-2 0-1-16,-1 2 5 16,0 2-14-16,-5 4 5 15,-4-1 0-15,-6 7-7 16,-2 0-8-16,-7 2-4 15,-3 1-27-15,-4 0-17 16,-4 0-33-16,-1 0-57 0,-3 1-82 16</inkml:trace>
  <inkml:trace contextRef="#ctx0" brushRef="#br0" timeOffset="29645.92">26254 9000 56 0,'0'0'12'0,"0"0"26"16,0 0-1-16,0 0-6 15,0 0 0-15,0 0-22 16,0 0 15-16,0 0 7 16,-65 0-18-16,63 0 41 15,2 0-7-15,-1 0-22 16,1 0 1-16,0 0-10 15,0 0 15-15,0 0-18 16,3 0-13-16,28 0 0 16,27 0 22-16,26 0 34 15,26 0-28-15,14 0 9 16,6 0-17-16,2 0-17 0,-2 0 6 16,-4 0-4-16,-7 6-5 15,-10-1 3-15,-12 1-3 16,-14-2 0-16,-11-1-13 15,-11 1 22-15,-9 0-20 16,-13 3-2-16,-14-6-48 16,-14 2 31-16,-10-1-20 15,-1-1-30-15,-7 2 9 16,-23 4 66-16,-12-1-22 16,-16 2-94-16,-12 2-19 15</inkml:trace>
  <inkml:trace contextRef="#ctx0" brushRef="#br0" timeOffset="30022.64">26238 9299 147 0,'0'0'39'0,"-91"11"4"15,63-8-12-15,10 0 22 16,3 0-15-16,7 0-4 15,5-1 17-15,2-2-28 16,1 0-3-16,0 0 9 16,0 0-28-16,19 0 21 15,19 0 19-15,17 0 14 16,18-5-20-16,15-3-12 16,17 4-9-16,11-3 1 0,11 0-7 15,10 4 10-15,0 1-12 16,0 2-6-16,-5 0 3 15,-9 0-3-15,-5 0-4 16,-11 0-25-16,-14 0-5 16,-18-3-10-16,-17-3 19 15,-17 1-39-15,-17 0 43 16,-9 0-34-16,-12 4 48 16,-3 1-22-16,0 0-113 15</inkml:trace>
  <inkml:trace contextRef="#ctx0" brushRef="#br0" timeOffset="51448.07">23103 16174 403 0,'0'0'7'16,"0"0"3"-16,0 0 35 15,0 0 1-15,0 0-16 16,-91-4-5-16,73 4-3 15,1 0 6-15,-2 0-14 16,1 0-10-16,-1 0 18 16,0 1-8-16,-3 5 11 15,-1 1-17-15,-3 4-1 16,0 3 4-16,-4 4-7 0,1 5 0 16,1 1-4-1,2 4 0-15,1 2 11 0,3 1-10 16,0 0 4-16,2 0 2 15,1-4-7-15,1 0 4 16,3-2-4-16,-1-1 0 16,3 2 3-16,3 1-2 15,0-2-1-15,1 1 0 16,1 3 8-16,1 0-1 16,4-3-7-16,0 7 0 15,3-1 3-15,0 0-1 16,0 0 5-16,0 1-7 15,0 2 0-15,4 0 5 16,5 4-5-16,0-4 0 0,0 2 0 16,3 0 2-16,0-1 5 15,3-6-5-15,-2-1-2 16,5-3 0-16,2-4 1 16,0 0-5-16,4-3 4 15,-1 0 0-15,1-2 8 16,-1 0-8-16,1-1-3 15,3 0 1-15,-2-1 4 16,3-1 1-16,0-2-3 16,2-4-1-16,0 1-1 15,-4 1 4-15,3-3 3 0,-6 0-5 16,1 0 0 0,-1-2 3-16,1 2-2 0,1-4-1 15,2 1 0-15,-1-1 1 16,4 0-2-16,2-1 1 15,-3-2-1-15,1 0 1 16,-1 0 0-16,-3 0-2 16,-1 0 0-16,0 0 2 15,-3-8-6-15,2 1 4 16,-4-5 2-16,2-2 4 16,0-3 0-16,2 0-3 15,-3-3 3-15,1-1-4 16,-2-1 7-16,-7-2-6 15,2-1 0-15,-5 0-1 0,1-3 0 16,-2-1 0-16,-3 0 0 16,-2-2-1-16,-2-3 0 15,-2-3 1-15,0 1-2 16,0 3 1-16,0 2 1 16,0 1 0-16,-8 1-2 15,-2 2 2-15,-2 1 0 16,-2 2 3-16,0 1-1 15,-3-5-2-15,-1 2 0 16,-1-4 0-16,2 1 3 16,-2 0-4-16,0 2 4 15,-2-3-2-15,0 0 3 16,-1-1-4-16,2-1-3 0,-2-3-1 16,0 2 4-1,0 4-5-15,0 1 5 0,0 6-1 16,-3 4 1-16,-2-1 1 15,0 3-1-15,0 2-4 16,0 1 3-16,-1 4 1 16,1-2 5-16,0 4-5 15,0 0 0-15,1-2 0 16,1 3 2-16,3-2-2 16,0 2 0-16,3 3 3 15,2-2-2-15,2 0 2 16,5 3-3-16,1 0-14 0,4 2-38 15,-1-3-69-15,5 3-237 16</inkml:trace>
  <inkml:trace contextRef="#ctx0" brushRef="#br0" timeOffset="52964.21">27094 13484 433 0,'0'0'10'0,"0"0"-4"15,0 0 24-15,0 0 29 16,-86-22-31-16,72 22-7 0,2 0-12 15,-4 0-5-15,-1-3-4 16,-2 0 3-16,-5 0 30 16,-4 2-12-16,-6 1-8 15,-7 0 4-15,-5 0-8 16,-2 10 4-16,-1 0-12 16,6 1-1-16,1 2 9 15,6-1-5-15,2 5-2 16,0 6-2-16,-4 5 2 15,4 5 15-15,1 6-16 16,5 6 0-16,3 5 6 16,-1 3-6-16,4 2 7 15,-2-1-6-15,3-1-2 0,0 1 13 16,2 1-13-16,5 0 4 16,4 0 1-16,4 0-3 15,5 0 10-15,1 0-8 16,1-3-4-16,17 1 0 15,7-3 0-15,5-4 12 16,1 0-10-16,5-5-1 16,-1-6 0-16,1-4 3 15,0-4-4-15,0-6 2 16,5-1 1-16,2-4 12 16,5-1-9-16,2-6 13 15,4-4 0-15,6-3-9 0,2-2 14 16,8 0-24-1,4-6 4-15,0-5-2 0,-4 0 2 16,-5-2-4-16,-7 0 4 16,-2-4 5-16,-2 2-2 15,-2-5-7-15,-1-3 2 16,-2-2-2-16,-3-4 0 16,2-1 4-16,-3-3-9 15,-5 1 15-15,-7-1-7 16,-5-1-3-16,-7-4 5 15,-3 3-3-15,-6-3 5 16,-3-1-6-16,-3-5-1 16,-2 1-1-16,-4-6-1 15,0 1 2-15,0 0-1 16,-3 1-9-16,-7-1 10 0,-5 0 18 16,0-5-18-16,-4-2-3 15,-4-2 2-15,-3 2 2 16,-4 2-3-16,-3 5-5 15,-4 6 7-15,-5 5-7 16,-4 5 8-16,-6 7-1 16,-4 5 0-16,-4 6 1 15,1 6-8-15,-1 4 9 16,3 4-2-16,-2 0 0 16,-5 4-5-16,-1 10-27 15,0 5 8-15,8 0-14 16,6 2 34-16,1 5-28 0,5 1-8 15,0 1-15-15,5 2-11 16,9 2-29-16,7-3-118 16</inkml:trace>
  <inkml:trace contextRef="#ctx0" brushRef="#br0" timeOffset="59270.24">22457 17561 488 0,'0'0'10'0,"0"0"-7"16,0 0 10-16,0 0 18 15,0 0-25-15,0 0 2 16,0 0-5-16,-19 0 10 15,19 0 15-15,0 0 8 16,0 0 7-16,0 0-35 16,0 0-8-16,3 0 0 0,16-2 7 15,12-6 6-15,8-1 10 16,10-4-18-16,8 3 2 16,7-6-2-16,5 2 3 15,1-2-8-15,0 1 6 16,-3-1-5-16,-4 1-1 15,-4 1-1-15,-5 4 1 16,-5-2 1-16,-6 4-1 16,-11 2-3-16,-11 3 1 15,-10 3-2-15,-6 0-37 16,-5 0-12-16,0 0-21 16,-2 0 13-16,-17 9-79 15</inkml:trace>
  <inkml:trace contextRef="#ctx0" brushRef="#br0" timeOffset="59757.91">22490 17715 147 0,'0'0'293'0,"0"0"-293"16,0 0-3-16,0 0-19 15,0 0 22-15,0 0 28 16,37 0 3-16,-18 0-4 15,2 0 12-15,8-4 16 16,11-3-18-16,9-7-2 16,12 1-20-16,9-3-1 15,2 0 0-15,3-1-5 16,-1 0-9-16,-2 0 0 16,-2 1-1-16,-6 0 0 15,-12 2 1-15,-7 5-1 16,-14-1 0-16,-9 5 2 15,-8 1 1-15,-3 3-2 0,-4-3 0 16,-3 4 0-16,-1 0 0 16,-1 0 0-16,-1 0-19 15,-1 0-24-15,0 0-38 16,0 0-81-16,0 0-1 16</inkml:trace>
  <inkml:trace contextRef="#ctx0" brushRef="#br0" timeOffset="95326.1">15062 17740 100 0,'0'0'111'15,"0"0"-94"-15,0 0-15 0,0 0 38 16,0 0 34-16,0 0-18 15,0 0 4-15,-12 3 6 16,12-2-31-16,-2-1 8 16,0 2-32-16,2-2 12 15,-1 0 1-15,1 0-23 16,0 0 7-16,0 0-8 16,0 0-5-16,0 0-11 15,11 0-5-15,18 0 21 16,19 0 27-16,15-11-24 15,14-8 33-15,13-3-15 0,8-4-7 16,10-2-6 0,1 0-2-16,4-2-3 0,-6 1 3 15,-10 0-6-15,-10 3 18 16,-14 6-16-16,-12 4 0 16,-9 3-2-16,-14 6-14 15,-12 1 14-15,-13 3-51 16,-9 3 6-16,-4 0 15 15,-9 0-65-15,-18 9-19 16,-10 8-27-16</inkml:trace>
  <inkml:trace contextRef="#ctx0" brushRef="#br0" timeOffset="95753.48">15133 17939 156 0,'0'0'8'0,"0"0"2"16,0 0 15-16,0 0 47 15,0 0-24-15,0 0-48 0,-19 3 4 16,38-7 37-16,8-6 5 16,16-3 37-16,14-5-23 15,15-4-13-15,14-4-5 16,16-4-12-16,9-3-8 16,7-1-4-16,0 5-18 15,-7 0 0-15,-9 0 9 16,-11 9-9-16,-15-2 0 15,-11 3 1-15,-12 5-6 16,-12 2 5-16,-10 4-14 16,-7 2-9-16,-5 0-16 15,-7 4-34-15,-2-1-15 16,-4-1-77-16,-3 3-59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37:02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22566 14062 369 0,'0'0'169'15,"0"0"-163"-15,0 0 33 16,0 0 26-16,0 0-38 16,0 0 10-16,0 0-5 0,0-43-9 15,0 42 15 1,0 1-33-16,0-2 15 0,0 2 4 16,0 0-17-16,0 0-5 15,-5 0-2-15,-4 2 0 16,-7 13 8-16,-4 6-6 15,-3 6 5-15,-1 0 3 16,0-1-4-16,3 3 3 16,0-2-9-16,0-2 0 15,5-1 14-15,1-5-14 16,4-2-4-16,2-3 2 16,4-4 2-16,2-4 3 0,1-3-3 15,1-1 0 1,1-2 10-16,0 0-7 0,0 0 9 15,0 0-3-15,0-2 0 16,0-10-9-16,6-5-7 16,5-4 7-16,2 2-4 15,-2-1 4-15,1-1 0 16,0-1-1-16,2 0 3 16,-2 2-8-16,1-1 6 15,1 1 0-15,2 3-3 16,0-2 5-16,2 5-4 15,2 3 2-15,-1 2-1 16,0 2-5-16,1 5-1 16,-1 2 7-16,0 0-13 15,0 0 13-15,-2 0-3 16,-2 7 2-16,-3 2 1 16,-4 3-4-16,-4 2 1 0,-2 1 3 15,-2 0-3-15,0-1 4 16,0-5-2-16,-2 0-1 15,-8-2 2-15,-7-2-4 16,2 2 4-16,-2-5 0 16,3-1-10-16,2-1 19 15,3 0-18-15,5 0 9 16,-1 0 0-16,4 0 0 16,1 0-4-16,0 0 4 15,0 0-10-15,0 0-4 0,0 0 4 16,0 2 4-16,0 2 6 15,0 4-6-15,4 1 6 16,4 4 0-16,1 1 1 16,2 1-1-16,0 1-3 15,-3 1 3-15,-1 0 0 16,-4 0 0-16,-3-2 0 16,0 0 0-16,0-1-9 15,-5-3 8-15,-8-3-8 16,-1-2 5-16,-3 0 4 15,-1-3-3-15,-2-1 2 16,-2-2 1-16,1 0 7 16,-1 0-5-16,-2 0-2 15,-1-7 0-15,1-3 4 0,3 0-3 16,3 1-1-16,7-2 0 16,1 2 6-16,7-1-6 15,2 1-5-15,1 0-25 16,0-1-10-16,0 4-2 15,0-1-85-15,0 0-193 16</inkml:trace>
  <inkml:trace contextRef="#ctx0" brushRef="#br0" timeOffset="9984.62">21323 16794 690 0,'0'0'32'16,"0"0"-27"-16,0 0 10 15,0 0 15-15,0 0 0 16,0 0-30-16,0 0 0 15,-10-6 14-15,10 4-12 16,0 2-1-16,0 0 23 16,0 0 14-16,0 0-2 15,0 0-36-15,0 0 3 16,0 0-2-16,0 0-1 16,3 0-1-16,16 0-13 15,9-3 14-15,10 1-4 16,4 0 4-16,2 2-2 0,1 0 0 15,-2 0-12-15,-4 0 5 16,-3 3-3-16,-3 3 12 16,-5-3-13-16,-3 0 11 15,-2-1-4-15,-4 1 3 16,-2 0-3-16,-5 0-6 16,-4-3-20-16,-5 0-3 15,-1 0 25-15,-2 0-44 16,0 0-20-16,0 0-255 15</inkml:trace>
  <inkml:trace contextRef="#ctx0" brushRef="#br0" timeOffset="10395.39">21817 16638 569 0,'0'0'6'16,"0"0"6"-16,0 0-7 16,0 0 5-16,0 0 37 15,0 0-39-15,0-4 1 0,0 4 5 16,3 0-14-16,4 0 1 15,4 3 6-15,2 5 5 16,2 3 15-16,5 1-27 16,-1-1 2-16,-1 2-2 15,0 1 1-15,-5-4-1 16,-3 7 0-16,-4 2 0 16,-2 0-4-16,-4 1 4 15,0 4 0-15,-14-2-3 16,-5 2 9-16,-5-4-12 15,-6-1 5-15,-3 1-21 16,-7-3 7-16,-6-4-122 0,-5-5-255 16</inkml:trace>
  <inkml:trace contextRef="#ctx0" brushRef="#br0" timeOffset="12660.16">19417 14945 789 0,'0'0'2'15,"0"0"5"1,0 0 6-16,0 0-11 0,0 0-1 16,0 0 1-16,0 0-1 15,0-2 4-15,0 21 3 16,0 2-5-16,-7 5 38 15,-1 6 3-15,-1 0-8 16,1 3-13-16,1 0-13 16,1-1-7-16,6-1-3 15,0 1 3-15,0-2-2 16,0 0 0-16,13-3-1 16,3-4 0-16,4 0 1 15,3-4-2-15,-2-3 1 0,0-3 0 16,-8-5-16-1,-4-3 12-15,-9-4-2 0,0-1-9 16,-18-2 15-16,-19 0 5 16,-11 0-5-16,-4 0 0 15,-2-10 10-15,3 1-4 16,1-3-4-16,2-1 3 16,-3 2 15-16,-2-2-9 15,0 1-11-15,0 0 0 16,2-1-4-16,5 2 4 15,10 1-6-15,10 0-12 16,12-1-17-16,11 0-24 0,3-3-49 16,0 2-16-16,7-5-178 15</inkml:trace>
  <inkml:trace contextRef="#ctx0" brushRef="#br0" timeOffset="13080.5">18891 14965 613 0,'0'0'33'0,"0"0"20"16,0 0-53-16,0 0 19 0,0 0 9 15,0 0 5-15,95-29 7 16,-59 29-14-16,10 0-14 16,9 0 28-16,12 0-36 15,9 7 20-15,8 3-8 16,11 2-10-16,1-2-4 16,-4 1-2-16,-2-2 0 15,-13-3 2-15,-8 1 1 16,-14-7-6-16,-12 0 3 15,-14 0 0-15,-11 0 0 16,-7 0 0-16,-6 0-5 16,-5 0-8-16,0 0 9 15,0 0-27-15,0 0-33 0,0 0-29 16,-5 0-20-16,-5 9-14 16,-6 3-50-16,-8 6-138 15</inkml:trace>
  <inkml:trace contextRef="#ctx0" brushRef="#br0" timeOffset="13516.24">18778 15579 694 0,'0'0'0'0,"0"0"2"16,0 0-4-16,0 0 7 15,0 0-5-15,0 0 10 16,81 51 4-16,-39-38 23 15,10 3-17-15,11 1 14 16,11 2 6-16,8-2-30 0,5 3 7 16,7 0-14-16,3-2-1 15,-3 0 0-15,-6-2-2 16,-12-1 0-16,-6-4-6 16,-13-1 6-16,-5-5-1 15,-15 0-9-15,-10-5-8 16,-9 0-1-16,-12 0-36 15,-6 0 5-15,-3 0 31 16,-25 0-62-16,-14-9-87 16</inkml:trace>
  <inkml:trace contextRef="#ctx0" brushRef="#br0" timeOffset="13936.98">18780 15722 276 0,'0'0'242'0,"0"0"-228"16,0 0-14-16,0 0 8 16,0 0 0-16,0 0 65 15,46 19-1-15,-10-9-11 16,12 0-31-16,7-1-11 15,11 3 15-15,7 1-16 16,9 3 10-16,6 1-8 16,4 3-12-16,5-2-6 15,-4 0-2-15,-7-1 0 0,-10-1-2 16,-13-5 3-16,-12-1-1 16,-10-4 0-16,-14-3 4 15,-9-3-9-15,-6 0 5 16,-6 0 0-16,-2 0 5 15,0 0-5-15,0-5-3 16,1 0 2-16,3 1-17 16,0-2 1-16,1-1-36 15,4 0-17-15,-1-2 0 16,0 1-148-16,3-4-174 16</inkml:trace>
  <inkml:trace contextRef="#ctx0" brushRef="#br0" timeOffset="16289.89">27926 13829 650 0,'0'0'0'0,"0"0"0"16,0 0-1-16,0 0 2 15,0 0 7-15,0 0-8 16,-10-4 0-16,10 4 21 16,0 0-14-16,0 0 17 15,0 0 19-15,4-3-17 16,15 1 8-16,10 1-34 16,13-1 0-16,7 2 9 15,8 0-9-15,3 0 3 16,2 0-3-16,-2 0 3 0,-5 5-5 15,-11-2 2-15,-9 1 0 16,-11-1-2-16,-9-2-3 16,-8-1-12-16,-3 0-47 15,-4-6-44-15</inkml:trace>
  <inkml:trace contextRef="#ctx0" brushRef="#br0" timeOffset="16605.71">28417 13511 667 0,'0'0'0'0,"0"0"-9"0,0 0 9 15,97 20-3-15,-64-3 10 16,-3 3-4-16,-3 8-1 15,-9 2-2-15,-6 3 0 16,-9 4-2-16,-3-3 2 16,-5 4-3-16,-15-1 3 15,-6-3 22-15,-4-1-22 16,-3-3 0-16,0-2 10 16,5-3-9-16,6-2-1 15,7-3 0-15,10 0-8 16,5-4 0-16,3-3-193 0</inkml:trace>
  <inkml:trace contextRef="#ctx0" brushRef="#br0" timeOffset="17004.48">28915 13724 679 0,'0'0'9'16,"0"0"-7"-16,0 0 12 16,0 0-11-16,-89 20 21 15,59 7-22-15,5 4-2 0,8 0 0 16,10-3 0-16,5-1-1 16,2-4 1-16,2-5 0 15,12-3-5-15,3-4 5 16,4-5 0-16,2-3 5 15,3-3 1-15,4 0-5 16,-1-13-1-16,-1-4 0 16,-4-5-6-16,-2-7 6 15,-8 0-1-15,-7 0-4 16,-7 0 5-16,0 1-6 16,-12 1-19-16,-12 4 16 15,0 6 2-15,2 3 6 0,4 7 1 16,7 3 6-16,7 4-6 15,4 0-8-15,0 0-263 16</inkml:trace>
  <inkml:trace contextRef="#ctx0" brushRef="#br0" timeOffset="17595.82">29141 13716 645 0,'0'0'157'0,"0"0"-157"0,0 0-2 16,0 0-1-16,0 0 3 15,-20 116 1-15,2-68 17 16,-6 1 6-16,-2 2-21 16,-1-1 20-16,3-1-21 15,3-1 4-15,0-2 9 16,3-5-6-16,3-7-5 15,5-7-4-15,1-3 0 16,3-7 6-16,3-5-6 16,3-5 0-16,0-4 2 15,0-1 4-15,0-2-1 16,0 0 9-16,3 0-4 16,15-15 37-16,3-10-47 0,7-7 3 15,2-7-1-15,0-5-2 16,1-4 0-16,-1 1-8 15,-3-1-4-15,0 4 6 16,-5 4-11-16,-4 6 11 16,3 4 5-16,-3 4-14 15,0 5 13-15,1 7-8 16,0 3-14-16,-4 9 22 16,1 2-11-16,-5 0 0 15,-3 2 10-15,-4 12-5 16,-4 2 4-16,0 3 1 15,0-1 3-15,-4 1-6 16,-8-3 6-16,-3-4-6 0,-2-1 3 16,0-3 6-1,0-3 1-15,-1-3-4 0,6 0 0 16,0-2 4-16,6 0-4 16,3 0-2-16,2 0 2 15,1-9-59-15,0-12-146 16</inkml:trace>
  <inkml:trace contextRef="#ctx0" brushRef="#br0" timeOffset="17876.66">29566 13641 726 0,'0'0'13'0,"0"0"-13"0,0 0 0 16,0 0-7-16,0 0 7 15,-24 75 33-15,-3-29 18 16,-4 7 3-16,-7-2-22 16,3-3-1-16,2-2-17 15,4-5-13-15,4 0 14 16,4-4-15-16,5-7 0 16,4-2-2-16,3-9 2 15,3-5-7-15,3-7-42 16,0-7-30-16,0 0 11 15,3-2-18-15,0-17-244 16</inkml:trace>
  <inkml:trace contextRef="#ctx0" brushRef="#br0" timeOffset="18001.59">29373 14025 387 0,'0'0'142'0,"0"0"-23"16,0 0-57-16,0 0-43 15,0 0-19-15,0 0 1 16,93-16-1-16,-67 16 0 15,-1 0-66-15,-2-3-208 16</inkml:trace>
  <inkml:trace contextRef="#ctx0" brushRef="#br0" timeOffset="18188.49">29660 13878 711 0,'0'0'46'16,"0"0"-23"-16,0 0-23 15,0 0 0-15,0 0 3 0,0 0 22 16,-49 77-9-16,32-52-16 16,-1-4 0-16,3-1 11 15,2-1-11-15,2-5-5 16,5-6-33-16,3-8-181 16</inkml:trace>
  <inkml:trace contextRef="#ctx0" brushRef="#br0" timeOffset="18330.4">29748 13721 727 0,'0'0'0'0,"0"0"-21"16,0 0-7-16,0 0-348 15</inkml:trace>
  <inkml:trace contextRef="#ctx0" brushRef="#br0" timeOffset="18930.06">29903 13793 893 0,'0'0'3'0,"0"0"-3"0,0 0-3 16,0 0-1-1,-19 73 4-15,5-43 7 0,-2 0-7 16,1-3 1-16,3-5 10 16,-2-3-8-16,5-4-3 15,3-5 5-15,3-4-4 16,1-3 0-16,2-3-1 16,0 2 0-16,0-2 11 15,0 0-3-15,0 0-8 16,7 0 0-16,11-4-5 15,7-10 5-15,4-3-16 16,-6-1-25-16,-4 2 38 16,-6 6 6-16,-7 5-3 0,-5 3 0 15,-1 2 0-15,0 0-6 16,0 4-2-16,-4 10 8 16,-5 2 2-16,0-3-1 15,4-6-1-15,2-4 0 16,3-3 2-16,0 0-2 15,0 0 0-15,0 0 6 16,6 0 10-16,14-7-12 16,6-7-4-16,4-2 0 15,-1 2-6-15,-4 3-3 16,-5 3 9-16,-7 7 0 16,-4 1-9-16,-6 0 7 15,-2 4-2-15,-1 10 4 16,0 6-1-16,-1 1 1 0,-11 1 21 15,-1-1-13-15,0-3 10 16,4-4-16-16,1 1-1 16,3-4-1-16,4-1-13 15,1-5-60-15,9-3-50 16,13-2-159-16</inkml:trace>
  <inkml:trace contextRef="#ctx0" brushRef="#br0" timeOffset="19320.28">30259 13997 353 0,'0'0'117'0,"0"0"-26"16,0 0 22 0,0 0-56-16,0 0-46 0,0 0-7 15,-11-13 2-15,-9 16 2 16,-2 5 24-16,1 1-24 16,6 1 2-16,3-3-9 15,6 2-1-15,5-5 0 16,1-1-3-16,0 0-9 15,0-1 12-15,6-2 6 16,13 0 3-16,3 0-6 16,3-2-3-16,-2-8-1 15,-2 3-3-15,-9 2-3 16,-5 2-1-16,-5 2 8 16,-2 1-1-16,0 0-7 15,-7 16 8-15,-4 4 10 0,2 3 1 16,1 0-7-16,3-4 7 15,3-4-11-15,2-3-1 16,0-5-3-16,3-7-6 16,15 0 10-16,7-3-19 15,6-17-8-15,4-5 8 16,1-5-72-16,1-4-59 16,3-5-161-16</inkml:trace>
  <inkml:trace contextRef="#ctx0" brushRef="#br0" timeOffset="19568.12">30811 13676 641 0,'0'0'14'0,"0"0"89"16,0 0-26-16,0 0-55 15,0 0-1-15,0 0-21 16,-12 18 0-16,-13 17 24 16,-11 8 54-16,-6 5-10 15,-4 6-13-15,2 1-38 16,0 0 3-16,4 3-15 15,3 0-5-15,1 1 4 16,3 0-3-16,3-5-1 16,3-1-2-16,5-7 2 15,7-7-10-15,7-5-42 16,8-5-94-16,0-7 28 16,8-8-107-16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30:40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4986 17972 328 0,'0'0'249'0,"0"0"-247"15,0 0 1-15,0 0 4 16,0 0 8-16,0 0-9 16,0 0-3-16,0 0 11 0,-27 0-7 15,26 0 3-15,1 2 1 16,-2-2 5-16,1 0 22 16,1 0-32-16,0 0 6 15,0 0 5-15,0 0-14 16,0 0-3-16,16 0-8 15,17-15 8-15,16-6 24 16,18-9-10-16,12-4-2 16,8-5-6-16,2-3 3 15,7-2-2-15,-2 1-7 16,0 2 1-16,-3-3 1 16,-9 5-2-16,-8 5-6 0,-5 5 3 15,-11 0-10-15,-10 8 9 16,-11 6-11-16,-19 6-9 15,-6 6 4-15,-12 3-2 16,0 0-10-16,-6 7-12 16,-18 14 3-16,-16 12-20 15,-8 4-125-15,-9 2-64 16</inkml:trace>
  <inkml:trace contextRef="#ctx0" brushRef="#br0" timeOffset="308.33">5362 18001 43 0,'0'0'10'15,"0"0"-2"-15,0 0 12 0,0 0 43 16,0 0-4-16,0 0 24 16,-33 31-17-16,33-31-34 15,10-1 37-15,19-15 30 16,16-5-19-16,23-13-43 15,17-4-4-15,15-4-12 16,11-5-8-16,3 4-5 16,1-4-2-16,-3 2-4 15,-9 4-2-15,-9 1 2 16,-9 2-2-16,-12 7 0 0,-10-2 2 16,-11 7-10-1,-9 6-6-15,-9 2-36 0,-11 4-67 16,-10 0-269-16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38:11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8915 13769 546 0,'0'0'15'0,"0"0"40"16,0 0 14-16,0 0-28 16,0 0 12-16,0 0-31 15,0 0-4-15,-5-51 42 16,5 46-30-16,0 2 18 16,-4 2-22-16,4-1-2 0,0 2-3 15,0 0-21-15,-3 0 0 16,3 0-15-16,-3 0 8 15,3 3-9-15,0 10 6 16,0 8 10-16,0 7-2 16,0 2 2-16,0 1 0 15,15-3 3-15,3-6-1 16,4-5-2-16,8-5 0 16,9-10 0-16,14-2 4 15,21-14-4-15,19-18 0 16,16-9 10-16,17-7-2 15,9-1-8-15,6 3 0 16,0 10 0-16,-1 8-1 16,-8 9 1-16,-10 6 0 0,-12 4 2 15,-5 3-2-15,-10 1 0 16,-8 2 0-16,-17-1 3 16,-21-1-6-16,-22 0-22 15,-18 3-4-15,-9 1 22 16,0 1-6-16,-8 0-37 15,-20 0-35-15,-14 8-10 16,-10 7-79-16,-6 2-305 16</inkml:trace>
  <inkml:trace contextRef="#ctx0" brushRef="#br0" timeOffset="631.64">9100 14034 609 0,'0'0'14'15,"0"0"-1"-15,0 0-13 0,0 0-1 16,0 0-4-16,0 0-7 16,-2 23 12-16,2-7 23 15,0 0-22-15,6 0 1 16,9-1 11-16,6-1-7 15,12-5 26-15,14-5-20 16,15-4-4-16,15 0 34 16,19-7-12-16,16-10 2 15,15-3-11-15,11-2-16 16,10-3 4-16,1-1-9 16,-7 0 0-16,-2-3-1 15,-6-2 3-15,-6 1-2 0,-11-1 0 16,-16 2 5-16,-16 4-12 15,-16 1 6-15,-17 1 1 16,-12 5-2-16,-10 4 4 16,-8 4-2-16,-7 3 0 15,-4 0 0-15,1 2-1 16,-5-2 1-16,1 3 0 16,-1 1 0-16,-4 0 1 15,1 0-1-15,-2-1 0 16,1 1 2-16,2 2-6 15,-5 1-12-15,0 0-35 16,0 0 8-16,0 0-68 16,-2 0-144-16</inkml:trace>
  <inkml:trace contextRef="#ctx0" brushRef="#br0" timeOffset="8626.49">8776 17162 117 0,'0'0'69'16,"0"0"-31"-16,0 0-1 15,0 0 26-15,0 0-3 16,0 0 24-16,0 0-30 16,-42 3 40-16,41-3-37 15,-2 0-24-15,-1 0 3 16,-1 0-32-16,2 0-4 15,0-3 33-15,3 1-16 16,0 1-7-16,0-2 1 0,0-5-9 16,13-8-4-16,23-10 2 15,19-8 0-15,20-5 11 16,14-2-11-16,13-3 16 16,20 3 5-16,9 0-16 15,8-1 13-15,0 9-18 16,-20 11-4-16,-25 11-3 15,-28 11-44-15,-35 0-44 16,-26 4-115-16,-5 5-118 16</inkml:trace>
  <inkml:trace contextRef="#ctx0" brushRef="#br0" timeOffset="8962.29">8925 17345 610 0,'0'0'34'16,"0"0"-1"-16,0 0-30 15,0 0 3-15,0 0 5 0,112-77 2 16,-45 43 33 0,11-5-8-16,22-4-16 0,19-6 15 15,18-6-26-15,22 4 6 16,13-5-17-16,13-2 7 16,2 2-17-16,5 0-7 15,-7 6-42-15,-15 9-2 16,-22 5-134-16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21:09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12229 3313 576 0,'0'0'72'15,"0"0"-58"-15,0 0-10 0,0 0-3 16,0 0 7 0,0 0-5-16,0 0 5 0,-33-6-8 15,33 6 0-15,0 0 20 16,0 0-19-16,0 0 2 15,0 0 8-15,0 0 2 16,0 0-2-16,5 0 0 16,17 0 13-16,9 2 16 15,13-1-17-15,14 1-1 16,14-2-8-16,14 0 14 16,10 0-5-16,6 0-16 15,6 0-7-15,2 4 15 16,3 1-15-16,-2-2 0 15,-4 1 8-15,-5 1-8 16,-4-3 0-16,-1-2-1 0,3 0 9 16,0 0 10-16,3 0-17 15,0 0 0-15,0 0 16 16,3-2-16-16,-3 0 4 16,-4 2-3-16,-2 0 2 15,-6 0 4-15,-4 0-8 16,-2 2-2-16,2 3-3 15,4 0 10-15,3 2-7 16,5-2 2-16,4 2 0 16,4 1 2-16,6-3-2 15,4 1 0-15,4 1 5 16,0-1-3-16,1-4-4 0,-2 0 1 16,-1 0 1-16,2 3-1 15,-5-1 1 1,0 1 0-16,-2 0 5 0,2-1-4 15,0 3-1-15,2-4-1 16,-3 1 1-16,-6 1 0 16,-6-5 0-16,-6 3 0 15,-6-2-1-15,-6 2 1 16,-7-2 0-16,-4 2-3 16,-5-3 8-16,-4 0-4 15,-2 0-1-15,0 0-2 16,-1 0-6-16,3-2 4 15,0 0 4-15,-7 2 0 0,-5 0 1 16,-9 0-14 0,-11 0 13-16,-6 0 0 0,-9 0-4 15,-2 0 9-15,-4 0-5 16,0 0 0-16,-2-3 1 16,-2 3-6-16,-2-1 5 15,0-2-20-15,-3 3 18 16,-2 0-25-16,1 0-20 15,-2 0-32-15,0 0 5 16,0 0 14-16,0-3-133 16,-5 1-123-16</inkml:trace>
  <inkml:trace contextRef="#ctx0" brushRef="#br0" timeOffset="71063.17">27419 3721 394 0,'0'0'30'15,"0"0"39"-15,0 0 37 16,0 0-87-16,0 0 20 15,0 0-17-15,0 0 21 16,0 0 3-16,12-21-19 0,-12 17 5 16,0 4-7-1,0-4-20-15,0 2 24 0,0 0-16 16,0 2 16-16,0 0-8 16,0 0-9-16,0 0-12 15,0 0-1-15,-7 0-8 16,-2 11 8-16,-2 0 1 15,4 0 0-15,1 0 0 16,3-2 0-16,3-4-1 16,0-2-9-16,0 0-14 15,0-3 18-15,0 0-20 16,10 0 18-16,1-3 8 0,1-8 5 16,0-2-1-16,-6 4-4 15,-2 1 0-15,-4 2 6 16,0 6-6-16,0 0 0 15,0 0 3-15,0 0 3 16,0 0-6-16,-3 0-2 16,-1 0-6-16,1 0 1 15,1 0-10-15,1 0 6 16,-1 0-5-16,-2 0-24 16,-1 0-33-16,2 3-58 15,0-1-170-15</inkml:trace>
  <inkml:trace contextRef="#ctx0" brushRef="#br0" timeOffset="71157.13">27419 3721 200 0</inkml:trace>
  <inkml:trace contextRef="#ctx0" brushRef="#br0" timeOffset="71571.89">27419 3721 200 0,'-7'-22'236'0,"8"19"-220"0,1 0 64 0,-2 2 17 0,0 1-44 16,0 0-9-16,0 0-26 15,0 0-13-15,0 0-5 16,0 0-16-16,0 0 16 16,0 0 13-16,0 0-7 15,-3 0-6-15,0 0 0 0,-3 4 8 16,0 2-6 0,-4 2-2-16,1 3 0 0,-5 3 1 15,1 3 0-15,-2 2-1 16,-5 3 0-16,-2 1 3 15,-2 4-3-15,2 5 0 16,-4 5 2-16,0 1 5 16,-1 5-2-16,-2-1-2 15,0-1-1-15,-6 1 0 16,-1-3-2-16,-1 0-1 16,-4-2 1-16,3 0 7 15,1-2-7-15,2-2 0 16,4-3-2-16,4 0 2 15,5-4 0-15,6-1 0 16,2-4 1-16,5-3-7 0,0-3 6 16,3-4 0-16,2-2 0 15,1-4 0-15,1 0-3 16,2-3-2-16,0-1-16 16,0 1 12-16,0-2-29 15,0 0-36-15,0-5-136 16</inkml:trace>
  <inkml:trace contextRef="#ctx0" brushRef="#br0" timeOffset="72531.09">27413 3652 242 0,'0'0'100'0,"0"0"-74"16,0 0 45-16,0 0-27 16,0 0 1-16,0 0-19 15,2-4 2-15,-2 4 15 16,0-2-10-16,0 2-10 15,0 0 11-15,0 0-16 16,0 0 17-16,0 0-18 0,0 0-4 16,0 0-9-16,0 0-4 15,1 2-4-15,6 14 4 16,1 7 13-16,0 3 13 16,2 3-21-16,3 0 3 15,1 5 15-15,5 2-18 16,1 3 10-16,4 2-8 15,1 1-5-15,2 3 1 16,0-3-3-16,1 0 0 16,-1 0 5-16,1-1-3 15,2-1-1-15,0 0-2 16,-5-6 2-16,2 2-1 0,-3-2 0 16,-3-1 0-16,-2-1 5 15,-1-3-5-15,0-1-1 16,-3-5-4-16,-1-2-5 15,-3-3 7-15,-2-4-5 16,0-1-9-16,-1-3 7 16,-7-1-8-16,-1-2-9 15,0-2-86-15,0-2-106 16,0-3-106-16</inkml:trace>
  <inkml:trace contextRef="#ctx0" brushRef="#br0" timeOffset="73486.55">26708 4446 314 0,'0'0'119'15,"0"0"-110"-15,0 0 57 16,0 0-38-16,0 0-4 15,0 0 6-15,0-21-21 16,0 18-2-16,-3 1 17 16,-3-1-18-16,-1 0 11 15,1 3-10-15,-4 0-3 16,-1 0 4-16,0 0-3 0,1 3-3 16,-5 9-2-16,1 4 3 15,1 0 3-15,1 4-6 16,1 0 0-16,3 2 4 15,2-3-4-15,1 2 0 16,5-2 3-16,0 0-1 16,0 0 0-16,0-1 7 15,5-2-3-15,8-2 7 16,-1-2-7-16,6-4-3 16,3-5 0-16,4-3-1 15,2 0 5-15,1-3-3 16,1-11 0-16,-4-3 17 15,-7-7-21-15,-3 2 7 16,-6-3 2-16,-6-4-8 0,0 1-1 16,-3-1 0-16,0 4 0 15,0 3-3-15,-9 8 0 16,-3 3 3-16,-6 4 4 16,-1 3-4-16,-1-1-4 15,-4 4-13-15,2 1-8 16,1 0 3-16,3 0-21 15,0 0 4-15,6 3-47 16,5 3-145-16</inkml:trace>
  <inkml:trace contextRef="#ctx0" brushRef="#br0" timeOffset="74489.97">28033 4586 480 0,'0'0'9'16,"0"0"-2"-16,0 0 62 16,0 0 3-16,0 0 5 15,0 0-33-15,0-23-6 16,0 22 1-16,0-1-24 15,-2 1-4-15,-1 1 11 0,-3-2-6 16,-2 2-6 0,-2 0-10-16,-3 0 0 0,-1 0-4 15,-2 0 4-15,1 5-2 16,-5 5 2-16,3 2-1 16,-1 0 1-16,-2 8-1 15,2-1 2-15,1 3-5 16,3 1 3-16,2 2 0 15,6-5-7-15,6 1-3 16,0-1 3-16,0-3 5 16,14 0 6-16,4-4-7 15,5-2 4-15,4-7 0 0,1-2 3 16,2-2 0 0,2 0 1-16,-3-3-2 0,3-10-2 15,-3-4 9-15,1-5-9 16,-4-4 0-16,-2-2-3 15,-6 0-5-15,-6 0 2 16,-6 1-7-16,-5 5 13 16,-1 2-9-16,0 6 5 15,0 2-8-15,-9 4 11 16,-1 2 1-16,-7 3-2 16,1 0-14-16,-5 1-17 15,-1 2 14-15,2 0-10 16,1 0-7-16,0 0 20 15,3 0-19-15,2 8-55 16,2 1-117-16,0 0-135 16</inkml:trace>
  <inkml:trace contextRef="#ctx0" brushRef="#br0" timeOffset="74999.67">28016 4881 603 0,'0'0'8'16,"0"0"53"-16,0 0-22 16,0 0-33-16,0 0 3 15,0 0-4-15,-2 15 8 16,-7 2-5-16,-2 0 0 16,-1 0-4-16,-3 5-4 15,0-3 4-15,-3 5 3 16,-2 6-6-16,-5 3-1 15,-3 6 1-15,-5 1 3 0,-5 2-2 16,0 2-2 0,-1-4 1-16,3 0-5 0,2-1 4 15,3-1-1-15,4-2-2 16,3-4 2-16,5-2-1 16,4-2 4-16,3-3-2 15,1-2 4-15,4-3-4 16,-1-2 0-16,3-7 0 15,2-5 0-15,0-3-4 16,1-3-9-16,2 0-82 16,0-2-170-16</inkml:trace>
  <inkml:trace contextRef="#ctx0" brushRef="#br0" timeOffset="75629.67">28059 4940 250 0,'0'0'261'15,"0"0"-212"-15,0 0 27 16,0 0-12-16,0 0-39 16,0 0 14-16,2-3-5 15,-2 3-5-15,0 0-16 16,0 0-11-16,0 0-1 0,0 0 11 16,0 0-11-1,0 2 3-15,5 6 17 0,0 4 13 16,3 7-11-16,4 3 0 15,4 4 20-15,8 7-4 16,7 3-16-16,8 5-18 16,7 2 11-16,2 2-8 15,4-2-7-15,-4 1 7 16,0-3-7-16,-1-1 0 16,0-4-1-16,-7 0 0 15,-2-6-2-15,-8-4 2 16,-8-4-2-16,-5-5 0 15,-6-2-10-15,-3-4-1 0,-5-3-48 16,-3 1-35 0,0-2 5-16,0-4-151 0</inkml:trace>
  <inkml:trace contextRef="#ctx0" brushRef="#br0" timeOffset="76673.6">26681 4613 242 0,'0'0'0'0,"0"0"0"16,0 0 71 0,0 0-9-16,0 0 9 0,0 0-36 15,-24-3-14-15,20 3 18 16,-1 0-7-16,1 0 13 16,-5 6 1-16,0 3-29 15,-5 4 3-15,-3 6 17 16,-4 3-27-16,0 4 11 15,-3 4-9-15,-4 3-9 16,-1 1 11-16,-2 0-12 16,0 4 1-16,-4 1 3 15,-1 1 4-15,-4 0 8 0,1 3-18 16,-1-1 2-16,0-1 11 16,1 0-13-16,5-2 0 15,4-3 0-15,5-5 1 16,5-3-1-16,5-2-3 15,5-7 3-15,4-3-2 16,0-5 1-16,3-2-2 16,2-2-6-16,1-4 8 15,0-1-13-15,0-2-14 16,0 0-19-16,0 0-16 16,6-12-165-16</inkml:trace>
  <inkml:trace contextRef="#ctx0" brushRef="#br0" timeOffset="77318.31">26665 4668 356 0,'0'0'72'16,"0"0"5"-16,0 0-5 15,0 0-28-15,0 0 1 16,0 0-22-16,0-3 5 16,0 3 3-16,0 0-27 15,0 0 7-15,0 0-3 16,0 0-2-16,0 0 12 15,5 9-11-15,1 5 5 16,4 5 11-16,0 6 12 16,6 6 4-16,5 8-5 0,2 3-16 15,7 1 16-15,5 2-12 16,2-3-15-16,2 1 9 16,-1 1-15-16,0-1 8 15,-3-2-7-15,-4-2-1 16,-1-7-2-16,-5-1-1 15,-2-4 2-15,-4-7 5 16,-4-4-4-16,-3-6-1 16,-5-1-7-16,-2-3 4 15,-2-2-1-15,-2-1-7 16,2 1-12-16,0-1 7 16,-2-2-53-16,1 4 0 0,0-2-26 15,-1-3-217-15</inkml:trace>
  <inkml:trace contextRef="#ctx0" brushRef="#br0" timeOffset="78518.08">28771 5595 395 0,'0'0'38'0,"0"0"-13"16,0 0 70-16,0 0-39 15,0 0 2-15,0 0 2 16,0-47-18-16,0 41-19 16,-3 4 24-16,-2-3-32 15,1 2 0-15,-1 1 2 16,-1 0-14-16,-3-1-3 16,-4 3 0-16,1 0 4 15,-4 0-4-15,1 5 0 16,-3 5-2-16,1 4-1 15,-2 0 6-15,4 2-4 16,0 0 1-16,6-1-7 0,2-1 6 16,3 0-12-16,2 0 13 15,2-1-6-15,0-1 4 16,0-2 2-16,10 0-2 16,2-3 2-16,4-1 2 15,4-2-2-15,2-2 0 16,2-2 0-16,3 0 0 15,0 0 0-15,-1 0-2 16,-3-5 2-16,-2-4 1 16,-7-2-1-16,-6-2 0 15,-2 0 2-15,-1-1-2 16,-5-2 0-16,0 2 1 16,0 0 0-16,0 0 1 15,0 2-4-15,-3 4 2 0,-2 1-9 16,1 1 8-16,0 3-2 15,-2 2-13-15,0-1-1 16,-5 2-26-16,-4 0-15 16,0 0-25-16,-4 0-57 15,4 3-119-15</inkml:trace>
  <inkml:trace contextRef="#ctx0" brushRef="#br0" timeOffset="78900.86">28695 5673 551 0,'0'0'30'15,"0"0"-23"-15,0 0 13 16,0 0 6-16,0 0 0 16,0 0-5-16,1 29 20 15,-1-14-9-15,-9 6-6 16,-3 3-18-16,-4 3 13 15,-3 6-6-15,-3 4-6 16,-4 2-6-16,-3 2-1 16,-2 0 6-16,-2 0-8 15,0-3 0-15,2-1 6 0,1-4-6 16,3 1 0 0,1 1-4-16,2-4 4 0,4-2-6 15,2-4 6-15,8-4-3 16,1-1 2-16,3-8 1 15,5 0 0-15,-2-5 0 16,3-4-3-16,0-3 3 16,0 0-25-16,0 0-18 15,0-10-66-15,0-7-250 16</inkml:trace>
  <inkml:trace contextRef="#ctx0" brushRef="#br0" timeOffset="79402.58">28728 5733 282 0,'0'0'78'16,"0"0"-57"-16,0 0 85 16,0 0 13-16,0 0-65 15,0 0-6-15,3-24-11 0,-3 24-19 16,0 0-1-16,0 0-9 15,0 0-2-15,2 0-3 16,0 0 1-16,2 6-2 16,4 8 22-16,1 6-3 15,4 5 4-15,2 5 2 16,6 8-11-16,4 1-1 16,5 5 11-16,3 1-17 15,-2-4 7-15,2-2-12 16,-2-2 0-16,1-3-3 15,-4-1-1-15,-3-5 0 16,-3-5-9-16,-6 1-15 16,-4-7-25-16,-3-2 4 0,-6-2 7 15,-3-7-40-15,0-1-143 16</inkml:trace>
  <inkml:trace contextRef="#ctx0" brushRef="#br0" timeOffset="80289.07">27527 5481 445 0,'0'0'17'0,"0"0"-14"0,0 0 1 16,0 0 7-1,0 0 11-15,-82 18-10 0,63-3-1 16,-1 5 3-16,1-2-12 15,2 4 12-15,2 0-10 16,3 2 7-16,5 0 14 16,1-2-23-16,6 2 3 15,0-4-5-15,0-1 26 16,7-1 4-16,7 0-21 16,5-4-2-16,1 1 9 15,6-4-12-15,3-3 8 16,2-3 4-16,3-2 10 15,1-3-11-15,0 0-11 0,-5 0 0 16,-3-5 10 0,-1-9-14-16,-7-2 9 0,-7-2-7 15,-3-3-1-15,-8-2-2 16,-1-5-4-16,0 0-6 16,0 1 9-16,0 6-7 15,-9 1 2-15,2 8-13 16,-4 3 11-16,-5 4-5 15,-4 5 1-15,-3 0-9 16,-6 0-5-16,3 0-28 16,2 0 15-16,2 0-4 15,5 0-64-15,1 0 7 16,2 0-1-16,3 0-25 16</inkml:trace>
  <inkml:trace contextRef="#ctx0" brushRef="#br0" timeOffset="80691.84">27416 5743 518 0,'0'0'2'0,"0"0"3"16,0 0-5-16,0 0 22 15,0 0 0-15,0 0 23 16,2 53-1-16,-13-36-16 0,-3 5-12 16,-1-1-4-16,-3 3-5 15,0-1-1-15,-5 3-1 16,0 1 11-16,-1 3-16 16,0 1 0-16,-2-3 4 15,4-1-3-15,0-3 2 16,4-2-3-16,0 0-2 15,4-3-2-15,1 0 3 16,3-1 1-16,4-1 0 16,-3-1-1-16,4-4-1 15,2-4 1-15,2-2-5 16,1-2 5-16,0-4-29 0,0 0-18 16,0 0-12-1,0 0-13-15,9-5-238 0</inkml:trace>
  <inkml:trace contextRef="#ctx0" brushRef="#br0" timeOffset="81090.5">27430 5864 538 0,'0'0'42'0,"0"0"-34"0,0 0 40 15,0 0 6 1,0 0-19-16,0 0-18 0,7-14 4 16,-5 14-19-16,4 2 5 15,0 8 19-15,4 6 5 16,2 3-1-16,0 4-9 15,6 1 8-15,0 2 3 16,0 1-16-16,3 0-6 16,-5-1 6-16,2 1-15 15,-2-3 1-15,-4-1-2 16,-1-4 0-16,-3 0-2 0,0-2 0 16,-3-1-28-16,-2-3 2 15,0 0-10-15,-2-2 9 16,4-5-94-16,0-2-96 15</inkml:trace>
  <inkml:trace contextRef="#ctx0" brushRef="#br0" timeOffset="84097.36">27400 3680 327 0,'0'0'16'0,"0"0"3"15,0 0 10-15,0 0-3 16,0 0 15-16,0 0 1 0,13-1 10 16,-11-1-9-16,-1 1-16 15,-1-3 21-15,2 0-11 16,-1 0-17-16,-1 0-13 16,0-1 12-16,0-1-14 15,0 0 1-15,0 1-1 16,0 2 12-16,0 0-16 15,0 2-1-15,0-1 0 16,0 2 1-16,0 0 2 16,-6 0-3-16,-3 0-8 15,-2 0 5-15,-1 9-9 16,1 3 0-16,1 1 8 16,2 0 0-16,4-1 0 15,1 1 0-15,3-4-14 0,0-1 15 16,0 1-16-16,0-6 1 15,3 1-5-15,6-4 20 16,2 0 3-16,0 0 1 16,-2 0 0-16,3-4 14 15,-2-4-14-15,1-4 3 16,-2 2-1-16,-3-3 3 16,-3 0-1-16,-2 2-5 15,-1 0 1-15,0 7 16 16,0-1-13-16,0 4-4 15,0-3-2-15,0 4 2 16,-4 0-1-16,-4 0-3 16,-1 0 4-16,0 0-6 0,0 7 6 15,2 3-1-15,1 1-2 16,0 3 6-16,2-1-6 16,1 2 3-16,-1-3-8 15,4-2 6-15,0-2-6 16,0-1 0-16,0-3 7 15,8-3-7-15,1-1 2 16,3 0 5-16,0 0-8 16,2 0 8-16,-1-11-7 15,-1-3 8-15,-4-1 1 0,0-3-1 16,-5 5 0 0,-3 0 0-16,0 4 3 0,0 4 25 15,0 1 4-15,0 2-26 16,-1 2 9-16,-7 0-14 15,-4 0-1-15,0 0-1 16,-1 6 0-16,-1 5-2 16,4 2 3-16,-2-1 0 15,5 1 0-15,1-1 0 16,1-1-4-16,2-1 2 16,3-3-6-16,0-1 8 15,0-1-1-15,0-2 4 16,0-3-9-16,1 0 10 15,7 0-4-15,1 0 4 16,0-1 4-16,3-8 0 0,-5-1 1 16,3-3-6-16,-3 1 3 15,-4-2-2-15,-2 3-8 16,-1 5 8-16,0 1-3 16,0 2 6-16,0 3-7 15,-6 0 0-15,-1 0 2 16,1 0-2-16,0 0 0 15,1 5-1-15,1 3-4 16,1 0-3-16,0 2 2 16,3 1-7-16,0-2 11 15,0-1-25-15,0 0 19 16,6-4-5-16,1-3-2 16,1-1 13-16,1 0-5 15,1 0 7-15,1 0 2 0,-1-4-2 16,2-5 2-16,-3 0 4 15,-1-2-5-15,-4 1 11 16,-3 1-9-16,-1 3-1 16,0 2 17-16,0 2-1 15,0-1-15-15,-1 3 7 16,-8 0-10-16,0 0 0 16,-6 0-1-16,-1 5 1 15,1 5 0-15,0 0 0 16,4-1-2-16,3 2 2 15,2-2-2-15,3 0-6 0,1-2 4 16,2-1-7 0,0-2 2-16,0-1 0 0,0-3 2 15,3 0 2-15,6 0 5 16,4 0 6-16,-2-9-2 16,2 0-2-16,-4-5 6 15,0-3-7-15,-1 3-1 16,-4-3 0-16,-1-2-4 15,-3 1-12-15,0 1 1 16,0 4-5-16,0 2 19 16,-2 6-9-16,-5 4 3 15,1 1 5-15,-1 0 2 0,-2 0-1 16,0 10-3 0,0 1 4-16,1 2-2 0,2 1 2 15,-1 2 0-15,1-3 1 16,2 3-1-16,1-2 2 15,3 1-2-15,0-5 2 16,0 1 1-16,0-3-3 16,0-2 1-16,1-1 6 15,7 0-7-15,2-4 0 16,0-1-1-16,1 0 2 16,2 0 2-16,-2-3 0 15,-1-5-3-15,2-5 8 16,-3-2-1-16,-3-2-2 15,0-2-5-15,-2 2 0 16,-2 1 0-16,-2-1-19 0,0 5 9 16,0 4 10-1,-3 2-10-15,-9 0 6 0,3 5 1 16,-6 1-11-16,2-1 11 16,-2 1-1-16,3 0 4 15,3 0-4-15,0 0 5 16,2 0-1-16,1 0 0 15,1 10 0-15,0 2 0 16,1 4 1-16,0 1 5 16,4-2 4-16,0-1 0 15,0-1 3-15,0-1 2 16,0-4-7-16,0-2-7 16,0 1-1-16,5-3 0 0,3-1-2 15,0-2 5-15,1-1-6 16,1 0 3-16,-1 0 0 15,-2 0 0-15,5-8 0 16,-4-5 0-16,-1-3 3 16,1-1-2-16,-4-1-2 15,-1 3-1-15,-3 5-3 16,0 3 2-16,0 4 2 16,-2-1-3-16,-6 2 3 15,-3 2-4-15,1 0-2 16,-5 0 4-16,4 2 3 15,0 5-1-15,3 7-2 16,2 0 3-16,3 0 1 0,2 2-1 16,-1-2-8-16,2-2 7 15,0 1 1-15,0-5 4 16,3-1-4-16,6-1 0 16,0-5-3-16,4 1 3 15,-2-2-1-15,2 0 1 16,1-3 0-16,-1-7 4 15,-1-4-1-15,-1-1-2 16,-1-3 3-16,-4-2-4 16,-5 3-3-16,-1 1 3 15,0 5 3-15,0 4-1 16,-4 4-2-16,-8 2 0 16,0 1-2-16,-3 0 2 0,0 0-1 15,1 2-8-15,1 7-32 16,3-1-89-16,0 1-55 15,4-2-63-15</inkml:trace>
  <inkml:trace contextRef="#ctx0" brushRef="#br0" timeOffset="91969.4">25522 9422 280 0,'0'0'41'0,"0"0"-24"16,0 0 51-16,0 0-8 15,0 0-30-15,0 0 5 0,0 0 4 16,0 0-20-16,3 0-2 15,-3-3 27-15,0 2-13 16,0-3 2-16,0 1-11 16,0 3-21-16,0-2 23 15,0 1-23-15,0-1 8 16,0 1 3-16,0-1-3 16,-2 1-8-16,-2 1-1 15,-5 0 0-15,2 0 2 16,-2 0-2-16,-3 0-2 0,-2 0 1 15,1 9 2 1,-2 5-2-16,0 1 0 0,0 1 1 16,3 0 0-16,-1 1 0 15,4 0-5-15,1 0 5 16,4 0 0-16,0 2 0 16,2-4-2-16,2 1 5 15,0 1 1-15,0 0-4 16,0-2 0-16,0-3 5 15,0 2 0-15,6-5-5 16,1-1 2-16,2-3 0 16,2-1 10-16,2-1-9 15,-1 0 1-15,4-1 1 16,0-2-1-16,1 0 1 16,0 0-5-16,1 0 0 0,-1 0 8 15,-1-6-8 1,-2-2 0-16,1 0 1 0,-1-1-1 15,-1 0 0-15,-1-1 0 16,0-3 3-16,-3 1-2 16,0-2-1-16,0 2 0 15,0-2-4-15,-2-2-1 16,1 2 3-16,-1-1 2 16,-2 1-3-16,-2 0-4 15,-2-1 3-15,-1 1 2 16,0 1 2-16,0-3-8 15,0 2-5-15,-3 0 13 0,-7-2-22 16,-4 4 17 0,-1-3-6-16,-4 3 11 0,1 6-5 15,2 0 9-15,-4 4-4 16,4 2 0-16,-3 0 3 16,2 0-6-16,4 9 3 15,2 1-7-15,1 1 7 16,1 3-31-16,0 0-8 15,-1-2-113-15</inkml:trace>
  <inkml:trace contextRef="#ctx0" brushRef="#br0" timeOffset="93096">28052 9970 225 0,'0'0'163'0,"0"0"-145"16,0 0 56-16,0 0 1 15,0 0-23-15,0 0-18 16,0 0-9-16,-64-68 10 16,56 60 6-16,-1 0-25 15,0 0-12-15,2 1 13 16,-4 0 4-16,-2-1-18 15,-1 1-3-15,-2 2 3 0,1-1 0 16,-1 3-3 0,2 3 0-16,3 0 3 0,0 0-1 15,0 0-2-15,0 3 0 16,0 6 0-16,2 3-2 16,-3 3 2-16,3 0 0 15,0 2 0-15,-1 1 1 16,4 0 2-16,0 1-3 15,1 0 1-15,4-2 3 16,1 2-4-16,0-2 0 16,0 3 4-16,0-1-2 15,9 1-2-15,0-2 0 16,4-1 2-16,2-1 2 16,2-3-4-16,-1-3 0 15,5 0 1-15,3-1 0 0,3-4-1 16,-2 1 1-16,4-1 2 15,-3-1 0-15,0-2-3 16,-3 1 0-16,1-3-2 16,-1 0 2-16,-2 0-2 15,-2 0 2-15,-4-5 0 16,0-4 2-16,-2-1-2 16,0 0 0-16,0-5 2 15,-3 1 0-15,0-4-2 16,-1 1 0-16,-1-3 0 15,-3 2-5-15,-5 0 5 16,0-1 0-16,0 2-5 0,-14 0 4 16,-7-3-1-16,-7 2-1 15,-5-2 3-15,-3 0-3 16,-1 3-2-16,-2 2 5 16,-3 3 0-16,3 6 0 15,-4 0-9-15,2 1-24 16,2 2-37-16,1 3-24 15,3-2-152-15</inkml:trace>
  <inkml:trace contextRef="#ctx0" brushRef="#br0" timeOffset="94507.05">25597 9554 368 0,'0'0'0'0,"0"0"0"16,0 0 41-16,0 0-18 15,0 0-1-15,101 22 26 16,-78-20-18-16,-1 4-16 16,5-2 16-16,2 1-3 15,6 2 35-15,2-2-43 16,8 2-3-16,0 0-4 16,4 1-8-16,-1 1 4 0,2-1-7 15,-1 1 0-15,-1 1 10 16,1 1-11-16,-4 0 1 15,3 0 18-15,-3 0-18 16,4 0 1-16,0 0 5 16,0 0-7-16,0-1 1 15,1 0-1-15,-5-1 0 16,-2-1-3-16,0 0 5 16,0-2-2-16,3 2 6 15,-1-1-4-15,1 0-4 16,-1-2 1-16,-3 2 1 15,-5 0 0-15,-2-3 1 0,-4 2-1 16,-3-1 5 0,-1-1-5-16,-5 0 0 0,0-1-2 15,0 0 2-15,2 0 3 16,-1-1-1-16,2 1-2 16,0 2 6-16,0-3-4 15,0 3 3-15,1-3-5 16,-1 3 0-16,-1-1 1 15,3-1 4-15,-2 2-5 16,1 1 1-16,-3-2-1 16,0 0 1-16,1 1-1 15,-4 0 1-15,1-1 0 16,-3 0-1-16,3 0 0 16,0-1-1-16,-3 2 1 15,1-1 0-15,-2-1 0 0,-1 2 0 16,-1-3 2-16,1 2-2 15,-2-1 0-15,1 0-1 16,-5-2 1-16,-1 2-1 16,0-2 1-16,-1 3 0 15,-4-3 1-15,-1-1-1 16,-1 2 0-16,-2-2 0 16,0 0 0-16,0 0 0 15,0 0 0-15,0 0 0 16,0 0-1-16,0 0 1 15,0 0-5-15,0 1 4 16,0 1-9-16,0 1-20 16,0 0-46-16,-6-2-164 0</inkml:trace>
  <inkml:trace contextRef="#ctx0" brushRef="#br0" timeOffset="96687.8">25617 9612 317 0,'0'0'3'0,"0"0"-3"16,0 0 68-16,0 0-17 16,0 0-15-16,0 0 4 15,4-5 12-15,-4 5-27 16,0 0-8-16,1 0 10 16,-1 0 9-16,0 0-29 15,0 0-2-15,0 0-4 16,0 0-1-16,0 0 0 15,0 0 0-15,0 0-1 16,0 3 1-16,0 11 2 16,0 3 0-16,0 7 6 0,-5 1-5 15,-1 3 7-15,-1-1-4 16,1 2 0-16,-3 1 3 16,0 1-8-16,-4 3 6 15,2 0 3-15,-2 2-9 16,0 5 0-16,-4 0 7 15,-1 6-6-15,-3 0 15 16,2 2-16-16,-4 0 4 16,0-2 5-16,0 1-7 15,2 1 3-15,-1-3-6 16,3-2 3-16,1-5 8 16,0-6-11-16,3-1 0 15,0-3 4-15,1-3-4 0,3-4 6 16,3-3-6-16,2-6 3 15,3-5-3-15,2-2 0 16,1-6 0-16,0 0-3 16,0 0 2-16,0 0 1 15,0 0-7-15,6 0 3 16,9 0-1-16,3-3-46 16,-2-4-33-16,-1-2-52 15,-8 1-386-15</inkml:trace>
  <inkml:trace contextRef="#ctx0" brushRef="#br0" timeOffset="97452.23">25315 10668 474 0,'0'0'5'16,"0"0"3"-16,0 0 5 16,0 0 38-16,0 0-33 0,0 0 20 15,-20-29-25-15,11 27-5 16,-1 2-2-16,-5 0-5 15,-2 0 1-15,0 0 26 16,-2 3-22-16,0 8 0 16,0 2 2-16,-2 2-3 15,2 5 9-15,-1 2-6 16,1 3-3-16,0 3 7 16,2 0-10-16,2 2-2 15,5-1 0-15,1-1 3 16,6-3-3-16,3 1 2 15,0-1-2-15,0-1 14 16,6-4-14-16,7 0 2 16,2-5-2-16,2 0 1 0,1-4-2 15,2-5 1-15,3 1 0 16,3-6 3-16,4 0-3 16,2 1 0-16,0-2 6 15,1 0-6-15,-1 0 0 16,-1 0-4-16,-1 0 5 15,-2-9-2-15,-4-2-1 16,-3-2 2-16,-3-2 2 16,-5-2-2-16,2-2 0 15,-3-3 0-15,1-1 5 16,-2-2-7-16,-3 0 2 16,-1-3 0-16,-6 1 0 15,-1-2 0-15,0 1-5 0,0 0-1 16,-11 4-1-16,-9 3-5 15,-7 2-8-15,-7 2 7 16,-6 1 8-16,-2-3-13 16,-3 2 7-16,3 0 3 15,5 5 8-15,3 3 1 16,7 5 2-16,8 4-3 16,6 0 5-16,5 0-5 15,3 6-29-15,4 5-64 16,1-2-163-16</inkml:trace>
  <inkml:trace contextRef="#ctx0" brushRef="#br0" timeOffset="98561.15">25504 10967 197 0,'0'0'349'16,"0"0"-340"0,0 0 8-16,0 0 29 0,0 0-28 15,0 0 13-15,0 1 31 16,0-1-29-16,0 0-14 16,5 0-3-16,3 0 0 15,6-1-7-15,5-6-6 16,2-3-3-16,9 0 11 15,6-2-9-15,6 1-1 16,4-4 14-16,2 1-9 16,1-3-2-16,-3-1-3 15,0-1 5-15,-1-1-3 16,4-1-3-16,2-1 0 16,3 0 4-16,2 1-4 15,0 1 0-15,-3 2-1 0,0 0 2 16,-4-2-1-1,0 2 0-15,-4-1 0 0,2 3 4 16,0-1-4-16,2 3 0 16,-4-1-1-16,-1 1 2 15,-3-1 6-15,-4 2-7 16,0 2 0-16,-6 0 0 16,-2 2 1-16,-5-1 0 15,3-1-1-15,1 1 0 16,6-3-2-16,1 0 2 15,3 1 0-15,1 1 1 16,0-3-1-16,2 4-2 0,1 1 0 16,-1 2 2-16,-1 0-3 15,-3 0 3-15,-2 1 0 16,-4-4 1-16,0 1 3 16,2-2-4-16,0-2 0 15,1 3 1-15,2-2-10 16,0 2 9-16,-5 2 0 15,-1 0 0-15,0 2-3 16,-8-1 3-16,1 2-2 16,-4-4 4-16,-6 2-2 15,2 2 0-15,-3-3 0 16,4 1-2-16,1 2 1 16,2-2 1-16,4 3-1 0,-2-1 1 15,-1-1-4 1,-2 2 4-16,-7 1-1 0,-5 3-3 15,-3 0 4-15,-3-1 0 16,1 1-1-16,-1 0 4 16,0 0-1-16,0 0-2 15,0 0 0-15,0 0 0 16,0 0 0-16,0 0-7 16,0 0-40-16,0 0-72 15,-3 0-261-15</inkml:trace>
  <inkml:trace contextRef="#ctx0" brushRef="#br0" timeOffset="99469.69">25368 10933 403 0,'0'0'16'15,"0"0"-12"-15,0 0 9 16,0 0 40-16,0 0 16 15,0 0-26-15,12 6 12 16,-9-5-33-16,2 2-10 16,4 2 15-16,0 2-4 15,1 3 2-15,5 2-3 16,-1 3-12-16,2-1 1 16,-3 3-5-16,5 3-3 0,6 5 11 15,3 3-6-15,10 2 39 16,8 3-24-16,4 1-21 15,8-1 2-15,-2 4-4 16,2-3 1-16,0-1 4 16,-5-2-5-16,-2-3-2 15,-2 1 2-15,-5-2 0 16,-1 0 1-16,-1 1-2 16,-2 1 3-16,0-3-2 15,-1-1 0-15,-2-1 0 16,1-3 0-16,-5-2 0 15,0-1 0-15,-5-1 1 16,-9-6-1-16,-4 0 0 0,-8-7-5 16,-2 1-1-16,-3-3 4 15,-1-2-8-15,0 2 3 16,0 0 3-16,0 0 4 16,0 2-8-16,0 0 8 15,2-1-9-15,-1 0 1 16,-1-1-30-16,0-1-47 15,0-1-155-15</inkml:trace>
  <inkml:trace contextRef="#ctx0" brushRef="#br0" timeOffset="100392.43">26686 11560 527 0,'0'0'111'16,"0"0"-108"-16,0 0 13 0,0 0 45 16,0 0-50-16,0 0-7 15,-5-34 2-15,0 31 3 16,1 0-7-16,-3 0 5 16,1 0 0-16,-2-2 33 15,-2 2-38-15,-4 1-2 16,1 1 6-16,-2 1-6 15,1 0 1-15,0 0 2 16,-1 0-3-16,0 0 11 16,1 8-10-16,4 1 6 15,-2 2-6-15,5 1 3 16,-1 2 1-16,-1 1 1 16,3 2-1-16,-1 2 21 0,1 2-12 15,1 0-10-15,0 1 14 16,3 2 5-16,0-1-14 15,1-2-2-15,1 3-4 16,-2-3 7-16,2 4-9 16,0-2-1-16,0 2 7 15,5-3-6-15,7-1 2 16,1-3-3-16,3-1 1 16,3-3 5-16,3-2-6 15,2-2 0-15,-1-1-5 16,6-1 5-16,-2-3-1 15,3-2-2-15,0-2-2 16,-2-1 1-16,-3 0-8 16,-1 0 3-16,-2-7 7 0,-4-4 1 15,3-3 1-15,-2-2 0 16,-2-6 2-16,2-2-2 16,-2-3 0-16,1-1-3 15,-2-2-1-15,-3 2-7 16,-3 0 9-16,-3 0-1 15,-7-2-3-15,0-2-3 16,0 3 5-16,-14-2-11 16,-6 2 15-16,-3-1-4 15,-2 2-3-15,-1 5 6 16,0 3 1-16,-1 4 10 0,0 5-10 16,2 6 2-1,5 2 0-15,1 3-2 0,8 0-3 16,5 0 3-16,2 0 0 15,3 0-8-15,-2 5-21 16,0 3-6-16,-2 2-15 16,2-1-63-16,-2 0-81 15,2-1-215-15</inkml:trace>
  <inkml:trace contextRef="#ctx0" brushRef="#br0" timeOffset="101556.03">26786 11648 345 0,'0'0'197'16,"0"0"-194"-16,0 0 8 15,0 0 5-15,0 0 0 16,0 0 25-16,19 0 0 16,-9-1 6-16,2-6-9 15,3-1-15-15,1-2 12 16,0-3-12-16,3 0-13 16,0-3 14-16,1-2-4 0,3-1-10 15,0-1 21-15,-1-2-3 16,4 1-7-16,-4-3-18 15,2 1 0-15,-5 0 17 16,4-2-13-16,-3-2-1 16,3-1-5-16,-2-1 0 15,1 0 3-15,0 0-4 16,-2 1 2-16,4 0-3 16,1 0 1-16,-1 1 0 15,1-1 0-15,-1 0 1 16,3-1 0-16,0 0-1 15,0 0 0-15,-2-2 0 16,-3 4 0-16,-2 2-4 0,-1 1 4 16,0 2 0-16,1-2 1 15,2 5-1-15,4 1 0 16,-1-1-3-16,-1 3 3 16,0-1 0-16,0 2 0 15,-4-2 4-15,2 3-3 16,-5-1-1-16,1 0 0 15,-3-1 10-15,1-1-10 16,-2-2 0-16,2 1 5 16,-1-1-5-16,0 2 0 15,0-3 0-15,0 0 0 16,-3 3 0-16,-1 1 0 16,-1 0-1-16,-3 7-2 15,1-3 5-15,-2 1-3 0,1-1 1 16,1-1 0-16,-1 0-5 15,4 0 5-15,0-3-14 16,2 2 4-16,0-2-17 16,-1 0 19-16,-2 3 8 15,2-1 0-15,-1 0-1 16,-2 1 1-16,1-1 0 16,-3 0 6-16,0 2-6 15,-4 2 3-15,1 2-3 16,0 2 2-16,-2-1 7 0,1 2-7 15,-2-3 4 1,2 0 0-16,0 2-2 0,-1 3-1 16,1 0 2-16,-2 1 0 15,-1 2 1-15,0 0-6 16,0 0 0-16,0 0-5 16,0 0 6-16,0 0-1 15,0 0 0-15,0 0 3 16,0 0-1-16,0 0-2 15,0 0 0-15,0 0-2 16,0 0 2-16,0 0-9 16,0 0 4-16,0 0-8 15,0 0-4-15,0 0-8 16,0 0-10-16,0 0 3 16,0 0-38-16,0 0-36 0,-3 0 24 15,-4 0 13 1,-1 0-71-16,1 0 18 0,1 0 35 15,3 0 87-15,1 0 2 16,2 0 58-16,-1 0 15 16,1 0-9-16,0 0 9 15,-2 0-30-15,2 0-23 16,0 0-9-16,-3 0-13 16,-7 0-97-16,-5 0-278 15</inkml:trace>
  <inkml:trace contextRef="#ctx0" brushRef="#br0" timeOffset="102757.93">28022 9982 499 0,'0'0'6'15,"0"0"-6"-15,0 0 20 16,0 0 22-16,0 0 12 16,0 0-3-16,0 0 8 15,24-26-21-15,-21 20-22 0,3-3 2 16,1-1 6-16,4-2-11 15,4-1 2-15,5-3-15 16,7-3 0-16,6-3 5 16,3-3-5-16,4-3 0 15,2-5 3-15,1-4-3 16,0 0 0-16,-1-6 0 16,4-2 2-16,1-2-7 15,3 2 6-15,1 0-1 16,1 3 0-16,-1 1 4 15,-5 3-10-15,-1 5 6 16,-9 2 0-16,-5 7 3 0,-7 6-2 16,-9 5 0-1,-3 7 0-15,-6-1 4 0,-3 4-3 16,-2 3-2-16,1 0 3 16,-2 0 2-16,0-1-5 15,1 0 0-15,1-2 0 16,1 1 0-16,0 0-1 15,-2 1-3-15,2 1-7 16,-3 0-9-16,0 0-48 16,0 0-67-16,0 0-143 15</inkml:trace>
  <inkml:trace contextRef="#ctx0" brushRef="#br0" timeOffset="103561.84">29075 9019 435 0,'0'0'12'15,"0"0"13"1,0 0 37-16,0 0-30 0,0 0-26 16,0 0-3-16,0-16 10 15,0 16-11-15,-2-1 7 16,-4-1-7-16,-4 2 0 15,1 0 12-15,-3 0-9 16,-4 0-2-16,-2 6 7 16,-2 9-7-16,-3 0 10 15,0 5 6-15,0 0-14 16,3 1 9-16,1 3 4 16,4 3-14-16,1 1 18 0,5-1-19 15,2 2 0-15,2-3 0 16,3-3 4-16,2-1 5 15,0-1-4-15,0-4-5 16,10 0 11-16,3-2-14 16,5-2 0-16,0 0 5 15,3-3-5-15,3 0 4 16,1-3-4-16,2-2 0 16,-3-1 3-16,1-1-1 15,-2-3-1-15,0 0 0 16,1 0-1-16,-1-5 1 15,1-3-1-15,-1-3 0 16,0-3 2-16,-1-1 1 16,1-2-6-16,-1 0 3 15,-4-1 0-15,-2-4 0 0,-4 4-2 16,-3-6 2-16,-4-1-3 16,-5-1-1-16,0-1-9 15,0 1 11-15,-9-1 2 16,-6 0 0-16,-4 1 0 15,-1 1 0-15,-4 4 6 16,2-1-6-16,-2 3 0 16,0 4 1-16,-3 4-1 15,-1 0-2-15,-2 6-5 16,0 2-15-16,-1 2 6 16,-2 1-44-16,-3 0-52 15,-5 0-206-15</inkml:trace>
  <inkml:trace contextRef="#ctx0" brushRef="#br0" timeOffset="105248.19">25746 9414 31 0,'0'0'81'15,"0"0"-27"-15,97 0 37 16,-57 0-23-16,3 0 3 16,2-3 0-16,3-2-26 0,1 2-22 15,2 0-5-15,-1 0-4 16,1-4 2-16,-3 3 8 16,-2 0 3-16,-4 0 5 15,2-1-21-15,-2 1-2 16,3 0 7-16,1-1-14 15,3 1 3-15,4-1 0 16,1 3-2-16,1-1-2 16,-2 1 0-16,1-1 1 15,-2 1 3-15,4-1-4 16,-1 0 4-16,-3 0-3 16,-1-1 11-16,-5 0-8 0,-4-1-2 15,-1 1 2 1,0 1 0-16,1 0-3 0,4-1-1 15,0 1 3-15,5 0-4 16,-2 2 1-16,-3-2-2 16,0 0 2-16,-4-1 5 15,-5 3-6-15,-1-1 0 16,-3 2 5-16,-4 0-5 16,-3 0 1-16,3-1-2 15,0 0 4-15,1-2-2 16,2 0-1-16,-1 1 0 15,0-2 0-15,-1 3 3 16,1-1-3-16,-2 2 0 0,-2 0 3 16,1 0-2-1,0 0-1-15,3 0 0 0,2 0 5 16,0 0-5-16,0 0-2 16,0 0 2-16,-2 0 3 15,3 0-3-15,-1 0-3 16,1 0 3-16,4 0 3 15,-2 0 0-15,1 0-6 16,3 0 5-16,-4 0-2 16,0 0 2-16,-5 0-2 15,-1 0 0-15,-5 0 1 16,-3-2-1-16,-2 1 0 16,-2-4 0-16,-3 2 0 15,1 0 2-15,-1 2-2 0,2-1 0 16,-4-3-3-16,2 1 4 15,-2 1-1-15,4-2 0 16,-5 3 2-16,-1 0-4 16,-5 1 2-16,-1-1 0 15,-2 2 0-15,-1 0 0 16,-2-1 0-16,0 1 3 16,0 0-1-16,0 0 0 15,0 0-2-15,0 0 0 16,0 0 4-16,0 0-4 15,0 0 0-15,0 0-3 16,0-1-13-16,0-4-50 16,-7-5-155-16</inkml:trace>
  <inkml:trace contextRef="#ctx0" brushRef="#br0" timeOffset="105416.1">29009 9191 139 0,'0'0'0'16</inkml:trace>
  <inkml:trace contextRef="#ctx0" brushRef="#br0" timeOffset="118799.5">27849 3589 225 0,'0'0'8'0,"0"0"-6"0,0 0 31 16,0 0 20-16,0 0 18 16,0 0 3-16,0 0-22 15,3 0-1-15,-3 0 2 16,1 0-9-16,-1 0-18 16,0 0-1-16,0 0-5 15,0 0-1-15,0 0-7 16,0 0 0-16,0 0 4 15,0 0-7-15,0 0-9 16,0 0 3-16,0 0-3 16,0 0 2-16,-10 0-2 15,-1 0-8-15,-2 0 8 16,1 0-5-16,2 3 2 16,-2 0-2-16,4-3 5 15,4 0 0-15,-1 0 0 0,4 0 0 16,1 1-5-16,-2 1 4 15,2-2-2-15,0 0 1 16,0 0-12-16,0 0-10 16,2 1 5-16,10 1 16 15,10-2 3-15,8 1 5 16,7-1 5-16,8 0-7 16,1 0-1-16,3 0 18 15,1 0-20-15,0 0 5 16,-2 2-4-16,-9-1 2 15,-9 3-2-15,-11-1-1 16,-7-3 0-16,-6 0-3 0,-4 2 2 16,-1-2-2-16,-1 1 0 15,0-1-16-15,0 1-10 16,0 1-46-16,0 1-143 16,0-3 7-16</inkml:trace>
  <inkml:trace contextRef="#ctx0" brushRef="#br0" timeOffset="119189.28">28250 3459 458 0,'0'0'37'16,"0"0"-37"-16,0 0 34 16,0 0 25-16,0 0-54 15,0 0-5-15,0-3-1 16,0 3 1-16,14 3 1 16,5 5 0-16,4 1 5 15,0 4 26-15,1 3-16 16,-2 1-15-16,0 3 5 15,-6 2-4-15,-6 6 1 16,-4 6-1-16,-6 0 1 16,0 2 21-16,0-2-21 0,-13-2-1 15,-1-3-4-15,1-3-11 16,1-2 1-16,-4-2-2 16,2-3-36-16,-1-5-65 15,6-4-256-15</inkml:trace>
  <inkml:trace contextRef="#ctx0" brushRef="#br0" timeOffset="119729.71">28754 3507 663 0,'0'0'9'16,"0"0"-9"-16,0 0 39 15,0 0-10-15,0 0-6 16,0 0-22-16,0-22-1 15,0 22-2-15,11 0 2 16,-1 0 3-16,4 6-3 0,2 12 0 16,-2 4 12-1,-1 7-11-15,-3 0 4 0,-2 0-5 16,-2 1 4-16,-3-6-10 16,-3 0 5-16,0-4 1 15,0-6 0-15,0-5 0 16,0-5-5-16,0-2-1 15,0-2 0-15,0 0 6 16,0 0 8-16,0-8-6 16,0-8 6-16,0-3-8 15,0-3 5-15,0-1-5 16,6 0 1-16,0 1-2 16,1 2-4-16,5 3 5 0,2 6 0 15,0 2-9-15,0 0-6 16,1 8-5-16,-5-1-50 15,-1 2-71-15,-3 0-250 16</inkml:trace>
  <inkml:trace contextRef="#ctx0" brushRef="#br0" timeOffset="120141.48">29087 3539 696 0,'0'0'0'0,"0"0"-24"0,0 0 24 16,0 0-2-16,0 0-18 15,0 0 20-15,-12 53 42 16,0-24-27-16,3-1-5 16,2-1 11-16,1-2-19 15,3-2 7-15,1-4 2 16,2-2-11-16,0-6 0 15,0-2-7-15,0-4 4 16,2 1 0-16,7-6 5 16,1 0-2-16,5 0 6 15,0 0 0-15,3-11 2 16,-2-6-5-16,2-3 1 0,-6-1-4 16,-2 1 0-1,-5 2 0-15,-5 1-5 0,0 2 5 16,0 1 4-16,0 5-4 15,-5 1-6-15,-2 1 4 16,1 2-10-16,0 1-16 16,3 1-20-16,0 3-49 15,0 0-145-15</inkml:trace>
  <inkml:trace contextRef="#ctx0" brushRef="#br0" timeOffset="120571.07">29294 3584 583 0,'0'0'3'0,"0"0"-3"16,0 0 24-16,0 0-13 16,0 0-3-16,0 0-1 15,-20 25-1-15,4-3 15 16,2-3-12-16,3 1 1 15,4 0 14-15,2-3-20 16,2 0 12-16,0 0-12 16,3-2-4-16,0-3-5 15,0 0 4-15,0-4 1 16,9-2 8-16,5-3-8 16,5-2 1-16,5-1 6 0,3 0-7 15,1-5 10 1,-1-7-10-16,-3-2 3 0,-8-1 2 15,-5 0-5-15,-7-2 0 16,-4 2-6-16,0 2 6 16,0 5 6-16,0 1-6 15,0 0 3-15,-6 1-7 16,-2 2 4-16,-2-1-19 16,-2 2 0-16,-4 1-52 15,-2-3-68-15,0-2-302 16</inkml:trace>
  <inkml:trace contextRef="#ctx0" brushRef="#br0" timeOffset="120907.88">29530 3409 721 0,'0'0'16'16,"0"0"-6"-16,0 0 5 15,0 0 0-15,0 0-15 16,0 0-4-16,0-4-9 16,0 18 11-16,0 6 4 15,-2 5 15-15,-4 4 14 16,-4 5-6-16,1 3 6 16,0 0-23-16,0 0 0 15,2 1-7-15,1-6 8 0,1-2-5 16,1-4-4-16,0-5 0 15,4-1 0-15,0-8 0 16,0 1-4-16,0-5-12 16,0-3-16-16,5-2-23 15,7-3-21-15,6 0-11 16,-1-7-61-16</inkml:trace>
  <inkml:trace contextRef="#ctx0" brushRef="#br0" timeOffset="121112.76">29560 3677 580 0,'0'0'113'0,"0"0"-107"15,0 0 35-15,0 0 7 0,0 0-10 16,0 0-38-16,25-17 0 16,-5 12 7-16,6-1-4 15,6-1-2-15,2 0-1 16,6-3-4-16,-1 1-4 15,-3 2-56-15,-6-1-42 16,-10 2-139-16</inkml:trace>
  <inkml:trace contextRef="#ctx0" brushRef="#br0" timeOffset="124057.82">27467 3618 229 0,'0'0'107'0,"0"0"-100"15,0 0 21-15,0 0-1 16,0 0-10-16,0 0 9 16,0-2 26-16,0 1 3 15,0 0-2-15,0-1-30 16,0-1 22-16,0 0-21 15,0 2 5-15,0 1 6 0,0-3-16 16,0 2-8-16,-2-2-7 16,1 1 1-16,-1 1-5 15,1 1 1-15,-1 0 4 16,1-3-2-16,-2 3-3 16,2-3 0-16,-1 2-4 15,1 1 4-15,-2-1-7 16,-2-1 6-16,1 1-12 15,-4 1 2-15,0 0 0 16,0 0 11-16,0 0-5 16,1 0-1-16,-2 0 6 15,0 0-2-15,-2 1 2 16,-2 3-1-16,1 2-1 0,-2 3-10 16,1 1 12-1,1 0-15-15,1 0 6 0,5-1 7 16,0 0-5-16,1 2 5 15,3-2-6-15,2 1-1 16,0 1 2-16,0 0-11 16,0 1 1-16,2-4 10 15,6-2 6-15,2 2 1 16,0-1 2-16,2 0 3 16,2-2 2-16,1 1-7 15,0-3 0-15,0-2 4 16,-2 0 0-16,-1-1 1 0,-5 0-5 15,1 0 3 1,-2 0 4-16,1-1-3 0,-1-7 1 16,-1-1 11-1,-2 1-16-15,0 0 12 0,-2-1-7 16,-1 2-5-16,0 2 4 16,0 2-3-16,0-2-1 15,0 2 24-15,0 0-19 16,0 0-1-16,0-1-3 15,0 2-1-15,-1-1 17 16,-2 1-17-16,0-1 0 16,0 3-5-16,0 0 2 15,0 0 1-15,-2 0-3 16,-2 0-4-16,1 0 8 16,0 0-4-16,1 0 5 0,1 3-3 15,1 3-1 1,-3 2-1-16,3 1 2 0,0 1 0 15,2-1 3-15,1 3-4 16,0-2-11-16,0 1 9 16,0-3-7-16,0 1 11 15,0-3-4-15,7-1 4 16,3-2 0-16,1-1 2 16,3-2 1-16,2 0 2 15,0 0-3-15,-1 0 0 16,1 0-2-16,-1-5 5 15,0-4-2-15,-1-4-1 0,-2 1 0 16,-2-3-1 0,-4 3 1-16,-1 1-1 0,-5 0-1 15,0 6-2-15,0-2 4 16,0 2 4-16,0 1-4 16,-6-1 6-16,-2 2-5 15,1-1-1-15,-2 2 5 16,0 0-5-16,-1 2 0 15,-1 0 0-15,-1 0 1 16,-3 0-7-16,5 0 6 16,-5 0-1-16,3 8 0 15,0 0-2-15,0 0 0 16,3 1-1-16,3 0 2 16,3 1-1-16,0-3-1 15,3 3-1-15,0-4-1 0,0 0-14 16,0 0 18-16,0-2-9 15,1-1 9-15,7-2-3 16,1-1 5-16,4 0 0 16,1 0 7-16,3 0-6 15,-1 0 3-15,1-6-4 16,1-1 1-16,-3-4-2 16,-1-1 1-16,-3-2-7 15,-6 0 1-15,-2 2-1 16,-3 2 7-16,0 4 10 15,0 2-3-15,-6 3 21 16,-3 1-28-16,-1 0 2 0,-2 0-6 16,-3 0-15-16,3 8-31 15,-1-1-53-15,2 2-7 16,5 0 40-16,0-4-48 16,2 1 44-16,1 0-19 15</inkml:trace>
  <inkml:trace contextRef="#ctx0" brushRef="#br0" timeOffset="131677.97">25627 9509 219 0,'0'0'26'15,"0"0"17"-15,0 0 41 16,0 0-15-16,0 0-17 15,0 0-16-15,0 0 16 16,7-18-17-16,-7 13-5 16,0 1 23-16,0 3-33 15,0-4 24-15,0 3-34 16,0-3 3-16,0 1-4 16,0 1-6-16,0-1-3 15,0-1-2-15,3-1 2 16,6-2 5-16,0 0-5 15,4-1 0-15,4 1-4 16,5 0 3-16,3 1 0 0,4 2-3 16,-1-1 1-1,2 1 3-15,-3 3-1 0,1-1-2 16,2 2-2-16,-3-1-13 16,0-1 17-16,-4 0-4 15,-2 2 5-15,-6 0 0 16,-4-1-3-16,-1 1-8 15,-5 0 2-15,-4 1-8 16,1-2 2-16,-2 2 14 16,0 0-6-16,0 0 0 15,0 0-8-15,0 0-5 16,0 0-28-16,0 0-43 16,0 0-126-16,0 0-49 0</inkml:trace>
  <inkml:trace contextRef="#ctx0" brushRef="#br0" timeOffset="152428.84">20044 7021 722 0,'0'0'7'0,"0"0"-9"16,0 0 2-16,0 0 0 15,0 0 3-15,0 0 0 16,0 0-3-16,-3-10 12 16,19 10 1-16,5 6 0 15,14 2-3-15,12 0 3 0,16-1 28 16,17-2-21 0,17 0-13-16,18 2 9 0,10-2-5 15,8 3 5-15,4-4-16 16,-6 1 6-16,-4 4-9 15,-10-2 6-15,-17 2-3 16,-17-1 0-16,-22-3-23 16,-18 0-5-16,-22-4-24 15,-12-1 5-15,-9 0 18 16,0 0-8-16,-16 3 17 16,-14 0-111-16,-10 5-256 15</inkml:trace>
  <inkml:trace contextRef="#ctx0" brushRef="#br0" timeOffset="152667.71">20723 7279 757 0,'0'0'0'0,"0"0"-71"16,0 0 34-16,0 0 37 15,143-4 32-15,-59 1 17 16,12 2-14-16,10 1-13 16,-2 0-9-16,6-1-9 15,0 1 0-15,-2-2-4 16,1-1-19-16,-1 0-56 0,-4-9-196 16</inkml:trace>
  <inkml:trace contextRef="#ctx0" brushRef="#br0" timeOffset="154003.37">29396 4209 613 0,'0'0'54'0,"0"0"-52"16,0 0 18-16,0 0 35 16,0 0-18-16,0 0-18 15,-11-26 3-15,11 26-22 16,-1 0 2-16,1 0 0 0,-6 0-2 15,-2 10 0-15,-10 13 3 16,-2 7-3-16,-4 4 14 16,1-1-14-16,2 1 0 15,2-2 0-15,6-2 5 16,2-3-5-16,1-4 0 16,4-7 0-16,4-8-5 15,2-4 0-15,0-4-21 16,0 0 24-16,0 0-21 15,5-12 23-15,11-9 9 16,2-6-8-16,3-9 7 16,1 0-8-16,-2-3-4 15,4-2 4-15,-2 0-3 0,3 2 2 16,3 0-3 0,1 3-2-16,-1 4 3 0,-4 6-3 15,-1 6 4-15,-7 3-1 16,-4 6-1-16,-4 6 3 15,-5 2 1-15,-2 1 0 16,-1 2 0-16,0 0-10 16,0 4-18-16,0 11 27 15,0 9 2-15,0 7 3 16,-3 4 3-16,-6 6-3 16,-2 1 6-16,0 3-10 15,0-4 0-15,0 2 5 16,1-2-5-16,3-2-2 15,-1-3-6-15,5-6-15 0,3-4-30 16,0-5-38-16,0-5-82 16,0-8 11-16</inkml:trace>
  <inkml:trace contextRef="#ctx0" brushRef="#br0" timeOffset="154171.29">29403 4434 587 0,'0'0'154'0,"0"0"-154"15,0 0-30-15,0 0 26 0,0 0-45 16,0 0-113-16,51-45-271 16</inkml:trace>
  <inkml:trace contextRef="#ctx0" brushRef="#br0" timeOffset="154588.06">29586 4243 681 0,'0'0'72'16,"0"0"-72"-16,0 0 0 15,0 0 0-15,0 0 1 16,0 0 6-16,93 7-3 15,-78 10-4-15,-3 2-5 0,-5 3 5 16,-4 0 4-16,-1-2-4 16,-2 0 0-16,0-2 14 15,0-6-14-15,0-1 1 16,0-5-1-16,0-2 8 16,0-3-2-16,0-1-1 15,0 0-5-15,0 0 12 16,0 0 7-16,0 0-2 15,0 0-11-15,0-14-6 16,6-6 8-16,3-4-8 16,4-2 3-16,1-3-1 15,2 5-1-15,1 3-1 16,2 3-3-16,0 4 3 0,1 3-6 16,1 2 1-16,-4 2-1 15,0 4-15-15,-4 1-54 16,-2 1-8-16,-4-1-117 15</inkml:trace>
  <inkml:trace contextRef="#ctx0" brushRef="#br0" timeOffset="155083.47">30049 4163 703 0,'0'0'22'0,"0"0"-18"0,0 0-4 16,0 0 26-16,0 0-21 16,0 0-5-16,-13 7 0 15,-2 6 0-15,-3 3 0 16,1 1 4-16,0 1-4 16,1-2 0-16,0 0 12 15,6 0-12-15,2-6-7 16,3 1 3-16,3-1 3 15,2-4-3-15,0 0-6 16,0-3-17-16,3-1 27 16,9-2 0-16,1 0 7 15,5-5 16-15,3-7-3 16,0-2-1-16,1-3-7 0,-3-1-6 16,-3 1 17-16,-3 3-19 15,-6 5-1-15,-4 2 1 16,-1 5 4-16,-2 2 2 15,0 0-10-15,0 0-2 16,0 0-16-16,0 0 2 16,0 14 16-16,0 6 5 15,-5 2-1-15,1 3-3 16,2-3-1-16,2-1 4 16,0-1-8-16,0-4 3 15,0-2-46-15,11-3-51 16,10-8-38-16,3-3-200 0</inkml:trace>
  <inkml:trace contextRef="#ctx0" brushRef="#br0" timeOffset="155661.76">30456 4196 556 0,'0'0'3'0,"0"0"13"16,0 0 39-16,0 0-39 16,0 0 25-16,0 0-34 15,-25-13-4-15,2 19-3 0,-6 9 0 16,-4-1 14 0,3 6-8-16,2 0 8 0,2 2 0 15,6-1-13-15,4-3-1 16,5-1-8-16,3-1-5 15,5-5 5-15,3-3-9 16,0-2-8-16,0-5 13 16,0-1-28-16,0 0 40 15,12 0 11-15,7-7 11 16,5-7 12-16,0-2-22 16,0-4 0-16,2-2 13 15,0-6-14-15,1-1-1 0,-2-4-10 16,-1-2 4-1,-3-2-1-15,-3-1-3 0,-3 1 0 16,-2 0 1-16,0 4 0 16,-3 4 8-16,-3 8-3 15,-2 10-6-15,-4 5 9 16,-1 4-9-16,0 2-8 16,0 0 2-16,0 0-15 15,0 0-4-15,0 5 18 16,-1 15 7-16,-8 7 6 15,-3 6-5-15,0 4 2 16,-1 5 8-16,2 1-5 16,1 1-6-16,1 0-3 15,4 1-10-15,1-2-36 0,2-2-57 16,2-5-202-16</inkml:trace>
  <inkml:trace contextRef="#ctx0" brushRef="#br0" timeOffset="164514.81">1226 10310 567 0,'0'0'0'0,"0"0"-21"16,0 0 7-16,0 0 2 15,0 0 5-15,0 0 0 16,0 0 7-16,-20-6 0 16,16 6-5-16,-5 0 5 15,0 0 8-15,-2 0-8 16,-2 0 0-16,1 3 2 15,3 1-2-15,0-1 0 0,3 1 2 16,3-1-2-16,-1 0-1 16,2-1 1-16,-1 0 0 15,3 3 0-15,0-2 0 16,0 1-19-16,5 0 11 16,17 0-16-16,9-2 24 15,11-2 6-15,12 0-3 16,10-4 30-16,8-7-12 15,4-3-5-15,-3 3-2 16,-7 2-14-16,-10 2-23 16,-8 3-19-16,-11-1-23 15,-13 1-104-15</inkml:trace>
  <inkml:trace contextRef="#ctx0" brushRef="#br0" timeOffset="164903.6">1200 10559 304 0,'0'0'155'0,"0"0"-155"0,0 0-42 16,0 0 32-16,0 0-3 15,0 0-10-15,0 3 23 16,12 0 26-16,9-3 18 16,7 0-3-16,8 0-15 15,11 0 29-15,8-7-17 16,6-5-11-16,8-2 5 15,-3 1-30-15,-3-1 1 16,-5 2-3-16,-10 2-1 16,-5 3-5-16,-7 3-30 15,-9 4-66-15,-9-2-80 16,-8 2-149-16</inkml:trace>
  <inkml:trace contextRef="#ctx0" brushRef="#br0" timeOffset="166735.49">2834 10311 473 0,'0'0'112'16,"0"0"-112"-16,0 0-30 15,0 0 16-15,0 0 14 16,0 0 0-16,0 0-7 16,-5 0 0-16,5 0 6 0,0 0-7 15,0 0 5-15,0 0-1 16,0 3-13-16,12-3 3 15,6 2 14-15,18 0 13 16,13-2-8-16,18 0 18 16,18 0 9-16,17-7-18 15,11-2-8-15,8 1 25 16,3-1-29-16,1 1 22 16,-3 1-19-16,-7-2-5 15,-6 4 7-15,-8-2-3 16,-2-1-2-16,-2 2-2 15,4-2 1-15,-7-1 17 16,0 1 1-16,-9 0-17 0,-4 2 25 16,-7 3-24-16,-11 0 4 15,-10 3-7-15,-11 0 4 16,-10 0-11-16,-13 0-11 16,-7 3-28-16,-7 0 12 15,-5 2-29-15,0-1-13 16,-8 3 53-16,-20 3 22 15,-14 4-32-15,-13 1-121 16,-11 2-32-16</inkml:trace>
  <inkml:trace contextRef="#ctx0" brushRef="#br0" timeOffset="167169.74">3251 10665 590 0,'0'0'0'15,"0"0"-29"-15,0 0-8 16,0 0-11-16,0 0 32 15,0 0 16-15,30 0 9 16,-3 0 37-16,9 0-20 16,10 0 0-16,8-1 1 0,16-8-8 15,16-3 2-15,17-2 11 16,18-4-31-16,12 0 20 16,7-3-10-16,9 0-6 15,-4 1 5-15,-3-1-6 16,-5 1-1-16,-15 3-3 15,-14 4 0-15,-19 6 4 16,-18 1 1-16,-18 3-5 16,-15-2 2-16,-15 3-2 15,-10 2 0-15,-5 0-7 16,-5 0-40-16,-2 0-89 16,-1 0-222-16</inkml:trace>
  <inkml:trace contextRef="#ctx0" brushRef="#br0" timeOffset="176485.63">27524 3667 593 0,'0'0'0'15,"0"0"0"-15,0 0 39 16,0 0-2-16,0 0-32 16,0 0 2-16,0 0-7 15,0-12-11-15,0 12 8 16,0 0 3-16,0-3 11 15,0-1-7-15,0-2 2 16,0 2 8-16,0 0-8 0,0-2-6 16,1-1 6-1,1 2-4-15,-2 1 3 0,3-2-5 16,-2 1 0-16,-1-1 2 16,2-1-1-16,-2 0-2 15,0-1-1-15,0-1-2 16,0 1-1-16,0-2-1 15,0 1 6-15,0-1-2 16,0 0 2-16,0 2 0 16,-2 2 4-16,-2-1-1 15,1 3 2-15,-2-1-5 16,1 1 0-16,1-1 8 0,0 2-1 16,1 3-9-1,1-2 6-15,-1 2-4 0,1 0 0 16,-1 0 0-16,1 0 0 15,-4 0-7-15,-1 0 11 16,-5 3-7-16,-2 6 5 16,0 1-2-16,0 2 1 15,0-2-1-15,0 2 0 16,0-2 2-16,1-3-2 16,0 3 0-16,3 0-1 15,0-1 2-15,3-3-2 16,2 1-1-16,-1-3 2 15,1 3 1-15,1 0-1 16,-3 2 0-16,0 2-4 16,1 1 4-16,-1-1 0 15,3 0 0-15,-1 0 1 0,-2 2-1 16,3-1 0-16,-1 2-3 16,2 0 2-16,1-1 1 15,1-3 0-15,0 2-11 16,0-4 7-16,0 2-1 15,0-2-6-15,9 0 5 16,4-1 0-16,-1-2-12 16,6 0 13-16,0-1-3 15,4-1 16-15,2 0-16 16,1-3 8-16,-1 0-12 16,2 0 3-16,-1 0 3 0,-1-7 6 15,-1-4 0-15,0 0 1 16,-2 0-1-16,-2-1 0 15,-1 0 0-15,-3-1 1 16,-1 0 2-16,-1-4-3 16,-6 4 0-16,1-2 2 15,-4 1 6-15,0 0-8 16,-2 2 6-16,-2-1-7 16,0-1 1-16,0 2-5 15,0 1 5-15,0 1-8 16,-6 0 8-16,-1 1 0 15,-4 0 0-15,-2 2 3 16,-2 2-3-16,-4 0 0 0,-1 2-1 16,-4 3-3-1,4 0-2-15,0 0-9 0,7 0 8 16,2 0 5-16,3 0-12 16,1 0-3-16,1 3-4 15,0 2-9-15,2-2 0 16,-3 4 1-16,1-2-25 15,-2 1-33-15,0-1-10 16,0-1-53-16</inkml:trace>
  <inkml:trace contextRef="#ctx0" brushRef="#br0" timeOffset="196008.42">9088 11826 86 0,'0'0'1'15,"0"0"6"-15,0 0 11 16,0 0 52-16,0 0-16 16,0 0 17-16,0 0-26 0,0 0-20 15,-72-19 17-15,62 17 4 16,-2 1-29-16,4 1 14 15,-1-2-5-15,1 2-12 16,-1 0-8-16,1 0-6 16,2 0 0-16,1 0 3 15,1 0-2-15,1 0-1 16,2 0 0-16,-1 0 2 16,2 0-4-16,0 0 2 15,0 0-8-15,0 0 1 16,0 0-10-16,5 0 17 15,14 0 4-15,12-2 10 16,8-7 27-16,10-2-13 0,6-1-15 16,7-2 15-16,3 0-21 15,10 0-7 1,4-2 12-16,4-4-11 0,-2-1-1 16,-3 4 1-16,-17 9 9 15,-19 7-19-15,-17 1 9 16,-13 0-57-16,-9 0-36 15,-3 3 14-15,0-2 55 16,0 0 9-16,-6 6-23 16,-6 0-60-16,-7 2-94 15</inkml:trace>
  <inkml:trace contextRef="#ctx0" brushRef="#br0" timeOffset="196428">9085 12062 75 0,'0'0'227'0,"0"0"-191"16,0 0-6-16,0 0 28 16,0 0-12-16,0 0 8 0,13 0-5 15,-4-6-20-15,3 1 1 16,6-4-13-16,9-1-4 16,9-3 17-16,14-3-29 15,11-6 6-15,14 0 8 16,10-4-10-16,9 1-1 15,6-2-1-15,4 1-1 16,-2 4 1-16,-8 3-3 16,-12 5 0-16,-24 6-5 15,-19 7 5-15,-21 1-41 16,-17 0-79-16,-1 0-90 16,-10 0 94-16,-8 0-9 0</inkml:trace>
  <inkml:trace contextRef="#ctx0" brushRef="#br0" timeOffset="206303.25">3946 13174 817 0,'0'0'8'0,"0"0"-8"16,0 0 0-16,0 0-3 15,0 0 6-15,0 0-10 16,0 0 2-16,-17-6-4 0,17 7 9 16,5 6 0-16,3-2 0 15,7 1-7-15,9-2 7 16,10-2 3-16,17-2-3 15,14 0 0-15,23 0 10 16,14-6-9-16,14-2 2 16,5-3-3-16,-2 2 0 15,-10 2-3-15,-18 5 2 16,-18 2-26-16,-25 0-42 16,-24 0-156-16,-8 1-221 0</inkml:trace>
  <inkml:trace contextRef="#ctx0" brushRef="#br0" timeOffset="207315.69">8734 13221 545 0,'0'0'0'16,"0"0"-1"-16,0 0 1 15,0 0 44-15,0 0 5 16,0 0-8-16,0 0-12 16,0 0-5-16,0 0-24 15,0 0 0-15,6 0 0 16,11 1 15-16,10 0-13 16,8 2 4-16,7 0-3 0,12 2 1 15,11 0 18 1,7 2-21-16,13 2 25 0,9 2-12 15,6 0-11-15,4 0-3 16,1-2 0-16,-1-1 2 16,4-4-6-16,-1-4 4 15,-1 0 0-15,0 0 0 16,-5 0 1-16,-7 0-1 16,-7 0 0-16,-14 0 7 15,-12 0-10-15,-16 0 4 16,-14 0-1-16,-12 0 6 15,-11 0-5-15,-5 0-2 16,-3 0-2-16,0 0 3 16,0 0 0-16,0 0 0 15,1 0 0-15,-1 0 1 0,2 0-1 16,-1 0-15-16,1 0-42 16,-1 0-9-16,-1 0-122 15,0 0-117-15</inkml:trace>
  <inkml:trace contextRef="#ctx0" brushRef="#br0" timeOffset="209925.36">15136 13341 755 0,'0'0'0'0,"0"0"-3"15,0 0-16-15,0 0-2 16,0 0 11-16,0 0 4 15,-3-9-1-15,3 9 7 16,4 0 0-16,-2 0 8 16,4 0-5-16,0 0-3 15,5 0 9-15,8 0-3 16,9 0 1-16,11 0-5 0,9 0 11 16,4 0 7-16,3 0-20 15,2 0 0-15,4 0-1 16,5 0 2-16,5 0 6 15,2 1-7-15,3 0 0 16,-1-1 1-16,2 0 1 16,6 0-2-16,6 0 5 15,6 0-5-15,5 0 16 16,2 0-10-16,2 0-5 16,-1 0 14-16,2 0-14 15,2 0 0-15,-1 0 4 16,-3 2-2-16,-9 0-6 0,-9-2 2 15,-11 0 1 1,-5 0-5-16,-2 0 7 0,-1-2-3 16,5 0 2-16,7 2-1 15,1 0 0-15,3 0 0 16,-3 2 0-16,-6 5-1 16,-3 2 1-16,2-1 0 15,-7 1-1-15,-2 1 4 16,-5-2-3-16,-4-1 0 15,-3 0 0-15,5-3-2 16,6 0 2-16,3 3 0 16,8-4 1-16,0 3 0 15,3 2-2-15,-1-2-3 0,1 2 4 16,-4 1-7-16,-1-3 6 16,-2 2-7-16,-1 1-1 15,1-2 0-15,1 0 7 16,3 1 1-16,-3-1 1 15,-5 2-5-15,-4-1 5 16,-3-2-4-16,0 0 3 16,2 2 1-16,-1-2 1 15,4 2-1-15,1-1 1 16,0-2-2-16,2 0 1 16,-5-1-1-16,-3-1-4 15,-2-1-5-15,-4 1-10 0,-2-1 4 16,-2 0 4-16,3-2 8 15,1 0-26-15,0 0 14 16,2 0 9-16,-2-2 9 16,-5-9-2-16,-5 0 11 15,-4-3 0-15,-2 2 37 16,-2 2-47-16,1 0 20 16,1 3-19-16,0 0-1 15,0 2 8-15,-3 0-9 16,-2 3 0-16,1 2 8 15,-4 0-8-15,-4 0 0 16,-8 0 5-16,-4 0-2 16,-9 0-3-16,-3 0-1 15,0 0 1-15,0 0-8 16,0 0-36-16,-15 4-23 0,-12 4 20 16,-17-5-146-16</inkml:trace>
  <inkml:trace contextRef="#ctx0" brushRef="#br0" timeOffset="210833.87">16180 13559 218 0,'0'0'108'16,"0"0"-56"-16,0 0 20 16,0 0 30-16,0 0-27 15,0 0-28-15,-62-20-42 0,62 20-5 16,0 0-4-1,0 0-7-15,0 0 11 0,12 0 13 16,4 0-9-16,6 0-1 16,8 5 5-16,9-4-6 15,13 2 38-15,14 0-7 16,13 2-12-16,12 3-8 16,7-1-11-16,7 4-1 15,8-1-1-15,2-2 5 16,5 1-3-16,4-6-2 15,2 0-1-15,5-1 0 16,8-2 1-16,1 3-1 16,5 1-2-16,5 1 6 15,-2 3-5-15,-2-2 2 16,-5 1-2-16,-11-3 0 0,-6-1-2 16,-10 0 4-16,-10-1 0 15,-11 1-12-15,-11 0 6 16,-12-1-6-16,-9 0 6 15,-9 1-6-15,-7-1 17 16,-6-2-5-16,-4 0 0 16,-10 0 2-16,-6 0-1 15,-9 0 5-15,-4 0 1 16,-3-1 30-16,-2-5-26 16,3-5 4-16,-1 3-15 15,3 0 0-15,4 3-8 16,8 1-104-16,7 3-246 15</inkml:trace>
  <inkml:trace contextRef="#ctx0" brushRef="#br0" timeOffset="212733.58">21851 13234 681 0,'0'0'9'16,"0"0"-2"-16,0 0-7 15,0 0 7-15,0 0 25 16,94-7-30-16,-65 6-1 16,0-2 17-16,0 1-18 15,-3-1 4-15,1 0-9 16,-3 1 11-16,0 1-6 16,-2 1 0-16,-5 0 0 15,-4 0-8-15,-5 0-2 0,-5 0-20 16,-3 1-46-16,-2 8-117 15,-21 1 74-15,-10 1-70 16</inkml:trace>
  <inkml:trace contextRef="#ctx0" brushRef="#br0" timeOffset="212897.49">21889 13322 189 0,'0'0'50'16,"0"0"35"-16,0 0 17 15,0 0-32-15,0 0-5 16,0 0-5-16,-36 21-1 15,39-21-20-15,22 0-34 16,12 0 13-16,11-2 8 16,1-6-26-16,-3-3-11 0,-10-7-30 15,-9-6-180 1</inkml:trace>
  <inkml:trace contextRef="#ctx0" brushRef="#br0" timeOffset="213684.48">21680 12626 350 0,'0'0'141'0,"0"0"-139"16,0 0 44-16,0 0 5 15,0 0-6-15,0 0-1 0,21 0-22 16,-14-4 2-16,-1-1 11 15,-1-3-28-15,-1 0 9 16,0-5 23-16,1-2-35 16,-1-4 8-16,3-3-11 15,1-5 4-15,1-3 11 16,5-4-16-16,5-4 0 16,5-4 8-16,6-3-7 15,7-2-1-15,7 2 0 16,6 6 1-16,2 1-3 15,1 5 2-15,0 6 0 16,-4 6-9-16,-1 3 5 16,-5 9 3-16,-8-1-7 15,-9 6 8-15,-13-2-6 16,-10 5-51-16,-3 0 0 0,0-2-44 16,-16-1-52-16,-7-1-80 15</inkml:trace>
  <inkml:trace contextRef="#ctx0" brushRef="#br0" timeOffset="213948.25">22142 11783 674 0,'0'0'15'15,"0"0"-15"1,0 0 14-16,0 0 6 15,93-12 2-15,-71 18 1 0,-1 9-22 16,-5 7 13-16,-5 4-14 16,-7 3 1-16,-4 5-5 15,0-2 4-15,-12 2 0 16,-6-5-4-16,1-1-18 16,1-3-25-16,3-5-36 15,6-8-120-15,2-5-163 16</inkml:trace>
  <inkml:trace contextRef="#ctx0" brushRef="#br0" timeOffset="214263.31">22642 11458 59 0,'0'0'597'15,"0"0"-591"-15,0 0 24 16,-76 92 0-16,58-62 4 16,3 3-11-16,6-3-9 15,7-1 9-15,2 0-21 0,0-4 5 16,14-4-14-16,5-3 9 15,7-3-2-15,2-4 0 16,5-8-9-16,1-3-39 16,-1 0-19-16,-8-7-163 15</inkml:trace>
  <inkml:trace contextRef="#ctx0" brushRef="#br0" timeOffset="214645.37">22889 11553 745 0,'0'0'15'0,"0"0"-12"0,0 0 10 15,0 0 11 1,0 0 0-16,-32 93 2 0,26-70-12 16,1 1 3-16,5-5-17 15,0-5 0-15,0-3-4 16,8-4 4-16,4-4 0 15,4-3 2-15,4 0 1 16,2-15 9-16,2-7-12 16,-4-4 5-16,-3 1-12 15,-4-1 5-15,-5 6 2 16,-2 8 0-16,-5 7 0 16,-1 5-2-16,0 0-7 0,0 5 2 15,0 17 7 1,-1 5 31-16,-4-1-27 0,2 0 7 15,3-2-11-15,0-4-3 16,0-3 0-16,0-3-52 16,6-8-6-16,0-6-82 15,2 0-321-15</inkml:trace>
  <inkml:trace contextRef="#ctx0" brushRef="#br0" timeOffset="-214523.3">23224 11497 744 0,'0'0'0'15,"0"0"2"-15,0 0 5 0,0 0-2 16,0 0 31-16,32 98 17 16,-27-65-6-16,-2-1-6 15,-3-4-41-15,0-6 4 16,0-5 3-16,0-5-4 15,0-7-4-15,0-2 2 16,0-3 0-16,0 0 12 16,0 0-6-16,9-11 2 15,3-10-6-15,5-6-3 16,5-4 5-16,0-1-5 16,0 0 0-16,-2 6-1 15,-2 5-10-15,-8 6-14 0,-1 7-9 16,-6 2-47-1,-3-2-5-15,0-1-364 16</inkml:trace>
  <inkml:trace contextRef="#ctx0" brushRef="#br0" timeOffset="-214161.8">23540 11394 763 0,'0'0'16'15,"0"0"-16"-15,0 0 4 16,0 0 2-16,0 0 24 16,83 39-7-16,-62-17 18 15,-4 3-30-15,-6 1-6 16,-5-2-4-16,-4 0-1 0,-2-5 15 16,0 0-15-16,-2-6 2 15,-5-3 6-15,1-7-7 16,2 1-1-16,2-4 12 15,2 0-10-15,0 0 14 16,0 0 8-16,0 0-6 16,0 0 31-16,0 0-38 15,2-7-7-15,6-4 1 16,1-1-3-16,1 4-4 16,1 0-8-16,-2 3-38 15,2 3-24-15,2 0-76 16,2 0-5-16,1-1-324 0</inkml:trace>
  <inkml:trace contextRef="#ctx0" brushRef="#br0" timeOffset="-213893.96">23883 11540 514 0,'0'0'87'16,"0"0"0"-16,0 0-15 16,0 0-26-16,0 0 7 15,0 0-30-15,78-76 12 16,-77 73 0-16,-1 3-18 15,0 0-5-15,0 0-12 16,-12 6 6-16,-7 12 20 16,-3 4-17-16,3 0-3 15,6-1 9-15,4-3-15 0,6-2 0 16,3-2-1-16,0-3-12 16,16-5 9-16,9-3-43 15,7-3-32 1,4 0-7-16,1-17-1 0,-1-6-66 15,1-1-36-15,-4-4-28 16</inkml:trace>
  <inkml:trace contextRef="#ctx0" brushRef="#br0" timeOffset="-213554.15">24187 11454 28 0,'0'0'257'15,"0"0"-80"-15,0 0-100 16,0 0-72-16,0 0 36 16,0 0 69-16,3 46-45 15,-12-25-25-15,-1 1 19 0,-1 0-22 16,1-5-25-1,1-3-7-15,3-4-3 0,1-4-2 16,4-3 0-16,1-3 0 16,0 0 9-16,0 0-8 15,0 0-1-15,9-10-22 16,7-9-26-16,4-2 47 16,1 2-3-16,2-1-4 15,-4 4 5-15,-2 6 0 16,-1 3-2-16,-5 7 3 15,-2 0 3-15,-1 0-2 16,-7 14 1-16,-1 2-7 16,0 4 1-16,0 2 9 15,-1 2-3-15,-8-4 1 16,3 0-1-16,2-6-3 0,4-5-47 16,0-2-36-16,4-7-56 15,9 0-137-15</inkml:trace>
  <inkml:trace contextRef="#ctx0" brushRef="#br0" timeOffset="-213314.29">24621 11304 629 0,'0'0'57'0,"0"0"-24"15,0 0-30-15,0 0 7 16,0 0 101-16,-30 86-22 0,10-42-30 15,-5 2-22-15,0 0-27 16,-2 0 14-16,-3-5-24 16,5-4-1-16,3-6-3 15,2-4 3-15,6-9-58 16,5-5-55-16,2-8-37 16,7-5-54-16,0 0-134 15</inkml:trace>
  <inkml:trace contextRef="#ctx0" brushRef="#br0" timeOffset="-213191.36">24497 11582 145 0,'0'0'404'0,"0"0"-252"16,0 0-80-16,72-72 14 15,-50 63-59-15,4 5-17 0,5 1-10 16,5 3-18-16,4 0-56 16,-3 10-98-16</inkml:trace>
  <inkml:trace contextRef="#ctx0" brushRef="#br0" timeOffset="-212693.27">23578 12098 779 0,'0'0'15'16,"0"0"-11"-16,0 0 22 15,0 0 13-15,-19 82-4 16,10-55-3-16,-1 1-20 16,-1-6-8-16,1-6 14 15,1-4-16-15,5-6 2 16,2-6-1-16,2 0-1 15,0 0 13-15,0-2 4 16,16-18-7-16,10-8-12 16,5-6-18-16,5-2 5 15,0-1-7-15,-2 3 13 16,-1 7 0-16,0 5-2 0,-2 10 9 16,-1 5-6-16,-5 7 4 15,-3 0 2-15,-2 9 2 16,-8 9-2-16,-3 5 2 15,-8 4 3-15,-1 2-5 16,0 3 16-16,-9-1-13 16,-8-2-2-16,-2-1 2 15,3-4-3-15,6-4-17 16,7-6-60-16,3-8-53 16,1-6-134-16,20 0-193 15</inkml:trace>
  <inkml:trace contextRef="#ctx0" brushRef="#br0" timeOffset="-212363.46">24074 12148 560 0,'0'0'155'16,"0"0"-78"-16,0 0 6 15,0 0-51-15,0 0-32 16,0 0 0-16,-24 27 73 16,-4 2-21-16,-1 2-36 15,7-5-3-15,5-2-6 16,10-1-4-16,4-5-3 15,3-5-2-15,0-2-7 16,1-6-8-16,15-4-1 16,4-1 9-16,9-2 9 15,2-17-4-15,0-6 2 0,-2-3-6 16,-9 0-4 0,-5 2-19-16,-10 5 15 0,-5 3 15 15,0 5-2-15,-6 2 3 16,-8 1 8-16,-5 5-6 15,5 2 6-15,3 3-8 16,5 0-14-16,6 0-82 16,0 5-32-16,23 3-80 15</inkml:trace>
  <inkml:trace contextRef="#ctx0" brushRef="#br0" timeOffset="-211883.22">24517 12107 624 0,'0'0'78'16,"0"0"8"-16,0 0-4 16,0 0-23-16,0 0-59 15,0 0 1-15,-23 5-3 16,-3 17 5-16,-6 7 8 16,4 2 3-16,1 2-10 15,6 0-3-15,8-2-2 16,2-6 4-16,7-5-12 15,4-6 4-15,0-6-8 16,0-7 8-16,0-1 0 16,18 0 5-16,7-6 2 0,8-14 0 15,6-3 11-15,4-9-13 16,0-5 0-16,2-3-2 16,-3-9 2-16,-5-1-3 15,-6 2-14-15,-5 5 5 16,-9 8 10-16,-4 12-5 15,-7 9 7-15,-3 8 8 16,-2 3-7-16,-1 3-2 16,0 0-4-16,0 0-15 15,-1 22 20-15,-15 9 15 16,-3 8 34-16,-5 1-4 16,5 0-28-16,-3 1-2 15,1-2-4-15,1-3-11 16,-2 1 6-16,0-3-6 0,0-3-51 15,6-4-45-15,7-6-40 16,9-9-150-16</inkml:trace>
  <inkml:trace contextRef="#ctx0" brushRef="#br0" timeOffset="-211544.41">24712 12368 655 0,'0'0'66'16,"0"0"-37"-16,0 0 34 15,0 0 6-15,87-60-39 16,-65 45-5-16,-2 0-13 16,-3-1 1-16,-3 1-4 15,-6 5-9-15,-4 1-5 0,-4 7 0 16,0 2-8-16,-23 0 13 16,-11 9 9-16,-8 11 3 15,2 1 8-15,7 0-13 16,8 1 3-16,7-2 8 15,6-3-17-15,6 0 0 16,6-1-1-16,0-2-12 16,9-1 12-16,15-3-2 15,9-2 2-15,8-4 8 16,4-3-8-16,3-1-16 16,-2 0 2-16,2 0-30 15,-3 0-14-15,-4 0-33 0,-11 0-139 16</inkml:trace>
  <inkml:trace contextRef="#ctx0" brushRef="#br0" timeOffset="-205108.62">1716 14688 436 0,'0'0'63'0,"0"0"-46"16,0 0 33-16,0 0 28 15,0 0-35-15,0 0-41 16,0 0 10-16,-5 0-12 16,5 0 0-16,0 0 9 15,0 0 0-15,0 0-4 0,0 0-5 16,1 0-6-16,15 0 6 15,11 0 0-15,15 0 0 16,19 0 14-16,12 0-12 16,8-3 1-16,2-3 0 15,2 1 2-15,2-1-4 16,2 0-1-16,-2-1 0 16,1-1 0-16,-8 3-1 15,-8-4 1-15,-9 4-1 16,-11 0-26-16,-13 2-2 15,-12 1-14-15,-13 2-8 16,-9 0-25-16,-5 0-74 0,0 0 48 16,-3 0 30-1,-15 3-56-15</inkml:trace>
  <inkml:trace contextRef="#ctx0" brushRef="#br0" timeOffset="-204823.11">2246 14780 710 0,'0'0'0'0,"0"0"-40"16,0 0-53-16,0 0 93 15,0 0 29-15,100-14-7 0,-57 5 23 16,8-4-17-16,7 2 3 15,6 0-5-15,9-3-11 16,5 1 22-16,7 0-5 16,3-4-26-16,3 3 5 15,1 3-11-15,-2 0-12 16,-7 2 10-16,-5 0-80 16,-7-7-121-16</inkml:trace>
  <inkml:trace contextRef="#ctx0" brushRef="#br0" timeOffset="-196187.62">27580 3589 289 0,'0'0'80'0,"0"0"-54"0,0 0 3 16,0 0 59-16,0 0-33 16,0 0-36-16,0 0 2 15,8-4-21-15,-8 4 0 16,0 0 6-16,0 0-2 15,0 0 24-15,0-3-3 16,0 1-20-16,0-3 24 16,-3 1-27-16,0 0 3 15,0-1 0-15,-4-1-4 16,2-2 4-16,-1 2-5 16,-2-2 3-16,-2 1-4 15,0 0 1-15,-2-1-1 16,-3 2-6-16,3 0 7 0,-1 4-7 15,2 2 6 1,-4 0 1-16,3 0 3 0,-3 0-3 16,0 4-4-16,3 1 4 15,-1 1 1-15,4 1-1 16,0 0-4-16,-1 3 0 16,1 3-8-16,1 3 4 15,1 0 8-15,0 3 0 16,2-2 4-16,2 3-4 15,3-1 0-15,0 0 0 16,0-2 2-16,0 3-2 16,9-3 0-16,1-4 1 0,-1 0 1 15,0-5-2 1,3 2 0-16,-1-4 1 0,2-2-2 16,3 0 1-16,2-4 0 15,0 0 11-15,1 0-8 16,-2 0 8-16,2 0 1 15,-1 0-9-15,0-9 15 16,1 1-13-16,0-3-4 16,0-2 21-16,0 1-22 15,-4-2 1-15,1 1 0 16,-2 1-1-16,-2-3 2 16,-2 1-2-16,-2 2 0 15,-4-2-3-15,-2-1 3 16,-2 1-8-16,0 0 4 15,0-2-7-15,0 4 11 0,-8 2-17 16,-1-2 8-16,-4 4 5 16,1 2-8-16,-4 1 5 15,1 2 5-15,-5 3-5 16,2 0 6-16,-1 0-1 16,0 8 2-16,2 1-3 15,1 3 3-15,4-1-4 16,0 0-6-16,3 0 1 15,3 0 7-15,5-1-52 16,1-1-3-16,0-1-16 16,3-3 26-16,13-4 16 15,5-1-19-15,3 0 6 0,0 0 5 16,-2 0-23 0,-7-8 23-16,-6 0 38 0,-7 4-17 15</inkml:trace>
  <inkml:trace contextRef="#ctx0" brushRef="#br0" timeOffset="-169185.03">27553 3655 222 0,'0'0'58'0,"0"0"-49"15,0 0 35-15,0 0-9 16,0 0 14-16,0 0-25 16,0 0 8-16,0 0-10 15,0-14 25-15,0 11-30 0,0-1-3 16,0 1 48 0,0-2-49-16,0 3-11 0,0-4 10 15,0 3-8-15,0 0-1 16,0 0-6-16,-1 0 2 15,-2 1 1-15,3 0 0 16,-3 1 1-16,2-1-2 16,1 2 1-16,-2-1-6 15,1 1 6-15,-2 0-11 16,-2 0-9-16,-4 0 15 16,-2 0-8-16,-2 0 13 15,0 0 7-15,-2 0-3 0,3 1-3 16,-1 2-2-16,4-1 0 15,-2 0-3-15,1 1 1 16,1 2 3-16,0-1 0 16,2 3-5-16,4 0-9 15,-2-1 10-15,2 4 4 16,0-3-3-16,2 1 3 16,-1 0-1-16,2 2-4 15,0-1 5-15,0 0-1 16,0-3-2-16,0 2 3 15,5-1-5-15,2-2 7 16,3 0-2-16,1-1 3 16,1-3-3-16,1 1 2 15,2-2-2-15,1 0 6 16,0 0 1-16,1 0-5 0,-1 0-2 16,1-5 6-16,-2-2-4 15,3-1 7-15,-3 1-9 16,-5-2 0-16,-1 1 35 15,-4 2-33-15,0 0 14 16,-3 1 6-16,-2-1-6 16,0 2 6-16,0-3-22 15,0 3-2-15,0 1-9 16,-4 0-18-16,-7 3 2 16,-9 0-11-16,-10 0-136 15,-5 0-235-15</inkml:trace>
  <inkml:trace contextRef="#ctx0" brushRef="#br0" timeOffset="-168240.54">26231 4489 270 0,'0'0'12'0,"0"0"-6"15,0 0 10-15,0 0 29 16,0 0 20-16,0 0-36 16,0 0-2-16,-59-14-8 0,59 14-5 15,0 0 5 1,0 0 35-16,0 0-16 0,0 0-17 15,0 0-12-15,0 0-5 16,0 0 1-16,0 0-5 16,0 0 0-16,15 0 4 15,9 0-3-15,12 0 11 16,4 0 3-16,5 3-4 16,4-3 0-16,-1 3-8 15,-9-1-1-15,-8-1-2 16,-9 2 0-16,-11-3-16 15,-7 0-10-15,-2 0-3 16,-2 0 9-16,0 0-90 16,0 0-83-16,0-7-125 15</inkml:trace>
  <inkml:trace contextRef="#ctx0" brushRef="#br0" timeOffset="-167940.72">26557 4368 370 0,'0'0'119'0,"0"0"-109"15,0 0 22-15,0 0 31 16,0 0-51-16,0 0-9 16,3-5-3-16,0 5 0 15,3 0-8-15,4 10 8 0,-1 5 0 16,1 2 0-1,1 5 2-15,-3 1-3 0,1 0 1 16,-2 1 0-16,-2 2-2 16,-5-1 1-16,0 0 1 15,-3 1-5-15,-11-4-9 16,-6-1-6-16,-6 0-19 16,1-2-52-16,-4-2-96 15</inkml:trace>
  <inkml:trace contextRef="#ctx0" brushRef="#br0" timeOffset="-167137.75">28201 4721 509 0,'0'0'33'0,"0"0"-29"16,0 0 44-16,0 0-19 16,0 0-20-16,0 0 25 15,21-9-25-15,-8 2 1 16,5 4 2-16,2-4 8 15,5 0 1-15,6 2-13 0,11 0 0 16,4 1 7-16,6-2-11 16,5 4-4-16,1-1 11 15,-7 0-11-15,-2 3 1 16,-10 0-2-16,-8 0 3 16,-7 0-2-16,-10 0 0 15,-7 0-9-15,-6 0-5 16,-1 0-8-16,0 0-9 15,0 0-38-15,-16 0-67 16,-7-1-152-16</inkml:trace>
  <inkml:trace contextRef="#ctx0" brushRef="#br0" timeOffset="-166695.47">28441 4556 326 0,'0'0'111'0,"0"0"-111"16,0 0 22-16,0 0 51 16,0 0-60-16,0 0-7 0,-22-6 1 15,13 6-2 1,-4 0-10-16,-9 13 8 0,-4 3-3 15,-9-2 4-15,-1 4-4 16,-1-1 0-16,2-3 1 16,3 3 0-16,7-8-1 15,7 3 0-15,2-4 1 16,6-1-1-16,6-4 0 16,-1-2 0-16,4 0 4 15,1 1-3-15,0-2-1 16,0 0 0-16,0 1 0 15,0 1-1-15,0 0-5 16,7 4 6-16,12 2-4 16,4 5 11-16,6 2-4 15,2 4-3-15,2 1 1 0,3 1-1 16,1 0-5 0,-3-1-21-16,-6-3-144 0</inkml:trace>
  <inkml:trace contextRef="#ctx0" brushRef="#br0" timeOffset="-159593.58">4591 15688 711 0,'0'0'10'15,"0"0"-8"-15,0 0-1 16,0 0-1-16,0 0 0 0,0 0-5 15,0 0 8-15,0 0-3 16,0-7 1-16,0 7 3 16,0 0 11-16,0 0-13 15,10 0 3-15,10 0 2 16,17 0-1-16,20-3-3 16,20-6 19-16,14 0-7 15,14-2-5-15,6-1-10 16,4-2-1-16,-6 4-6 15,-12 5 0-15,-22 5-11 16,-28 0-27-16,-24 5-45 16,-16 5-55-16,-7 0-7 15,-6-3 120-15,-10-2 5 0,-5-1-158 16</inkml:trace>
  <inkml:trace contextRef="#ctx0" brushRef="#br0" timeOffset="-158969.52">7311 15707 781 0,'0'0'0'0,"0"0"-32"15,88-36 17-15,-31 25 14 16,10 1 1-16,11 8 9 15,10 0-6-15,4 2-3 16,6 0 0-16,4 0 0 16,6 0 8-16,6 0-8 15,12 0 0-15,9 0-3 16,8 0 6-16,7 0-7 16,3-6 4-16,-9-1 0 15,-9 0 5-15,-11 1-5 16,-15-3 0-16,-15-1 14 0,-18 2-6 15,-19-1 3 1,-14 1-11-16,-7 2 4 0,-9 2-16 16,-7 0-4-16,-7 4-30 15,-8 0-94-15,-5 0-423 16</inkml:trace>
  <inkml:trace contextRef="#ctx0" brushRef="#br0" timeOffset="-151613.72">12003 16981 328 0,'0'0'102'0,"0"0"-89"16,0 0 13-16,0 0 16 15,0 0-7-15,0 0-5 16,0 0-29-16,-10 0 2 16,10 0-3-16,0 0 0 15,0 0 1-15,0 0-1 16,0 0 0-16,0 0 13 15,2 0-11-15,10 3 3 0,3 0 18 16,5 4-8-16,0-2-9 16,4 2-6-16,-2 1 0 15,2-3 10-15,-1-1-9 16,0-1-2-16,4-1 1 16,2-1 0-16,2 1 0 15,2-2-4-15,3 0 4 16,4 0-1-16,0 0 8 15,2 0-11-15,-4-5 7 16,-3 3-3-16,-5 1 2 16,-4-2-2-16,0 3 0 15,-1 0-1-15,1-1 3 16,0 0-4-16,0-1 2 0,-1 1 0 16,2 1 0-16,-3-1-2 15,0-1 2-15,0 1 3 16,1 1-1-16,-1 0-2 15,-2 0 0-15,1 0 0 16,-1 7-2-16,-1-2-1 16,1 0-6-16,1 0 4 15,-1-5 8-15,1 0-6 16,2 0 3-16,3 0 0 16,0 0 15-16,2 0-6 15,2-4-5-15,0 3 17 16,0 1-18-16,-2 0-1 15,-1-2-2-15,-2 2 1 16,0 0-1-16,0 0 0 0,1 0 0 16,2 0-1-16,1 0 2 15,4 0-2-15,-1 0 2 16,2 0-1-16,-2 2 1 16,2-1-1-16,-5 1 0 15,2 0 0-15,-2-1 0 16,1 4 0-16,-1-1 0 15,0 1 2-15,4-1-1 16,-1 1-1-16,3 0 0 16,2 0-5-16,-2 1 5 0,1-2-5 15,-6 3-5 1,-2-1-7-16,-1-1 2 0,-4-2 8 16,0-2 7-16,-2-1 3 15,1 0-3-15,2 0 0 16,3 0 2-16,4 4 5 15,4-4-7-15,0 0 0 16,3 1 9-16,-2-1-13 16,-4 2 4-16,-1-2 0 15,-2 0 2-15,1 0-2 16,-3 0 0-16,4 0-2 16,4 0 6-16,2 0-4 15,2 0 0-15,5 0-4 16,-3 0 4-16,0 0 1 15,2-3 0-15,-2-1 1 16,-1 0-1-16,0 3 15 0,1 1-16 16,-1 0-1-16,-5 0 1 15,-4 0 3-15,-5 0-2 16,-7 0-1-16,-5 0 3 16,-4 0 6-16,-3 0 15 15,3 0 8-15,0 0 7 16,6 0-28-16,5 0-1 15,6 0-10-15,6 1 0 16,2 0 2-16,0 2-1 16,-1 1-1-16,-5-1 0 15,-5 0-8-15,-4 0 4 16,-8 0-2-16,0-3 6 0,-3 1-2 16,-4-1 2-16,-4 0 0 15,0 0 0-15,-3 0 0 16,0 0-1-16,0 0 0 15,0 0-17-15,0 2 9 16,0 3-38-16,0 0-27 16,0 2 8-16,0 0-420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31:04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17506 5911 360 0,'0'0'5'0,"0"0"1"16,0 0 0-16,0 0-2 15,0 0 25-15,0 0-5 16,0 0-13-16,0 0-9 16,2-25 14-16,5 22 14 15,7-2-21-15,11 1 4 16,11 1-4-16,16-2-4 16,14-2 20-16,14 0-21 15,11 0 11-15,15-3 1 16,9 0 3-16,9 3-16 15,10-5-3-15,3 2 2 16,6-7 3-16,5 4-1 0,0-1-4 16,-8 3 0-16,2 5 6 15,-2 0-3-15,-3 3-3 16,3 1 0-16,-1-1-6 16,-5-1 8-16,-5 3-2 15,-9 0 0-15,-6 1 4 16,-8 0-5-16,-4-2 1 15,0 1 0-15,-2-2 6 16,1 1-6-16,-4-1 0 16,-3 1-1-16,-3-3 1 15,-1 0-3-15,-5 1 6 16,-8 1-3-16,-6 0 0 16,-6 1 3-16,-6 2-12 15,-6 0 12-15,-5 0-3 16,-10 0 3-16,-8 0-3 0,-6 0 2 15,-5 0-2-15,-5 0 4 16,0 0-8-16,-1 0 4 16,-1 0 0-16,4 0-2 15,1 3 4-15,-1 2-9 16,-2-2-13-16,0-1 9 16,-5 1 8-16,0 0-13 15,1 0-1-15,-3 2 2 16,-1-3-13-16,-5 4-7 15,1 0-30-15,-2 5-22 0,0-2-2 16,-5-3-87-16</inkml:trace>
  <inkml:trace contextRef="#ctx0" brushRef="#br0" timeOffset="913.23">18281 5971 317 0,'0'0'0'16,"0"0"-125"-16,0 0 94 0,0 0 31 16,0 0 0-16,0 0 32 15,19 0-13-15,-9 0 8 16,5 0-2-16,3 0-7 16,9 0 12-16,13 0 15 15,16 0-1-15,13 0-24 16,15-1 4-16,14-5-7 15,8 3 13-15,12 1-23 16,9-3 10-16,7 1 2 16,10 0-10-16,0-1-5 15,1 1-1-15,-5 3-3 16,-9-1 8-16,-7 2-8 16,-8 0 0-16,-8 0 2 15,-10 0 0-15,-4 0-4 16,-6 0 1-16,2 0 1 0,5 0-1 15,-1-2 3-15,3-1-2 16,-3-1 0-16,-3-1 2 16,-6 5-3-16,-10 0 1 15,-8 0 0-15,-7 0 0 16,-8 0 4-16,-3 0-7 16,-7 0 3-16,0 0 0 15,-1 0-4-15,-4 0 4 16,-1 0 0-16,-6 2-4 15,-5 1 14-15,-5-1-6 16,-10-2-4-16,-4 1-3 16,-4-1 2-16,-1 0-1 15,-1 1-2-15,0-1-7 0,0 0 11 16,0 0-7-16,0 0 7 16,0 0 0-16,0 0 3 15,0 0-2-15,0 0-2 16,0 0-9-16,0 0 10 15,0 0 0-15,0 0 0 16,0 3-3-16,0 1-1 16,0 2-5-16,-7 1 2 15,-7 2-43-15,-1-3-99 16,0-2-76-16</inkml:trace>
  <inkml:trace contextRef="#ctx0" brushRef="#br0" timeOffset="6013.9">8012 7819 596 0,'0'0'0'0,"0"0"-88"16,0 0 40-16,0 0 46 0,0 0 2 15,0 0 2 1,0 0 1-16,-34-17 42 0,34 17-15 16,0 0-14-16,0 0-16 15,3 0 2-15,8 0-5 16,0 0 3-16,0 0 0 16,1 0 3-16,9 0-3 15,7 0 0-15,9 0-1 16,14 0 4-16,16 0 2 15,18-9-2-15,17-1 1 16,17-2 18-16,15 1-1 16,5 3 0-16,4 5-21 15,6 3 2-15,3 0 1 16,5 0-3-16,9 0 0 16,4 3-1-16,7 0 4 0,2-3 2 15,12 0-5-15,7 0 2 16,7 0-4-16,11-6 4 15,2-5-2-15,-8 1 0 16,-7 2 8-16,-12 3-4 16,-21 3-4-16,-9 2-3 15,-24 0 3-15,-21 0 1 16,-15 9-1-16,-21 4 0 16,-11-3 0-16,-13 0 5 15,-9-1-5-15,-9-4-1 16,-11 0-4-16,-7-2 8 15,-10-1-14-15,-10-2-3 0,0 0-26 16,-22 3 24 0,-21 3-89-16,-19 5-92 0</inkml:trace>
  <inkml:trace contextRef="#ctx0" brushRef="#br0" timeOffset="6665.92">9382 8188 434 0,'0'0'0'0,"0"0"-7"15,0 0 4-15,-88-32 6 16,71 29 16-16,2 1-2 0,6 2-11 16,6-2 24-16,2 2 2 15,1-1-29-15,7-1-3 16,22-3-14-16,17-1 14 16,14-5 18-16,11-3-14 15,7-1 10-15,7 5-7 16,7 6-1-16,8 1 4 15,9 3-4-15,7 0-2 16,7 0-4-16,5 6 0 16,5 5-2-16,12-2 2 15,1-1 0-15,9 0-2 16,3-6 6-16,4-2-4 0,6 0 0 16,-2-4-1-16,-3-7-4 15,-11 4-20-15,-19 0-13 16,-18 4 5-16,-21 1 15 15,-11 2 14-15,-8 0 4 16,-10 0 0-16,-6 0 0 16,-11 0 0-16,-13 0-15 15,-8 0-61-15,-14 7-68 16,-10 0-11-16</inkml:trace>
  <inkml:trace contextRef="#ctx0" brushRef="#br0" timeOffset="13585.66">5490 14118 17 0,'0'0'0'0,"0"0"-1"0,0 0-1 15,0 0 1-15,0 0-12 16</inkml:trace>
  <inkml:trace contextRef="#ctx0" brushRef="#br0" timeOffset="16325.09">10311 13706 19 0,'0'0'4'0,"0"0"1"16,0 0-5-1,0 0 0-15,0 0 0 0,0 0 1 16,0 0-2-16,-7 1-1 15,7-1 2-15,-2 0 8 16,2 0 14-16,0 0 0 16,0 0-11-16,0 0-2 15,-1 0 2-15,-1 0-11 16,1 0-2-16,-4 0 1 16,2 2-7-16,-3-1-12 15,-2 0-42-15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39:07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12442 7620 729 0,'0'0'0'0,"0"0"-5"15,0 0 5-15,0 0 2 16,0 0 13-16,0 0 15 15,0 0-15-15,0 0 23 16,0-10-20-16,0 10-16 16,0 0 20-16,0 0-10 15,0 0-12-15,0 0 20 16,0 0-18-16,0 0 0 16,0 0-1-16,0 0-1 15,0 0 0-15,11 0-19 16,25 0 19-16,25 6 14 15,28 6-14-15,25 0 0 0,21 2 0 16,25 6 2-16,14-3 5 16,11 7-7-16,3-1-11 15,-9 3 9-15,-16 0-21 16,-15-3 3-16,-26-3 12 16,-24-4-5-16,-22-7 9 15,-26-4-9-15,-20-4 1 16,-17-1 5-16,-13 0 7 15,0-3 0-15,-16-8 0 16,-17-3-6-16,-12 2 2 16,-9-2-26-16,-5 3-20 15,-6 0-9-15,-10 2-21 0,-18-1-64 16,-19-4-180-16</inkml:trace>
  <inkml:trace contextRef="#ctx0" brushRef="#br0" timeOffset="335.8">12642 7779 616 0,'0'0'0'16,"0"0"-49"-16,0 0 44 15,0 0 5-15,0 0 59 16,0 0-25-16,3 6 22 0,24-9-25 15,15-2-17 1,11-1 6-16,13 3-13 0,15 3 13 16,25 0 12-16,14 0-27 15,18 6 7-15,14 3-12 16,6 4 5-16,-2 2-14 16,-2 3 4-16,-11 2-12 15,-18-1 11-15,-12-1-33 16,-21-1 22-16,-16-3-17 15,-18-6-23-15,-22-2 5 16,-15-6-73-16,-14 0-63 16,-7-3 10-16</inkml:trace>
  <inkml:trace contextRef="#ctx0" brushRef="#br0" timeOffset="10988.18">9173 15003 374 0,'0'0'71'15,"0"0"-71"-15,0 0 0 16,0 0 0-16,0 0 2 16,0 0 6-16,-88 0 31 15,80 0 9-15,2-2 11 0,2-1-12 16,2 2-7-16,-1-1-3 16,1 2-18-16,2-1 2 15,0 1-7-15,0 0-4 16,0 0 20-16,0-1-25 15,0 1-5-15,11-2-8 16,18 1 8-16,14-2 13 16,15 0 2-16,11-2-14 15,17 2 15-15,8-2-16 16,6-1-10-16,5-3 1 16,-5 0-6-16,-2 1-6 15,-13 2-12-15,-9 1 12 16,-12 3 9-16,-12 1-12 0,-13 1 12 15,-9 0 1 1,-12 0-9-16,-9 0 17 0,-6 0-1 16,-3 0-35-16,0 0-69 15,-8 3 22-15,-17 2-78 16</inkml:trace>
  <inkml:trace contextRef="#ctx0" brushRef="#br0" timeOffset="11521.87">9110 15073 674 0,'0'0'20'16,"0"0"0"-16,0 0 23 16,0 0-13-16,0 0-24 15,0 0 21-15,-3-3-17 16,3 3 13-16,8-1-3 0,8-2-10 15,14 0 23-15,6 1 1 16,16 0-13-16,12 1 22 16,14 1-31-16,8 0-5 15,7 0-3-15,4 0-3 16,4 0-1-16,-4 0-10 16,-3 0-21-16,-12 0 26 15,-10 0-19-15,-10 0-3 16,-10 0 16-16,-8-1 3 15,-7-2 8-15,-10 0 0 16,-2 0 2-16,-4 0-4 16,-3 2 2-16,-5-1 0 15,-5 2 0-15,-5 0-42 0,-3 0-20 16,0 0 4-16,0 0-25 16,-3 0-55-16,-11 0-143 15</inkml:trace>
  <inkml:trace contextRef="#ctx0" brushRef="#br0" timeOffset="13506.89">14416 15025 703 0,'0'0'13'16,"0"0"-13"-16,0 0 1 15,0 0 0-15,0 0 33 16,0 0-32-16,0 0 15 16,10-5 3-16,39 0-17 0,23-2 1 15,22-3-2-15,19 2 14 16,11 1 10-16,8 3-24 16,0 4-1-16,-7 0-1 15,-8 0-3-15,-13 11-1 16,-11 0-6-16,-13-3-2 15,-14 1 7-15,-16-2-6 16,-17-4 3-16,-15 0 4 16,-7-2-5-16,-10 1-20 15,-1 1-15-15,-4 1-3 16,-25 3 16-16,-11 2-98 16,-8-3-112-16</inkml:trace>
  <inkml:trace contextRef="#ctx0" brushRef="#br0" timeOffset="13867.69">14477 15107 611 0,'0'0'18'0,"0"0"-23"15,0 0 5-15,-87-12 0 16,83 12 24-16,2 0 0 0,2 0-2 16,0 0-4-1,11 0-16-15,26 0 29 0,29 0 12 16,19 0-1-16,24 2-13 16,11 4-17-16,9 0-4 15,6 3-8-15,-3 2 0 16,-7-2-7-16,-9 3-1 15,-13-1-22-15,-13-2 6 16,-13-2-6-16,-14-1 2 16,-17-2-5-16,-12-1-38 15,-15 0-30-15,-8 0-45 16,-8 0-44-16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9:43:35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21019 2224 249 0,'0'0'63'15,"0"0"-10"1,0 0 38-16,0 0-33 0,0 0-14 15,0 0-5 1,0 0-5-16,3 0 1 16,-3 0-11-16,0 0-3 15,0 0 2-15,0 0-3 0,0 0 6 16,0 0-2 0,0 0-4-16,0 0-9 0,0 0-4 15,0-5 1-15,0 1 1 16,0-1-6-16,0 0 4 15,0-2 1-15,0 2-3 0,0-3 12 16,0 2-16 0,0-1 7-16,0 1-5 15,0-1 2-15,0 0-2 16,0 3 3-16,0-2-2 0,0 2 0 16,0-1-1-16,0 1 3 15,0 3-6 1,0 1 10-16,0 0-9 0,0 0 4 15,0 0-5-15,0 0-1 16,0 0-10-16,0 0-4 16,0 0 14-1,0 5-5-15,0 8 6 0,0 5 3 16,0 3 2-16,0 2-4 16,0 3 5-16,0-1-5 15,0-1 5-15,0-2-6 0,0-1 1 16,0-3-1-1,0-2 1-15,1 0 0 0,1-3-1 16,1 1 0 0,-2-4-1-16,2-3 3 0,-1-1-2 15,-1-2 0 1,1-4-2-16,-2 0 2 0,1 0 1 16,-1 0-1-16,0 0-6 15,2 0 3-15,-1 0 3 16,-1 0-2-16,3-7 6 15,-1 0 3-15,1-6-7 16,1 2-6-16,-2 1 2 16,-1 1-19-16,1 0-9 15,-1 3-33-15,4-3-23 16,-2 3-6-16,3-3-54 16,-3 3-111-16</inkml:trace>
  <inkml:trace contextRef="#ctx0" brushRef="#br0" timeOffset="2570.38">24354 2157 360 0,'0'0'25'15,"0"0"36"-15,0 0 21 0,0 0 1 16,0 0-53-1,0 0 21-15,0 0-20 0,13-22-15 16,-11 19 5 0,-1-1 6-16,1-1 7 0,0 1 14 15,-2 1-21 1,0 3 14-16,0 0-16 0,0 0-25 16,0 0-12-16,-4 0-7 15,-3 0 15-15,-5 0 1 16,0 0 3-16,-4 5-8 15,1 6-8-15,2-3-1 16,1 4 5-16,1 2-7 0,-1-1 3 16,5-1 0-1,2-1-6-15,2 0 13 0,3-2-2 16,0-1 1-16,0 1-2 16,0-2 10-1,3-1-7-15,5-1-2 0,2 1 9 16,3 0-1-1,1-1 4-15,4 2-1 0,0 0 9 16,4 3-9 0,-1 0 9-16,1-1-9 0,-4 1 0 15,3-1 4-15,-4 0-4 16,-3 1 1-16,-1-1-2 16,-5 0-11-16,-2 1-1 15,-3-1 4-15,-1 2-7 16,-2-5-15-16,0 2 8 0,0-2-7 15,0-1 14 1,-6 1 10-16,-7-2 6 0,-3 0-6 16,-3-1-2-1,-5 0-14-15,0-1 1 16,-1-2-4-16,1 0-1 16,3 0 5-16,5-2 15 0,0-4-1 15,3-1-7-15,2 0 9 16,0 2-8-16,2-4-12 15,3 1-48-15,-1 2-77 16</inkml:trace>
  <inkml:trace contextRef="#ctx0" brushRef="#br0" timeOffset="3053.33">24375 2112 369 0,'0'0'31'0,"0"0"24"16,0 0 17 0,0 0-10-16,0 0-31 0,0 0-7 15,0-1-4 1,0 1-18-16,0 0 2 0,0 0-4 16,0 0-10-16,9-2 0 15,9-1 10-15,10-4 24 16,6 0 10-16,5-1-19 0,6 0-1 15,-2-1-2 1,5 1-6-16,-2 0-4 16,-1 3 1-16,-2-1 0 15,-4 2-3-15,-7 2-8 16,-7 2 8-16,-7-3-19 16,-9 3 5-16,-5 0-7 15,-2 0-11-15,-2 0 2 0,0 0-23 16,0 0-98-16,0 0 53 15,-2 3-163 1</inkml:trace>
  <inkml:trace contextRef="#ctx0" brushRef="#br0" timeOffset="5820.07">18430 4373 195 0,'0'0'31'0,"0"0"29"16,0 0 43-16,0 0-44 16,0 0-16-16,0 0 5 0,-13-5-4 15,10 4-10-15,2 0-2 16,-2-2-6-16,0 0-6 0,0 0-3 15,0 1-5 1,-1-1-2-16,1-2-6 16,-2 0-2-16,2-1 0 15,0 0 1-15,2-2-3 16,-3 2-3-16,2-4 3 16,1 3 5-16,-1 0-3 0,2 1 2 15,0 4-4-15,0-2 0 16,0 3-1-16,0-3-5 15,0 3 2-15,0-2 3 16,9 2 2-16,-3 1-1 16,3 0 0-16,-2 0-4 15,3 7 2-15,-2 8-5 16,-2 6 0-16,0-1 7 16,-1 2 9-16,-1 0-4 0,-1 1-5 15,-2-1 4 1,1 2-4-16,-2-2-3 0,0-1 3 15,0 2 3 1,0-2-3-16,-9-4 0 0,2 0 1 16,-2-4 0-1,-2 0 3-15,-4-2-5 0,2-2 3 16,-4-1-4 0,1-2 2-16,-3-1-3 0,-2 1 2 15,0-2-2-15,-2 0-11 16,3-2-2-16,-1-1 2 15,6-1 8-15,0 0-7 16,3 0 2-16,3-3-5 16,-1-3-4-16,4-2-2 15,0-1-15-15,4-1 33 16,1 1-1-16,1-2 5 16,0 2 0-16,0-2-2 0,0 1 4 15,0 2 1-15,3 1-3 16,4 1 2-16,2 2 8 15,-2 2-3 1,4 1-4-16,-2 1 6 0,6 0 3 16,-3 0-9-1,3 7-3-15,0 7 4 0,2 4 3 16,0 1 8-16,1 1-4 16,1 0-1-16,-1 1-8 15,3-4-2-15,0-2 0 0,-2 1 1 16,2-3-1-1,-2-1-3-15,-1-2-28 0,-3-1-55 16,-6-3-167 0</inkml:trace>
  <inkml:trace contextRef="#ctx0" brushRef="#br0" timeOffset="8630.27">20800 4524 355 0,'0'0'43'0,"0"0"26"16,0 0 13-16,0 0-23 15,0 0-21-15,0 0-7 16,-12-27-11-16,10 26 0 16,-1-3-7-16,0 1-3 0,-1 1 7 15,1-1 1-15,0 0-8 16,0 0 10-16,-2 0-11 15,1 1 2-15,-2-1 1 16,0 1-11-16,2 1 18 16,-1 1-13-16,2 0-4 15,-1 0-2-15,-1 0-1 16,-4 0 1 0,0 0 0-16,0 8 5 0,-1-2-5 15,-1 2-3-15,1 3 3 0,-2 3 3 16,2 1-1-1,1 2-2-15,-2-1-1 0,4-1 0 16,-2 1 0 0,3 1 2-16,1 0 0 0,0 2-1 15,2 0-7 1,1 2 7-16,0 0 0 0,1 1-1 16,1-2 1-16,0-1 0 15,0 0 1-15,0-2-1 16,0-2-1-16,0 0 0 15,0-2 1-15,0-2-9 16,3 1 7-16,2-4-2 16,2 0 1-16,-1 0 0 15,0-3-6-15,0-2 5 16,0 1-11-16,2-2-5 16,2-2 13-16,-1 0 5 15,4 0 2-15,-3 0-2 0,4-4 4 16,-4-1-4-1,-1-2-8-15,0 1 0 0,0 0 10 16,-1-2-1 0,-2 1-2-16,0 0 4 0,-1-1-2 15,-2 1 2 1,2-2 1-16,-4 0 0 0,1 3-1 16,-1-3-1-16,-1 3 0 0,0-2-1 15,0 0 3 1,0 2 5-16,0-1-7 0,0 1 0 15,0 0 1 1,0 1 3-16,-1-1-4 16,-4 3 7-16,-1 0-7 15,1-1 1-15,-3 1-1 0,1 2 20 16,-1 1-2-16,-2 0-18 0,1 0 6 16,-2 0-12-1,0 0 11-15,-2 0-5 16,-1 0 1-16,3 1 0 15,0 6-1-15,1-4-4 16,0 0-3-16,1 3-5 16,-1-1-2-16,3-2 5 15,1 0-7-15,3 2-20 16,0 1-13-16,0 1-27 16,3-1-85-16,0-2-110 0</inkml:trace>
  <inkml:trace contextRef="#ctx0" brushRef="#br0" timeOffset="11020.62">23768 4371 326 0,'0'0'19'0,"0"0"4"15,0 0 33-15,0 0-7 16,0 0-31-16,0 0 11 16,0-8-2-16,0 6-2 15,0 2 2-15,0-2-2 0,0-1 0 16,0 0 0-16,0-1 2 15,0 1 3-15,0-1-13 16,0 1-3 0,0-1-3-16,0 1-6 0,0-1 4 15,0 1-5 1,0-1 0-16,0-1-1 0,0 0 0 16,0 0-1-16,0 1-2 0,0 1 2 15,0 0 6 1,0 3-7-16,0-4 1 0,0 4 4 15,0-1 1 1,0 1 2-16,0 0-3 0,0 0-2 16,0 0-4-1,0 0-5-15,0 0 2 0,0 0 3 16,0 0-9 0,0 0 4-16,0 0-5 0,0 0 8 15,0 0-1-15,0 8 3 16,0 6 1-16,1 5 3 15,1 2-4-15,-1 1 4 16,1 1 0-16,0-4-2 16,1 1-1-16,-2 1 2 15,1-4-3-15,2 0-1 16,-3-2 1-16,1 1 4 0,1-5-3 16,-2 0-1-16,1-1 2 15,-1-5-1 1,-1 0-1-16,2-3 1 0,-2-2-1 15,0 0 0 1,0 0 0-16,0 0-1 0,1 0 0 16,-1 0-2-1,0 0 1-15,0 0 1 0,0 0-5 16,0 0-5 0,2 0-17-16,-1 0-9 0,1 0-8 15,-1 0-66-15,1 0-172 0</inkml:trace>
  <inkml:trace contextRef="#ctx0" brushRef="#br0" timeOffset="12950.41">24693 4802 323 0,'0'0'46'0,"0"0"-11"15,0 0 39 1,0 0-24-16,0 0-29 0,0 0 0 16,-18-9 4-1,18 9-14-15,0 0 11 0,0-1-7 16,-2 0 22 0,2-2-6-16,-1-2-17 0,-2 2 6 15,3 1-13-15,-2-1 14 16,2 2-13-16,0 1 7 15,0-2-7-15,0 2-6 16,0-1-2-16,0-1-13 16,0-1 0-16,0 3-2 15,0-3 11-15,0 1 4 16,9 0 2-16,0 2-1 0,0 0-2 16,2 0 1-16,-4 0-3 15,1 7 1 1,-1 1 0-16,-3 0 0 0,-1 5 0 15,0-2-2-15,-3 2 2 16,0-1-4-16,0 0-3 16,-7 0 9-16,-6 0-21 15,1-2 11-15,-3-1 2 16,3-1-2 0,3-3 3-16,-1-1-1 0,4-1 3 15,2-3 3-15,1 0-7 16,3 0 8-16,0 0 0 15,0 0 0-15,0 0-19 16,0 0 8-16,0 0 3 16,0 0-2-16,3 0 1 0,4 0 6 15,4 0 8 1,1 0-3-16,2 0-1 16,2 0 0-16,-1 0 5 0,0 0-5 15,-1 0 0-15,-3 3 2 16,0 1-2-16,-4 2 1 0,1 0-4 15,-2 3 4 1,-3-1-4-16,-2 0 6 16,1-1-3-16,-2-2 1 15,0 3 2-15,0-3 10 16,0 4-8-16,-5-1-2 16,-8 0 2-16,-2 0-5 15,-4 1 4-15,-3-1-3 0,-3-1 1 16,-2 0-1-1,2-3 0-15,0-1 4 0,1-1-4 16,1-2 0 0,-1 0 8-16,1 0-7 0,2 0 7 15,3 0-5 1,0-5 4-16,6 2 1 0,3-1-4 16,-1 2 0-16,2-3-3 0,2 4-2 15,3-2-4 1,0 0-5-16,3 1 1 0,0-1 7 15,0-1-26 1,0 0-27-16,0-2-70 0,3 1-177 16</inkml:trace>
  <inkml:trace contextRef="#ctx0" brushRef="#br0" timeOffset="20081.2">26518 4379 110 0,'0'0'34'0,"0"0"14"0,0 0 7 16,0 0 22-1,0 0-38-15,0 0-1 0,0 0-6 16,-4-13 16 0,3 11-15-16,-1-1 4 0,1 1-6 15,-1-1-17 1,1 0 19-16,-1 2-4 0,1-2-9 16,-1 0 9-16,1-1-12 0,-1 3 7 15,1-1-12 1,-1-1-1-16,0 0-3 0,2 0 0 15,-1 1 1 1,1-1-2-16,0-1 1 16,0 2 3-16,0-1 0 15,-2 3 3-15,2 0-1 16,-1 0-3-16,1 0 1 16,-2 0-11-16,1 0-10 15,-2 3 4-15,-1 16 3 0,-1 3 3 16,1 6 19-1,-4 1-17-15,2-1 7 0,-1-2-7 16,1 1 0 0,0-4-1-16,0-3 0 0,1-5 1 15,0-4-1 1,2-4 1-16,1-2-3 0,2-2 1 16,0-3-3-16,0 0 3 0,0 0 0 15,0 0 0 1,0 0-2-16,0 0-21 15,0 0-7-15,0-6 4 16,3 0 17-16,4-1 8 0,-1 1-6 16,2 2-5-1,1 1 6-15,1 3-15 0,2 0 20 16,4-2-2 0,-2 2 0-16,4 0 3 0,0-2 0 15,-2 2-1-15,1-1-7 16,-3-1 8-16,0 1 3 15,-2-2-3-15,-2 0-9 16,-2 2 3-16,1-3 6 16,-5 2 6-16,1 1-6 15,-2-2 6-15,0 3 0 16,-3-2-6-16,1-1 2 16,-1 1 5-16,0 1-4 0,0-1 11 15,2 2 0 1,-2-1-3-16,0-1 5 0,0 2-15 15,0-1 14 1,0 1-5-16,0 0-9 0,0 0-1 16,0 0-3-1,0 0-4-15,0 0-7 0,0 7 8 16,0 6 6 0,0 6 12-16,-3 1-2 0,0 0 0 15,0 3-6-15,1 2-1 0,1 0-1 16,-1 0-2-1,2 4 0-15,0 0-26 0,0 2-41 16,0-1-16 0,2-7-198-16</inkml:trace>
  <inkml:trace contextRef="#ctx0" brushRef="#br0" timeOffset="27310.5">3563 3713 258 0,'0'0'34'16,"0"0"38"-1,0 0 0-15,0 0-16 0,0 0-28 16,0 0-6 0,0 0 6-16,0 0-1 0,0 0-21 15,0 0 19-15,0 0-3 16,0-3 14-16,0-3-15 15,0 1-13-15,0-4-5 16,0 1 16-16,0 0-8 16,0 0-3-16,0-1 0 15,0 0 4-15,0-1-8 16,0 3 13-16,0-3-11 16,0 4-1-16,0 3-4 0,0 0 9 15,0 3-9 1,0 0 4-16,0 0-5 0,0 0-14 15,0 0 0 1,0 16-7-16,0 9 21 0,0 10 7 16,0 4-6-1,0 0 9-15,0 0-6 0,0 0 4 16,0-5-8 0,0 0 2-16,0-5-4 0,0-6 4 15,0-3-2-15,0-3 0 16,0-5 1-16,0-2-1 15,2-2 4-15,-2-6-3 0,0-1 3 16,1-1-1 0,-1 0 1-16,3 0-1 0,0 0-3 15,-3 0 0 1,1-6-7-16,-1-6 7 16,0-5 8-16,2-1-4 15,1-4-1-15,-2-1 4 0,2-4-6 16,-1 1 3-16,1-2-4 15,0-2 0-15,3 4 0 16,3-6 0-16,-3-2-2 16,3 3 1-16,1-5 1 15,-1 2 0-15,3 3 2 16,1 3-1-16,-2 1-1 16,5 4-6-16,-2 3 6 15,-1 0 1-15,2 4 2 0,-3 2-3 16,0 6 0-1,-5 2 0-15,-2 3-2 0,1 3-4 16,1 0-2 0,1 0-3-16,-1 6 8 0,4 8 0 15,-1 4-2 1,-1 4 1-16,2 7 4 0,0 2-3 16,-2 4 12-16,-1 3-13 15,-1 7 7-15,-1 2-3 16,-1-2 11-16,-4 0-10 15,2-5 9-15,-1-5-10 16,-1-4 3-16,1-2-3 0,-1-1 0 16,1-6 0-1,1 1 0-15,2-2 0 0,-3-6 3 16,4 0-3 0,-3-4 0-16,0-2-1 0,0-4 1 15,0-1-1-15,0-2-24 16,-1-1-17-16,2-1-34 15,-3 0-14-15,1 0-135 16,-2-12-146-16</inkml:trace>
  <inkml:trace contextRef="#ctx0" brushRef="#br0" timeOffset="27760.5">3639 3842 213 0,'0'0'49'16,"0"0"3"-16,0 0 15 0,0 0-8 16,0 0-56-16,0 0-1 0,0 0-4 15,0 0 4 1,6 0 29-16,6 0 19 15,6 0-23-15,6-1 3 16,1-5-3-16,9-2-1 0,1-2-9 16,-1 4 2-1,-1 0-12-15,0 1 0 16,-11 3-7-16,2 2-27 16,-6 0-78-16,-2 0-237 0</inkml:trace>
  <inkml:trace contextRef="#ctx0" brushRef="#br0" timeOffset="28550.84">4248 3816 205 0,'0'0'45'0,"0"0"-15"16,0 0 11-16,0 0-12 16,0 0-27-16,0 0 12 15,-18 5 2-15,18-4 3 16,0 1-6-16,0-2 12 15,0 0-5-15,0 0-14 0,0 0 7 16,0 0-13 0,0 1-3-16,0 2 3 0,13-1 21 15,8-1 3 1,6-1-23-16,6 0 23 0,7 0-13 16,5 0-1-1,5 0 7-15,4-6 3 0,0 1-20 16,4 1 4-16,-4-1-4 15,-7 2 2-15,-8 2 7 16,-9-1-9-16,-8 2 2 16,-8 0-4-16,-8 0 2 15,-3 0-3-15,1 0-2 16,-4 0 4-16,0 0 1 16,0 0 5-16,0 0-1 15,3 0-8-15,-3 0 1 0,2 0-6 16,-2 0-51-16,0-3-76 15,0 1-132-15</inkml:trace>
  <inkml:trace contextRef="#ctx0" brushRef="#br0" timeOffset="29150.77">4668 3643 318 0,'0'0'32'16,"0"0"55"-16,0 0 3 15,0 0-23-15,0 0-53 0,0 0-7 16,-4-2 5 0,4 2-12-16,0 0-10 0,0 0 9 15,0 0 1 1,6 0 5-16,6 0-5 16,4 0 28-16,5 0 5 15,3 5-22-15,4 1-8 0,-1 2 17 16,6 2-5-16,0-1-7 15,-2 0-7 1,-1 2 0-16,-3 0-1 0,-5 0 0 16,2 0 5-1,-6-1-2-15,0-2 1 0,-3 1-3 16,-2-2-1 0,-4-2-2-16,-1 1-1 0,-1-2-2 15,-3 3 1-15,-1-2-3 0,0 0 7 16,-1 2 5-1,-1 2-4-15,1 1-1 0,-2 1 0 16,0 3 0 0,0 3 3-16,0 2-1 0,-8 2-2 15,-11 4 0 1,-9 6 5-16,-10 3 0 0,-4 2-5 16,-4 3-16-16,3-4-55 15,3-4-90-15</inkml:trace>
  <inkml:trace contextRef="#ctx0" brushRef="#br0" timeOffset="34610.61">5757 3788 28 0,'0'0'33'0,"0"0"15"16,0 0-14-16,0 0-9 15,0 0-2-15,0 0 11 16,0 0 3-16,-19-36-11 16,16 30-3-1,-2 1 8-15,2-1 3 0,0 1 16 16,-1 0-34 0,1 0 18-16,0 1 5 0,0-2-12 15,3 1-9-15,-3 1 5 0,1 2-10 16,-1-1 2-1,2-1 2-15,-1-1-4 0,1 0 10 16,1 2-6 0,-2-4-2-16,1 3 3 0,-1-1-9 15,1-1-6 1,-2 1 10-16,0-1 5 0,2 1-17 16,-1-1 16-1,1 5-16-15,1-2 7 0,0 3-3 16,-2 0 16-16,2 0-17 15,-1 0-4-15,1 0-14 16,-2 0 8-16,2 0-7 16,0 7-4-16,0 12 15 15,0 6 2-15,0 6 9 16,0 3 0-16,0 2-8 16,3-5 6-16,0 1-7 15,0-3 0-15,-1-4 5 0,-1-1-5 16,-1-6 0-1,0-4 2-15,0 0-1 0,0-5-1 16,3 0-10 0,-3-2-3-16,0-2-33 0,1-1-19 15,-1-4-49 1,0 0-92-16,0 0-92 0</inkml:trace>
  <inkml:trace contextRef="#ctx0" brushRef="#br0" timeOffset="35530.86">5689 3624 300 0,'0'0'19'16,"0"0"-7"-16,0 0 52 16,0 0 23-16,0 0-63 15,0 0 4-15,-17-57-4 16,17 49-7-16,0-3-5 0,0 2 1 16,0-3 5-1,0 2-14-15,6 0 3 16,6 3 1-16,3-2-4 0,0 2 3 15,6 1 1 1,-2 3-5-16,-1 1 1 0,1 2-1 16,1 0-5-1,-2 3 2-15,-2 8-6 0,-1 2-6 16,-3 0-3 0,-6 3 13-16,-2 0-5 0,-4 3 0 15,0 2 7-15,0 3 7 0,-7-4 0 16,-6 1-6-1,-1-3 18-15,1-2-19 0,1-1 6 16,1-6-5 0,1-1-1-16,4-4 4 0,3-3-4 15,1 0 10 1,2-1-7-16,0 0 1 0,0 0-4 16,0 0-18-1,0 0 2-15,0 0 16 0,2 0 0 16,7-2 7-16,7-2 8 15,1-2-15-15,2 6 8 16,5-2-6-16,-2 2-2 16,2 0 3-16,0 0 0 15,-5 5-2-15,-2 7 1 16,-2 2-2-16,-6 2-10 16,-2 0 10-16,0 1 0 15,-2 2 3-15,-2-1 1 0,-3 0-3 16,0-2 2-1,0 0-2-15,0-2-1 0,0-3-12 16,-3-2 12 0,-7 2 0-16,-5-3 3 0,-3-1 5 15,-3 0-4 1,-6-3-3-16,2 0 16 0,-2-4-14 16,-3 0 5-16,8 0-8 15,-1 0 0-15,4-2 11 16,1-4-8-16,3 2 3 0,6-1-6 15,-1 0-1 1,4 2 1-16,1 1 0 0,2 0 3 16,2 1-2-1,1 1-1-15,0-2-11 0,0 2 11 16,0 0-20 0,0-1-13-16,0 1-24 0,0 0 2 15,0 0-48-15,0 0-130 16</inkml:trace>
  <inkml:trace contextRef="#ctx0" brushRef="#br0" timeOffset="78670.89">6577 3878 79 0,'0'0'80'15,"0"0"-28"-15,0 0 11 0,0 0 13 16,0 0-24-1,0 0 6-15,0 0-9 0,-8 0 1 16,6 0-13 0,1 0-19-16,1 0 24 0,-2 0-17 15,1 0-2 1,-1 0 0-16,1-3-3 0,-1 3-3 16,1 0-2-16,-4 0-2 15,5 0 0-15,0 0-2 16,-3 0-6-16,3 0 1 0,0 0-6 15,0 0 0 1,0 0 0-16,0 0-7 0,0 0-2 16,0 0 0-1,8 0 5-15,8 0 1 0,2 0 3 16,6 0-15 0,4 0 15-16,8 0 15 0,6 0-5 15,2 0-6-15,3 0-2 16,-3-8-2-16,-2 4 0 15,-2-4 0-15,-1-1 3 16,-3 2-3-16,-2 0-6 16,-5 2 6-16,-9 0 2 15,-7 4-2-15,-7 0 0 16,-2 1-7-16,-3 0 4 16,1 0-4-16,1 0-14 15,0 0-29-15,1 0-44 16,2 0-19-16,-1 0-27 0,2 0-141 15</inkml:trace>
  <inkml:trace contextRef="#ctx0" brushRef="#br0" timeOffset="79451.39">7024 3742 324 0,'0'0'42'0,"0"0"29"16,0 0 3-1,0 0-17-15,0 0-18 0,0 0-12 16,-14-21-2-16,14 21 10 15,0-1-30-15,0 1 7 16,0 0 4-16,0 0-7 16,0-2 3-16,0 2-8 15,0 0 8-15,0-1-5 16,0 0-5-16,0 1 5 16,0-3-3-16,0 0-1 0,0 3 6 15,0 0-8-15,0 0 0 16,0 0-1-1,0 0 2-15,0 0 3 0,0 0-5 16,0 0 0 0,0 0-4-16,0 0 1 0,0 0 3 15,0 0 5 1,0 0-5-16,0 0 0 0,0 0 0 16,0 0 2-1,0 0 3-15,0 0-5 0,0 0-6 16,0 0 5-16,3 0-1 0,13 0 2 15,2 0 1 1,5 6-1-16,3-2 1 0,3 1-2 16,4 0 2-1,1 0-2-15,0 1 3 0,1-4-2 16,-7 1 1 0,-1 0 0-16,-8 2-1 0,-2-3-3 15,-7 2-8-15,-4-1 7 16,-3-2-5-16,-2 1-2 15,-1 0-4-15,0 4-2 16,0-1 14-16,0 4-4 16,0 0 7-16,0 2-7 15,0 1 5-15,0 0-3 16,0 4 5-16,-1-1-6 16,-11 5 6-16,-1-1-12 15,-5 2-10-15,-2-2 6 16,-2 0-10-16,3-1 16 0,-4-1-21 15,7-3-13 1,1 1-12-16,0-6-59 0,6-4-110 16</inkml:trace>
  <inkml:trace contextRef="#ctx0" brushRef="#br0" timeOffset="80011.2">7896 3523 179 0,'0'0'141'16,"0"0"-105"-16,0 0 35 0,0 0 13 15,0 0-35 1,0 0-20-16,2-11-9 0,-2 11-18 16,0 0-2-1,0 0-35-15,0 14 15 0,1 6 20 16,2 4 7-16,0 2 32 0,3 3-4 15,-3-2-15 1,1 1-12-16,1-4-3 0,-2-3 3 16,0-3-1-1,0-5-4-15,4-3 1 0,-4-5-4 16,2-2-33 0,-1-3-34-16,-1 0-70 0,-1-3-74 15</inkml:trace>
  <inkml:trace contextRef="#ctx0" brushRef="#br0" timeOffset="80841.11">7750 3423 273 0,'0'0'36'15,"0"0"26"-15,0 0-11 0,0 0-21 16,0 0-23-1,0 0 23-15,-3-10-3 0,3 10-7 16,0-1-9 0,0 1-7-16,0 0-4 15,0 0 2-15,10 0 12 16,2 0 16-16,3 0 4 0,0 5-15 16,7 3-6-1,-5 0-10-15,4 1 2 0,1-1 1 16,2 1 2-16,0 0-8 15,4 1 1-15,-1-3-1 16,3 1 7-16,-2-1-6 16,-4 0 12-16,-1 3-13 15,-3-4 0-15,-3 2-1 16,-2 1-8-16,-1-1 6 16,-3 3 2-16,1-2 2 15,-2 3-3-15,-1 0 0 16,-1 0 2-16,2 2-1 15,-4 2-3-15,-1 0 3 0,-1 2 1 16,-2 1 8 0,1-2-6-16,-3-1 0 0,1-1 6 15,-1-1-4 1,0-1-4-16,0 1 0 0,0-2 9 16,0-2-8-1,0 0 3-15,0-1-4 0,0-1 0 16,-4 2 0-16,-4 1 8 0,-1-2-2 15,-4 2 4 1,-1 1-10-16,-8-3 6 0,1 3 9 16,-7-2-10-1,-3-2-1-15,-5-1-3 0,0-1-1 16,0-3 2 0,3-2-2-16,3-1 1 0,2 0 4 15,7 0-4-15,6 0 1 16,-1 0-2-16,8 0 0 15,1 0 0-15,-2 1-1 16,2 3 1-16,-1 0-35 16,0 6-55-16,0-4-96 15,0-2-170-15</inkml:trace>
  <inkml:trace contextRef="#ctx0" brushRef="#br0" timeOffset="196582.97">10820 6824 153 0,'0'0'102'0,"0"0"-78"15,0 0 66 1,0 0-36-16,0 0-22 0,0 0 1 16,0 0-7-16,0-10 6 15,0 9-17-15,0 1 3 16,0-1 2-16,0 1-10 16,0 0 12-16,0 0-15 15,0 0 15-15,0 0-4 16,0 0-1-1,0 0 5-15,0 0-10 0,0 0-7 16,0 0 2-16,0 0-7 0,1-2 0 16,14-3 1-1,6-1 1-15,1 0 1 16,4-1-3-16,0 3 3 16,0 1-1-16,-4 1-2 0,-4-1 0 15,-2 3 0 1,-5 0-3-16,1 0-4 0,-5 0-29 15,2 0-28 1,-1 0 5-16,0 5-52 0,-3-1-50 16,-2-1-89-1</inkml:trace>
  <inkml:trace contextRef="#ctx0" brushRef="#br0" timeOffset="196942.57">10946 6878 125 0,'0'0'169'0,"0"0"-97"15,0 0 49 1,0 0-68-16,0 0-32 15,0 0-7-15,-5 0 0 0,5 0 1 0,0 0-6 16,0 2-9 0,5 0 14-16,9-1 12 0,3-1-4 15,5 0-8 1,1 0 8-16,3 0-7 16,-4 0-2-16,1 0-3 15,-4 0-10-15,0 0 1 0,-4 0-1 16,3 2-5-1,0 2-37-15,1 2-25 16,1-2-33-16,-5-1-176 0</inkml:trace>
  <inkml:trace contextRef="#ctx0" brushRef="#br0" timeOffset="198332.84">10390 6762 352 0,'0'0'33'0,"0"0"35"0,0 0 8 16,0 0-24-16,0 0-15 0,0 0 14 16,-15-47-16-1,9 40-5-15,-1-2-8 0,-1 3 8 16,-1 0 0 0,-1 1-9-16,1 2-10 0,-2 0-4 15,-2 3 3 1,1 0-4-16,-2 0 0 0,-2 6-6 15,0 7 0 1,2 3-2-16,2 1 4 0,1 1-2 16,3 2 2-16,2-2-1 15,3 1-2-15,1 0-3 16,2 0 4-16,0-2 0 16,0-2-4-16,0 0 3 15,0-3-3-15,5-1-1 16,4-1 5-16,0 0 0 15,4-3 0-15,1-1 0 16,1-2-1-16,3-2 3 16,1-2 0-16,2 0 2 15,0 0-6-15,0 0 5 0,1 0-2 16,-5 0-1 0,-1 0 1-16,-4 0-1 0,-2 0-6 15,-1 0-5 1,-4 0 3-16,-1 0-8 15,1 0-5-15,-1 0 6 16,3 0-17-16,4 0 0 0,0 0-39 16,3 0-77-16,0 0-172 0</inkml:trace>
  <inkml:trace contextRef="#ctx0" brushRef="#br0" timeOffset="200602.79">11931 6667 145 0,'0'0'109'16,"0"0"-21"-16,0 0 13 16,0 0-32-16,0 0-25 0,0 0-7 15,3-7 9 1,-2 4-10-16,1 3 4 0,-2-1-5 16,0-1 2-1,0 0-15-15,0-1 7 0,0 0 11 16,0-2-24-16,0 2-9 15,0 1 4-15,-6 1-11 16,-2 1-5-16,-5 0 5 16,-1 0 0-16,-2 0 0 15,0 8-1-15,-1 2-4 0,4 2 4 16,4-1 1 0,0 0-12-16,3 1 5 0,3-1-5 15,3-1-6 1,0-1 4-16,0 0-11 15,3-1 23-15,13 0-4 16,-1 0 6-16,3-1-1 0,5-2 4 16,2 0 0-16,0-1-3 15,1-1 5-15,-3 4-5 16,0-3 0-16,-1 2-4 16,-4 4 4-16,-3-2 0 15,0 3-1-15,-5 2 1 16,-2-2 0-16,1-1 1 15,-5-1-6-15,-2-4 5 16,-2 1-8-16,0-2 8 0,0 1 0 16,0 2 0-1,-2-3 3-15,-11 1-1 0,1-2 1 16,-4 0-3 0,-1-3 0-16,-5 0 1 0,0 0-1 15,-1 0-8 1,-1 0-2-16,0 0 1 0,2 0-6 15,4-1 6 1,3-3 0-16,5 3-19 0,2-1 0 16,2-3-20-16,2 0-47 15,2-4-145-15</inkml:trace>
  <inkml:trace contextRef="#ctx0" brushRef="#br0" timeOffset="201022.8">11910 6646 340 0,'0'0'15'0,"0"0"43"0,0 0 23 15,0 0-46 1,0 0-23-16,0 0-12 0,-6-3 3 16,6 1 11-1,12-1-11-15,6 0 33 0,6-1 9 16,4-3-21-16,3 2 4 15,2 0-8-15,4-2-3 16,2-1-1-16,1 4-15 0,-2-3 7 16,-7 3-6-1,-6 1 0-15,-5 1-4 0,-8 1-2 16,-5 1-5 0,1 0 4-16,-3 0-10 0,1 0-18 15,-4 0-72 1,1 0-99-16</inkml:trace>
  <inkml:trace contextRef="#ctx0" brushRef="#br0" timeOffset="204537.87">10406 7553 301 0,'0'0'24'0,"0"0"45"0,0 0-21 16,0 0-22-16,0 0-7 0,0 0 3 15,0 0 15 1,-7-5-6-16,7 3 1 0,-3 2 8 16,3 0-2-1,0 0-8-15,-1 0-13 16,1 0-14-16,-2 0-3 15,2 12-8-15,-1 5 8 0,1 4 1 16,0 3 1-16,0-4 0 16,0 2 1-16,0-2-3 15,1-3-1-15,6-3-1 0,-4-2 4 16,0 0-5 0,0-4 2-16,-1-1-8 15,1-4-26-15,0 0-32 16,0-3-65-16,0 0-164 15</inkml:trace>
  <inkml:trace contextRef="#ctx0" brushRef="#br0" timeOffset="205284.22">10363 7483 63 0,'0'0'292'16,"0"0"-276"-16,0 0 54 0,0 0-10 15,0 0 2 1,0 0-43-16,-21-37 2 0,21 35 1 15,0 0-1 1,0 2-9-16,0-3 15 0,0 0-19 16,0-1-6-16,5-1 2 0,7 0-4 15,5 0 10 1,3 2 0-16,2 0 8 16,2 3-3-16,4 0-9 15,2 0-1-15,2 0 5 16,-1 6-5-16,-3 5-2 15,-1 0 0-15,-3 3 0 0,-3 2-1 16,-2-1 0-16,-2 1-1 16,-1 0-1-16,-4-1-4 15,0 0 4-15,-3 2 0 16,-1-1 0-16,-4 1-1 16,0 1-3-1,-4 0-2-15,0-1 6 16,0-1-5-16,0-2 5 0,0 0-1 15,-7 0 3 1,-7 0 1-16,-3 0-2 0,-3 0-2 16,-4-2-4-16,-1 2-4 15,0-4 8-15,-5-3 1 16,0-2 0-16,-1-2-4 16,-2-1 4-16,3-2-2 15,3 0 2-15,2 0 0 16,8 0 3-16,0 0-3 15,1 0 3-15,2 0-2 0,2 0 1 16,1 0-2 0,2 0-4-16,5 0-1 0,1 0 4 15,1 0-9-15,2 0-15 16,0 0-5-16,0 0-23 16,0-3 9-16,0-3-57 15,11-2-76-15,7-3-137 16</inkml:trace>
  <inkml:trace contextRef="#ctx0" brushRef="#br0" timeOffset="205785.08">11164 7492 286 0,'0'0'48'16,"0"0"58"-16,0 0-37 15,0 0-22-15,0 0-15 16,0 0 2-16,-10-2 1 16,8 2-17-16,2 0-4 15,0 0 0-15,0 0-13 16,0 0-1-16,0 0 0 15,0-1 2-15,15-4 1 0,3-1 2 16,6-2 19 0,1-1-5-16,2 1-16 15,0 2 1-15,-3 1-1 0,-8 2-6 16,-3 3-1 0,-5 0-33-16,-5 0-6 0,-3 6-22 15,0 3 6 1,0 3-63-16,-3-3-108 0</inkml:trace>
  <inkml:trace contextRef="#ctx0" brushRef="#br0" timeOffset="206003.13">11240 7565 226 0,'0'0'26'0,"0"0"-2"0,0 0 6 16,0 0 38-1,0 0-21-15,0 0 2 0,21 5 3 16,-7-5-21-16,3 0-14 0,-3-5-4 16,7 3-6-1,-4-1 7-15,0 2-14 16,2 0-15-16,-2-1-105 16,5-4-170-16</inkml:trace>
  <inkml:trace contextRef="#ctx0" brushRef="#br0" timeOffset="206943.01">11859 7295 294 0,'0'0'48'0,"0"0"39"15,0 0-7-15,0 0-26 16,0 0-24-16,0 0-15 15,-12-23-13-15,18 19 2 16,8-2-1-16,-1 1 1 0,3 1 14 16,0 1 6-16,0 3-15 15,-4 0 6-15,-2 0-14 16,-1 0 6 0,-4 8-1-16,-2 4-4 0,-3 3-2 15,0-1-3-15,-3 3 3 16,-11 0-3-16,-2-3-8 15,-1 0 9 1,-1-4-10-16,2-1-1 0,3-3 10 16,-1-1-7-16,4-2 7 0,2-2 2 15,5-1-5 1,2 0 6-16,1 0 0 16,0 0-12-16,0 0 11 15,0 0-6-15,1 0 7 16,10 0-1-16,2 0 2 15,4-1-2-15,0-3 3 0,3 3 1 16,2 1 0-16,2 0 2 16,1 0 5-16,-1 0-4 15,0 0-4-15,-3 9 1 16,-2 3-2-16,-5 2 0 16,-2 3-2-16,-5-1 2 15,-2 1 3-15,-1-1-2 16,-4-2-1-16,0 2 5 15,0-4-6-15,0 2 0 16,-13 0-4-16,-4-2 4 16,-5-2-1-16,-1-2 1 0,-5-2 0 15,-2 1 0 1,-1-4 0-16,0-3 1 0,2 0 13 16,3 0 0-1,0 0 9-15,6-7 4 0,0 0-25 16,4 0 2-16,2 1-4 15,5 4-6-15,3 1-22 16,0 1-43-16,0 0-119 0</inkml:trace>
  <inkml:trace contextRef="#ctx0" brushRef="#br0" timeOffset="207862.93">10769 8249 387 0,'0'0'28'16,"0"0"3"-16,0 0 22 0,0 0-27 15,0 0-19 1,0 0 12-16,0-9-9 15,0 9 16-15,0 0-4 16,0 0-14-16,0 3-5 16,0 8-3-16,0 7 1 0,0 3 26 15,0 1-27-15,0 2 3 16,-2 1-1-16,-1-3 1 16,-1-1 1-16,0-3-4 15,-1-1-1-15,2 0 0 16,3-4 2-1,0 0-1-15,0-1 1 0,0-6 1 16,0 2-4-16,0-3 1 16,0-1 0-16,0-1 0 15,8 0 1-15,3-1 3 0,0-2 0 16,3 0-2 0,3 0 8-16,5 0-4 0,4 0 10 15,2-2-1 1,2-4-4-16,-3 0 0 0,-2 0 0 15,-4 4-10 1,-6-1 0-16,-2 1-1 0,-5 2-12 16,-2 0-17-16,1 0-25 15,-4 0-6-15,-3 0-87 16,0-1-183-16</inkml:trace>
  <inkml:trace contextRef="#ctx0" brushRef="#br0" timeOffset="208143.14">10851 8415 345 0,'0'0'69'15,"0"0"-64"-15,0 0 52 16,0 0-6-16,0 0-19 0,0 0-3 16,101-42-9-16,-81 35 9 0,1 2-15 15,-5-1-9 1,-4 2-2-16,-3 2-3 0,-3 2-27 16,-3 0-36-1,-3 0-111-15,0 0-134 0</inkml:trace>
  <inkml:trace contextRef="#ctx0" brushRef="#br0" timeOffset="208432.99">10834 8297 276 0,'0'0'148'0,"0"0"-104"16,0 0 16-16,0 0-28 0,0 0-10 15,0 0 7 1,57-30 2-16,-32 23-8 0,0-1 4 16,1-1-15-1,1 2-9-15,-2 3-2 16,1 3-1-16,-1 1-48 0,-2 0-60 15,-3 0-170-15</inkml:trace>
  <inkml:trace contextRef="#ctx0" brushRef="#br0" timeOffset="208672.79">11537 8252 535 0,'0'0'3'0,"0"0"20"15,0 0-4 1,0 0 7-16,103-23-11 0,-76 20 7 16,-6 1-2-1,-5 2-20-15,-9 0 0 0,-7 4-41 16,0 11-22-1,-13 2-153-15</inkml:trace>
  <inkml:trace contextRef="#ctx0" brushRef="#br0" timeOffset="208833.15">11574 8376 69 0,'0'0'281'0,"0"0"-262"15,0 0 70 1,0 0-68-16,0 0-8 0,97-24-13 16,-74 21-19-16,-3-2-274 0</inkml:trace>
  <inkml:trace contextRef="#ctx0" brushRef="#br0" timeOffset="209683.03">12135 8153 392 0,'0'0'63'15,"0"0"45"-15,0 0-40 0,0 0-25 16,0 0-5-16,0 0-20 16,-40-29 13-16,37 26-14 15,0-4-8-15,3 3 10 16,0-2-6-16,0-1 3 15,0 0-11-15,0 2-3 16,10 1-2-16,1-2 6 16,2 5-4-16,2 0 1 15,6-1-3-15,-2 2 0 0,4 0 3 16,-1 0-3 0,-2 0 0-16,-1 0 0 0,-1 0-2 15,-3 0 2 1,-3 0-1-16,-1 0 8 0,-3 0-7 15,0-1 1 1,-1-2 0-16,-3 0 7 0,1 0 12 16,-1-1 3-16,-1 0 9 15,2-2-11-15,-2-1 2 16,-3-1-5-16,3 2-4 16,-3 0-1-16,0-2-1 15,0 2-1-15,0 3-4 16,0-1-3-16,0 1 9 15,0 2-9-15,0 0-1 0,0 1-2 16,0 0 0-16,0 0-1 16,0 0 1-16,0 0-1 15,0 0 2-15,0 0-1 16,0 0-2 0,0 0 1-16,0 0-8 0,0 0 8 15,0 12-2 1,0 4 2-16,0 2 0 0,-3 3 0 15,3 2 0 1,0 0 1-16,0 2 1 0,0 1-4 16,0 3 4-16,0-2-2 0,0 2 0 15,0-3 1 1,0-1-1-16,0 1 0 0,0-2-14 16,0-3 8-1,0-3-10-15,0 1-26 0,0-2-36 16,0 0-36-1,0-5-34-15,0-2-144 0</inkml:trace>
  <inkml:trace contextRef="#ctx0" brushRef="#br0" timeOffset="212753.2">10896 8969 191 0,'0'0'38'16,"0"0"52"-16,0 0 6 16,0 0-24-16,0 0-17 15,0 0-28 1,0 0 8-16,-15-2-1 0,15 2-8 15,-2-1 7 1,2 1-9-16,0 0-6 0,0 0-5 16,0 0-11-16,0 0 1 0,0 0-3 15,-1 10-4 1,1 8 4-16,0 7 0 0,0 2 1 16,0 3-2-1,0-2 3-15,0-1 0 0,0-3-2 16,0 0 0-1,0-4 3-15,1-4-3 0,-1-3 0 16,2-4 0-16,-1-2 0 16,2-2-2-16,-2-2-12 15,1-1-15-15,-2-1-28 0,6-1-41 16,-3 0-113 0,0-8-138-16</inkml:trace>
  <inkml:trace contextRef="#ctx0" brushRef="#br0" timeOffset="213103.24">10842 8890 420 0,'0'0'16'16,"0"0"41"-16,0 0 2 0,0 0-42 0,0 0-14 16,0 0-1-1,-3-4 9-15,6 1 0 0,10-2 29 16,5 1 2 0,5-4-20-16,0 2-3 0,0 1-4 15,2 0-11 1,-2 3-4-16,-1 1 3 0,-1 1-3 15,-2 0-3 1,-1 0-6-16,-4 0-16 0,-1 0-26 16,-4 0-6-16,-5 5-23 0,-1 3-66 15,-3-1-76 1</inkml:trace>
  <inkml:trace contextRef="#ctx0" brushRef="#br0" timeOffset="213423.11">10866 9075 333 0,'0'0'36'0,"0"0"-31"15,0 0 34 1,0 0 17-16,0 0-6 0,0 0-7 16,36 12-8-16,-17-12 3 0,1 0-15 15,3 0 5 1,4 0-10-16,1-8 5 16,1-1-8-16,-4 4-11 15,-4 0-2-15,0 4-4 0,1 1-33 16,-1 0-55-1,-1 0-90-15</inkml:trace>
  <inkml:trace contextRef="#ctx0" brushRef="#br0" timeOffset="213672.77">11485 9036 474 0,'0'0'5'15,"0"0"19"-15,0 0 18 16,0 0-19-16,0 0-6 16,82-5-5-1,-76 5-10-15,-3 0-2 0,-3 5-54 16,0 5-65-1,-2 2-183-15</inkml:trace>
  <inkml:trace contextRef="#ctx0" brushRef="#br0" timeOffset="213852.77">11498 9147 225 0,'0'0'99'15,"0"0"-83"1,0 0 72-16,0 0-37 0,0 0-15 15,0 0-6 1,66 1-20-16,-44-1 2 0,1-3-10 16,5-2-2-16,5 0-17 15,4-2-118-15</inkml:trace>
  <inkml:trace contextRef="#ctx0" brushRef="#br0" timeOffset="214602.92">12365 8777 419 0,'0'0'48'16,"0"0"31"-1,0 0-24-15,0 0-20 0,0 0 11 16,0 0-1-16,0-19-12 16,0 19-4-16,0 0-4 15,0 0 0-15,0 0-7 0,0 0-3 16,-5 0 3 0,-5 14-17-16,-3 5 2 15,-1 4-3-15,3 1 2 16,-3 1-2-16,3 2 3 15,-2 3-3-15,5 0 7 16,2 1-6-16,2-1 2 16,4-2 0-16,0-4-3 0,0-2 2 15,0-6-4 1,10 0 1-16,5-2 1 0,0-5 4 16,4 2-3-16,1-7 1 15,1-2-2-15,0-2-1 16,-2 0 1-1,4 0-1-15,-4-5 0 0,-1-4-2 16,-2-3-10-16,-4 0 9 0,0 2 4 16,-5-3 0-1,-2 2 0-15,-3-1 1 0,-1 1 0 16,-1 2 4 0,0-2-3-16,0 1-4 15,-9 2 2-15,-4 3-6 16,1 0 1-16,-6 5-8 0,-2 0 13 15,0 0 0 1,-6 0 0-16,1 1-2 0,5 6-7 16,-2 3-62-16,0 0-10 15,5-1-94-15,2-2-240 16</inkml:trace>
  <inkml:trace contextRef="#ctx0" brushRef="#br0" timeOffset="-213163.75">11046 9813 406 0,'0'0'39'0,"0"0"1"16,0 0 43-16,0 0-51 16,0 0 2-16,0 0-11 0,-3-44 1 15,-3 40 12 1,-1-4-15-16,1 3 1 0,0 0 9 16,0 1-4-16,1 4 20 15,-2 0-37-15,1 0-4 16,-1 0-6-1,-3 0-2-15,-1 14 2 0,0-2 1 16,2 5-1-16,-1 3 0 0,7 2 0 16,0 1 0-1,3 0-1-15,0 1 1 0,0 0 0 16,0-4 0 0,9-1-1-16,4 0 0 15,2-5 1-15,3-2-2 16,0-4 1-16,1-2 1 0,1-5 0 15,-4-1 3 1,-1 0 0-16,0 0-1 0,-2-10-1 16,-2-2 2-16,-2-1-3 15,3-1 5-15,-3-2-4 16,0 2 1-16,-1-1-2 16,0 3 2-16,3 2-5 15,-1-1 6-15,2 5-5 16,0-1 2-16,4 2 0 15,-1 3-3-15,3 0 4 16,0 2-2-16,-5 0 0 16,1 0 0-16,-1 4 1 15,-2 8-9-15,0 3 7 0,-3 1 2 16,3 1-7 0,-4 3 6-16,-1-4-10 0,-2 1-2 15,1-2 7 1,-2 1-15-16,0-5 19 15,0 1-10-15,-2-4-9 16,1-2-18-16,1-1-17 0,3-5-33 16,0 0-192-16</inkml:trace>
  <inkml:trace contextRef="#ctx0" brushRef="#br0" timeOffset="-212913.54">11628 9825 475 0,'0'0'139'16,"0"0"-130"-16,0 0 42 16,0 0-11-16,0 0-7 15,102-43 1-15,-74 35 7 16,-3 3-24-16,-4 3-16 0,-4 2-1 15,-7 0-9 1,-4 0-54-16,-6 2-26 16,0 9-28-16,-2 2-169 0</inkml:trace>
  <inkml:trace contextRef="#ctx0" brushRef="#br0" timeOffset="-212713.55">11713 9900 55 0,'0'0'315'0,"0"0"-293"16,0 0 55-16,0 0-27 0,0 0 13 16,0 0-13-1,24 7 0-15,-6-7-16 0,6 0-12 16,2-2-11 0,3-6-2-16,4 1-9 0,4 0-33 15,0-2-96 1,3-4-388-16</inkml:trace>
  <inkml:trace contextRef="#ctx0" brushRef="#br0" timeOffset="-211913.56">12607 9593 596 0,'0'0'14'16,"0"0"21"-16,0 0 38 15,0 0-35-15,0 0 8 16,0 0 3 0,4-53-11-16,-4 48-8 15,-3-1-25-15,-11 3-1 0,-3 2 1 16,-3 1-3-16,-4 0-2 15,-1 1 0 1,0 10 0-16,-1 2 1 0,5 1 2 16,2-4 0-16,5 3-6 0,3-3 2 15,3 0-17 1,2 1 10-16,3-5-10 0,2 2 8 16,1-1-4-1,0 0 1-15,0 0 11 0,0-1 2 16,4 0-1-1,7 0 0-15,2 0 2 0,2-1 1 16,4-2 1-16,1-3-2 16,2 2 3-1,2 0-3-15,0-1 0 0,-3 2 4 0,0-2 6 16,-1 2-3 0,-1 2 1-16,-3 2-6 15,-3-1 4-15,-4 3-7 16,2 0 1-16,-5 1-1 15,-2 2 0-15,-4 0 0 16,0 3 1-16,0-1-1 0,-3-4-4 16,-7 1 3-16,-4-1-22 15,-1-5 20 1,-2 1 0-16,-3-2-5 16,-1-2 7-16,2-2 1 0,4 0 2 15,-1 0-2-15,5-8 1 16,3-1-1-1,4-3 0-15,1-3 2 0,3 1-1 16,0-3 2-16,0 1 3 0,7-2-3 16,1 1 2-1,6 0 5-15,0 1-8 0,0-1 6 16,4 3 7 0,1 0-6-16,1 0 3 15,2 0 0-15,2 2-2 16,-3-3-4-16,1 4-3 15,-4 1-3-15,-5 3-3 16,-1 1-26-16,-3 5-45 0,-1-2-49 16,-2 2-112-16</inkml:trace>
  <inkml:trace contextRef="#ctx0" brushRef="#br0" timeOffset="-210723.63">11207 10405 142 0,'0'0'40'0,"0"0"20"16,0 0 69-1,0 0-40-15,0 0-9 0,0 0-34 16,0 0 19 0,-22-14-28-16,21 14-30 0,1 12-7 15,-2 15 0 1,1 12 17-16,1 3 9 0,0 0-7 15,0-1-12 1,0-3 4-16,0-3-10 0,0-6-1 16,0-7 2-16,0-5-2 15,-2-6 0-15,1-6 1 16,-1-2 0-16,2-3 3 16,0 0-2-16,0 0 3 15,0 0-1-15,-3-2-4 16,0-12 0-16,0-6-19 15,3 3 6-15,0-3-3 0,0 3 7 16,0 2 4-16,11 4 3 16,3 1 1-1,1 5 0-15,3 0 1 0,-1 2 0 16,2 2 1 0,0-3-1-16,-1-2 0 15,0 1 3-15,0-4-3 16,-3-1 5-16,0-2 3 0,0 0 6 15,-6-2 2 1,0-2 0-16,-2 1 8 0,-4 1-11 16,-1 3-8-16,-1 1 13 0,-1 4-8 15,0 3 0 1,2 3 0-16,-2 0-9 0,0 0-1 16,0 0-3-1,0 0-18-15,0 0 13 0,0 16 8 16,0 8 1-1,0 4 4-15,3 2-2 0,-2 1-2 16,4-1-1-16,1-4 3 16,-1-2-3-1,0-4 0-15,1-3 1 0,2-3-2 16,2-1-10-16,0-6-37 16,2-2-4-16,6-3-48 15,-3-2-103-15</inkml:trace>
  <inkml:trace contextRef="#ctx0" brushRef="#br0" timeOffset="-210483.63">11786 10510 601 0,'0'0'33'0,"0"0"-28"15,0 0 38-15,0 0-19 16,0 0 2-16,101-38-12 0,-76 33 0 16,-2 2 4-1,0-1-5-15,-8 4-13 0,-4 0-5 16,-6 0-25 0,-5 9-38-16,0 11-14 15,-12 1-107-15</inkml:trace>
  <inkml:trace contextRef="#ctx0" brushRef="#br0" timeOffset="-210303.7">11865 10634 314 0,'0'0'77'16,"0"0"-10"-16,0 0 37 0,0 0-59 16,0 0-10-1,0 0-7-15,93-24-17 16,-67 16-7-16,1 3-4 15,3 0-10-15,1-2-125 0,1 2-283 16</inkml:trace>
  <inkml:trace contextRef="#ctx0" brushRef="#br0" timeOffset="-209623.54">12717 10316 204 0,'0'0'363'15,"0"0"-335"1,0 0 57-16,0 0-29 0,0 0-8 16,0 0 10-1,22-75-22-15,-22 69-1 0,0-3-18 16,-3 4-4-1,-7-1 0-15,2 4-11 0,-2 1-2 16,-5 1 0-16,-2 0 9 16,-2 9-3-16,-2 7 2 15,3 3-8-15,2 2-4 16,4-1 2-16,3 4 0 16,6-3-3-16,3 0 4 15,0-4-9-15,0-1-1 16,7-4-7-16,4-2 11 15,4-3-3-15,1-4 1 16,2-3 5-16,0 0 4 16,-2 0-4-16,1-10 4 0,-1-3 3 15,-1-1-1 1,2-3 2-16,-4 0 0 0,2 0 5 16,-6 3 5-1,0 2-5-15,-3 2 18 0,-3 3-15 16,-3 4 8-1,1 3 9-15,-1 0-16 0,0 0-12 16,0 0-1-16,0 0-1 0,0 0-1 16,0 3-11-1,2 11 9-15,-1 6 4 0,2 6 7 16,0 3-5 0,0 3-1-16,0 5-1 0,0 1 0 15,0 1 2 1,-1-3 3-16,-1-7-10 15,3 0 5-15,-2-7 0 16,3 1 0-16,-2-4-8 0,-2-1 0 16,1 0-32-16,-1-6 15 15,2-3-39-15,-1-2-52 16,-2-4-62-16,0-3-405 16</inkml:trace>
  <inkml:trace contextRef="#ctx0" brushRef="#br0" timeOffset="-205120.87">8791 3718 252 0,'0'0'14'0,"0"0"12"0,0 0 20 16,0 0-8-1,0 0-20-15,0 0 27 16,0 0 2-16,-52 0-4 0,50 0-14 16,1 0-11-1,-1 0 3-15,1 0-3 0,1 0-5 16,0 0-4-1,-2 0 0-15,2 0-7 0,0 0-2 16,0 0 5-16,0 0-3 0,0 0-4 16,0 0 0-1,0 0 1-15,8 0 0 0,7 0 2 16,7 0 8 0,3 0-2-16,5 0 2 0,0 0 0 15,7-5 1 1,2-7 0-16,4 1-2 0,1 0-5 15,-1-1 0 1,-1 0 0-16,-2 3-3 0,-3 1 0 16,-7 4 1-16,-9 4-4 15,-5 0-20-15,-7 0-24 16,-3 4-19-16,-4 6-31 16,1-3-157-16</inkml:trace>
  <inkml:trace contextRef="#ctx0" brushRef="#br0" timeOffset="-204563.39">9155 3503 363 0,'0'0'20'0,"0"0"0"0,0 0 31 16,0 0-12-1,0 0-38-15,0 0 0 0,0 0 3 16,-7-3-3 0,18 3 12-16,4 0 0 0,6 0 15 15,4 5-8-15,7 0 8 16,-1 2-3-16,2 1-10 16,-2 1-9-16,1 0 1 15,-4 1 3-15,2 1 0 16,-5 2 0-16,-4 2-9 15,0 2-1-15,-3 0 0 16,-5 2 1-16,2 3-1 16,-1 4-1-16,-2 2 0 0,-2 1 1 15,-4 0 0 1,0-3 1-16,-6-1 1 0,0-5 0 16,0 0-2-1,0-3-6-15,-3-1 2 0,-6-2 2 16,-1-1-18-1,-1-5-14-15,2-1-13 0,-4-2-90 16,2-5-187 0</inkml:trace>
  <inkml:trace contextRef="#ctx0" brushRef="#br0" timeOffset="-203903.75">10168 3447 349 0,'0'0'67'16,"0"0"-21"-16,0 0 43 0,0 0-36 16,0 0-22-16,0 0-2 15,0-27 8-15,0 23-14 16,-3 2 3 0,-9 1-16-16,4 1-10 0,-2 0 7 15,-2 0 1-15,0 4 5 16,-2 9-6-1,0 4-2-15,0 4 1 0,-2 6-4 16,4 1-1-16,-1 2 0 16,2-1 3-16,2 1 4 0,4-4-8 15,3-1 0 1,2-1-4-16,0-3 0 0,0-2 4 16,10-1-1-1,2-4 2-15,7-2-1 0,1 0 4 16,4-4-2-1,4-2-1-15,0-6 4 0,5 0-4 16,2 0 2-16,3-6 11 0,-2-5-3 16,0-3 0-1,-3 0-9-15,-2 0 1 16,0 1-3-16,-4 1-1 16,-3 4 1-16,-4 2 1 15,-4 0 3-15,-6 4-8 16,-1 1 7-16,-3 1-5 15,-3 0 2-15,0 0-12 16,0 0-14-16,0 0-4 16,3 0-29-16,-3 3-27 15,3 6-134-15</inkml:trace>
  <inkml:trace contextRef="#ctx0" brushRef="#br0" timeOffset="-195903.28">11087 3629 304 0,'0'0'17'0,"0"0"41"0,0 0 25 16,0 0-27-16,0 0-16 0,0 0-21 16,0 0-2-1,-20-11 6-15,16 11-12 16,4-3 0-16,-2 3 10 16,1-1 0-16,-2-1-3 0,0 2 10 15,-2-3-14 1,-1 3 8-16,2 0-4 0,-5 0-6 15,6 0 1 1,0 0-13-16,0 0 5 0,0 0-5 16,3 0 0-16,-2 0 3 15,2 0-3-15,0 0-1 16,-1 0 1-16,-1 0-1 16,2 0 0-16,-1 0 1 15,-1 0 0-15,2 3-2 16,0-3 2-16,0 2-9 15,0 0 9-15,0 0-5 16,0 1 4-16,11 2 0 0,7-5 1 16,4 2 0-16,5-2 9 15,3 0-7-15,1 0 18 16,2 0-17-16,0-4 4 16,2-4-4-16,-2 4-1 15,-4-2 1 1,-5 2-1-16,-5 4-2 0,-4-1 0 15,-3 1-23 1,-5 0-2-16,-2 0-18 0,2 0-13 16,-2 0-30-16,-2 0-99 0,0 0-241 15</inkml:trace>
  <inkml:trace contextRef="#ctx0" brushRef="#br0" timeOffset="-195293.54">11731 3466 413 0,'0'0'48'0,"0"0"17"15,0 0-28-15,0 0-19 16,0 0-17-16,0 0 0 16,0-4 2-1,0 4-6-15,0 0 6 0,0 0-3 16,0 0 2-1,0 0 4-15,0 0 10 0,0 0 9 16,0 0 9-16,0 0-7 16,0 0-1-16,0 0 2 15,0 0-7-15,0 0 2 0,0 0-9 16,0 0-2 0,0 0 3-16,0-3-8 15,0 3 5-15,0-3-5 16,0 3-7-16,0 0 3 0,0 0 3 15,0 0-4 1,0 0-2-16,0 0-6 0,0 3-10 16,0 14 6-16,0 7 10 0,0 2 7 15,6 7-7 1,1 3 1-16,2 7 2 16,-1 1-2-16,2 1-1 15,1-6 1-15,-1-5 0 16,2-7-2-16,-3-8-4 15,0-6 2-15,1-6-41 16,2-4-30-16,0-3-24 16,0-2-51-16</inkml:trace>
  <inkml:trace contextRef="#ctx0" brushRef="#br0" timeOffset="-194853.58">11719 3401 391 0,'0'0'45'0,"0"0"12"0,0 0 35 16,0 0-52-1,0 0-27-15,0 0-2 0,-8-2-1 16,8 2 2 0,0 0-12-16,0 0-2 15,0 0-2-15,2 0 4 16,15-1 19-16,5-2 14 0,3-1-11 15,2 0-9 1,-2 1-7-16,-2 0-4 0,2 3 0 16,-1-1-2-16,-2-1-20 15,-4 1-10 1,-1 1-27-16,-8 0-5 0,-3 0-36 16,-5 0-51-16,-1 7 2 15,0 4-49-15</inkml:trace>
  <inkml:trace contextRef="#ctx0" brushRef="#br0" timeOffset="-194553.4">11837 3598 243 0,'0'0'30'16,"0"0"24"-16,0 0 48 0,0 0-44 16,0 0-31-16,0 0 25 15,0 14-31-15,9-12-4 16,2-2 3-16,5 0 7 0,1 0 1 16,5 0-13-1,3 0-10-15,-1-5 0 0,-1 1-5 16,-3 0-1-1,-2 2-29-15,-2 1-36 16,-4-2-54-16,-4 0-87 16</inkml:trace>
  <inkml:trace contextRef="#ctx0" brushRef="#br0" timeOffset="-193673.54">11382 3470 186 0,'0'0'80'0,"0"0"18"0,0 0-6 15,0 0-47-15,0 0-22 0,0 0 2 16,-2 0 3 0,2 0 1-16,0 0-8 15,0 0 3-15,0 0-9 16,0 1-4-16,0 1-2 0,0 1-6 15,2 2 14 1,7 1-7-16,1 0-2 0,2 1 1 16,0 2-2-16,3 2-5 15,0-2-2-15,3 4 8 16,-3 0-6-16,0-1 3 0,-2 1-2 16,0-1-3-1,-2 0 0-15,-2-1 1 16,1-1-1-16,-4-1 0 15,0-2 0-15,0-2 0 16,0-1 0-16,-1 1 0 0,-1-1 0 16,-1-1 0-1,0-1 0-15,-1-2 0 0,-2 2 0 16,0-2 0 0,0 1-3-16,0 2 3 0,0 3-1 15,0 3-1 1,0 6 4-16,0 3-2 0,-12 6 0 15,-5 5 0 1,-6 5-2-16,-6 2-7 0,-8 3-101 16,-5-1-199-16</inkml:trace>
  <inkml:trace contextRef="#ctx0" brushRef="#br0" timeOffset="-189603.49">12381 3641 199 0,'0'0'38'0,"0"0"13"0,0 0 32 16,0 0-39-1,0 0-25-15,0 0 1 0,0 0-2 16,0-6-4 0,0 6 6-16,0 0 1 0,0 0 13 15,0 0-22-15,0 0-4 16,0 0-3-16,2 0-4 16,5 0 0-16,5 0 20 15,5 0-8-15,3 0 11 16,6 0 4-16,2 0-15 15,5 0-5-15,1-7-4 16,2 0 0-16,3-2-3 16,-3 3 2-16,-2-1-1 15,-7 3-1-15,-6 1-1 16,-8 0 0-16,-9 2-1 0,-4 1-20 16,0 0-26-1,0 11-13-15,-14 4-121 0</inkml:trace>
  <inkml:trace contextRef="#ctx0" brushRef="#br0" timeOffset="-189121.97">12654 3416 180 0,'0'0'252'0,"0"0"-234"15,0 0 34-15,0 0-10 16,0 0-41-16,0 0 5 15,6-3-6-15,6 3 9 0,4 0 8 16,4 6-2 0,1 0-5-16,1 0 4 15,2 5 2-15,0-2-16 0,-3 4 14 16,1 1-7-16,-1 1-5 16,0 4 0-16,0-2-2 15,-2 0-1 1,-2 1-2-16,-4 0 3 0,-4 2 0 15,-3-1-9 1,-6 6 9-16,0 0 4 0,0 3-4 16,-8-3-9-16,-5-2-10 15,-2 1-25-15,0-7-11 16,-1 0-17-16,2-5-103 0,-2-2-93 16</inkml:trace>
  <inkml:trace contextRef="#ctx0" brushRef="#br0" timeOffset="-188543.64">13390 3417 235 0,'0'0'235'0,"0"0"-205"0,0 0-1 16,0 0-5-16,0 0-24 15,0 0 7-15,4 0-4 16,-4 8 31-16,0 1-22 15,0 2 9-15,0 0-3 16,0-1-3-16,0 2-9 0,0-1 5 16,0 3 3-1,0 3-11-15,0-3 0 0,0 2 4 16,0 1-7 0,-1 1 1-16,-1 1 0 15,1 1 0-15,1-3-1 16,0-1 0-16,0-2-2 0,0-4 2 15,0-1 0 1,4-3 0-16,8-1-1 0,0-2 1 16,0-2 0-16,6-1 2 15,-1 0 0-15,2 0 17 16,3-1-11-16,-1-7-1 16,1 2 0-16,-1 0-4 15,0-1-3-15,-3 1 0 16,-2 2-5-16,-2 1-9 15,-4 1-37-15,-3-1-9 16,-2-1 5-16,-2-2-46 16,-3-1-88-16</inkml:trace>
  <inkml:trace contextRef="#ctx0" brushRef="#br0" timeOffset="-188253.13">13449 3609 271 0,'0'0'12'16,"0"0"64"-1,0 0 17-15,0 0-27 0,0 0-18 16,0 0-19-1,72-28-15-15,-53 22-1 0,-1 2-8 16,-1 0-5-16,0 1 3 0,-5 1-3 16,0 2-13-1,-4-2-44-15,-4 2-63 16,-2 0-73-16,-2 0-43 16</inkml:trace>
  <inkml:trace contextRef="#ctx0" brushRef="#br0" timeOffset="-187953.38">13504 3466 99 0,'0'0'374'0,"0"0"-308"0,0 0 10 16,0 0-14-1,0 0-29-15,0 0-20 0,-13-10-9 16,13 5-1 0,9 0 4-16,4-2 5 0,5 1-3 15,-1-2 2-15,2 5 0 0,2-3-7 16,-2 0-2 0,4 2-2-16,-3 3 0 0,0-1-9 15,-2 2-53 1,-6 0-43-16,-2 0-148 15</inkml:trace>
  <inkml:trace contextRef="#ctx0" brushRef="#br0" timeOffset="-185763.55">14207 3520 205 0,'0'0'65'0,"0"0"-1"0,0 0 58 15,0 0-53 1,0 0-29-16,0 0-11 15,0 0 2-15,-21 2-17 16,21-2-3-16,0 0-10 0,0 0-1 16,0 0-2-16,0 1 2 15,0-1 0 1,0 2 2-16,12-1-2 0,6 0 0 16,9-1 7-1,7 0 0-15,5 0 9 0,1 0-5 16,0 0-8-1,0 0-2-15,-4-2 3 0,-1-1-4 16,-4 1 0 0,-4-1-26-16,-3 0-18 0,-3 1-24 15,-5-1-74-15,-5-1-75 0</inkml:trace>
  <inkml:trace contextRef="#ctx0" brushRef="#br0" timeOffset="-185413.34">14523 3347 520 0,'0'0'25'0,"0"0"-7"0,0 0 27 16,0 0-28-1,0 0-17-15,0 0 2 16,20-2 0-16,3 2 3 16,6 5-2-16,2 3 3 0,0 1 6 15,1 1-3-15,-3 2 0 16,0 2-5 0,-4 5-2-16,-5 1-1 0,-4 5 1 15,-7 0-2 1,-3 0 6-16,-4 3-4 0,-2-3-2 15,0 1-5 1,0-1-34-16,0-3-33 0,0-5-69 16,0-6-208-16</inkml:trace>
  <inkml:trace contextRef="#ctx0" brushRef="#br0" timeOffset="-184653.22">15082 3282 614 0,'0'0'7'0,"0"0"8"15,0 0 37-15,0 0-33 16,0 0-12-16,0 0-5 16,-44 68 16-16,38-41-4 0,3-1-6 15,1 1 11-15,2-3-13 16,0-2-6-16,0-2 4 16,0 1 4-1,9-4-7-15,3-5 2 0,0 1-2 16,3-4 2-1,0-2-3-15,0-5-3 0,-2-2 3 16,3 0-5-16,-2 0 3 0,0-2-1 16,-3-9 3-1,1 0 1-15,-3 0 4 0,-3-2-4 16,-3 1-1 0,-1 0 0-16,-2 2 0 0,0 2 0 15,0-1 0 1,0 4 7-16,0 0-5 15,0 1 0-15,0 3 9 16,-2 0-8-16,1-2 4 0,1 3 1 16,0 0-7-16,0 0-1 15,0 0 0-15,0-3-2 16,0 3-4-16,0-2-2 16,7-2 8-16,5 0 2 15,3 0 1-15,-1 1-2 16,0 0-1-16,0 0 0 15,4 1-1-15,-3 1 1 16,-2 1 0-16,2 0 0 16,-2 0-6-16,-2 0 4 15,-2 4 2-15,1 8-3 0,-2 1 1 16,-1-1-1-16,-2 4 3 16,2-1-1-16,-4 3 1 15,0-4 0 1,0 2 4-16,0-2-3 0,2-1-2 15,-2-2-5 1,1-1-17-16,2-2-23 0,0-2-29 16,-2-3 3-16,2-3-83 15,0 0-145-15</inkml:trace>
  <inkml:trace contextRef="#ctx0" brushRef="#br0" timeOffset="-184323.09">15576 3446 522 0,'0'0'63'15,"0"0"-27"-15,0 0 18 16,0 0-34-16,0 0-18 15,0 0-2-15,19 0 5 16,-5 0 11-16,4 0 7 16,4 0-6-16,2 0 10 0,5-4-14 15,-1 1-3 1,2-2-2-16,-4 2-5 0,-2 2-1 16,-4-4-2-1,-2 3-19-15,-4-1-21 0,-3 0-10 16,0 0-27-16,-3-1-29 15,-3 0-117-15</inkml:trace>
  <inkml:trace contextRef="#ctx0" brushRef="#br0" timeOffset="-183983.5">15815 3263 168 0,'0'0'361'0,"0"0"-314"16,0 0-2-16,0 0-3 15,0 0-38-15,0 0 2 16,6-3-2-16,9 3 8 0,-2 0-4 16,5 0 1-1,3 8 2-15,3 1 11 16,3 3-12-16,-1 0-1 15,0 1 1-15,-7 3-5 16,1 1-5-16,-4 0 0 0,-4 7-6 16,-4 0 14-1,-4 3-11-15,-2 0 3 0,-2 2-14 16,0-1-29-16,0-3-42 16,0-2-105-16</inkml:trace>
  <inkml:trace contextRef="#ctx0" brushRef="#br0" timeOffset="-183503.51">16280 3185 473 0,'0'0'15'16,"0"0"22"-16,0 0 30 0,0 0-30 16,0 0-34-16,0 0 21 15,-3-2-7 1,3 2-17-16,0 9 2 0,0 9-2 16,0 6 26-1,0 5-6-15,0 0-8 0,5 2 5 16,-2 1-10-16,1-3 0 15,-1 1-7-15,0-2 7 16,2-4-7-16,-2-6 1 16,1-6-2-16,-2-2 1 15,1-3-13-15,-2-3-13 0,3-1-37 16,-1-3-41 0,-3 0-133-16</inkml:trace>
  <inkml:trace contextRef="#ctx0" brushRef="#br0" timeOffset="-183163.15">16376 3179 454 0,'0'0'21'0,"0"0"17"15,0 0 41-15,0 0-56 16,0 0-17-16,0 0 2 16,2-1-5-16,0 15 3 15,2 4 30-15,0 4-2 0,-1 4-17 16,1 0 5 0,1 2-13-16,1 1-1 0,1-6-4 15,-3 4-3 1,1-4-1-16,1-3 2 0,-2 0-4 15,1-4-5 1,1-2-7-16,-2-5-41 0,-1-2-29 16,0-5-47-16,-3-2-130 15</inkml:trace>
  <inkml:trace contextRef="#ctx0" brushRef="#br0" timeOffset="-182893.33">16346 3399 81 0,'0'0'309'15,"0"0"-240"-15,0 0 25 16,0 0-26-16,0 0-47 15,0 0-3-15,-3-4-8 16,3 3-10-16,9-2 0 16,4 0 8-16,5-1-8 0,3 0-30 15,-2-1-76 1,1-3-269-16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8:44:31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20723 2414 57 0,'0'0'15'16,"0"0"-11"-16,0 0 61 16,0 0 8-16,0 0-6 0,0 0 8 15,0 0 11-15,0 0-27 16,1 0-15-16,-1 0-19 15,2 0 4-15,-1 0-14 16,1-2-8-16,-2-2 7 16,1 0-5-16,-1 0-9 15,0 0 0-15,0 0 0 16,2 0 1-16,-1-2-3 16,1 0-4-16,1-1 1 15,0 1 5-15,1-3 0 16,-3 3 14-16,2-3-10 0,-3 2 5 15,0-1-9-15,0 1 0 16,0 0 7-16,0 1-7 16,0 2 1-16,0 0 5 15,0 4-5-15,0 0-2 16,0 0-5-16,0 0-5 16,0 0 3-16,0 0-5 15,0 8 5-15,0 7 8 16,-6 1 0-16,-1 2-3 15,-2 6 3-15,0 5-2 16,0-2 2-16,0 5 0 16,2-2 0-16,2-5-16 0,1-6 11 15,-2-3-3 1,5-6 5-16,1-4 1 0,0-3 2 16,0-2-8-16,0-1-7 15,0 0 15-15,0 0 2 16,0 0 5-16,0-6-7 15,0-11-4-15,0 3 4 16,0-7 2-16,0 2-2 16,0 0-3-16,0 3-24 15,0-1 11-15,5 3 9 16,0-1 3-16,-1 0 4 16,-1 5 14-16,2-2-4 15,-2 3-8-15,1 4-1 16,-2 2-2-16,-1 0-4 0,-1 3 4 15,0 0 1-15,0 0 0 16,0 0-3-16,0 0-11 16,0 3-3-16,0 11 15 15,0 3-1-15,0 3 6 16,0 1 4-16,0 1-2 16,0-4-2-16,0-3-2 15,0-3-1-15,0-4 1 16,0-4 1-16,0-2-2 15,0-2 0-15,0 0 3 16,0 0 0-16,0-6-3 16,0-8-4-16,0-5 4 15,0-1 1-15,0-2-1 0,3 3-8 16,-2 5 1 0,-1 4-19-16,0 4-15 0,0 6 16 15,0 0-66-15,0 0-68 16,0 14 143-16,0 2 9 15,0 0-24-15</inkml:trace>
  <inkml:trace contextRef="#ctx0" brushRef="#br0" timeOffset="138373.56">6027 7034 55 0,'0'0'0'16,"0"0"-33"-16,0 0 33 15,0 0 4-15,0 0-1 16,0 0-3-16,0 0 10 15,0 0 57-15,-12 0 19 16,12 0 10-16,0 0-2 0,0-4-42 16,0 2-36-16,0 2-8 15,0-4 2-15,-3 2-3 16,0-2-6-16,0 0 1 16,-1-3 0-16,-1 0-2 15,-1 0 1-15,2 0 0 16,1 2 2-16,0 3 14 15,1 1 5-15,1 1-22 16,-2 0-15-16,-2 0 15 16,-2 0 0-16,-3 0-3 15,-1 10-2-15,0 1 3 16,1 3-2-16,6 3 1 16,4 2-4-16,0-1-2 0,0 1-19 15,4-2 22 1,8-4-12-16,0-3 8 0,0-5 10 15,1-5-5-15,-1 0 9 16,0 0-4-16,2-2 2 16,-2-13 3-16,1-2 8 15,-4-2 4-15,-3 1 0 16,-4-2-12-16,-2 2 14 16,0 0-17-16,-8 2 3 15,-4 7-5-15,-3 2 0 16,5 2 0-16,-1 3 9 15,1 0-9-15,2 2 12 16,2 0-7-16,0 0-5 16,-2 4-5-16,0 7 5 0,2 4-3 15,3 2-1-15,3 1-3 16,0-2-4-16,0 0-3 16,0-7-16-16,0 1 28 15,6-5 1-15,-3-4-18 16,0-1-12-16,0 0 31 15,3-1 1-15,-5-12 9 16,1-4 1-16,-2-3-9 16,0 0 0-16,0 0-3 15,-15 5 1-15,4 3-8 16,-2 2-9-16,1 6 12 16,0 2-2-16,0 2 9 15,3 0-2-15,-1 10 1 16,-2 7 3-16,6 5 2 15,0 3-6-15,6 1-4 0,0-2-11 16,0-2 2-16,0-3 2 16,12-4-17-16,1-4 5 15,1-6-5-15,-2-5 19 16,4 0 2-16,-1-5 2 16,0-11-7-16,-1-6 11 15,-3-3-2-15,-3 0 3 16,-5-1-10-16,-3 5-3 15,0 6-3-15,-8 4-14 16,-6 2 30-16,0 6 3 0,-1 1-1 16,3 2 20-1,0 0-12-15,2 4-11 0,2 9 3 16,2 2-3-16,5 4 1 16,1 3-2-16,0-2-12 15,0-2 14-15,7-3 6 16,1-5-6-16,2-6-3 15,1-4 3-15,-2 0-1 16,4-7 2-16,-4-9 2 16,0-5 3-16,-2-2 5 15,-5 0 13-15,-2 3-17 16,0 5 5-16,-3 5-12 16,-9 5 29-16,-2 5-4 15,0 0 21-15,2 0-43 0,-3 17 1 16,9 3-4-16,1 4-1 15,4-1-2 1,1 1-6-16,0-5-3 0,0-2-10 16,6-4 19-16,7-8-2 15,-1-4 4-15,3-1 0 16,0-1 1-16,4-17 7 16,-2-2 10-16,-1-4-6 15,-1-1-3-15,-7 3 0 16,-3 2-6-16,-5 4-2 15,0 6-9-15,-2 5-12 16,-10 5 3-16,-5 0 18 16,4 13 0-16,-2 11 5 15,0 4-4-15,6 5 4 0,3 0-5 16,4-3-2-16,2-6-7 16,0-6-10-16,5-6-3 15,7-7-8-15,9-5 14 16,-3 0 8-16,3-21 5 15,-1-7 2-15,-1-6 1 16,-2-1 6-16,-6-1-3 16,-5 7-3-16,-6 5-3 15,0 9-15-15,-14 9 18 16,-6 6 6-16,1 0 4 16,0 4-8-16,4 10-1 15,3 3 3-15,6 1-4 0,5-1-11 16,1-3-21-16,0-2-33 15,7-6-19-15</inkml:trace>
  <inkml:trace contextRef="#ctx0" brushRef="#br0" timeOffset="140356.9">3892 8147 24 0,'0'0'10'15,"0"0"36"-15,0 0 8 0,0 0 7 16,0 0 48-16,0 0-18 16,0 0-32-16,-3 0-34 15,2 0-11-15,-1 0 9 16,1 0 1-16,-1 0-13 15,1 0-11-15,-2 0 0 16,-2 0 1-16,-1 0 1 16,-1 0-4-16,1 0 1 15,0 0-1-15,0 4 2 16,0 6-2-16,2 5 1 16,2 3-4-16,2 1 0 0,0 1-7 15,2-2-13 1,8-3 4-16,0-5 11 0,1-4 10 15,4-3 0-15,-3-3-1 16,-2 0 1-16,-4 0 3 16,0-5 7-16,-3-1 4 15,3-3 0-15,-3-1-2 16,-3-2-11-16,0 1 2 16,0 0-3-16,0-3 2 15,-9 4-1-15,0-1-1 16,1 3-6-16,-2 4 6 15,1 2 0-15,0-2-14 16,2 4 12-16,1 0 0 16,-2 0 2-16,1 0-1 0,1 6 1 15,-1 4 0-15,2 2 0 16,2 2 0-16,0 0-9 16,3 0 2-16,0-3-6 15,0-1-7-15,3-3 14 16,3-3 6-16,1 0-6 15,-1-4 2-15,2 0 2 16,1 0 2-16,-3-2 2 16,1-8 4-16,1-2 7 15,-5 0-7-15,-2-1 2 16,-1-1-8-16,0 2 11 16,0-1-11-16,-6 3 0 15,-3 2-1-15,-1 3-1 0,2 3 0 16,-1 1-13-1,-1 1 10-15,-2 0-8 0,4 0 12 16,1 6 0-16,-2 4 1 16,3 4 0-16,2 3 4 15,-1 1-9-15,2 4 4 16,3 1 1-16,0-3 1 16,0-2-1-16,0-8-21 15,0-3 11-15,0-4-10 16,8-2 13-16,1-1 0 15,1 0 7-15,-1-5 1 16,0-9 13-16,2-3-3 16,-3 0-6-16,-3 1-2 15,-2-1-3-15,-3 2-3 0,0 0-11 16,0 1 5-16,-5 3-23 16,-2 3-13-16,-2 4 45 15,0 4 0-15,3 0 3 16,1 0-3-16,2 0 0 15,-1 0 2-15,3 8-2 16,-1 7 0-16,2-1-5 16,0 4-20-16,0-2-14 15,0-1-3-15,6-5 3 16,1-6-22-16,1-4 27 16,4 0 27-16,0-4 7 0,-3-9 5 15,0-1 15 1,-2 0-1-16,-1 2-9 0,-4 4 0 15,-2 1-8-15,0 0 3 16,0 3 14-16,0 2 0 16,-2 1 31-16,-4 1-43 15,-4 0 9-15,1 0-16 16,-3 6-15-16,-3 5 14 16,6 0 1-16,1 2-19 15,3-1-30-15,3-2-16 16,2-1-27-16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35:04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12484 11097 384 0,'0'0'7'16,"0"0"8"-16,0 0-14 16,0 0-1-16,0 0 40 15,0 0-37-15,0 0 1 16,-34-33 1-16,19 49-5 15,-8 5 16-15,-3 9-3 0,-4 3 1 16,0 9 16-16,5 2-24 16,5 3 19-16,5 0-19 15,12 2 7-15,3-3-2 16,9-5-9-16,17-4 4 16,7-11-6-16,8-9 0 15,1-8 8-15,9-9 6 16,-2 0-14-16,2-21 11 15,1-10-10-15,-4-6 12 16,-2-7-8-16,-9 0 2 16,-6-1 4-16,-11-2-11 15,-10 0-2-15,-10 3 2 16,0-1 0-16,-9 7-5 0,-12 5 5 16,-7 4-8-16,-5 5 1 15,-6 7-10-15,-2 6 13 16,-1 5-25-16,6 6 18 15,6 2 6-15,3 15-9 16,4 8-1-16,0 6-26 16,4 5-2-16,1 3-50 15,7 1-104-15</inkml:trace>
  <inkml:trace contextRef="#ctx0" brushRef="#br0" timeOffset="382.8">12542 11533 263 0,'0'0'19'0,"0"0"-15"15,0 0 22-15,0 0 50 16,0 0-31-16,0 0 11 16,65 25-42-16,-65-4-4 15,0 8 31-15,0 9-23 16,-14 9 0-16,-10 11-7 15,-6 7 6-15,-9 10 14 16,-8 7-30-16,-7 6 6 16,-4 3 3-16,-9 7 1 15,-2 6 4-15,-3 10-9 16,0 11-4-16,1 0-3 0,3-2 7 16,10-11-9-16,10-19 3 15,17-14 0-15,11-16 3 16,10-15-3-16,5-13-2 15,5-11 1-15,0-8-1 16,0-6 1-16,0-6-5 16,0-4-7-16,0 0-6 15,0-11-40-15,8-16-112 16</inkml:trace>
  <inkml:trace contextRef="#ctx0" brushRef="#br0" timeOffset="1815.59">12615 11422 197 0,'0'0'4'0,"0"0"15"0,0 0 35 15,0 0-3 1,106 84 3-16,-64-50 8 0,12 10 8 16,12 7 32-16,14 7-36 15,9 6-29-15,2 5-37 16,-1 5 6-16,-5 1 1 16,-4 1-5-16,-4-4 16 15,3 1-18-15,-2-4 0 16,4-2 7-16,3-6-2 15,3-3 12-15,-1-3-3 16,-4-7-5-16,-5-4 16 16,-8-8-24-16,-9-7 1 15,-9-8-2-15,-8-5 6 16,-12-2-14-16,-5-4 2 0,-8-1-28 16,-5 4-3-16,-8-1-25 15,-6 2-51-15,0 5-85 16,-20 4-99-16</inkml:trace>
  <inkml:trace contextRef="#ctx0" brushRef="#br0" timeOffset="2632.56">11668 13379 74 0,'0'0'70'0,"0"0"-28"0,0 0 1 16,0 0 32-16,0 0-9 15,0 0-7-15,-51-70-25 16,50 55-8-16,-2-2 12 15,0-3-10-15,0 0 21 16,-1-2-22-16,-4-4-14 16,-4 2 23-16,-3 4-32 15,-5 1-1-15,-3 9 22 16,-10 7-16-16,-7 3-9 16,-9 8 0-16,-8 17 0 15,-1 8 5-15,0 9 0 16,6 1 5-16,8 2 5 15,11 1-13-15,13 0 15 16,12 0-16-16,8 1 0 0,0 1 14 16,27-5-15-16,10-4 0 15,10-8-3-15,9-6 10 16,7-8 2-16,4-5-9 16,1-12 1-16,1 0 1 15,1-10 0-15,2-14 4 16,-2-8-6-16,2-4 0 15,-1-9 14-15,-7-5-14 16,-9-3 0-16,-8-4-5 16,-13-1 5-16,-9 1-4 15,-10 2-3-15,-12 4 7 16,-3 5 0-16,-13 10-22 0,-18 7-1 16,-13 5 22-16,-12 7-4 15,-13 7-2-15,-10 0 7 16,1 4-3-16,2 3 2 15,12 3 2-15,11 0-1 16,17 0 0-16,13 0-7 16,17 0-18-16,6 0-66 15,20 3-132-15,20-3-5 16</inkml:trace>
  <inkml:trace contextRef="#ctx0" brushRef="#br0" timeOffset="3367.14">14389 12807 294 0,'0'0'5'16,"0"0"5"-16,0 0 75 16,0 0-32-16,0 0-6 15,0 0 3-15,-2-35-27 16,-5 35-11-16,-8 8-12 0,-9 15 0 15,-3 7 10 1,-4 6 8-16,1 3-12 0,5 6 23 16,4 2-25-16,9-4 23 15,3 3-26-15,9-5 11 16,0-4 5-16,9-3-14 16,12-6-1-16,7-6-2 15,8-9 0-15,7-3 26 16,9-9-18-16,5-1-5 15,3-1-3-15,3-19 0 16,-1-4 5-16,-1-5-5 16,0-7 0-16,-5-3 0 15,-1-8 2-15,-11-3 7 16,-8-4-9-16,-12 1 1 0,-10 0-2 16,-14 3 1-16,0 3 0 15,-21 8 3-15,-13 7-2 16,-10 8 11-16,-14 9-12 15,-14 7-16-15,-17 8-11 16,-17 0-13-16,-7 17-30 16,-2 6-106-16,1 9-92 15</inkml:trace>
  <inkml:trace contextRef="#ctx0" brushRef="#br0" timeOffset="4191.39">11318 13590 317 0,'0'0'10'0,"0"0"-10"15,0 0 26-15,0 0 56 16,0 0 18-16,0 0-82 16,3-19 11-16,-9 19-15 15,-12 8 3-15,-4 8-17 16,-7 6 0-16,-2 7 17 15,-8 9-6-15,-7 8-9 16,-11 12 5-16,-4 4-6 16,-5 2 20-16,-4 4-16 15,-1 3-2-15,-7 5 19 16,-3 7-15-16,-2 2 9 0,-2 2-16 16,-1 1 2-16,-1-1-2 15,2-1 3-15,1-8-3 16,7-6 0-16,13-5 1 15,7-8 2-15,12-7-3 16,9-7 0-16,8-6 7 16,7-12 1-16,8-4 1 15,1-5-9-15,6-3 2 16,1-5-5-16,4-5 7 16,1-2-8-16,0-2-4 15,0-1-68-15,9 0-15 16,15-18-37-16,4-14-196 15</inkml:trace>
  <inkml:trace contextRef="#ctx0" brushRef="#br0" timeOffset="4935.76">11451 13551 349 0,'0'0'0'16,"0"0"0"-16,0 0 25 16,95 20 21-16,-58-3 6 15,2 7-5-15,0 1-3 16,1 8 1-16,5 7-23 15,5 12 17-15,10 6 29 16,4 7-47-16,3 5-14 16,1 0 7-16,3 5-7 15,5 4 12-15,8 0-10 16,5 1-3-16,7-4 5 0,2-3-2 16,4-3 4-1,-1-6-13-15,-1-3 1 0,-3-10 19 16,-1-6-15-16,-5-7-1 15,-8-4 3-15,-10-5-7 16,-15-6 2-16,-6-3-2 16,-9-4 0-16,-8-4 8 15,-10-4-6-15,-10-4-4 16,-7-1-5-16,-7-3-5 16,-1 1-9-16,0-1-55 15,0 0 9-15,-6 0-28 16,-6-8-364-16</inkml:trace>
  <inkml:trace contextRef="#ctx0" brushRef="#br0" timeOffset="5699.99">14836 13138 188 0,'0'0'24'0,"0"0"-5"16,0 0-1-16,0 0 25 15,0 0-4-15,0 0 19 16,2 36-2-16,-2-23-20 15,-5 1-3-15,-2 3-11 16,1 4 7-16,-6 8 19 16,-3 8-31-16,-3 5 4 0,-4 7 2 15,0 2-16 1,-4 10 21-16,-1 10-18 0,-7 13 4 16,-2 14 20-16,-4 7-23 15,-1 4 2-15,-2-1-13 16,3-7 5-16,4-8 4 15,6-12-9-15,8-14 0 16,10-12 1-16,2-9 2 16,4-11-4-16,4-9 1 15,2-12 0-15,0-3-7 16,0-7 7-16,0-2-1 16,0-2-1-16,0 0-43 15,6-3 37-15,9-17-12 16,3-10-55-16,4-6-36 15,4-8-174-15</inkml:trace>
  <inkml:trace contextRef="#ctx0" brushRef="#br0" timeOffset="6329.99">14962 13151 421 0,'0'0'35'0,"0"0"-6"16,0 0 6-16,0 0 14 16,0 0-7-16,0 0-32 15,53-64 11-15,-44 58 0 16,-4 1-6-16,-1 4 9 16,-4-1-14-16,2 2 5 15,-2 0 16-15,0 0-20 16,4 0-7-16,7 0-4 0,5 0 4 15,6 8 43 1,1 6-24-16,3 4-18 0,3 9 12 16,5 4 4-16,8 8 10 15,7 6-17-15,4 7-9 16,2 4 29-16,1 6-31 16,3 4 7-16,5 7 6 15,4 6-11-15,4-1 11 16,-2-3-16-16,-6-7 0 15,-9-11-2-15,-1-7 5 16,-9-3-3-16,-2-8 0 16,-4-3 4-16,-3-4-13 15,-2-3 11-15,0-4-3 16,0-3 1-16,-1-1-23 0,-5-4 19 16,-3-3-26-16,-5-4-13 15,-3-1 6-15,-8-1-27 16,-6 1-31-16,-3-2-27 15,0-4-223-15</inkml:trace>
  <inkml:trace contextRef="#ctx0" brushRef="#br0" timeOffset="9639.17">12003 12518 496 0,'0'0'22'0,"0"0"-13"0,-80-31 11 16,56 22 43 0,1 1-30-16,3 2-18 0,2 3-8 15,-2 0 6-15,1 3-17 16,-1-3 8-16,-9 3-4 15,-2 0 0-15,-6 0 1 16,-9 0 4-16,-7 3-5 16,-2 4 0-16,-5 0-6 15,-1 3 16-15,-3 3-10 16,1 0 0-16,1 0 1 16,-2 4 2-16,7 4-3 15,-3 3 0-15,5 2 5 16,4 4-1-16,1 2-3 15,0 1-1-15,-5 2 0 16,-9 5-1-16,-9 3 1 0,-6 6 0 16,-6 5 1-16,-1 4 1 15,-5 5-2-15,-2 0-3 16,2 0 3-16,9-1-5 16,15-3 9-16,12-3-8 15,14 0 4-15,12-2-1 16,5 4-5-16,7 0 6 15,-2 2 0-15,2 4 5 16,-3 2-4-16,-4 1-2 16,-1-2-1-16,2-1 2 15,2 3 1-15,2 1-1 16,7 4 0-16,0 3-3 0,3 2 7 16,6-3 3-16,0 0-5 15,3 1 9-15,0 0-3 16,0-2-7-16,0 2 3 15,12 0-4-15,3-3 3 16,3-1-2-16,10-4 1 16,2-2-2-16,7-5 0 15,3 1 5-15,5-2-5 16,4 2 0-16,2-1 2 16,3-2-2-16,1-4 0 15,3-4-3-15,0-9 3 16,5-5 0-16,3-8-1 15,2-5 2-15,4-6-1 0,3-3 7 16,5 0-1 0,2 0 1-16,0-2-7 0,-1 3 0 15,-1-3 6-15,-2-1-6 16,2-6-2-16,-1-2 2 16,-1-3 2-16,-2 0-2 15,-1 0-1-15,-4 0 1 16,-4 0 2-16,-6 3-2 15,-7-3 0-15,-2 0-2 16,-1 0 5-16,1 0 4 16,1 0-7-16,5-7 0 15,1-2 1-15,1-2 1 0,6-2-2 16,-4 1-3 0,4-2 3-16,-2-3 0 0,-2 0 0 15,-2-2 0-15,-6-1-1 16,-3 1 2-16,-4-4-1 15,-3 0 0-15,0-7 0 16,0-4 0-16,-1-2 0 16,0-3-3-16,-1 2-6 15,-5 1 2-15,-4 0-5 16,-10 3 12-16,-7 3-3 16,-9 0 3-16,-2 2 0 15,-5 0 7-15,0-1-6 16,0 2 1-16,0-3 3 15,0-3-5-15,10-4-1 16,7-1-4-16,3-3 3 0,0-3-3 16,2 5 4-1,-4 0-7-15,-1 0 8 0,-3 3 0 16,-3 0 2-16,-2-2-2 16,-2 0 0-16,-2-1 3 15,-2-3 2-15,-2 0-4 16,1 0 2-16,-2 0 0 15,0-3 1-15,0-1-4 16,-6-1 0-16,-3-4 2 16,-2-6-1-16,2 1 2 15,0-2-3-15,-2-1 2 16,2-2 0-16,-1-3-2 0,0-4 0 16,3-4 0-16,-1 2 1 15,2 0-1-15,-4 4-3 16,5 6 3-16,-2 1-2 15,-2-1 6-15,-1 3-5 16,-1 3 1-16,-5 2 0 16,-1 5 4-16,-7 2-4 15,-4 3 0-15,-3 3-3 16,-5-2 9-16,0 1-9 16,-5 4 3-16,0-1 0 15,-6 7-1-15,-3 2 5 16,-5 3-4-16,0 3 3 0,-6 2-3 15,0 1 0 1,-1 2-2-16,0 3 2 0,-1-1 4 16,2 1-1-16,0-1-6 15,0-3 3-15,5 1 0 16,1-2 4-16,6 1-4 16,0 3-1-16,-3 8 1 15,1 5 3-15,-9 2-2 16,0 6-1-16,-2 10 0 15,-1 4-4-15,-1 1 4 16,6 0-3-16,6 3-1 16,6-1-12-16,10 4 15 15,4 1-56-15,6-2-102 0,3-6-302 16</inkml:trace>
  <inkml:trace contextRef="#ctx0" brushRef="#br0" timeOffset="76047.42">18996 11807 197 0,'0'0'207'0,"0"0"-177"0,0 0 19 16,0 0 38-16,0 0-32 16,0 0-20-16,0 0 23 15,21-46-19-15,-21 46-9 16,0 0-30-16,0 13 9 16,0 20 4-16,-15 15 53 15,-8 10-17-15,-3 1-33 16,2-2-7-16,0-4 5 15,5-5-10-15,2-7-3 16,4-8 10-16,4-7-11 16,5-10 0-16,2-8-2 15,2-4-3-15,0-4-6 16,0 0 10-16,6-3 1 0,18-22 46 16,10-11-42-16,8-11 2 15,3-12 8-15,0-4-12 16,2-12-2-16,-3-6 0 15,-4 2-4-15,-3-1-5 16,-4 5 2-16,-6 13 7 16,-5 15 7-16,-5 18-7 15,-7 15-7-15,-5 7 7 16,-1 7 0-16,-3 0-10 16,1 9-6-16,-1 20-1 15,-1 15 16-15,0 10 2 16,-7 6 4-16,-5 2 2 15,-2-2-6-15,1 7 10 0,4 0-11 16,-4-1 0 0,2-5 10-16,2-7-10 0,2-9-7 15,1-9-6-15,2-5-3 16,-4-6-23-16,-1-6-70 16,-4-6 13-16,-2-11-91 15,-1-2-161-15</inkml:trace>
  <inkml:trace contextRef="#ctx0" brushRef="#br0" timeOffset="76206.42">19086 12131 642 0,'0'0'75'0,"0"0"-12"15,0 0-1-15,0 0-35 0,0 0 0 16,0 0-17 0,92-11 5-16,-53 11 4 0,-1 6-19 15,-6 2-3-15,-3-2-68 16,-4-3-18-16,-7-3-65 15,-6 0-309-15</inkml:trace>
  <inkml:trace contextRef="#ctx0" brushRef="#br0" timeOffset="76535.78">19529 11957 379 0,'0'0'181'15,"0"0"-128"-15,0 0 1 16,0 0 2-16,83-61 9 15,-59 61-53-15,1 0-1 0,-2 18 22 16,-2 7-24-16,-3 5 6 16,-8 2-6-16,-2 1-6 15,-5-3-3-15,-3-7 0 16,0-5-7-16,0-5 7 16,-3-8 0-16,-2-2-16 15,4-3 16-15,-1 0 21 16,2 0 17-16,0-12-12 15,0-9-14-15,0-6-18 16,0-2 11-16,5-3-10 16,5 3 2-16,1 5 1 15,2 5-29-15,5 4-35 16,3 3 5-16,4 4-37 0,4-1-106 16,-1 3-168-16</inkml:trace>
  <inkml:trace contextRef="#ctx0" brushRef="#br0" timeOffset="76833.14">20105 11847 368 0,'0'0'255'0,"0"0"-243"15,0 0 24-15,0 0 41 16,-90 72-27-16,56-44-40 16,7 0-6-16,6-6 0 15,6-1-1-15,9-7-3 16,5-4-11-16,1-6-1 0,0-4 9 15,10 0-7-15,9-7 10 16,7-14 12-16,1-4-7 16,-6-2-5-16,-4 3-3 15,-4 7-7-15,-5 6 4 16,-5 8 9-16,-3 3-6 16,0 5-5-16,0 14-3 15,2 6 11-15,-1 5 0 16,2-3-1-16,3-2-23 15,5-8-125-15,5-8-132 16</inkml:trace>
  <inkml:trace contextRef="#ctx0" brushRef="#br0" timeOffset="77200.97">20315 11933 410 0,'0'0'56'0,"0"0"31"15,0 0 27-15,0 0-91 16,0 0 23-16,0 0-27 15,-78 39 7-15,51-8-19 16,8 0-6-16,9-3-1 16,4-5-8-16,6-6-15 15,0-4 15-15,9-7-17 16,19-6 12-16,9 0 13 16,12-20 9-16,4-6 3 15,1-10 2-15,-2-6-14 16,-6-8 22-16,-4-8-19 15,-8-8 4-15,-6 0-7 16,-10 5-2-16,-9 12 2 0,-6 14 2 16,-3 15-2-16,0 13 27 15,-1 7-27-15,-16 20 0 16,-2 19 19-16,-10 13-10 16,-1 6 0-16,2 2-9 15,6 2-3-15,8-5-1 16,7-9-83-16,7-10-61 15,0-9-398-15</inkml:trace>
  <inkml:trace contextRef="#ctx0" brushRef="#br0" timeOffset="77689.03">20618 12076 569 0,'0'0'18'16,"0"0"10"-16,0 0 49 15,0 0-40-15,0 0-9 16,28-79-16-16,10 48-9 16,6-9 19-16,4-6-5 15,7-9 36-15,6-10-34 16,9-9 8-16,11-8 0 0,16-13-21 15,13-4 4 1,9-3-10-16,2 4 5 0,-4 3 14 16,-3 1-19-16,-2 3 6 15,2 5 5-15,-1 6-4 16,-4 8 2-16,-3 6-9 16,0 12 10-16,0 6-16 15,-3 7 6-15,-9 7 0 16,-9 4 3-16,-15 7-3 15,-9 3 1-15,-10 2-2 16,-14 4 6-16,-10 5-3 16,-10-1-2-16,-9 3 0 15,-3 0 1-15,-1 4 3 16,-2-1-4-16,1-1-3 16,1 0-9-16,-1 2-1 0,0 0-47 15,1 3-18-15,4 0-21 16,5 0-263-16</inkml:trace>
  <inkml:trace contextRef="#ctx0" brushRef="#br0" timeOffset="78815.75">23324 9794 427 0,'0'0'19'16,"0"0"-15"-16,0 0 13 15,0 0 9-15,0 0-12 16,0 0-14-16,-30-5-38 16,30 5 18-16,0 0 14 15,0 0 6-15,0 0 25 16,0 0-2-16,0 0 11 0,0 0 29 16,0 0-23-16,0 0 9 15,0 0-17-15,1 0-29 16,14 0-6-16,12 0 3 15,12 0 0-15,8 2 3 16,4 0 1-16,6-2-4 16,-1 0 0-16,-3 0 0 15,-11 0 6-15,-16 0-6 16,-14 0 0-16,-12 1-4 16,0 6-10-16,-19 9 14 15,-23 6 8-15,-12 8 38 16,-5 4-15-16,-3 2-29 15,4 3-1-15,6-3 8 16,5 0-7-16,6-7-2 0,11-7 0 16,12-5 8-16,8-5-15 15,6-7 7-15,4-3 0 16,0-2 8-16,0 0-7 16,0 0 14-16,0-5-15 15,0-5-9-15,0-5 6 16,7 6-9-16,8 3-12 15,0 6 22-15,4 0 2 16,5 11 5-16,1 11-3 16,2 2-2-16,5 6 9 15,-2 1-8-15,1-1-1 16,-1 0 6-16,0-3-6 0,-4-6 0 16,3-3-1-16,-1-6-59 15,-1-5-17-15,0-4-61 16,-5-3-224-16</inkml:trace>
  <inkml:trace contextRef="#ctx0" brushRef="#br0" timeOffset="79197.55">23871 10156 566 0,'0'0'0'0,"0"0"-7"16,0 0-27-16,0 0 34 16,0 0 19-16,0 0-5 15,73 9 24-15,-43-9-21 16,-2-13-10-16,-5-4 2 16,-6 0-9-16,-7-3-2 15,-10 1-17-15,0 5-29 16,-10 6 29-16,-16 5 19 15,-10 3 6-15,-6 3 9 16,-3 16-12-16,6 6 18 16,10 4 0-16,11 2-19 15,12 3-2-15,6 0-9 16,9-3 9-16,21-3 7 16,11-5-1-16,6-6 13 0,3-6-19 15,4-7 0-15,-6-4 0 16,-5-1-78-16,-10-17-158 15</inkml:trace>
  <inkml:trace contextRef="#ctx0" brushRef="#br0" timeOffset="79518.42">24321 10103 588 0,'0'0'33'16,"0"0"-33"-16,0 0 0 0,0 0 17 15,0 0 12-15,0 0 5 16,45 79-6-16,-37-43-4 16,-2 0 16-16,-2-2-38 15,-2-4 4-15,-1-10-5 16,1-10 5-16,-2-3-6 16,0-5 0-16,0-2 0 15,0 0 18-15,4-4 17 16,2-14-16-16,4-7-16 15,5-4 0-15,6-1-6 16,6-2 2-16,0 6 1 16,-3 4-8-16,-5 8-11 0,-4 6-2 15,-4 3-48 1,-1 4-51-16,-4 0-243 0</inkml:trace>
  <inkml:trace contextRef="#ctx0" brushRef="#br0" timeOffset="79716.73">24691 10186 638 0,'0'0'6'0,"0"0"-2"15,0 0 15-15,0 0 31 16,0 0-11-16,-6 89-3 16,-1-60-33-16,-1-3 4 15,-2-3-1-15,3-7-6 16,-1 1 0-16,2-7-2 15,3-3-54-15,0-7-15 0,3 0-176 16</inkml:trace>
  <inkml:trace contextRef="#ctx0" brushRef="#br0" timeOffset="79849.64">24808 9990 467 0,'0'0'0'0,"0"0"-57"16,0 0-169-16,0 0 145 16</inkml:trace>
  <inkml:trace contextRef="#ctx0" brushRef="#br0" timeOffset="80188.64">24954 10135 458 0,'0'0'38'16,"0"0"47"-16,-41 75 7 15,22-37-56-15,-2 4 5 16,6-1-26-16,1-3 0 16,3-4-8-16,5-9-5 15,3-9-2-15,3-7 0 16,0-7-8-16,0-2 8 16,0 0 4-16,9-11 22 15,12-10-18-15,5-6-5 16,3-6 0-16,-2-5-3 15,4-2-14-15,-1 3 12 0,0 8-35 16,-6 12 28-16,-8 13-1 16,-7 4 3-16,-7 8 7 15,-2 18 0-15,-3 7 2 16,-17 6-9-16,-1-1 8 16,0-2-4-16,9-4 3 15,4-5-59-15,8-4-107 16,1-9-99-16</inkml:trace>
  <inkml:trace contextRef="#ctx0" brushRef="#br0" timeOffset="80599">25407 10270 609 0,'0'0'0'0,"0"0"-15"0,0 0 15 16,0 0 6-16,-100-24 19 15,54 43-11-15,1 10 0 16,2 5-8-16,7 7-5 16,8 0 1-16,10-4-2 15,9-1-19-15,9-7-8 16,0-9-1-16,18-9 15 16,12-8 13-16,10-3 11 15,11-4 4-15,2-16-9 16,1-7 0-16,1-8 13 15,-6-8-17-15,-4-10 0 0,-5-6 4 16,-2-3-6 0,-5-2-15-16,-7 5 2 0,-3 7-14 15,-11 12 20-15,-6 15 7 16,-6 19-15-16,0 6 15 16,-14 20 0-16,-16 19 29 15,-16 11-7-15,-9 12-1 16,-6 10-2-16,-2 4-19 15,4 2-7-15,5-5 1 16,5-12-90-16,4-7-115 16</inkml:trace>
  <inkml:trace contextRef="#ctx0" brushRef="#br0" timeOffset="87063.43">23633 9121 9 0,'0'0'16'0,"0"0"-15"16,0 0 9-16,-96 34 45 15,73-25-15-15,1-1 11 16,1-1-23-16,-1-1-3 16,4-3 23-16,-1-1-18 15,2-1 13-15,1 2 18 16,1 2-23-16,0-1-17 15,-2 0-6-15,0 2-5 16,-1-1 28-16,1 4-23 0,-2 2-2 16,-4 6 17-16,-7 7 3 15,-8 8-4-15,-4 8 1 16,-2 8-16-16,5 0-6 16,1 8-1-16,4-2-7 15,1 3 19-15,2 0-14 16,1 3 2-16,5-2 1 15,2 0-5-15,8 1 2 16,4-1-3-16,6 1-2 16,3 0 2-16,2 1 6 15,0 3-8-15,5 0 2 16,10 2 0-16,0-1 5 16,6-6-7-16,1-3 0 0,-1 0 7 15,4-5-7-15,1 2 1 16,0-4 0-16,6-3 2 15,2-6 8-15,7-2-11 16,4-5 3-16,5-3 7 16,8-3-4-16,2-2-5 15,-1-3 12-15,0 0-10 16,-3-4-2-16,2 0-1 16,3 2 0-16,5-4-1 15,1 2 13-15,5-1 1 16,-2 1 4-16,-1-1-15 15,0 1 15-15,2-1-17 16,-3 1 0-16,1-1 10 16,1-4-1-16,0-1-4 0,0-1 10 15,2-2-8 1,-3 0-7-16,-5-3 8 0,-3 0-8 16,-1-3 15-16,-2-2-14 15,-2 0-2-15,-2 0-1 16,-5 0 2-16,2 0 3 15,1-1-3-15,-1-5 0 16,1-2 5-16,0-4 1 16,-4 0-6-16,1-2 4 15,-5-1 0-15,-3 1-4 16,-2-3 0-16,-2 1 0 16,2-2 0-16,-2-1 0 0,1-3-3 15,-1 0 1 1,2-2 4-16,-2-1-5 0,2-2 3 15,-2-1 0-15,-1-2 0 16,-5-1-4-16,-2-3-1 16,-2-2 5-16,-7 0-7 15,-2-1-4-15,-6-2 10 16,-3 1-6-16,-3-2 3 16,0 0 3-16,-5-3-8 15,-1-1 8-15,0-3-9 16,-3-7 3-16,-13-5 3 15,-9-3-4-15,-5-2 6 16,-7 4 2-16,-7 0 0 16,-3 0 6-16,-5-3 0 15,-1 1 0-15,1 0-6 0,1 2 0 16,6 4 0-16,1 3 2 16,-1 4-2-16,-1 1 0 15,-2 2 0-15,-7 3 0 16,0 5-20-16,-5 2 4 15,-3 6 14-15,1 4-21 16,-9 1 15-16,-3 3-1 16,-2-1-3-16,-5 3 9 15,-3-3-12-15,-4 0 15 16,-6-2-3-16,-2-1 6 16,2 1-3-16,3 2 0 15,3 4-2-15,2 3-2 0,5 4 4 16,0 5 0-16,6 2-2 15,3 5 4-15,3 0-2 16,8 0 3-16,6 3-2 16,7 6-1-16,9-2-4 15,7 1 4-15,6 1-7 16,4 2 4-16,5 0-32 16,3 1 11-16,3 2-21 15,3 0-55-15,2 2-79 16,5-7-135-16</inkml:trace>
  <inkml:trace contextRef="#ctx0" brushRef="#br0" timeOffset="89694.49">24643 9624 279 0,'0'0'21'0,"0"0"-21"16,0 0 9-16,0 0 19 16,0 0 23-16,0 0-39 0,0 0 11 15,3-60-5-15,2 46 3 16,0-1-9-16,-1-5 1 16,6-1-1-16,1-6-8 15,5-1-2-15,2-2 19 16,4-2-21-16,4 1 9 15,4-2 3-15,5 2-6 16,7 0-6-16,10 3-19 16,5-1 19-16,9 6 2 15,6 3-2-15,6 6-5 16,4 9 5-16,1 5 3 16,-1 0-3-16,-2 15 1 0,-4 3-1 15,2 3 0-15,-7 0 0 16,-5 0-3-16,-9 0 2 15,-8-2-6-15,-12-2 7 16,-6-2-11-16,-5-1 10 16,-6-4-8-16,-3 0 13 15,-2-1-6-15,-3-1 2 16,-1-1-3-16,-1 2 0 16,-1-3-9-16,-3 1-9 15,0-2 13-15,-2 0-66 16,-3-1-4-16,-1-1-44 15</inkml:trace>
  <inkml:trace contextRef="#ctx0" brushRef="#br0" timeOffset="90121.19">26016 9097 194 0,'0'0'20'0,"0"0"-20"15,0 0 0-15,0 0 10 0,98 65 15 16,-65-41 0-16,0 1-18 15,2 5 6-15,-2-2-3 16,-4-1 29-16,-7 1-39 16,-4-2 1-16,-12 1 5 15,-6-1-5-15,0 2-1 16,-7-1 0-16,-13 4 9 16,-1-2 22-16,-4 3-14 15,-3-1-6-15,-4 0-11 16,-2-2-3-16,-3-2-32 15,-2-1 35-15,0-4 21 16,-1-2-21-16,0-4-18 16,-1-5-58-16,-3-2 11 0,-1-9-140 15</inkml:trace>
  <inkml:trace contextRef="#ctx0" brushRef="#br0" timeOffset="98086.81">22886 13571 37 0,'0'0'0'16</inkml:trace>
  <inkml:trace contextRef="#ctx0" brushRef="#br0" timeOffset="100624.77">25203 12726 48 0,'0'0'517'16,"0"0"-478"-16,0 0-28 0,0 0-3 16,0 0 17-16,104 3 2 15,-47 11 12-15,13-2-14 16,21 5 9-16,22-2-7 15,22 1 1-15,27-1 45 16,30 1-55-16,23 0 6 16,24-2 4-16,15 2-18 15,13-2 3-15,6 0-13 16,-4-4 1-16,-9 3 1 16,-20 0 6-16,-23-3-1 15,-24 0-7-15,-28-2 0 16,-32 0-7-16,-35 1 0 15,-39-1-14-15,-30-5-5 0,-20-1-56 16,-9 0 41-16,-6 3-10 16,-29 3-11-16,-21 4-5 15,-22 2-126-15</inkml:trace>
  <inkml:trace contextRef="#ctx0" brushRef="#br0" timeOffset="102155.22">25337 12753 515 0,'0'0'13'0,"0"0"-13"16,0 0 0-16,0 0 19 0,0 0 4 15,0 0-7-15,39 46-5 16,-38-12 22-16,-1 13 1 16,0 14-9-16,-20 18 17 15,-10 13-10-15,-9 11-1 16,-10 8-31-16,-7 3 2 15,-5 10 5 1,-4 1 0-16,1-4-6 0,4-7-1 16,11-17 1-16,13-14 5 15,10-11 0-15,12-7-6 16,9-7 12-16,5-7-10 16,2-3-4-16,17-5-4 15,8-5 6-15,4-5 1 16,5-4-1-16,9-7 0 15,10-3 2-15,18-2-1 0,15-4 8 16,19 0-5-16,19 0-1 16,21 4 17-16,15 2-10 15,14 0-6-15,9 3 4 16,0 0-3-16,0-1-5 16,-7 1 0-16,0 2 2 15,-1-2-4-15,2 1 7 16,8 0-5-16,1-1 0 15,1 3-2-15,-3-1 2 16,-11 0 0-16,-12-3 5 0,-20-1-3 16,-12-3-2-1,-19-5-2-15,-12 0-1 16,-11-2 3-16,-9-3 1 0,-9 0-1 16,-7-1 2-1,-7-2-7-15,-9 0 5 0,-11-3 0 16,-10-1 6-16,-8 0 0 15,-7 0 11-15,-2 0 6 16,-1 0-7-16,1-5 19 16,0-2-26-16,0-6-2 15,2-1 1-15,2-7-5 16,1-3-1-16,2-7-2 16,2-6 0-16,0-11 6 15,2-7-6-15,-2-4 0 16,0-3-6-16,-2-2 5 0,-4 0 0 15,-2 2 0-15,-1-2 1 16,-1 3 8-16,0-1-8 16,-2-1-7-16,1-5-2 15,2-4 7-15,4-1 0 16,-1 1-11-16,3 4 1 16,0 0 10-16,-2 2-26 15,1 2 14-15,-1 3-10 16,1 10 13-16,-2 6 6 15,2 6-5-15,-4 2 9 16,2 4-7-16,-4 3 7 16,2 4-10-16,-1-1 6 15,-3 4 1-15,1 0-10 16,-2 2 10-16,-3 4-4 0,1 2 5 16,-3 0-8-16,-1 1 7 15,2 0-3-15,-2-3 8 16,0-3-6-16,0-2 5 15,0-1 0-15,0 3-7 16,0 0 2-16,0 1-9 16,-10 2 8-16,1-2-11 15,-5 0 17-15,-7 2 0 16,-8 0 7-16,-12 1-17 16,-12 3 9-16,-12-2 1 15,-9 0 1-15,-2-1 0 0,0-4-1 16,1 6 0-16,2-2 5 15,5 2-5-15,0 3 0 16,6 3 0-16,-1 4 0 16,2 3 0-16,-2 1 0 15,2 0-2-15,-2 1-2 16,2 8-18-16,0 5-85 16,6-3-197-16</inkml:trace>
  <inkml:trace contextRef="#ctx0" brushRef="#br0" timeOffset="102869.25">26751 12768 22 0,'0'0'443'15,"0"0"-436"-15,0 0-4 16,0 0 2-16,0 0 31 16,0 0-4-16,33 0 24 15,-33 0 21-15,0 0-62 0,0 11-15 16,-11 13 0-16,-8 15 45 16,-9 13 0-16,-6 13-28 15,-4 7-2-15,-5 12 14 16,-6 9-13-16,-8 13-6 15,-4 10 17-15,0 8-21 16,3 6 3-16,7-1 5 16,5-1-13-16,7-5 22 15,6-10-23-15,8-8 3 16,4-11 3-16,3-4-2 16,-3-8-4-16,2-5 0 15,2-9 0-15,2-7-6 16,3-6 3-16,2-12-12 15,3-9 12-15,3-15-10 0,4-8-2 16,0-6-42-16,0-5-24 16,0-10 18-16,0-19-186 15</inkml:trace>
  <inkml:trace contextRef="#ctx0" brushRef="#br0" timeOffset="103567.69">25401 13501 727 0,'0'0'7'0,"0"0"7"16,0 0 43-16,0 0-57 16,0 0 0-16,0 0 16 15,93-22-16-15,-50 20-2 16,5 1 2-16,-3-2 12 16,-4 2-12-16,-8-1-9 15,-15 1-1-15,-9 1 8 16,-9 0-31-16,-6 0 9 15,-25 19 24-15,-10 7 16 16,-9 5 4-16,2 2-15 16,5 1-4-16,5 2 16 0,4 0-15 15,1-4 4-15,5-1-5 16,4-7-1-16,7-6 0 16,6-5 0-16,3-7 0 15,2-1-4-15,0-5 6 16,2 0-2-16,-4 2 5 15,5-1-4-15,3 0 1 16,0 1-2-16,0 1-7 16,3 2-21-16,18 5 20 15,8 4 8-15,3 3 10 16,3 0-8-16,-4 2 2 16,-6-4-4-16,-2 2-12 15,-7-3 9-15,-3-3-64 16,-2-4-50-16,-6-7-266 0</inkml:trace>
  <inkml:trace contextRef="#ctx0" brushRef="#br0" timeOffset="104130.89">25652 13779 777 0,'0'0'1'0,"0"0"6"16,0 0-7-16,0 0 19 15,0 0 6-15,0 0-25 16,64-83 4-16,-64 74-4 16,0-1-5-16,-5 6 5 15,-12 4 32-15,-6 0-30 0,-2 14 0 16,-2 9-1-16,5 2 2 16,7 2 22-16,4-1-20 15,10-1-10-15,1-5 3 16,0-3 0-16,10-3 1 15,10-4-15-15,2-4-8 16,3-6 23-16,-2 0-58 16,-4-2-5-16,0-17-40 15,-2-4-116-15,-1-10 19 16,-1-2 46-16,3-3 111 16,0 5 44-16,-1 6 114 15,-4 8 40-15,-3 8 34 16,-4 8-88-16,2 3-52 0,2 0-11 15,1 9-13-15,3 10 34 16,2 7-45-16,-2 6 1 16,-2-1 9-16,-3 1-4 15,-4-5-16-15,-5-4-3 16,0-7 0-16,0-5-9 16,0-6 9-16,0-4 0 15,0-1 8-15,0 0 14 16,0 0 0-16,1-10-22 15,7-7 1-15,2-3-4 16,1-3-5-16,-1 0 5 16,2-1-11-16,4 2-12 0,-1 1-75 15,0-1-91-15</inkml:trace>
  <inkml:trace contextRef="#ctx0" brushRef="#br0" timeOffset="104317.46">26140 13595 321 0,'0'0'441'0,"0"0"-435"15,0 0-3-15,0 0-3 16,0 0 17-16,-16 104-17 16,3-73 4-16,1 0-10 15,-2-6-11-15,3-6-60 0,2-9-66 16,0-9-288-16</inkml:trace>
  <inkml:trace contextRef="#ctx0" brushRef="#br0" timeOffset="104483.16">26119 13404 771 0,'0'0'0'0,"0"0"-32"16,0 0 12-16,0 0-100 0,0 0-441 16</inkml:trace>
  <inkml:trace contextRef="#ctx0" brushRef="#br0" timeOffset="105516.96">20143 13290 513 0,'0'0'5'16,"0"0"3"-16,0 0 6 15,-13 94 45-15,5-62-31 0,4-6-12 16,-1-2-9-16,1-9-6 16,3-5 11-16,-1-5-12 15,2-5 0-15,0 0 39 16,0 0-8-16,0-17 1 15,0-9-32-15,9-9-23 16,1-6 15-16,3-4 8 16,-2 1-5-16,1 0 0 15,5 5-1-15,-2 6 6 16,7 8 4-16,2 8-3 16,3 8 23-16,2 9-16 15,0 0-1-15,-7 17-1 16,-1 13-6-16,-9 7 1 0,-3 4 15 15,-5 1-15-15,-4 0 7 16,0-2-8-16,0-4 0 16,0-4 8-16,-7-3-8 15,-5-3-16-15,5-7-56 16,4-6-156-16</inkml:trace>
  <inkml:trace contextRef="#ctx0" brushRef="#br0" timeOffset="105780.12">20522 13408 786 0,'0'0'20'0,"0"0"-18"16,0 0 23-16,93-94 16 0,-65 70 0 15,-4 2-20-15,-7 5-8 16,-7 2-12-16,-9 4-1 16,-1 3-31-16,0 1 12 15,-18 5-2-15,-8 2 21 16,-6 0 3-16,1 18 9 15,4 5-3-15,11 3-9 16,9 3 0-16,7 0-1 16,0 0-9-16,22-2 10 15,4-5 0-15,9-3-38 16,-1-9 1-16,3-5-50 16,-4-5-92-16</inkml:trace>
  <inkml:trace contextRef="#ctx0" brushRef="#br0" timeOffset="106213.86">20952 13176 750 0,'0'0'6'16,"0"0"-2"-16,0 0-4 16,0 81 15-16,-5-48-12 15,4-6 10-15,1 0-8 16,0-5-1-16,0-8-8 15,4-5-4-15,13-9-9 16,1 0 11-16,9-5 6 0,1-16 14 16,2-4 0-1,-7 1 7-15,-6 7 4 0,-8 8 4 16,-8 4-3-16,-1 5-4 16,0 0-22-16,3 2-19 15,3 13 16-15,3 4 3 16,5 0 14-16,2-4-14 15,3-5 0-15,4-6-5 16,-1-4 2-16,5 0 1 16,2-12 4-16,-3-9 6 15,-3-4 3-15,-7-6-11 16,-4-3-2-16,-9-2 1 16,-3-3 1-16,0 3-4 15,-5 4-2-15,-5 12-8 16,3 9-6-16,2 6-22 0,2 5-34 15,3 0-56-15,0 13-175 16</inkml:trace>
  <inkml:trace contextRef="#ctx0" brushRef="#br0" timeOffset="107023.29">21213 13341 525 0,'0'0'21'16,"0"0"-8"-16,0 0 10 16,0 0-15-16,0 0-8 15,0 0 0-15,12 31 26 16,-9 3 31-16,1 5-40 15,2 2-4-15,6 1 14 16,6 3-17-16,6 2 19 0,15 1-13 16,9 2-6-1,14 1 9-15,16-4-15 0,11-4 8 16,10-6 11-16,15-8-10 16,13-6 12-16,10-4-22 15,10-8 4-15,0-2 4 16,1-4-11-16,-6 1 0 15,-11-4 3-15,-10-2 12 16,-8 0-21-16,-5 0 9 16,-6-16-3-16,-5 0 1 15,-4-5-1-15,-5 0-2 16,-5-1-7-16,-8-2-8 16,-17 7 14-16,-17 0-1 15,-18 7 4-15,-12 3 17 16,-7 3-10-16,-4 1-7 0,0 0 14 15,0 1-12-15,0 1-4 16,0 1 2-16,0 0-9 16,0-1 8-16,0-2-24 15,0-4-32-15,-12 1 7 16,-3-4-35-16,-4-3-203 16</inkml:trace>
  <inkml:trace contextRef="#ctx0" brushRef="#br0" timeOffset="107385.12">23817 13453 603 0,'0'0'1'16,"0"0"2"-16,0 0 3 15,0 0 19-15,0 0 11 16,100 9-7-16,-64 4 5 16,4 3-19-16,5 4-4 15,3 1-1-15,1 5-3 16,-2 0-3-16,-6 5-4 16,-5 5 0-16,-9 2 0 15,-7 3 0-15,-9 1-12 0,-10-1 11 16,-1-2-6-16,-3 0 4 15,-17-1-9-15,-5-2 12 16,-4 0 0-16,-5 0-9 16,4-2-13-16,7-2-7 15,8-3-21-15,12-7-163 16</inkml:trace>
  <inkml:trace contextRef="#ctx0" brushRef="#br0" timeOffset="110541.4">20284 12501 463 0,'0'0'0'0,"0"0"-20"16,0 0 13-16,0 0 7 16,-96 20 19-16,72-3-5 15,-1 5-9-15,1 4 1 16,-4 5-1-16,-2 6-1 0,-5 3 15 15,-3 5-6-15,2 3-8 16,-1 4 27-16,2 9-18 16,4 5 1-16,4 11 9 15,11 3-8-15,10 4 5 16,6-4-7-16,9 0-3 16,19-2 9-16,9-3-13 15,7 0-1-15,2-2 3 16,0-3-8-16,2-3 15 15,-3-3-15-15,-2-9 6 16,-1-11-2-16,0-6-3 16,4-7-4-16,3-6 4 0,6-8-2 15,5-5 8-15,7-7-8 16,9-5-5-16,6 0 5 16,6-10 8-16,3-6 6 15,1-3-3-15,1 0-8 16,-4-1 6-16,-8 0-6 15,-8-2-5-15,-10-2 2 16,-9-6-17-16,-5-3 7 16,-7-8 2-16,-2-5 8 15,-6-6 0-15,-4-3 0 16,-3-5-14-16,-4-5 5 16,0-3-6-16,1-2 0 15,0 6-6-15,-4 2-4 0,-6 9 25 16,-10 4 5-16,-4 2-2 15,0 2-4-15,-10 0 4 16,-12 0 2-16,-4 1 25 16,-3 2-19-16,-4 0 19 15,-6-2-17-15,-3-4-12 16,-3-2 22-16,-1 2-22 16,-3 6 6-16,-3 8-7 15,-6 8 2-15,-5 3-6 16,-6 6 4-16,-3 6-3 15,0 4 3-15,-2 7 0 16,2 0-1-16,-2 10 0 16,1 9-8-16,-1 2 1 15,5 1-5-15,5 2-4 0,7 1 7 16,3-1-48-16,8 2-2 16,5-2-20-16,9-2-118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42:39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11363 12477 299 0,'0'0'5'0,"0"0"56"16,0 0 32-16,0 0-19 15,0 0-36-15,0 0 0 16,0 0-26-16,0 0 4 15,-11-17-2-15,11 17-2 16,0-2-4-16,0 2-8 16,3 0 4-16,8 0 7 15,3 0-6-15,3 0-2 16,7 0-1-16,-2 0-1 16,5 7 2-16,0 5-3 15,2-2 0-15,3 3 3 16,1-1-2-16,-2 2-2 0,-1 0 1 15,-5 0 0 1,2-1 0-16,-3-1-1 0,0-1 1 16,1 0-2-16,-3 0 2 15,0-1-6-15,0 0 3 16,-1 0-2-16,1-1-2 16,-4 2-1-16,3-2-3 15,-5 0 10-15,2 3-35 16,-4-4-5-16,0 4-39 15,-3-3-33-15,1-1-44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8:48:24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6187 10370 527 0,'0'0'5'0,"0"0"3"16,0 0 4-16,0 0-6 15,0 0 12-15,0 0-2 16,0 0 15-16,-20 41-24 15,10 10 34-15,-5 12 2 0,3 9-11 16,0-1-9 0,2-9-15-16,2-8-1 0,4-8-3 15,1-12-4-15,3-9-4 16,0-13 4-16,0-7-3 16,0-5 3-16,0-3 0 15,0-26 12-15,0-15-2 16,6-17-10-16,-2-12-1 15,1-5 0-15,2-7-5 16,2 5 3-16,3 5 0 16,3 12 0-16,0 12 2 15,-2 15 1-15,2 11-1 16,-4 11 2-16,-1 8-2 16,-1 4 2-16,7 2-5 15,-1 0 4-15,6 15-6 16,-1 14 4-16,-1 8 2 15,2 6 5-15,-6 9-3 0,-5 6 5 16,-1 1-1-16,-1-2-3 16,-2-6-3-16,2-9 1 15,-3-7-1-15,-4-7 0 16,-1-5-4-16,0-7-18 16,0-5-25-16,0-4-27 15,-13-4-7-15,-11-1-164 16</inkml:trace>
  <inkml:trace contextRef="#ctx0" brushRef="#br0" timeOffset="156.73">6145 10741 437 0,'0'0'135'0,"0"0"-130"16,0 0-1-16,125-54 43 15,-72 32-30-15,0 0 9 16,-4 1-5-16,-10-2-21 15,-15-5-39-15,-21-10-165 16</inkml:trace>
  <inkml:trace contextRef="#ctx0" brushRef="#br0" timeOffset="602.04">6145 9983 506 0,'0'0'184'0,"0"0"-184"15,-112-16 0-15,63 30 28 16,-9 21-24-16,-5 16 5 16,-1 19-1-16,4 18 10 15,9 19 0-15,5 20-5 16,12 6-1-16,9 1 8 16,11-7-20-16,14-22-12 15,12-13 12-15,27-16 11 16,25-16-8-16,15-17 1 15,15-15-4-15,16-17 1 16,4-11 2-16,4-19-3 16,-5-21-9-16,-1-13-17 0,-6-12 9 15,-8-12 10-15,-10-11 5 16,-12-8-4-16,-23-8-10 16,-28-4 6-16,-25-4-19 15,-19-1 14-15,-45 5-4 16,-26 11 18-16,-22 9 1 15,-12 14 9-15,-1 20 27 16,7 17-17-16,18 17 39 16,18 15-41-16,21 5-17 15,19 14-20-15,17 21-28 16,20 16-25-16,5 11-47 16,0 8-101-16</inkml:trace>
  <inkml:trace contextRef="#ctx0" brushRef="#br0" timeOffset="1134.65">6136 11143 469 0,'0'0'0'15,"0"0"4"-15,0 0 54 16,0 0-7-16,0 0 2 16,-100 10-42-16,73 19 15 15,-1 4 1-15,-2 12-1 16,-6 13 28-16,-6 16-13 16,-7 17-6-16,-12 21-7 15,-11 9-5-15,-11 7-8 16,-5-3-9-16,-3-12-4 0,7-8 1 15,7-9 3 1,6-14 2-16,12-8-8 0,11-16 0 16,15-14 0-16,15-14 0 15,10-12-11-15,8-10 8 16,0-4-14-16,0-4-45 16,1 0-6-16,11-4-9 15,1-17-4-15,-5-7-39 16,-4 1-317-16</inkml:trace>
  <inkml:trace contextRef="#ctx0" brushRef="#br0" timeOffset="1818.84">4553 12627 670 0,'0'0'0'15,"0"0"-20"-15,0 0 20 16,0 0 6-16,39 102 4 0,-26-55 9 16,-4 12 3-1,-9 3-12-15,0 2-10 0,-6-11 4 16,-7-10-4-16,-1-11 4 15,7-12-4-15,-2-7 0 16,9-13 2-16,0-6-2 16,0-27-8-16,3-23-11 15,9-16 19-15,-2-12 0 16,-2-1-15-16,2 8 4 16,2 17 11-16,-1 17 1 15,2 13 6-15,2 12 3 16,4 7-10-16,5 11-4 15,9 0 4-15,3 9 14 16,1 9-2-16,-4 2-11 16,-5 1-1-16,-13-1-26 0,-15 1-4 15,0 0 7-15,-27-2 0 16,-6-4-10-16,-1-7-5 16,4-4 17-16,11-4 21 15,11 0 3-15,8 0-3 16,5 0-10-16,25-5-3 15,9-2 11-15,3 4 1 16,4 3-4-16,-6 0 3 16,-7 13 2-16,-6 9-9 15,-16 7-21-15,-11 7-21 16,-2 3-27-16,-24 1-7 16,-5-3 85-16,-8-4 1 15,-3-7 87-15,0-6-8 16,1-3-20-16,2-7-24 0,9-6-4 15,5-4-7 1,10 0-25-16,6-14-26 0,5-10-50 16,-1-3-125-16,5-3-56 15</inkml:trace>
  <inkml:trace contextRef="#ctx0" brushRef="#br0" timeOffset="2321.27">4510 12295 188 0,'0'0'207'0,"-100"8"-163"16,58 15-10-16,6 10 21 15,8 14-20-15,4 15 4 16,13 16 0-16,6 15-1 15,5 14-13-15,0 2-12 16,0-3-13-16,7-9 1 16,11-9-1-16,9-6 1 15,7-7-1-15,6-12 4 16,10-11-3-16,14 0 16 16,21-6-12-16,9-13 11 15,3-17 31-15,-3-17-43 16,-2-35 1-16,1-14-3 15,-1-10-1-15,-8-9 2 0,-14-6 1 16,-18-2-4-16,-25 0-20 16,-18 0 8-16,-9-4-8 15,-25-3 11-15,-14 8-11 16,-6 7 10-16,-10 10 6 16,-8 10 4-16,-4 2 1 15,-3 6 9-15,1 6 3 16,7 8 2-16,5 10-15 15,12 3-3-15,15 9 2 16,8 0-4-16,13 2-73 0,9-6-45 16,0-12-190-1</inkml:trace>
  <inkml:trace contextRef="#ctx0" brushRef="#br0" timeOffset="2819.94">5708 11386 249 0,'0'0'242'16,"0"0"-230"-16,0 0-4 16,0 0-6-16,0 0 3 15,0 0 38-15,10-3 7 16,4 3-1-16,8 1-21 15,20 13-1-15,13 6 8 16,17 6-4-16,10 1-6 16,9 2-6-16,3 4-18 0,6 5 4 15,2 7 2 1,0 4 9-16,-2 4 20 0,-9-3-28 16,-6-4-8-16,-12-6 0 15,-9-4 1-15,-13-7-1 16,-11-5-43-16,-13-7-38 15,-8-5 9-15,-5-6 24 16,-1 0 6-16,-2 0-12 16,-7 2-44-16,-4 3-229 15</inkml:trace>
  <inkml:trace contextRef="#ctx0" brushRef="#br0" timeOffset="3186.3">7215 12320 213 0,'0'0'287'15,"0"0"-276"-15,0 0 10 16,0 0 54-16,0 0-47 16,0 0-26-16,-45 24 5 15,32 10 26-15,2 2 6 0,2 3-30 16,3 2-5-16,6 1 3 16,0 0 2-16,9-5-8 15,22-6 0-15,8-8 1 16,12-10-2-16,7-8-1 15,3-5-15-15,5-9-16 16,-5-10-11-16,-10-4-46 16,-10-2-149-16</inkml:trace>
  <inkml:trace contextRef="#ctx0" brushRef="#br0" timeOffset="3773.49">7200 12039 491 0,'0'0'3'16,"-129"-4"1"-16,73 4 58 16,2 2-18-16,9 17-4 15,4 9 0-15,5 12-8 16,4 13-10-16,4 10-8 15,7 11 3-15,5 3-15 16,5-2-2-16,4 0 1 16,7-5-1-16,10-3 1 0,23-2-1 15,13 0 4 1,11-5 3-16,12-10-4 0,2-11-1 16,7-15-3-16,8-14 1 15,5-10-9-15,5-1 1 16,1-21 2-16,0-7 3 15,-3-7 3-15,-5-2 5 16,-7-6-5-16,-8-5 0 16,-10 0-5-16,-11-2 7 15,-10 2-2-15,-14 2 0 16,-16-2 1-16,-13-1-4 16,0 1 6-16,-25-1-4 15,-8 2 4-15,-7-1 15 0,-9 4-7 16,-3 2-2-16,-8 7-2 15,-4 3 6-15,-3 6-8 16,-2 2 1-16,3 2-3 16,2 0-3-16,3 0 1 15,4 3 1-15,2 3-2 16,7 10 6-16,2 3-7 16,7 4 1-16,3 0-12 15,8 0-43-15,7 7-26 16,6 0-7-16,8-4-63 15,7 0-235-15</inkml:trace>
  <inkml:trace contextRef="#ctx0" brushRef="#br0" timeOffset="3886.08">7358 11935 268 0,'0'0'0'16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27:58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8332 15172 9 0,'0'0'4'15,"0"0"-4"-15,104-86-13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18:09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14712 14324 458 0,'0'0'47'0,"0"0"-14"16,0 0 22-16,0 0-9 15,0 0-12-15,0 0-10 16,-8-75 31-16,8 65-35 16,0 0 2-16,10 0-13 15,7 0-8-15,5-1 5 16,8 5-6-16,4 2 1 15,2 4 6-15,-2 0-7 0,-2 16-2 16,-4 9 2-16,-4 4 0 16,-7 9 0-16,-5 1-7 15,-5 3 6-15,-7 3-14 16,0 1 15-16,-10-2 0 16,-7-5 1-16,-4-6 1 15,-5 1 3-15,-4-7-5 16,1-2 3-16,-1-4 11 15,-2-7-14-15,7-2 0 16,3-6 1-16,5-2 2 16,4-2-6-16,6-2-8 15,2 0-50-15,5-7-27 16,0-14-231-16</inkml:trace>
  <inkml:trace contextRef="#ctx0" brushRef="#br0" timeOffset="300.81">15046 14182 368 0,'0'0'208'0,"0"0"-203"16,0 0-5-16,0 0-7 15,0 0 7-15,0 0 5 0,10 93 19 16,-10-52-24-1,0 0 13-15,0-2 15 0,-3-2-12 16,3-4 5-16,0-2-6 16,0-2-10-16,13-2 9 15,14-5-14-15,6-2 0 16,10-4 16-16,5-7-14 16,4-4-4-16,1-5-2 15,-5 0-54-15,-6-7-1 16,-11-15-164-16</inkml:trace>
  <inkml:trace contextRef="#ctx0" brushRef="#br0" timeOffset="1088.72">14863 13710 363 0,'0'0'0'16,"-126"-37"0"-16,57 34 3 0,-7 3 44 15,-9 0-4-15,-5 17-4 16,1 10-13-16,2 14 4 16,11 12 0-16,6 10-5 15,11 10 14-15,11 9-14 16,10 10-1-16,13 8 22 15,9 6-38-15,10 3 16 0,6-3-2 16,1-2-13-16,23-4 12 16,10-2-20-16,10-6 2 15,6-5 14-15,10-10-10 16,10-11 6-16,12-8 14 16,9-9-18-16,5-7-1 15,6-13-8-15,1-9 4 16,6-12 10-16,0-8-12 15,-2 0 1-15,-2-12 2 16,-3-12-3-16,-4-4 6 16,-4-7-8-16,0-2 0 15,-3-6 6-15,0-6-6 0,-5-5 0 16,-10-8 0 0,-6-4 1-16,-14-1 4 0,-7 0-5 15,-12 2 0-15,-9 1 8 16,-8-2-4-16,-8-1-6 15,-8-1 4-15,-4 1-2 16,0 0 0-16,-19-3 0 16,-16 0 0-16,-11-1-8 15,-9 4 8-15,-7 2-2 16,-7 5-5-16,-10 2 7 16,-5 4 7-16,-1 4-7 15,3 6 3-15,2 8-14 16,2 9 16-16,1 5-5 15,-1 3 0-15,-1 6 6 0,4 4-10 16,5 4 4-16,5 5 0 16,4 0-3-16,4 5 3 15,3 10 0-15,3 2-1 16,1 1 5-16,6 0-4 16,3 2 0-16,5-1 1 15,3 0-8-15,2 5 7 16,1-2-14-16,5 5 3 15,6-2-46-15,6-3-67 16,10-5-37-16,3-9-296 16</inkml:trace>
  <inkml:trace contextRef="#ctx0" brushRef="#br0" timeOffset="1223.87">14643 13880 378 0,'0'0'0'16,"0"0"-110"-16,0 0 50 16,0 0-62-16</inkml:trace>
  <inkml:trace contextRef="#ctx0" brushRef="#br0" timeOffset="5106.42">15672 13911 463 0,'0'0'49'0,"0"0"9"0,0 0-8 16,0 0 11-16,0 0-25 15,34-82 9-15,-10 58-39 16,7-1 6-16,11-1 19 16,6-2-23-16,10-5 16 15,14-2 1-15,8-5-20 16,8 0 19-16,0-1-24 16,-5 2 0-16,-6 7 0 15,-12 5 9-15,-11 4-9 16,-14 8 0-16,-11 3 2 0,-10 4-5 15,-10 6-5 1,-5-2-34-16,-2 4 6 0,-2 0-45 16,0-3-1-16,-2-2-46 15</inkml:trace>
  <inkml:trace contextRef="#ctx0" brushRef="#br0" timeOffset="5348.63">16508 13146 610 0,'0'0'6'15,"0"0"-6"-15,0 0 1 16,0 0 4-16,97-14-5 16,-55 25 13-16,4 10-7 0,-2 8-2 15,-6 10-4-15,-9 3-2 16,-11 5 2-16,-5-2-1 15,-4-3-9-15,-5-5 8 16,0-7-48-16,-3-8-17 16,1-8-113-16</inkml:trace>
  <inkml:trace contextRef="#ctx0" brushRef="#br0" timeOffset="5760.64">17283 12854 592 0,'0'0'3'16,"0"0"16"-16,0 0-16 16,0 0-3-16,-80-7 0 15,69 24 4-15,3 7-10 16,4-2 2-16,4 2 4 15,0-2 4-15,10 2-4 16,14 0-1-16,6 1 1 16,6-3 0-16,1 0 1 15,1 3-5-15,-3-2 11 16,-8 3-9-16,-8-1 2 0,-5 2 0 16,-10-1 1-1,-4-2 0-15,0-2 2 0,-6-5-3 16,-10-1 0-16,-4-6-1 15,-4 0 1-15,-4-6 0 16,-3-4 10-16,-1 0-9 16,0-3 0-16,3-14-2 15,8-6-2-15,9-5-2 16,12-7-74-16,0-8-185 16</inkml:trace>
  <inkml:trace contextRef="#ctx0" brushRef="#br0" timeOffset="6014.16">17547 12626 123 0,'0'0'574'0,"0"0"-565"16,0 0-9-16,0 0 6 16,0 0-4-16,1 100 21 15,-1-40 13-15,0 4-17 16,0-1 32-16,0-1-48 15,6-3-1-15,7-4 5 16,2-4-6-16,3-6-1 16,-3-3 0-16,0-5-2 15,-9-4 0-15,-6-8-63 0,0-4-55 16,-12-14-80 0,-9-7-241-16</inkml:trace>
  <inkml:trace contextRef="#ctx0" brushRef="#br0" timeOffset="6158.21">17518 13202 495 0,'0'0'25'0,"0"0"14"16,0 0-10-16,0 0-3 15,96-45-26-15,-50 36 0 16,0 4 7-16,2-4-7 16,-6 4-73-16,-6-6-145 15,-11-1-75-15</inkml:trace>
  <inkml:trace contextRef="#ctx0" brushRef="#br0" timeOffset="6562.57">17918 12905 372 0,'0'0'51'0,"0"0"28"16,0 0-30-16,0 0-45 16,0 0 38-16,0 0-35 15,-86 49 33-15,60-11-21 16,7-1-12-16,10-3-7 15,9-5-1-15,0-5-4 16,0-8 4-16,12-5 1 16,5-7 9-16,3-4-8 15,1 0 3-15,1-9 23 16,-2-11-22-16,-1-8 8 0,-4-3-6 16,-2 1-2-1,-4 3-2-15,-4 5 4 0,-2 10-5 16,-3 8 41-16,0 4-20 15,0 0-23-15,0 0-11 16,0 11-1-16,-2 14 12 16,-2 4 0-16,2 4 5 15,2-3-5-15,0-4 0 16,14-2 0-16,-1-7 0 16,3-2 0-16,-2-5-21 15,1-5-15-15,-2-5-43 16,2 0-12-16,3-7-81 0,-2-16-116 15</inkml:trace>
  <inkml:trace contextRef="#ctx0" brushRef="#br0" timeOffset="6799.96">18118 12634 498 0,'0'0'7'0,"0"0"33"16,0 0-40-16,0 0 0 15,0 0 0-15,0 0 35 16,-9 105 1-16,9-53 10 16,0 1-28-16,0-3 28 15,0 1-32-15,0-3 2 0,0-2-9 16,3-4-5 0,1-5-2-16,2-7 0 0,0-7-42 15,-1-10-56-15,2-13-196 16</inkml:trace>
  <inkml:trace contextRef="#ctx0" brushRef="#br0" timeOffset="7175.54">18267 12978 528 0,'0'0'10'0,"0"0"-10"15,0 0 30-15,0 0-26 16,0 0 20-16,89 44 19 0,-62-44-15 15,-1-3 8-15,2-14-22 16,1-2-10-16,-4-6 23 16,-3-3-26-16,-5-1 0 15,-6 2-2-15,-6 0-2 16,-5 10-3-16,0 6 5 16,0 10 1-16,-9 1-10 15,-6 0 13-15,-9 12-3 16,-4 13 12-16,-2 4-12 15,6 1-2-15,5 1 2 16,8-1 0-16,11-2-17 16,0-2 17-16,6-4 0 15,18-3 12-15,10-7-11 16,11-5-1-16,10-7 2 0,4 0 6 16,2 0 0-16,-3-11-8 15,-6 0-27-15,-7-3-44 16,-11-2-117-16</inkml:trace>
  <inkml:trace contextRef="#ctx0" brushRef="#br0" timeOffset="8303.1">14004 13738 527 0,'0'0'9'0,"0"0"-5"0,0 0 30 16,0 0-5-16,0 0 18 15,0 0-8-15,6 0-4 16,-6 0-3-16,1-5-2 15,1-4 9-15,-2-4 1 16,0-4-27-16,0-1 0 16,0-1 3-16,0-4-2 15,-12-2-4-15,-6-4 2 16,-4-3-9-16,-11-4 11 16,-13 1-14-16,-15 0-6 15,-16 1 4-15,-14 3 2 16,-14 3 0-16,-7 1 0 0,-9 2 9 15,-6 6-13 1,4 5 4-16,3 7 0 0,10 7-4 16,7 0 5-16,7 0-2 15,8 11 1-15,11 4 0 16,9 4-2-16,12 3 2 16,11 0-2-16,12-1-4 15,7 1 11-15,7-3-8 16,5-2 3-16,3-3 0 15,5-3 0-15,3-6 0 16,2-5 0-16,1 0-4 16,0 0 8-16,0 0-4 15,0 0 0-15,0 0 1 0,0 0-10 16,0 0 9 0,0 0-4-16,0 1-8 0,0 2-58 15,0 4-52-15,0 0 38 16,0-3-125-16</inkml:trace>
  <inkml:trace contextRef="#ctx0" brushRef="#br0" timeOffset="9264.15">11269 12789 555 0,'0'0'0'0,"0"0"-4"15,-105-34 4-15,68 34 4 16,-2 0 34-16,0 8-31 16,-1 19 10-16,-3 13-14 15,4 10-1-15,3 12 5 16,11 13-5-16,4 9 6 0,4 11 26 15,3 6-17-15,6 4-12 16,8-2-4-16,0 1 4 16,8-4-3-16,17-4-2 15,11-4 0-15,10-7-2 16,9-11 4-16,11-12-2 16,5-14 5-16,7-7 1 15,1-13 9-15,3-14-14 16,1-11 1-16,5-3 41 15,6-23-22-15,8-14-4 16,10-15 24-16,-2-9-18 16,4-10 3-16,-14-7-13 15,-8-2-8-15,-11-1 19 16,-14 2-21-16,-11-2 0 0,-11 3 0 16,-15-3 1-16,-14 0 2 15,-11-1-6-15,-5 0 3 16,-3 3-2-16,-18 4-1 15,-9 4 0-15,-10 4-1 16,-10-1 0-16,-12 3 1 16,-16 3-6-16,-7 10-6 15,-12 11-4-15,-10 9 16 16,-3 9 0-16,1 4 6 16,7 6-6-16,11 4-1 15,9 6-1-15,9 3 2 0,7 0-8 16,10 16 8-1,5 6-3-15,8 7-3 0,1 4-14 16,8 7-36-16,1-1 5 16,8 2 2-16,5-1 26 15,7-2-26-15,7-1-20 16,4-1-19-16,2 0-190 16</inkml:trace>
  <inkml:trace contextRef="#ctx0" brushRef="#br0" timeOffset="9870.5">11479 13278 536 0,'0'0'0'0,"0"0"-8"15,0 0-4-15,0 0 12 16,0 0 10-16,7 80-2 16,-5-46 26-16,2 7-17 15,1-1-16-15,-2 1 29 16,1-4-30-16,-1-3 9 16,2-4-9-16,-2-7 0 15,0-7 2-15,-2-8-2 16,-1-5 0-16,0-3 9 0,3 0-7 15,-3 0 32-15,0-19 56 16,0-12-88-16,0-11-3 16,-7-5 1-16,-4-3 0 15,-5-4-11-15,1-1 7 16,-1 0 4-16,0 1 0 16,7 1 7-16,2 0-7 15,7 5-5-15,0 1 5 16,18 4 0-16,9 9 0 15,6 4-3-15,-2 5 0 16,5 8 3-16,-8 7 2 16,-6 9-2-16,-5 1-2 15,-7 6-4-15,-5 16-2 16,-5 7 7-16,0 4 1 16,-5 3 2-16,-14-1-2 0,1 0-1 15,-3-3 1-15,-4-5-4 16,-7 0 4-16,0-7 0 15,-1-1 4-15,1-3-1 16,7-4-3-16,9 0-7 16,10 1-32-16,6-1-19 15,15-4-162-15,22-4-40 16</inkml:trace>
  <inkml:trace contextRef="#ctx0" brushRef="#br0" timeOffset="10664.11">13451 13637 396 0,'0'0'99'0,"0"0"-55"16,0 0 14-16,0 0-34 0,0 0-11 15,0 0 8 1,14-3-11-16,-3 3 36 0,3 7-26 16,5 3 2-16,5 1 0 15,5 2-1-15,9-1-5 16,8 2-2-16,5-1-14 16,4 0 16-16,6-2-16 15,3-1 0-15,1-3 5 16,0-1 0-16,-4-2-5 15,-4-3 0-15,-8-1-5 16,-13 0 0-16,-9 2-23 16,-14-2 12-16,-6 0 14 15,-4 0 2-15,-3 0 0 0,2 0 0 16,-2 0 6 0,3 0 0-16,-1 0-6 0,-1 0 0 15,1-4 8-15,-2-3 2 16,0-4-2-16,0-2-3 15,0-4-4-15,-2-5 16 16,-4-2-17-16,0-6 0 16,0-10 8-16,3-6 0 15,3-10-15-15,0-6 7 16,0-4-15-16,0 1-2 16,3 7-37-16,-3 13-12 15,0 11-13-15,0 13-21 0</inkml:trace>
  <inkml:trace contextRef="#ctx0" brushRef="#br0" timeOffset="13866.37">12900 12925 389 0,'0'0'1'0,"0"0"-1"16,0 0 4-16,0 0 0 15,0 0-1-15,0 0 0 16,-4 0 9-16,4 0-2 16,-2 0-8-16,2 0 49 15,0 0-3-15,0 0-14 16,0 0-9-16,-1 0-19 15,-1 0 5-15,1 0 3 16,-2 0-11-16,-3 3 1 16,-2 8-4-16,-1 3 0 15,-5 5 10-15,-1 6-10 0,-6 7 0 16,-3 2-3 0,1 2 8-16,-2-2-2 0,3-3-3 15,0-4 0-15,0-3 2 16,0-3-1-16,-3 1-1 15,-5 3 0-15,3-1 0 16,-3-2 0-16,7-2 0 16,3-6-1-16,7-2 1 15,5-7 0-15,5-2 0 16,2-2-2-16,1-1 0 16,0 0-3-16,0 0-7 15,0 0 12-15,0 0 1 16,10 3-1-16,5-1-3 15,2 1 3-15,-1 4 2 0,0-1 8 16,2 3-10-16,3 0-1 16,2 6 1-16,5 0 0 15,3 7 0-15,6-3 2 16,2 2 2-16,-3 1 11 16,3-1-15-16,-5-3 0 15,-4 1 1-15,-3-5 4 16,0 0-5-16,-4 0 0 15,1-1 2-15,-3-1-2 16,2-1 0-16,-4 0-10 16,-1 1-1-16,0-1-40 15,-6-2-143-15,-2-1-97 16</inkml:trace>
  <inkml:trace contextRef="#ctx0" brushRef="#br0" timeOffset="15322.67">14211 13325 254 0,'0'0'0'15,"0"0"-41"-15,0 0 41 16,0 0 6-16,90-13-6 16,-57 5-3-16,-3-3-7 15,-7 1-54-15,-7-2 10 0,-5 1-20 16,-6-2 74-1,-2 2 22-15,-3 2 27 0,0 4 22 16,0 2 25-16,-3 3-28 16,-13 2-35-16,-9 18-29 15,-6 12 11-15,-6 6 27 16,3 1-26-16,2 0-14 16,6-3 2-16,6-5-1 15,4-8 1-15,8-5-4 16,7-7-16-16,1-7-29 15,0-4-57-15,0 0-35 16</inkml:trace>
  <inkml:trace contextRef="#ctx0" brushRef="#br0" timeOffset="15518.79">14295 13322 336 0,'0'0'15'0,"0"0"-8"15,-38 75 10-15,25-49-5 16,3-2-9-16,5-2-3 16,4-8-5-16,1-4-12 15,0-9 13-15,1-1-60 16,7 0 6-16,-1-15-17 16,-1-2-92-16</inkml:trace>
  <inkml:trace contextRef="#ctx0" brushRef="#br0" timeOffset="15622.19">14295 13322 38 0,'3'92'11'0,"-14"-66"24"0,0 3-31 16,0-1 0-16,0-3-8 15,-2-5-8-15,-2-3-61 16</inkml:trace>
  <inkml:trace contextRef="#ctx0" brushRef="#br0" timeOffset="15818.58">13919 13500 57 0,'0'0'0'0,"0"0"-25"15,0 0-7-15</inkml:trace>
  <inkml:trace contextRef="#ctx0" brushRef="#br0" timeOffset="16476.05">13904 13509 103 0,'0'0'54'0,"0"0"2"16,0 0 8-16,0 0 19 15,0 0-19-15,0 0 13 16,-1-13-44-16,1 10-22 16,7 0 21-16,2 2-7 0,1 1 1 15,1 0 8 1,5 0-18-16,5 8 1 0,6 4 5 15,6 4-2-15,4-2 23 16,0 1-40-16,1 2 3 16,-1-3 10-16,2 4-12 15,-5-1-4-15,0 0 0 16,-1-1 2-16,-6-1-5 16,-2-1 3-16,-2 0 0 15,-7-1 0-15,-2-1 0 16,-3-3 0-16,-3-2 0 15,-2-1-8-15,-1-3-4 16,-4 1-46-16,-1-2-30 16,0 0-42-16,-3-2-193 15</inkml:trace>
  <inkml:trace contextRef="#ctx0" brushRef="#br0" timeOffset="16803.82">14110 13585 416 0,'0'0'33'15,"0"0"-2"-15,0 0-25 0,0 0 19 16,0 0 15-16,0 0-31 16,73-2-1-16,-57 12 6 15,-4 0-10-15,2 1-4 16,-7 1-4-16,1 0 4 16,-2 1-1-16,-2-1-53 15,0 0-58-15,-1-3-43 16,-3-6 13-16</inkml:trace>
  <inkml:trace contextRef="#ctx0" brushRef="#br0" timeOffset="18156.28">12723 13585 26 0,'0'0'52'16,"0"0"-18"-16,0 0 7 16,0 0-12-16,0 0-3 15,0 0 14-15,67 41 26 0,-64-38 4 16,0-3 48-1,0 0-69-15,-2 0-17 0,2 0 12 16,2 0-23-16,-2 0 3 16,0 0-15-16,-2 0-4 15,1 0 20-15,-2 0-7 16,0 0 18-16,0 0 39 16,0 0-7-16,0-3-10 15,-5-5-41-15,-10-1-10 16,-4-2-6-16,-2 1-1 15,0 0 0-15,-3 0 12 16,0-2-7-16,1 1-1 16,-4 0-4-16,-4 2 0 15,-2-1-6-15,-2 3 6 16,4-1 0-16,3-1 3 0,5 1-3 16,7 0 0-16,3 0-4 15,4 0 8-15,2 1 0 16,3-2-4-16,2 1 0 15,1-2-5-15,-1 1 5 16,1 2 0-16,1 2 0 16,-3 2 2-16,3 1 1 15,0-1-3-15,0 1-1 16,0 0-7-16,0-1 5 16,0 0-14-16,0-2 14 15,7-1 3-15,1 1-4 16,-3-1 4-16,1 0 0 0,-2-3 1 15,0 3 0 1,2-1-1-16,-1-1 0 0,1 1 0 16,1-3 2-16,5-1-2 15,2-1 0-15,5-3-9 16,2-3 15-16,0-1-6 16,1 1 0-16,2-1 1 15,0 2-9-15,3-1 8 16,3 1 0-16,5 0 4 15,3-1 2-15,-1-1-12 16,5 1 8-16,1 0-2 16,2 0 1-16,5-1-1 15,4 2 0-15,4 0-3 0,-1 2 3 16,-6 0 0-16,-4 3-1 16,-8-1 4-16,-4 2-6 15,-6-1 3-15,-3 1 0 16,-4 2-5-16,-1-1 9 15,-3 1-5-15,-6 4 1 16,0-1 0-16,-8 5 2 16,-1-1-2-16,-3 2 0 15,2 0-3-15,-2 0 3 16,0 0-3-16,0 0-53 16,0 6-59-16,-17 8-5 15,-7 0-245-15</inkml:trace>
  <inkml:trace contextRef="#ctx0" brushRef="#br0" timeOffset="18271.68">13339 12968 181 0,'0'0'31'0,"0"0"-31"16,0 0-18-16</inkml:trace>
  <inkml:trace contextRef="#ctx0" brushRef="#br0" timeOffset="38661.71">13015 11791 338 0,'0'0'0'0,"0"0"0"15,0 0 4-15,0 0 17 0,0 0-16 16,-82-6 15-16,67 25-18 15,-3 6 18-15,1 6 16 16,1 6-2-16,0 3-13 16,1 6 29-16,2-1-48 15,4 0 8-15,4-3 0 16,5-6-4-16,0-8-6 16,9-6-19-16,11-7 14 15,5-5-3-15,3-9 16 16,2-1-8-16,0-3 7 15,0-12 3-15,-5-4-3 16,-4 0-1-16,-5-1-5 0,-4 1 15 16,-2 1-15-16,-2 2 7 15,-2 1-3-15,3 3-5 16,6 2-1-16,2 0 1 16,6 5 0-16,3 5-6 15,0 0 10-15,0 0-4 16,-5 9 0-16,0 8-3 15,-8 4-7-15,-3 3 0 16,-5 2 10-16,-5-1 9 16,0-2-6-16,0-4-3 15,0-2 12-15,0-4-6 16,0-2-6-16,0-4 0 16,3-1-28-16,5-5-23 0,2-1-181 15,2-3-8 1</inkml:trace>
  <inkml:trace contextRef="#ctx0" brushRef="#br0" timeOffset="39009.25">13425 12056 267 0,'0'0'233'0,"0"0"-225"16,0 0 69-16,0 0-26 16,0 0-51-16,0 0 6 15,-32 16-6-15,21 12 31 16,2 2-20-16,6-3 9 15,3-4-20-15,0-2 5 0,7-8-15 16,9-1 10 0,4-8-6-16,7-4 6 0,3 0 10 15,3-6-6-15,-2-14-4 16,-4-2 1-16,-9-3 14 16,-6-2-15-16,-9-1 0 15,-3 5 9-15,0 3-9 16,-16 5 0-16,-4 3-1 15,-5 5 9-15,-4 4 2 16,1 3-7-16,4 0-3 16,6 0 0-16,6 0-37 15,11 0-12-15,1 0-41 16,0 0-33-16,21 0-92 16</inkml:trace>
  <inkml:trace contextRef="#ctx0" brushRef="#br0" timeOffset="39301.3">13816 11601 590 0,'0'0'5'0,"0"0"14"16,0 0 5-16,0 0-2 15,0 0-17-15,0 0-5 16,-34 63 20-16,12-9 11 15,0 5 10-15,2 4-25 16,3 2 8-16,10-1 16 0,7-2-26 16,0-8-13-16,13-4-1 15,14-6 0-15,10-5-7 16,8-7 7-16,7-9-2 16,9-7-17-16,5-9-24 15,3-7-16-15,-1 0-19 16,-11-7-106-16</inkml:trace>
  <inkml:trace contextRef="#ctx0" brushRef="#br0" timeOffset="39960.21">13976 11919 208 0,'0'0'154'0,"0"0"-134"0,0 0 2 16,0 0 52-1,0 0-18-15,0 0-24 0,37-75-17 16,-22 72-6-16,4 3 4 15,1 0-8-15,2 0-5 16,-4 6 0-16,-3 11-2 16,-3 5-8-16,-6 1 1 15,-5 3 9-15,-1-2-21 16,0-2 15-16,-9 2-1 16,-10-7 3-16,-3 0-1 15,2-5-10-15,-1-4 4 16,2-2 11-16,7-5-10 15,4-1-3-15,8 0-37 16,0 0-19-16,0-18-285 0</inkml:trace>
  <inkml:trace contextRef="#ctx0" brushRef="#br0" timeOffset="40193.44">14201 11771 355 0,'0'0'0'16,"0"0"0"-16,0 0 16 15,0 0 41-15,0 84-26 16,0-55-4-16,0-5-11 16,6-2-16-16,6-8-16 0,7-6 6 15,5-7 10-15,10-1 0 16,5-9-30-16,4-16-90 15,-7-5-163-15</inkml:trace>
  <inkml:trace contextRef="#ctx0" brushRef="#br0" timeOffset="40458.4">14348 11521 414 0,'0'0'0'16,"0"0"0"-16,0 0 23 0,57 72 26 15,-27-36-4-15,-1 3 11 16,-1 5-42-16,-3 2-2 16,-9 7-12-16,-11 3 0 15,-5 5 0-15,-2 2 0 16,-23 2-4-16,-9 2-12 15,-15-1-69-15,-9-4-42 16,-7-5-99-16</inkml:trace>
  <inkml:trace contextRef="#ctx0" brushRef="#br0" timeOffset="48510.52">6412 13922 104 0,'0'0'55'16,"0"0"5"-16,0 0 10 15,0 0 11-15,0 0-16 16,0 0-5-16,0 0-6 16,0-25-33-16,0 19 19 15,0-2-39-15,0 0 12 16,0-1 14-16,-9 4-27 16,0-1-1-16,-6 3-4 15,-3 3 5-15,-3 0 1 16,-7 3-1-16,-8 17-37 0,0 5 28 15,2 1 8 1,7-1 1-16,9-1 8 0,9-1-5 16,6-3 8-16,3-4-11 15,0 0-11-15,5 0 10 16,10-6-22-16,3 4 14 16,0-6 8-16,1-1 2 15,2-2-2-15,-3-2 15 16,-2 1-14-16,-2-3 0 15,2 1 5-15,-1 0 1 16,3 3-6-16,-3 2 1 16,7 1 6-16,-4-1-5 15,-3 0-2-15,1-1 7 16,-8-2-7-16,-4 0 0 0,-2-1-8 16,-2 0-10-16,0 0 16 15,0 0-30-15,0-1 21 16,0 4 3-16,-2-3-17 15,-1-1 4-15,2 0 17 16,-2-2 8-16,0 0 2 16,0 0-6-16,-2 0-12 15,1 0-15-15,-2 0-89 16,3 0-43-16,-3 3 42 16</inkml:trace>
  <inkml:trace contextRef="#ctx0" brushRef="#br0" timeOffset="48968.64">6401 14202 12 0,'0'0'38'16,"0"0"-13"-16,0 0 22 16,0 0-9-16,0 0 12 0,0 0-9 15,2 0-18-15,4 0-5 16,6-2 2-16,-5-1-2 16,1 1 20-16,-5 2-28 15,-2 0 8-15,-1 0 8 16,0 0-12-16,0 0-14 15,0 0-9-15,-4 0 9 16,-2 3 20-16,1 3-14 16,4 2 10-16,1-2-4 15,0 2-12-15,0 1-5 0,6-1 5 16,6 4 3-16,-2-1 6 16,2 2 1-16,-3 0 6 15,-3 3 5-15,0-2-21 16,-5 1 0-16,-1-2 14 15,0 1-7-15,-3-1 19 16,-14 1-8-16,-4-1-4 16,-6-1 18-16,-6-3-25 15,-1-4 12-15,-5-4-3 16,3-1-4-16,3 0 14 16,2-6-26-16,1-8 4 15,6-4-4-15,2 0-1 16,8 1-20-16,3 0 19 15,3 3-3-15,7 1-4 16,1-1-60-16,0-2-58 0,0-3-103 16</inkml:trace>
  <inkml:trace contextRef="#ctx0" brushRef="#br0" timeOffset="49868.05">6361 13511 203 0,'0'0'35'16,"0"0"-35"-1,0 0 20-15,0 0 41 0,-95-22-56 16,78 22 22-16,-2 0-9 15,-1 0-16-15,-2 8 3 16,-3 9 23-16,-2 3 2 16,-3 12-11-16,-4 7 2 15,-2 6-12-15,5 6-1 16,1 3-8-16,6 3 15 16,10 5 15-16,3 2-28 15,6-1 9-15,5-2 1 16,0 2-8-16,0-3 10 15,12 0-14-15,6-3 0 0,3-2 28 16,-3-7-27 0,6-1-1-16,1-2 3 0,2-1 7 15,6 2-10-15,1-4 18 16,5-1-16-16,7-3 14 16,-1-2-13-16,2-6 3 15,-2-4 2-15,0-9-7 16,-2-1-1-16,2-5 3 15,-2-6-2-15,5-5 20 16,3 0-18-16,4-15 2 16,8-7 14-16,-2-7-15 15,-3-5-4-15,-9-2 1 0,-4-1 4 16,-11-1-3 0,-5-1 3-16,-7-2 1 0,-3-1 12 15,-5-1-2-15,-1 1-16 16,-4-1 3-16,-3-1 7 15,-1 0-11-15,-5-3 1 16,0 1-9-16,0-1 2 16,-14-1-12-16,-5 3 14 15,-8-1-2-15,-7 0-11 16,-8-4 13-16,-6-3-12 16,-3 3 17-16,-4 4 18 15,4 3-16-15,2 3-2 16,6 4 0-16,7 2 4 15,6 6-16-15,2 4 12 16,1 4-18-16,-1 6 15 0,-2 3-7 16,-6 3 9-16,-3 5-8 15,-2 3 9-15,-1 0-14 16,0 0 14-16,0 0 0 16,0 10-3-16,1 2 3 15,-1 5 0-15,5 0-3 16,-2 7 7-16,0-4-4 15,6 3 0-15,4 1-7 16,3 1 0-16,8 1-40 16,5 1-12-16,7 1-55 15,6-3-42-15,0-3-50 16</inkml:trace>
  <inkml:trace contextRef="#ctx0" brushRef="#br0" timeOffset="51279.81">6976 14126 0 0,'0'0'123'16,"0"0"-111"-16,0 0 4 15,0 0 19-15,0 0 3 16,0 0-18-16,0 0 28 16,0 0-1-16,0 0-20 15,0-1 9-15,3-7-35 16,4-2 5-16,5-4 25 0,0 0-25 15,3-3-3 1,4-5 7-16,1-2 0 0,1-1 16 16,1-4-14-16,2 0-11 15,1-4 29-15,2-1-29 16,1-2 18-16,2 2 5 16,3-3-12-16,1 5 2 15,2-1-14-15,0 1 1 16,7-1 24-16,-1-3-25 15,7-1 0-15,2 3 2 16,1-2 0-16,3 0 4 16,-4 4-6-16,0 3 2 15,-4 2 14-15,-2 1-16 16,3 4 0-16,3 2 2 0,4-1-2 16,9 2 9-16,6-3-9 15,3-2 8-15,12 0-1 16,6-1-7-16,6-1-1 15,-1 3 1-15,-8 5 0 16,-13 4 6-16,-7 3-6 16,-10 3 1-16,-6 3-9 15,-1 1 8-15,-7 0 0 16,1 4 6-16,-1-3-6 16,0 3 0-16,1 0 0 15,3 0 0-15,-5 0-3 16,2 0 3-16,-8 0 0 15,-2 0 3-15,-9 0 0 16,-2 0-6-16,-5 0 1 16,-2 0 2-16,4 3-2 0,-2-3 2 15,2 0 0-15,1 0-3 16,1 0 12-16,1 0-17 16,4 0 8-16,7 0 0 15,3 0 2-15,4 0-2 16,4-5 0-16,-3 1 1 15,-1 3 0-15,-2-1-1 16,-7 2 0-16,-3 0 0 16,-6 0-3-16,-3 0 3 15,3 0 0-15,-2 0 0 0,6 0 0 16,1 0 0-16,0 0-6 16,-3 0 15-16,1 0-12 15,-2 0 3-15,-1 0 0 16,-5 0 6-16,-1 0-6 15,-3 0-1-15,-1 0-1 16,0 3 2-16,-3 1 9 16,7-2-9-16,-2 1-2 15,2 1-1-15,-1-1 3 16,0 1 0-16,0-2-1 16,1 2 1-16,-3 0-3 15,-2-3 3-15,-4 1 0 16,-1 0 4-16,-3-2-4 15,0 1-8-15,-2 1 6 16,0-2 2-16,3 1 0 0,-3 2 0 16,0 0-5-16,3-1-4 15,-2 3-3-15,1-2-4 16,1 3-6-16,-5-3-57 16,-1 2-88-16,0-3-106 15</inkml:trace>
  <inkml:trace contextRef="#ctx0" brushRef="#br0" timeOffset="51794.25">10347 12911 358 0,'0'0'23'15,"0"0"-4"-15,0 0 34 16,0 0-47-16,0 0-6 16,0 0-3-16,3-8 3 15,7 6 32-15,2 2-12 16,-6 0-16-16,3 0 0 15,0 0 9-15,1 4-10 0,1 4 3 16,2 1-3 0,-2 3 8-16,-1 1-7 0,2-1 1 15,-3 4 1-15,6 1 0 16,-2 0 3-16,1 0-9 16,1 3 0-16,0 4 12 15,-1-2-12-15,0 4-4 16,1-2 4-16,-5-1 0 15,1 1 0-15,1-1-4 16,-6 1 4-16,0-2-7 16,-3 0-6-16,-3-2 2 15,0 1 11-15,-2-1 0 0,-16 1 0 16,-10 1-4 0,-12 2-9-16,-8 3 11 0,-6 0-92 15,-1 0-22-15,0-2-49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26:43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6466 4824 462 0,'0'0'0'15,"0"0"-34"-15,0 0 13 16,0 0 21-16,0 0 25 16,0 0-16-16,0 0 0 15,0 0-3-15,0 0 3 16,0 0 4-16,0 0 4 16,0 0 37-16,0 0-38 15,0 0-16-15,0 0 0 16,0 0-4-16,1 0 4 15,11 0 5-15,15 1 15 16,7 2 8-16,12 0-12 0,11-3-11 16,10 3 22-1,12-1-23-15,9 0 3 0,3 1-7 16,3-3 6-16,5 0-4 16,4 0-1-16,7 0 7 15,6 0 17-15,-4 0-22 16,-1 0-3-16,-10 6 3 15,0 2 1-15,2-3-3 16,6 0-1-16,0 0 0 16,9-4-2-16,4 0 8 15,7 1-10-15,6 1 4 16,0 4 0-16,-4 3 3 0,-8 0-3 16,-6 6 0-16,-10 1 2 15,-5-1-2-15,-7-2 0 16,-4 0-4-16,-2-3 9 15,2 0-10-15,5 1 5 16,-2-2 0-16,5-1-2 16,1 2 2-16,1-3 0 15,2 0 5-15,0 1-5 16,6-4 1-16,-2 2-1 16,-3-1-1-16,-5 1-5 15,-5-1 7-15,-3 0-1 16,-5 1 4-16,-7 0-2 15,-4 0-3-15,-1-1 1 0,-2 1 0 16,-2-2-4 0,-1 1 7-16,-4-1-3 0,3 1 1 15,2-2-1-15,4 2 3 16,-2-2-3-16,4 1 0 16,-3-3-8-16,0-2 12 15,5 0-4-15,4 0 0 16,0 0 0-16,1 0 1 15,-1 0-1-15,-5 0 0 16,-5 0-5-16,-9 1 7 16,-9 2-2-16,-11-1 0 15,-12-2-4-15,-5 0 4 16,-7 0-5-16,-4 0 5 16,-3 0-1-16,0 0 1 15,-3-3-1-15,0 0 0 0,-2-2 2 16,-1 3 0-16,-1-1-1 15,1 0 0-15,0 0 0 16,2 2 0-16,0 0 0 16,-2 1 1-16,-1 0-1 15,-4 0-3-15,2 0 2 16,0 0-43-16,-2 0-64 16,-1 0-118-16</inkml:trace>
  <inkml:trace contextRef="#ctx0" brushRef="#br0" timeOffset="3307.57">22442 14195 563 0,'0'0'6'16,"0"0"-6"-16,0 0 48 15,0 0-33-15,0 0-2 0,0 0 14 16,0 0 30-16,2 5 8 15,-1-5-32-15,1 0 3 16,2 0-3-16,2-2-9 16,1-4 6-16,2-2-22 15,3 0-6-15,2-2 10 16,0 3-12-16,3-3 0 16,2 1 11-16,1 3-5 15,4 1-6-15,3 3 1 16,2 2 1-16,4 0 7 15,3 2-9-15,1 9 0 16,-4 5 0-16,-2 4 1 0,-6 1-2 16,-3 4-2-16,-6 2 3 15,-9 3-5-15,-7-1 5 16,0 3 0-16,-9-3-2 16,-11 0 4-16,-6-2-3 15,-2-4 1-15,1-3 0 16,1-5-1-16,-3-3 1 15,-3-1 0-15,2-5-1 16,1-2 7-16,5-4-6 16,3 0 0-16,6 0 0 15,2 0 6-15,4 0-6 16,3-7 0-16,-1 1 1 16,2-2-1-16,2 0-1 15,3 0-9-15,0 1-10 16,0-1-7-16,8-1-61 0,14 1-8 15,6-2 6-15,2 3-131 16</inkml:trace>
  <inkml:trace contextRef="#ctx0" brushRef="#br0" timeOffset="3714.34">23049 14218 437 0,'0'0'63'0,"0"0"38"0,0 0-32 15,0 0-32-15,0 0 6 16,0 0-24-16,0-11 14 16,0 11-5-16,0 0-16 15,0 0-2-15,0 0-10 16,0 0 3-16,-10 8 1 15,-11 9-2-15,0 2-2 16,-3 0 10-16,2 3-3 16,-2 2 7-16,3 0-5 15,0 0-8-15,5 0 24 16,5-1-24-16,7 2 0 16,4-3 10-16,0 0-9 15,0 0 3-15,16-2-5 0,6-2 0 16,5-1 21-16,5-4-21 15,0-5 0-15,0-4-2 16,1-4-48-16,-2 0-16 16,-3-7-28-16,-2-14-137 15</inkml:trace>
  <inkml:trace contextRef="#ctx0" brushRef="#br0" timeOffset="4898.14">23271 13791 401 0,'0'0'3'16,"0"0"1"-16,0 0 35 15,-71-82 34-15,51 66-48 16,-4 2-7-16,-1 3 4 16,-3 2-13-16,-2 3 6 15,0 1 12-15,-1 3-6 16,-4 2 16-16,-1 0-31 16,-3 8 8-16,-2 8-7 15,2 1 5-15,0 5-4 16,1 2-2-16,0 2-6 0,3-2 17 15,0 3-17-15,2 0 8 16,0 0 4-16,-2 3 1 16,1-2 10-16,-4 3-9 15,-1 3-2-15,2 2 21 16,-1 3-11-16,5 0-7 16,4 3 2-16,6 0-3 15,3 2 3-15,4 2-3 16,2-5-12-16,3 2 24 15,1-4-18-15,3-1 18 16,1-4-7-16,3 3-7 16,3-1 8-16,0-1-12 0,0-2-4 15,13-2 19-15,4-2-22 16,1-1 2-16,4 0 3 16,5-4 0-16,3-1 3 15,4-2-9-15,2-1 0 16,1-5 16-16,2 1-16 15,-2-4-1-15,4 0 1 16,-1 0 2-16,3-6 2 16,-1 2-4-16,-1-2 0 15,1 0 10-15,-3-1-10 16,1 1 0-16,-2-3-2 16,-3-2 4-16,0-1 2 15,-4 0-4-15,2 0 0 0,1-4 2 16,3-7-2-16,5-5 0 15,0-1 1-15,3-4 0 16,-5-3 1-16,-2 1-2 16,-5-4 0-16,-5 1-8 15,-2-1 8-15,0 1 0 16,-1-3-1-16,2 2 1 16,-2-3-2-16,0-2-3 15,0-1 5-15,-2-3-7 16,1 0 1-16,-2-1-6 15,-3 0 11-15,-3 0-1 16,-6 3 1-16,-4 0-6 0,-1 3 7 16,-1 2-3-16,-2 2 3 15,-1-1-1-15,-1 1 0 16,2 0 2-16,-2 2-2 16,1-1 1-16,-1 0 0 15,0 3-1-15,0-1 1 16,0 5-2-16,0-1 0 15,0 4-2-15,-3-2 4 16,-6-1-7-16,0 1 6 16,2-2-12-16,-5 0 9 15,2 1 0-15,-4-1 0 16,-2-1 4-16,-5 1 0 16,1-2-2-16,-2 1 6 15,-3 1-11-15,-2 0 6 16,-3 2 1-16,-1-2 3 0,-5 0-2 15,0 2-1-15,-1-2 0 16,-1 5 2-16,4-1-6 16,3 4 4-16,5 3 0 15,4 3-1-15,-3 4-3 16,-1 2 4-16,-5 0-59 16,-2 12-68-16,-3 4 67 15,-1 1-105-15,0-2-225 16</inkml:trace>
  <inkml:trace contextRef="#ctx0" brushRef="#br0" timeOffset="6082.84">23666 14090 376 0,'0'0'16'15,"0"0"0"-15,0 0 42 0,0 0-4 16,0 0-12-1,0 0 17-15,-11 0 27 0,11 0-38 16,16-1-14-16,15-9 2 16,13 0-6-16,12 0 15 15,10 1-15-15,11 2-13 16,11 0 8-16,6 4-22 16,3 3-3-16,-4 0 15 15,-7 0-12-15,-9 0-4 16,-9 0 1-16,-16 1-20 15,-10-1 2-15,-14 0-50 16,-13 0 2-16,-9 0-1 0,-4 0-86 16,-2 0-447-16</inkml:trace>
  <inkml:trace contextRef="#ctx0" brushRef="#br0" timeOffset="6375.67">24754 13782 116 0,'0'0'553'0,"0"0"-547"16,0 0-3-16,0 0-3 16,91-10 26-16,-72 21-22 15,-1 8 7-15,-4 1 1 16,-5 4-1-16,-5 4 0 0,-4 2-9 15,0 5 4-15,-6 1 18 16,-9 3-24-16,-4-2 3 16,-1-2 2-16,-2-6-5 15,4-4 0-15,6-3-35 16,6-5-37-16,6-9-74 16,0-8-300-16</inkml:trace>
  <inkml:trace contextRef="#ctx0" brushRef="#br0" timeOffset="6802.65">25555 13808 285 0,'0'0'381'16,"0"0"-369"-16,0 0-9 15,0 0 19-15,0 0-2 16,0 0-16-16,-99-49-2 15,72 51 8-15,5 9-10 16,9 2 0-16,5 1 0 16,8 3-3-16,0 3 0 15,2 2 2-15,17 0 1 16,5 4 0-16,3-1 2 16,3 2 2-16,-2-1 0 15,-2 1-4-15,-6-4 0 0,-5 0-2 16,-9-1 4-16,-6 2-2 15,0-5 0 1,-6-1 0-16,-12-2 4 16,-4-4-4-16,-3-3 0 0,-1-2 0 15,-4-4 0-15,-1-3 9 16,1 0-9-16,2 0 0 16,6-2 5-16,5-7 2 15,8-2-7-15,8-4 0 16,1-1-18-16,6-6-24 15,19-4-133-15,9-6-128 16</inkml:trace>
  <inkml:trace contextRef="#ctx0" brushRef="#br0" timeOffset="7215.41">25946 13626 679 0,'0'0'13'0,"0"0"-3"16,0 0-6-16,0 0-2 16,0 0 31-16,-4 111-10 15,-12-60 39-15,-3 2-38 16,-2 3-10-16,0 2 16 16,0 1 1-16,3-4-6 15,1-4-15-15,1-5-4 16,2-7 0-16,2-6-6 0,-2-6 0 15,7-6-8-15,1-7-11 16,1-6-36-16,-1-5-1 16,-1-3-34-16,0-4 56 15,-1-16-181-15,5-4-121 16,3-3 336-16,0 3 69 16,0 4 104-16,11 3-94 15,5 5-14-15,5 3-11 16,7 4-53-16,4 1 1 15,6 2 19-15,-1 2-16 16,5 0 9-16,1 0-14 16,-1 0-8-16,-1 0-87 0,-4 0-332 15</inkml:trace>
  <inkml:trace contextRef="#ctx0" brushRef="#br0" timeOffset="7680.15">26332 13980 604 0,'0'0'6'16,"0"0"-5"-16,0 0-1 15,-94 11 0-15,54 14 34 16,-2 9 10-16,2 0-7 16,7 4-3-16,6-3-21 15,11-2 0-15,5-5-8 0,8-5 0 16,3-9 0-16,0-3-3 15,9-7-2-15,8-4 27 16,6 0 53-16,4-17-39 16,5-5-41-16,-1-5 3 15,0-2 3-15,-2-6-6 16,-3 2-1-16,-2-1-17 16,-6 6 12-16,-5 6-9 15,-5 11 6-15,-6 7 9 16,-2 4 0-16,0 0-5 15,0 4-18-15,0 17 11 16,0 5 12-16,0 6 4 16,0 0-4-16,-2-1 0 0,2-1 4 15,0-5-2-15,0-5-2 16,0-8 0-16,0-1-11 16,6-8-4-16,10-3-4 15,7 0 10-15,8-16 0 16,8-8-63-16,1-7-15 15,1-6-86-15,0-7-221 16</inkml:trace>
  <inkml:trace contextRef="#ctx0" brushRef="#br0" timeOffset="8272.94">26745 13803 585 0,'0'0'22'16,"0"0"63"-16,0 0-9 0,0 0-32 15,0 0-26 1,0 0-18-16,9-7 0 0,-12 38 6 15,-10 8 15-15,-7 7 4 16,-3 2 42-16,0 3-55 16,-5 0 22-16,1 0-31 15,-2-4 1-15,3-5 0 16,2-6-4-16,4-6-4 16,4-9-35-16,7-8-31 15,4-5 34-15,4-8-23 16,1 0 40-16,0-9 17 15,18-13-38-15,9-5 3 16,0 0 36-16,-4 6 1 16,-7 10 7-16,-6 6 19 0,-4 5-3 15,0 0-20 1,3 0 1-16,6 0 11 0,1 7 6 16,5-2-11-16,3-3 24 15,3 0-32-15,2-2 10 16,1 0 10-16,3 0-21 15,-2-9 16-15,1-4-17 16,-4-3 4-16,-5-1-5 16,-6-2 2-16,-7 6-1 15,-3 1 0-15,-7 5 3 16,0 5-1-16,0 2-2 16,0 0-4-16,-9 0-1 15,-12 7 0-15,-4 7 5 0,-2 1 9 16,5 2-9-16,5 0 0 15,4 0 0-15,8-2 1 16,5-1-1-16,0-2 0 16,5-2 0-16,20-1 26 15,11 0-16-15,8-3-4 16,1-1-6-16,1-3-16 16,-4-2-32-16,-6 0-28 15,-6 0-50-15,-8 0-312 16</inkml:trace>
  <inkml:trace contextRef="#ctx0" brushRef="#br0" timeOffset="10395.75">24708 13687 445 0,'0'0'16'16,"0"0"10"-16,0 0 34 15,0 0-25-15,0 0-28 16,0 0 26-16,0 0 7 0,0-15-24 16,0 10 1-16,0 0 11 15,0 0 10-15,0 2 15 16,0 0-23-16,0 3 0 16,0 0 2-16,0 0-30 15,0 0-2-15,0 0-15 16,0 12 15-16,6 5-10 15,7 4 13-15,5 1-3 16,4 1 2-16,5-1 3 16,3 1-5-16,-2-1 0 15,-1-2 0-15,-1-1 5 16,-2 0-5-16,-2-2 0 16,-2-1 0-16,-3-3 0 15,-2-1 0-15,-3 0 0 16,-3-3-1-16,-2-1-10 0,-1 1 7 15,-1-1-1-15,-1-1-1 16,1 0-4-16,-2 1 10 16,-2-1-6-16,2 0 1 15,0 1-5-15,-2-1 4 16,-1-1 6-16,0-1-1 16,0 0 2-16,0-1-1 15,0 0 0-15,0-1 1 16,0 0-3-16,0-2 2 15,0 1 0-15,0-2 1 0,0 0-1 16,0 3 0-16,-4 2-1 16,-5 2 1-1,-4 2-3-15,-7 1 3 0,-3 1 0 16,-4 2 0-16,0 2 1 16,-7 2-2-16,-2 0 1 15,0 2 0-15,3 0 3 16,5-1-3-16,3 1 0 15,6-5-6-15,3 0 9 16,3-4-5-16,2-2 2 16,4-4 0-16,2 1 2 15,2-4-2-15,2 1-9 16,1-1 9-16,0 1-27 0,0 1-25 16,0 0-24-1,0-3-128-15,0 0-223 0</inkml:trace>
  <inkml:trace contextRef="#ctx0" brushRef="#br0" timeOffset="14200.81">22421 11047 531 0,'0'0'1'0,"0"0"14"15,0 0 53-15,0 0-13 16,0 0-24-16,0 0-13 15,0 0 3-15,0-39 19 0,0 36-36 16,0-1 3-16,-2 0 19 16,-2-1-25-16,-2 2 5 15,-3-2-6-15,-1-1 0 16,-2 3 4-16,1 0-4 16,0 3 0-16,0-3-2 15,-3 3 3-15,-2 0-1 16,-5 0 0-16,0 0 2 15,1 0-2-15,-3 0-2 16,4 6 2-16,-2 0-1 16,2 2 8-16,0 2-12 15,5 2 6-15,-1-1-1 16,1 3 6-16,1 3-6 16,-3 4 1-16,0 2 16 0,-3 3-17 15,3 2 4-15,-1-2 0 16,5-1 3-16,2 2-3 15,3-1-3-15,2 2-1 16,5 2 26-16,0 1-15 16,0 3 8-16,0 2-3 15,9 6-4-15,3-1 9 16,0-1-17-16,3-5-3 16,1 1 18-16,5-4-18 15,3 0-1-15,6 0 0 16,1-4 3-16,2 0-1 0,3-3-2 15,6-5 2-15,4-2 3 16,2-3-2-16,-1-3-3 16,-3-1 2-16,-1-3 0 15,-3 0-2-15,0-4 0 16,2 1 0-16,0-5 8 16,2 0-8-16,-2 0-6 15,4 0 6-15,-1-11-3 16,1-4 2-16,-2-2 1 15,-2-3 0-15,-4-2-5 16,-2-1 5-16,-5 0-3 16,-4 3 3-16,-6-3 0 15,-1-1-2-15,-6-2 2 0,1-1 0 16,-1 0 6 0,2-3-6-16,-4-5-4 0,1-2 4 15,-2-1 1-15,-6 0-1 16,-4 2-3-16,-1 3 3 15,0 2-7-15,-7-1 7 16,-9 3 0-16,-1 0-2 16,-2 3 6-16,3 1-4 15,4 0 0-15,-1 3 1 16,2 2 0-16,0 2-1 16,-1 1 0-16,-3 0-3 15,-2 0 7-15,0-1-4 16,-3 1 0-16,-2 0 1 15,-2 0-3-15,-3 2 2 0,-3 1 0 16,-1 2-4-16,-2 2 3 16,-3 0 0-16,0 4-3 15,-1-1-3-15,2 2 0 16,0 1-5-16,5 2 2 16,2 2 6-16,0 0-1 15,2 0-1-15,-2 11-10 16,-7 5-4-16,-2 1 0 15,0 2-31-15,1 0-16 16,6-1-23-16,10-3-142 16,7-2-193-16</inkml:trace>
  <inkml:trace contextRef="#ctx0" brushRef="#br0" timeOffset="14846.57">22487 11110 632 0,'0'0'0'16,"0"0"-3"-16,0 0-5 15,0 0 8-15,0 0 11 16,0 0 16-16,-15 97 8 0,4-65-5 15,-1 1 11 1,-2 3-34-16,0 0 21 0,-1 1-17 16,3 1-9-16,2-4 7 15,1-7-9-15,1-4 0 16,5-9 0-16,2-5 3 16,1-4-3-16,0-3 0 15,0-2 1-15,0 0 8 16,0 0-5-16,0 0 22 15,0-3 34-15,9-13-40 16,1-5-16-16,2-5-4 16,2-5-1-16,-1 0-7 15,1 1-14-15,0-1 17 0,0 1 1 16,-2-1-5 0,4 1 8-16,-1-1-9 0,1 3 10 15,5 2-1 1,-1 1 1-16,5 4 0 0,3 4-10 15,2 5 12-15,0 3-4 16,-2 6 2-16,-2 3-1 16,-8 0 1-16,-2 0-2 15,-7 3-11-15,-3 6 10 16,-2 2-3-16,-4 3 3 16,0 2-1-16,0 3 0 15,-14 2 1-15,-6 2 3 16,-1-2 0-16,-1-3 0 15,-2-2 0-15,0-2 0 0,2-3 0 16,-1 1 0-16,0-1-8 16,-1 2-11-16,1 1-49 15,-1-2-70-15</inkml:trace>
  <inkml:trace contextRef="#ctx0" brushRef="#br0" timeOffset="16608.47">22800 11887 4 0,'0'0'2'0,"0"0"-2"15,0 0 30-15,0 0 72 16,0 0-35-16,0 0 3 16,-6-47-15-16,6 41 10 15,0 1 5-15,0-1-19 16,0 4-14-16,0-1 5 16,0-1-12-16,0 4 12 15,0-2-12-15,0 1-6 16,0 1 12-16,0 0-21 15,0 0 8-15,0 0-2 0,0 0-3 16,0-1 10-16,0 1-21 16,0 0 2-16,0 0 6 15,0 0-15-15,0 0 0 16,0 0-9-16,0 0 7 16,0 0 0-16,0 8 2 15,-5 5 0-15,2 3 0 16,0 3 3-16,-1-1-5 15,1 3 3-15,2 0-1 16,-2 3 1-16,0-1-1 16,-2 2 0-16,-1 2 1 15,-3-1-1-15,0-1 0 16,0 0-1-16,0 3 2 0,-1-2 1 16,1 4-2-16,0 1 0 15,0 0-2-15,2 2 4 16,1-3-2-16,-1-1 0 15,2-2 2-15,2-1-2 16,-3-1 0-16,1 2 0 16,-2-3 2-16,-1 2-2 15,1-2-1-15,1 1 1 16,0 0 2-16,0 3-1 16,-1 2 0-16,-1 1 3 15,1-1 6-15,-1-2-7 16,-1-4-3-16,3 0 0 0,0 3 0 15,0-1 1-15,3-1-1 16,0-2 1-16,0-1 0 16,-1 2-1-16,1 0 0 15,-1 3 3-15,-3-1-2 16,0 1 1-16,0-4-2 16,-1-1 0-16,2 3 1 15,-1 0-1-15,2-1 0 16,-2-2-2-16,4-1 4 15,0-1-2-15,1-1 0 16,-1 2 0-16,0 0-1 16,2 0 1-16,-2-2 0 15,1 0-1-15,2-1 3 0,0 1-3 16,0 0 1 0,0 1 0-16,0-1 1 0,0-2-1 15,0-2 0-15,0-3 0 16,0-3 2-16,0 2-2 15,0-5 0-15,0 4 0 16,0 0-1-16,0 0 1 16,0 4 0-16,0-5-1 15,0 1 1-15,0 0 0 16,0 1 0-16,2 0 0 16,-1 1 1-16,1 3-1 15,1-1 0-15,-3 2-1 0,1-3 2 16,1 1-1-1,-1-1 0-15,-1 1 1 0,2 0 4 16,-2-2-5-16,1-1 0 16,-1-2-6-16,2 2 9 15,-2-3-3-15,1 2 0 16,1 0 0-16,-1 1-3 16,3 2 3-16,0-1 0 15,-1 2-1-15,-2 0 1 16,2-1-1-16,-1-3 1 15,-1 0 0-15,1 1 0 16,-1 0 0-16,1-2 0 16,-1-1 0-16,2-2 1 15,-1-4-2-15,-2 1 1 16,1-1 0-16,1-2-1 0,0 1 1 16,0-1 0-1,-2 0 0-15,0 0 1 0,0 0-1 16,0 0 0-16,0 2 2 15,0-2 5-15,0 0-7 16,0 0 1-16,1 0 3 16,1 1 3-16,-1 1-5 15,1-2-2-15,-2 0-42 16,0 0-80-16</inkml:trace>
  <inkml:trace contextRef="#ctx0" brushRef="#br0" timeOffset="18048.46">22806 11872 223 0,'0'0'33'0,"0"0"42"15,0 0-36-15,0 0 11 16,0 0 22-16,0 0-9 0,2 5-23 15,-2-3-18 1,0-2 16-16,0 2-22 0,-5 1-5 16,-9 2-5-16,-2 4-2 15,-1 2 15-15,-5 3-9 16,-2 5-8-16,-2 3 29 16,-4 0-24-16,0 2 5 15,-3 0-6-15,0 0-2 16,0 0 14-16,1-1-18 15,2-2 0-15,5 0 13 16,2-5-10-16,7 0-1 16,-1-5-2-16,7-3 0 15,1-2 3-15,2-4-3 0,2-2 0 16,4 0 4 0,1 0-1-16,0 0-3 0,0 0 6 15,0 0 6-15,0 0 22 16,0-2-25-16,0-12-6 15,11-1 2-15,4-2-5 16,5-1 0-16,3-2 0 16,3-2 1-16,4 3-3 15,3-1-1-15,1 0 3 16,0 0 5-16,0-1-5 16,-1-1-2-16,0-1-1 15,-2 3-2-15,-2 1 0 16,-1 2-4-16,-3 1-1 15,2 2 9-15,-1 2-8 0,1 0 4 16,-4 2 5-16,0 0 0 16,-5 1 0-16,-2 3-2 15,-5 0 2-15,-1 4 2 16,-6-1 0-16,-1 3-2 16,0 0 0-16,0 0-2 15,2 0-1-15,0 0-4 16,3 14 7-16,0 1 8 15,-2 3-5-15,1 4 0 16,0 1 3-16,0 1-3 16,0 2 4-16,-1-1-7 15,1 1 0-15,1-1 11 0,-2 1-2 16,0 1-9-16,2 1 2 16,-1 2-2-1,-1 4 0-15,0-1 0 0,-2 2-33 16,4 2-14-16,2 0-69 15,2-3-102-15</inkml:trace>
  <inkml:trace contextRef="#ctx0" brushRef="#br0" timeOffset="20989.58">23519 11272 624 0,'0'0'0'16,"0"0"0"-16,0 0-2 15,0 0 5-15,0 0 3 16,0 0 33-16,0 0-15 16,67-12-8-16,-36 9-7 15,11 1 9-15,9-3 21 16,5 4-17-16,3-2-15 15,-3 3 13-15,-3 0-18 16,-7 0 4-16,-7 0-5 16,-10 0-1-16,-6 0-5 15,-10 0-43-15,-6 0-12 16,-7 0-41-16,0 0-293 0</inkml:trace>
  <inkml:trace contextRef="#ctx0" brushRef="#br0" timeOffset="21359.37">24204 11135 479 0,'0'0'0'0,"0"0"0"16,0 0 4-16,72 74 4 15,-62-50-8-15,-9 5 0 16,-1 1-6-16,0-1 6 16,-14 1-2-16,-3 2 0 15,-2-1-13-15,0-6-85 16,0-4-152-16</inkml:trace>
  <inkml:trace contextRef="#ctx0" brushRef="#br0" timeOffset="21869.09">24691 11266 569 0,'0'0'10'0,"0"0"-10"16,0 0 34-16,0 85-6 15,-10-48 2-15,-4-3-22 0,-2-5 5 16,2-5-8 0,3-9-2-16,3-5 24 0,4-6-13 15,2-2-6-15,2-2 3 16,0 0 15-16,0 0 14 16,0-6 6-16,5-18-41 15,7-8 0-15,1-9-5 16,2-6-1-16,0-2 1 15,0-3 0-15,3 4-3 16,0 1-7-16,4 4 8 16,2 6-13-16,0 8 14 15,-3 11 1-15,1 8-5 16,-3 8 5-16,-1 2 0 0,-1 0 0 16,-5 0 5-16,-5 12-16 15,-4 3 11-15,-3 5-1 16,0 2-4-16,-10 3 8 15,-12-1-3-15,-4-3 0 16,-3-1 0-16,0-3 0 16,-4 0 0-16,1-2-14 15,3-1-8-15,3 0-45 16,9-3-62-16,9-7-271 16</inkml:trace>
  <inkml:trace contextRef="#ctx0" brushRef="#br0" timeOffset="22278.84">25081 11249 650 0,'0'0'10'16,"0"0"-6"-16,0 0-4 15,0 0 0-15,0 0 28 16,-80 61-20-16,55-39 2 15,3 4 1-15,8-5-7 16,6-3-4-16,5-2 0 16,3-7 0-16,0-1 5 0,0-7-3 15,7-1 3 1,12 0 10-16,8-13-9 16,3-4 5-16,1-4-11 0,-2 0 0 15,-3 1 7-15,-3 3-6 16,-10 6-1-16,-5 4 3 15,-5 4 14-15,-3 3 7 16,0 0-24-16,0 2-10 16,0 14 10-16,-3 9 7 15,0 6 1-15,1-1-4 16,2 0-4-16,0-2 4 16,0-8-4-16,8-3-24 15,7-7-21-15,0-9-88 0,-2-1-454 16</inkml:trace>
  <inkml:trace contextRef="#ctx0" brushRef="#br0" timeOffset="22609.5">25379 11282 722 0,'0'0'20'15,"0"0"-13"-15,0 0-7 16,0 0 20-16,0 0 12 15,0 0-3-15,89 74-5 16,-77-47-17-16,-3 0 11 16,-6-2-13-16,-3-4-7 15,0-5 3-15,0-5-1 16,0-7 0-16,0-2-6 0,0-1 6 16,0-1 21-1,0 0-19-15,0 0 18 0,3 0 21 16,3-10-10-16,5-7-25 15,3-7-6-15,2 0 5 16,4-1-5-16,6 2 0 16,-1 3-22-16,-4 8-48 15,-3 4 2-15,-9 6-29 16,-8 2-249-16</inkml:trace>
  <inkml:trace contextRef="#ctx0" brushRef="#br0" timeOffset="22886.34">25731 11417 559 0,'0'0'17'16,"0"0"-7"-16,0 0 55 15,0 0-36-15,0 0-24 16,82-70-3-16,-76 62 27 16,-6 1 11-16,0 5-18 15,0 2-8-15,-15 0-13 16,-7 8 1-16,-7 10 0 15,4 5 2-15,1 1 7 16,6 0-9-16,8 0-2 16,5 0 12-16,5-2-11 15,0-2-1-15,11-1 0 16,11-5-9-16,3-7 0 16,2-6-68-16,2-1-47 0,-2-10-246 15</inkml:trace>
  <inkml:trace contextRef="#ctx0" brushRef="#br0" timeOffset="23239.14">25950 11388 526 0,'0'0'90'0,"0"0"-62"15,0 0-28-15,0 0 7 16,0 0 38-16,0 0-23 16,-18 72-7-16,5-56 12 15,1-3-23-15,5-8 1 16,2-2 4-16,3 0-3 15,2-3 35-15,0 0-22 0,0-3 6 16,18-11-8-16,2-5-13 16,7-2-3-16,2-3-1 15,3 3 1-15,-1 4-10 16,2 4 7-16,-5 6 2 16,-4 7-1-16,-5 0 1 15,-7 0-3-15,-1 11-1 16,-4 7 3-16,-4 7-6 15,-3 3 6-15,0 1 1 16,0 0 4-16,0-1-4 16,0-7-13-16,0-6-36 15,0-7-34-15,0-5-3 0,2-3-58 16,13 0-91-16</inkml:trace>
  <inkml:trace contextRef="#ctx0" brushRef="#br0" timeOffset="23510.98">26593 11187 693 0,'0'0'7'16,"0"0"-3"-16,0 0 9 15,0 0 48-15,-34 73-17 16,11-37 6-16,-2 6 15 15,1 6-27-15,0 0-18 16,3-2-20-16,5-5 6 0,3-5-6 16,2-7 0-16,5-7-11 15,2-9-77-15,2-8 15 16,2-5 7-16,0 0-2 16,13-13-20-16,13-11-468 15</inkml:trace>
  <inkml:trace contextRef="#ctx0" brushRef="#br0" timeOffset="23622.92">26571 11447 325 0,'0'0'354'0,"0"0"-299"16,0 0-3-16,0 0-27 15,0 0-25-15,92 4 0 0,-60 16-3 16,-3 1-82 0,-8 1-434-16</inkml:trace>
  <inkml:trace contextRef="#ctx0" brushRef="#br0" timeOffset="24873.05">23120 13635 325 0,'0'0'175'0,"0"0"-126"16,0 0 24-16,0 0-26 15,0 0 7-15,0 0-1 16,0-1-1-16,0 1-7 16,0 0-3-16,0 0 6 15,0 0-19-15,0 0-1 16,0-1-2-16,0-3-11 15,0-1 3-15,0-7-10 0,6 0-5 16,4-4 4-16,3-3-7 16,2-2 0-16,6-6-2 15,5-4 4-15,9-3-1 16,2-2-1-16,5-5 0 16,3 2-7-16,0 0 3 15,2 2 4-15,1 0-3 16,6 5 4-16,1 0-1 15,0 5 0-15,3 3 2 16,-3 3-3-16,-1 4 1 16,0 2 0-16,1 3-1 15,0 5 1-15,0 2 0 0,-1 3 4 16,-2 2-4-16,-4 0 0 16,-8 0-2-16,-5 0 2 15,-9 0-7-15,-8 0 3 16,-9 0 3-16,-4 0-1 15,-4 0 4-15,-1 0-2 16,0 0 0-16,0 0 0 16,0 0-3-16,0 0 3 15,0 0-17-15,0 0-22 16,0-3-47-16,0-4-11 16,-6-6-163-16</inkml:trace>
  <inkml:trace contextRef="#ctx0" brushRef="#br0" timeOffset="25164.89">24408 12743 685 0,'0'0'30'15,"0"0"-28"-15,0 0 2 16,0 0 23-16,86 5-6 15,-62 9 8-15,0 3-6 16,0 3-13-16,-3 3 12 16,-2 5-21-16,-5 3-1 0,-7 5 11 15,-4 3-6 1,-3 5-5-16,0-3 0 0,-10 0 1 16,-10-2-6-16,1-3 4 15,-3-4-42-15,-1-3-35 16,7-10-90-16,7-5-358 15</inkml:trace>
  <inkml:trace contextRef="#ctx0" brushRef="#br0" timeOffset="25698.99">25170 12687 529 0,'0'0'3'16,"0"0"10"-16,0 0 91 16,0 0-56-16,0 0-23 15,0 0 11-15,-72-57-8 16,47 57-4-16,-5 0-4 15,0 16 1-15,2 6 19 16,1 2-26-16,5 2-13 16,5 2 10-16,7-2-9 15,3-1-2-15,7-3 0 0,0-4 2 16,11-5 4 0,9-4-4-16,5-9-2 0,2 0 21 15,3-2-14-15,0-16 4 16,-2-3-8-16,-1-1 1 15,-2-3 0-15,-1-3-4 16,0 1 0-16,-5 7-2 16,-5 6 8-16,-7 8-7 15,-5 4 1-15,-2 2-7 16,0 0-1-16,0 18-19 16,0 6 27-16,0 6 26 15,0 3-23-15,-3-1-1 16,-1-1 0-16,2 1-1 15,2-5-2-15,0-1-6 16,0-5-70-16,12-8-45 0,4-10-299 16</inkml:trace>
  <inkml:trace contextRef="#ctx0" brushRef="#br0" timeOffset="25974.49">25526 12664 114 0,'0'0'592'16,"0"0"-590"-16,0 0 0 0,0 0 9 15,0 0 6 1,0 0-1-16,-68 57 26 0,50-32 1 16,6 1-27-16,2 1 8 15,7-2-19-15,3-2 2 16,0-1 5-16,0 0-7 15,6-5-5-15,12-3 13 16,4-2-9-16,9-4-8 16,5-5-17-16,1-3-33 15,-1-3-32-15,-7-22-161 16</inkml:trace>
  <inkml:trace contextRef="#ctx0" brushRef="#br0" timeOffset="26254.33">25975 12443 69 0,'0'0'610'16,"0"0"-595"-16,0 0-8 16,0 0-7-16,0 0 47 15,-11 97 10-15,-6-50-7 16,-4 3 28-16,-2 1-28 15,-3 0 7-15,4-4-46 16,1 1 4-16,3-4-7 16,4-4-4-16,4-4-3 15,-2-4-1-15,5-6-7 0,-1-9 6 16,-4-5-95-16,-1-10-70 16,-3-2-6-16</inkml:trace>
  <inkml:trace contextRef="#ctx0" brushRef="#br0" timeOffset="26412.23">25816 12824 631 0,'0'0'31'0,"0"0"11"16,0 0-5-16,0 0-11 16,104-3-18-16,-72 3-5 15,-1 3-6-15,2-2 1 16,-5-1-79-16,-4 0-176 0</inkml:trace>
  <inkml:trace contextRef="#ctx0" brushRef="#br0" timeOffset="26613.12">26193 12735 672 0,'0'0'6'15,"0"0"-5"-15,0 0 42 16,0 0 26-16,-39 86-49 15,25-60 20-15,0 1-17 16,1-3-6-16,4 3-9 16,1-5-8-16,1-3 6 0,4-2-15 15,0-7-39-15,2-6-63 16,-1-4-273-16</inkml:trace>
  <inkml:trace contextRef="#ctx0" brushRef="#br0" timeOffset="26789.02">26253 12620 786 0,'0'0'0'16,"0"0"0"-16,0 0 0 15,0 0-15-15,0 0 5 0,0 0-94 16,34 31-151-1</inkml:trace>
  <inkml:trace contextRef="#ctx0" brushRef="#br0" timeOffset="27205.41">26484 12755 744 0,'0'0'28'15,"0"0"-17"-15,0 0 27 16,0 0-35-16,0 0-1 0,0 0 19 16,-36 44 12-1,10-22-1-15,3-1 2 0,4 1-28 16,1-2 19-16,6 1-21 16,3-1 4-16,3-3-4 15,3-5-4-15,3 2 0 16,0-6 3-16,4-1-2 15,13-6-1-15,7-1 0 16,7 0-1-16,2-4-4 16,0-11 4-16,-2-5-11 15,-3-3 6-15,-1-5-24 16,-2 0 8-16,-6 0 0 16,-6 1-11-16,-9 3 15 15,-4 5 0-15,0 2 17 16,-4 5-6-16,-5 6 11 0,-3 2-8 15,3 4 3 1,-3 0-1-16,0 0-16 0,3 0-58 16,6 4-181-16</inkml:trace>
  <inkml:trace contextRef="#ctx0" brushRef="#br0" timeOffset="27642.16">26770 12760 775 0,'0'0'10'16,"0"0"3"-16,0 0 0 0,0 0-4 15,-34 78 14 1,21-54-9-16,2-3-3 0,2-4 2 16,5-6-13-16,0-4 7 15,4-5-6-15,0-2 3 16,0 0-4-16,0 0 27 15,0 0 27-15,5-2-12 16,10-11-31-16,3-1-11 16,2-5-6-16,2 1-10 15,2-3-9-15,0-1 7 16,-3 3 5-16,-4 4-1 16,-4 7 6-16,-3 4 8 15,-7 2 10-15,-2 2-7 16,-1 0-6-16,0 0-2 15,0 3-9-15,0 13 14 0,0 5 4 16,0 1 0-16,0 0 10 16,-6 0-12-16,1-3-2 15,2-2 5-15,0-4-5 16,1 0 0-16,2-2-25 16,0-3-33-16,0-4-5 15,0-4-118-15</inkml:trace>
  <inkml:trace contextRef="#ctx0" brushRef="#br0" timeOffset="28107.9">27196 12787 635 0,'0'0'20'15,"0"0"35"-15,0 0 7 16,0 0-40-16,0 0-13 15,0 0-9-15,-33-7 3 16,12 7 1-16,6 0-4 16,-1 0 0-16,4 2 1 15,1 6 0-15,4 2-1 16,2 1 0-16,1-1 4 16,2 2-7-16,2-1 3 15,0-1 0-15,0 2 18 16,0 2-18-16,3 0 21 0,8 2 5 15,-1-1-12 1,1 1 10-16,-1-1-23 0,3 2 1 16,-2 2 15-16,0-2-13 15,-1 0-1-15,-3 0-3 16,-1-1 0-16,-3-2-3 16,-3-3 3-16,0-3-7 15,0-1 3-15,0-2 6 16,-3 1-2-16,-12-1 2 15,-6-2 2-15,-7 0 1 16,0-3-5-16,-2 0-32 16,2 0 10-16,-1 0-33 0,3-3-17 15,4-7-17-15,2-6-226 16</inkml:trace>
  <inkml:trace contextRef="#ctx0" brushRef="#br0" timeOffset="51888.57">2134 9353 747 0,'0'0'0'16,"0"0"-5"-16,0 0-41 15,0 0 27-15,0 0 16 16,0 0-2-16,0 0 5 16,0 29 2-16,12-14-1 15,3-1-1-15,6 0 1 16,4 0 1-16,9 0 25 15,8 2-19-15,12-4-1 16,12-1 7-16,11 0-3 0,11-3 0 16,9 1-4-16,8 3-3 15,0-2-4-15,6 2 1 16,1-1-1-16,-1 2 4 16,3-1-2-16,-1 3-2 15,-1-2 0-15,6 1 5 16,-6 0-13-16,0 0 8 15,-5 0 0-15,-1 1 8 16,6-3-8-16,1-1 0 16,2-2 0-16,0-2 1 15,0-3 0-15,-8 0-1 16,-4 0 0-16,-12-1 0 16,-9 0 1-16,-13 0-1 0,-11 1 0 15,-13-2 0 1,-14 0-2-16,-12-2-2 0,-11 0 4 15,-5 0 2-15,-3 0-2 16,0 0 0-16,1 0 2 16,-1-2-1-16,0 0-2 15,0 1 1-15,0 1-15 16,0 0 7-16,2 0-32 16,1 1 3-16,4 6-71 15,2-1-178-15</inkml:trace>
  <inkml:trace contextRef="#ctx0" brushRef="#br0" timeOffset="56923.25">2356 11222 855 0,'0'0'0'0,"0"0"-12"16,0 0-9-1,0 0 21-15,0 0 4 0,0 0-3 16,0 0 7-16,-30-40-12 15,30 40 4-15,0 0-13 16,0 0 8-16,0 0-2 16,0 0 7-16,0 0-3 15,6 0 3-15,17 0-8 16,14 0 10-16,20 3-2 16,13-1 16-16,22-2-15 15,10 0 3-15,8 0-4 16,8 0 7-16,4 0-7 15,1-2 0-15,-1-1 0 16,-6-2-6-16,-13 2 7 0,-15 1-2 16,-19-2 1-16,-11 1 0 15,-18 0-7-15,-13 0 7 16,-9 0 0-16,-10 1-8 16,-7 1 6-16,-1 1-25 15,0 0-24-15,0 0-31 16,0 0-46-16,-9 10-7 15,-6 1-41-15</inkml:trace>
  <inkml:trace contextRef="#ctx0" brushRef="#br0" timeOffset="57207.1">3029 11380 580 0,'0'0'0'0,"0"0"-65"15,0 0-24-15,0 0 89 16,0 0 69-16,106 0-43 16,-52 0 14-16,4 0-16 15,3-5 1-15,6-1-12 16,2 1-8-16,2 0-1 15,1 1 2-15,-3 1-6 0,-1 1-15 16,-4-1-21 0,-3 0-62-16,-4-2-55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19:39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20103 9719 274 0,'0'0'5'15,"0"0"2"-15,0 0-7 16,0 0 40-16,0 0 56 15,0 0-29-15,0 0 7 16,0 0-42-16,0 9-5 16,0-9-5-16,0 0-1 15,0 0 14-15,0 0-12 16,0 0-12-16,13-4 23 16,7-14-31-16,14-11 3 15,11-7-4-15,7-7 0 16,6-8 4-16,5-7-6 15,6-8 0-15,2-8-8 0,8-6 0 16,8 1-18-16,-3 10 0 16,-12 16 17-16,-17 16-34 15,-25 20-3-15,-21 14-6 16,-9 3-129-16,0 8-64 16,-19 12 138-16</inkml:trace>
  <inkml:trace contextRef="#ctx0" brushRef="#br0" timeOffset="302.2">20215 9769 63 0,'0'0'211'16,"0"0"-190"-16,0 0-20 16,0 0 3-16,0 0 51 15,0 0 57-15,18-9-23 16,6-13-52-16,16-9-28 16,9-8 24-16,16-11-17 15,20-9-16-15,20-11-2 16,14-10-9-16,10-12 2 0,-4-2-139 15,-13 5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28:11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15101 5131 277 0,'0'0'0'15,"-50"153"-26"-15,32-54 1 0,3 5-29 16</inkml:trace>
  <inkml:trace contextRef="#ctx0" brushRef="#br0" timeOffset="14214.03">20956 6531 226 0,'0'0'2'0,"0"0"-2"15,0 0 13-15,0 0 7 16,-79-69 15-16,68 60 77 15,1 3-55-15,3 1-21 0,4 5 9 16,1-2-30 0,2 2-1-16,0 0-14 0,0 0 0 15,0 0 15-15,0 0-15 16,-1 0 0-16,-5 0 7 16,-1-3 4-16,-6 0 2 15,-4-3-13-15,-5 1 2 16,2-2 24-16,-2 0-24 15,-1 1 5-15,7 0-2 16,0 3 1-16,8 0 3 16,6 1-9-16,2 2 2 15,0 0-8-15,0 0-22 0,17 0 28 16,15 0-1-16,18 6 5 16,20 3-4-16,11 3 1 15,8-3 11-15,8 3-7 16,1 0-2-16,-4-2-3 15,-8 0 0-15,-12-1-1 16,-13-1-8-16,-16-2-21 16,-14-2-14-16,-16-2 41 15,-10-2-39-15,-5 0 42 16,0 0 0-16,-5 0-6 16,-17 0-88-16,-9-7 32 15,-8 0-3-15,-7-1 58 16,-1 3-25-16,1 1 28 0,-3 1 2 15,-5 3 2-15,-6 0-22 16,-7 0-30-16,-4-2-20 16,1-1 2-16,4 0 30 15,6-3 40-15,8 1 13 16,10 2 47-16,6 0 11 16,6 1-37-16,7 1-9 15,7 1 19-15,6 0-40 16,10 0 3-16,0 0-7 15,0 0-11-15,5 0 11 16,17 0 9-16,13 3 29 16,11 3 31-16,9-1-48 0,9 4 1 15,9-2-6-15,8 1-8 16,6 2 7-16,2-1-15 16,0 1 0-16,-1 2-8 15,-6-4-22-15,-8-5-187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20:06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 5145 122 0,'0'0'0'16,"0"0"0"-16,0 0 28 15,0 0-28-15,0 0 12 16,0 0-12-16,0 0-6 16,-2 0 5-16,2 0 1 15,0 0 4-15,0-2 15 16,0 0 17-16,0 2-1 15,0 0 8-15,0-3-15 16,-1 3 8-16,-1 0 10 16,1 0 2-16,-1 0-40 15,-1 0 0-15,3 0-8 0,0 0 10 16,0 0-4-16,0 0-6 16,0 0 10-16,0 0-9 15,0 0 5-15,0 0-6 16,0 0-5-16,0 0 5 15,0 0 0-15,0 0 0 16,0 0 2-16,0 0 1 16,0 0 9-16,0 0-12 15,0 0-22-15,0 0 20 16,0 0-7-16,0 3 5 16,0 2 2-16,14-1-14 15,5-1 10-15,2-2 5 16,4-1 2-16,11 0 22 0,9 0-22 15,8 0 40-15,15-5-11 16,4-1-23-16,3 1 2 16,1 2-8-16,-7 0-1 15,-5 2 12-15,2 1-12 16,-5 0 1-16,0 0-6 16,2 0 12-16,-2 0-11 15,3 0 4-15,6 0 0 16,3 0-6-16,1 0 9 15,1 0-6-15,4-5 3 16,-3 0 0-16,3 0 6 16,2 0-3-16,-2 1-3 0,-3-4 0 15,2 4 12 1,-1-4-23-16,1 0 16 0,5 0-5 16,-1-2 7-16,-1 2-7 15,4-3 0-15,-2 1-10 16,-2-2 11-16,-2 1-1 15,-2 2 7-15,1 0-2 16,4 1-5-16,3-2 1 16,3-1-1-16,-1-1 2 15,8-1 2-15,2 1-4 16,0 0 0-16,3-2 4 16,-4 4-4-16,-4 1 0 15,-4 1 0-15,-3 1 0 0,0 2 5 16,6-2-5-16,1 2 0 15,4-2 3-15,4 0-3 16,4 0 0-16,-1-3 0 16,3 2-8-16,2 1 9 15,-6 2-1-15,-5 4 0 16,-9 1 6-16,-7 0-6 16,-8-1 0-16,-7-1-3 15,-8 0 3-15,-6-4 3 16,-6 1 5-16,-7 0-8 15,-5-1 0-15,-11 0 2 16,-7 4-2-16,-5-2 0 16,-7 2 7-16,-2 2-2 15,-2 0-5-15,0 0 4 0,0 0-4 16,0 0-6-16,0 0-31 16,0 2-20-16,0 10 13 15,0 4-80-15,-11-2-59 16</inkml:trace>
  <inkml:trace contextRef="#ctx0" brushRef="#br0" timeOffset="1373.92">1612 6575 242 0,'0'0'0'15,"0"0"0"-15,0 0 16 16,0 0 11-16,0 0 58 15,0 0-23-15,0 0-12 16,3-19-25-16,2 19-19 16,3 0-5-16,4 0-2 15,6 0 4-15,8-2 9 16,8 1-12-16,8-3 0 16,14 2 3-16,7 0 0 15,7 0 7-15,6 1-10 16,2 1 3-16,7 0-4 0,1-1 1 15,5-1 0 1,2 0 10-16,1 2-7 0,1 0-1 16,1 0-2-16,5 0 5 15,5 0-8-15,7 0 3 16,2 0 0-16,10 0 7 16,1 0-7-16,2 0 0 15,2 0 0-15,1 0 0 16,-7 0 0-16,-2-1 0 15,-1 1 0-15,-3 0 0 16,-2 0 6-16,-1 0-6 16,-3 0 0-16,-5 0 1 0,-2 0-5 15,-7 0 4-15,-4 0 0 16,-6 0 7-16,-3 1-7 16,-3 4-1-16,-3 0-1 15,2 1 4-15,2 0 0 16,-2-1-2-16,4-1 0 15,-2 1-1-15,2-3 7 16,2 1-12-16,2 0 5 16,1 3 1-16,-3-3 3 15,2 2-3-15,2-5 0 16,-3 0-2-16,0 0 2 16,-2 0 0-16,-2 0 1 15,-5 0 1-15,0 0 4 0,-9 0-6 16,-4-3 0-16,-8-1 19 15,-6 0-14-15,-3-1-1 16,-5 1-3-16,-7 0 6 16,-6 1-5-16,-7-1-2 15,-5 3 0-15,-8 1-7 16,-3 0 7-16,-7 0-21 16,-1 0-80-16,-6 11 19 15,-22 5-27-15,-20 1-113 16</inkml:trace>
  <inkml:trace contextRef="#ctx0" brushRef="#br0" timeOffset="2669.69">1256 8107 283 0,'0'0'107'16,"0"0"-107"-1,0 0-11-15,0 0 4 0,0 0 7 16,0 0 3-16,7-17 28 16,-6 17-9-16,4 0-22 15,1 0 1-15,6 0-1 16,9 0 8-16,-2 0 2 16,9 5-8-16,5-3 18 15,6-1-20-15,7 1 13 16,8-2 6-16,1 0-12 15,5 0 1-15,4 0 4 16,10 0-11-16,4 0 16 0,7 0-16 16,0 0-1-1,0 0 7-15,2 0-7 16,4 0 2-16,0 2-5 0,0 3 6 16,4 0-1-16,-1 3-2 15,-3 1 0-15,0 0 9 16,3 4-8-16,0-1-2 15,6-1-1-15,4 1 2 16,1-7 2-16,5 0-2 16,1-2 0-16,2-3 0 15,2 2 0-15,-6 0-1 16,-5 1 1-16,-1-1 0 16,4 5 2-16,1-1-2 15,5 1 0-15,2-2 0 16,0 0 6-16,1 0-12 0,1-2 6 15,-1 4 0 1,-3 2 0-16,-5 1-2 0,-4 0 2 16,-1 2 3-16,1 2-3 15,-1-1-1-15,3 1-4 16,0-2 5-16,3-1 6 16,3 3-6-16,4-1-16 15,-1-1 15-15,6 1-30 16,-2-1 17-16,8-2 3 15,4-1 4-15,2-2-2 16,1 1-19-16,0-6 10 16,-2-1 6-16,-7 1 4 0,-3-1-2 15,-7-1 8-15,-7 0 4 16,-3 0 7-16,-3 0 2 16,-1 0-7-16,-4 0 30 15,-9 0-23-15,-13 2-11 16,-8 1 3-16,-9 0-3 15,-12 4-2-15,-13 1-33 16,-16 4-51-16,-16-3-37 16</inkml:trace>
  <inkml:trace contextRef="#ctx0" brushRef="#br0" timeOffset="3869.73">1676 9624 267 0,'0'0'3'0,"0"0"-3"16,0 0 34-16,0 0-7 15,0 0-7-15,0 0-6 0,3 0-14 16,6 0-15-1,3 0 2-15,7 0 13 0,4 0 15 16,20 2 10-16,8-2 52 16,19 0-22-16,9 0-53 15,9-7 52-15,12 2-51 16,3 1-3-16,7 4 5 16,-1 0-2-16,4 0 6 15,2 0-7-15,1 2 1 16,8 5 8-16,0 1-11 15,6 0 0-15,3-2 1 16,-2 1 0-16,0-2-1 16,4-2 0-16,-1 1 4 15,-3-3-1-15,-1 3-3 0,1-4 0 16,-4 3 5-16,-2-3-5 16,-4 0-6-16,0 0 3 15,-8 0 3-15,-4 0 3 16,-5 0-3-16,-5 2 0 15,-7-2 5-15,-4 0-5 16,-3 0 0-16,-4 0 0 16,-2 0 6-16,-6 0-12 15,-9 0 5-15,-16 0 1 16,-11 0 0-16,-11 7-14 16,-15 1-71-16,-9 6-74 15,-2-3 17-15,-9 2 68 16</inkml:trace>
  <inkml:trace contextRef="#ctx0" brushRef="#br0" timeOffset="5280.59">1485 11177 419 0,'0'0'7'16,"0"0"-7"-16,0 0-19 0,0 0-9 15,0 0 2 1,0 0 7-16,17 8 19 0,5-6 36 16,2 3-32-16,9-4 23 15,6 0-8-15,7-1-13 16,9 0 4-16,9 0 3 16,8 0 4-16,8-1 0 15,8-5 6-15,3 1 10 16,6 0-18-16,2 1 0 15,-1-1-9-15,0 1-6 16,1 0 2-16,-2 0-3 16,-3-1 1-16,3-2 0 0,1 2 11 15,2 0-11-15,3-3 0 16,1 0-2-16,-2-3 2 16,-2 5 2-16,-2-2 3 15,-7 5-5-15,-7 0 4 16,-4 0 0-16,1-1-2 15,-2 0-2-15,0-2 0 16,3 0 0-16,0 2 0 16,6-2 0-16,0-1 5 15,-3 0-4-15,0 0-1 16,-4 2-2-16,-2-1 2 16,-3 2-6-16,-2 1 12 15,-5 0-6-15,0 2 0 0,-1 1-2 16,1 0 1-1,-2 0 0-15,-1 0 1 0,-4 1 0 16,1 2 1-16,1 0-1 16,-3 1 1-16,-4-3 2 15,-2 1-2-15,-7 0-1 16,-6-2 0-16,-5 0 0 16,3 0 0-16,-3 0-2 15,2 0-1-15,4 0 3 16,5 0 0-16,4 0-2 15,3 0 2-15,2 0-2 16,0 0 2-16,-3 0 0 0,-2 0-2 16,-5 0-3-16,-3 0 2 15,-7 1 2-15,-7 1 1 16,-6 0-6-16,-8-2 10 16,-7 1-4-16,0-1 3 15,-3 0-3-15,0 0-1 16,-3 0-34-16,-3 2-70 15,0-2-24-15,0 0-70 16</inkml:trace>
  <inkml:trace contextRef="#ctx0" brushRef="#br0" timeOffset="6663.12">7 6141 292 0,'0'0'0'15,"0"0"-66"-15,0 0 57 16,0 91-20-16,0-62 14 16,0 1-11-16,0-2-7 15,0-6 32-15,0-2-3 16,0-6 4-16,0-3-3 15,0-1 3-15,0-4-5 16,0 0-52-16</inkml:trace>
  <inkml:trace contextRef="#ctx0" brushRef="#br0" timeOffset="7148">7 6413 97 0,'0'0'8'0,"0"0"3"15,0 0 3-15,0 0 11 16,0 0 37-16,0 0-9 16,0-9-46-16,0 9-7 15,0 0-6-15,0 0-9 16,0 0 13-16,0 0 2 16,0 0 0-16,0 0 3 15,0 0-3-15,0 4 0 16,0 2 0-16,0 0 20 15,0-1 2-15,0 3 23 16,0-4-12-16,0-1 14 0,0-3-1 16,0 0 6-16,0-12 11 15,0-7-37-15,0-4-10 16,30-5-12-16,28-3-1 16,24-5 13-16,15-9-16 15,13-3 1-15,14-9 1 16,9-5-2-16,1-1 2 15,-4 0-2-15,-15 10 3 16,-14 10-4-16,-13 11 1 16,-16 9 0-16,-14 5-4 0,-10 4 1 15,-11 4-13 1,-6 2 7-16,-4 1-10 0,-7 3 10 16,-4 1-34-16,-4 3-23 15,-6 0-6-15,-5 0-26 16,-1 0 23-16,0 11-30 15,-5 3-33-15</inkml:trace>
  <inkml:trace contextRef="#ctx0" brushRef="#br0" timeOffset="7949.56">626 7974 538 0,'0'0'8'0,"0"0"-16"16,0 0-4-16,0 0 12 15,0 0 10-15,0 0-10 16,0 0-2-16,6 0 2 16,6 1 0-16,4 2-2 15,4-2-1-15,7-1 2 16,9 0 1-16,13-7 35 15,15-15-32-15,12-5 12 16,10-7 0-16,5-5 3 16,2-1-18-16,-4-5 0 15,-2-2 7-15,-2-5-7 0,3-4 0 16,0-1-12-16,3-1 12 16,1 2 0-16,-2 6 5 15,-7 6-5-15,-14 7 0 16,-6 7 0-16,-10 8 9 15,-8 6-7-15,-6 6-2 16,-12 7-38-16,-3 0 6 16,-10 3-48-16,-6 0-10 15,-2 6-46-15,-6 2-76 16</inkml:trace>
  <inkml:trace contextRef="#ctx0" brushRef="#br0" timeOffset="11112.97">24505 6196 415 0,'0'0'45'0,"0"0"1"15,0 0 24-15,0 0-26 16,0 0-8-16,0 0 2 16,0 0-3-16,-2-63-11 15,2 62-15-15,2-2-9 16,1 2-1-16,0-2 1 15,1 1 0-15,-1-1 0 16,-1-4 12-16,-1 4-7 16,-1-3 8-16,0-2-12 15,0 4-1-15,0-4 17 0,0 3-16 16,-3 3 6 0,-6 0-7-16,2 0 1 0,-4 2-5 15,-5 0 4-15,-2 0 0 16,-1 3-1-16,-4 8 2 15,1 1-1-15,-5 5 0 16,-3 0 0-16,-4 4-2 16,-2 1 2-16,3 2 0 15,4-2 6-15,4 2-5 16,3 1-1-16,3 0 0 16,4 0 2-16,0 4-10 15,3 3 8-15,0 3-2 16,2 5 2-16,1-1 0 0,0 2 0 15,1 1 0 1,5 0 0-16,2-3-6 0,1 0 6 16,0-5-13-16,12 2 12 15,9-3-2-15,6-3-6 16,-1-1 6-16,3-1 3 16,-1-5-13-16,-1-1 13 15,1-3-8-15,-2-7 8 16,2-2 3-16,-1-3-3 15,4-2-10-15,8 3 10 16,3-1 2-16,4-1-2 16,0-3 0-16,-2 0 7 15,-1-3-7-15,-4 0 6 16,-1 0-13-16,2 0 4 0,-1-3-2 16,2-8 7-16,-1-3-2 15,-6-5 7-15,-4-6-6 16,-5-3-1-16,-7-3 6 15,0-3 5-15,-6 0-22 16,0 1 10-16,-3-2-9 16,-3 1-4-16,0 0 8 15,-4-4 6-15,-2 1-3 16,0-2 7-16,0 3-6 16,0 0 2-16,-8 2 0 15,-1 3 9-15,-1-2-8 16,-1 4 2-16,-3 1 9 15,0 1-11-15,-1 4 21 0,-5-2-22 16,3 4 0 0,-1 3 11-16,0 1-8 0,1 5-2 15,-1 0-1-15,-2 0 0 16,-4 0 3-16,-3 1-3 16,-3-2-2-16,-3 3-9 15,-4 1 22-15,0-1-13 16,-2 0 2-16,0 3 0 15,-3 0 6-15,-1 4-6 16,0 0 0-16,3 2-5 16,2-1 5-16,4 2-2 15,1 0 1-15,3 0-30 16,3 0 2-16,4 0-17 16,2 2-31-16,1 5-74 0,1-3-121 15</inkml:trace>
  <inkml:trace contextRef="#ctx0" brushRef="#br0" timeOffset="50231.61">10694 6676 288 0,'0'0'35'0,"0"0"-28"16,0 0-5-16,0 0 21 0,0 0 25 15,0 0-11-15,-82-44-15 16,73 43-9-16,-1-2 19 16,1 3 27-16,2-2-42 15,2 2 1-15,4-2-17 16,1 2 7-16,0 0-16 15,0 0 0-15,0-3-12 16,11 3 19-16,10-3 1 16,8-1 3-16,8-3 9 15,6-2-7-15,8-2 3 16,4 2-8-16,8-4 0 16,7 1 9-16,3 1-4 0,3 0 1 15,-1 0-6-15,0-1 3 16,2 4-7-16,-3-1 2 15,-4 4 2-15,-4 0 6 16,-2 2-6-16,-3 0-2 16,-1 3-3-16,6-1 4 15,-2-1-11-15,1 0-4 16,-1-1-17-16,-1-2 4 16,6 0 16-16,1 1 1 15,3-4-16-15,-1 3 10 16,-1-2-11-16,1-1 19 15,-4 0 10-15,1 2-3 16,-1-2 6-16,0 0-2 0,-4 0 8 16,-3 3-7-1,0 1 29-15,-1 0-31 16,1 0 0-16,-1-2 9 0,-2 0-3 16,-5-2 19-16,-2 2-16 15,3-4-3-15,1-3 7 16,6 1-5-16,5-4 2 15,3 0 18-15,2-3-27 16,2 2-1-16,0 1 8 16,3 3-7-16,-1 0 16 15,-4 2-17-15,-5 2 7 16,-5 4-6-16,-6-1-1 16,-1 1-5-16,-6 3 5 15,-5-2 1-15,-7 1 6 0,-11 0-7 16,-8 1 0-16,-8 1 6 15,-4-1-3-15,-3 1-3 16,-2 1 18-16,0 0 7 16,0 0-17-16,0 0-8 15,0 0 0-15,0 0-4 16,0 0-43-16,0 0-80 16,0 0 8-16,0-2-124 15</inkml:trace>
  <inkml:trace contextRef="#ctx0" brushRef="#br0" timeOffset="91758.05">1840 13641 126 0,'0'0'16'0,"0"0"-11"16,0 0 27-16,0 0 2 0,0 0 4 15,0 0 0-15,0 0 6 16,0 0-7-16,-52 2 23 15,49-2-17-15,3 0-2 16,0 0-7-16,0 0-26 16,0 0 4-16,0 0-12 15,0 0-36-15,9 0 20 16,22 0 16-16,12-6 0 16,13-8 26-16,7-2-1 15,8-1-2-15,8-2-23 16,5-1 13-16,-1 1 1 15,-1-2-10-15,-7 1-7 16,-8 2 8-16,-4 1-5 0,-7 1 2 16,-7 4-2-1,-7 0 2-15,-9 4 1 0,-9 2-3 16,-5 4-9-16,-10 1-3 16,-3 1-31-16,-6 0-22 15,0 1-93-15,-6 13 90 16,-19 2-19-16</inkml:trace>
  <inkml:trace contextRef="#ctx0" brushRef="#br0" timeOffset="92028.12">2409 13617 307 0,'0'0'5'0,"0"0"9"16,0 0 7-16,0 0 26 15,0 0-47-15,0 0-26 16,-2 0 4-16,26 0 22 16,10 0 26-16,12-12 55 15,9-3-56-15,8-2 15 16,1 0-10-16,-1 2-30 16,0-1 0-16,-2-1 0 15,0 3 10-15,8 1-10 16,1 2-24-16,4 0-73 15,-5 2 10-15,-3-2-177 16</inkml:trace>
  <inkml:trace contextRef="#ctx0" brushRef="#br0" timeOffset="121701.8">2100 15990 198 0,'0'0'25'15,"0"0"-22"-15,0 0-3 16,0 0 3-16,0 0-2 16,0 0-1-16,0 0 13 15,0 0-13-15,-64 37 1 16,62-37 10-16,2 2 19 15,0-2-2-15,0 0-22 16,0 0-6-16,0 0-8 16,5 0-7-16,12 0 15 15,12 0 47-15,11-2 26 16,12-13-35-16,12-2-7 16,8-5-9-16,7-1-14 15,2-2-4-15,4 1 18 16,-3 2-17-16,-12 4-2 0,-6 5 3 15,-16 5-6-15,-14 1-6 16,-10 7-3-16,-12 0-50 16,-6 0-28-16,-6 0-9 15,0 7-78-15,-17 6 50 16</inkml:trace>
  <inkml:trace contextRef="#ctx0" brushRef="#br0" timeOffset="121971.7">2395 16240 112 0,'0'0'183'16,"0"0"-177"-16,0 0-6 15,82-8 27-15,-43-4 20 16,6-2-24-16,4-1-4 15,3 1-10-15,-1-1 18 16,1-2-24-16,2 0 3 16,-1 0-5-16,1 1 3 15,3 2-4-15,9-1-26 16,0 3-53-16,0-2-48 16,0-3-44-16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28:50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5481 2825 644 0,'0'0'11'0,"0"0"-11"0,0 0 34 16,0 0 9-16,0 0-15 16,-85-46 15-16,75 41-4 15,2 0-21-15,1-1-5 16,1-2 24-16,1-1-26 16,-2-2 6-16,1-5-17 15,3-4 3-15,3-4-6 16,0-5 3-16,0-3 0 15,3-9 7-15,15-4-3 16,7-4-7-16,11-4 5 16,9 0-2-16,13 2 0 0,15-2-7 15,6-1 7-15,12 2 6 16,6 2-3-16,6 7-3 16,-5 4 0-16,-10 10 6 15,-14 8-10-15,-22 8 4 16,-21 8-11-16,-13 5 9 15,-12 0-21-15,-6 0 20 16,0 0-3-16,0 0 6 16,0 0-2-16,0 0-49 15,6 0-80-15,3 3-118 16,4-3-140-16</inkml:trace>
  <inkml:trace contextRef="#ctx0" brushRef="#br0" timeOffset="464.97">6989 1552 692 0,'0'0'0'15,"0"0"0"-15,0 0 27 16,0 0-6-16,0 0-19 15,0 0-3-15,-89 38 2 16,68-4 7-16,0 1 17 0,2 3-11 16,8-2-14-1,8-6 25-15,3-1-25 0,0-7-1 16,15-9-1-16,4-5-3 16,4-8 3-16,-1 0-11 15,5-14 13-15,0-11 18 16,3-8-14-16,-5-3 4 15,-4-3-7-15,-8 3 4 16,-5 7-1-16,-1 7-1 16,-5 11-3-16,-2 8 41 15,0 3-37-15,0 0-4 16,0 11-22-16,4 14 11 16,4 8 11-16,2 7 10 15,5 0-5-15,6-1 11 16,0-5-13-16,6-5-4 0,-2-5 1 15,-1-5-36-15,-2-11-45 16,-4-8-87-16,-3 0-388 16</inkml:trace>
  <inkml:trace contextRef="#ctx0" brushRef="#br0" timeOffset="660.88">7499 1523 772 0,'0'0'0'16,"0"0"0"-16,0 0 26 16,0 0 12-16,0 0-20 0,0 0-3 15,-13-14-3-15,1 9-12 16,0-4-3-16,-3-4-69 16,-3-6-45-16,5-13-79 15,1-10-141-15</inkml:trace>
  <inkml:trace contextRef="#ctx0" brushRef="#br0" timeOffset="899.04">7383 1098 326 0,'0'0'65'16,"0"0"75"-16,0-76-9 15,0 69-45-15,0 5-30 16,0 2-50-16,0 0-6 16,0 10-9-16,5 12 9 15,0 12 9-15,-3 13 26 0,-1 14 30 16,-1 13-18-16,2 9 4 15,1 1-35-15,3-6-9 16,1-7 6-16,2-7-13 16,3-10 0-16,3-8-3 15,0-10-4-15,7-8-10 16,-2-12-46-16,5-9-8 16,5-7-14-16,4-19-95 15</inkml:trace>
  <inkml:trace contextRef="#ctx0" brushRef="#br0" timeOffset="1446.99">7874 1288 745 0,'0'0'0'0,"0"0"0"15,0 0-5-15,0 0 10 16,-75 97-3-16,54-54 16 15,5-4-15-15,4-4 5 16,9-7-8-16,3-7-13 16,0-8 7-16,6-8-10 15,10-5 9-15,3 0-13 16,1-17 20-16,1-9 24 16,-6-5-21-16,1-6 10 15,-5 1-3-15,-1 3-5 16,-7 8 28-16,-3 11 21 0,0 8 0 15,0 6-33-15,0 0-21 16,0 19-43-16,0 9 43 16,0 9 41-16,3 3-19 15,3-2-11-15,2 4-6 16,3 0 17-16,1 2-22 16,3 1 0-16,-1 0 15 15,-4-3-14-15,-1-2-1 16,-6-5-2-16,-3-4-5 15,0-5 4-15,0-8-4 16,0-4 7-16,-12-5 6 16,3-6-1-16,-1-3 2 0,-2 0 8 15,6-12-7-15,1-13-8 16,5-9-10-16,0-9-12 16,6-3 19-16,17-2-7 15,5 2-4-15,8 3-9 16,7 8-50-16,8 4 18 15,-4 4-69-15,-8 3-251 16</inkml:trace>
  <inkml:trace contextRef="#ctx0" brushRef="#br0" timeOffset="1747.02">8306 1336 840 0,'0'0'0'0,"0"0"0"0,0 0 11 16,-83 76 13-1,53-37 9-15,6 2-16 0,5-3 11 16,11-8-28-16,5-3-4 16,3-7-5-16,0-7-11 15,13-6 18-15,7-7-15 16,7 0-22-16,1-9 38 16,2-15-13-16,-2-3 6 15,-10-5 7-15,-7 3 1 16,-11 0 5-16,0 7-5 15,-5 8 19-15,-10 7 31 16,0 4-44-16,-1 3-3 0,-1 0-3 16,-2 14-20-1,4 3-65-15,6-3-72 0,9-6-378 16</inkml:trace>
  <inkml:trace contextRef="#ctx0" brushRef="#br0" timeOffset="2301.02">9032 1337 712 0,'0'0'5'16,"0"0"-4"-16,0 0 25 15,3-71 26-15,-3 57-8 16,0 2-15-16,0 7 15 15,0 5 6-15,-3 0-50 16,-11 5-3-16,-10 19 3 16,-3 11 11-16,-4 5 1 0,5 1-6 15,2-2 17-15,10-5-23 16,8-5 3-16,6-5-8 16,0-4 1-16,4-9-6 15,14-5-6-15,9-6-6 16,4 0 22-16,8-17 3 15,0-11 6-15,-6-6-9 16,-7-2 0-16,-8-7 9 16,-7-3-9-16,-8 10 0 15,-3 5 14-15,0 14-12 16,-2 5 10-16,-7 4-11 16,5 6-2-16,-5 2-1 15,3 0-50-15,1 0-75 16,1 0-24-16,2 0-178 0</inkml:trace>
  <inkml:trace contextRef="#ctx0" brushRef="#br0" timeOffset="2623.84">9288 1116 784 0,'0'0'29'16,"0"0"-29"-16,0 0-2 15,0 0 2-15,0 0 0 16,86 18 3-16,-55 6 4 16,-2 6-3-16,-13 1 5 15,-1 2-6-15,-7-2-2 0,-7-6-1 16,1-6 0-16,-2-7 6 16,0-7-5-16,3-3 2 15,0-2 27-15,2-2 13 16,6-19 6-16,4-8-32 15,7-10-13-15,7-3-4 16,-1 0 0-16,8 2-29 16,0 7-6-16,-2 13-54 15,-7 15 1-15,-17 5-87 16,-10 25-400-16</inkml:trace>
  <inkml:trace contextRef="#ctx0" brushRef="#br0" timeOffset="3059.4">9359 1830 924 0,'0'0'7'15,"0"0"-1"-15,0 0-6 16,0 0 50-16,0 0 9 15,0 0-59-15,0-16-5 16,-9 16 5-16,-4 7 5 16,-5 7-5-16,4 1-2 0,1 2 0 15,6 5 2-15,5-2-11 16,2 2-17-16,2 1-13 16,20-1 30-16,8 5-20 15,4-3 19-15,2 0 2 16,-6 1-18-16,-12-3 6 15,-6-1-6-15,-12-2-8 16,0 0 7-16,-12-2 13 16,-11-4 16-16,-4-4 30 15,-1-3 6-15,1-4-12 16,4-2 7-16,4 0-25 16,2 0 14-16,-1-6-20 15,3-5-2-15,3-6 0 0,5-4-75 16,7-9-78-1,0-4-442-15</inkml:trace>
  <inkml:trace contextRef="#ctx0" brushRef="#br0" timeOffset="3406.2">9637 1835 937 0,'0'0'0'15,"0"0"-10"-15,-51 74 5 16,38-41 5-16,7 1 0 0,6-4-6 16,0-2 3-1,4-5 3-15,14-6-8 0,3-4-19 16,0-8 14-16,6-5-10 16,4 0 21-16,3-19-5 15,-1-6-1-15,-9-6 8 16,-5 1 18-16,-11-4 11 15,-8-1 30-15,0 6-49 16,-12 4 27-16,-12 5-10 16,-3 7 2-16,-3 6-24 15,-1 4 2-15,1 3-7 16,2 0-3-16,6 0-72 16,11 0-42-16,11 0-17 15,0 0-266-15</inkml:trace>
  <inkml:trace contextRef="#ctx0" brushRef="#br0" timeOffset="3668.05">9957 1448 561 0,'0'0'253'16,"0"0"-231"-16,0 0-18 15,0 0-4-15,0 0-13 16,0 0 13-16,3 92 51 15,-3-41-29-15,0 5 10 16,0 2 5-16,0 0-35 16,0-2 10-16,0-3 8 0,0-3-20 15,0-4 9-15,0-8-9 16,0-7-8-16,0-5 6 16,5-5-63-16,5-6-2 15,2-8-56-15,4-7-133 16</inkml:trace>
  <inkml:trace contextRef="#ctx0" brushRef="#br0" timeOffset="4072.71">10233 1777 763 0,'0'0'0'15,"0"0"-3"-15,0 0 3 16,0 0 13-16,-12 71 7 15,8-38 5-15,1-2 9 0,3-4-32 16,0 0-2-16,0-9-3 16,6-4 3-16,4-6-3 15,1-4 2-15,8-4 1 16,3 0 7-16,1-12 5 16,2-10 3-16,-1-6-7 15,-3-2-8-15,-4 0 3 16,-4 0 2-16,-6 10 1 15,-2 5 2-15,-5 10-6 16,0 5 13-16,0 0-15 16,0 5-35-16,0 16 33 15,-3 6 2-15,-3 3 11 0,3-3 4 16,0 1-14-16,1-6-1 16,2-3 0-16,0-6-22 15,0-4-19-15,0-6-26 16,12-3-9-16,6-8 12 15,2-17-151-15,-1-8-218 16</inkml:trace>
  <inkml:trace contextRef="#ctx0" brushRef="#br0" timeOffset="4378.53">10632 1497 757 0,'0'0'0'16,"0"0"-28"-16,0 0 28 0,-11 72 51 15,-4-26-3-15,2 10-8 16,-2 2-12-16,0 1 13 16,4-5-11-16,0-5-28 15,3-7 8-15,5-8-10 16,0-8-17-16,3-7-40 16,0-8-6-16,0-9-21 15,2-2 0-15,11-8 30 16,6-16 9-16,5-5-114 15,-1-4 156-15,2 3 3 16,-3 7 56-16,-1 5 71 16,-3 3-80-16,2 5-41 0,-1 1 10 15,-4 4-16-15,0-3-28 16,-6 0-207-16</inkml:trace>
  <inkml:trace contextRef="#ctx0" brushRef="#br0" timeOffset="4591.41">10845 1676 879 0,'0'0'0'0,"0"0"-19"16,0 0 19-16,0 0 3 16,-3 84 13-16,0-52 11 15,1 2-7-15,1 0 5 0,-1-3-25 16,2-5 0-1,0-4-2-15,0-7-23 0,0-2-37 16,0-10-62-16,0-3-169 16</inkml:trace>
  <inkml:trace contextRef="#ctx0" brushRef="#br0" timeOffset="4732.35">10854 1528 314 0,'0'0'450'15,"0"0"-413"-15,0 0 14 16,0 0-38-16,0 0-13 16,0 0-37-16,0-19-188 15,0 31-101-15</inkml:trace>
  <inkml:trace contextRef="#ctx0" brushRef="#br0" timeOffset="5099.13">11015 1564 828 0,'0'0'28'16,"0"0"-28"-16,0 0 0 15,0 0 19-15,0 0 59 16,-15 102-35-16,6-63-27 16,0-3-7-16,6-4 2 15,1-3-11-15,2-8-8 16,0-6 6-16,8-5-23 0,7-6 1 15,6-4-2-15,4 0 26 16,5-17 16-16,1-8-16 16,-2-5-4-16,-6-4 3 15,-7 0 2-15,-7-2 6 16,-4 6-4-16,-5 8 5 16,0 5 9-16,-4 8-13 15,-9 4 5-15,-5 3-8 16,0 2 0-16,-3 0-1 15,3 0 0-15,3 3-18 16,3 4-54-16,2 0-43 16,7-5-114-16,3-2-346 0</inkml:trace>
  <inkml:trace contextRef="#ctx0" brushRef="#br0" timeOffset="5468.91">11300 1567 663 0,'0'0'118'0,"0"0"-111"16,0 0-7-16,0 0 22 16,0 0 21-16,-25 87-17 15,17-56-9-15,-1-3-10 16,4-6-3-16,2-6 7 16,-1-7-11-16,4-6 0 15,0-3-6-15,0 0 13 16,4-3 2-16,10-14 9 0,7-9-18 15,0-6 14-15,4 1-14 16,-1-3-1-16,1 3-6 16,-2 6 7-16,-7 9 0 15,-1 3 0-15,-8 9 6 16,-2 4-11-16,3 0 5 16,0 4-22-16,0 13 17 15,1 7 1-15,-2 6-1 16,-1-1 4-16,2 4 1 15,-4-2 0-15,2-1-3 16,0-3-27-16,3-6-53 16,0-12-214-16</inkml:trace>
  <inkml:trace contextRef="#ctx0" brushRef="#br0" timeOffset="5602.83">11779 1679 845 0,'0'0'0'0,"0"0"0"16,0 0 1-16,0 0-1 16,0 0-93-16,0 0-332 15</inkml:trace>
  <inkml:trace contextRef="#ctx0" brushRef="#br0" timeOffset="35268.9">18203 5627 288 0,'0'0'0'16,"0"0"0"-16,0 0 29 16,0 0 10-16,0 0 5 15,0 0 1-15,0 0 16 16,0 0-27-16,-18-31 47 16,6 24-36-16,-3 0-15 15,2-1-4-15,-2 5 6 16,0-1-2-16,-3 1-27 0,1 3 4 15,-3 0 4-15,-3 0-5 16,-2 7 0-16,-2 10-6 16,2 1 0-16,-2 5 11 15,3-1-11-15,0 5 0 16,2 4-3-16,5 1 4 16,4 4-1-16,6 3 0 15,1 2 3-15,2 0-2 16,3-2-1-16,1-1-2 15,0-4 2-15,1-2-2 16,12-3 2-16,1-3 0 16,1-2 4-16,2-3-16 15,-1-5 12-15,2-2 0 16,0-3-4-16,1-5 7 16,4-3-6-16,2-3 3 0,2 0 0 15,1-3 10-15,5-11-10 16,1-3 0-16,1-2 18 15,-3 1-18-15,-3-1 1 16,-4 2-5-16,-8 3 12 16,-1-3 10-16,-4 3-15 15,0 0-1-15,-3-2 6 16,1-1-2-16,0 3-6 16,0-5 0-16,-1 1 4 15,-2-3 4-15,2 1-8 0,-5-2 0 16,1-2 2-16,-4-2-2 15,-1 2 5-15,0-1-5 16,0 3 2-16,-6 3 4 16,-3-2-6-16,-2 3 0 15,0 1 1-15,-2 1 2 16,-1 3 12-16,1-1-15 16,-1 2 6-16,1 2-2 15,-2-1-4-15,3 1-4 16,-6 2 0-16,2 1 3 15,-7-3-17-15,-2 4 15 16,1 0 3-16,6 1-11 16,4 3 6-16,3 2-9 0,3 0 0 15,0 0-27 1,0 0-3-16,-4 7-6 0,0 5-30 16,-1 1-218-16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3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30.png"/><Relationship Id="rId4" Type="http://schemas.openxmlformats.org/officeDocument/2006/relationships/customXml" Target="../ink/ink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2-Introduction to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D7B-A2DD-43F8-A5BA-56CCAAB9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7" y="206476"/>
            <a:ext cx="10890798" cy="6651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3)Space Complexity</a:t>
            </a:r>
          </a:p>
          <a:p>
            <a:pPr lvl="1"/>
            <a:r>
              <a:rPr lang="en-US" sz="2600" dirty="0"/>
              <a:t>What must be stored in memory?</a:t>
            </a:r>
          </a:p>
          <a:p>
            <a:pPr lvl="1"/>
            <a:r>
              <a:rPr lang="en-US" sz="2600" dirty="0"/>
              <a:t>All children of every node in the path must be stored</a:t>
            </a:r>
          </a:p>
          <a:p>
            <a:pPr lvl="1"/>
            <a:r>
              <a:rPr lang="en-US" sz="2600" dirty="0"/>
              <a:t>Information on whether they have been visited must also be stored</a:t>
            </a:r>
          </a:p>
          <a:p>
            <a:pPr lvl="1"/>
            <a:r>
              <a:rPr lang="en-US" sz="2600" dirty="0"/>
              <a:t>Maximum length of the path is given by m</a:t>
            </a:r>
          </a:p>
          <a:p>
            <a:pPr lvl="1"/>
            <a:r>
              <a:rPr lang="en-US" sz="2600" dirty="0"/>
              <a:t>For each node the no. of children is given b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O(bm)</a:t>
            </a:r>
          </a:p>
          <a:p>
            <a:pPr lvl="1"/>
            <a:r>
              <a:rPr lang="en-US" sz="2600" dirty="0"/>
              <a:t>If I know the order in which the children are arranged, then O(m)</a:t>
            </a:r>
          </a:p>
          <a:p>
            <a:pPr marL="0" indent="0">
              <a:buNone/>
            </a:pPr>
            <a:r>
              <a:rPr lang="en-US" sz="2800" dirty="0"/>
              <a:t>4)Optimal</a:t>
            </a:r>
          </a:p>
          <a:p>
            <a:pPr lvl="1"/>
            <a:r>
              <a:rPr lang="en-US" sz="2600" dirty="0"/>
              <a:t>Does it always find the least </a:t>
            </a:r>
            <a:r>
              <a:rPr lang="en-US" sz="2600"/>
              <a:t>cost solution</a:t>
            </a:r>
            <a:endParaRPr lang="en-US" sz="2600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Not optimal</a:t>
            </a:r>
          </a:p>
          <a:p>
            <a:pPr lvl="1"/>
            <a:r>
              <a:rPr lang="en-US" sz="2600" dirty="0"/>
              <a:t>What if there are two goal states J and C </a:t>
            </a:r>
          </a:p>
          <a:p>
            <a:pPr lvl="1"/>
            <a:r>
              <a:rPr lang="en-US" sz="2600" dirty="0"/>
              <a:t>Once it reaches J, DFS would return it as a</a:t>
            </a:r>
          </a:p>
          <a:p>
            <a:pPr marL="274320" lvl="1" indent="0">
              <a:buNone/>
            </a:pPr>
            <a:r>
              <a:rPr lang="en-US" sz="2600" dirty="0"/>
              <a:t> a solution and will stop</a:t>
            </a:r>
          </a:p>
          <a:p>
            <a:pPr lvl="1"/>
            <a:r>
              <a:rPr lang="en-US" sz="2600" dirty="0"/>
              <a:t>C is the solution with the least cost</a:t>
            </a:r>
          </a:p>
          <a:p>
            <a:pPr marL="176213" lvl="1" indent="-176213"/>
            <a:r>
              <a:rPr lang="en-US" sz="2600" dirty="0">
                <a:solidFill>
                  <a:srgbClr val="C00000"/>
                </a:solidFill>
              </a:rPr>
              <a:t>Stack is used for the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1EAC2-9E62-43D6-9FE8-DADBD9B9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27" y="4357272"/>
            <a:ext cx="3684518" cy="2331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03C98E-B70B-4134-AA0C-01742C195D91}"/>
                  </a:ext>
                </a:extLst>
              </p14:cNvPr>
              <p14:cNvContentPartPr/>
              <p14:nvPr/>
            </p14:nvContentPartPr>
            <p14:xfrm>
              <a:off x="1034640" y="2427480"/>
              <a:ext cx="9007920" cy="403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03C98E-B70B-4134-AA0C-01742C195D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280" y="2418120"/>
                <a:ext cx="9026640" cy="40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05C80A-37F1-4648-9780-14D54A60F83F}"/>
                  </a:ext>
                </a:extLst>
              </p14:cNvPr>
              <p14:cNvContentPartPr/>
              <p14:nvPr/>
            </p14:nvContentPartPr>
            <p14:xfrm>
              <a:off x="6755040" y="4863960"/>
              <a:ext cx="4337280" cy="124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05C80A-37F1-4648-9780-14D54A60F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5680" y="4854600"/>
                <a:ext cx="4356000" cy="12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84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F724-11C2-4F3D-A0F7-784B0C38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36"/>
            <a:ext cx="11223523" cy="654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Breadth First Search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17054-DB99-4C75-AB93-A7D71CFE9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6" t="4336" r="4841" b="13933"/>
          <a:stretch/>
        </p:blipFill>
        <p:spPr>
          <a:xfrm>
            <a:off x="147484" y="601523"/>
            <a:ext cx="9896168" cy="282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E386E-0247-4148-89A9-2521F5AAE78A}"/>
              </a:ext>
            </a:extLst>
          </p:cNvPr>
          <p:cNvSpPr txBox="1"/>
          <p:nvPr/>
        </p:nvSpPr>
        <p:spPr>
          <a:xfrm>
            <a:off x="147483" y="3406877"/>
            <a:ext cx="107220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Evaluation:</a:t>
            </a:r>
          </a:p>
          <a:p>
            <a:pPr marL="0" indent="0">
              <a:buNone/>
            </a:pPr>
            <a:r>
              <a:rPr lang="en-US" sz="2800" dirty="0"/>
              <a:t>1) Completeness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Is it complete?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If b finite yes</a:t>
            </a:r>
          </a:p>
          <a:p>
            <a:pPr marL="88900" lvl="1"/>
            <a:r>
              <a:rPr lang="en-US" sz="2600" dirty="0"/>
              <a:t>2) Time Complexity</a:t>
            </a:r>
          </a:p>
          <a:p>
            <a:pPr marL="10033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Maximum depth if d and b is the branching factor</a:t>
            </a:r>
          </a:p>
          <a:p>
            <a:pPr marL="10033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O(b</a:t>
            </a:r>
            <a:r>
              <a:rPr lang="en-US" sz="2600" baseline="30000" dirty="0">
                <a:solidFill>
                  <a:srgbClr val="C00000"/>
                </a:solidFill>
              </a:rPr>
              <a:t>d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</a:p>
          <a:p>
            <a:pPr marL="88900" lvl="1"/>
            <a:endParaRPr 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519728-3E6D-44E3-A62F-FA4B77F23B4D}"/>
                  </a:ext>
                </a:extLst>
              </p14:cNvPr>
              <p14:cNvContentPartPr/>
              <p14:nvPr/>
            </p14:nvContentPartPr>
            <p14:xfrm>
              <a:off x="1783800" y="6272280"/>
              <a:ext cx="628920" cy="21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519728-3E6D-44E3-A62F-FA4B77F23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4440" y="6262920"/>
                <a:ext cx="647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ADA28E-B112-44F8-AFF3-5298E70ECE99}"/>
                  </a:ext>
                </a:extLst>
              </p14:cNvPr>
              <p14:cNvContentPartPr/>
              <p14:nvPr/>
            </p14:nvContentPartPr>
            <p14:xfrm>
              <a:off x="3137400" y="4877280"/>
              <a:ext cx="918720" cy="136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ADA28E-B112-44F8-AFF3-5298E70ECE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040" y="4867920"/>
                <a:ext cx="937440" cy="13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26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F724-11C2-4F3D-A0F7-784B0C38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36"/>
            <a:ext cx="11223523" cy="654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3) Space Complexity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O(b</a:t>
            </a:r>
            <a:r>
              <a:rPr lang="en-US" sz="2600" baseline="30000" dirty="0">
                <a:solidFill>
                  <a:srgbClr val="C00000"/>
                </a:solidFill>
              </a:rPr>
              <a:t>d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/>
              <a:t>4) Optimal</a:t>
            </a:r>
          </a:p>
          <a:p>
            <a:pPr lvl="1"/>
            <a:r>
              <a:rPr lang="en-US" sz="2600" dirty="0"/>
              <a:t>If all steps cost same, </a:t>
            </a:r>
            <a:r>
              <a:rPr lang="en-US" sz="2600" dirty="0">
                <a:solidFill>
                  <a:srgbClr val="C00000"/>
                </a:solidFill>
              </a:rPr>
              <a:t>it is optimal (Uniform Cost search)</a:t>
            </a:r>
          </a:p>
          <a:p>
            <a:pPr marL="0" indent="0">
              <a:buNone/>
            </a:pPr>
            <a:r>
              <a:rPr lang="en-US" sz="2800" dirty="0"/>
              <a:t>Queue is used for implementing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2F8D6-3580-45B9-856D-E6974162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78" y="2806610"/>
            <a:ext cx="8721212" cy="39186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E96DEE-176C-4870-BC47-4A789E902275}"/>
                  </a:ext>
                </a:extLst>
              </p14:cNvPr>
              <p14:cNvContentPartPr/>
              <p14:nvPr/>
            </p14:nvContentPartPr>
            <p14:xfrm>
              <a:off x="1976400" y="2044800"/>
              <a:ext cx="5906160" cy="303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E96DEE-176C-4870-BC47-4A789E9022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040" y="2035440"/>
                <a:ext cx="5924880" cy="30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74CC5E-4919-4525-9BF9-BE0FCABB0694}"/>
                  </a:ext>
                </a:extLst>
              </p14:cNvPr>
              <p14:cNvContentPartPr/>
              <p14:nvPr/>
            </p14:nvContentPartPr>
            <p14:xfrm>
              <a:off x="3261600" y="2739600"/>
              <a:ext cx="2460960" cy="27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74CC5E-4919-4525-9BF9-BE0FCABB06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2240" y="2730240"/>
                <a:ext cx="2479680" cy="27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34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F724-11C2-4F3D-A0F7-784B0C38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36"/>
            <a:ext cx="11223523" cy="654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Uniform Cost Search</a:t>
            </a:r>
          </a:p>
          <a:p>
            <a:r>
              <a:rPr lang="en-US" sz="2800" dirty="0"/>
              <a:t>Expand the cheapest node first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Goes to all directions or expands in all</a:t>
            </a:r>
          </a:p>
          <a:p>
            <a:pPr marL="0" indent="0">
              <a:buNone/>
            </a:pPr>
            <a:r>
              <a:rPr lang="en-US" sz="2800" dirty="0"/>
              <a:t> directions and finds an optimal solution.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6B8248E-F580-41DF-8E92-A4BFDB4ED512}"/>
              </a:ext>
            </a:extLst>
          </p:cNvPr>
          <p:cNvSpPr/>
          <p:nvPr/>
        </p:nvSpPr>
        <p:spPr>
          <a:xfrm>
            <a:off x="7932928" y="390280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6F5E8F3-E38C-4062-AE49-C3E01CE253B7}"/>
              </a:ext>
            </a:extLst>
          </p:cNvPr>
          <p:cNvSpPr/>
          <p:nvPr/>
        </p:nvSpPr>
        <p:spPr>
          <a:xfrm>
            <a:off x="6865033" y="1245898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A9D96D8-070F-49C1-B08C-177900D6C3C1}"/>
              </a:ext>
            </a:extLst>
          </p:cNvPr>
          <p:cNvSpPr/>
          <p:nvPr/>
        </p:nvSpPr>
        <p:spPr>
          <a:xfrm>
            <a:off x="8805126" y="1164320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19FE60D-3116-4097-B702-7EF1F6E1CC15}"/>
              </a:ext>
            </a:extLst>
          </p:cNvPr>
          <p:cNvSpPr/>
          <p:nvPr/>
        </p:nvSpPr>
        <p:spPr>
          <a:xfrm>
            <a:off x="6386731" y="1862153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6F003D1-167C-457C-AE1A-686AE8FB8C11}"/>
              </a:ext>
            </a:extLst>
          </p:cNvPr>
          <p:cNvSpPr/>
          <p:nvPr/>
        </p:nvSpPr>
        <p:spPr>
          <a:xfrm>
            <a:off x="7343335" y="1888227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39E2D96-728D-4CC4-9FF1-B78728EF5B37}"/>
              </a:ext>
            </a:extLst>
          </p:cNvPr>
          <p:cNvSpPr/>
          <p:nvPr/>
        </p:nvSpPr>
        <p:spPr>
          <a:xfrm>
            <a:off x="8805126" y="1901636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2EEAEA7-B5BB-40DB-97AD-B249A482BAB7}"/>
              </a:ext>
            </a:extLst>
          </p:cNvPr>
          <p:cNvSpPr/>
          <p:nvPr/>
        </p:nvSpPr>
        <p:spPr>
          <a:xfrm>
            <a:off x="8087673" y="1905454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2661B66-0312-48EB-A732-3FFD10A294BA}"/>
              </a:ext>
            </a:extLst>
          </p:cNvPr>
          <p:cNvSpPr/>
          <p:nvPr/>
        </p:nvSpPr>
        <p:spPr>
          <a:xfrm>
            <a:off x="9480376" y="1901636"/>
            <a:ext cx="478302" cy="3938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1762A3-D535-4783-8608-29F971845963}"/>
              </a:ext>
            </a:extLst>
          </p:cNvPr>
          <p:cNvCxnSpPr>
            <a:stCxn id="2" idx="4"/>
          </p:cNvCxnSpPr>
          <p:nvPr/>
        </p:nvCxnSpPr>
        <p:spPr>
          <a:xfrm flipH="1">
            <a:off x="7216726" y="784176"/>
            <a:ext cx="955353" cy="3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83498E-A7DE-4E64-A060-67FE1B67A203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8172079" y="784176"/>
            <a:ext cx="872198" cy="3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3D73E0-632A-42D8-A873-052FE32D14B7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H="1">
            <a:off x="6456777" y="1582109"/>
            <a:ext cx="478302" cy="33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50F94D-25B7-493D-87BD-77A6E410817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935079" y="1582109"/>
            <a:ext cx="478302" cy="36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F5B151-F988-4632-89D0-67001636BCFD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8326824" y="1558216"/>
            <a:ext cx="717453" cy="34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F32BFC-DFC9-4F86-8D69-266A3807F47B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9044277" y="1558216"/>
            <a:ext cx="0" cy="34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ED0E21-DA3A-40B3-994D-A0CA8CDD3BD0}"/>
              </a:ext>
            </a:extLst>
          </p:cNvPr>
          <p:cNvCxnSpPr>
            <a:stCxn id="7" idx="4"/>
            <a:endCxn id="13" idx="7"/>
          </p:cNvCxnSpPr>
          <p:nvPr/>
        </p:nvCxnSpPr>
        <p:spPr>
          <a:xfrm>
            <a:off x="9044277" y="1558216"/>
            <a:ext cx="844355" cy="40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BA65D0-EE59-4C0E-BB9E-D33AD3EE5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57912"/>
              </p:ext>
            </p:extLst>
          </p:nvPr>
        </p:nvGraphicFramePr>
        <p:xfrm>
          <a:off x="8024830" y="2646588"/>
          <a:ext cx="28832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624">
                  <a:extLst>
                    <a:ext uri="{9D8B030D-6E8A-4147-A177-3AD203B41FA5}">
                      <a16:colId xmlns:a16="http://schemas.microsoft.com/office/drawing/2014/main" val="2797920907"/>
                    </a:ext>
                  </a:extLst>
                </a:gridCol>
                <a:gridCol w="1441624">
                  <a:extLst>
                    <a:ext uri="{9D8B030D-6E8A-4147-A177-3AD203B41FA5}">
                      <a16:colId xmlns:a16="http://schemas.microsoft.com/office/drawing/2014/main" val="3488817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24613"/>
                  </a:ext>
                </a:extLst>
              </a:tr>
              <a:tr h="192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A-&gt;C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25118"/>
                  </a:ext>
                </a:extLst>
              </a:tr>
              <a:tr h="192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B-&gt;D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54790"/>
                  </a:ext>
                </a:extLst>
              </a:tr>
              <a:tr h="192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95453"/>
                  </a:ext>
                </a:extLst>
              </a:tr>
              <a:tr h="192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C-&gt;F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45799"/>
                  </a:ext>
                </a:extLst>
              </a:tr>
              <a:tr h="192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C-&gt;G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91601"/>
                  </a:ext>
                </a:extLst>
              </a:tr>
              <a:tr h="192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C-&gt;H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67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7ED150-644C-4018-8D85-689D4C94EC2D}"/>
                  </a:ext>
                </a:extLst>
              </p14:cNvPr>
              <p14:cNvContentPartPr/>
              <p14:nvPr/>
            </p14:nvContentPartPr>
            <p14:xfrm>
              <a:off x="1152614" y="785028"/>
              <a:ext cx="8313840" cy="3141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7ED150-644C-4018-8D85-689D4C94E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254" y="775668"/>
                <a:ext cx="8332560" cy="31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3DFE8D-D203-4607-8946-91C51B723B51}"/>
                  </a:ext>
                </a:extLst>
              </p14:cNvPr>
              <p14:cNvContentPartPr/>
              <p14:nvPr/>
            </p14:nvContentPartPr>
            <p14:xfrm>
              <a:off x="1359720" y="826560"/>
              <a:ext cx="6110280" cy="217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3DFE8D-D203-4607-8946-91C51B723B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0360" y="817200"/>
                <a:ext cx="612900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36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F724-11C2-4F3D-A0F7-784B0C38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736"/>
            <a:ext cx="11223523" cy="654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Avoiding Repeated States</a:t>
            </a:r>
          </a:p>
          <a:p>
            <a:r>
              <a:rPr lang="en-US" sz="2800" dirty="0"/>
              <a:t>For some problems repeated states never occur, for some they are unavoidable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Eliminating</a:t>
            </a:r>
            <a:r>
              <a:rPr lang="en-US" sz="2800" dirty="0"/>
              <a:t> repeated states </a:t>
            </a:r>
            <a:r>
              <a:rPr lang="en-US" sz="2800" dirty="0">
                <a:solidFill>
                  <a:srgbClr val="C00000"/>
                </a:solidFill>
              </a:rPr>
              <a:t>reduces the cost </a:t>
            </a:r>
            <a:r>
              <a:rPr lang="en-US" sz="2800" dirty="0"/>
              <a:t>of the search</a:t>
            </a:r>
          </a:p>
          <a:p>
            <a:r>
              <a:rPr lang="en-US" sz="2800" dirty="0"/>
              <a:t>We can </a:t>
            </a:r>
            <a:r>
              <a:rPr lang="en-US" sz="2800" dirty="0">
                <a:solidFill>
                  <a:srgbClr val="C00000"/>
                </a:solidFill>
              </a:rPr>
              <a:t>prune the repeated states </a:t>
            </a:r>
            <a:r>
              <a:rPr lang="en-US" sz="2800" dirty="0"/>
              <a:t>to cut down the search tree to a finite size thereby </a:t>
            </a:r>
            <a:r>
              <a:rPr lang="en-US" sz="2800" dirty="0">
                <a:solidFill>
                  <a:srgbClr val="C00000"/>
                </a:solidFill>
              </a:rPr>
              <a:t>reducing the cost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1465E7-D09C-4025-B1A2-0FEE23EBE733}"/>
                  </a:ext>
                </a:extLst>
              </p14:cNvPr>
              <p14:cNvContentPartPr/>
              <p14:nvPr/>
            </p14:nvContentPartPr>
            <p14:xfrm>
              <a:off x="3453120" y="3265200"/>
              <a:ext cx="7264440" cy="243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1465E7-D09C-4025-B1A2-0FEE23EBE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3760" y="3255840"/>
                <a:ext cx="7283160" cy="24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67F7D4-D29C-48A8-A449-CD6F8405A40D}"/>
                  </a:ext>
                </a:extLst>
              </p14:cNvPr>
              <p14:cNvContentPartPr/>
              <p14:nvPr/>
            </p14:nvContentPartPr>
            <p14:xfrm>
              <a:off x="4086720" y="4484880"/>
              <a:ext cx="237240" cy="9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67F7D4-D29C-48A8-A449-CD6F8405A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7360" y="4475520"/>
                <a:ext cx="2559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97CA2D-E76A-438F-A434-271C00729D49}"/>
                  </a:ext>
                </a:extLst>
              </p14:cNvPr>
              <p14:cNvContentPartPr/>
              <p14:nvPr/>
            </p14:nvContentPartPr>
            <p14:xfrm>
              <a:off x="1535040" y="3567600"/>
              <a:ext cx="1379880" cy="131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97CA2D-E76A-438F-A434-271C00729D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5680" y="3558240"/>
                <a:ext cx="1398600" cy="13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72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Searching for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705998"/>
            <a:ext cx="11033291" cy="6058914"/>
          </a:xfrm>
        </p:spPr>
        <p:txBody>
          <a:bodyPr>
            <a:normAutofit/>
          </a:bodyPr>
          <a:lstStyle/>
          <a:p>
            <a:r>
              <a:rPr lang="en-US" sz="2400" dirty="0"/>
              <a:t>Solutions: found by using </a:t>
            </a:r>
            <a:r>
              <a:rPr lang="en-US" sz="2400" dirty="0">
                <a:solidFill>
                  <a:srgbClr val="C00000"/>
                </a:solidFill>
              </a:rPr>
              <a:t>search techniques </a:t>
            </a:r>
            <a:r>
              <a:rPr lang="en-US" sz="2400" dirty="0"/>
              <a:t>that explicitly search through the state space.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Search tree </a:t>
            </a:r>
            <a:r>
              <a:rPr lang="en-US" sz="2400" dirty="0"/>
              <a:t>used for this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e.g</a:t>
            </a:r>
            <a:r>
              <a:rPr lang="en-US" sz="2400" dirty="0"/>
              <a:t> consider the problem of travelling from Arad to Bucharest</a:t>
            </a:r>
          </a:p>
          <a:p>
            <a:r>
              <a:rPr lang="en-US" sz="2400" dirty="0"/>
              <a:t>Root of the search tree is the search node corresponding to the start state</a:t>
            </a:r>
          </a:p>
          <a:p>
            <a:r>
              <a:rPr lang="en-US" sz="2400" dirty="0"/>
              <a:t>x=In(Arad)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Is x the goal state </a:t>
            </a:r>
            <a:r>
              <a:rPr lang="en-US" sz="2400" dirty="0"/>
              <a:t>(yes or no)?</a:t>
            </a:r>
          </a:p>
          <a:p>
            <a:r>
              <a:rPr lang="en-US" sz="2400" dirty="0"/>
              <a:t>If yes stop else expand(apply the </a:t>
            </a:r>
            <a:r>
              <a:rPr lang="en-US" sz="2400" dirty="0">
                <a:solidFill>
                  <a:srgbClr val="C00000"/>
                </a:solidFill>
              </a:rPr>
              <a:t>SUCCESSOR_FN(x))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Frontier</a:t>
            </a:r>
            <a:r>
              <a:rPr lang="en-US" sz="2400" dirty="0"/>
              <a:t>: set of all leaf nodes available for </a:t>
            </a:r>
            <a:r>
              <a:rPr lang="en-US" sz="2400" dirty="0">
                <a:solidFill>
                  <a:srgbClr val="C00000"/>
                </a:solidFill>
              </a:rPr>
              <a:t>expansion</a:t>
            </a:r>
            <a:r>
              <a:rPr lang="en-US" sz="2400" dirty="0"/>
              <a:t> at a given point of time(</a:t>
            </a:r>
            <a:r>
              <a:rPr lang="en-US" sz="2400" dirty="0">
                <a:solidFill>
                  <a:srgbClr val="C00000"/>
                </a:solidFill>
              </a:rPr>
              <a:t>open list or fringe</a:t>
            </a:r>
            <a:r>
              <a:rPr lang="en-US" sz="2400" dirty="0"/>
              <a:t>)</a:t>
            </a:r>
          </a:p>
          <a:p>
            <a:r>
              <a:rPr lang="en-US" sz="2400" dirty="0"/>
              <a:t>Process of expanding the frontier continues until you reach the goal node or there are no more nodes to expand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F10321-F48B-4FC0-AB48-47E40E24B0D4}"/>
                  </a:ext>
                </a:extLst>
              </p14:cNvPr>
              <p14:cNvContentPartPr/>
              <p14:nvPr/>
            </p14:nvContentPartPr>
            <p14:xfrm>
              <a:off x="9503640" y="6254640"/>
              <a:ext cx="1164960" cy="3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F10321-F48B-4FC0-AB48-47E40E24B0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4280" y="6245280"/>
                <a:ext cx="1183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48689-5B88-48CC-9287-7B16D91E779D}"/>
                  </a:ext>
                </a:extLst>
              </p14:cNvPr>
              <p14:cNvContentPartPr/>
              <p14:nvPr/>
            </p14:nvContentPartPr>
            <p14:xfrm>
              <a:off x="400320" y="1190520"/>
              <a:ext cx="10593720" cy="498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48689-5B88-48CC-9287-7B16D91E77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960" y="1181160"/>
                <a:ext cx="10612440" cy="49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8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24C67-D999-4BBB-9B99-54E9740C9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75" r="2644" b="3350"/>
          <a:stretch/>
        </p:blipFill>
        <p:spPr>
          <a:xfrm>
            <a:off x="1312606" y="0"/>
            <a:ext cx="8126362" cy="674001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A45764-E96B-4C97-B080-DAF5742778AA}"/>
                  </a:ext>
                </a:extLst>
              </p14:cNvPr>
              <p14:cNvContentPartPr/>
              <p14:nvPr/>
            </p14:nvContentPartPr>
            <p14:xfrm>
              <a:off x="2999520" y="5430960"/>
              <a:ext cx="37800" cy="3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A45764-E96B-4C97-B080-DAF5742778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0160" y="5421600"/>
                <a:ext cx="5652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6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2746-E743-4D87-9CD9-822818B6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2" y="191729"/>
            <a:ext cx="10949792" cy="6312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Structure for a search algorithm:</a:t>
            </a:r>
          </a:p>
          <a:p>
            <a:pPr marL="0" indent="0">
              <a:buNone/>
            </a:pPr>
            <a:r>
              <a:rPr lang="en-US" sz="2400" dirty="0"/>
              <a:t>5 components:</a:t>
            </a:r>
          </a:p>
          <a:p>
            <a:r>
              <a:rPr lang="en-US" sz="2400" dirty="0"/>
              <a:t>STATE: </a:t>
            </a:r>
            <a:r>
              <a:rPr lang="en-US" sz="2400" dirty="0">
                <a:solidFill>
                  <a:srgbClr val="C00000"/>
                </a:solidFill>
              </a:rPr>
              <a:t>state in the state space </a:t>
            </a:r>
            <a:r>
              <a:rPr lang="en-US" sz="2400" dirty="0"/>
              <a:t>to which </a:t>
            </a:r>
            <a:r>
              <a:rPr lang="en-US" sz="2400" dirty="0">
                <a:solidFill>
                  <a:srgbClr val="C00000"/>
                </a:solidFill>
              </a:rPr>
              <a:t>the node corresponds</a:t>
            </a:r>
          </a:p>
          <a:p>
            <a:r>
              <a:rPr lang="en-US" sz="2400" dirty="0"/>
              <a:t>PARENT-NODE: the node in the search tree that </a:t>
            </a:r>
            <a:r>
              <a:rPr lang="en-US" sz="2400" dirty="0">
                <a:solidFill>
                  <a:srgbClr val="C00000"/>
                </a:solidFill>
              </a:rPr>
              <a:t>generated </a:t>
            </a:r>
            <a:r>
              <a:rPr lang="en-US" sz="2400" dirty="0"/>
              <a:t>this node</a:t>
            </a:r>
          </a:p>
          <a:p>
            <a:r>
              <a:rPr lang="en-US" sz="2400" dirty="0"/>
              <a:t>ACTION: the </a:t>
            </a:r>
            <a:r>
              <a:rPr lang="en-US" sz="2400" dirty="0">
                <a:solidFill>
                  <a:srgbClr val="C00000"/>
                </a:solidFill>
              </a:rPr>
              <a:t>action</a:t>
            </a:r>
            <a:r>
              <a:rPr lang="en-US" sz="2400" dirty="0"/>
              <a:t> that was </a:t>
            </a:r>
            <a:r>
              <a:rPr lang="en-US" sz="2400" dirty="0">
                <a:solidFill>
                  <a:srgbClr val="C00000"/>
                </a:solidFill>
              </a:rPr>
              <a:t>applied</a:t>
            </a:r>
            <a:r>
              <a:rPr lang="en-US" sz="2400" dirty="0"/>
              <a:t> to the parent to </a:t>
            </a:r>
            <a:r>
              <a:rPr lang="en-US" sz="2400" dirty="0">
                <a:solidFill>
                  <a:srgbClr val="C00000"/>
                </a:solidFill>
              </a:rPr>
              <a:t>generate the node </a:t>
            </a:r>
          </a:p>
          <a:p>
            <a:r>
              <a:rPr lang="en-US" sz="2400" dirty="0"/>
              <a:t>PATH-COST: the cost, of the </a:t>
            </a:r>
            <a:r>
              <a:rPr lang="en-US" sz="2400" dirty="0">
                <a:solidFill>
                  <a:srgbClr val="C00000"/>
                </a:solidFill>
              </a:rPr>
              <a:t>path from the initial state to the node</a:t>
            </a:r>
            <a:r>
              <a:rPr lang="en-US" sz="2400" dirty="0"/>
              <a:t>. </a:t>
            </a:r>
          </a:p>
          <a:p>
            <a:r>
              <a:rPr lang="en-US" sz="2400" dirty="0"/>
              <a:t>DEPTH: the number of steps along the path from the initial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6E2207-FB04-47B9-AB6D-E01E73B19735}"/>
                  </a:ext>
                </a:extLst>
              </p14:cNvPr>
              <p14:cNvContentPartPr/>
              <p14:nvPr/>
            </p14:nvContentPartPr>
            <p14:xfrm>
              <a:off x="2121480" y="4147560"/>
              <a:ext cx="4668120" cy="138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6E2207-FB04-47B9-AB6D-E01E73B1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2120" y="4138200"/>
                <a:ext cx="468684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AD2780-A5A2-42C2-8691-B8EF302D1398}"/>
                  </a:ext>
                </a:extLst>
              </p14:cNvPr>
              <p14:cNvContentPartPr/>
              <p14:nvPr/>
            </p14:nvContentPartPr>
            <p14:xfrm>
              <a:off x="768240" y="1736640"/>
              <a:ext cx="9022680" cy="36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AD2780-A5A2-42C2-8691-B8EF302D13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80" y="1727280"/>
                <a:ext cx="9041400" cy="36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9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A518E-B647-49E2-BC55-032D06B58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93" r="4412"/>
          <a:stretch/>
        </p:blipFill>
        <p:spPr>
          <a:xfrm>
            <a:off x="884902" y="366684"/>
            <a:ext cx="8804787" cy="40780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36836-DF08-4815-B336-F32469365AB3}"/>
                  </a:ext>
                </a:extLst>
              </p14:cNvPr>
              <p14:cNvContentPartPr/>
              <p14:nvPr/>
            </p14:nvContentPartPr>
            <p14:xfrm>
              <a:off x="7237080" y="3243960"/>
              <a:ext cx="354240" cy="27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36836-DF08-4815-B336-F32469365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7720" y="3234600"/>
                <a:ext cx="3729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75B02E-AE11-464A-8386-F6A1CC173622}"/>
                  </a:ext>
                </a:extLst>
              </p14:cNvPr>
              <p14:cNvContentPartPr/>
              <p14:nvPr/>
            </p14:nvContentPartPr>
            <p14:xfrm>
              <a:off x="5406480" y="1847160"/>
              <a:ext cx="2375640" cy="50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75B02E-AE11-464A-8386-F6A1CC1736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7120" y="1837800"/>
                <a:ext cx="2394360" cy="5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4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D7B-A2DD-43F8-A5BA-56CCAAB9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7" y="206477"/>
            <a:ext cx="10890798" cy="62238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Evaluation</a:t>
            </a:r>
          </a:p>
          <a:p>
            <a:pPr marL="0" indent="0">
              <a:buNone/>
            </a:pPr>
            <a:r>
              <a:rPr lang="en-US" sz="2400" dirty="0"/>
              <a:t>Search Trees are evaluated based on :</a:t>
            </a:r>
          </a:p>
          <a:p>
            <a:r>
              <a:rPr lang="en-US" sz="2400" dirty="0"/>
              <a:t>Completeness : does it always </a:t>
            </a:r>
            <a:r>
              <a:rPr lang="en-US" sz="2400" dirty="0">
                <a:solidFill>
                  <a:srgbClr val="C00000"/>
                </a:solidFill>
              </a:rPr>
              <a:t>find a solution </a:t>
            </a:r>
            <a:r>
              <a:rPr lang="en-US" sz="2400" dirty="0"/>
              <a:t>if one exist</a:t>
            </a:r>
          </a:p>
          <a:p>
            <a:r>
              <a:rPr lang="en-US" sz="2400" dirty="0"/>
              <a:t>Time complexity: </a:t>
            </a:r>
            <a:r>
              <a:rPr lang="en-US" sz="2400" dirty="0">
                <a:solidFill>
                  <a:srgbClr val="C00000"/>
                </a:solidFill>
              </a:rPr>
              <a:t>No. of nodes generated</a:t>
            </a:r>
          </a:p>
          <a:p>
            <a:r>
              <a:rPr lang="en-US" sz="2400" dirty="0"/>
              <a:t>Space complexity: </a:t>
            </a:r>
            <a:r>
              <a:rPr lang="en-US" sz="2400" dirty="0">
                <a:solidFill>
                  <a:srgbClr val="C00000"/>
                </a:solidFill>
              </a:rPr>
              <a:t>maximum number of nodes </a:t>
            </a:r>
            <a:r>
              <a:rPr lang="en-US" sz="2400" dirty="0"/>
              <a:t>in memory</a:t>
            </a:r>
          </a:p>
          <a:p>
            <a:r>
              <a:rPr lang="en-US" sz="2400" dirty="0"/>
              <a:t>Optimality: does it always find a </a:t>
            </a:r>
            <a:r>
              <a:rPr lang="en-US" sz="2400" dirty="0">
                <a:solidFill>
                  <a:srgbClr val="C00000"/>
                </a:solidFill>
              </a:rPr>
              <a:t>least cost solution</a:t>
            </a:r>
          </a:p>
          <a:p>
            <a:r>
              <a:rPr lang="en-US" sz="2400" dirty="0"/>
              <a:t>Systematicity: does it visit each state </a:t>
            </a:r>
            <a:r>
              <a:rPr lang="en-US" sz="2400" dirty="0">
                <a:solidFill>
                  <a:srgbClr val="C00000"/>
                </a:solidFill>
              </a:rPr>
              <a:t>at most once  </a:t>
            </a:r>
          </a:p>
          <a:p>
            <a:r>
              <a:rPr lang="en-US" sz="2400" dirty="0"/>
              <a:t>Three symbols used to measure time and space complexity are</a:t>
            </a:r>
          </a:p>
          <a:p>
            <a:pPr lvl="1"/>
            <a:r>
              <a:rPr lang="en-US" sz="2200" dirty="0"/>
              <a:t>b: </a:t>
            </a:r>
            <a:r>
              <a:rPr lang="en-US" sz="2200" dirty="0">
                <a:solidFill>
                  <a:srgbClr val="C00000"/>
                </a:solidFill>
              </a:rPr>
              <a:t>maximum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branching factor </a:t>
            </a:r>
            <a:r>
              <a:rPr lang="en-US" sz="2200" dirty="0"/>
              <a:t>of the search tree (how many actions can I take)</a:t>
            </a:r>
          </a:p>
          <a:p>
            <a:pPr lvl="1"/>
            <a:r>
              <a:rPr lang="en-US" sz="2200" dirty="0"/>
              <a:t>d: </a:t>
            </a:r>
            <a:r>
              <a:rPr lang="en-US" sz="2200" dirty="0">
                <a:solidFill>
                  <a:srgbClr val="C00000"/>
                </a:solidFill>
              </a:rPr>
              <a:t>depth of the least cost solution </a:t>
            </a:r>
            <a:r>
              <a:rPr lang="en-US" sz="2200" dirty="0"/>
              <a:t>(at root depth is 0)</a:t>
            </a:r>
          </a:p>
          <a:p>
            <a:pPr lvl="1"/>
            <a:r>
              <a:rPr lang="en-US" sz="2200" dirty="0"/>
              <a:t>m: </a:t>
            </a:r>
            <a:r>
              <a:rPr lang="en-US" sz="2200" dirty="0">
                <a:solidFill>
                  <a:srgbClr val="C00000"/>
                </a:solidFill>
              </a:rPr>
              <a:t>maximum depth </a:t>
            </a:r>
            <a:r>
              <a:rPr lang="en-US" sz="2200" dirty="0"/>
              <a:t>of the state space(maybe infinity) (no. of levels)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85403F-4A69-4B65-AA7D-607B0A3DA501}"/>
                  </a:ext>
                </a:extLst>
              </p14:cNvPr>
              <p14:cNvContentPartPr/>
              <p14:nvPr/>
            </p14:nvContentPartPr>
            <p14:xfrm>
              <a:off x="2520" y="1711800"/>
              <a:ext cx="9006120" cy="413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85403F-4A69-4B65-AA7D-607B0A3DA5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1702440"/>
                <a:ext cx="9024840" cy="41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DAEE78-C156-492B-AB63-F1F10CCBDCAA}"/>
                  </a:ext>
                </a:extLst>
              </p14:cNvPr>
              <p14:cNvContentPartPr/>
              <p14:nvPr/>
            </p14:nvContentPartPr>
            <p14:xfrm>
              <a:off x="1923840" y="364680"/>
              <a:ext cx="4689000" cy="18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DAEE78-C156-492B-AB63-F1F10CCBDC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4480" y="355320"/>
                <a:ext cx="4707720" cy="18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31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D7B-A2DD-43F8-A5BA-56CCAAB9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7" y="206477"/>
            <a:ext cx="10890798" cy="62238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Uninformed search(blind search) strategies</a:t>
            </a:r>
          </a:p>
          <a:p>
            <a:pPr marL="0" indent="0">
              <a:buNone/>
            </a:pPr>
            <a:r>
              <a:rPr lang="en-US" sz="2200" dirty="0"/>
              <a:t>Only information available is the problem definition</a:t>
            </a:r>
          </a:p>
          <a:p>
            <a:r>
              <a:rPr lang="en-US" sz="2200" dirty="0">
                <a:solidFill>
                  <a:srgbClr val="C00000"/>
                </a:solidFill>
              </a:rPr>
              <a:t>Depth first search</a:t>
            </a:r>
          </a:p>
          <a:p>
            <a:r>
              <a:rPr lang="en-US" sz="2200" dirty="0">
                <a:solidFill>
                  <a:srgbClr val="C00000"/>
                </a:solidFill>
              </a:rPr>
              <a:t>Breadth first search</a:t>
            </a:r>
          </a:p>
          <a:p>
            <a:r>
              <a:rPr lang="en-US" sz="2200" dirty="0">
                <a:solidFill>
                  <a:srgbClr val="C00000"/>
                </a:solidFill>
              </a:rPr>
              <a:t>Uniform cost search</a:t>
            </a:r>
          </a:p>
          <a:p>
            <a:r>
              <a:rPr lang="en-US" sz="2200" dirty="0"/>
              <a:t>Depth limited search</a:t>
            </a:r>
          </a:p>
          <a:p>
            <a:r>
              <a:rPr lang="en-US" sz="2200" dirty="0"/>
              <a:t>Iterative deepening depth first search</a:t>
            </a:r>
          </a:p>
          <a:p>
            <a:r>
              <a:rPr lang="en-US" sz="2200" dirty="0"/>
              <a:t>Bidirectional search</a:t>
            </a:r>
          </a:p>
          <a:p>
            <a:pPr marL="0" indent="0">
              <a:buNone/>
            </a:pP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65EC94-32FD-4651-8B18-F7616185A7E9}"/>
                  </a:ext>
                </a:extLst>
              </p14:cNvPr>
              <p14:cNvContentPartPr/>
              <p14:nvPr/>
            </p14:nvContentPartPr>
            <p14:xfrm>
              <a:off x="2646720" y="1290600"/>
              <a:ext cx="6232320" cy="258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65EC94-32FD-4651-8B18-F7616185A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360" y="1281240"/>
                <a:ext cx="6251040" cy="25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60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D7B-A2DD-43F8-A5BA-56CCAAB9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7" y="206477"/>
            <a:ext cx="10890798" cy="62238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Depth first search: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Always expand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the deepest node</a:t>
            </a:r>
          </a:p>
          <a:p>
            <a:pPr lvl="1"/>
            <a:r>
              <a:rPr lang="en-US" sz="2600" dirty="0"/>
              <a:t>Goes </a:t>
            </a:r>
            <a:r>
              <a:rPr lang="en-US" sz="2600" dirty="0">
                <a:solidFill>
                  <a:srgbClr val="C00000"/>
                </a:solidFill>
              </a:rPr>
              <a:t>depth wise </a:t>
            </a:r>
          </a:p>
          <a:p>
            <a:pPr lvl="1"/>
            <a:r>
              <a:rPr lang="en-US" sz="2600" dirty="0"/>
              <a:t>And completes the </a:t>
            </a:r>
          </a:p>
          <a:p>
            <a:pPr marL="274320" lvl="1" indent="0">
              <a:buNone/>
            </a:pPr>
            <a:r>
              <a:rPr lang="en-US" sz="2600" dirty="0"/>
              <a:t>Sub tree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EFDD-841D-48CE-A969-1D4AC574D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1"/>
          <a:stretch/>
        </p:blipFill>
        <p:spPr>
          <a:xfrm>
            <a:off x="3746090" y="42809"/>
            <a:ext cx="7580670" cy="6815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F19E00-0787-44DE-8418-91F9A64871E0}"/>
                  </a:ext>
                </a:extLst>
              </p14:cNvPr>
              <p14:cNvContentPartPr/>
              <p14:nvPr/>
            </p14:nvContentPartPr>
            <p14:xfrm>
              <a:off x="4183200" y="1534320"/>
              <a:ext cx="6627240" cy="145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F19E00-0787-44DE-8418-91F9A64871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840" y="1524960"/>
                <a:ext cx="664596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34A272-11CE-47FA-A946-21A5AC2F8FFF}"/>
                  </a:ext>
                </a:extLst>
              </p14:cNvPr>
              <p14:cNvContentPartPr/>
              <p14:nvPr/>
            </p14:nvContentPartPr>
            <p14:xfrm>
              <a:off x="3781800" y="1738800"/>
              <a:ext cx="1595520" cy="264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34A272-11CE-47FA-A946-21A5AC2F8F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2440" y="1729440"/>
                <a:ext cx="1614240" cy="26686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1B69453-BF39-4965-94D9-604A4A327B82}"/>
              </a:ext>
            </a:extLst>
          </p:cNvPr>
          <p:cNvSpPr txBox="1"/>
          <p:nvPr/>
        </p:nvSpPr>
        <p:spPr>
          <a:xfrm>
            <a:off x="423387" y="2962305"/>
            <a:ext cx="34500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Rule 1</a:t>
            </a:r>
            <a:r>
              <a:rPr lang="en-US" dirty="0"/>
              <a:t> − Visit the adjacent unvisited vertex. Mark it as visited. Display it. Push it in a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Rule 2</a:t>
            </a:r>
            <a:r>
              <a:rPr lang="en-US" dirty="0"/>
              <a:t> − If no adjacent vertex is found, pop up a vertex from the stack. (It will pop up all the vertices from the stack, which do not have adjacent vertices.)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Rule 3</a:t>
            </a:r>
            <a:r>
              <a:rPr lang="en-US" dirty="0"/>
              <a:t> − Repeat Rule 1 and Rule 2 until the stack is empty.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37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D7B-A2DD-43F8-A5BA-56CCAAB9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7" y="206476"/>
            <a:ext cx="10890798" cy="6651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Every node you ask the question is this the goal</a:t>
            </a:r>
          </a:p>
          <a:p>
            <a:pPr marL="0" indent="0">
              <a:buNone/>
            </a:pPr>
            <a:r>
              <a:rPr lang="en-US" sz="2800" dirty="0"/>
              <a:t>If say M is the goal the path is A-&gt;C-&gt;F-&gt;M</a:t>
            </a:r>
          </a:p>
          <a:p>
            <a:pPr marL="0" indent="0">
              <a:buNone/>
            </a:pPr>
            <a:r>
              <a:rPr lang="en-US" sz="2800" dirty="0"/>
              <a:t>Evaluation:</a:t>
            </a:r>
          </a:p>
          <a:p>
            <a:pPr marL="514350" indent="-514350">
              <a:buAutoNum type="arabicParenR"/>
            </a:pPr>
            <a:r>
              <a:rPr lang="en-US" sz="2800" dirty="0"/>
              <a:t>Completeness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Does it always find a solution, if one exists?</a:t>
            </a:r>
          </a:p>
          <a:p>
            <a:pPr lvl="1"/>
            <a:r>
              <a:rPr lang="en-US" sz="2600" dirty="0"/>
              <a:t>Is it complete?</a:t>
            </a:r>
          </a:p>
          <a:p>
            <a:pPr lvl="1"/>
            <a:r>
              <a:rPr lang="en-US" sz="2600" dirty="0"/>
              <a:t>If branching factor b finite yes else no.</a:t>
            </a:r>
          </a:p>
          <a:p>
            <a:pPr lvl="1"/>
            <a:r>
              <a:rPr lang="en-US" sz="2600" dirty="0"/>
              <a:t>What if a certain subtree never ends, and the goal is on another subtree? </a:t>
            </a:r>
          </a:p>
          <a:p>
            <a:pPr marL="0" indent="0">
              <a:buNone/>
            </a:pPr>
            <a:r>
              <a:rPr lang="en-US" sz="2800" dirty="0"/>
              <a:t>2)Time Complexity</a:t>
            </a:r>
          </a:p>
          <a:p>
            <a:pPr lvl="1"/>
            <a:r>
              <a:rPr lang="en-US" sz="2600" dirty="0"/>
              <a:t>No. of nodes generated</a:t>
            </a:r>
          </a:p>
          <a:p>
            <a:pPr lvl="1"/>
            <a:r>
              <a:rPr lang="en-US" sz="2600" dirty="0"/>
              <a:t>Exponential growth</a:t>
            </a:r>
          </a:p>
          <a:p>
            <a:pPr lvl="1"/>
            <a:r>
              <a:rPr lang="en-US" sz="2600" dirty="0"/>
              <a:t>Worst case: goal is in the last subtree, full size of the sub tree b</a:t>
            </a:r>
            <a:r>
              <a:rPr lang="en-US" sz="2600" baseline="30000" dirty="0"/>
              <a:t>m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O(b</a:t>
            </a:r>
            <a:r>
              <a:rPr lang="en-US" sz="2600" baseline="30000" dirty="0">
                <a:solidFill>
                  <a:srgbClr val="C00000"/>
                </a:solidFill>
              </a:rPr>
              <a:t>m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600" dirty="0"/>
              <a:t>b:maximum branching factor</a:t>
            </a:r>
          </a:p>
          <a:p>
            <a:pPr lvl="1"/>
            <a:r>
              <a:rPr lang="en-US" sz="2600" dirty="0"/>
              <a:t>m:maximum depth (no. of levels)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90B77E-1187-4C61-ABF6-F86A7715D0AE}"/>
                  </a:ext>
                </a:extLst>
              </p14:cNvPr>
              <p14:cNvContentPartPr/>
              <p14:nvPr/>
            </p14:nvContentPartPr>
            <p14:xfrm>
              <a:off x="1405080" y="3275640"/>
              <a:ext cx="4091400" cy="244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90B77E-1187-4C61-ABF6-F86A7715D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5720" y="3266280"/>
                <a:ext cx="4110120" cy="24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E97889-69D2-41C4-AC3B-166DA148D108}"/>
                  </a:ext>
                </a:extLst>
              </p14:cNvPr>
              <p14:cNvContentPartPr/>
              <p14:nvPr/>
            </p14:nvContentPartPr>
            <p14:xfrm>
              <a:off x="1139760" y="5239800"/>
              <a:ext cx="394560" cy="34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E97889-69D2-41C4-AC3B-166DA148D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0400" y="5230440"/>
                <a:ext cx="4132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91DB98-3570-4DBA-A3CA-6221991B78A5}"/>
                  </a:ext>
                </a:extLst>
              </p14:cNvPr>
              <p14:cNvContentPartPr/>
              <p14:nvPr/>
            </p14:nvContentPartPr>
            <p14:xfrm>
              <a:off x="1375920" y="3266640"/>
              <a:ext cx="1901160" cy="3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91DB98-3570-4DBA-A3CA-6221991B78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6560" y="3257280"/>
                <a:ext cx="191988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1387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31297</TotalTime>
  <Words>860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  Unit 2-Introduction to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370</cp:revision>
  <dcterms:created xsi:type="dcterms:W3CDTF">2020-07-13T14:02:17Z</dcterms:created>
  <dcterms:modified xsi:type="dcterms:W3CDTF">2022-04-01T14:56:49Z</dcterms:modified>
</cp:coreProperties>
</file>