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68" r:id="rId6"/>
    <p:sldId id="269" r:id="rId7"/>
    <p:sldId id="275" r:id="rId8"/>
    <p:sldId id="273" r:id="rId9"/>
    <p:sldId id="272" r:id="rId10"/>
    <p:sldId id="270" r:id="rId11"/>
    <p:sldId id="271" r:id="rId12"/>
    <p:sldId id="274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5"/>
            <p14:sldId id="264"/>
            <p14:sldId id="266"/>
            <p14:sldId id="268"/>
            <p14:sldId id="269"/>
            <p14:sldId id="275"/>
            <p14:sldId id="273"/>
            <p14:sldId id="272"/>
            <p14:sldId id="270"/>
            <p14:sldId id="271"/>
            <p14:sldId id="274"/>
            <p14:sldId id="277"/>
            <p14:sldId id="276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22:5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16474 6911 453 0,'0'0'89'0,"0"0"-69"16,0 0-19-16,0 0 33 16,0 0 68-16,0 0-72 15,0 0-6-15,0 0-4 16,0 0-20-16,0 0 14 15,-71-7-14-15,71 7-6 16,0 0 0-16,0 0 8 16,0 0-4-16,0 0 2 15,0 0 0-15,0 0 19 0,0 0-17 16,0 0-1 0,0 0 18-16,0 0-19 0,0 0-5 15,0 0 0-15,6 0 10 16,17 2 24-16,8 2-26 15,15-3-3-15,13-1 26 16,11 0-18-16,12 0-8 16,10-9 12-16,8-5-4 15,4-4 13-15,1 1-21 16,-3 2 0-16,-5 2 6 16,-6 4-6-16,-11 4 0 15,-8 4 0-15,-8 1 4 16,-1 0-8-16,-2 0 1 0,0 0 3 15,6 0-3 1,1 0 4-16,6 0-2 0,5 0 0 16,-2 0 1-1,1-1-7-15,-5-5 7 0,1 1 0 16,-2-1 3-16,5 2-3 16,1 2 0-16,3-4-1 15,1 2 9-15,8-2-21 16,4-1 13-16,1 1 0 15,2 2 2-15,1-2-2 16,1 3-4-16,-4 2 0 16,-2 0 8-16,-8 1-10 15,-6 0 6-15,-1 0-7 16,-5 0 5-16,-3 0-15 0,1 0-9 16,-2 0 7-1,1 0 11-15,3 0 5 0,-1 0-19 16,-5-1 22-16,-1-4 2 15,-5 0 3-15,2-3-3 16,-2 2-2-16,-1-1 0 16,-5 1 0-16,-6-1 0 15,-3 2 0-15,0 1-8 16,4 0 8-16,2-2 0 16,4 1 2-16,2 0 0 15,0 1-1-15,0 1-1 16,-5 2 0-16,-2 1-4 15,-8 0 8-15,-5 0-4 16,-7 0 0-16,-9 0 0 16,-6 0 4-16,-6 0-4 0,-3 0 0 15,1 0 3-15,2 0-3 16,-1 0 0-16,0 0 0 16,1-1 3-16,-1-1-3 15,-1 2 0-15,-2-1 0 16,-1 1 0-16,-1 0 2 15,-1 0-3-15,-3 0 1 16,0 0 0-16,0 0 1 16,0 0-1-16,0 0 0 15,0 0-5-15,0 0 5 16,0 0-21-16,0 0-33 16,-5 0-100-16,-14-2-425 0</inkml:trace>
  <inkml:trace contextRef="#ctx0" brushRef="#br0" timeOffset="9025.94">2370 9062 442 0,'0'0'0'0,"0"0"0"15,0 0 37-15,0 0 0 16,0 0 1-16,0 0-4 16,0 0-13-16,-22-13 11 15,22 13-32-15,0 0 0 16,0 0-6-16,0 4 6 0,0 3 0 16,0-1 1-16,0-2 0 15,0 0-1-15,0-3 0 16,0 2-2-16,3-2-4 15,6-1-19-15,1 0 25 16,4 0 6-16,7 0-6 16,-1 0 7-16,6 0-2 15,1 0 8-15,4 7 0 16,9 1-13-16,8 2 0 16,10-1 36-16,10-4-23 15,6-1-8-15,8-4 3 16,6 0 0-16,3-4 0 15,2-13-8-15,-2-2 5 0,1-3 20 16,2 0-24 0,2 0 6-16,2-1-7 0,-1 2 0 15,0 0 4-15,0 1-1 16,3 2-3-16,0 2 9 16,-2 3-9-16,1 3 4 15,-7-2-11-15,-7 0 14 16,-7 0-16-16,-11 2 9 15,-10 0 0-15,-14 3 6 16,-15 1-6-16,-11 2-5 16,-8 2-17-16,-9-2 22 15,4-2-5-15,-4-2 5 16,0-2-18-16,0 2 13 16,0-1-26-16,0 1-50 0,0 0-116 15,0-1-114-15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45:59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24226 5280 357 0,'0'0'8'15,"0"0"34"1,0 0-22-16,0 0 3 0,0 0 15 16,0 0-15-16,0 0-22 15,0 0 0-15,0 4-2 16,0-2-5-16,0-2 6 15,0 3 7-15,-8-1 1 16,-5 3-3-16,-6 2-4 16,-3 1 1-16,0 7-2 15,-3 2 2-15,1 9 2 16,3 8-4-16,-3 5-3 16,3 5 2-16,5 1 2 0,-2 1 12 15,6 3-13 1,-1 9 1-16,2 10 12 15,4 9-12-15,-1 5 19 0,8 4-5 16,0 2-14-16,14 2 9 16,17-4-10-16,11-1 0 15,10-9 0-15,9-7 0 16,6-7 0-16,11-6-7 16,10-11 0-16,7-9-5 15,1-11-21-15,-1-6-39 16,-4-10-52-16,2-3-148 15</inkml:trace>
  <inkml:trace contextRef="#ctx0" brushRef="#br0" timeOffset="890.8">27247 4809 575 0,'0'0'0'0,"0"0"-8"15,0 0-6-15,0 0 14 16,0 0 21-16,0 0 22 15,0 0-43-15,0 8 0 16,6 11 0-16,11 9 3 16,8 7 4-16,8 8-3 15,8 10 18-15,7 6-15 16,7 6 0-16,5 6-3 16,0 3-3-16,-4 4-1 15,-8 4 0-15,-9 1-6 16,-14 7 5-16,-10 5 0 15,-10 2-4-15,-5 2 2 16,-3-3 2-16,-18-4-6 0,-6-7-9 16,-1-8-3-16,-1-5 19 15,-5-7-6-15,-3-4 5 16,-4-4-2-16,-3-4 3 16,-3-5-3-16,-5-6 2 15,0-6-3-15,-7-5-2 16,-5-5 2-16,-10-6-19 15,-9-3-51-15,-13-10-93 16</inkml:trace>
  <inkml:trace contextRef="#ctx0" brushRef="#br0" timeOffset="36870.67">9144 11103 349 0,'0'0'0'15,"0"0"-26"-15,0 0-84 0,0 0 90 16,0 0 20-16,0 0 6 15,0 0-4-15,-11 23 2 16,11-20 7-16,0 0-3 16,0-1 7-16,0 1 7 15,14 0 2-15,9 0 4 16,13-3 60-16,15 0-60 16,10 0-12-16,17 0-6 15,16-12-10-15,19-5 1 16,17-6 6-16,15-3 11 15,5-2-7-15,4 0-9 16,4 1 3-16,2 2-2 16,0 0 7-16,-1 0-10 0,-8 5 1 15,-8 0-2-15,-7 3 7 16,-8-1-3-16,-7 4-3 16,1 0 1-16,1 3 5 15,-4-1-3-15,-1-1 1 16,-6-2-1-16,-9 0 4 15,-8-2-5-15,-7 3 4 16,-13 1-5-16,-8 2 4 16,-16 3 1-16,-12 2-5 15,-11 0-1-15,-10 4 2 16,-11 2-2-16,-5 0-7 0,-2 0-19 16,-2 0 6-16,-17 6 16 15,-10 9-25-15,-8 4-49 16,-6 0-120-16</inkml:trace>
  <inkml:trace contextRef="#ctx0" brushRef="#br0" timeOffset="37585.74">9727 11389 421 0,'0'0'0'16,"0"0"-155"-16,0 0 50 15,0 0 105-15,0 0 39 16,0 0 13-16,75 0-40 15,-48-2 13-15,5 1-7 16,4-2 0-16,7-4-15 16,4 0 7-16,5-3-10 15,9-2 6-15,11-1-4 16,11-3 12-16,16-5 7 16,14-4 4-16,14 0-15 15,9 0 1-15,5 0-5 16,1 0-4-16,-2 3-1 15,0 3 2-15,-4 2-3 16,0 0 0-16,0 1 0 16,-3 3 2-16,-1-2-1 0,-3 4 0 15,-7 1 1-15,-3-1-2 16,-5 1 0-16,-5 0-2 16,-9-2-1-16,-5 1 3 15,-4 1 0-15,-1-2 0 16,-2 0 0-16,-2 0-5 15,-10 4-1-15,-10 0 6 16,-11 2-2-16,-9 2-1 16,-11 1-13-16,-11 1 11 15,-8 2-8-15,-10 0-5 0,-6 0-40 16,0 0-69 0,-9 8 116-16,-12-1-115 0</inkml:trace>
  <inkml:trace contextRef="#ctx0" brushRef="#br0" timeOffset="50118.08">10391 11864 368 0,'0'0'0'16,"0"0"-101"-16,0 0 79 0,0 0 22 15,0 0 10-15,0 0 5 16,0 0-2-16,-55 0 19 15,55 0 0-15,-6 2-14 16,3-2 46-16,-2 0-14 16,-4 4-42-16,-5 4-6 15,-3 4-2-15,-2 4 10 16,-1 1-10-16,1 5 0 16,0 2 1-16,5 3-1 15,5 1-6-15,3 1 5 16,5 4-3-16,1 1-3 15,0-1 7-15,0 1 4 16,0-1-1-16,0 0-1 0,0 1-2 16,0 1 0-1,0-1 1-15,1-1-1 0,3 4 0 16,2 1-3-16,2 3-3 16,3 4 6-16,-1 2 6 15,-1 2-2-15,0 3-3 16,1-3 4-16,-1-2-5 15,2-2-16-15,0-6 16 16,3 3-5-16,4 0 2 16,1 0-6-16,7 4 9 15,-1-3-14-15,2 4-5 16,-2-2 19-16,-4-2-7 16,-3-1-27-16,-4-3 17 0,0-2-7 15,-2-2 24-15,2-2 0 16,1-6 0-16,4 0-9 15,6-6-14-15,8-5 9 16,3 0 14-16,1-4 0 16,4-1 4-16,-1 0-5 15,-1-1 1-15,-2 0-9 16,-3-1-16-16,-2-2 8 16,-4-1-20-16,-3 1-5 15,-1-1 11-15,1-1 12 16,1-2-70-16</inkml:trace>
  <inkml:trace contextRef="#ctx0" brushRef="#br0" timeOffset="51703.34">18444 11184 154 0,'0'0'0'0,"0"0"-15"16,0 0 15-16,96 0 17 15,-69-2 27-15,-2 2-15 16,5 0-14-16,1 0 4 16,4 11 14-16,-1 4-30 0,2 3-3 15,-3 5 0-15,1 4 0 16,2 4 0-16,7 6-4 16,3 6 4-16,6 9 3 15,7 2-1-15,0 3 3 16,1-2-1-16,-2-2-2 15,-4 0-2-15,-3 1 0 16,-5 4-3-16,-12 5-6 16,-11 2 8-16,-7 2-16 15,-9 1-6-15,-3-1 23 16,-1 0 9-16,1 0-9 16,2-1 1-16,1-3-1 0,2-4 2 15,4-6 2 1,-2 0-4-16,1 2 0 0,1 2 0 15,-2-1 1-15,-3 1-1 16,-1-2-2-16,-6 0-1 16,-1 4-11-16,0 0 14 15,0 0 14-15,0-5-14 16,0-10-53-16,0-7 53 16,2-10 12-16,-2-4 2 15,0-1-1-15,0-4-6 16,-2-2 7-16,-9 3 7 15,-3 0-18-15,-1-1 3 16,-1 0 1-16,-4-1-3 0,1-2-4 16,-8 0-3-1,-5 2 1-15,0-3-3 0,-5 2-3 16,-2-3-11-16,-2 0-25 16,-3-2 10-16,-1 1 18 15,-6-2 11-15,-1-3 1 16,-6 1 4-16,0-1 1 15,-2-1 6-15,2-1 0 16,0-1 4-16,1 0 8 16,-3-2 22-16,5 2 1 15,-3-1-18-15,3 0-17 16,2 1 3-16,0 2-10 0,0-2-4 16,-2 2-1-16,-4-3-2 15,-3 1-6-15,3-1 13 16,1-2 2-16,7 4-2 15,3-3-3-15,5-1-3 16,-3 3-28-16,-1-2-1 16,1 0 30-16,3 1 5 15,1-1 10-15,6 1-10 16,0 0-2-16,1-2 2 16,0 3-6-16,-1-4 6 15,2 0 0-15,2 0 17 16,0 0-13-16,2 0-4 15,-1 0-5-15,1 0 5 0,3 0 3 16,0-5 5 0,3 1-8-16,4 0-2 0,3 1-2 15,1 1-8-15,2 1-22 16,-1 1-44-16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46:57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6940 5795 186 0,'0'0'133'15,"0"0"-121"-15,0 0 8 16,0 0 35-16,0 0 20 16,0 0-18-16,0 0-36 15,0 0-11-15,0 0 0 16,-21-55-3-16,21 51 9 16,0 3-10-16,0-2 3 15,0-1-4-15,-3-1-2 16,-1 2 4-16,-1-1-3 0,-1-1-4 15,-1 3-5-15,-2-1 5 16,-1 2 1-16,2-1 3 16,-1 2-3-16,-1 0-2 15,-1 0 1-15,-1 0-2 16,-3 0-12-16,2 0 11 16,-2 0-3-16,-2 4-11 15,1 2 12-15,1 1-10 16,-1 2 9-16,1-3-4 15,-3 1 4-15,3 3-2 16,-3-1 8-16,-1 4-17 16,-1-1 16-16,-2 5 2 0,3-1 3 15,1 4-4 1,-2 0 3-16,1 2-3 0,1 4 2 16,2 1 0-16,4 0 1 15,3 2 3-15,0-2-4 16,3-3-2-16,1-5 2 15,4 0-2-15,-1-2 1 16,2 0-1-16,0 6 0 16,0 4 3-16,0 6 1 15,0 6-2-15,6 3-1 16,-1 1 2-16,5 3 1 16,-4-5 0-16,2-1-4 15,1-1 10-15,1-2-10 16,2-3 3-16,6 1-3 0,0 0 0 15,3-2 4 1,1 4-4-16,-1 0 2 16,1 1-1-16,1-1 7 0,-1-4-8 15,-4 0 2-15,6-5-4 16,-5-2 4-16,4-2-4 16,-4 0 2-16,3-4-5 15,-2 0 3-15,1-3-4 16,-1-2 0-16,2-4 6 15,0-2 0-15,0 0-5 16,2-2 5-16,0-1 2 16,3-3-2-16,3 0-9 15,3-3 9-15,1 0 2 0,0 0-2 16,0-5-4-16,-1-3 4 16,-2-2 15-16,1-1-12 15,-4-1 0-15,3 2-3 16,-2 0-2-16,-5 1 2 15,3 0 0-15,-5 0 0 16,0 2-1-16,-2 2 0 16,-4 1-2-16,-2 0 3 15,-1-1 0-15,-4 3-8 16,0 0 6-16,-3 1-3 16,1 1-4-16,-2 0-2 15,-2 0-24-15,-2 0 11 16,1 0-22-16,-2 0-22 15,0 0-10-15,0 0-42 0,0 0-56 16</inkml:trace>
  <inkml:trace contextRef="#ctx0" brushRef="#br0" timeOffset="6337.19">11322 6749 134 0,'0'0'0'16,"0"0"9"-16,0 0 26 15,0 0-1-15,0 0 20 16,0 0-16-16,0 0-8 15,-3-2-11-15,3 2-8 16,0 0-10-16,0 0 0 16,0 0 8-16,0 0-3 15,0 0-6-15,0 0-6 16,0 0-5-16,3 0 11 16,9 0 6-16,6 0-4 15,3 0-2-15,6 0 0 16,4 0-3-16,3 0 3 15,5 0 0-15,-2 0-1 0,4 0 1 16,-1 0 9-16,4 0-9 16,3 0-2-16,7 0-3 15,-2 0 5-15,-1 6 0 16,-4-3 9-16,-5 0-5 16,3-1-8-16,-2 0 8 15,8-2-6-15,4 0 2 16,2 0 0-16,4 0 4 15,0 0-4-15,2 0-2 16,-2 1 2-16,0 1 4 16,2 2-3-16,1-1-2 15,0 3-2-15,-2-1-2 0,4-1 10 16,4 0-1-16,8 2-2 16,4-1-2-16,3-2-6 15,0 1 3-15,-4-1 3 16,-2 0 0-16,-3-2 6 15,1 1-6-15,-3-2 0 16,-2 0 2-16,-3 0-2 16,0 0 0-16,-2 0 0 15,3 0-2-15,-3 0-8 16,2 0 20-16,-3 3-6 16,-2 3-3-16,0 1 4 15,2-1-5-15,-4-2 9 0,2-2-9 16,0-2 0-16,7 0-3 15,0 0 3-15,5 0-3 16,-1 0 3-16,-5 0 8 16,-3 0 4-16,-4 1-12 15,-5 4-1-15,-4 1 1 16,1-4 3-16,-2 2 1 16,1-3-8-16,-3-1 4 15,3 0-2-15,4 0 2 16,3 0 0-16,3 0-1 15,0 0-16-15,-2-6 24 16,-4 2-12-16,-2 1 5 16,-2-3 0-16,-2 1 6 15,-1-1-6-15,-9 4 3 0,-8 0 4 16,-8 1-5-16,-10 1-2 16,-9 0 0-16,-5 0-1 15,-2 0 3-15,0 0 2 16,0 0 38-16,0 0-8 15,0-2-18-15,0 2-10 16,0 0-5-16,0-1 8 16,0 0-9-16,0 1 0 15,0-2 0-15,0 2-10 16,0-3-2-16,0 3-33 16,0-5-31-16,0 1-18 15,0-3-110-15</inkml:trace>
  <inkml:trace contextRef="#ctx0" brushRef="#br0" timeOffset="23283.23">23844 12783 104 0,'0'0'216'0,"0"0"-180"16,0 0-15-16,0 0 44 0,0 0 18 16,0 0-26-16,0 0-24 15,0 0-13-15,-11-21-5 16,11 21-1-16,0 0-6 16,0 0-2-16,0 0-2 15,0 0 3-15,0 0 4 16,0-1-11-16,0-1 0 15,0 1-13-15,2-2 11 16,13 0 2-16,9-2 7 16,6 4 4-16,7 0-3 15,6-1-8-15,9 2 6 0,10 0 3 16,7 0-2 0,11 0 7-16,9 0-13 0,8 0 4 15,6 0-5-15,0 0 3 16,-1 0-6-16,-3 0 5 15,-3 0-2-15,-2 0 6 16,-6 0 2-16,-6 0 1 16,-2 0 2-16,-5 0-8 15,-2 0-4-15,-4-8 3 16,-7 1-1-16,0 1-1 16,-6 2-2-16,-8 1 2 15,-5 2-3-15,-10-1 3 0,-8 1-2 16,-6-1-4-16,-8 2-4 15,-5-1 7-15,-1 1-25 16,-5 0 5-16,0 0-21 16,0-1-36-16,-19-3-173 15</inkml:trace>
  <inkml:trace contextRef="#ctx0" brushRef="#br0" timeOffset="24171.2">24021 12914 182 0,'0'0'18'0,"0"0"-17"15,0 0 15-15,0 0 66 16,0 0-10-16,0 0-2 15,3 2-18-15,-1-2 1 16,-1 0-7-16,1 0-25 0,4 0 2 16,4 2 0-1,4 0-2-15,6 0-11 0,9 2 1 16,4-2-4-16,2 3 4 16,7-2-6-16,4 1-4 15,7-1-1-15,8-2 0 16,10 0 1-16,9-1 4 15,5 0-3-15,4-4-2 16,5-4-3-16,2-3 2 16,-1 5-4-16,-4 1-7 15,-6 2 12-15,-4 3-5 16,-8 0 12-16,-3-2-9 16,-2 0 4-16,-2 1-4 15,-3 0 2-15,1 1 0 16,-1-4 0-16,-5 2 0 0,-7-3 0 15,-7 1 5-15,-9 1-5 16,-9 2 0-16,-2 1 0 16,-7 0 1-16,-1 0-2 15,-5 0 1-15,-2 0 0 16,-1 1 0-16,-3 1 0 16,-2-1 0-16,2 1-1 15,-4-1 1-15,1 0 0 16,1 1-2-16,0-1-10 15,-2 1-17-15,1 0 14 16,-2-2-4-16,0 2 5 16,0-2-15-16,0 0-21 0,0 0-75 15,0 0-45 1,0 0-81-16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30:35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14577 3232 87 0,'0'0'4'15,"0"0"9"-15,0 0-13 16,0 0 25-16,0 0 31 16,0 0-49-16,0 0 5 15,0 0 14-15,-1-3 21 16,-1 3 6-16,-2 0-4 16,1 0-6-16,-3 0-23 0,-2 0-20 15,-2 0 10-15,1 0-10 16,3 3 0-16,0-1 4 15,2-1-4-15,4-1 2 16,0 0-5-16,0 0-16 16,0 0-25-16,10 0 44 15,8-1 27-15,7-7-1 16,8-6-12-16,6-6 10 16,10-3 39-16,6-8-55 15,5-3 10-15,3-1 16 16,1-3-23-16,-5-2 6 15,-2 5-17-15,-10 5 5 16,-13 8-1-16,-10 7-4 16,-12 8-5-16,-5 7 3 15,-7 0-17-15,0 0 2 0,0 0-62 16,0 6-18-16,-10 11 52 16,-1 3-33-16,-1 0-67 15,-4 1-11-15</inkml:trace>
  <inkml:trace contextRef="#ctx0" brushRef="#br0" timeOffset="383.74">14728 3320 147 0,'0'0'78'0,"0"0"-33"0,0 0 62 16,0 0-6-16,0 0-85 15,0 0-16-15,-4-1 0 16,11-8 7-16,9-5 41 16,7-3-29-16,4-3 10 15,8-5-9-15,7-2-3 16,6-1-1-16,4-3-11 15,5-1 12-15,0-1-17 16,2 1 0-16,-4 1 7 16,-5 5-4-16,-6 2-3 0,-9 5-3 15,-9 6 3-15,-6 2-2 16,-5 7-2-16,-9 4-27 16,-2 0-21-16,-2 0-10 15,-2 0-58-15,0 9-11 16,0 0-52-16</inkml:trace>
  <inkml:trace contextRef="#ctx0" brushRef="#br0" timeOffset="42955.09">9336 7989 286 0,'0'0'20'0,"0"0"-20"15,0 0 0-15,0 0 47 0,0 0 2 16,0 0 12 0,0 0-30-16,0 0-20 0,-6-29 20 15,6 26-28-15,0 3-1 16,0-1 11-16,0 1-12 15,0 0 0-15,0-2-1 16,0 2 5-16,3-2-1 16,9-1-4-16,9-2 0 15,3 1 22-15,4-1-20 16,5 0 3-16,10 0 7 16,8-2-4-16,3-1 19 15,0 1-27-15,1-1 0 16,0-1 10-16,-3 0-10 15,-1-2 0-15,6-1 0 16,-2-1 4-16,0 2 0 0,1 1-4 16,-3 0 0-16,2 3 10 15,0 1-9-15,0 0 0 16,5 0-1-16,6-1 1 16,4 1-2-16,0 1 1 15,3-1 0-15,-3-1-2 16,2-2 6-16,7-1-3 15,-1-1-1-15,-1 1 0 16,2-2 3-16,-4 1-3 16,-4 1 0-16,-2-2 3 15,1 2-1-15,-6 2-4 16,0-2 2-16,-1 1 0 0,0 2 7 16,1 1-7-16,0 1 0 15,-3 1 6-15,-3 0-6 16,-4 0 0-16,-6 1-1 15,-1 0 2-15,3-1-9 16,2 0 3-16,3 2 5 16,0-4 7-16,2 2-7 15,-3-2-1-15,4 2 1 16,-3-1 1-16,0 1-1 16,0 0-2-16,-2 0 2 15,1 2 8-15,-1-3-8 16,-2-1 0-16,1 1-4 15,2-2 8-15,2 0-8 0,0 0 2 16,1 1 2 0,-2 2 6-16,-3 0-6 0,-4 2 0 15,1-1-3-15,0 3 7 16,0 0-9-16,3-1 5 16,4 1 0-16,-4-2-4 15,5 0 7-15,-2 2-3 16,-2-2 0-16,0-1 2 15,-1 1 0-15,0 1-2 16,2-3 0-16,0 4-2 16,1 0 4-16,0 0-2 15,6-2 0-15,0 2 3 0,7-2-1 16,0 2-2 0,4 0-4-16,-2-1-2 0,-3-2 0 15,2-3-5-15,2 2-8 16,1 0 16-16,-2 2-1 15,-1 2-15-15,-1 0 2 16,-1 0-4-16,1 0 2 16,0 0-25-16,4 0 32 15,-5 0-24-15,0 0 34 16,0-1-5-16,4-4-11 16,3 0 17-16,-1-2-12 15,0 0 6-15,-4-1-2 16,-5-2-35-16,2 0 35 0,-4-1-64 15,-2 3 72 1,-5-2-3-16,-7 3-2 0,-7 2 6 16,-5-1 1-1,-9 3 8-15,-4-1 7 0,-4 3 3 16,-3 0-14-16,-2-2 34 16,2 0-26-16,-1 1 1 15,3 0 11-15,0-1-18 16,3 0 35-16,1 0-31 15,-4 2-11-15,0-1 26 16,-7 0-19-16,-5 2-5 16,-3 0-1-16,-2 0 2 15,-1 0-6-15,0 0-58 16,0 0-184-16</inkml:trace>
  <inkml:trace contextRef="#ctx0" brushRef="#br0" timeOffset="77019.73">9666 17799 368 0,'0'0'7'0,"0"0"-1"16,0 0 71-16,0 0 12 15,0 0-70-15,0 0 2 0,0 0 5 16,-41-55-12-1,37 47 31-15,1 1-16 0,-1 1 1 16,1-3 0-16,-2 4-8 16,2 2 5-16,0 1-17 15,2-1-9-15,1 3 6 16,0 0-7-16,-2 0-8 16,2 0 0-16,-3 0-11 15,3 0 2-15,0 12 8 16,0 12 9-16,0 9 0 15,3 3 16-15,5 7-14 16,-1 0 0-16,4-4-1 0,-1 2 6 16,1-8-7-1,-4-4 0-15,0-8 6 0,-4-6-6 16,-1-5-10-16,-1-6 3 16,-1-2 7-16,0-2 9 15,0 0 0-15,0-5-9 16,-1-13-4-16,-12-8-17 15,-1-7 16-15,3-5 1 16,0-2 4-16,0 2-6 16,2 5 6-16,5 1 0 15,4 2-2-15,0 7 7 16,0 1-5-16,13 3 6 16,-1 7-4-16,-2 6-4 15,-2 3-8-15,-2 3 5 16,5 0 3-16,-1 0-16 0,2 9 7 15,0 7 10-15,4 2 1 16,-2 7-3-16,2 1-1 16,-4 3 4-16,3 2 0 15,-2 1 10-15,2-3-10 16,-3-1 0-16,1-3 2 16,-5-3-2-16,-2-2-2 15,-1-4-18-15,-4-3-81 16,-1-5-142-16</inkml:trace>
  <inkml:trace contextRef="#ctx0" brushRef="#br0" timeOffset="77195.17">9672 17994 566 0,'0'0'72'0,"0"0"-48"16,0 0-24-16,0 0 42 15,0 0-29-15,91-53-5 16,-75 49-8-16,-5 4-18 16,-2 0-44-16,-5 0-110 15,-4-1-289-15</inkml:trace>
  <inkml:trace contextRef="#ctx0" brushRef="#br0" timeOffset="77569.42">9827 17795 659 0,'0'0'0'0,"0"0"0"0,0 0 30 15,100-21-2-15,-60 21-15 16,-4 2 5-16,0 17-18 16,-6 9-6-16,-8-1 2 15,-7 3-1-15,-3-4 5 16,-6-3 5-16,-3-6 3 15,-2-5-8-15,-1-6-1 16,0-4-3-16,0-2 4 0,0 0 11 16,-3 0 4-1,-11-10-15-15,-3-7-30 0,-4-4 14 16,2-3-2-16,1 3 9 16,5 3 5-16,5 3 4 15,5 5-1-15,3 3 1 16,0-1 6-16,8-1-6 15,9 4-1-15,4-1 1 16,0 3-5-16,3 2-12 16,1-1-52-16,-1 2-117 15,-4-2-228-15</inkml:trace>
  <inkml:trace contextRef="#ctx0" brushRef="#br0" timeOffset="77919.17">10274 17733 583 0,'0'0'0'16,"0"0"-14"-16,0 0 14 15,0 0 26-15,0 0-25 16,-17 76 6-16,17-55-2 16,0-2-5-16,10-6-1 15,3-1-9-15,3-5 5 16,-2-4-1-16,-3-3-8 15,-2 0 14-15,0-3 13 16,-5-10-10-16,-2-3 1 16,-2-1 0-16,0 1-4 0,0-1-1 15,-5 7 0 1,-1 7 1-16,2 1 27 0,4 2-19 16,0 5-1-16,0 15-6 15,9 4 13-15,6 2 5 16,1 0-19-16,2-5-5 15,3-1-2-15,3-4 2 16,1-9-60-16,2-7-184 16</inkml:trace>
  <inkml:trace contextRef="#ctx0" brushRef="#br0" timeOffset="78337.12">10603 17693 581 0,'0'0'0'0,"0"0"-18"16,0 0 18-16,0 0 19 16,0 0-6-16,-60 98-11 15,60-69 2-15,0-3-2 16,7-6-2-16,10-7-8 16,1-8-13-16,0-5 16 15,7-3 5-15,-1-19 8 16,1-14 16-16,-2-7 4 15,-5-4 5-15,-9-5-14 16,-9-2 3-16,0-2-15 0,-5-5 17 16,-20 0-11-1,-8-1-13-15,-7 5 0 0,-1 11 9 16,11 17-1-16,11 11 50 16,13 16-43-16,6 2-15 15,0 23-8-15,5 17 8 16,17 13 9-16,6 10-7 15,5 6 5-15,3 2-7 16,0-3 0-16,6-6 0 16,5-10 0-16,10-8-79 15,6-13-5-15,2-13-181 16</inkml:trace>
  <inkml:trace contextRef="#ctx0" brushRef="#br0" timeOffset="79788.19">18177 17761 211 0,'0'0'95'0,"0"0"9"15,0 0 54-15,0 0-76 16,0 0-5-16,0 0 2 16,-18-53-3-16,18 53-27 15,-1 0-49-15,1 3-19 16,0 15 19-16,0 7 1 15,6 10 7-15,7-1 11 16,4-2-19-16,-2-4 0 16,-1-5-2-16,-1-4 4 0,-6-8 4 15,-1-2-6 1,-3-9 0-16,-3 0 1 0,1 0-1 16,-1 0-6-16,0-4 6 15,0-19-21-15,-8-8-10 16,-6-7 15-16,-2-2 3 15,1-2 13-15,6 2 0 16,6 4-7-16,3 3 7 16,12 5 4-16,21 6 21 15,6 9-16-15,2 9 3 16,-2 4 10-16,-3 7-22 16,-9 13-12-16,-8 2 5 15,-13 2-16-15,-6-1-5 16,-5-1 3-16,-17-1 12 15,-2-5-12-15,2-6-9 0,5-6 34 16,6-3 0-16,8-1 2 16,3 0-5-16,0 0-37 15,1 0-18-15,14 0 55 16,3-5 6-16,6 5 0 16,1 0-1-16,2 0 0 15,0 5 7-15,-1 10-9 16,-3 1 0-16,-4 3-6 15,-6-1 2-15,-8-1-12 16,-5 1-13-16,0-1 25 16,-13-1-5-16,-9-1-13 0,-4-2 0 15,-4-2 17-15,-3-2 0 16,0-5-67-16,4-2 38 16,3-2 34-16,6 0 23 15,7-2-23-15,6-6-31 16,6-2 20-16,1 4-3 15,0-1 6-15,10 4-47 16,4-4-105-16</inkml:trace>
  <inkml:trace contextRef="#ctx0" brushRef="#br0" timeOffset="80155.64">18604 17754 659 0,'0'0'0'0,"0"0"0"16,0 0 21-16,0 0-7 16,0 0-7-16,27 75 2 15,-15-58-8-15,0-4-1 16,-2-6 0-16,-1-5-5 16,1 0-6-16,-2-2 8 15,0 0 3-15,-1-8 14 16,0-8-14-16,-2-1 0 15,-5 0-21-15,0 2 0 0,0 2 20 16,0 6-13 0,0 4 14-16,0 3 35 0,0 0-24 15,0 0-11-15,7 12 0 16,6 4 13-16,1 5 13 16,1-4-26-16,3 2 4 15,-3-6-8-15,4-2-4 16,-1-6-29-16,-1-4-82 15,1-1-177-15</inkml:trace>
  <inkml:trace contextRef="#ctx0" brushRef="#br0" timeOffset="80344.45">18929 17737 437 0,'0'0'9'0,"0"0"-1"0,0 0 78 16,0 0-47-1,0 0-31-15,-25 72 15 0,25-52-23 16,10-3-2-16,7-3-11 16,4-4 4-16,7-1-7 15,5-9-12-15,7 0-101 16,-4 0 39-16,-3-20-152 16</inkml:trace>
  <inkml:trace contextRef="#ctx0" brushRef="#br0" timeOffset="80739.58">19086 17509 245 0,'0'0'76'0,"0"0"68"0,0 0-35 15,0 0-48 1,0 0-61-16,0 0-8 16,-10 36 8-16,29 20 40 0,2 1-19 15,-3-1-16-15,0-6-5 16,-5-9 2-16,-1-7-3 15,-5-11 2-15,-2-6-1 16,-2-10 5-16,-3-6-5 16,0-1-1-16,0 0-10 15,0-4-2-15,0-17-32 16,0-2 3-16,0-7 28 16,0 4 6-16,0-1 16 15,0 7 0-15,2 1-2 16,12 8-6-16,4 4 1 0,6 7 21 15,1 0-2-15,1 5-13 16,-4 11-4-16,-1 6-3 16,-3 0 0-16,-5 1-2 15,-2-4 2-15,-1-2 0 16,-2-4-17-16,1-3 17 16,1-7-104-16,4-3-101 15</inkml:trace>
  <inkml:trace contextRef="#ctx0" brushRef="#br0" timeOffset="81077.22">19454 17650 565 0,'0'0'29'0,"0"0"5"0,0 0-6 16,0 0-18-16,-33 98 12 15,33-66-16-15,0-6-5 16,0-3-1-16,0-10-7 15,10-5 3-15,-1-2 4 16,-2-6-18-16,2 0 12 16,-3-7 6-16,-2-13 20 15,-1-7-3-15,-3 1-4 16,0-1-13-16,0 2 0 16,0 9 14-16,-4 3-11 15,2 9 18-15,-1 2 22 0,3 2-43 16,0 2-11-1,5 15-17-15,13 5 28 0,0 4 8 16,1-2-7-16,-1-3-1 16,1-5-25-16,-1-4-91 15,-3-11-38-15,-4-1-275 16</inkml:trace>
  <inkml:trace contextRef="#ctx0" brushRef="#br0" timeOffset="81373.36">19619 17664 575 0,'0'0'40'0,"0"0"-33"16,0 0 33-1,0 0-6-15,110-13 24 0,-80 26-28 16,-8 7-30-16,-5 2-21 16,-11 5 12-16,-6-6 9 15,0-1 0-15,-3-5-4 16,-8-5 4-16,2-4 3 15,2-6 6-15,2 0 1 16,2 0 10-16,3-14-15 16,0-7-5-16,0-6 0 15,0-2 11-15,8 2 10 16,4 1-21-16,0 9-12 16,-2 4-21-16,-1 9-3 15,1 4-91-15,-4 0-59 16</inkml:trace>
  <inkml:trace contextRef="#ctx0" brushRef="#br0" timeOffset="81640.36">20015 17634 664 0,'0'0'8'0,"0"0"9"15,0 0-16-15,0 0-1 16,0 0-8-16,0 0-1 15,-26-42 2-15,15 42 7 16,-1 14 38-16,5 4-16 16,2 3-6-16,5-1-8 0,0-1-5 15,0-4-4-15,12-1 1 16,6-4 0-16,4-3-7 16,3-4-6-16,3-3-7 15,0 0-21-15,0-13-94 16,-2-3-81-16,-6-7-101 15</inkml:trace>
  <inkml:trace contextRef="#ctx0" brushRef="#br0" timeOffset="81947.83">20190 17555 366 0,'0'0'194'0,"0"0"-150"16,0 0 30-16,0 0-29 16,0 0-31-16,0 0-11 15,-45 9 5-15,45 6-8 0,0-1-7 16,3-1 3-1,15-1-6-15,6-3 9 0,2 0-6 16,5-1-5-16,4-4 1 16,-3 4 9-16,-8 3-18 15,-6 1-10-15,-9 0-32 16,-9 1 21-16,0-4-17 16,0 2 41-16,-11-1 17 15,-5-2 27-15,-2-2 11 16,-2-4 25-16,1-2-22 15,-2 0 17-15,2 0-47 16,1 0-4-16,3-2-7 16,6-10-27-16,7-4-55 15,2-3-97-15,0-8-209 0</inkml:trace>
  <inkml:trace contextRef="#ctx0" brushRef="#br0" timeOffset="82166.14">20457 17287 845 0,'0'0'7'0,"0"0"-7"15,0 0-5-15,0 0 5 16,24 93 37-16,-15-47-25 16,1 1 11-16,-4-2-20 0,-1-5 5 15,-2-5-8 1,-3-6-4-16,1-6-14 0,2-7-64 15,0-7-40-15,4-9-69 16,-2 0-254-16</inkml:trace>
  <inkml:trace contextRef="#ctx0" brushRef="#br0" timeOffset="82299.61">20544 17584 821 0,'0'0'53'15,"0"0"11"-15,0 0 5 16,0 0-50-16,0 0-19 15,0 0-1-15,71-64 1 16,-31 49-63-16,1 0-98 16,-5 0-74-16</inkml:trace>
  <inkml:trace contextRef="#ctx0" brushRef="#br0" timeOffset="102715.31">21069 13219 295 0,'0'0'266'15,"0"0"-261"-15,0 0 32 16,0 0 32-16,0 0-34 0,0 0 13 15,0 0-39-15,-33-75 13 16,25 70-5-16,-5-1-1 16,-2 5-16-16,-7 1-7 15,-8 0 4-15,-3 12 3 16,-3 8 7-16,3 3-6 16,7-2 3-16,5-1-4 15,9 0-1-15,9-2-7 16,3 1-1-16,0-2-2 15,12 2 11-15,7-1 0 16,2 1 1-16,-1 1 2 16,2 3-3-16,0 3 0 0,1 3 7 15,-3 2 2-15,1 0-9 16,-4 2-2-16,-1-2 2 16,-1 1 1-16,-2-3-1 15,-2-3-2-15,0 1 2 16,0-3 0-16,-2-1 0 15,-3-1-11-15,-1-2-6 16,-1-3-4-16,-3-5-3 16,1-7 7-16,-2-2-38 15,0-3 9-15,0 0-50 16,0-6-184-16</inkml:trace>
  <inkml:trace contextRef="#ctx0" brushRef="#br0" timeOffset="102905.59">20976 13669 443 0,'0'0'12'16,"0"0"24"-16,0 0 70 16,85-26-39-16,-53 17-28 15,0 0-23-15,0 2 10 16,-2 3-26-16,-4 0-16 15,0-3-93-15,-7-2-218 16</inkml:trace>
  <inkml:trace contextRef="#ctx0" brushRef="#br0" timeOffset="103231">21473 13153 602 0,'0'0'6'16,"0"0"-1"-16,0 0 2 16,0 0 60-16,0 0-67 15,0 0 0-15,-37 1 15 16,18 32-8-16,2 7 5 16,1 4-6-16,4 6-3 15,6 1 20-15,2 0-23 16,4-2 8-16,0-2-8 0,4-5 4 15,11-6-4-15,5-5-5 16,4-2 5-16,4-7 4 16,4-5-1-16,2-3-3 15,1-5 0-15,-1-6-5 16,-3-3-32-16,-1 0-71 16,-6-3-128-16</inkml:trace>
  <inkml:trace contextRef="#ctx0" brushRef="#br0" timeOffset="103630.89">21709 13428 597 0,'0'0'49'0,"0"0"-7"16,0 0-42-16,0 0 7 16,0 0 21-16,0 99-1 15,0-62-24-15,0-7 9 16,0-4-9-16,0-9-2 15,3-9-1-15,-2-3-14 16,2-5 4-16,2-3 9 16,-2-11 1-16,1-8 19 15,-3-5-10-15,-1-4-8 16,0-1-1-16,0 0 0 16,0 1-9-16,0 2 13 15,2 5-8-15,4 5 8 16,5 5-3-16,3 4 1 15,2 6-2-15,4 4 0 0,1 0-13 16,2 12 13-16,-1 14-9 16,-1 6-2-16,-5 4 11 15,1-3 10-15,-4-2-10 16,-2-6 4-16,-3-2-11 16,-2-5-11-16,-1-4-46 15,-2-8-44-15,2-6-292 16</inkml:trace>
  <inkml:trace contextRef="#ctx0" brushRef="#br0" timeOffset="103931.46">21931 13125 565 0,'0'0'8'15,"0"0"-8"-15,0 0 22 16,90 43 15-16,-54-12 3 16,1 3-8-16,4 4-5 15,-5-1-22-15,-3 1-3 16,-8 0-2-16,-8 1-11 16,-5 4 7-16,-9-1-2 15,-3-3 6-15,0 0 8 16,-3-4-8-16,-9-4-1 0,0-6-1 15,1 0-11 1,0-7-27-16,2-4-46 0,3-7-163 16</inkml:trace>
  <inkml:trace contextRef="#ctx0" brushRef="#br0" timeOffset="104188.02">22543 13484 694 0,'0'0'0'0,"0"0"16"16,0 0-16-16,0 0 32 15,86-16-9-15,-51 10-9 16,-1 0 8-16,0 2-21 15,-8 1-2-15,-7 1-2 16,-10 2-10-16,-9 0-57 16,0 5-85-16,-19 8-100 15</inkml:trace>
  <inkml:trace contextRef="#ctx0" brushRef="#br0" timeOffset="104381.67">22560 13594 267 0,'0'0'333'0,"0"0"-319"16,0 0-1-16,0 0 70 15,99-1-59-15,-65-5 17 16,1-1-16-16,-4 2-16 16,-6 2-9-16,-6 2-5 15,-6 1-67-15,-7 0-43 16,-6 0-246-16</inkml:trace>
  <inkml:trace contextRef="#ctx0" brushRef="#br0" timeOffset="110839.03">11468 17259 5 0,'0'0'431'0,"0"0"-415"15,0 0-15-15,0 0 41 16,0 0-42-16,0 0 1 16,0 0 1-16,-9-8 39 15,9 8-6-15,0 0 12 16,-7 0-47-16,-8 12 6 16,-3 8 13-16,-4 3-15 0,-1 2 4 15,7-4-7 1,-1-3-1-16,8-4 4 0,5-4-3 15,1-4-1-15,3 0-4 16,0-2-15-16,0-2 15 16,6 3-11-16,1-2 15 15,1 0 3-15,4-2 0 16,-5 1-2-16,4-1-1 16,2 1 3-16,-1 2-3 15,6-3 3-15,0 2-3 16,6 2 3-16,-2-2 2 15,2 3-4-15,-3-1-1 16,-2 1-10-16,-5 0 4 16,-4-1-28-16,-4 1-29 0,-6 0-2 15,0-1-52-15,0-3-94 16</inkml:trace>
  <inkml:trace contextRef="#ctx0" brushRef="#br0" timeOffset="111309.61">11449 17410 185 0,'0'0'50'0,"0"0"20"16,0 0 15-16,0 0 8 15,0 0-71-15,0 0 5 16,0 0-24-16,1-17-2 16,11 13 12-16,3-1 5 15,3 1 18-15,6-2 2 16,6 1-24-16,4-1 18 16,8-2-17-16,4 1-2 15,9-1 5-15,5-1-9 16,7 1-9-16,3-3 0 15,-1 3 2-15,-1-3 2 16,-7 1-4-16,-8 1-18 0,-4 3 10 16,-9 1 3-1,-7 0-1-15,-9 2 5 0,-6-1 2 16,-8 2 2-16,-2 1-3 16,-2 1-5-16,3 0 3 15,0-3 2-15,0 3-8 16,2 0 8-16,0-2-12 15,-2 2 6-15,-3 0 6 16,0 0-6-16,-5 0-32 16,-1 5-97-16,0 1-50 15</inkml:trace>
  <inkml:trace contextRef="#ctx0" brushRef="#br0" timeOffset="111640.33">12332 17093 382 0,'0'0'79'16,"0"0"-62"-16,0 0 57 15,0 0-54-15,0 0-7 0,0 0 8 16,51-5-7 0,-23 12-9-16,2 4-5 0,0 6 4 15,-2-5 4 1,0 5-8-16,-8-2-10 0,-4 6 7 16,-8 5-22-16,-8 3-7 15,0 2-1-15,-9 3-46 16,-15 1-18-16,-6 1-116 15</inkml:trace>
  <inkml:trace contextRef="#ctx0" brushRef="#br0" timeOffset="112195.6">11898 17749 503 0,'0'0'25'0,"0"0"-18"16,0 0 43-16,0 0-4 0,0 0-21 16,-5-78 15-1,-4 68-39-15,-4 4 2 0,-2 5-3 16,-6 1-3-16,2 0 2 16,-5 0 1-16,2 7-27 15,3 6 25-15,6 0-8 16,7 1 10-16,6-2 0 15,0 1-7-15,0-2 6 16,6 2-5-16,7-3 6 16,6 3 6-16,0 1-5 15,2 1-1-15,0 6 21 16,-1 1-14-16,0 1-4 16,-1 3-3-16,1-1 6 15,-2 1-3-15,-2-3 1 16,-2-1-4-16,0-1 0 0,-3-1 1 15,-2 0-3 1,0-4-17-16,-5-3 3 0,-1-6 1 16,-1-2-43-16,-2-5-67 15,0 0-119-15</inkml:trace>
  <inkml:trace contextRef="#ctx0" brushRef="#br0" timeOffset="112382.39">11901 17937 205 0,'0'0'123'15,"0"0"-88"-15,0 0 111 16,0 0-72-16,86-14-46 16,-65 12-7-16,-4 2-21 15,-1 0-22-15,-4 0-68 16,-3-2-179-16</inkml:trace>
  <inkml:trace contextRef="#ctx0" brushRef="#br0" timeOffset="112690.86">12189 17574 506 0,'0'0'10'0,"0"0"-10"16,0 0 37-16,0 0-34 16,0 0 34-16,0 0-23 15,-42 71 15-15,36-32 5 16,2 4-15-16,2 6 23 16,2 0-34-16,0-1-5 15,0-3 10-15,11-7-8 16,8-6-5-16,5 0-3 15,2-5 3-15,4-4-7 16,2-6 7-16,-1-10-36 0,-1-7-46 16,-6 0-104-16</inkml:trace>
  <inkml:trace contextRef="#ctx0" brushRef="#br0" timeOffset="113094.04">12417 17833 624 0,'0'0'8'15,"0"0"-1"-15,0 0-1 16,-4 88 9-16,4-64-15 16,6-8 0-16,0-3 4 0,-1-6-4 15,-3-4-5 1,-1-1 4-16,1-2-12 0,-1 0 6 15,2-2-13-15,0-15 20 16,-1-2 7-16,-2-4-1 16,0-1-6-16,0-1-3 15,0 3 3-15,0-1 16 16,0 9-16-16,0 2 2 16,0 6 1-16,9 0-2 15,4 5 0-15,1 1 14 16,0 0-14-16,0 9-1 15,-1 10-5-15,-1 4 5 16,-1 2 0-16,2-4 8 16,-2 2-5-16,-4-4-3 0,3-2-20 15,-2-4 5-15,-5-7-48 16,0-3-122-16,-3-3-141 16</inkml:trace>
  <inkml:trace contextRef="#ctx0" brushRef="#br0" timeOffset="113409.25">12507 17548 589 0,'0'0'21'0,"0"0"8"16,0 0 27-16,92 10-3 15,-56 13-6-15,-2 8-36 16,2 7-8-16,-5 5-6 16,-5-2 9-16,-4 2-18 15,-7-1 14-15,-8-1-2 16,-5 0 3-16,-2-1 0 16,0-2-5-16,-16-3 2 15,-6-2 0-15,-6 1-6 16,-5 2-30-16,0-2-62 15,1-6-60-15,3-9-350 16</inkml:trace>
  <inkml:trace contextRef="#ctx0" brushRef="#br0" timeOffset="128560.7">23469 13152 478 0,'0'0'31'16,"0"0"8"-16,0 0 31 15,0 0-42-15,0 0-17 16,0 0-5-16,-80-40-6 16,66 56 2-16,-3 6 15 0,0 3-17 15,-1 5 0-15,3-3 4 16,6-1 2-16,2-6-6 16,7-5-5-16,0-6 3 15,0-2-12-15,1-5 3 16,11-2 10-16,-1 0 1 15,1-3 0-15,2-11 36 16,-1-6-32-16,-2 0 9 16,-2-1 11-16,-6 3-23 15,0 4 31-15,-3 4-3 16,0 4-10-16,0 5 14 16,0 1-18-16,0 0-11 15,0 0-4-15,0 0-3 0,0 10-1 16,0 8-7-16,5 6 22 15,4 4 0-15,3 1-11 16,1 1 0-16,3 5 9 16,1 0-9-16,-1 2 0 15,-1 5 2-15,-4 0 0 16,-7 0-4-16,-4-1-21 16,0-1 23-16,-9-5 0 15,-10-3 0-15,-5-2 0 16,-4-6-6-16,-4-5 15 15,3-7-18-15,1-8-7 16,3-4 16-16,1 0 11 16,2-10-11-16,5-9-16 15,3-4 10-15,6-2-4 0,7 0 10 16,1 2-32-16,0-1 32 16,13 2-13-16,8 3 13 15,4 0-4-15,7 0 4 16,5-1 0-16,2 2 0 15,-1 0 12-15,-2 7-12 16,-1 2 0-16,-6 2-72 16,-3-3-88-16,-7-2-225 15</inkml:trace>
  <inkml:trace contextRef="#ctx0" brushRef="#br0" timeOffset="128877.05">23786 13050 655 0,'0'0'32'0,"0"0"10"0,0 0-13 16,0 0-8-16,0 0-21 16,0 0-23-16,-32 25 23 15,10 18 6-15,-7 5 15 16,4 4 5-16,4-2-22 15,5 0 2-15,6-4 22 16,5-7-28-16,5-3-2 16,0-6 2-16,19-3-1 0,7-7 1 15,6-3-5-15,7-9 5 16,3-4-12-16,3-4-24 16,-5 0-40-16,-5-14-44 15,-10-6-147-15,-8-7-61 16</inkml:trace>
  <inkml:trace contextRef="#ctx0" brushRef="#br0" timeOffset="129245.61">23972 13289 496 0,'0'0'67'0,"0"0"-20"16,0 0-43-16,0 0 27 16,0 0-9-16,0 0 30 15,-6 97-13-15,2-67-17 0,1-1-22 16,3-8 0-1,0-7 13-15,0-7-13 0,0-4-10 16,0-3 3-16,0 0 7 16,0-7 12-16,6-12 0 15,1-6-7-15,2-5 6 16,-2 1-7-16,1-2-4 16,1 1 4-16,1 5-4 15,2 3 11-15,0 8-11 16,-1 3 0-16,-1 7 5 15,2 4-5-15,0 0 2 16,4 9-2-16,-1 10 0 16,3 7 6-16,-3 4-6 15,0 2 0-15,-3-4 3 0,-1-1-3 16,0-5-1-16,-3-2-35 16,-2-4-31-16,-2-8-29 15,-4-8-268-15</inkml:trace>
  <inkml:trace contextRef="#ctx0" brushRef="#br0" timeOffset="129499.36">24236 12940 639 0,'0'0'7'0,"0"0"-7"15,0 0 35-15,97 76 10 16,-62-33 13-16,-1 10-12 16,-6 3-10-16,-6 4-21 15,-9 2 1-15,-13-2-25 16,0-1 9-16,-17 1-6 16,-17-5 4-16,-8-3-100 15,-3-6-33-15,3-9-95 16</inkml:trace>
  <inkml:trace contextRef="#ctx0" brushRef="#br0" timeOffset="129927.9">23540 14127 458 0,'0'0'80'0,"0"0"-60"15,0 0 39-15,0 0 8 0,0 0-18 16,0 0-24-16,102-56 38 16,-42 44-33-16,18-6 24 15,17 0-14-15,15-2-15 16,8 1-6-16,6-3-19 16,-2 3 0-16,-9-1 13 15,-18 3-13-15,-24 5-12 16,-26 2-25-16,-21 5-51 15,-18 5-23-15,-6 0-46 16,-21 0-69-16,-17 12 154 0,-16 3-128 16</inkml:trace>
  <inkml:trace contextRef="#ctx0" brushRef="#br0" timeOffset="130244.39">23674 14245 396 0,'0'0'34'16,"0"0"19"-16,0 0 36 16,0 0-16-16,0 0-21 15,0 0-52-15,-46 27 0 16,83-28 40-16,23-12 17 16,20-4 28-16,19-2-49 0,14-1 9 15,8 1-14 1,5 1-14-16,-2-1 5 0,-6 3-22 15,-13 2 0-15,-14 3-3 16,-20 2 3-16,-14 2-1 16,-20 2 1-16,-16 2-35 15,-15 2 10-15,-6 1-47 16,0-2-17-16,-1 2 72 16,-14-2-97-16,-5-4-140 15</inkml:trace>
  <inkml:trace contextRef="#ctx0" brushRef="#br0" timeOffset="157615.53">23098 14834 347 0,'0'0'43'15,"0"0"48"-15,0 0-5 0,0 0-19 16,0 0-16 0,0 0-10-16,0 0-15 0,-73-68 1 15,64 63-11-15,-2 4 13 16,1 1-29-16,-6 0-11 16,-5 0 11-16,-3 10 1 15,-3 7-1-15,-3 4-5 16,3 1 5-16,5 2 16 15,5 2-16-15,3 3-8 16,4 1-3-16,4 3 15 16,2 0-6-16,4 1 2 15,0 1 0-15,0 1-2 16,0-3 2-16,1 1 0 16,7-2 10-16,0 2-10 15,-1 2 0-15,2-3-2 16,-3 1 10-16,3-3-14 0,1 0 6 15,2-3 0-15,-3 0-2 16,0-2 2-16,0-4 0 16,-5-1 0-16,1-5 6 15,-2-3-1-15,2-4-5 16,-2-3 0-16,0-3-14 16,-1-3-74-16,-2 0-43 15,0 0-286-15</inkml:trace>
  <inkml:trace contextRef="#ctx0" brushRef="#br0" timeOffset="157812.1">22797 15433 258 0,'0'0'38'0,"0"0"12"15,0 0 70-15,0 0-41 16,0 0-31-16,89-31-39 15,-64 22 13-15,1 1-19 16,0-2-6-16,3 0 0 16,-4-3-152-16,-1-3-291 15</inkml:trace>
  <inkml:trace contextRef="#ctx0" brushRef="#br0" timeOffset="158157.7">23436 14766 56 0,'0'0'424'16,"0"0"-424"-16,0 0-1 15,0 0 1-15,0 0 49 16,0 0-36-16,-70 56 20 15,56-20-32-15,1 3 24 16,2 3-4-16,0 3 13 0,2 2-7 16,1 1-20-16,3-3-6 15,3 0 13-15,2-4-14 16,0-5-5-16,11-3-4 16,4-6 5-16,4-4 4 15,1-4-11-15,0-3 1 16,3-5-44-16,-4-7-69 15,-1-4-181-15</inkml:trace>
  <inkml:trace contextRef="#ctx0" brushRef="#br0" timeOffset="158583.41">23524 15135 602 0,'0'0'9'16,"0"0"7"-16,0 0-16 15,0 0 14-15,0 87-13 16,0-55 5-16,0-6-6 16,0-4 8-16,0-9-6 15,0-8-2-15,0-3-27 16,0-2 25-16,0 0 2 16,0-12 16-16,0-7-16 15,0 1 1-15,0-6 1 16,-1 2-1-16,-1 1-1 15,1-1 2-15,1 4 3 16,0 3-8-16,0 1 3 0,0 7 0 16,4-1 10-1,7 6-10-15,4-2 1 0,3 4 4 16,1 0-3-16,2 0 9 16,-4 6-11-16,-1 12 0 15,-3 3 2-15,-4 1-2 16,0 3-11-16,-3-1 11 15,-1-1 12-15,-2 1-12 16,-2 1-1-16,-1-3-1 16,0-2-9-16,0-7 11 15,2-3-47-15,-2-6-33 16,1-4-246-16</inkml:trace>
  <inkml:trace contextRef="#ctx0" brushRef="#br0" timeOffset="158928.24">23714 14783 546 0,'0'0'13'15,"0"0"-5"-15,0 0 25 0,0 0-3 16,82 61 34-16,-58-25-39 16,3 6 4-16,-5 7-8 15,-3-1 1-15,-5 1-11 16,-3-5-11-16,-3 2 3 16,-5-4-11-16,-3 4 12 15,0-2-4-15,0 2 5 16,-14-3-5-16,-5-4-6 15,-1-3 2-15,-4-5-25 16,0-4-13-16,-2-6-70 16,3-8-239-16</inkml:trace>
  <inkml:trace contextRef="#ctx0" brushRef="#br0" timeOffset="161110.84">23164 16052 441 0,'0'0'34'0,"0"0"-20"0,0 0 65 15,0 0-38-15,0 0 17 16,0 0-38-16,-5-54 0 16,0 42 22-16,1 3 0 15,-3-1 3-15,-4 2-16 16,-2 5-17-16,-7 3 10 16,-5 0-22-16,-5 2 0 15,-1 19-3-15,3 4 6 16,5 5 1-16,7 4-4 15,8-1 0-15,8-4-6 16,0-5-1-16,5-4-10 0,14-7 15 16,1-7-16-16,3-2-15 15,1-4 21-15,-3-4 12 16,0-12-10-16,-2-6 12 16,-4-4-2-16,-3-4 17 15,-1 2-15-15,-4 1 3 16,-1 9-2-16,-2 7 8 15,-1 5 11-15,-1 3-19 16,-2 3 0-16,0 0-3 16,0 0-10-16,4 6-17 15,1 15 27-15,4 5 0 16,1 7 10-16,1 2-10 16,4 5 0-16,1 4 11 0,5-1-7 15,-3 4-4 1,1 1 0-16,-4 0 7 0,-3 1-13 15,-4-2 6-15,-7-3-8 16,-1-8 3-16,0-5 0 16,-21-1-10-16,-3-6 13 15,-10-3 4-15,-2-4 3 16,1-7-5-16,0-10-18 16,7 0 18-16,1 0-5 15,7-17-2-15,7-7-3 16,6-5 6-16,5-3-7 15,2-1 11-15,0-1 0 16,14 5 3-16,5 1-3 16,5 4-2-16,2 3 1 0,2 1 2 15,3 3-2-15,0 5 1 16,2-1-17-16,-2 2-16 16,-1 1-55-16,-3-5-171 15</inkml:trace>
  <inkml:trace contextRef="#ctx0" brushRef="#br0" timeOffset="161411.29">23547 15955 522 0,'0'0'0'0,"0"0"-20"0,0 0 20 15,0 0 27-15,0 0-20 16,0 0 18-16,-75 97-13 16,62-54-9-16,1 4 42 15,6 1-34-15,5-4 0 16,1-4 26-16,0-5-37 16,13-4 0-16,6-3 10 15,7-3-8-15,0-4 10 16,4-4-12-16,0-6-8 15,0-8 1-15,-5-3-85 16,-5 0-90-16</inkml:trace>
  <inkml:trace contextRef="#ctx0" brushRef="#br0" timeOffset="161830.56">23735 16148 634 0,'0'0'3'0,"0"0"-3"16,-2 76 7-16,1-40-5 16,1-3 11-16,0-5-13 15,0-6 0-15,0-6 4 16,0-7-2-16,1-4-2 16,-1-5 0-16,2 0 0 15,-2 0 31-15,0-11-8 16,0-8-20-16,0-5 2 0,0-2 1 15,0 3-6-15,0 1 0 16,0 1 4-16,3 6-7 16,1 2 3-16,2 5 0 15,5 1 6-15,2 3-6 16,2 4-1-16,6 0-4 16,0 0 10-16,-2 4-4 15,4 11-1-15,-3 4 0 16,-4 3-11-16,-2 0 8 15,-5 2-4-15,-3-4 7 16,-1-1 3-16,-4-4-3 16,1-3-15-16,0-4-26 0,0-3 13 15,-2-5-65-15,0 0-158 16</inkml:trace>
  <inkml:trace contextRef="#ctx0" brushRef="#br0" timeOffset="162162.34">23932 15877 252 0,'0'0'366'0,"0"0"-356"0,0 0-6 16,0 0 14-16,0 0 25 15,0 0 2-15,97 98-2 16,-76-61-22-16,-5 3-15 16,-1 4 15-16,-4 0-21 15,-5-3-1-15,-4 4 1 16,-2-3 2-16,0-1-2 16,0-4 0-16,-5-2 0 15,-6-2-6-15,-1-5 1 16,0-2-10-16,2-4-74 15,-1-10-44-15,-1-3-241 16</inkml:trace>
  <inkml:trace contextRef="#ctx0" brushRef="#br0" timeOffset="167373.62">23287 16930 32 0,'0'0'413'0,"0"0"-383"15,0 0-30-15,0 0 66 16,0 0-7-16,0 0-53 0,0 0 4 15,0-15 13-15,0 15 11 16,0 0-7-16,0 0-4 16,0 0-21-16,0 0 10 15,0 12 6-15,0 12 6 16,3 9 7-16,3 6-6 16,3 6-13-16,-4 5 2 15,1 0-11-15,0 3 16 16,2-4-19-16,-2-5 0 15,2-9 7-15,-3-10-7 16,-1-5 2-16,-1-8-8 16,-1-4 14-16,-1-4-3 0,-1-4-5 15,0 0-2-15,3 0 2 16,-3 0 4-16,0 0 3 16,0-4-3-16,0-10 3 15,0-2 4-15,0-3-11 16,0-4 0-16,0-2 2 15,0-4 1-15,0 0 3 16,0 1-6-16,0 1 1 16,1 2-3-16,7 2 2 15,4 4-8-15,4 5 5 16,1-1 3-16,5 6-8 16,2 5 6-16,-2 2 2 15,-2 2-2-15,-1 0 2 16,-2 5-9-16,-3 9 6 15,0 3-5-15,-1 6 5 0,-1-1 3 16,-1 5 0-16,2 6-1 16,-4-2 1-16,0-2-9 15,0-3-6-15,-5-6-23 16,2-2 11-16,-4-3-25 16,-1-5 2-16,1 0 7 15,-2-7-48-15,0-3-73 16</inkml:trace>
  <inkml:trace contextRef="#ctx0" brushRef="#br0" timeOffset="167734.94">23923 16792 492 0,'0'0'15'16,"0"0"-15"-16,0 0 35 15,0 0-3-15,0 0-23 16,0 0 10-16,-78 77-1 16,69-37 35-16,2 5-18 0,1-1-13 15,2 4 23 1,4-2-32-16,0-3 10 0,0-1-23 15,5-2 10-15,10-5-21 16,3-4 11-16,5-6 0 16,4-4-1-16,2-7 4 15,4-1-3-15,2-6 0 16,-3-5-54-16,1-2-37 16,-10 0-81-16,-9-9-319 15</inkml:trace>
  <inkml:trace contextRef="#ctx0" brushRef="#br0" timeOffset="168185.14">24093 17062 508 0,'0'0'143'16,"0"0"-137"-16,0 0 4 15,0 0-7-15,0 0 26 16,-6 75-19-16,6-45-4 15,0-3 2-15,0-6-8 16,0-5 0-16,2-4-2 16,-1-6 2-16,-1-3 0 15,2-3-6-15,-2 0 6 16,0 0 24-16,0-13-13 16,0-8 2-16,0-5 1 15,0 0-14-15,0-3 0 0,0 0 0 16,-3 0 4-16,0 4 1 15,3 2 1-15,0 9-2 16,0 3 27-16,1 6-31 16,8 1-3-16,4 4 1 15,2 0 2-15,5 0-2 16,0 2 2-16,2 12 0 16,-3 4-7-16,0 5 7 15,-5 2-4-15,-7-2 0 16,-1 4 8-16,0-4-11 15,-3-5-32-15,0-1 0 16,-2-6 17-16,2-3-22 0,1-5-55 16,0-3-149-1</inkml:trace>
  <inkml:trace contextRef="#ctx0" brushRef="#br0" timeOffset="168588.28">24180 16665 641 0,'0'0'9'0,"0"0"-6"0,0 0 29 15,0 0-13-15,0 0 35 16,0 0-33-16,95 52-14 15,-70-18-2-15,2 4 0 16,1 4-1-16,5-4 1 16,3 1 2-16,2-3-3 15,0-1-4-15,-7-3 0 16,-6-1 3-16,-6 0-3 16,-7 0-13-16,-2 1 13 15,-8 4 0-15,-2 0 4 16,0 4-4-16,-14-1 0 15,-4-6 7-15,-4-1-6 16,0-5 2-16,-4-2-6 16,2 1-1-16,-3-7-21 0,2-1-45 15,1-6-15-15,8-6-30 16,0-5-332-16</inkml:trace>
  <inkml:trace contextRef="#ctx0" brushRef="#br0" timeOffset="203459.59">15737 17062 247 0,'0'0'60'16,"0"0"11"-16,0 0 31 16,0 0-16-16,0 0-30 15,0 0-27-15,0 0 19 16,0 0 6-16,0-25-10 15,0 22 23-15,0 2-49 0,0-1 10 16,0 2 4-16,0-1-7 16,0 1-13-16,0-1-12 15,0 1 4-15,0 0-2 16,0 0-2-16,0 0-2 16,0 0-6-16,0 0 8 15,0 0-17-15,0 4-5 16,0 15 22-16,0 12-3 15,0 9 8-15,9 5-2 16,2 8 10-16,0-1-13 16,1-2 7-16,-2-8-7 15,-1-8 0-15,-1-6 10 16,-2-6-10-16,1-3 0 16,-3-7-1-16,0-2 2 15,-1-1-1-15,-2-6 0 0,-1-1 0 16,0-1-3-16,2-1 3 15,-2 0 0-15,0 0 0 16,0 0 0-16,0 0 6 16,0 0-6-16,0-9 0 15,0-2 17-15,0-1-17 16,0-5 0-16,0 3-1 16,0-4 3-16,0 0-2 15,0 2 0-15,1-1 5 16,7-1-9-16,-1 4 4 0,2 0-1 15,0 1-2 1,3 4 3-16,-2 2-5 0,4 2-2 16,4 5-13-16,1 0 11 15,2 0 1-15,0 5-6 16,1 9 14-16,-2 4-18 16,-1 0 7-16,0 1-5 15,-7-3-13-15,-1 1 23 16,-4 0-12-16,-3-1-7 15,-2-2 19-15,-1-2 2 16,3-1 2-16,-3-1-13 16,1-1-4-16,-1-2 2 15,1 1-37-15,-2-3-10 16,0-2-144-16</inkml:trace>
  <inkml:trace contextRef="#ctx0" brushRef="#br0" timeOffset="203841.19">16254 17034 321 0,'0'0'122'0,"0"0"-67"16,0 0 13-16,0 0 23 15,0 0-34-15,0 0-39 0,-6-30-18 16,2 39 0 0,1 11 40-16,0 9 0 0,-2 8-17 15,4 3 16-15,1 4-25 16,0 2 5-16,0-2-11 16,0-2-8-16,7-3 4 15,10-9-4-15,-1-2 0 16,5-4 5-16,4-4-4 15,1-1-2-15,0-5-6 16,2-3 7-16,-2-2 0 16,1-6 0-16,0-1-55 15,-2-2-52-15,-2 0-6 16,-7-5-103-16</inkml:trace>
  <inkml:trace contextRef="#ctx0" brushRef="#br0" timeOffset="204297.75">16563 17188 241 0,'0'0'405'15,"0"0"-405"-15,0 0 0 16,0 0 0-16,0 0 35 16,0 84 20-16,0-52-52 15,0-6 6-15,0-4 28 16,5-1-34-16,1-8 0 0,1-3-3 15,-1-2 1-15,-3-8-7 16,0 0 6-16,-2 0 0 16,1-11 30-16,-1-9-16 15,-1-4-7-15,0-4-7 16,0-1-17-16,-6-2 17 16,-5 1-9-16,2 5 9 15,1 7 13-15,5 6 0 16,1 4-11-16,2 5 7 15,0 0-2-15,0 3-10 16,8-2 3-16,11 2 0 16,1 0-8-16,4 2 20 15,-1 8-11-15,-3 5-1 16,-1 3 0-16,-1 1-14 16,-4 5 16-16,-4-5-2 0,3 2 9 15,-3-3-9 1,-3-3-2-16,3 1 0 0,-4-5-38 15,0-3-8-15,-1-1-33 16,-5-7-92-16,0 0-284 16</inkml:trace>
  <inkml:trace contextRef="#ctx0" brushRef="#br0" timeOffset="204611.1">16697 16931 622 0,'0'0'29'16,"0"0"-9"-16,0 0 12 16,0 0 63-16,81 36-41 15,-50-12 16-15,4 4-24 16,-1 5-18-16,-4 1 6 15,-3 5-34-15,-4 4 1 16,-6 7 7-16,-4 0-8 16,-7 2 0-16,-4-3-4 15,-2-4 8-15,0-3-11 16,-13 1-16-16,-9-4-53 0,-8 2-14 16,-2-7-135-1,-7-5-281-15</inkml:trace>
  <inkml:trace contextRef="#ctx0" brushRef="#br0" timeOffset="206013.11">4335 15835 629 0,'0'0'7'15,"0"0"0"-15,0 0 21 16,-80-61 43-16,59 50-1 16,7 3-44-16,4 2-20 0,-2 3 5 15,3 2-7-15,-3 1-8 16,-3 0 2-16,-7 0-3 15,-8 18 5-15,-4 7 0 16,-4 8 11-16,4-2-17 16,10-3 6-16,12-2 0 15,9-5-2-15,3 0-11 16,8 2 4-16,12 1-4 16,5 3 13-16,0 3 14 15,6 4-14-15,-4 6 0 0,3 5 1 16,-5 3 3-1,0 1 1-15,1 4-5 16,-5-1 0-16,9 0-10 0,-5-5 23 16,2-2-13-16,-5-8 16 15,-1-7-16-15,-3-6 4 16,-4-3-4-16,-3-7 0 16,-3-2-6-16,-4-4 6 15,-4-2-45-15,0-2-46 16,0-4-26-16,-12 0-149 15</inkml:trace>
  <inkml:trace contextRef="#ctx0" brushRef="#br0" timeOffset="206196.53">4214 16445 551 0,'0'0'5'0,"0"0"-1"16,0 0 29-16,97-61 16 15,-62 44-2-15,-4 2-4 16,0 0-43-16,-5 7-6 16,-3 2 3-16,0-2-82 15,-2-2-129-15</inkml:trace>
  <inkml:trace contextRef="#ctx0" brushRef="#br0" timeOffset="206494.59">4596 15798 625 0,'0'0'0'0,"0"0"0"16,0 0 20-16,0 0-20 16,0 0 1-16,0 0-1 15,-16 98 26-15,16-43 19 16,0 6-9-16,0 6-22 15,9 0 46-15,10-2-47 16,9-6-10-16,5-8 13 16,3-4-9-16,0-4-5 15,1-5-4-15,-2-7 9 16,-2-7-21-16,-5-7 1 16,0-9-64-16,-1-8-30 0,-5 0-87 15,-7-28-274-15</inkml:trace>
  <inkml:trace contextRef="#ctx0" brushRef="#br0" timeOffset="206883.71">4910 16156 693 0,'0'0'0'0,"0"0"-56"16,0 0 56-16,0 0 23 15,31 100-1-15,-16-65-22 16,-5-7 3-16,-5-5 0 15,2-10 1-15,-4-6-8 0,-3-7 8 16,0 0-3-16,0 0 7 16,0-10-3-16,0-13 10 15,-10-7-22-15,-1-2 7 16,1-4-10-16,0 4 10 16,2 0 4-16,2 3-3 15,6 6-1-15,0 3 14 16,0 4-20-16,15 6 6 15,4 3-2-15,7 7 2 16,5 0 6-16,6 6 12 16,4 15-18-16,-3 6 10 15,0 5-20-15,-7-1 10 16,-4 1 0-16,-9-4 0 0,-2-1 0 16,-5-6-20-16,-7-3-14 15,2-6-30-15,-5-8-82 16,-1-4-204-16</inkml:trace>
  <inkml:trace contextRef="#ctx0" brushRef="#br0" timeOffset="207179.18">5117 15736 400 0,'0'0'63'0,"0"0"-35"0,82 44 32 16,-48-14 27-16,2 7-31 15,-3 6-24-15,0 4 26 16,-2 2-39-16,-4 7-4 16,-3 1 12-16,-9 2-25 15,0 2 10-15,-11-4-12 16,-4-7-30-16,0-2-1 15,-4-5-20-15,-8-6-37 16,3-12-90-16,3-14-261 16</inkml:trace>
  <inkml:trace contextRef="#ctx0" brushRef="#br0" timeOffset="207312.15">5506 16372 835 0,'0'0'0'15,"0"0"-5"-15,0 0 5 16,0 0-24-16,0 0-57 16,0 0-41-16,2-6-198 15</inkml:trace>
  <inkml:trace contextRef="#ctx0" brushRef="#br0" timeOffset="209330.77">11449 15605 351 0,'0'0'28'15,"0"0"23"-15,0 0 13 16,0 0-24-16,0 0 1 15,0 0-22-15,0-28 23 16,0 19 24-16,0 0-12 16,0 0 19-16,-3-1-52 15,-3 0 2-15,-2-1 11 0,1 1-30 16,-1 2-4 0,0 0 0-16,0 5 6 0,-1 3-15 15,1 0-1-15,-3 0 2 16,0 11 2-16,-1 11 11 15,0 7-5-15,6 0 0 16,5-1 3-16,1-1-15 16,0-7-8-16,9-4-15 15,9-5 34-15,1-6-28 16,2-5 10-16,0 0 16 16,-3-1 6-16,0-13 16 15,-5-3-19-15,-1-4 2 16,-6-1 14-16,0 0-16 15,-6 1 6-15,0 5 19 0,0 2-25 16,0 7 53-16,0 3-48 16,0 4 3-16,-1 0-8 15,-1 0 0-15,-1 0-1 16,3 7 1-16,0 9 1 16,0 5 5-16,0-1-6 15,0 3 0-15,5 0 8 16,4 0-6-16,4 2-2 15,-1 0 0-15,3 2 0 16,-3 2 4-16,2-1-4 16,0 3 0-16,0-2 7 15,0 4-7-15,-3-2 0 16,-1-3 0-16,-5-3 0 16,-4-2 2-16,-1-3-2 15,0-2-11-15,-13 0 9 0,-7-2 4 16,-5 0 2-16,-6-7-4 15,-1-4 1-15,-1-5 3 16,2 0-4-16,3-14-18 16,3-6 12-16,4-4-27 15,6-1 17-15,7 0 6 16,5 2 6-16,3-1 4 16,0 5 0-16,9 1 2 15,8 1 6-15,2 2-8 16,3 3 0-16,5-2-1 15,-1 3 2-15,2 1 5 0,-4 3-6 16,-2 2 0-16,-5 4-13 16,-1-1 13-1,-2 2-69-15,-1 0-23 0,-6 0-73 16</inkml:trace>
  <inkml:trace contextRef="#ctx0" brushRef="#br0" timeOffset="209732.31">11814 15405 200 0,'0'0'315'0,"0"0"-296"16,0 0 44-16,0 0 34 15,0 0-58-15,0 0-35 16,-44-20 28-16,30 37-25 16,-1 8 12-16,3 6 7 15,5 4 1-15,1 5-3 16,3-2-22-16,3 2 2 16,0-1 15-16,0-1-19 15,7-2 0-15,4-4 4 16,4-4 0-16,1-1-8 15,1-5 3-15,3-3 1 0,0-2 0 16,-2-5 0-16,3-3-4 16,-2-3-3-16,-1-3-38 15,4-3-12-15,-3 0-51 16,-2-1-63-16,-6-14-233 16</inkml:trace>
  <inkml:trace contextRef="#ctx0" brushRef="#br0" timeOffset="210201.58">11980 15611 553 0,'0'0'8'0,"0"0"31"0,0 0 10 16,0 0-23-16,0 0-23 15,0 0-3-15,0 51 37 16,0-25-19-16,3 1-12 15,0-5 16-15,0-1-18 16,0-7-4-16,0-6 3 16,0-4 1-16,-2-2-4 15,1-2 0-15,-2 0 0 16,3 0 23-16,-2-12-22 16,-1-6 9-16,0-7-7 15,0 2-1-15,0-1-2 16,-4 2-6-16,-5 1 6 0,6 7 14 15,1 2-13 1,2 3 6-16,0 4-4 0,0 1-3 16,0 0-2-16,12 2-7 15,2 1 9-15,3 1 8 16,5 0-7-16,0 0 5 16,2 11 3-16,-1 6-4 15,-4 4-5-15,0 2-6 16,-7 1 6-16,-2-1 2 15,-5-1-2-15,-4-2-31 16,-1-3 4-16,2-2-17 16,-2-5-11-16,3-5-28 15,-3-5-174-15,0 0-48 16</inkml:trace>
  <inkml:trace contextRef="#ctx0" brushRef="#br0" timeOffset="210581.75">12129 15299 583 0,'0'0'46'16,"0"0"-9"-16,0 0 22 15,0 0-11-15,0 0-26 0,0 0-11 16,36-4 45 0,-9 17-25-16,-1 5-16 0,3 5 48 15,-2 7-56-15,-2 4 10 16,1 3 2-16,-4 3-12 16,-7 3-7-16,0 0-3 15,-6 0 3-15,-5 4 1 16,-4-1-1-16,0 0-1 15,0 0-1-15,-7-7 2 16,-10-1-1-16,-7 1-11 16,-9-4-52-16,-2 0-7 15,-7-2-116-15,5-7-160 16</inkml:trace>
  <inkml:trace contextRef="#ctx0" brushRef="#br0" timeOffset="211566.59">15159 15413 611 0,'0'0'20'0,"0"0"24"0,0 0-5 15,0 0-36-15,0 0-2 16,0 0 0-16,16-9 22 16,-11 26-8-16,0 10 29 15,2 8 18-15,-2 5-29 16,2 3-22-16,-1-3-11 15,0 0 8-15,1-6-4 16,2-6-3-16,-1-5-1 16,-4-9 4-16,-1-5-4 15,0-7 0-15,-3-2-2 16,2 0 6-16,-2 0 2 0,1-2-1 16,1-15-4-16,-1-5 8 15,-1-3-7-15,3-3-1 16,0-3-1-16,0 4 0 15,3 2 1-15,0 4-1 16,5 4-14-16,3 6 12 16,5 5 2-16,3 5-4 15,2 1 4-15,1 4 0 16,-1 15-6-16,-3 8 6 16,-2 4-10-16,-5 0 5 15,-3 0 8-15,-2-3-6 16,-4-3-21-16,-2-3-8 15,-2-4 22-15,1-3-72 16,4-6 44-16,0-5-24 0,3-4-113 16,3 0-205-16</inkml:trace>
  <inkml:trace contextRef="#ctx0" brushRef="#br0" timeOffset="211867.99">15695 15241 603 0,'0'0'0'15,"0"0"11"-15,0 0-4 0,0 0-4 16,0 0 61 0,-20 111-16-16,20-62-23 0,0 4 12 15,0-5 10-15,0 0-28 16,8-5 19-16,8-1-32 15,1-4-2-15,4-6 10 16,-1-2-14-16,1-6-4 16,2-6 4-16,-1-4-3 15,2-3-6-15,2-9-26 16,0-2-63-16,0 0 8 16,-4-11-38-16,-10-8-221 15</inkml:trace>
  <inkml:trace contextRef="#ctx0" brushRef="#br0" timeOffset="212268.29">15934 15527 528 0,'0'0'65'15,"0"0"-30"-15,0 0-6 16,0 0-13-16,0 0 34 16,0 0 4-16,0 91-21 15,7-60-33-15,-3-6 21 16,-1-3-21-16,-1-10 0 15,-2-4-13-15,1-5 16 16,1-3-3-16,-1 0 9 16,1-8-9-16,-2-10 3 15,0-5-3-15,0-4 1 16,0 2 2-16,0 0 0 0,0 0 4 16,0 5 20-1,0 2-24-15,0 7 36 0,1 3-39 16,5 4 0-16,3-1-10 15,0 4 10-15,5 1 0 16,4 0 2-16,2 8 0 16,0 10 10-16,1 1-12 15,-2 3 0-15,-2 0-6 16,-1-3 6-16,-4-1-5 16,-5-6-26-16,-2-3-13 15,1-3-3-15,-3-5-39 16,1-1-34-16,1 0-175 0</inkml:trace>
  <inkml:trace contextRef="#ctx0" brushRef="#br0" timeOffset="212553.21">16086 15240 368 0,'0'0'153'0,"0"0"-148"16,0 0 46-16,0 0 49 16,85 26-63-16,-60-1 13 15,0 7 39-15,1 4-52 16,-7 3-2-16,-1 1-11 16,-4 3-17-16,-4-1 0 0,-6-1-7 15,-4 0-2-15,0 0-7 16,0-3 15-16,-1-1-6 15,-11-3 0-15,2-2-37 16,-1-4-20-16,-2-3-95 16,2-9-81-16</inkml:trace>
  <inkml:trace contextRef="#ctx0" brushRef="#br0" timeOffset="212668.06">16262 15798 13 0,'0'0'0'0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58:34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17857 589 428 0,'0'0'118'0,"0"0"-113"15,0 0 37-15,0 0 21 16,0 0-9-16,15-72-3 16,-15 61-19-16,0 1-7 15,0 1 2-15,0-3-25 16,0 2-4-16,0-1 2 15,-8-1-6-15,-1 1-4 16,-6 1-6-16,2 6-4 16,-7 4 16-16,1 0-7 15,-7 0-17-15,0 2 28 0,-1 9 0 16,3 1 3 0,9 0 0-16,3 1-3 0,5 1-15 15,2 4-1 1,2 3 15-16,0 5 1 0,2 2 2 15,-1 3 2-15,2 2-3 16,0 2-1-16,0 3 6 16,0-1-6-16,0-1 0 15,0 3-1-15,6-4 2 16,3 1-1-16,-1 0 2 16,4-3-2-16,-3 2 5 15,0-3-5-15,-2 2 1 16,-3-4-1-16,-2-3 0 15,-1-3 0-15,-1-4 3 0,0-4-2 16,2-2-1-16,-1-2 0 16,1-5 0-16,-1 0-5 15,-1-2-8-15,2-4-56 16,-1-1-35-16,2-4-99 16</inkml:trace>
  <inkml:trace contextRef="#ctx0" brushRef="#br0" timeOffset="185.38">17676 969 455 0,'0'0'14'0,"0"0"-13"16,105-4 23-16,-49 0 16 15,2 2-9-15,1 1-7 16,-6-2-20-16,-5-1-4 15,-2-3-35-15,-4-6-120 16,-8-7-237-16</inkml:trace>
  <inkml:trace contextRef="#ctx0" brushRef="#br0" timeOffset="519.16">18386 526 508 0,'0'0'7'0,"0"0"3"16,0 0 55-16,0 0-31 15,0 0-1-15,0 0-19 16,-27-34-14-16,12 41 1 16,-7 14 6-16,-6 11-2 15,-5 7 0-15,3 6 0 16,2 7-4-16,2 2 1 15,5 4-2-15,2 3 2 16,3-1-4-16,5 1 1 16,10-4 0-16,1-1-4 15,7-7 4-15,23-8-6 16,9-5-2-16,7-7 7 16,6-9-5-16,1-9-34 0,2-9-47 15,-2-2-133-15</inkml:trace>
  <inkml:trace contextRef="#ctx0" brushRef="#br0" timeOffset="966.93">18662 920 480 0,'0'0'19'0,"0"0"-19"16,0 0-26-16,0 0 13 15,0 0 13-15,-7 88 35 0,-3-59-25 16,0-2 5-16,3-5-8 16,2-5 2-16,4-6-9 15,1-6 0-15,0-4-2 16,0-1 4-16,0 0 9 16,0-8 34-16,10-15-22 15,1-5-22-15,4-5-1 16,-3-1 0-16,2-2 1 15,0 5-1-15,-1 4 1 16,-1 7-1-16,-2 7 3 16,-2 5-2-16,-3 4-2 15,-1 4-13-15,4 0 6 16,2 0 8-16,7 0 0 0,3 14-4 16,2 5 3-16,0 3 0 15,-3 6 1-15,-5 3 0 16,-7 0-10-16,-4 1 9 15,-3-5-9-15,0 0 10 16,0-5-3-16,-1-6 3 16,-7-4-78-16,1-8-85 15,-1-4-140-15</inkml:trace>
  <inkml:trace contextRef="#ctx0" brushRef="#br0" timeOffset="1288.72">19138 578 313 0,'0'0'7'0,"0"0"-4"15,48 74-1-15,-36-37 39 16,0 7 3-16,-6 5-28 16,-3 2 47-16,-2 4-43 15,-1 1-11-15,0 2-6 0,-7 5-3 16,-12 0 7 0,-8 1-16-16,-12 0 11 0,-13-1-7 15,-14 1 5-15,-10-2-63 16,-8-5-145-16,-4-6-11 15</inkml:trace>
  <inkml:trace contextRef="#ctx0" brushRef="#br0" timeOffset="5771.5">9912 3255 113 0,'0'0'137'0,"0"0"-137"16,0 0-24-16,0 0 24 15,0 0 42-15,0 0 2 16,0 0-32-16,76 0 1 15,-55 0 28-15,10 0 16 16,5 0 32-16,7 0-57 16,4 0-20-16,5 0-5 15,3 0 1-15,6 0-2 16,5 0 1-16,4 0-6 16,13 0 8-16,3 0-8 15,6-1 1-15,9-1 3 16,6-1-5-16,9-1 3 15,8 0 0-15,3-2-1 0,2 0 0 16,4 3 5-16,3 0-3 16,0 0-4-16,-1 0 2 15,-2 2-1-15,-4-3 0 16,-4 2-2-16,4-1 2 16,-5 2-1-16,-7-1 2 15,-4 0 0-15,-10 2-2 16,-10 0 0-16,-13 0 0 15,-16 0 2-15,-15 0-3 16,-14 0 2-16,-14 0-1 16,-11 0 1-16,-5 0-1 15,-5 0-2-15,0 0 1 16,0 0-5-16,0 0-11 16,-9 0-79-16,-15 0-20 0,-15 0-164 15</inkml:trace>
  <inkml:trace contextRef="#ctx0" brushRef="#br0" timeOffset="6357.01">11095 3332 132 0,'0'0'99'16,"0"0"-53"-16,0 0 29 15,0 0 12-15,0 0-31 16,0 0-32-16,3 0-19 16,6 0-3-16,5 0-1 0,8 0-1 15,8 0 1 1,7 0 0-16,8-4 5 0,12 0-6 16,8 0 5-16,11 0 2 15,9 1 6-15,11 2-4 16,10-1 2-16,12 2-9 15,7 0 8-15,9 0-8 16,6 0 5-16,6 0-2 16,2 0-3-16,-3 0 3 15,0 0-5-15,-2 0 1 16,-7 0-1-16,-6 2 0 16,-10-1-1-16,-12-1-2 15,-16 1 3-15,-14-1 5 16,-14 0-5-16,-15 2-1 0,-13-2 0 15,-11 0-3 1,-11 1-9-16,-8-1 0 0,-3 0 7 16,-3 0 1-16,0 0-14 15,0 0-61-15,0 0-36 16,-14 0-50-16</inkml:trace>
  <inkml:trace contextRef="#ctx0" brushRef="#br0" timeOffset="59070.43">21883 9025 456 0,'0'0'119'15,"0"0"-119"-15,0 0 2 16,0 0 11-16,0 0 7 16,0 0 12-16,0 0 3 15,20-21-4-15,-20 21-8 16,0 0-23-16,0 6-10 15,0 16 10-15,0 12 63 16,-6 12-35-16,-5 5-12 0,0 7-16 16,1 3 0-1,1-3 6-15,5-9-6 0,-2-8 1 16,5-9-1-16,1-9 0 16,0-4 0-16,0-10-9 15,0-4 1-15,0-4-14 16,0-1 21-16,3-4 1 15,8-17 0-15,2-11-3 16,3-12 3-16,-3-7 0 16,2-10-15-16,-1-2 6 15,-2 1 9-15,-1 2-1 16,0 9 2-16,1 7-1 16,1 4 0-16,6 4 0 15,4 5-1-15,4 6-3 16,0 6 1-16,-2 7-1 0,-3 5 3 15,-5 7-1-15,-5 0 1 16,-5 8-12-16,-4 21-1 16,-3 11 14-16,0 7 8 15,-3 5 3-15,-7 2 6 16,1-3-10-16,3-2 0 16,1 2-3-16,5-5-2 15,0 0 0-15,0-6-2 16,0-6 0-16,5-2-4 15,4-9 3-15,-3-2-16 16,-3-4-41-16,-3-6-31 16,-4-6-172-16</inkml:trace>
  <inkml:trace contextRef="#ctx0" brushRef="#br0" timeOffset="59250.81">21888 9365 606 0,'0'0'8'16,"0"0"-1"-16,0 0-7 15,0 0 10-15,100-18 3 16,-70 17-7-16,-4-1-6 16,-7-1-1-16,-8-2-134 15</inkml:trace>
  <inkml:trace contextRef="#ctx0" brushRef="#br0" timeOffset="59632.08">22171 9154 545 0,'0'0'0'0,"0"0"3"15,0 0 31-15,93 18-8 16,-60 6 22-16,1 6-9 15,-3 5-17-15,-4 0 2 16,-8-2-23-16,-7-4-1 16,-7-5-1-16,-3-3-4 15,-2-5 1-15,0-3-2 0,-3-7-5 16,-5 0 11-16,2-4 2 16,0-2 7-16,3 0-6 15,0-8 5-15,0-12-7 16,3-5-1-16,0-3 7 15,0-1-5-15,0 0 0 16,5 1 2-16,5 4-4 16,2 4-3-16,3 5 3 15,3 2 0-15,4 3-1 16,3 4-7-16,0 1-25 16,0 2-52-16,-4 2-215 15</inkml:trace>
  <inkml:trace contextRef="#ctx0" brushRef="#br0" timeOffset="59970.5">22695 9188 486 0,'0'0'0'16,"0"0"10"-16,0 0 43 15,-91 49-23-15,69-23-2 16,7 0-24-16,4-2-4 15,8-5-2-15,3-5-4 16,0-7 0-16,5-6 6 16,11-1 4-16,3 0 5 0,1-17-3 15,1-6-1 1,-5-3 9-16,1 1-10 0,-7 5 2 16,-1 7-3-16,-6 8 0 15,-2 5-3-15,-1 0-1 16,0 22-8-16,0 9 9 15,0 7 14-15,0-3-13 16,0-3 1-16,0-5-2 16,3-2-7-16,3-9-38 15,5-7-112-15</inkml:trace>
  <inkml:trace contextRef="#ctx0" brushRef="#br0" timeOffset="60399.61">22985 9192 503 0,'0'0'3'16,"0"0"49"-16,0 0-7 15,0 0-2-15,0 0-9 16,-90 11-6-16,72 17-28 16,0 4 0-16,6 2 0 15,6-2 0-15,6-4-9 16,0-6-18-16,0-5 3 15,14-6-15-15,3-6-10 16,3-5 49-16,5-3 9 0,4-18 2 16,2-9-2-16,3-10 4 15,1-10 10-15,-5-6-2 16,-4-7-2-16,-3-4-9 16,-7-3-6-16,-3-3 1 15,-5 8-4-15,-5 13 3 16,-3 17 21-16,0 16 21 15,0 11-6-15,-1 8-37 16,-9 4-3-16,-6 26 0 16,-5 17 9-16,-1 16 1 15,1 9 1-15,6 5-4 16,5 5-2-16,4 1-4 16,0-4-1-16,3-5-6 15,1-13-79-15,2-12-27 0,0-12-148 16</inkml:trace>
  <inkml:trace contextRef="#ctx0" brushRef="#br0" timeOffset="61735.51">27587 9046 180 0,'0'0'2'0,"-10"108"7"16,10-58-9-16,0-5-3 15,0-11 3-15,0-10 7 16,5-11 6-16,-2-7 3 16,-1-6 15-16,1-2 192 15,0-22-111-15,0-8-109 16,2-10 31-16,-1-3-4 15,2-8-7-15,-2-3-16 0,2-4 5 16,0-1-9-16,2 5-3 16,2 4 6-16,2 8 5 15,0 5-4-15,6 9 3 16,1 11-1-16,2 9-9 16,6 8-8-16,2 2 7 15,2 6-1-15,-3 15-2 16,-6 7 0-16,-8 3 3 15,-6 2 1-15,-6-1-11 16,-2-4 5-16,-4-2 1 16,-17-8-17-16,-7-2 10 15,-5-7 9-15,4-2 6 16,6-2 0-16,11-4 5 16,6-1-8-16,6 0 1 15,0 0-1-15,0 3-33 0,12 3 22 16,4 7 11-16,8 2 7 15,3 4-6-15,1 2 2 16,-4-1-3-16,-3 5 1 16,-5 0-1-16,-4 3 0 15,-3 2-10-15,-6-3-5 16,-3-1-6-16,0-4-36 16,-18-5 13-16,-5-2 30 15,-6-8 11-15,-2-4 3 16,-2-3 4-16,3 0 14 15,5-3 9-15,2-9-5 16,7-2 5-16,7-2-27 0,4 0-6 16,5 3-29-16,0 1-15 15,2-1-86-15,17 1-91 16</inkml:trace>
  <inkml:trace contextRef="#ctx0" brushRef="#br0" timeOffset="62137.54">28173 9019 646 0,'0'0'9'0,"0"0"20"16,0 0-29-16,0 0 13 16,0 0-10-16,0 0 39 0,-46 75-36 15,39-45-6-15,4-5 9 16,3-2-10-16,0-7 2 15,0-4 2-15,4-5-3 16,9-6 5-16,3-1-5 16,6-1 19-16,5-15-11 15,1-6 6-15,2-2-9 16,-3-2-4-16,-5 3 0 16,-3 3 2-16,-6 6-2 15,-6 3 6-15,-5 9-7 16,-2-2 13-16,0 4 6 15,0 0-19-15,0 0 0 16,0 5-18-16,0 17 11 16,-2 6 7-16,-1 4 9 0,0 2-4 15,3 0-4-15,0-4 1 16,0-3-2-16,0-2-9 16,9-8-74-16,9-10-58 15,9-7-326-15</inkml:trace>
  <inkml:trace contextRef="#ctx0" brushRef="#br0" timeOffset="62363.44">28648 9026 499 0,'0'0'32'16,"0"0"-29"-16,0 0 28 15,0 0-6-15,0 0-5 0,0 0 27 16,-75 92-33-16,69-61-14 15,5-1-5-15,1-2 3 16,1-3 2-16,16-3 1 16,7-9-1-16,5-8-3 15,7-5-35-15,0-3-92 16,-2-21-271-16</inkml:trace>
  <inkml:trace contextRef="#ctx0" brushRef="#br0" timeOffset="62769.35">28994 8742 539 0,'0'0'0'0,"0"0"9"16,0 0-9-16,-18 90 40 16,-1-40-12-16,-2 9 11 15,-3-1-36-15,2-2-1 16,5-7 0-16,2-4-2 15,9-12-17-15,2-9 10 16,4-12 4-16,0-6-2 16,0-6-2-16,0-3 7 15,9-17 36-15,8-9-32 16,2-5-1-16,0-3-3 16,-1 5-4-16,-2 6 4 15,-4 9 2-15,-3 13 0 16,-5 4-2-16,3 0-3 0,-3 6-3 15,2 12 0-15,-1 10 6 16,-1 1 8-16,-3 3 4 16,1 4-9-16,-2 0-3 15,0 0 1-15,0-3-1 16,0-2 0-16,0-6-4 16,0-4 4-16,0-7-50 15,6-9-30-15,6-5-228 16</inkml:trace>
  <inkml:trace contextRef="#ctx0" brushRef="#br0" timeOffset="63154.56">29201 9076 601 0,'0'0'1'15,"0"0"6"-15,0 0 6 16,0 0 34-16,-62 81-20 15,48-45-14-15,4-3-6 16,4-2-7-16,4-7-1 16,2-9-2-16,0-7 3 15,7-6-1-15,10-2 1 16,5-10 13-16,3-15 1 16,1-8-8-16,-3-2-3 15,-3 0-2-15,-4 4-1 0,-5 8-9 16,-6 10 9-1,-2 9 2-15,-3 4-2 0,0 0-9 16,0 21-13-16,-8 6 22 16,-6 10 5-16,3 5 1 15,2-6-3-15,3 0-2 16,6-6-1-16,0-6 0 16,0-5-2-16,3-6 0 15,10-8-59-15,1-5-51 16,2-2-163-16</inkml:trace>
  <inkml:trace contextRef="#ctx0" brushRef="#br0" timeOffset="63501.97">29389 9106 236 0,'0'0'310'0,"0"0"-301"15,0 0 19-15,0 0-8 16,0 0-17-16,0 0 26 15,42 43 2-15,-34-14-9 16,-4 0 15-16,-4 1-29 16,0-4-8-16,0-4-4 15,-1-7 2-15,-9-6 2 16,3-4 0-16,3-3-1 16,2-2 2-16,2 0 16 0,0-16 7 15,0-3-20-15,0-7 15 16,13-4 2-16,4-1-12 15,2 2 3-15,-2 5-9 16,1 5 9-16,-6 5 5 16,-1 7-9-16,-3 2-8 15,-2 3-7-15,-3 2 6 16,2 0-8-16,2 0-72 16,6 3-79-16,4 7-102 15</inkml:trace>
  <inkml:trace contextRef="#ctx0" brushRef="#br0" timeOffset="64085.55">29669 9171 631 0,'0'0'18'0,"0"0"6"15,0 0-5-15,0 0 31 16,0 0 4-16,31-77-38 16,-28 65-7-16,-3 6-9 15,0 5 0-15,0 1-4 16,0 0-1-16,-8 7 5 15,-10 15 2-15,-3 6 5 16,4 3-7-16,5 0 0 16,7 0-3-16,5-3-2 15,0-7-8-15,12-5 8 16,15-5-1-16,9-6 4 16,10-5-30-16,3 0-53 15,3-12 2-15,-4-13-69 16,-6-10-77-16,-11-5 72 15,-10 3 131-15,-12 8 26 0,-7 9 196 16,-2 9-82-16,0 6 21 16,-7 3-88-16,-6 2 1 15,3 0-16-15,-4 0-14 16,1 10-7-16,1 3 6 16,0-1-17-16,6 2-4 15,2 1 1-15,4-1-8 16,0 4 2-16,0-1 8 15,6 0-3-15,7-2-9 16,-3 1 13-16,3-2 10 0,-3 2-7 16,-1-3-3-1,-3 0-2-15,-3-1-8 0,-3-5-18 16,0 1-15-16,-3-2-16 16,-15-3 59-16,-6 0 0 15,-6-3 14-15,-1 0-14 16,-1 0 0-16,6-3 12 15,3-4 2-15,10-3-7 16,8-2-7-16,5-3-31 16,0-8-108-16,12-3-142 15</inkml:trace>
  <inkml:trace contextRef="#ctx0" brushRef="#br0" timeOffset="64318.5">30205 8949 616 0,'0'0'12'0,"0"0"44"16,0 0 40-16,0 0-11 15,0 0-85-15,0 0-21 16,-11 33 12-16,-7 10 9 16,-6 4 21-16,-2 7-14 15,0 6-5-15,1 1-1 16,0-2-1-16,6-7-4 15,4-11-64-15,3-12 0 0,6-11 2 16,2-13-155 0</inkml:trace>
  <inkml:trace contextRef="#ctx0" brushRef="#br0" timeOffset="64459.39">30097 9329 574 0,'0'0'50'16,"0"0"-38"-16,0 0 36 15,0 0 12-15,0 0-29 16,91-36-18-16,-55 26-13 16,0-4-95-16,-1-10-356 15</inkml:trace>
  <inkml:trace contextRef="#ctx0" brushRef="#br0" timeOffset="66723.56">25049 9053 421 0,'0'0'8'16,"0"0"42"-16,0 0 19 15,0 0-30-15,0 0 1 16,0 0-5-16,2-8-4 15,-2 8-12-15,0 0-19 16,0 0-3-16,0 0-5 0,-5 12 8 16,-2 6 20-16,1 4-11 15,0 5-8-15,0 0 2 16,3 4 7-16,2-1-9 16,1-1 0-16,0-1-1 15,0-3 0-15,0-6-2 16,0-6-2-16,3-3 3 15,1-8 0-15,-1-2-3 16,0 0 3-16,3 0 1 16,0-6 4-16,1-8-4 15,2-5-4-15,-6-2-3 16,0-4-4-16,-1-2 4 16,-2 2 6-16,0 0 0 15,0 3 1-15,0 0 0 16,3 2 0-16,1 2 0 0,4 0-5 15,0 1 4-15,1 1 1 16,2-3-1-16,1 3-1 16,-2 2-1-16,4 2 2 15,1 4 0-15,1 0-1 16,4 4 0-16,-4 4-1 16,0 0 2-16,-1 0-1 15,-4 7 1-15,-2 6-1 16,-1 1-4-16,-2 3 6 15,-3 1 0-15,-1 1-4 0,-2 3 4 16,0 0 2 0,0 2 1-16,0 1-3 0,0-2 3 15,0 2-3-15,0 2 1 16,0-1 0-16,0 5 2 16,0 0-3-16,0 0-3 15,1-1 3-15,3-4 0 16,2-4 0-16,0-5-2 15,1-2 2-15,-1-5-20 16,0-4-22-16,1-2-33 16,2-3-43-16,-3-1-72 15,0 0-42-15</inkml:trace>
  <inkml:trace contextRef="#ctx0" brushRef="#br0" timeOffset="68841.61">23007 9722 179 0,'0'0'12'16,"0"0"41"-16,0 0 46 15,0 0-22-15,0 0-39 16,0 0 7-16,0 0-4 0,0-3-23 15,0-1-7-15,0 1 4 16,0-2 0 0,0 1-3-16,0 0-5 0,0 1-2 15,0 1 3-15,0 2 6 16,0 0-7-16,0 0-6 16,0 0-1-16,0 0-1 15,0 0-4-15,-2 0-12 16,-1 0 0-16,-1 5 17 15,-5 8-2-15,-3 4 4 16,-2 1-3-16,-2 0 7 16,-3-1-12-16,-2-3 0 15,-2-3 6-15,-2-1-16 16,0-2-5-16,2-4 4 16,6-1 16-16,4-3 1 15,6 0 3-15,6 0 4 16,1 0-7-16,0 0-27 0,0 0-62 15,4 0-27 1,8 0 113-16,3 0 3 0,1 3 2 16,2 3-1-16,-1-1 2 15,0 3 3-15,0-3-5 16,-1 1-1-16,1-2 2 16,2 2-4-16,-2 1 2 15,4 3 0-15,1 2 7 16,0 4-7-16,1 1 0 15,-1 0 1-15,-3-2-1 0,-2-3-31 16,-1-4-46 0,-5-3-40-16</inkml:trace>
  <inkml:trace contextRef="#ctx0" brushRef="#br0" timeOffset="69664.97">22952 9862 214 0,'0'0'12'0,"0"0"-12"15,0 0 4-15,0 0-4 16,0 0 44-16,0 0 24 16,52 0-32-16,-27 0-8 15,9 0-2-15,5 0 2 16,9 0 1-16,4 0-7 15,7 0-7-15,-1 0-3 16,3 0 2-16,3 0-8 16,2 0-4-16,-2 0 1 15,1 0-3-15,-4-1 0 0,-5 1 4 16,1 0-2-16,-2-2-2 16,0 2 0-16,3-2-1 15,2 1 1-15,-3 0 0 16,-2 1 0-16,-3 0 2 15,-3 0 0-15,-6 0 0 16,-1 0-2-16,-2 0 0 16,-2 0 0-16,-4 0-9 15,-3 0 9-15,-1 0 1 16,-5 0-1-16,2 0-3 16,-3 0-4-16,0 0 7 15,0 0-4-15,-2 0 4 0,-4 0-3 16,2 0 3-16,-4 0 0 15,4 0 0-15,-1 0-1 16,0 0-3-16,7 0-2 16,-1 0-4-16,3 0 7 15,-1 0 3-15,-2 0 0 16,-3 0-7-16,-3 0 3 16,-6 0 1-16,2 0 0 15,-4 0 2-15,-2 0 1 16,-1 0 0-16,2 0 0 15,-3 0 0-15,5 0 2 16,-3 0-2-16,-2 0 0 0,2 0 0 16,0 0 0-16,-1 0 0 15,1 0 0-15,2 1 0 16,0 0 2-16,-2 1-2 16,1 0 0-16,-5-1 0 15,-4 0-2-15,-1-1 2 16,0 0-64-16,-1 0-108 15,-12 0-84-15</inkml:trace>
  <inkml:trace contextRef="#ctx0" brushRef="#br0" timeOffset="70093.82">24963 9697 170 0,'0'0'53'0,"0"0"-38"16,0 0 23-16,0 0 18 15,0 0-5-15,0 0-36 16,16-3-5-16,-4 3 4 15,6 0-10-15,3 0 17 16,0 5-10-16,4 0 13 0,1 2 13 16,-6 0-31-16,-3 3-6 15,-5-1 0-15,-3-1-3 16,-3 2 1-16,0-2-2 16,-2 4-3-16,0-1-8 15,-1 3 14-15,-1 3 0 16,-1 3 2-16,-1 4-5 15,0 1 4-15,0 4-3 16,-11 1-47-16,-9-1 14 16,-7 0-52-16,-4-6 11 15,-3 1-15-15</inkml:trace>
  <inkml:trace contextRef="#ctx0" brushRef="#br0" timeOffset="79827.59">24487 10449 539 0,'0'0'0'16,"0"0"13"-16,0 0 4 0,0 0 36 16,0 0-8-1,0 0-16-15,0 0 7 0,0-42-6 16,-3 34-12-16,-3-1-7 15,-2-1-4-15,-5 1-7 16,-2 1-4-16,-3 3 2 16,-1 4-15-16,-2 1 14 15,-5 0-8-15,0 5 7 16,-4 9-3-16,3 4-1 16,7 1-2-16,7 0 0 15,7 2-1-15,6 2 4 16,0 1-7-16,0 1 12 15,12 1-7-15,7 1 9 16,2 2 0-16,2 1 3 0,-1 1 0 16,-1 0-2-16,-4 0 3 15,-1-2-2-15,-3 1-2 16,-2-3 0-16,-1 0 2 16,-2-2-1-16,-2-2 0 15,1-2 3-15,-3-5-3 16,1 0-1-16,-4-4-9 15,1-4-6-15,0-3-30 16,-2 0-8-16,0-4-38 16,0-1-140-16,-8 0-22 15</inkml:trace>
  <inkml:trace contextRef="#ctx0" brushRef="#br0" timeOffset="80018.08">24399 10778 496 0,'0'0'4'0,"0"0"-3"16,0 0 7-16,97-16 3 15,-64 15 4-15,1 1 5 16,2 0-13-16,-2 0-3 16,3-2-4-16,-1 0-26 15,-3-6-131-15</inkml:trace>
  <inkml:trace contextRef="#ctx0" brushRef="#br0" timeOffset="80320.69">24863 10476 521 0,'0'0'4'0,"0"0"3"16,0 0 34-16,0 0-19 15,0 0-22-15,0 0-40 16,-28 14 40-16,11 14 30 16,-2 5-12-16,2 3-7 15,4 1-8-15,7 1 8 16,3 0-3-16,3-1-8 16,0-2 2-16,9-3-3 15,12 0 6-15,4-6-5 0,8-5 0 16,4-3-5-16,5-9-8 15,6-3-23-15,-3-6-72 16,-7 0-133-16</inkml:trace>
  <inkml:trace contextRef="#ctx0" brushRef="#br0" timeOffset="80721.64">25127 10678 60 0,'0'0'532'0,"0"0"-532"16,0 0-18-16,0 0 18 0,0 0 21 16,0 0 5-16,0 86-25 15,1-67 5-15,2-5-6 16,-1-5-3-16,1-5-7 16,-2-4 8-16,1 0-2 15,2 0 4-15,2-10-10 16,-1-8 10-16,-1-5-2 15,-1 0-7-15,-3 0-4 16,2 2 11-16,-1 5 4 16,2 3 4-16,0 5-1 15,3 2 3-15,4 2-8 16,1 4 3-16,4 0-1 16,0 0-2-16,3 4 4 15,-2 10-3-15,2 5 5 16,-4 3-6-16,-3 2-1 0,-6 1 0 15,-1-2-1-15,-4-2 0 16,2-4 2-16,-1-5-3 16,1-6-1-16,-1-1-28 15,4-5-61-15,1 0-166 16</inkml:trace>
  <inkml:trace contextRef="#ctx0" brushRef="#br0" timeOffset="80989.64">25398 10357 443 0,'0'0'59'16,"0"0"-56"-16,0 0-2 15,0 0 24-15,93 61 19 16,-72-23-15-16,0 7 13 15,-1 5-15-15,-4 0-11 16,-6 2-6-16,-6 1-10 16,-4-2 0-16,0 2 2 15,-8 1-2-15,-12-3-35 16,-8-8-100-16,-8-7-322 16</inkml:trace>
  <inkml:trace contextRef="#ctx0" brushRef="#br0" timeOffset="81843.64">25406 11266 514 0,'0'0'27'15,"0"0"-16"-15,0 0 5 16,0 0 12-16,0 0-23 16,0 0-5-16,-54-41 13 0,35 62-6 15,-4 8 7-15,6 2-14 16,3 0 2-16,9-4-4 15,5-5-10-15,0-5 4 16,14-6-8-16,7-10 16 16,4-1 7-16,3 0 0 15,-2-14 0-15,-2-4-4 16,-5-1-3-16,-4-1 11 16,-5 2-11-16,-5 6 11 15,-2 4 3-15,-3 6 13 16,0 2 13-16,0 0-40 15,0 0-18-15,0 0 11 0,0 14 7 16,0 5 13 0,0 3-13-16,0 3 0 0,0 1 0 15,0 3 2-15,8 3 8 16,1 1-9-16,2 6 6 16,1 1-5-16,2-1-1 15,-2 1-1-15,-2-3 1 16,-3-2-1-16,-5-4 0 15,-2-4-4-15,0-7 0 16,-9-3-22-16,-9-6 2 16,-4-4 24-16,-3-3-1 15,-2-4 1-15,4 0 1 16,1-4 9-16,3-12-10 16,5-4-2-16,4-4-4 15,10-3-16-15,0 0 0 0,2 0 21 16,15 4 2-16,2-2-4 15,7 4 3-15,2-2 0 16,8-1-5-16,3 3-5 16,1 2-38-16,-3-1-70 15,-5 0-129-15</inkml:trace>
  <inkml:trace contextRef="#ctx0" brushRef="#br0" timeOffset="82124.14">25871 11125 522 0,'0'0'0'16,"0"0"-44"-16,0 0 44 16,0 0 9-16,0 0 15 15,-95 86 20-15,71-44-32 16,4 1-9-16,4 0 22 15,10-4 1-15,6-3-16 16,0 1-5-16,14-4 1 16,10 1-5-16,5-6 0 15,4-7 0-15,5-5-1 16,2-6-11-16,-2-10-47 16,-2 0-94-16,-4-4-102 15</inkml:trace>
  <inkml:trace contextRef="#ctx0" brushRef="#br0" timeOffset="82512.28">26065 11335 467 0,'0'0'79'0,"0"0"-78"16,0 0-1-16,0 0 13 15,0 0 37-15,0 0-1 16,-19 96-33-16,14-72-9 15,1-3-5-15,4-8-4 16,0-5-2-16,0-5-3 0,0-3-6 16,0 0 6-16,10-17 4 15,5-8-6-15,2-7 1 16,-4 0-27-16,0 0-8 16,-4 2 3-16,-1 6 40 15,-3 8 0-15,2 2 6 16,-3 6 6-16,1 4-5 15,1 4-5-15,0 0-2 16,3 0-1-16,1 6 1 16,1 9 0-16,-1 5 0 15,-1 2 3-15,-3 0-3 16,-1 0 0-16,-1-1 0 16,3-3 0-16,-2-5-13 15,2-3-36-15,2-6-167 0</inkml:trace>
  <inkml:trace contextRef="#ctx0" brushRef="#br0" timeOffset="82804.61">26359 11007 515 0,'0'0'0'16,"0"0"0"-16,0 0 7 0,85 71 33 16,-55-34-14-16,0 7 4 15,-3 5 2-15,-2 5-2 16,-4 2-16-16,-7 1-9 16,-7-1-5-16,-7 0-7 15,0 0 5-15,-23-6-13 16,-5-6 3-16,-9-3-51 15,-11-5-28-15,-10-8-233 16</inkml:trace>
  <inkml:trace contextRef="#ctx0" brushRef="#br0" timeOffset="83758.73">25894 12089 514 0,'0'0'0'0,"0"0"0"0,0 0 6 16,0 0 6-16,0 0 21 15,0 79-4-15,-5-35 8 16,-2 2-17-16,1-1 1 16,4-4-16-16,1-6-4 15,1-5 5-15,0-7-1 16,0-8-4-16,0-6-2 15,0-5-7-15,1-4 7 16,2 0 1-16,6 0 4 16,5-13 6-16,3-12-4 15,0-2-2-15,2-6-4 16,-4-2-4-16,-1 7-1 16,-2 6 3-16,-5 9 2 15,-1 6 0-15,3 6-1 0,2 1-14 16,5 0 12-16,0 8 1 15,1 9 0-15,-4 7 1 16,-2 5-1-16,-1 1 1 16,-4-1-6-16,-3-1-8 15,-1-8-7-15,1-3 13 16,-2-4-21-16,1-6 6 16,1-4-30-16,-1-3-69 15,1 0-137-15</inkml:trace>
  <inkml:trace contextRef="#ctx0" brushRef="#br0" timeOffset="84096.4">26337 12056 237 0,'0'0'34'16,"0"0"-34"-16,0 0 0 15,0 0 66-15,0 0 27 16,-47 95-49-16,31-52 2 16,6 3-14-16,4 1-5 15,4-2 0-15,2-4-11 0,0-2-2 16,12-3-14-16,12-1-4 15,7-4-3-15,5-4 7 16,8-4 0-16,5-9 4 16,4-3-11-16,-2-10-12 15,-5-1-85-15,-14-9-207 16</inkml:trace>
  <inkml:trace contextRef="#ctx0" brushRef="#br0" timeOffset="84500.82">26716 12206 590 0,'0'0'0'0,"0"0"-5"16,0 0 5-16,0 81 14 16,0-43 9-16,0-4-13 15,0-4-5-15,0-7-4 16,0-7 0-16,0-10 2 15,0-3-3-15,0-3 0 16,0 0 0-16,0-4-3 16,3-15-6-16,3-8 9 15,1-7 0-15,2-3-14 16,0 4 2-16,1 1 5 16,0 8 2-16,0 7 5 15,-3 7-4-15,1 4 4 16,2 6-3-16,5 0 3 0,0 0 4 15,8 8-4-15,0 11-1 16,1 7 1-16,-1 8 0 16,-5 0 0-16,-8-1-2 15,-5-2-1-15,-5-7-7 16,0-5-29-16,-2-7-19 16,-4-6-63-16,0-6-55 15</inkml:trace>
  <inkml:trace contextRef="#ctx0" brushRef="#br0" timeOffset="84844.83">26995 11841 277 0,'0'0'4'16,"0"0"10"-16,71 78 27 15,-47-41 47-15,-4 5-27 16,-1 5-14-16,-4 6 6 16,-2 7-24-16,-4 3-2 15,-3-1-12-15,-4-1-6 0,0-4-8 16,-2-5-1-16,0-2 1 15,0 3 2-15,-7-2-6 16,-11-4-15-16,-12-3 4 16,-10-7 2-16,-8-8-32 15,-11-9-50-15,-7-7-169 16</inkml:trace>
  <inkml:trace contextRef="#ctx0" brushRef="#br0" timeOffset="110054.22">3740 13000 256 0,'0'0'6'0,"0"0"-4"15,0 0 17-15,0 0 54 16,0 0-12-16,0 0-28 15,0 0-17-15,0 0-14 16,0 0-2-16,-1-22 2 16,1 22-2-16,0 0 3 15,0 0-3-15,5 0 0 0,12 0 5 16,7 0 15 0,4 0-7-16,3 0-12 0,5 5 8 15,0-2-5 1,3 1-1-16,1 0 5 0,3 1-8 15,11-4 2-15,9 1 2 16,10-2 1-16,9 0-4 16,0 0 3-16,-3 0-1 15,-3 0-4-15,-4 0 1 16,-4 0 0-16,-2 0 4 16,-3 0-3-16,-2 1-1 15,-3 0 0-15,-3-1 0 16,2 0 1-16,-1 0 0 15,1 0-1-15,2 0 0 16,0 0 0-16,1 0 0 0,6 0 0 16,2 0 2-16,1 0-2 15,-1 0-1-15,-2 4 0 16,-6 2-1-16,-7 2 1 16,-4-3 1-16,-2 0-3 15,-1-4 6-15,-4-1-1 16,-2 0-1-16,-2 0-1 15,-3 0 2-15,4 0-4 16,1 0 6-16,1 0-3 16,2 0-1-16,2 0 0 15,2 0 2-15,7 0-2 16,3 0 4-16,4-5-3 0,0 1 0 16,-1 0-2-1,1 3-3-15,-3-2 4 0,0 3 0 16,-4 0 3-16,1 0-3 15,-1-2 0-15,0 0 5 16,2-1 0-16,7-3-1 16,4 0-2-16,2 0-2 15,5 1 0-15,-5 2 1 16,-2-2 0-16,-1 4-1 16,-5-3 5-16,0 3-5 15,-1-2 1-15,-5 0 4 16,0 1-5-16,0-1 1 15,2 0-1-15,3 0 1 16,4-1-2-16,-2 0 1 16,-2 1-2-16,-7 0 1 0,-3 1 2 15,-2-3-2-15,1-1 4 16,0 2-3-16,2-2 0 16,1 2-2-16,3-2 2 15,2 0 0-15,6 1 6 16,-1 1-6-16,4 1-2 15,-2 0 0-15,-4 3 1 16,1 0 2-16,-4 0 1 16,-3 0-2-16,-1-1 0 15,4-1 0-15,1 0-2 16,5-2 4-16,-2 1-6 16,2 0 8-16,-5-1-8 0,-7 1 5 15,-1 0-1-15,-2-1 3 16,1-2-1-16,2 1-2 15,1-1 0-15,1 0 0 16,3 0 0-16,2 1 0 16,-1 0-5-16,4 1 6 15,0 1-1-15,-3 0 4 16,-1 2-4-16,-6 1 1 16,-2-4 1-16,-2 3-2 15,2-2-3-15,-1 0 3 16,4 3 0-16,0-1 2 15,-4 1-3-15,-2 0 2 16,-6 0 0-16,-2 0-1 0,2 0 1 16,2-2-3-16,2-2 1 15,1 1 0-15,6 0 1 16,-2 0 2-16,5 0-2 16,1 3-1-16,3 0 1 15,0 0 0-15,3 0-1 16,2 0 1-16,-2 0 2 15,-4 0-2-15,-3 4 1 16,-5-2 1-16,-6 1-2 16,0-1-1-16,-1-1 1 15,-3 0-1-15,0-1 0 16,-1 2 1-16,1-2 2 16,-1 0-2-16,1 0-1 15,2 0 0-15,0 0 1 0,3 1-2 16,-2-1 2-16,3 2-2 15,1-2-1-15,-3 0 3 16,-1 0-1-16,-3 0-2 16,-2 0 3-16,2 0 3 15,3 0-3-15,1 0-1 16,5 0 1-16,0 0-2 16,2 0 1-16,0 0-1 15,-1 1 2-15,-6 4 0 16,0-1 1-16,-2-1-1 15,-4 0 4-15,6 0-4 16,0 1-2-16,3 1 1 16,4-1 2-16,-1 2-2 15,-1-1 1-15,0-3 0 0,-5 2 1 16,3-2 1-16,-1-2-2 16,4 0 0-16,3 2 0 15,-1 0-3-15,3 2 3 16,1 0 0-16,3 3 3 15,-1-1-3-15,1 0 0 16,0 0 1-16,-1 1 1 16,0 0-2-16,-4 1-2 15,-2-3 2-15,-2 2 0 0,0-1 1 16,-2 0-1 0,2 0 1-16,0-1-1 0,-1-1 0 15,-2 1 0 1,-1-2 0-16,-3 1 0 0,2 3 0 15,3-2 1-15,5 3-2 16,4-1-1-16,4 0 2 16,1 2 1-16,0-1 0 15,-2-2 0-15,1 0-1 16,-1 0-1-16,2-2 1 16,-1 2 0-16,-2-2 4 15,-3-1-4-15,-4 0-4 16,-3-1 4-16,1 0 0 15,0 1 6-15,2-1-10 16,-3 1 4-16,-3 0-3 0,-5 0 3 16,1-1 1-1,-3 0-1-15,-1 1 1 0,-2-1 2 16,-1 2-3-16,0-2 0 16,2 2 0-16,-2-2-3 15,-1 2 2-15,0 0 1 16,1 0 0-16,-2-1 1 15,2 2 0-15,0-4-1 16,4 1-1-16,3 0 1 16,0-2 0-16,-1 4 0 15,1-2 0-15,1 1 4 16,-1 0-3-16,0 0-2 0,-3-2-4 16,-2 1 5-1,-4-2 0-15,-2 2 7 0,-3-2-7 16,-3 2 1-16,-3-2-1 15,-3 0-1-15,-5 0 1 16,1 0 1-16,-7 0 3 16,-2 0 2-16,-2 0-1 15,-3 0 8-15,1 0-6 16,-1 0 1-16,0 0 2 16,0 0-2-16,0 0-8 15,0 0-2-15,0 0-7 16,0 0-26-16,0 0-46 15,-13 0-54-15,-10 0-144 16</inkml:trace>
  <inkml:trace contextRef="#ctx0" brushRef="#br0" timeOffset="118378.15">10351 13960 351 0,'0'0'0'16,"0"0"-7"-16,0 0 7 15,0 0 2-15,0 0 37 16,0 0-32-16,0 0-3 15,-48-30-3-15,48 30-1 16,0 0 3-16,0 3-2 16,0 4 14-16,9 1 6 15,13 2-3-15,9-3 8 16,13-2-12-16,14-4 12 16,12-1-11-16,14 0-7 15,7 0 0-15,7-7-6 16,5-4 10-16,6-1 11 15,3 3-16-15,-8 0-3 16,-7 2-4-16,-9 3 0 16,-16 0-4-16,-14-1-6 0,-19 4-10 15,-14 1-2-15,-13 0-16 16,-12 0-51-16,0 3-59 16,-13 6 52-16</inkml:trace>
  <inkml:trace contextRef="#ctx0" brushRef="#br0" timeOffset="118788.33">10555 14098 212 0,'0'0'68'0,"0"0"-41"15,0 0-2-15,0 0 24 16,0 0-33-16,0 0-16 16,9 4 7-16,16-3 34 15,8 1-17-15,5-2-6 16,9 0-3-16,13 0 7 15,10-2-6-15,19-7-1 16,10-2 2-16,6-2 3 16,0 1-12-16,-5 0-7 0,-6 0 0 15,-9 0 3-15,-11 1-3 16,-15 1-1-16,-13 0-3 16,-13 8-6-16,-13-2-17 15,-7 4-4-15,-10 0-39 16,-3 0-27-16,0-1-28 15,0-2-35-15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47:28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13958 3346 244 0,'0'0'0'16,"0"0"0"-16,0 0 6 15,0 0 20-15,0 0-9 0,0 0 5 16,0 0-11-16,-45-18 14 15,31 18-19-15,-2 0-3 16,-1 0 14-16,-4 7-9 16,-8 4 10-16,-1 4-8 15,-1-1 3-15,1 0-12 16,8-1 0-16,7-5 3 16,11-1-3-16,4-4-1 15,0 0-25-15,8-3 21 16,24 0-5-16,14 0 9 15,14-19 27-15,13-4-15 16,3-6-9-16,0-3 9 16,5 0-7-16,2-4-5 15,1 0 0-15,4-1-2 0,-3 2 2 16,-6 1 2-16,-6 4-1 16,-7 4-1-16,-10 5-6 15,-12 5 6-15,-10 4 1 16,-12 5 1-16,-8 4-4 15,-8 2-32-15,-5 1-32 16,-1 0-10-16,0 7 15 16,-19 9 11-16,-8 2-16 15</inkml:trace>
  <inkml:trace contextRef="#ctx0" brushRef="#br0" timeOffset="404.23">13799 3523 110 0,'0'0'7'15,"0"0"-7"-15,-101 59 11 16,88-47 10-16,7-2 4 16,3-3-10-16,3-3-1 15,0-3-14-15,0 0 0 16,3-1 1-16,10 0 19 15,9 0 30-15,9-6 19 0,13-14-16 16,12-4-23 0,9-1-22-16,6-1 7 15,5-1-8-15,7 1 5 16,10-1-11-16,5-2 8 0,8-1-7 16,0 1 0-16,-2-2-4 15,-2 0-5-15,-7 2 4 16,-7 1-24-16,-11 6 7 15,-15 3-6-15,-8 4 14 16,-12 5 11-16,-10 2-7 16,-9 4-3-16,-7 2-16 15,-8 2 6-15,-4 0-28 16,1 0-11-16,-4 0-54 16,-1 0 20-16</inkml:trace>
  <inkml:trace contextRef="#ctx0" brushRef="#br0" timeOffset="53207.16">1897 9924 428 0,'0'0'0'15,"0"0"-57"-15,0 0 37 16,0 0 20-16,0 0 53 16,0 0 3-16,0 0-36 15,-68-6-11-15,68 6 9 16,0 0-14-16,0 0-3 15,0 0 6-15,0 0-7 16,0 0-17-16,0 0 17 0,0 0 3 16,0 0-3-16,0 0-7 15,0 0-4-15,18 0 6 16,7 0 2-16,14 0-1 16,13-3-10-16,12-11 14 15,14-8 18-15,7-6-18 16,6-8-4-16,6 0 4 15,0-3 5-15,7 5-5 16,-4 2 2-16,-1 4-6 16,-7 7-26-16,-8 3 15 15,-14 8 6-15,-15 0-6 16,-10 3-3-16,-7 1 14 0,-2-4-1 16,-1 2-6-16,-1-1-1 15,-1 0-2-15,0 4-36 16,-8 3-94-16,0-1-7 15</inkml:trace>
  <inkml:trace contextRef="#ctx0" brushRef="#br0" timeOffset="54491.67">8747 9756 198 0,'0'0'0'16,"0"0"-41"-16,0 0 23 15,0 0 18-15,0 0 29 16,0 0 6-16,-14 18-6 16,14-17 13-16,8 0 1 15,5-1-18-15,5 0-7 16,6 0 13-16,4 0-5 15,5 0-6-15,6-6-16 16,13-4 10-16,4 0 13 16,8-2-4-16,10 0-20 0,7 1 8 15,7 2-5-15,1 0-4 16,-1 2 0-16,-1-2 0 16,-1 2 2-16,5-1-4 15,3-2-4-15,2-3 4 16,1 1 7-16,-2-1-6 15,1 0 0-15,-4 3 20 16,1 2-15-16,-1-1 6 16,-1 5-8-16,-4-2-1 15,-5 1-3-15,-4 0 3 0,-4 3-3 16,-2 0-2 0,-8 2 1-16,-8 0 1 0,-9 0-1 15,-3 0 1-15,-6 2 3 16,-5 4-3-16,-2 0 0 15,-1 0 1-15,-3-4 0 16,-2 2-1-16,-5-2 2 16,0 0-4-16,-6-1 1 15,2 1 1-15,-4-1 0 16,-3 1 1-16,-3-1 1 16,0-1-2-16,0 2-4 15,-1-1-1-15,2 0 5 16,-3 3-1-16,-2-3-7 15,-1 0-7-15,-1-1-10 16,0 0 13-16,0 9-24 16,-4-2-75-16,-17 0-94 0</inkml:trace>
  <inkml:trace contextRef="#ctx0" brushRef="#br0" timeOffset="69261.83">25206 8921 188 0,'0'0'86'15,"0"0"-10"-15,0 0 8 16,0 0-30-16,0 0-15 15,0 0-17-15,0 0-13 0,0 0 6 16,0 0 20-16,0 0 13 16,0 0-7-16,0 0-1 15,0 0-6-15,0 0-2 16,0 0 7-16,-3 0-30 16,-3-8-7-16,-2 0 2 15,1-4 9-15,-2 0-12 16,2-3 7-16,1-1 2 15,0-2 16-15,0-3-19 16,-2-3 12-16,2-3-1 16,0-5 2-16,2-3-20 15,2-5 3-15,2-4-2 16,0-4 9-16,14-7-10 16,11-6-1-16,7-6 1 15,3-4 1-15,4 3-1 0,1 5-1 16,1 8-1-16,-1 8 2 15,2 8 0-15,0 5-3 16,-4 7-1-16,2 5 4 16,-5 2-6-16,-1 3 6 15,-3 5 0-15,-4 4 0 16,-7 1-2-16,-7 1-5 16,-8 3 0-16,-2 2 5 15,-3 0-3-15,1-1 0 16,2 2-12-16,3 0-9 15,1 0 8-15,-1 0-2 16,-1 2-10-16,-2 3-4 0,0 2 1 16,0 1-20-16,-1 1-21 15,-2-2-22-15,0-2-89 16</inkml:trace>
  <inkml:trace contextRef="#ctx0" brushRef="#br0" timeOffset="70095.37">26271 7059 493 0,'0'0'12'16,"0"0"12"-16,2-82 62 0,-2 53-43 16,-5 0-8-1,-11 2-19-15,-7 0 14 0,-5 4-12 16,-6 6-18-16,-6 5-5 15,1 8-3-15,1 4 8 16,7 1-3-16,4 17 0 16,6 7-12-16,8 7 4 15,4 5 2-15,5 0-2 16,4 4 4-16,1-1 2 16,17-1 7-16,4 1-5 15,3-3 4-15,1 2-1 16,2 4 4-16,-1 3-2 15,0 5 0-15,0 2-2 16,-2 6 2-16,-4-2 0 0,-3-2-2 16,-6-3 0-1,-3-7 0-15,-3-5 0 0,-3-6-11 16,-3-9 11-16,1-6 0 16,-1-10 6-16,0-4-6 15,2-5-5-15,-1 0 5 16,-1-7-25-16,0-14-111 15,0-8-247-15</inkml:trace>
  <inkml:trace contextRef="#ctx0" brushRef="#br0" timeOffset="70257">26161 7536 496 0,'0'0'16'0,"0"0"-15"16,0 0 30-16,107-28 10 0,-62 26-5 15,4 0-16-15,-1 2-17 16,-2 0-4-16,-2 0 1 16,-4-3-88-16,-5-7-110 15</inkml:trace>
  <inkml:trace contextRef="#ctx0" brushRef="#br0" timeOffset="70611.1">26666 7275 360 0,'0'0'40'0,"0"0"14"16,0 0 6-16,0 0 6 16,0 0-30-16,-91-3-18 0,69 42-17 15,-1 10 10-15,3 2 9 16,10-5-20-16,10-11-3 16,0-8-12-16,8-10 1 15,9-6 9-15,2-8 6 16,-1-3-3-16,2 0 4 15,-1-17 12-15,0-6-2 16,-2-7 9-16,-4 0-12 16,-1 2-3-16,-4 5-3 15,-4 6-3-15,-1 9-1 16,-1 8 0-16,-2 0-7 16,0 8-6-16,1 17 2 15,2 9 12-15,3 3 8 0,1-4-4 16,5-2-4-1,3-6-1-15,-1-4-11 0,5-3 11 16,1-8-57-16,3-10-118 16,6 0-247-16</inkml:trace>
  <inkml:trace contextRef="#ctx0" brushRef="#br0" timeOffset="71197.78">27090 7264 541 0,'0'0'7'0,"0"0"20"15,0 0 63 1,0 0-9-16,0 0-51 0,-101-51-26 16,68 71 4-16,2 5-1 15,6 2-7-15,9-1 0 16,15-2-39-16,1-7-13 16,0-6 48-16,7-7-7 15,7-4-7-15,-2 0 18 16,0-4 6-16,1-12-2 15,-4-3 27-15,-1 2-9 16,-5 5 13-16,-3 2 9 16,0 7 16-16,0 3-21 15,0 0-39-15,0 0-3 16,0 5-10-16,0 13 13 16,0 11 5-16,0 7 0 15,0 0-4-15,11 1-2 0,3 2 0 16,4 0 1-16,0 1 0 15,1 3 8-15,-3 2-6 16,-4-1-2-16,-4 0 3 16,-5-4-3-16,-3-5-7 15,0-5-30-15,-3-9 7 16,-12-5 10-16,-4-4 13 16,-5-7 7-16,-5-5 1 15,-5 0 1-15,-5-1 12 16,0-17 0-16,3-6-12 15,8-3 3-15,9-4 18 16,10-1-23-16,9 0 0 16,0 3-5-16,7 2 1 0,16 3 0 15,6 1 4-15,7 1 3 16,5 0 1-16,5 1-4 16,-1 1-8-16,-1-2-25 15,-3 0-68-15,-7 0-2 16,-6 0-71-16,-4-4-128 15</inkml:trace>
  <inkml:trace contextRef="#ctx0" brushRef="#br0" timeOffset="71594.06">27256 7215 313 0,'0'0'42'16,"0"0"63"-16,0 0-11 15,0 0-47-15,0 0-6 16,0 0-26-16,-31-6 0 0,17 26-8 15,1 5 0-15,5 3-7 16,7-2 0-16,1-2-4 16,0-4 3-16,6-4 2 15,6-4 1-15,2-4-2 16,-1-5 0-16,0-3 3 16,-3 0-2-16,5 0 34 15,-1-10 19-15,-1-7-5 16,2-1-13-16,-6 1-17 0,-3 3 10 15,-3 5-7 1,-3 6 7-16,0 1-16 0,0 2-13 16,0 0-10-1,0 3-12-15,-4 18 22 0,-7 10 9 16,0 3-7-16,8-3-2 16,3-5-5-16,0-7-22 15,6-5-12-15,11-6 1 16,8-4-22-16,7-4-20 15,1-2-88-15,-5-19-229 16</inkml:trace>
  <inkml:trace contextRef="#ctx0" brushRef="#br0" timeOffset="71945.28">27474 7215 551 0,'0'0'24'16,"0"0"10"-16,0 0 21 0,0 0-23 15,0 0-32-15,0 0 1 16,53 10 6-16,-18 15 1 16,-2 4 3-16,-2 3-10 15,-6-2 1-15,-8-8-2 16,-4-5 1-16,-8-9 1 16,-4-2-2-16,-1-5-10 15,0-1 10-15,0 0 19 16,-6 0 55-16,-3-9-39 15,-1 1-26-15,7-4 9 0,3-2-15 16,0-3-2 0,0-3 5-16,10 0-4 0,5 0 0 15,2 5-4-15,3 2-5 16,6 4 5-16,4 4-37 16,2 2-36-1,1 3-18-15,-3 0-102 0,-5 0-257 16</inkml:trace>
  <inkml:trace contextRef="#ctx0" brushRef="#br0" timeOffset="72316.24">28065 7199 485 0,'0'0'10'16,"0"0"42"-16,0 0 1 15,0 0-42-15,-102 16 17 0,69 7-5 16,6 3-14-16,8-1-7 15,9 1-3-15,7-6 1 16,3-6-19-16,0-3 15 16,1-5 4-16,11-5-5 15,6-1 2-15,1 0 3 16,-1-10 12-16,1-5-8 16,0-3-2-16,-2-1-2 15,0 3 4-15,-5 5-3 16,-5 5 2-16,-4 2-3 15,-1 4 0-15,-1 0-4 16,-1 4-2-16,2 13 2 16,2 3 4-16,2-1 5 0,3-4-4 15,2-4-1-15,6-4-2 16,6-7-52-16,3 0-40 16,7 0-50-16,2-12-22 15,1-5-21-15</inkml:trace>
  <inkml:trace contextRef="#ctx0" brushRef="#br0" timeOffset="72630.53">28322 7267 3 0,'0'0'71'0,"0"0"34"16,0 0 16-16,38-72-6 16,-38 65 1-16,0 4-32 15,0 2-55-15,-8 1-8 16,-6 0-11-16,-3 0 2 16,1 5-5-16,2 9-6 0,4 2-1 15,5 1-7 1,4-1-9-16,1 0 14 0,0 0-3 15,4 1 5-15,11-2 1 16,-1 4 4-16,0-2-5 16,2 1 0-16,-2 0 3 15,1 1 0-15,0 2 0 16,-1-2-3-16,-4-5 0 16,-4-1 0-16,-6-3-9 15,0-3-3-15,-4-2-25 16,-14-2 35-16,-11-2 4 15,-7-1 14-15,-5 0-9 0,2 0-7 16,5 0-14 0,10-6-28-16,10-2-42 0,11-2-107 15</inkml:trace>
  <inkml:trace contextRef="#ctx0" brushRef="#br0" timeOffset="77791.36">25270 8878 5 0,'0'0'8'16,"0"0"42"-16,0 0 21 15,0 0-30-15,0 0 20 16,0 0 1-16,-4-16-20 16,2 12-22-16,-1 2-8 15,0-3 8-15,-3 3-5 16,0-3-12-16,-3 3-3 15,2-2 19-15,-2 1-2 16,-2-1-14-16,1 1-2 16,3-1 7-16,-3 1 0 0,0 0 0 15,1 0 1-15,0 0-1 16,-1 2-7-16,-1-1 1 16,1 2-2-16,-5 0 1 15,1 0 0-15,-2 0 2 16,1 0-3-16,0 0 3 15,2 0-3-15,-5 4 1 16,-2 4 7-16,0 0-3 16,-1 0-2-16,3-3 2 15,3 2 6-15,3 1 1 16,-1 1-10-16,1 0 2 16,0 3-2-16,-3 0 2 0,3 2 2 15,-3 1 3 1,0 1-6-16,0 3 0 0,0 0-3 15,-3 2 1-15,2-3 0 16,0 2 0-16,2-4-1 16,-2 3 2-16,2-2-4 15,-1 0 8-15,2-2-9 16,4 1 3-16,0-2 0 16,6 0-3-16,3 2-6 15,0 0 8-15,0 4-5 16,0 0 6-16,0 0 2 15,2 1 6-15,1-3-6 0,1 2-2 16,-1-2 2 0,-2 0-1-16,1 1 3 0,1-4 0 15,1 2-4-15,2 0-5 16,3-3-17-16,3-1 21 16,0 3 1-16,3-1 4 15,0 2-1-15,-2-3 2 16,2 1 1-16,0-1-5 15,-1-2-1-15,-1 2 0 16,0-2 5-16,1-1-5 16,1 2 2-16,1-4 2 15,2 2-4-15,3-2 0 16,2 1 1-16,-1-3 0 16,2 2 13-16,-5-2-12 15,2-2 1-15,-2 4 2 0,1-2-3 16,-1 0-2-1,0 2 1-15,1-2 1 0,-1 0-2 16,2 0 2-16,2 0-2 16,-1 0 3-16,0 0-6 15,2-2 2-15,-3 0 1 16,3-1 0-16,0 0 0 16,1 1 1-16,1-3 3 15,-1 2-4-15,0-3 1 16,-2-1-2-16,-4 0-1 15,2 0 2-15,0 0 0 16,1 0-2-16,-4 0 0 16,-2-5 0-16,0 1 2 0,0-2 0 15,-3-1 0-15,2 0 3 16,-4-2-3-16,-1-3 4 16,-1 0-1-16,-3-2 4 15,2-3-7-15,-2-1 0 16,1 0-2-16,6 0 3 15,-2 0-2-15,1-1-1 16,-2 2-2-16,1-1 2 16,-1-1 4-16,0 1-4 15,0-2-2-15,-3-4 3 16,2 0 0-16,-5 1-8 16,1-2-1-16,-2 3 7 15,-3 1 3-15,1-2 1 16,-1 2-1-16,0-2 0 0,0 1-2 15,0 2 5-15,0 1-3 16,0 1 0-16,0 0 0 16,0 3-1-16,-3-3-1 15,-4 2-1-15,-1-2 3 16,-3 1 13-16,1-2-12 16,0 2 9-16,0-2-9 15,1 1 6-15,-2 4 0 16,2-1-6-16,0 4 4 15,-1 0-5-15,0 2-6 16,-2-1 3-16,-2 1 3 16,-2-1 2-16,-4 1-2 0,4-1 1 15,-2 3-4-15,3 0 3 16,0 1-1-16,0 0 1 16,-1 1 0-16,1 2 1 15,-1-1 1-15,0 1 0 16,-1-2-2-16,0 2-7 15,-4-1 7-15,1 1 5 16,-2 2-4-16,0-2-1 16,-2 3 0-16,1-1-1 15,-2 1 2-15,0 0-4 16,3 0 3-16,1 0 0 16,1 0 0-16,3 0-1 15,-1 0-2-15,1 0 2 0,2 0 2 16,-1 0 1-16,-2 1-2 15,2 3-1-15,-4-1-3 16,2-1 6-16,2 0-2 16,2 0 0-16,3-2 0 15,5 0 0-15,3 0 0 16,1 0-2-16,2 0 2 16,0 0 0-16,0 0 2 15,0 0-2-15,0 0-2 16,0 0 1-16,0 0 1 15,0 0-1-15,0 0 1 16,0 0 0-16,0 0 2 0,0 0 0 16,0 0-2-16,0 0 2 15,0 0-1-15,0 0 1 16,0 0 0-16,0 0-2 16,0 0-3-16,0 0 3 15,0 0 1-15,0 0-1 16,0 0-2-16,0 0 2 15,0 0 0-15,0 0-3 16,0 0 3-16,0 0 1 16,0 0-1-16,0 0 1 15,0 0 0-15,0 0 1 16,0 0 0-16,0 0-1 16,0 0-1-16,0 0 0 15,0 0 0-15,0 0-3 16,0 0-1-16,0 0 4 0,0 0 2 15,0 0-2-15,0 0 0 16,0 0 1-16,0 0-1 16,0 0 0-16,0 1-4 15,-1 2-29-15,-1 3-30 16,1 0 34-16,-4-2-128 16,-2-1-187-16</inkml:trace>
  <inkml:trace contextRef="#ctx0" brushRef="#br0" timeOffset="110527.34">3650 12184 338 0,'0'0'9'16,"0"0"-9"-16,0 0 0 0,0 0 15 16,0 0 44-16,0 0-46 15,0 0-10-15,-52-68 19 16,49 64-11-16,0 4 19 15,0 0-1-15,-4 0-20 16,-1 0-8-16,-4 0-2 16,-4 0 2-16,-2 2-1 15,-1 4 0-15,-2 1 1 16,4 0-1-16,-2 3-2 16,5-1-4-16,-2 3 6 15,1-2 0-15,2-2 2 16,4 0-1-16,1 3-1 0,0 3-9 15,0 4 8-15,-1 6 0 16,-3 3 1-16,-1 3 2 16,-1 1-2-16,2 0 1 15,2 1 3-15,1-2-3 16,0 1-1-16,0-1 0 16,3-2 0-16,6 5 0 15,0 0-3-15,0 2 2 16,0 2-1-16,15-1-3 15,9-3 5-15,9-3 0 16,10-4-3-16,6-2 3 16,9-5-24-16,5-2 16 15,4-6-28-15,6-1-10 16,-3-4-54-16,2-2-74 16</inkml:trace>
  <inkml:trace contextRef="#ctx0" brushRef="#br0" timeOffset="112623.12">16768 12140 100 0,'0'0'154'16,"0"0"-142"-16,0 0 78 16,0 0-12-16,0 0-25 15,0 0-15-15,4 0-16 16,-4 0-6-16,0 0-4 15,0 0-2-15,0 0 2 0,0 0-10 16,0 0-2-16,0 5-11 16,1 7 9-16,8 3 2 15,5 3 0-15,4 6 0 16,4 3 4-16,-1 5 3 16,4 7-4-1,-1 3 0-15,-2 5-3 16,-2 5 0-16,-7 0 3 0,-7 1-8 15,-4-3 10-15,-2-4-5 16,0 2 2-16,0-3-2 16,0 4-4-16,0 0 1 15,0 3 1-15,0-2-15 16,4 0 8-16,-1-3-12 0,-1-2 17 16,-2-6-20-1,0-2 12-15,0-5-1 0,0-7 3 16,-11-6 7-16,-6-2-9 15,-6-7 7-15,-5-3 3 16,-4-4-2-16,-5-3 4 16,0 0 9-16,-2 0-2 15,-3 0 7-15,-1 0-11 16,3 0-1-16,2 0-1 16,4 0-2-16,6 0 1 15,4 0 0-15,-1 0-2 16,1 3 0-16,0 0-24 0,-2 0 12 15,3 0-8-15,3-2-7 16,7 1-12-16,2-2-35 16,1 0-86-1</inkml:trace>
  <inkml:trace contextRef="#ctx0" brushRef="#br0" timeOffset="131598.21">25609 14308 610 0,'0'0'1'15,"0"0"-1"-15,0 0 40 0,0 0 13 16,0 0-30-16,0 0 2 16,0 0 32-16,-8-25-11 15,7 25-9-15,-1 0-1 16,1 0-7-16,-1 0-29 15,-1 7-16-15,-1 21-6 16,-1 12 22-16,-2 10 16 16,3 1-14-16,4-2 1 15,0-4 2-15,0-7-3 16,0-7-1-16,0-6-2 16,0-10 0-16,0-6 0 15,1-5-2-15,1-4-2 16,-2 0 5-16,4-4 4 15,-1-20-2-15,3-12 2 16,0-11-4-16,1-3 9 0,1-5-9 16,-2 4-2-16,0-2 2 15,0 3-3-15,3 7 2 16,5 3 1-16,6 5-8 16,-1 6 5-16,5 4-5 15,3 7-1-15,1 5-5 16,1 8 6-16,0 5 8 15,-4 0-4-15,-5 15 0 16,-3 13-4-16,-7 8 1 16,-1 3 7-16,-3-1 2 15,0 0 0-15,-2 1-2 16,-1-3 0-16,2 0 1 0,0-1 5 16,1-4-6-16,1-3 2 15,2-2-6-15,0-7 4 16,0-1-26-16,1-4-38 15,-4-4-29-15,-4-2-23 16,-2-8-132-16</inkml:trace>
  <inkml:trace contextRef="#ctx0" brushRef="#br0" timeOffset="131787.23">25755 14446 623 0,'0'0'15'16,"0"0"-12"-16,0 0 14 16,101-52 18-16,-65 41-16 15,-5 2-8-15,-5 6-11 16,-11 1-30-16,-9-1-121 16,-6-1-347-16</inkml:trace>
  <inkml:trace contextRef="#ctx0" brushRef="#br0" timeOffset="132177.6">26097 14215 660 0,'0'0'0'0,"0"0"5"0,0 0-4 15,107-6 32-15,-67 9-9 16,-2 14-1-16,-5 6-1 15,-4 2-12-15,-5 6-8 16,-3 0 1-16,-7-5-3 16,-4-1 0-16,-7-1-2 15,-2-7-1-15,-1-1-6 16,0-5 8-16,0-3-18 16,0-5-1-16,0-1-2 15,-1-2 22-15,-2 0 5 16,-3-9 21-16,2-10-23 0,1-4-3 15,3-4 7-15,0 0 7 16,3 1 5-16,11 0-17 16,0 2 6-16,2 5-7 15,2-1 2-15,0 4 0 16,-3 5-6-16,1 3-12 16,-4 6-64-16,3 0-87 15,-4 2-197-15</inkml:trace>
  <inkml:trace contextRef="#ctx0" brushRef="#br0" timeOffset="132545.09">26786 14150 125 0,'0'0'367'16,"0"0"-364"-16,0 0 7 15,-94 27 17-15,65 0 22 16,3 3-15-16,5 2-8 15,9-2-11-15,7-4-15 16,5-3-11-16,2-6 7 16,14-6 4-16,4-5 0 15,-1-6-7-15,-4 0 7 16,-1-6 32-16,0-14-8 16,-2-5 10-16,-1-1-34 15,-4-2 1-15,-2 5 8 0,-4 6-5 16,1 5 7-1,-2 6-6-15,0 6 25 0,1 0-30 16,2 6-24-16,0 13 16 16,3 9 6-16,0-1 4 15,2 1 3-15,5-1-4 16,5-5-1-16,7-2-29 16,6-9-68-16,-1-9-182 15</inkml:trace>
  <inkml:trace contextRef="#ctx0" brushRef="#br0" timeOffset="132979.07">27111 14135 549 0,'0'0'39'16,"0"0"-39"-16,0 0 56 16,0 0-37-16,-82-13-12 15,51 31 7-15,-1 8 18 16,10 6 6-16,6 3-31 15,11-3-7-15,5-3-4 16,3-5 0-16,15-5 0 16,3-7-3-16,0-4 5 15,3-8-2-15,2 0 2 16,4-12 4-16,2-12 11 16,-1-8-7-16,-3-8 4 15,-4-7 6-15,-6-5-13 16,-6-4 2-16,-6-6-3 0,-6-2-1 15,0-2-1-15,0 4-3 16,0 11 2-16,0 15 2 16,0 17 3-16,0 12 1 15,0 7-5-15,0 4-4 16,0 30-22-16,0 17 26 16,0 12 0-16,-2 6 11 15,2-5-1-15,-1-4-10 16,1-3 11-16,0-3-11 15,0-4-4-15,0-6-38 16,6-7-64-16,12-10-84 16</inkml:trace>
  <inkml:trace contextRef="#ctx0" brushRef="#br0" timeOffset="133668.54">27590 14249 111 0,'0'0'261'16,"0"0"-210"-16,0 0 42 15,0 0-17-15,0 0-38 16,0 0-24-16,0-3-7 16,0 3 8-16,0 0-3 15,0 0 17-15,0 0 1 0,0-1-9 16,0 0 2-16,0-2-15 16,0 3 5-16,0-5-7 15,14-2-4-15,12-3 9 16,13-2-8-16,18-1-1 15,13 1 2-15,8-4 4 16,8 3-2-16,6-1-6 16,6-2-1-16,0-2-3 15,-1 0 7-15,-9-3-6 16,-11 1-24-16,-11 1-5 16,-12 4 10-16,-12 2 1 15,-14 4 16-15,-9 0 4 16,-10 5 1-16,-6 1 8 0,0 1 13 15,-3 2-9 1,3 0-11-16,-1 0-2 0,-2 0-2 16,3 0 2-16,-3 0-3 15,3 0-6-15,-1 0-5 16,-1 0 2-16,-1 6-24 16,0 5-55-16,0-6-122 15</inkml:trace>
  <inkml:trace contextRef="#ctx0" brushRef="#br0" timeOffset="135565.34">29106 13572 330 0,'0'0'28'0,"0"0"-7"0,0 0 43 16,0 0-16-16,0 0-19 15,0 0-15-15,3-64 22 16,-3 54-17-16,-8 1-18 15,-6-2 5-15,-1 5-10 16,-3 0 5-16,3 4-1 16,0 2 7-16,1 0 1 15,4 0-8-15,-2 8 12 16,3 6-11-16,1 4 1 16,1 2 3-16,3 1-5 15,-2 6 4-15,1 1-4 16,2 7 5-16,0 3-5 15,3 3 0-15,0 0 0 0,2 1 1 16,10 1-1 0,1-4 7-16,2 3-4 0,1-3-3 15,-2-2 0-15,1 0 2 16,-3-5 3-16,-3-5-4 16,-1-5-1-16,-3-4-22 15,-2-4-31-15,-1-5-9 16,-2-6-115-16</inkml:trace>
  <inkml:trace contextRef="#ctx0" brushRef="#br0" timeOffset="135734.54">29019 13994 461 0,'0'0'1'15,"0"0"0"-15,0 0 32 16,91-19-3-16,-62 18-11 15,-1-1-13-15,-3 1-6 16,-1-4-65-16,-4 0-180 16</inkml:trace>
  <inkml:trace contextRef="#ctx0" brushRef="#br0" timeOffset="136054.53">29331 13765 496 0,'0'0'2'0,"0"0"-1"16,0 0 35-16,-84 57 2 0,61-21-17 16,7 1-1-16,6-6-2 15,10-7-18-15,0-8-7 16,5-5 5-16,14-8 2 16,6-3-6-16,2 0 6 15,1-19 4-15,-2-5-4 16,-2-5-6-16,-5-2-10 15,-7 1 7-15,-4 7 5 16,-2 11 4-16,-6 6 23 16,1 6-8-16,2 0-15 0,0 21-14 15,3 7 14 1,0 6 12-16,3-4-7 0,3-5 0 16,0-5-5-16,4-6-55 15,-2-9-105-15</inkml:trace>
  <inkml:trace contextRef="#ctx0" brushRef="#br0" timeOffset="136550.66">29644 13672 570 0,'0'0'16'0,"0"0"-13"15,0 0 21-15,0 0-8 0,-86 76-11 16,77-47-4-1,9-6-1-15,0-7-38 0,4-8 4 16,10-8 10 0,5 0-2-16,-1-16 16 0,2-6 10 15,-5 0 25-15,-5 5-6 16,-6 7 16-16,-2 6 14 16,-2 2 4-16,0 2-30 15,0 0-23-15,0 13-17 16,0 14 17-16,0 8 14 15,0 2-10-15,0 1-3 16,0 0 13-16,7 1-10 16,7 0 10-16,-5-2-13 15,-3 0 5-15,-3 0-5 0,-3-5-1 16,0-2-9-16,-2-4-31 16,-10-8 37-16,-3-7-13 15,-1-3 4-15,1-7 12 16,3-1 5-16,0-1-2 15,3-17 6-15,2-4-9 16,4-5 0-16,3-3 0 16,0 2 0-16,9 0 0 15,13 1-7-15,5 4-5 16,4 0-11-16,0 1-54 16,-4 1-43-16,-5-3-298 15</inkml:trace>
  <inkml:trace contextRef="#ctx0" brushRef="#br0" timeOffset="136898.85">29886 13669 567 0,'0'0'5'0,"0"0"-2"16,-92 51-2-16,66-13 12 15,10 6-2-15,8 0-1 16,7-7-5-16,1-8-5 15,4-7 0-15,16-8 2 16,1-7-2-16,3-7-4 16,-1 0-7-16,-3-9 11 0,1-14 22 15,-7-4 5-15,-3-4-13 16,-3 0-9-16,-5 3 5 16,-3 7 12-1,0 11 22-15,0 6-4 0,0 4-16 16,0 0-24-16,0 8-24 15,4 12 13-15,5 5 11 16,-2 3 3-16,4-5-3 16,4-2-2-16,1-2-5 15,5-4-50-15,-6-6-70 16,-3-9-345-16</inkml:trace>
  <inkml:trace contextRef="#ctx0" brushRef="#br0" timeOffset="137215.57">30146 13665 258 0,'0'0'261'0,"0"0"-261"16,0 0 22-16,0 0 37 15,98 37-48-15,-80-11 3 16,-6 4-12-16,-6 1 0 15,-4-5-2-15,-2-5-6 16,0-8-11-16,0-4 13 16,-8-6 4-16,0-2 0 15,-2-1 7-15,1-3 42 0,2-10-12 16,-1-9-31-16,4 1 0 16,1 1-2-16,3 2 9 15,0 4-13-15,0 2-2 16,6 0-19-16,6 1-34 15,4 1-89-15,2-3-202 16</inkml:trace>
  <inkml:trace contextRef="#ctx0" brushRef="#br0" timeOffset="137519.24">30487 13577 150 0,'0'0'484'16,"0"0"-472"-16,0 0-3 0,-91 45 9 15,63-15-4-15,4 1-9 16,11-3 2-16,5-3-7 16,8-8-5-16,0-4-10 15,0-4 11-15,14-9 3 16,8 0-2-16,3-4 3 16,0-15 8-16,-5-2 10 15,-4 0-1-15,-5 7-16 16,-5 4-1-16,-3 7 6 15,-3 3 14-15,0 0-20 16,2 1-10-16,-1 15 2 16,2 5 6-16,3-1 0 0,0-4-3 15,6-4-43-15,7-10-104 16,5-2-317-16</inkml:trace>
  <inkml:trace contextRef="#ctx0" brushRef="#br0" timeOffset="137842.29">30754 13519 224 0,'0'0'336'0,"0"0"-330"15,0 0 39-15,0 0-14 16,0 0-25-16,0 0-4 16,-76 32-2-16,73-17-5 15,3 1 5-15,0 0-1 0,0 0 1 16,8 1 1-1,7 2-1-15,-2 0 8 0,5 3-2 16,-3 1-6-16,0-3 5 16,-5-1-5-16,-5 0-4 15,-5-1 1-15,0 0 1 16,-2-2 2-16,-17-1 9 16,-11 0-1-16,-7-1 16 15,-6-3-6-15,-6-1-8 16,-3-4-10-16,-3-2 0 15,-9-4-73-15,-10 0-453 16</inkml:trace>
  <inkml:trace contextRef="#ctx0" brushRef="#br0" timeOffset="138823.17">27903 13590 101 0,'0'0'206'0,"0"0"-176"0,0 0 39 16,0 0-15-16,0 0-12 15,0 0-28-15,2-34 14 16,-2 34-14-16,0 0-14 15,0 19 0-15,0 10 21 16,0 10 7-16,1 2-28 16,2 2 9-16,2 1-8 15,1-3 6-15,-2-4-6 16,1-3-1-16,-1-9 0 16,-1-7-12-16,3-5-22 15,-1-5-24-15,0-7-86 16,0-1-233-16</inkml:trace>
  <inkml:trace contextRef="#ctx0" brushRef="#br0" timeOffset="139223.1">28172 13591 282 0,'0'0'105'15,"0"0"-83"-15,0 0-18 16,0 0 18-16,0 0-11 16,0 0-9-16,-81 30 2 0,69-12-3 15,6-2-2-15,4 1-3 16,2 0-16-16,0-2 18 16,10 0-3-16,5-3 5 15,3 0 0-15,2-2 1 16,3 3-1-16,-1-1 1 15,-2 0 2-15,-8 0-3 16,-8 1-3-16,-4-2 0 16,0 3-9-16,-7 0 10 15,-13 0 2-15,-1-1 11 16,-7-3 4-16,0 1-14 16,2-5 11-16,4-3 4 15,7-3-1-15,3 0-11 16,3 0-2-16,2 0 2 15,1 0-4-15,0-9-36 0,5-2-31 16,-1-5-146-16</inkml:trace>
  <inkml:trace contextRef="#ctx0" brushRef="#br0" timeOffset="139452.32">28084 13620 429 0,'0'0'0'0,"0"0"3"0,0 0 27 16,0 0 8-16,112-16-11 16,-66 14-5-16,8-3 3 15,-3 2-22-15,-2 0-3 16,-7-1-72-16,-5 0-267 15</inkml:trace>
  <inkml:trace contextRef="#ctx0" brushRef="#br0" timeOffset="140970.32">28988 14209 224 0,'0'0'33'0,"0"0"-7"0,0 0 49 16,0 0-62-16,0 0-13 15,0 0-14-15,-1-1 6 16,1 1 8-16,1 1 10 15,2 2 5-15,-1-1 6 16,-2-1-6-16,0-1-3 16,0 0-4-16,0 1-5 15,0 2 6-15,1 2-4 16,-1 2 13-16,3 3-15 16,-2 4 14-16,-1 3-3 15,0 1 5-15,0 2-12 16,0 0 3-16,0 1-9 15,-8 0 9-15,0-2-8 0,0 1-2 16,1 0 1-16,0 1 2 16,1 2 12-16,1 2-7 15,-1 2-7-15,-1 1 6 16,-5 6-2-16,-2-1-4 16,-3 0-1-16,0 1 4 15,-2-2-4-15,3-3 3 16,2 2-4-16,3 0 3 15,1 1 1-15,3 3-3 16,1-5 0-16,2 2 0 0,0-2 0 16,1-7 3-16,-3-3-3 15,5-5-1-15,-2-5 1 16,3-2 1-16,0-4-1 16,0-1-14-16,0 0 12 15,0-1 2-15,0 1 2 16,0 0-2-16,0 0-3 15,0 0-51-15,0-2-22 16,-5-1-274-16</inkml:trace>
  <inkml:trace contextRef="#ctx0" brushRef="#br0" timeOffset="141510.09">28536 15054 389 0,'0'0'76'16,"0"0"-74"-16,0 0 22 15,0 0-24-15,0 0 11 16,0 0 26-16,30 25-2 15,-20-13-21-15,1 3-3 16,2-3-7-16,-1-1 4 16,3-3-8-16,1-2 2 15,8-2-1-15,4-4 1 16,8 0 3-16,2 0-5 16,1 0-6-16,-1-10-5 15,-5 2 11-15,-3-3 0 0,-3 3 5 16,-5 2-4-1,2-1-2-15,-5 1 3 0,-4 5-5 16,0-1 4-16,-1 1-2 16,-4 1-19-16,2-1-19 15,-4 1-88-15,-5-2-213 16</inkml:trace>
  <inkml:trace contextRef="#ctx0" brushRef="#br0" timeOffset="142148.06">29073 14929 211 0,'0'0'78'16,"0"0"-54"-16,0 0 12 15,0 0-30-15,0 0 16 16,0 0 10-16,0 0 5 16,-3 0-16-16,-2 0 12 0,-1 4-8 15,-1 4-9 1,-2 6 10-16,-1-1-21 0,-4 6 8 16,-1-1-12-16,-7 2 0 15,-5 2-1-15,-4-3 6 16,-5 1-2-16,2-2-2 15,2-2-2-15,6-2 0 16,3-1 3-16,5-1-3 16,3 1 1-16,5-1-1 15,2 0-7-15,1-4-41 16,4-2-32-16,0-4-114 16</inkml:trace>
  <inkml:trace contextRef="#ctx0" brushRef="#br0" timeOffset="144215.07">29376 14569 301 0,'0'0'0'16,"0"0"45"-16,0 0 49 16,0 0-45-16,0 0-19 15,0 0-9-15,-51-45 31 16,48 37-30-16,2 2-2 15,1-1-10-15,0 1-3 16,0 2-7-16,0 0-22 16,1 2 22-16,10 1 3 15,4 1 4-15,1 0-4 0,6 3-2 16,-1 11 1-16,-3 5-1 16,-3 5-1-16,-6 2 2 15,-3 3-2-15,-6-1-3 16,0 1 0-1,-1 0 3-15,-18-2 0 0,-4-4 3 16,-3 0 14-16,-2-4-17 16,1-7 2-16,3-4-1 15,5-3 8-15,3-4-5 16,5-1 7-16,4 0-4 16,0 0 12-16,0-9-19 15,3-4-8-15,2 0 8 16,2 1-6-16,0 4 5 15,0 1-7-15,0 1 1 0,10 2-4 16,4 3 9-16,2 1 2 16,1 0 0-16,1 8 7 15,0 10-13-15,3 5 12 16,-1 5-6-16,-2-1 1 16,3 0 6-16,-4-6-7 15,-1-3-25-15,1-5 12 16,-6-6-14-16,3-4-51 15,-2-3-115-15</inkml:trace>
  <inkml:trace contextRef="#ctx0" brushRef="#br0" timeOffset="144574.18">29688 14634 472 0,'0'0'0'0,"0"0"0"16,0 0 29-16,0 0-12 16,0 0-6-16,-32 93 7 15,32-73-9-15,0-3-6 16,0-7-3-16,16-4-4 16,12-6-37-16,9 0-12 15,6-14-21-15,1-6-20 0,-4-3 77 16,-11-3 17-1,-10 3 24-15,-13 1 3 16,-6-1-3-16,0 5 84 0,-17 3-31 16,-7 5-28-16,-4 5-12 15,-3 3-11-15,-4 2-5 16,-2 0-15-16,-1 6 4 16,2 6-10-16,0 7-18 15,3 2-67-15,3 0-81 16,3 2-239-16</inkml:trace>
  <inkml:trace contextRef="#ctx0" brushRef="#br0" timeOffset="145427.96">28555 15533 422 0,'0'0'32'16,"0"0"-8"-16,0 0-24 15,27 72 54-15,-24-41-14 16,-1 1 2-16,-2-2-21 16,0-10-11-16,0-7-7 15,1-5 2-15,-1-6-2 16,2-2-1-16,-2 0 10 15,1 0 28-15,5-10 3 0,1-9-8 16,3-9-30-16,0-6-1 16,3-3 2-16,-1 0-5 15,-1 0-1-15,-2 5 1 16,0 6 3-16,-2 7-2 16,0 11 1-16,-1 2-3 15,2 4-9-15,5 2 8 16,5 0 0-16,6 0 1 15,4 14-2-15,2 7 2 16,-3 3 0-16,-4 4-6 16,-7 0 5-16,-8 2-5 15,-7 0-2-15,-1 1-14 0,0-2 3 16,0 4-8-16,-6-1-18 16,-3-2-68-16,-6-2-238 15</inkml:trace>
  <inkml:trace contextRef="#ctx0" brushRef="#br0" timeOffset="145966.1">28685 15975 376 0,'0'0'149'15,"0"0"-149"-15,0 0 0 16,0 0 9-16,0 0-2 16,0 0-1-16,18-32-1 0,-18 32 10 15,0 0-9-15,0 0 6 16,0 11 3-16,0 14 29 16,-6 8-11-16,-9 9-9 15,-1 5-6-15,-7 4-12 16,-3 1-1-16,-6 3 5 15,1-2-5-15,1-3-5 16,3 0 8-16,5-4-8 16,4-4 2-16,4-1 6 15,3-6-4-15,2-3 2 16,1-3-1-16,-1-5-5 16,3-4 2-16,3-3-3 15,0-9 1-15,3-2-18 16,0-6-5-16,0 0 12 15,0 0-23-15,0-10-57 0,0-7-236 16</inkml:trace>
  <inkml:trace contextRef="#ctx0" brushRef="#br0" timeOffset="146350.92">28309 16552 586 0,'0'0'62'0,"0"0"-57"0,0 0 26 16,0 0 4-1,0 0-29-15,0 0-6 0,3-15-2 16,-1 19-6-16,-2 9 8 16,0 4 0-16,0 2 0 15,0 2 6-15,0 1 4 16,0-4-7-16,0-1-3 15,0-4 5-15,0-1-5 16,0-1 0-16,0-3 0 16,5 0-2-16,6-2 1 15,6-3-12-15,8-3 9 16,5 0 1-16,6 0 4 16,5-9-3-16,0 1 2 15,-1-2 0-15,3 0 0 16,-1 4-3-16,0 0 3 15,2 3-5-15,-3 2-32 0,-7-2-153 16</inkml:trace>
  <inkml:trace contextRef="#ctx0" brushRef="#br0" timeOffset="147143.75">27827 17272 616 0,'0'0'40'16,"0"0"-38"-16,0 0-4 16,0 0 2-16,0 0 0 15,-18 95 22-15,9-58-11 0,2-4 2 16,4-7-11-16,2-8-2 15,1-7 4-15,0-4-3 16,0-7 0-16,0 0 5 16,0-4 9-16,1-21 49 15,12-7-54-15,2-8-10 16,3-9-14-16,-1-2 1 16,4-12-10-16,4 0 0 15,0 9 8-15,-1 13 10 16,2 18 5-16,0 13 0 15,1 10-3-15,3 0 3 16,-3 22 0-16,-9 10 0 16,-9 7-7-16,-9 3-32 0,-3-9-14 15,-18-8-22-15,-1-8 61 16,0-8 14-16,0-4 0 16,-3 0 46-16,1-4-43 15,6 2 6-15,6-3 4 16,9 0-13-16,3 0-12 15,0 0-70-15,16 3 40 16,6 1 42-16,3 4 9 16,0 1-1-16,-3 5-8 15,-5 4 1-15,-2 1 3 16,-6-1-3-16,-8 1-1 16,-1-2-9-16,-6 0 4 15,-14-2 5-15,-6-4 7 16,1-1 21-16,-5-2 7 0,1-5 7 15,6 0-6-15,2-3 4 16,7 0-18-16,1 0-20 16,7 0-2-16,2-3-5 15,4-8-71-15,0-3-26 16,17-1-201-16</inkml:trace>
  <inkml:trace contextRef="#ctx0" brushRef="#br0" timeOffset="147477.01">28250 17259 600 0,'0'0'0'15,"0"0"1"-15,0 0 26 16,-36 78-18-16,33-52-2 16,3-5-7-16,0-1 0 15,4-8-1-15,11-5 1 16,2-4-2-16,5-3 0 15,2-3-7-15,-3-14-24 16,0-3 18-16,-9-1 6 16,-4-1 1-16,-5 3-15 15,-3 1-5-15,0 10 28 16,0 3 2-16,0 5 58 16,0 0-60-16,0 11-3 15,0 10 3-15,0 8 27 16,0-3-23-16,9-2 7 0,2-2-11 15,1-8-63-15,1-11-129 16</inkml:trace>
  <inkml:trace contextRef="#ctx0" brushRef="#br0" timeOffset="147678.2">28582 17248 593 0,'0'0'1'16,"0"0"4"-16,-52 75 10 16,48-47 2-16,4 0-14 15,0-1 5-15,4-4-9 0,14-3 1 16,6-6 0 0,2-4-16-16,7-8-33 0,3-2-118 15</inkml:trace>
  <inkml:trace contextRef="#ctx0" brushRef="#br0" timeOffset="148066.04">28910 16968 678 0,'0'0'0'0,"0"0"-1"15,0 0 1-15,0 0 7 16,-23 100 6-16,5-43-3 0,4 1-7 15,0-4 1-15,3-11-4 16,3-8-2-16,4-8-1 16,4-10-13-16,0-6-27 15,0-7 27-15,0-4 16 16,0 0 8-16,0 0-8 16,1-11-12-16,8-9 11 15,4 0-1-15,0 1 2 16,2-1 0-16,4 8 0 15,0 5-11-15,1 7 9 16,-4 0 2-16,-2 5 8 16,-4 13-5-16,-3 5 0 0,-3 3 8 15,-3-2-7 1,-1-2 3-16,0-5-2 0,2-5-2 16,-2-1-6-16,3-4 1 15,1-3-3-15,5-4-75 16,0 0-275-16</inkml:trace>
  <inkml:trace contextRef="#ctx0" brushRef="#br0" timeOffset="148385.67">29114 17199 576 0,'0'0'17'15,"0"0"-9"-15,0 0 19 0,0 0 0 16,-69 81 4-1,51-50-24-15,3-5 4 0,7-5-11 16,8-6-2-16,0-5 0 16,0-7-4-16,0-3 6 15,14 0 0-15,8-13 0 16,5-9 1-16,-5-4-1 16,-5 2 0-16,-6 4-15 15,-4 7 6-15,-6 8 9 16,-1 5 24-16,0 0-24 15,0 14-16-15,0 10 16 16,0 5 11-16,0 0-8 0,0-5-3 16,0-3-44-1,0-13-102-15,0-6-214 0</inkml:trace>
  <inkml:trace contextRef="#ctx0" brushRef="#br0" timeOffset="148645.87">29213 17235 465 0,'0'0'69'0,"0"0"-49"16,0 0 39-16,0 0-36 15,0 0 29-15,57 75-36 16,-50-51 3-16,-5-3-19 16,-2-3-2-16,0-8-8 15,0-6-13-15,0-2 23 16,0-2 2-16,-2 0 5 0,1 0 21 15,1-6-28 1,0-10 0-16,0-2-6 0,1-1-16 16,11 1 10-16,2 4-11 15,2 3-2-15,0 4-64 16,-2 1-167-16</inkml:trace>
  <inkml:trace contextRef="#ctx0" brushRef="#br0" timeOffset="148886.98">29471 17252 525 0,'0'0'168'0,"0"0"-168"15,0 0 9-15,0 0 1 0,-83 56-5 16,72-40-1-16,5-6-3 16,3-3-2-16,3-3-14 15,0-4 1-15,0 0 4 16,14 0 10-16,4 2 7 15,0 0-6-15,-2 3-1 16,-4-1 0-16,3 3-42 16,-2-3-62-16,4 0-93 15,-2-3-136-15</inkml:trace>
  <inkml:trace contextRef="#ctx0" brushRef="#br0" timeOffset="149100.12">29592 17365 280 0,'0'0'209'0,"0"0"-176"0,0 0 72 16,0 0-45-16,0 0-24 16,0 0-10-16,32-67-21 15,-31 52 3-15,1 9-7 16,-2 2 20-16,0 4-11 16,0 0-10-16,0 4-38 15,-2 12 38-15,-4 5 15 16,1 2-15-16,1-4 0 15,4-2-31-15,0-6-35 16,0-5-50-16,12-6-96 16</inkml:trace>
  <inkml:trace contextRef="#ctx0" brushRef="#br0" timeOffset="149391.07">29734 17324 473 0,'0'0'88'0,"0"0"-29"16,0 0-22-16,0 0-31 15,0 0 0-15,0 0 14 16,-3 18-16-16,3-6-4 16,0-3-8-16,0 5 7 15,13 2 1-15,7-3 0 16,2 7-9-16,-1-3-30 16,-4 2-4-16,-6-2-4 15,-8-3-14-15,-3-3-24 16,-6-5-34-16,-17-2 119 0,-7-4 45 15,-2 0 3-15,6 0 28 16,3 0-27-16,8-5 1 16,6-5-40-16,5-6-10 15,4-4-79-15,0-3-173 16</inkml:trace>
  <inkml:trace contextRef="#ctx0" brushRef="#br0" timeOffset="149599.21">30031 17070 467 0,'0'0'122'0,"0"0"-122"0,-5 102 26 16,-5-49 31-16,-3 3-13 16,2-2-21-16,2-6 1 15,0-4-19-15,5-9-5 16,2-7-1-16,-1-6-40 15,0-10-60-15,3-10-102 16,0-2-208-16</inkml:trace>
  <inkml:trace contextRef="#ctx0" brushRef="#br0" timeOffset="149731.88">30013 17423 520 0,'0'0'46'15,"0"0"-6"-15,0 0 50 0,95-27-52 16,-54 20-25-16,5 1-13 15,6 2-3-15,-1-2-81 16,-6-2-152-16</inkml:trace>
  <inkml:trace contextRef="#ctx0" brushRef="#br0" timeOffset="151652.51">28940 16164 365 0,'0'0'5'0,"0"0"66"16,0 0 36-16,0 0-79 15,0 0-28-15,0 0 0 0,5-22 26 16,8 16-26 0,5 1 20-16,-1 3 6 0,2 0-2 15,0 2-14-15,-5 0-10 16,-1 4 0-16,-6 9-1 16,-5 1-1-16,-2 3-2 15,0 0 4-15,-13 2 4 16,-5-4 5-16,-5-1-7 15,0-4 2-15,1-1-2 16,3-6-2-16,3 2 5 16,5-4 0-16,5 1-3 15,5-2-2-15,1 0 2 0,0 0-2 16,0 0-8-16,0 0-10 16,3 0 5-16,7 0 13 15,7 0 7-15,1 0-6 16,1 0 9-16,2 6-10 15,-5 5 1-15,1 4-1 16,-8 6-1-16,-5 2-8 16,-4 1-7-16,0 0 2 15,-9-1 14-15,-10-5 3 16,-4-2-3-16,-4-5 3 16,-4-5-1-16,-2 0 4 15,-1-3 3-15,-3-3-7 16,1 0 2-16,5 0 2 0,4 0-1 15,10-6-5 1,7-6 0-16,9 4-10 0,1-2 2 16,0 2-16-16,11 4-18 15,7 0-19-15,6 0 16 16,2 0-66-16,2-2-169 16</inkml:trace>
  <inkml:trace contextRef="#ctx0" brushRef="#br0" timeOffset="152132.48">29344 16197 406 0,'0'0'9'0,"0"0"-9"16,0 0 26-16,0 0-17 15,0 0 2-15,0 0 10 16,-86 27 11-16,75-12 9 16,-2 2-3-16,4 3-21 15,3 0-4-15,3-1-9 16,3 1-2-16,0-1-4 16,0-6-3-16,3-1-1 15,9-4 6-15,4-5 1 16,1-1-1-16,4-2-4 15,4 0 2-15,0-11-7 0,1-3 9 16,-1-4 0 0,-2-2 1-16,-7-1-1 0,-6-1 14 15,-6 0-14-15,-4 2-1 16,0 0 1-16,-15 2-12 16,-2 3 12-16,-2 4 0 15,1 2 12-15,-4 5 8 16,-2 2-12-16,0 2-7 15,1 0-1-15,4 0 3 16,5 2-7-16,3 5 4 0,0 0-15 16,2 4-52-1,-4-4-50-15</inkml:trace>
  <inkml:trace contextRef="#ctx0" brushRef="#br0" timeOffset="152265.32">29386 16109 508 0,'0'0'0'0,"0"0"-352"16</inkml:trace>
  <inkml:trace contextRef="#ctx0" brushRef="#br0" timeOffset="159368.07">29069 15544 387 0,'0'0'67'16,"0"0"-42"-16,0 0 42 0,0 0-5 16,0 0-38-16,0 0 8 15,0 0 1-15,0 0-15 16,0-1-10-16,0 2-7 16,0 11 11-16,0 5 39 15,0-2-33-15,7 2-7 16,4-4-11-16,5-2 1 15,9-4-1-15,8-6 2 16,9-1 6-16,13 0-6 16,9-6 6-16,12-9-8 15,6-5-17-15,5-3 8 16,1 0-15-16,-3 6 20 16,-7 3 4-16,-1 3 6 0,-8 2-4 15,-7 3-1-15,-7 0-1 16,-8 0 1-16,-10 4-3 15,-7 2-31-15,-9 0-16 16,-8 0 10-16,-8 0-62 16,-5 0-44-16,0 0-147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48:22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10200 1116 321 0,'0'0'26'0,"0"0"-26"15,0 0 0-15,0 0 0 0,0 0 62 16,0 0-21-16,0 0 3 16,-22-42-14-16,22 39-15 15,0 3 15-15,0 0-24 16,0 0 4-16,0 0-9 16,0 0-1-16,0 0 1 15,0 0-1-15,0 0 0 16,8 0 1-16,9 0 6 15,4 0-5-15,3 0 0 16,2 3-1-16,4-3 1 16,5 0-2-16,2 1 1 15,8-1-1-15,13 0 6 0,12 0-4 16,9 0 12 0,5 0-8-16,5 1-1 0,2 4-4 15,5-1-1-15,4 0 2 16,-3-1 4-16,-3-1-5 15,-3 0-1-15,-5 1-3 16,-1-3 3-16,-4 0 5 16,2 0-2-16,5 0-5 15,-1 0 2-15,-1 0-1 16,-3 0 1-16,-3 0-2 16,-1-1 2-16,0 1 0 15,-7 0 3-15,-5 0-2 16,-3 0-1-16,-7 3 0 0,6 2-2 15,2-3-1-15,4-2 3 16,4 0 0-16,7 0 1 16,7 0 2-16,0 0-3 15,2-3 1-15,-2 1-2 16,-6 2 2-16,-3 0-2 16,-5 0 1-16,-9 0-1 15,-6 0 1-15,-7 3 0 16,-3 2 0-16,-3-3 0 15,2-1 5-15,0-1-10 16,2 0 3-16,-2 0 2 16,2 0 4-16,-3 0-4 0,-1 0-2 15,0 0 2 1,1 0 0-16,-1 0 3 0,2 0-1 16,2 5-4-16,2-1 4 15,3 1-4-15,5 1 2 16,4 0-1-16,4-2 1 15,8-3-1-15,-1-1 1 16,3 3-1-16,-3-3 2 16,-5 0-2-16,-7 0 1 15,-3 0-4-15,-7 0-2 16,-6 0 6-16,-1 0 0 16,-2 0 4-16,3 0-4 15,1-4-3-15,2-2 1 16,0 0 4-16,2 0-3 15,-1 3 4-15,-2 0-3 0,-3 2 0 16,-5-1 2-16,-2 1-2 16,-3-1 2-16,-3 1 1 15,-5-1-3-15,-4 2 1 16,-6-3-2-16,-1 3 1 16,-4-2 0-16,-3 2 2 15,-5-1-2-15,0-1 0 16,-4 2 1-16,0 0 1 15,0 0-4-15,0 0 0 16,0 0-25-16,0 0-20 16,0 0 21-16,0 0 19 15,0 0-32-15,0 0-54 0,4-8-89 16</inkml:trace>
  <inkml:trace contextRef="#ctx0" brushRef="#br0" timeOffset="18938.5">13291 5078 325 0,'0'0'0'0,"0"0"-23"15,0 0 23-15,0 0 2 16,0 0 49-16,0 0-17 15,0 0-7-15,0 0 6 16,-57-5 1-16,57 5-10 16,0 0-6-16,0 0-1 15,0 0 0-15,0 0-13 16,0 0-1-16,0 0 0 0,0 0-3 16,0 0 0-1,2 0 0-15,15-1 3 0,8 1-2 16,12-2 1-16,12 0-1 15,9 2 0-15,11 0 5 16,9 0-6-16,2 0-2 16,8 0 2-16,2 0 2 15,-1 5 0-15,2 0 0 16,2-4-2-16,5 2 0 16,2 0-1-16,6 1 0 15,-3-1 2-15,0-1-1 16,3 3 2-16,0 0-2 15,1 0 0-15,-7 1-9 16,-4-4 9-16,-10-2 1 16,-8 4-1-16,-5-3 0 0,-10 0 0 15,-8 2 1 1,-10 0-1-16,-11 0 0 0,-10 0-4 16,-12 0-6-16,-10-2-39 15,-2 1-28-15,-5-2 52 16,-18 1-4-16,-15 2-119 15</inkml:trace>
  <inkml:trace contextRef="#ctx0" brushRef="#br0" timeOffset="19406.55">13370 5492 358 0,'0'0'0'15,"0"0"-6"-15,108-8 6 16,-47-3 0-16,6-1 6 0,9 0-6 16,9 1 6-1,11-2 0-15,7 2 33 0,12 0-8 16,11 0-26 0,7-2-2-16,9 0-2 0,1 0 6 15,-2 2-3-15,-3 0 10 16,-10 1-6-16,-7 2-4 15,-12 1 2-15,-11 1-5 16,-8 2 4-16,-9-1-4 16,-10 0 0-16,-10 3-2 15,-14-3-6-15,-14 0-16 16,-13 1-1-16,-8 0-44 16,-9-1-23-16,-3-2 9 15,0-2-121-15</inkml:trace>
  <inkml:trace contextRef="#ctx0" brushRef="#br0" timeOffset="32088.38">19107 5622 273 0,'0'0'19'16,"0"0"-19"-16,0 0 12 16,-97-41 23-16,73 38-4 15,3 2 0-15,0 1-17 16,1 0 26-16,3 0-13 15,2 0 2-15,0 5-13 16,-1 4-2-16,-2 3 1 0,-5 7-11 16,-2 5-2-1,0 3 10-15,4 0-6 0,3 1 1 16,7-3-7-16,8 0 0 16,3 2 1-16,0 2 6 15,0-2-6-15,11 2 0 16,8 2 1-16,6 2-2 15,1 1 10-15,1 3-8 16,0 1 8-16,-2-1-8 16,-3 1 0-16,-2-3 2 15,-2 2 4-15,-5-3-7 16,1-1 0-16,-5-3 13 16,-3-3-9-16,-2-5-5 15,-1-6 0-15,0-2 0 0,-3-3 2 16,0-2-4-16,0-4-12 15,0 0-5-15,0-2-30 16,-10-3-38-16,-4-2-221 16</inkml:trace>
  <inkml:trace contextRef="#ctx0" brushRef="#br0" timeOffset="32255.29">18885 6261 288 0,'0'0'51'0,"0"0"14"16,0 0-55-16,0 0-1 15,0 0 10-15,79-77-3 16,-47 64 5-16,4 1-5 16,-1 0-16-16,-3 4 0 0,-2 1-1 15,-4 4-63-15,-6-3-99 16</inkml:trace>
  <inkml:trace contextRef="#ctx0" brushRef="#br0" timeOffset="32604.56">19505 5504 461 0,'0'0'7'15,"0"0"-7"1,0 0 10-16,0 0-10 0,0 0-4 15,0 0 4-15,-46 53 13 16,33-10 5-16,5 5 6 16,2 2-11-16,5-2-1 15,1-2-5-15,0 1 2 16,12-4 3-16,10 0 0 16,5-2-10-16,3-4 3 15,1-5 2-15,5-6-2 16,1-1-5-16,2-7 0 15,-2-4-4-15,-1-4-44 16,-3-9-17-16,0-1-35 16,-2 0-23-16,-3-15-132 15</inkml:trace>
  <inkml:trace contextRef="#ctx0" brushRef="#br0" timeOffset="33055.94">19963 5772 245 0,'0'0'246'16,"0"0"-246"-16,0 0-22 15,0 0 15-15,0 0 7 16,0 0 4-16,-15 70 0 0,15-51-1 16,0-5 2-16,0-3-4 15,0-2 2-15,0-6 3 16,0-3-12-16,0 0 3 15,0 0 3-15,0 0-3 16,0-8 3-16,0-10 5 16,3-6 3-16,3 1-6 15,2-3 1-15,0 1 1 16,2 3-1-16,2 0 3 16,1 5-4-16,4 3 2 15,3 3 1-15,1 2-3 16,2 3 4-16,2 6-4 15,-3 0 4-15,0 0-6 16,-3 12-8-16,-2 2 2 16,-1 2 6-16,-2 1 2 0,-5 1 5 15,0 2-2-15,-3-4-3 16,2 2-2-16,-2-6-1 16,0 1-6-16,-2-4-13 15,1-5-9-15,-4 1-33 16,2-5-61-16,-2 0-83 15</inkml:trace>
  <inkml:trace contextRef="#ctx0" brushRef="#br0" timeOffset="33439.69">20282 5369 258 0,'0'0'152'0,"0"0"-143"0,0 0-9 16,0 0 7-16,0 0 10 15,87-28 12-15,-63 30-8 16,3 15-7-16,3 7-10 16,2 2-2-16,4 3 7 15,-1 7-4-15,-2 0-5 16,-5 6 9-16,-4 3-9 15,-4-1 16-15,-7 3-16 16,-6-2-1-16,-3-4-23 0,-4 5 13 16,0 1 11-16,-10 5 3 15,-8-4-3-15,-6-2 0 16,-3-3-8-16,-6-2-11 16,-2-3-6-16,-5-1 21 15,2-4-32-15,8-4-21 16,8-3 31-16,2-2-76 15,8-9-108-15</inkml:trace>
  <inkml:trace contextRef="#ctx0" brushRef="#br0" timeOffset="66491.12">13006 17531 232 0,'0'0'23'0,"0"0"-8"0,0 0 42 16,0 0 7-16,0 0-21 16,0 0-15-16,0 0 2 15,0-2 3-15,0 2-11 16,0 0-15-16,0 0 6 16,5 0-10-16,2 2 10 15,2 6 4-15,3 1 3 16,6-2-13-16,1 2 7 15,4-4-6-15,7-1 5 16,6-4-10-16,7 0 7 16,3-11 8-16,9-9-14 15,9-8 3-15,11-6 4 0,4-10-9 16,8-9-2-16,-3-9 1 16,-3-5 2-16,-5 1-3 15,-7 4-2-15,-8 9 2 16,-7 6 3-16,-11 8-3 15,-5 8-4-15,-12 9 2 16,-5 6 2-16,-7 3 1 16,-4 3-1-16,-4 2 0 15,-2 5 0-15,-1 0 0 16,-3 3 4-16,0 0-4 16,0 0-5-16,0 0-3 0,0 0 1 15,0 0 7 1,0 0-8-16,0 0-11 0,0 0 15 15,0 0 1-15,0 0 1 16,0 0 1-16,0 0 0 16,0 0 1-16,0 0-1 15,0 0 1-15,0 0 0 16,0 0 0-16,0 0 1 16,0 0 0-16,0 0 0 15,0 0-1-15,0 0-1 16,0 0 1-16,0 0 0 15,0 0-7-15,0 0-22 16,0 0 2-16,0 0 8 16,0 10-39-16,0 0-19 0,-4-3-64 15,-8-2-165-15</inkml:trace>
  <inkml:trace contextRef="#ctx0" brushRef="#br0" timeOffset="78629.28">3830 12034 25 0,'0'0'18'16,"0"0"5"-16,0 0 6 0,0 0 7 15,0 0-18 1,0 0 9-16,0 0-3 0,-68 3 13 15,59-3 3-15,2 0-9 16,0 0-15-16,2 0 19 16,-1 0-24-16,3 0-5 15,-3 0-3-15,0 0 2 16,-4 0-4-16,1 0 1 16,-6 0-4-16,7 0 8 15,-1 2-2-15,0-2-2 16,1 0-1-16,-3 0-1 15,3 2 0-15,-5 1 0 16,1-1 5-16,-4 1-6 16,-1 1 2-16,-2 1-2 15,-1 1 3-15,0 1-2 16,-1 0 0-16,6-1 2 16,-3-1-2-16,6 0 0 0,4-2 0 15,0 2 0-15,2-1 0 16,1-2 0-16,-4 4 0 15,2 1-2-15,-4 3 2 16,-1 0 0-16,-4 2-3 16,4 4 3-16,-4-1-1 15,-1 1 1-15,4 0 0 16,1-4 1-16,0 1-1 16,3-3 0-16,3-2-1 15,3 1-2-15,0-2 3 16,1 1 0-16,-1-2-1 15,0 1-1-15,1 2 2 0,-3 1 1 16,-1 0 1-16,0-1-2 16,0 1 0-16,0 0 3 15,-1 0-2-15,4-1-2 16,-3 1 2-16,1-2-1 16,-1 0 1-16,1 4 3 15,2-4-4-15,-2 4 0 16,2 0 3-16,3-1-2 15,-3 3-1-15,3 1 3 16,-3-1 0-16,3 1-3 16,0 1 0-16,0 0 0 15,0 1 0-15,0 0 3 16,3-1-3-16,0-1 0 0,5-1-6 16,-1 2 1-16,0-2-3 15,2 2 8-15,-1-2 4 16,2-1 0-16,1-1-3 15,-5-1 3-15,2 1-4 16,0 0 0-16,-2 1 2 16,0-1 2-16,2 1-3 15,-1-4-1-15,0 3-1 16,1-3-2-16,-2-2 0 16,4 0 0-16,-1 1-13 0,-1-4 11 15,2 0 0 1,-1 2 5-16,0-1 8 0,3 0-4 15,-2-1-4-15,-1 0 0 16,-1-1 0-16,5 0 5 16,-4-1 1-16,2-2-4 15,2 2 3-15,-1 0-4 16,3-2 1-16,0 0 4 16,1 1-6-16,1-1 6 15,-1 0-3-15,-1 3-2 16,0-2 2-16,-5 3-6 15,-2 0 3-15,2 0-4 16,-1 0 2-16,0 2 2 16,1-2-1-16,-2-1 1 15,-2 2 3-15,5-1-2 0,-1-2 3 16,2 2-1-16,1-3-3 16,4 0 0-16,0 1 6 15,0-1-2-15,2 1-4 16,-2-1-1-16,1 1 1 15,1-1 8-15,-4-1-7 16,4 2 14-16,-2-1-2 16,1 0-8-16,-2 2-5 15,2 0 0-15,3 1 3 16,-2 0-2-16,2 0-1 16,-2 1 2-16,-2-1 3 15,2 0-9-15,-2 2 8 0,-1-1-7 16,-1-1 3-16,0-1-2 15,0 0 2-15,7-2 2 16,2-1 2-16,4 2-4 16,4-2 7-16,-1 0-5 15,5 0-2-15,-2 0-2 16,-1 1 2-16,-6-1 0 16,-2 0 1-16,-8 0 0 15,1 0-1-15,-6 0-3 16,-1 0 3-16,0 0 0 15,0 0-1-15,2 0 5 16,-1 0-6-16,1 0 4 16,1 0-4-16,-1 0 0 15,2 0-9-15,-1 0-28 16,-3 0-85-16</inkml:trace>
  <inkml:trace contextRef="#ctx0" brushRef="#br0" timeOffset="81024.42">16766 12153 194 0,'0'0'16'15,"0"0"6"-15,0 0 0 0,0 0-7 16,0 0 11-16,0 0 7 16,0 0-10-16,2-14 5 15,0 12 2-15,-2 2-15 16,0 0 7-16,2 0-5 15,-2 0-7-15,1 0-7 16,1 0-3-16,4 0-4 16,4 0 4-16,5 0 7 15,2 0-6-15,4 3 0 16,1 2-1-16,2 2 0 16,0 0 0-16,-3 2 0 15,-6 0-1-15,-2 1 0 16,-6-1-5-16,-2 4-1 15,-2 0-5-15,0 2 12 16,3-1 5-16,-2 1-3 0,1 2-2 16,1 0 4-16,-2 2-4 15,-1 1 0-15,2-1-3 16,-1 0 6-16,-1-1-2 16,2-1 0-16,-1 2 0 15,-1-3-1-15,2 1-1 16,-2-1 1-16,-2 1 0 15,2 0 0-15,0 1 0 16,-2 2 2-16,2-1-2 16,-3 1-2-16,0 1 2 15,2 0 1-15,-2-4 4 16,1-1-5-16,4 1-6 0,1-2 2 16,0-1 4-16,3 1 2 15,-3-3-2-15,-2 1 0 16,-1-1 0-16,-1 0 0 15,-2-1 0-15,0 2-5 16,0-1 8-16,0 4-3 16,-3 1 0-16,-6 0-7 15,-5-1 7-15,4 2 0 16,1 0-1-16,-4-1 0 16,2-1-3-16,2-1-4 15,0-2-6-15,3-2-4 16,-1-3 11-16,-1 0 0 15,0-1 5-15,0 0 2 0,2-1-4 16,-2-2-7-16,1 0 1 16,3 2 9-16,-4-1-7 15,-1 2-6-15,-4 2 11 16,-1 2-10-16,-4 2 2 16,3 1-33-16,-1-1 30 15,-1-2-9-15,4 2 8 16,1-4 11-16,3 3-2 15,1-6-14-15,0-1 11 16,2-1 7-16,0-3 2 16,-1 1 0-16,-1 1 7 15,2-2 15-15,-3-1-10 0,-1 2-6 16,1-1-5-16,0-1 1 16,-3 1-2-16,0-1 1 15,-3 0-1-15,-3 0-1 16,-3 0 1-16,0 0 0 15,-4 0-1-15,0 0 1 16,1 0 1-16,4 2 2 16,1-2-2-16,4 0 2 15,2 0 1-15,0 0 10 16,0 0-3-16,0 0 2 16,-4 0-11-16,1-3 7 15,-3-1-8-15,1-2-1 16,0 2 0-16,-3-2 5 15,0 1-5-15,-3-2-9 16,-1-2-1-16,-1 2-7 0,1-1 6 16,-2 2 4-16,0 0-6 15,-1 1-23-15,-2 2 14 16,-1-2 3-16,1 3-25 16,-5-2-12-16</inkml:trace>
  <inkml:trace contextRef="#ctx0" brushRef="#br0" timeOffset="82827.09">10458 14005 166 0,'0'0'12'16,"0"0"-11"-16,0 0 0 16,0 0 5-16,0 0 24 15,0 0-21-15,4-18-8 16,-4 18-1-16,0 0-15 15,0 0 15-15,0 0 5 16,0 0 36-16,0 0-6 16,0 0-20-16,0 0-1 0,0 0-14 15,5 0-7 1,4 0 7-16,12 0 9 0,9 0 11 16,13 0-7-16,14-4 6 15,10-7-11-15,10-3 4 16,10-4-7-16,8-1 2 15,7 0 0-15,-1 3-1 16,-5 4 0-16,-7 2-4 16,-10 1-2-16,-10 3 4 15,-9 1-4-15,-11 2 0 16,-9 1-18-16,-4-1 0 16,-5-1-1-16,-5 0-1 15,-10 4 1-15,-4 0-6 16,-9 0-13-16,-3 0-4 15,0 0-38-15,0 5 9 0,-8 1-11 16</inkml:trace>
  <inkml:trace contextRef="#ctx0" brushRef="#br0" timeOffset="83410.64">10479 14127 88 0,'0'0'92'0,"0"0"-67"15,0 0-11-15,0 0-10 16,0 0 27-16,0 0-9 16,2 0 11-16,9 0 21 15,6 0-29-15,5-4-7 16,11-4-2-16,6 0 2 16,16-3-10-16,8-4 6 15,4 0-3-15,13 1 3 16,5-1-2-16,2 2-4 0,1 1 1 15,-1 1-3-15,-6 1-3 16,-6 0-3-16,-9 1 0 16,-2 1 1-16,-9-2-1 15,-3 2-10-15,-4-2-1 16,0 0 7-16,-2 2 3 16,-4 1-5-16,-2-1-5 15,-2 2 11-15,-7 4 0 16,-3-2-1-16,-5 2 1 15,-4 2-3-15,-9-4-7 16,-2 4 3-16,-5-1-15 16,-3 1 8-16,0 0-4 15,0-1 10-15,0 1 5 0,0 0 3 16,0 0 0-16,0 0 0 16,0 0-28-16,0 0-55 15,0 0-49-15</inkml:trace>
  <inkml:trace contextRef="#ctx0" brushRef="#br0" timeOffset="94453.27">13937 14059 261 0,'0'0'14'0,"0"0"16"16,0 0 52-16,0 0-13 15,0 0-19-15,0 0-4 16,0 0-3-16,0 0-21 0,-15-13 5 15,15 11-6-15,0 2 4 16,0-1-3-16,0-1-10 16,0 1-7-16,0-2-5 15,17 0-2-15,8 2 2 16,11 0 6-16,7 1-5 16,9 0-1-16,8 0 2 15,9 0-2-15,10-2 0 16,14 1 0-16,6-1 2 15,1-1-1-15,2-2-2 16,-5-2 3-16,-3 0-3 16,-8-1 1-16,-11 2-2 15,-13 2 2-15,-12 1 4 16,-12 0-4-16,-12 0 0 0,-10 2-1 16,-10 1 1-1,-6 0-8-15,0 0 3 0,-1 0-26 16,-25 3-1-16,-14 8-5 15,-11-1-134-15,-4-2-201 16</inkml:trace>
  <inkml:trace contextRef="#ctx0" brushRef="#br0" timeOffset="94988.69">14013 14143 223 0,'0'0'12'0,"0"0"0"15,0 0 54-15,0 0 10 16,0 0-17-16,0 0-5 15,-19 0-8-15,19 0-11 16,0 0-1-16,0 0-10 16,0 0-9-16,0 0-14 15,0 0-1-15,0 0 0 0,15 0 0 16,13 0 1-16,10-4 4 16,11-2-5-16,8 2 0 15,11 0 2-15,13 1-1 16,10 2 4-16,6-2-3 15,1 1-2-15,-3 0 4 16,-1-1-4-16,-4 1 0 16,-9 1-5-16,-14 0 5 15,-12 1 0-15,-10-2 6 16,-16 2-5-16,-7 0-1 16,-8 0 1-16,-5 0-6 15,-4 0 10-15,-4 0-7 0,1 0 2 16,-2 0-12-1,2 0-8-15,-2 0-8 0,0 0-28 16,0 0-33-16,0 0 5 16,-13 3-13-16,-7-2-178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33:36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17569 2494 342 0,'0'0'2'0,"0"0"6"16,0 0 21-16,0 0 35 16,0 0-11-16,0 0-40 15,0 0 0-15,-24-9 8 16,24 9-13-16,0 0 15 16,0 0-19-16,0 0 2 15,0 0 18-15,0 0-17 16,0 0 3-16,0 0-10 15,0 0-2-15,0 0 0 16,12 0 2-16,4 0 0 16,5 0 2-16,3 0 4 15,6 1-8-15,3 1 2 16,6 0 0-16,7 0 13 0,2-2-13 16,4 0 0-16,1 0 6 15,4 0-4-15,2 0-2 16,1 0 8-16,-3 0-6 15,-2 0 1-15,-3 0-3 16,-7 0 0-16,-2 0-1 16,-1 0 1-16,0 0-3 15,6 0 2-15,4 0 2 16,4 0 3-16,3 0-4 16,1-2 0-16,2 0 8 15,1 0-8-15,1-1 0 16,0 2 0-16,-1 1 2 0,-4 0 6 15,-2 0-8-15,0 0 0 16,-3 0-3-16,2 6 3 16,-1 0 0-16,-1-4-1 15,1 1 6-15,2-2-10 16,-3 1 5-16,1 0 0 16,-1-2 5-16,1 0-5 15,5 0-4-15,-1 0 4 16,2 2 0-16,2-1 1 15,-2-1-1-15,0 0 0 16,2 0 1-16,0 0-1 16,-4 0 0-16,1 0 4 15,-3 0-4-15,-5 0 0 0,0-5 0 16,3 5 0 0,-1-3 5-16,-1 0-5 0,-1 2-1 15,-3-2-5-15,-3 1 6 16,-1 1-1-16,-2 0 1 15,1-1 0-15,2 1 7 16,4-1-7-16,0-1-2 16,2 2 0-16,1-1 4 15,1 1-4-15,3 0 0 16,0 1 2-16,-1 0 3 16,-1 0-3-16,1 0 0 15,-2 0 0-15,-2 0 1 0,0 0 1 16,-1 0-2-16,2 0 1 15,4 0 0-15,3 0-1 16,2 0-1-16,-1 0-3 16,-1 0 8-16,0 0-7 15,-2-2 3-15,-3 2 0 16,4-2-2-16,-1 2 2 16,0 0 0-16,0-2 0 15,0 2 1-15,-1-3 0 16,1 2-1-16,-4-1 0 15,-1 2-2-15,0-2 2 16,-4 0 0-16,0 2 2 16,2 0-2-16,-2 0 3 15,2 0-3-15,2 0 0 16,3 0-4-16,2 0 4 0,2 0 0 16,-1 0 1-16,-1 0 0 15,1 0 1-15,-1 0-2 16,0 0 0-16,0 0-2 15,-4 0 2-15,-2 0 0 16,0 0-2-16,-7 2 4 16,0 0-4-16,-6 0 1 15,-4 2 1-15,-3-4 3 16,-4 2-3-16,-3-2 0 16,-1 0 0-16,-4 0 5 15,-1 0-3-15,-4 0-2 16,0 0 1-16,-8 0 1 0,-2 0-2 15,-2 0 0-15,-1 0 10 16,-2 0 0-16,0 0 5 16,0 0-9-16,0 0-3 15,0 0 12-15,0 0-15 16,0 0 0-16,0 0 0 16,1 0 0-16,-1 0-1 15,0 0-1-15,0 0 2 16,0 0 0-16,0 0 0 15,0 0-3-15,0 0 3 16,0 0 0-16,0 0 0 16,0 0-2-16,0 0 2 15,0 0 4-15,0 0-3 16,0 0-2-16,0 0-1 16,0 0 2-16,0 0 8 0,0 0-2 15,0 0-6-15,0 0 14 16,0 0-14-16,0 0 0 15,0 0 6-15,0 0-5 16,0 0 5-16,0 0-6 16,0 0 1-16,0 0 1 15,0 0-2-15,0 0 0 16,0 0-2-16,0 0 2 16,0 0-3-16,0 0-2 15,0 0-43-15,0 0-4 0,0 0-31 16,-1-2-90-16</inkml:trace>
  <inkml:trace contextRef="#ctx0" brushRef="#br0" timeOffset="6613.85">14153 4042 324 0,'0'0'31'15,"0"0"-22"-15,0 0 49 16,0 0 2-16,0 0-34 16,0 0-2-16,0 0-20 15,0 0-4-15,0 0 0 16,0 0-2-16,0 0 8 16,0 0-7-16,0 0 1 15,0 0 0-15,2 0 5 0,7 0-1 16,8 0-4-16,3 0 34 15,7 0-33-15,6 0 10 16,6 0-6-16,7 0 2 16,2 0 11-16,3 0-13 15,-1-4 0-15,1 1 11 16,1 2-16-16,0-1 0 16,1 0 0-16,2 0 0 15,0 0 5-15,3-1-5 16,0 1 0-16,2 1 2 15,0 1-1-15,-2 0-1 16,-1 0 2-16,2 0 0 16,-2 0-4-16,0 0 2 15,1 0 0-15,-2 0 9 16,6 1-9-16,2-1-4 0,2 0 4 16,-1 2 2-16,-2-1-2 15,3 1-2-15,1-2 2 16,7 2 7-16,2-2-7 15,2 0-3-15,1 0 1 16,2 0 4-16,-1 0 0 16,-1 0-2-16,0 0 0 15,-3-2 2-15,3-1-2 16,2-2 0-16,4 0 1 16,2 2 3-16,-1-3-4 15,-1 3-4-15,0-2 4 16,3 1-5-16,3 3 6 0,-3-1-1 15,-6 2 3-15,-7 0-1 16,-3 0-2-16,-6 0-2 16,-4 0 2-16,-4 0 6 15,0 0-6-15,-1 0-5 16,3 0 5-16,1 0 1 16,0 0-1-16,-4 0-4 15,-7 0 4-15,-8 0-2 16,-8 0 5-16,-7 0-3 15,-8 0 0-15,-6 0 2 16,-7 0-3-16,-5 0 1 16,1 0 0-16,-2 0 12 15,0 0-5-15,0 0-6 0,0 0 1 16,1 0 2 0,1 0-4-16,1 0-3 0,1 0-24 15,-3 0-32-15,-1-1-226 16</inkml:trace>
  <inkml:trace contextRef="#ctx0" brushRef="#br0" timeOffset="48493.28">14783 6404 644 0,'0'0'29'16,"0"0"-20"-16,0 0-2 15,0 0 56-15,0 0-22 16,0 0-33-16,0 0-8 16,0 0-4-16,-67-47 3 15,37 65-1-15,-4 4 2 0,1 3 12 16,5-5-12-16,10-1 0 16,9-7-5-16,6 1 5 15,3-1-9-15,1 1 2 16,23-1 7-16,7 1 8 15,8-2-8-15,5-1 0 16,2 1 7-16,-3-1-7 16,-5 0 0-16,-8 5-2 15,-8-1 2-15,-12 7-4 16,-10 2-4-16,0 4 8 16,-15 0-9-16,-13-1 7 0,-6-4 2 15,-1-5 0 1,2-7 2-16,3-4 6 0,7-6-7 15,2 0 2 1,7-4 25-16,1-12 5 0,6-6-31 16,4-1 3-16,3-4 0 15,0 1-2-15,0 0-3 16,1 2-17-16,12 1-22 16,2 0-56-16,5-2-47 15,1-3-405-15</inkml:trace>
  <inkml:trace contextRef="#ctx0" brushRef="#br0" timeOffset="48713.01">14962 6238 769 0,'0'0'34'0,"0"0"-34"16,0 0 0-16,0 0 21 15,17 90 9-15,-4-33 6 16,-2 6-32-16,2 4 2 15,-1-1 23-15,0 0-27 16,3-9 0-16,-2-8-2 16,2-10-4-16,-4-9 4 15,-1-10-45-15,-1-9-27 16,-5-11-11-16,-4 0-85 16,0-17-201-16</inkml:trace>
  <inkml:trace contextRef="#ctx0" brushRef="#br0" timeOffset="48870.89">15052 6660 4 0,'0'0'607'16,"0"0"-562"-16,0 0-42 15,0 0 23-15,0 0 42 16,0 0-33-16,77-21-3 16,-51 21-32-16,-3 0-7 15,0 0-100-15,-4 0-60 16,1 0-372-16</inkml:trace>
  <inkml:trace contextRef="#ctx0" brushRef="#br0" timeOffset="49199.41">15325 6538 697 0,'0'0'24'0,"0"0"-9"0,0 0 70 16,0 0-71-16,-67 79 6 15,61-43-18-15,4-3-2 16,2-6 0-16,0-9-3 15,3-6 1-15,10-8 1 16,-2-4 2-16,0 0 3 16,2-16 4-16,-4-6-3 15,-3-7 14-15,-1 2-16 16,-5 2-2-16,0 4 6 16,0 8 5-16,0 7 7 15,0 6-7-15,0 0-12 16,10 9-9-16,3 11 9 0,5 2 3 15,0 0 14-15,1 1-4 16,1-3-9-16,-2-5-4 16,-2-2-7-16,-7-3 5 15,-4-2-93-15,-5-8-87 16,0 0-479-16</inkml:trace>
  <inkml:trace contextRef="#ctx0" brushRef="#br0" timeOffset="49509.56">15495 6572 565 0,'0'0'84'15,"0"0"-76"-15,0 0 16 16,0 0 24-16,103 6 47 0,-76 5-29 16,-5 4-43-16,-7 2-21 15,-9 0 10-15,-3-2-12 16,-3-2 0-16,0-5 2 15,0-4-1-15,0-4 7 16,0 0-7-16,0 0 3 16,0 0 57-16,0-14-60 15,0-3 9-15,0 1 4 16,0-1-9-16,6 1 2 16,5-1-7-16,3 2 0 15,-2 1-4-15,3 1-13 16,-1 0-78-16,-1 0-126 0,-3-2-269 15</inkml:trace>
  <inkml:trace contextRef="#ctx0" brushRef="#br0" timeOffset="49696.28">15821 6351 707 0,'0'0'48'0,"0"0"-27"15,0 0-20-15,3 79 86 16,7-28-10-16,-3 7-59 15,-1 1-4-15,0-1-12 16,0-7-2-16,0-9-7 16,2-11-12-16,-3-9-90 0,1-13-14 15,-3-9-45 1,-1 0-381-16</inkml:trace>
  <inkml:trace contextRef="#ctx0" brushRef="#br0" timeOffset="49836.84">15889 6652 697 0,'0'0'87'16,"0"0"-2"-16,0 0-56 16,0 0-27-16,0 0 16 15,0 0-10-15,104 0-8 16,-61 0-104-16,2 0-89 16,1-2-356-16</inkml:trace>
  <inkml:trace contextRef="#ctx0" brushRef="#br0" timeOffset="50211.23">16493 6638 677 0,'0'0'31'0,"0"0"63"16,0 0 23-16,0 0-79 15,0 0-15-15,0 0-22 16,52-7 40-16,6 4-20 15,17-3 6-15,13 1 12 16,18 2-25-16,12-2 6 16,10 1-3-16,5 0-14 15,5 2 6-15,0 2-9 0,-8 0 1 16,-11 0 4 0,-12 0-5-16,-16-1 0 0,-13 0 2 15,-17-4-2-15,-15 1-7 16,-20 1 3-16,-14 0 8 15,-11 2-4-15,-1 1 0 16,0 0 1-16,0 0 6 16,0 0-7-16,0 0-9 15,0 0-26-15,0 0-30 16,0 0-28-16,0 0-140 16,0-7-19-16</inkml:trace>
  <inkml:trace contextRef="#ctx0" brushRef="#br0" timeOffset="50476.68">18088 6397 699 0,'0'0'114'16,"0"0"-106"-16,0 0 11 16,0 0 27-16,0 0 27 15,86 0-40-15,-45 13-8 16,2 5-9-16,0 1 11 15,0 2-27-15,-5 2 1 16,-7 1 6-16,-7 0-6 16,-9 3-2-16,-7 1-3 0,-8 1-2 15,0 2 0 1,-10 1-12-16,-15 1-21 0,-11-2-37 16,-6-3-64-16,-5-4-60 15</inkml:trace>
  <inkml:trace contextRef="#ctx0" brushRef="#br0" timeOffset="51144.56">19223 6346 467 0,'0'0'34'0,"0"0"-30"15,0 0 23-15,0 0 57 16,13 88-21-16,-5-50-8 15,-2 3-6-15,-1-4-34 16,-2-5 8-16,1-5-16 16,-1-8-5-16,0-11-2 15,-2-3 3-15,1-5 3 16,-1 0-2-16,1-19-4 16,-1-9 0-16,-1-7 4 15,0-3-4-15,0-2 0 0,0 1 0 16,0 0 7-1,0 7-7-15,9 3 0 0,6 9 11 16,3 7-2-16,12 6-1 16,5 7-8-16,6 0 1 15,2 11 27-15,-2 12-7 16,-4 2-13-16,-10 5-1 16,-3 1 0-16,-6 0-3 15,-6 0-4-15,-2-4-18 16,-4 1 9-16,-2-6-57 15,-1-2-68-15,0-7-57 16</inkml:trace>
  <inkml:trace contextRef="#ctx0" brushRef="#br0" timeOffset="51979">21424 6206 627 0,'0'0'70'0,"0"0"-46"16,0 0 50-16,0 0 20 15,0 0-90-15,-93-53-3 16,62 82-1-16,1 11 0 16,5 10-8-16,9 0 8 15,11-5 0-15,5-5-11 0,12-11-31 16,15-9 23 0,8-15-9-16,1-5 28 0,-3-9 3 15,0-17 0-15,-3-5 27 16,-5-3 11-16,-7 1-4 15,-6 3-9-15,-8 9 7 16,-2 8-16-16,-2 8 47 16,0 5-40-16,0 0-26 15,0 2-7-15,0 21 7 16,0 9 3-16,0 9-3 16,6 1 3-16,10 3 4 15,5 0-2-15,6 2-5 0,1-1 9 16,1 4-6-1,-5 2-3-15,-5-1-1 0,-6 0 1 16,-7-9-8-16,-6-5 8 16,0-8-7-16,-19-5 1 15,-9-3-3-15,-8-1 4 16,-7-7-4-16,-2-7 9 16,2-6-7-16,4 0 8 15,4-11-1-15,9-9 6 16,5-5-5-16,12 1-1 15,7-2-9-15,2-1 3 16,12 0-4-16,15 3 8 16,7 2-2-16,8-1 4 15,6 1 3-15,4 0-1 16,2 1-2-16,0 1-23 0,-2 3-111 16,-4-1-91-16,-2-2-250 15</inkml:trace>
  <inkml:trace contextRef="#ctx0" brushRef="#br0" timeOffset="52261.53">22125 6045 637 0,'0'0'74'0,"0"0"-69"15,0 0-2 1,0 0 24-16,-79 12-6 0,67 20 0 15,2 8 37-15,1 12-4 16,1 7-21-16,2 5 17 16,6 3-27-16,0-4-16 15,7-5-7-15,12-8 0 16,4-6 8-16,4-7-8 16,6-12-9-16,1-9 7 15,4-12-30-15,3-4-25 16,0-14-89-16,-4-15-130 15</inkml:trace>
  <inkml:trace contextRef="#ctx0" brushRef="#br0" timeOffset="52642.45">22408 6242 546 0,'0'0'364'0,"0"0"-354"15,0 0-10-15,0 0 0 16,0 0 6-16,9 104 41 15,-4-66-47-15,0-6 0 16,-2-9-1-16,0-12 1 16,1-5-6-16,-4-6 0 15,1 0 6-15,1-14 0 16,-2-6 0-16,0-9 0 16,0-3 8-16,0-1-5 15,0-3-3-15,0 5 0 0,0 5 0 16,0 8 11-16,0 5-11 15,6 3 0-15,6 5 8 16,6 4-8-16,4 1 0 16,-1 0-6-16,1 9 13 15,-1 11 6-15,-4 5-13 16,-3 4 9-16,-3 2-2 16,-5-2-6-16,-1 0-1 15,-1-5 0-15,0-5-19 16,-2-5 2-16,1-3-61 15,1-10-82-15,4-1-35 16</inkml:trace>
  <inkml:trace contextRef="#ctx0" brushRef="#br0" timeOffset="52913.16">22693 5816 615 0,'0'0'47'16,"0"0"-45"-16,0 0 72 15,111 106 28-15,-69-48-15 16,-2 9-4-16,0 3-39 16,0 1-16-16,-5-2-5 0,-11-3-17 15,-14-1-2 1,-10-3-4-16,-10-1-4 0,-26 0-2 15,-12-1-34 1,-16-1-31-16,-19-3-150 0,-19-5-113 16</inkml:trace>
  <inkml:trace contextRef="#ctx0" brushRef="#br0" timeOffset="54600.99">14892 8036 220 0,'0'0'320'0,"0"0"-306"16,0 0 25-16,0 0 17 15,0 0-36-15,0 0-17 16,1 96 28-16,5-44-5 16,4 2-11-16,0-5 3 15,3-8-7-15,-4-8-9 16,-1-12 6-16,-1-10-8 16,-2-7 0-16,-2-4 12 15,1-9-6-15,-1-17 20 16,2-8-9-16,-5-6-17 0,0 1 10 15,0-3-10 1,-6 3 0-16,-2 3 3 0,4 4 0 16,1 6-4-16,3 6 1 15,4 4 0-15,19 4-8 16,11 2 8-16,6 7 0 16,5 3-3-16,4 0 9 15,0 12 3-15,-4 7-3 16,-7 7-3-16,-7 5 5 15,-6 3-8-15,-6 3 0 16,-5-2 1-16,-5 1 4 16,-2-4-5-16,-4-4 0 15,0-5 2-15,-1-2-8 0,2-7-10 16,5-6-55 0,5-6 9-16,4-2-63 0,9-8-255 15</inkml:trace>
  <inkml:trace contextRef="#ctx0" brushRef="#br0" timeOffset="54966.05">15892 8196 957 0,'0'0'4'0,"0"0"-1"0,0 0 0 16,0 0 2-16,88 0 20 16,1 0 3-16,23 0 27 15,19 0-48-15,10 0-5 16,12 0 9-16,14-5-9 16,2 2-2-16,1-1 0 15,-16 1 2-15,-24 2-12 16,-24-1-6-16,-27 0-12 15,-24-2 9-15,-23 0-19 16,-18 2 24-16,-9-1 14 16,-5 1 0-16,0-1 27 15,-3 1-27-15,-8-3-38 16,-2 1-24-16,4-1-149 0,1-6-70 16</inkml:trace>
  <inkml:trace contextRef="#ctx0" brushRef="#br0" timeOffset="55215.71">17591 7893 602 0,'0'0'147'16,"0"0"-147"-16,0 0 0 16,96-4 56-16,-47 6 5 0,3 13 11 15,-1 7-33 1,-7 4-32-16,-9 8 13 0,-13 6-17 15,-13 2-3-15,-9 6 6 16,0 8-4-16,-18-5-2 16,-13 0-7-16,-6-5-34 15,-4-12 23-15,-2-4-104 16,6-6-52-16,8-9-263 16</inkml:trace>
  <inkml:trace contextRef="#ctx0" brushRef="#br0" timeOffset="55966.73">19156 7753 665 0,'0'0'20'0,"0"0"-13"16,0 0 58-16,-83-51-6 15,54 51-32-15,0 16-26 16,0 19-1-16,8 9 0 16,6 6 0-16,9 2 0 15,6-7-1-15,2-8-21 16,20-12-10-16,6-12 16 16,5-11-19-16,-1-2 29 15,-4-16 4-15,-8-10 4 16,-7-3 2-16,-7-2 10 15,-6 1 20-15,0 4-18 16,0 4 11-16,-3 9-8 16,-3 4 28-16,1 4-11 15,5 5-14-15,0 5-22 16,0 16 0-16,0 11 1 0,8 5-1 16,10 0 0-16,7-1 8 15,4 0-8-15,2-1 0 16,-1 3 10-16,-4 3-9 15,-3 3-1-15,-13 5 0 16,-8-2 0-16,-2-6-3 16,-11-7 3-16,-11-7-7 15,-5-9 2-15,-3-7 2 16,-1-7 6-16,0-4-8 16,-1 0 13-16,4-10-4 15,5-8 1-15,6-8-5 16,6-5 0-16,11-6-7 0,0-5-1 15,6 2 5-15,16 3 3 16,4 7-10-16,4 7 10 16,3 4 0-16,1 3-5 15,0 6-27-15,2-5-76 16,0 0-80-16,0-2-419 16</inkml:trace>
  <inkml:trace contextRef="#ctx0" brushRef="#br0" timeOffset="56266.86">19496 7847 551 0,'0'0'165'16,"0"0"-163"-16,0 0 36 15,0 0 20-15,0 0-32 0,-89 88-4 16,77-51-18-16,3-3 12 16,9-5-16-16,0-10 0 15,4-5-1-15,11-7 1 16,8-7-6-16,0 0-9 15,2-7 8-15,-3-12-1 16,-3-6-8-16,-7-2 4 16,-7-2 11-16,-5 3 1 15,0 2-2-15,-5 6 4 16,-10 7 18-16,0 5 14 16,2 5-34-16,0 1-7 15,5 0 6-15,5 0-58 0,3 1-13 16,0 2-53-16,12-3-321 15</inkml:trace>
  <inkml:trace contextRef="#ctx0" brushRef="#br0" timeOffset="56634.35">19753 7806 706 0,'0'0'25'0,"0"0"-15"16,0 0 26-16,0 0 1 15,-73 97 1-15,71-68-38 16,2-1 4-16,0-7 0 16,12-7-4-16,5-8 0 15,-1-6 0-15,0 0 4 16,0-2 18-16,-3-13-10 0,-1-5-9 16,-2-1 18-16,-4 0-17 15,-1 2-1-15,-4 1-3 16,1 7 1-16,-1 4 4 15,-1 6-5-15,0 1-4 16,0 0-3-16,0 5 7 16,0 17-4-16,0 1-1 15,0 4 10-15,2-1-4 16,5-4-1-16,5-6-2 16,2-4-2-16,5-6 4 15,6-6-22-15,6 0-34 16,4-18-56-16,-1-7 16 0,-7-4-136 15</inkml:trace>
  <inkml:trace contextRef="#ctx0" brushRef="#br0" timeOffset="56836.89">19960 7508 620 0,'0'0'96'0,"0"0"-88"16,0 0 2-16,0 0 36 15,13 91 38-15,6-41-18 16,3 4-18-16,3 4-25 16,-1 0-5-16,0-6-12 15,-3-5 2-15,-6-7-8 0,0-7-69 16,-3-9-70-16,-1-11-77 16</inkml:trace>
  <inkml:trace contextRef="#ctx0" brushRef="#br0" timeOffset="57367.44">21411 7602 659 0,'0'0'73'0,"0"0"-28"16,0 0-27-16,0 0-17 15,-2 81 55-15,0-29-26 16,2 5-4-16,0-5-21 16,2-3 1-16,11-12-6 15,1-10-6-15,-4-10 2 0,-3-10-25 16,-2-7-30-16,-2 0 21 16,-1-18 30-16,-1-10-11 15,-1-4 9-15,0 0 5 16,0 2 5-16,0 5 5 15,0 6 3-15,0 4 7 16,6 7 10-16,12 5-8 16,9 3-16-16,6 0 5 15,4 17 22-15,0 6-26 16,-2 7 0-16,-7 1 0 16,-9 0-2-16,-8-4-21 15,-7-4-39-15,-4-9-36 16,0-9-78-16</inkml:trace>
  <inkml:trace contextRef="#ctx0" brushRef="#br0" timeOffset="57635.25">21867 7313 528 0,'0'0'225'15,"0"0"-225"-15,0 0-3 16,-42 104 3-16,42-41 25 16,0 10 14-16,5 8 10 15,8-2-40-15,3-3-2 16,1-5-2-16,7-7-3 16,4-10-4-16,5-8-9 0,1-17-82 15,2-16 10-15,1-13-48 16,-2-10-256-16</inkml:trace>
  <inkml:trace contextRef="#ctx0" brushRef="#br0" timeOffset="57953.67">22216 7745 7 0,'0'0'677'0,"0"0"-673"15,0 0-4-15,0 0 9 0,0 0-2 16,26 98 4-1,-20-75-11-15,1-8 0 0,-6-5-31 16,1-10-14-16,-1 0 19 16,1-9 8-16,-1-13 10 15,2-7 8-15,-3-2 5 16,2-1 13-16,-1 0 0 16,4 4 16-16,2 6 16 15,5 7-33-15,2 3 29 16,6 8-12-16,6 4-19 15,4 0 4-15,1 14-1 16,-1 9-2-16,-5 5 16 16,-10 3-32-16,-6 0 0 15,-7-2-25-15,-2-8-83 16,0-6-50-16,0-11-237 0</inkml:trace>
  <inkml:trace contextRef="#ctx0" brushRef="#br0" timeOffset="58177.42">22477 7333 687 0,'0'0'16'0,"79"49"-15"0,-28-7 62 15,1 6 36 1,-2 8-20-16,-6 8-23 0,-10 5-33 15,-13 1-19-15,-18-4-8 16,-3-6 2-16,-16-4-53 16,-17-9-124-16,-4-14-56 15</inkml:trace>
  <inkml:trace contextRef="#ctx0" brushRef="#br0" timeOffset="60404.36">23820 7533 567 0,'0'0'48'0,"0"0"-15"16,0 0 18-16,-88-15-17 16,70 39-27-16,4 8 3 15,6 2-4-15,8 3 2 0,0-3-8 16,11-6 0-1,12-7 0-15,5-8 0 0,-1-10 0 16,0-3 1-16,-5-4 6 16,-2-16 1-16,-4-4 4 15,-7-1-1-15,-6-2 11 16,-3 5 7-16,0 3-14 16,0 6 17-16,-3 8-16 15,-1 2 19-15,2 3-20 16,1 10-15-16,1 23 0 15,0 11-1-15,7 9 8 16,14 4-1-16,6 0-6 16,4 2 0-16,0-1 2 0,-1-5 0 15,-9-1-2 1,-7-5 0-16,-11-5 0 0,-3-3-10 16,-18-7 3-16,-15-7-8 15,-6-5 5-15,-4-9 8 16,-2-11 2-16,5 0 0 15,2-15 3-15,9-13 12 16,6-6-12-16,10-6-1 16,9 0-4-16,4-1 5 15,4 6-4-15,20 3 1 16,7 5 0-16,9 5 13 16,7-2-11-16,2 3 11 15,0-1 2-15,-6 4-7 16,-7 4-8-16,-8 2-39 0,-7-1-132 15,-6-1 5 1,-4-5-290-16</inkml:trace>
  <inkml:trace contextRef="#ctx0" brushRef="#br0" timeOffset="60755.21">24141 7644 629 0,'0'0'58'0,"0"0"-34"15,0 0 61-15,0 0-61 16,0 0-20-16,0 0-4 15,-12 91 21-15,10-54-20 16,2-6 1-16,0-5 0 16,9-8-1-16,5-5 0 15,2-10-1-15,2-3 0 0,4 0 14 16,4-20-12 0,-7-4-1-16,-1-3 4 0,-6-2 4 15,-3 1-8-15,-5-1-1 16,-2 5 0-16,-2 5 24 15,0 9-20-15,0 6 17 16,0 4-3-16,3 8-18 16,1 17-9-16,2 6 9 15,6 3 18-15,2 0 4 16,0-5-22-16,2-3 0 16,-2-8-9-16,-2-4 0 15,0-5-64-15,-1-8-94 0,-5-1-148 16</inkml:trace>
  <inkml:trace contextRef="#ctx0" brushRef="#br0" timeOffset="61672.41">24548 7781 602 0,'0'0'71'16,"0"0"-69"-16,0 0 29 15,0 0 9-15,0 0-9 16,39-82-4-16,-38 62-23 15,-1 2 4-15,0 4 42 16,-1 3-3-16,-14 10-21 16,-6 1-26-16,-1 9 10 15,-1 16-17-15,5 6 7 16,9 1 0-16,9-1-3 0,0-3 3 16,8-5 0-16,14-5 2 15,5-6 4-15,4-7-11 16,5-5 5-16,2 0-3 15,2-17 3-15,0-2-57 16,-6-6-57-16,-2-6 12 16,-13-2 1-16,-4-5 27 15,-10 1 17-15,-5 4 57 16,0 7 41-16,0 10 44 16,-7 7 22-16,1 5 17 15,3 4-26-15,-4 0-49 16,3 0-49-16,-1 17 0 0,4 4-2 15,1 2 3-15,0-1-2 16,0-1 0-16,10-1-5 16,6-3 6-16,1 1-13 15,1 0 2-15,-6 1 11 16,-6 2-26-16,-6-2 9 16,0-3 2-16,-8-1 14 15,-7-5-5-15,-4-1 6 16,-2-2 0-16,-1-4 7 15,1 0-6-15,4-3 5 16,6 0-6-16,3 0-2 16,5-6 2-16,3-5-54 15,0-3 3-15,9-2 25 0,15 2-10 16,3 0 7 0,4 0-6-16,2 0-19 0,4-3-28 15,2-5-27-15,0 1 64 16,-5-1 45-16,-9 0 27 15,-8 1 110-15,-8 6-14 16,-3 5-22-16,-6 2 13 16,0 3-25-16,-2 1-70 15,-11 2 1-15,-1 2-15 16,0 0-3-16,0 0-2 16,4 6 1-16,2 6-7 15,7 1 2-15,1 2-28 0,0 0 4 16,13 1-16-1,7 0 29-15,6-1 4 0,3-1-5 16,-1-2 0-16,0 0 3 16,-1-1 2-16,-6 1 6 15,-5 0 5-15,-8 1-1 16,-8 2-1-16,0-2 2 16,-6 3 0-16,-12-2 0 15,-1-1 3-15,-4-3 18 16,4-4 15-16,4 0-19 15,3-4 0-15,5-2-12 16,5 0-5-16,2 0-83 16,0-16-170-16</inkml:trace>
  <inkml:trace contextRef="#ctx0" brushRef="#br0" timeOffset="61776.62">25391 7725 962 0,'0'0'63'15,"0"0"-63"-15,0 0-59 16,-79-9-291-16</inkml:trace>
  <inkml:trace contextRef="#ctx0" brushRef="#br0" timeOffset="64477.16">23424 6204 86 0,'0'0'169'15,"0"0"-109"-15,0 0 31 16,0 0-8-16,0 0-46 15,0 0-8-15,0 0-15 16,-8-2 10-16,8 2-9 16,0 0-6-16,0 0 2 15,-2 0-3-15,2 0 22 16,0 0-18-16,-1 0-6 16,-1 0 18-16,1 0-13 15,-1 0-4-15,1 0-7 0,1 0 11 16,0 0-21-16,0 0 10 15,0 0-13-15,6 0 11 16,17 1 2-16,10 0 0 16,5-1 0-16,3 0 2 15,-2 0 1-15,-3 0-3 16,-8 0-16-16,-7 0 12 16,-9-1-49-16,-6-4-11 15,-6 3-134-15</inkml:trace>
  <inkml:trace contextRef="#ctx0" brushRef="#br0" timeOffset="64736.09">23625 5980 590 0,'0'0'0'16,"0"0"-9"-16,0 0 9 15,0 0 48-15,0 0-26 16,103 23 1-16,-75-6-19 16,-1 1-2-16,-5 3 5 15,-1 6-7-15,-8 1 0 16,-2 3 9-16,-4 3-9 16,-7 4-11-16,0 0-14 15,0-2-80-15,-1-7-181 0</inkml:trace>
  <inkml:trace contextRef="#ctx0" brushRef="#br0" timeOffset="76054.83">14203 10659 100 0,'0'0'283'0,"0"0"-283"15,0 0-53-15,0 0 51 16,0 0 2-16,0 0 8 16,0 0 2-16,0 0-5 0,4-8 27 15,4 8-2-15,-4 0 15 16,5 0 4-16,3 0-12 15,9 2 4-15,6 2-27 16,9-2-9-16,6 0 23 16,7-1-25-16,9-1 12 15,9 0-3-15,7 0-1 16,9-3 1-16,3-1-9 16,1-2 1-16,-6 1 5 15,-3 0-6-15,-3 0-3 16,-2 0 3-16,-3 1-2 15,-1 0 2-15,1 1-3 0,0-1 5 16,6 2-6-16,3-3 2 16,-2-1-1-16,0 1 0 15,-1-3-2-15,2 6 2 16,-1-2 0-16,-1 3 0 16,-4 1 11-16,-5 0-11 15,-4 0 0-15,2 0 1 16,1 0-1-16,3 0 4 15,1 0-4-15,7 0 3 16,4-6-2-16,4 2 3 16,1 1-3-16,-4 3 4 15,-10 0-5-15,-8 0 2 16,-4 7-4-16,-5 0 4 16,-1-1-3-16,1-1 1 15,-1-2-6-15,2-3 6 0,4 0 1 16,1 0-1-16,5 0 0 15,0 0 7-15,1 0-10 16,-1 0 3-16,-2 0 0 16,-5 0 0-16,1 0 5 15,1 4-5-15,2-1-1 16,1-2 1-16,3-1-6 16,-2 0 6-16,6 0-3 15,2 0 3-15,6-3 0 16,-1 2 0-16,-4 0 0 0,-10 1 0 15,-7 0-10 1,-11 0 10-16,-1 0-4 0,-5 0 2 16,-1 0 4-16,-3 0-4 15,-2 0 0-15,-1 0 2 16,-2 0-3-16,8 0 3 16,3 0 0-16,4 0 1 15,4 0 2-15,-1 0-6 16,0 0-8-16,0 0-17 15,0 0 28-15,-2 0-9 16,-1-3 1-16,-7 0 8 16,-4-2 0-16,-2 1 3 15,-1-2-3-15,-2 3 3 16,-2-1 7-16,-4-1-10 16,-8 2 0-16,-3 1 16 0,-5-2-10 15,-2 3 9-15,-3 1-9 16,0 0-4-16,-3 0 5 15,0 0-7-15,0 0-2 16,0 0 2-16,0 0-50 16,0 0-47-16,0 0-192 15</inkml:trace>
  <inkml:trace contextRef="#ctx0" brushRef="#br0" timeOffset="83162.89">21798 8576 20 0,'0'0'343'16,"0"0"-341"-1,0 0-1-15,0 0 18 0,-83 0 50 16,77-1 23-16,3-2-16 16,3 2-35-16,0 1-29 15,0-2 7-15,0 2-16 16,0 0 4-16,0-3-4 16,9-3 11-16,21-4-11 15,17-6 2-15,16 0-1 16,9-1 23-16,5 1-19 15,10-1 10-15,5-2-8 16,4 4-5-16,0 1 7 16,-7 1-9-16,-7 2-1 15,-10 0 1-15,-6-2-3 16,-10 0-4-16,-7 3 3 0,-13 0-21 16,-12 3-1-16,-14 4-12 15,-10 2 7-15,0 1 26 16,-10 0-75-16,-20 7 2 15,-8 13-30-15,-8 1-94 16,0 3-51-16</inkml:trace>
  <inkml:trace contextRef="#ctx0" brushRef="#br0" timeOffset="83564.61">21872 8784 506 0,'0'0'32'0,"0"0"-24"15,0 0 5-15,0 0 37 16,0 0-35-16,0 0 4 16,-24 0-19-16,24 0 0 15,14 0 1-15,13 0 14 16,12 0 10-16,13-2-17 15,11-9 1-15,15-4 26 16,16-5-33-16,14-4 14 16,10-5 17-16,-1 0-29 15,-2 1 10-15,-8 1-14 16,-13 3 8-16,-12 5-1 0,-15 4-7 16,-16 8 0-16,-17 4 2 15,-13 3-2-15,-15 0-18 16,-6 0 2-16,0 0 12 15,0 0-11-15,0 0 15 16,0 0-38-16,-13 0-5 16,-10 9-23-16,-8 1-11 15,0-3-150-15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01:1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9816 6634 217 0,'0'0'0'16,"0"0"-10"-16,0 0 10 16,0 0 12-16,0 0-5 0,0 0 33 15,0 0 6 1,0 0-30-16,2 0-12 0,-2 0-3 16,0 0 0-16,0 0 12 15,0 0 2-15,0 0-14 16,0 0-1-16,0 0 0 15,0 0 1-15,0 0-2 16,0 0 2-16,0 0-1 16,0 0 1-16,0 0-1 15,0 0 1-15,0 0-1 16,0 0-1-16,0 0-1 16,0 0 2-16,0 0-8 15,0 0-7-15,0 1 2 16,0 0 3-16,0 2 2 0,0 0 5 15,0-1-4-15,0 1-41 16,-2-2 10-16,2 1-11 16,0-2-55-16</inkml:trace>
  <inkml:trace contextRef="#ctx0" brushRef="#br0" timeOffset="1876.02">16620 5245 257 0,'0'0'0'0,"0"0"-5"15,0 0 5-15,0 0 0 16,0 0 12-16,0 0 17 16,-21 16-15-16,21-14 17 15,0-1 7-15,0 1-24 16,-2 1 18-16,2-2 24 15,0-1 0-15,0 2-28 16,0-2-23-16,0 0 8 16,-1 0-12-16,1 0 3 0,0 0-3 15,0 1-1 1,0 0-6-16,0 3-6 0,0-1 9 16,0 2 1-16,0 1-6 15,0 0-22-15,6 2 30 16,0-1 2-16,0-2-2 15,3 3-5-15,0-2-3 16,0 0 7-16,2-2 0 16,-3 1-3-16,0-3 3 15,-2 2 1-15,-2-2 1 16,-1-1-1-16,-3 2-7 16,0-3-2-16,0 0 4 15,0 0 3-15,0 1-1 0,0-1-10 16,0 0-7-1,0 0-7-15,0 0-6 0,0 1-5 16,0 1-1 0,0-2-17-16,0 0-39 0,0 0-66 15</inkml:trace>
  <inkml:trace contextRef="#ctx0" brushRef="#br0" timeOffset="81081.89">22952 9462 695 0,'0'0'17'15,"0"0"-15"-15,0 0 21 16,-8-79 43-16,-2 67-26 16,-8 4 16-16,-4 5-15 15,-14 3-19-15,-11 3-20 16,-9 16 2-16,-3 5-4 15,3 0 1-15,12 0 1 16,12-4-4-16,15-3-1 0,14-2 0 16,3 3-28-16,18 0 8 15,16 2 23-15,10 0 1 16,5-1-1-16,0 4 1 16,0-4-5-16,-7 2 3 15,-7 1-3-15,-10 2-1 16,-9 1-8-16,-10-1-15 15,-6-1-8-15,0 1 21 16,-23-5 13-16,-7-1 2 16,-8-6 1-16,-2-2 16 15,0-6 4-15,6-4-8 16,4 0-2-16,4 0 6 16,8-10-17-16,4-8-1 15,8-9-30-15,6-5-10 16,0-7-44-16,20-8-47 0,6-5-194 15</inkml:trace>
  <inkml:trace contextRef="#ctx0" brushRef="#br0" timeOffset="81329.06">23096 9145 829 0,'0'0'0'16,"0"0"-56"-16,0 0 40 15,0 0 16-15,21 75 59 0,-21-23-14 16,0 10-16-16,0 4-1 16,0 1-8-16,-2-5-12 15,-3-6-4-15,2-2-4 16,1-6-1-16,2-4 1 16,0-9-1-16,0-8-21 15,3-8-34-15,3-7-58 16,2-12-48-16,-1 0-270 15</inkml:trace>
  <inkml:trace contextRef="#ctx0" brushRef="#br0" timeOffset="81505.09">23184 9578 649 0,'0'0'4'15,"0"0"9"-15,0 0 32 0,0 0-22 16,0 0-8-16,0 0-8 15,75-10 0-15,-29 10-7 16,-1-3 0-16,-2 1-73 16,-6-4-59-16,-8-2-201 15</inkml:trace>
  <inkml:trace contextRef="#ctx0" brushRef="#br0" timeOffset="81780.22">23553 9451 524 0,'0'0'100'0,"0"0"-95"15,0 0 0-15,0 0 40 16,-97 92 10-16,77-61-13 0,7-5-12 16,6-4-20-16,4-5-8 15,3-5-2-15,0-4-2 16,0-7-10-16,6-1-21 16,11-10 10-16,4-12 19 15,-3-6-11-15,-3-1 4 16,-7 11 9-16,-7 7 2 15,-1 9 1-15,0 2-1 16,0 11-6-16,0 13-4 16,-3 6 10-16,-3-2 1 15,5-4-1-15,1-5-35 16,0-8-67-16,10-10-161 16</inkml:trace>
  <inkml:trace contextRef="#ctx0" brushRef="#br0" timeOffset="82002">23662 9574 317 0,'0'0'161'0,"0"0"-154"0,0 0 83 16,0 0-26-16,0 0-26 15,0 0-13-15,88 70-17 16,-82-63-4-16,-3-2-4 16,-3-5-6-16,0 0 6 15,0 0 3-15,-3-10 9 16,-2-7-8-16,4-5-1 15,1-4 6-15,3-4-9 16,16-2-27-16,8-3-6 16,4-2-61-16,1-4-221 15</inkml:trace>
  <inkml:trace contextRef="#ctx0" brushRef="#br0" timeOffset="82169.83">24042 9203 674 0,'0'0'0'0,"0"0"-4"16,-16 107 4-16,8-49 22 16,4 6 12-16,1-2-7 15,0-5 13-15,0-4-40 16,-1-11 0-16,-2-12-85 16,-4-7-28-16,-1-15-99 15</inkml:trace>
  <inkml:trace contextRef="#ctx0" brushRef="#br0" timeOffset="82294.14">24032 9553 599 0,'0'0'15'0,"0"0"-12"0,112-37 2 16,-56 20-5-16,2-8-46 16,7-6-300-16</inkml:trace>
  <inkml:trace contextRef="#ctx0" brushRef="#br0" timeOffset="83150.56">28403 8984 80 0,'0'0'322'0,"0"0"-307"15,-81 2 11-15,49 16 46 16,-4 4-43-16,5 2-3 16,10 0-17-16,7-5-8 15,14-2-2-15,0-8-9 16,21-3-4-16,11-6 14 15,3 0 12-15,3-9 0 16,-1-11-11-16,-10-1 4 16,-6 2-3-16,-11 6 14 15,-7 5 15-15,-3 5 32 16,0 3 17-16,0 0-55 16,-3 6-25-16,-7 19-9 15,-4 15 9-15,4 11 3 0,7 9 10 16,3 9-3-1,0 4-10-15,6-4 2 0,10-7-1 16,3-6-1-16,3-2 3 16,-5-4-2-16,-5-3 0 15,-5-4-1-15,-7-10 1 16,0-6-1-16,-14-10 0 16,-7-6 1-16,-3-8-1 15,-1-3 9-15,-2-4-3 16,0-17 7-16,6-8 23 15,8-10-27-15,8-8-2 16,5-4-7-16,6-1 0 0,22 3-13 16,11 6-10-16,9 3-24 15,5 6-26-15,-4 2-48 16,-9-1-249-16</inkml:trace>
  <inkml:trace contextRef="#ctx0" brushRef="#br0" timeOffset="83433.58">28751 9124 679 0,'0'0'77'16,"0"0"-77"-16,0 0-3 15,0 0 3-15,-51 72 30 16,40-38-9-16,7-1-15 16,4-6-2-16,0-7-1 0,15-6-3 15,6-14-9-15,6 0 9 16,7-8-3-16,0-15-9 15,-4-9-31-15,-10-3 4 16,-10 2 13-16,-10 3-1 16,0 8 7-16,-21 7 20 15,-3 7 0-15,-1 6 0 16,2 0 1-16,6 2-2 16,8 0 1-16,9 0-11 15,0 0-123-15,10 0-205 16</inkml:trace>
  <inkml:trace contextRef="#ctx0" brushRef="#br0" timeOffset="83758.02">29031 9046 566 0,'0'0'37'0,"0"0"-36"16,0 0 5-16,-83 70 29 15,65-43-5-15,9 1-3 16,7-3-20-16,2-3-5 15,5-8-2-15,13-3-4 16,3-9 4-16,3-2 0 16,1-4 7-16,-1-16-7 15,-2-5 1-15,-7-3-1 16,-4 4 11-16,-6 4-11 16,-3 9 4-16,-2 6 22 15,0 5-6-15,0 0-20 0,0 6-35 16,0 14 24-16,-7 5 11 15,4 1 0-15,3-4-1 16,0-3-28-16,8-7-14 16,15-7-31-16,7-5-21 15,4-15-218-15</inkml:trace>
  <inkml:trace contextRef="#ctx0" brushRef="#br0" timeOffset="84004.01">29361 8467 678 0,'0'0'11'15,"0"0"-8"-15,0 0-3 0,0 0 12 16,0 0-10-16,0 109 64 16,0-39 4-16,0 8-46 15,-1 3-13-15,-7 2 6 16,-3-2-14-16,3-1-3 15,3-4 1-15,4 5-2 16,1-4-51-16,-3-4-99 16,-3-17-70-16</inkml:trace>
  <inkml:trace contextRef="#ctx0" brushRef="#br0" timeOffset="84988.08">25465 9240 511 0,'0'0'55'15,"0"0"-49"-15,0 0 18 16,0 0-24-16,0 0 1 15,0 0 55-15,10 81-23 0,-10-33-10 16,0 2-15-16,0-7-7 16,0-6-1-16,0-8 1 15,0-6 1-15,0-6-2 16,4-5-5-16,3-7-1 16,-2-3-2-16,2-2-9 15,-1-5 4-15,0-14 13 16,2-8 6-16,-5-5-5 15,-3-4-1-15,0-4 0 16,0-3 6-16,0 2-3 16,0 1 2-16,0 5-4 15,3 4 6-15,9 1-7 16,5 5 1-16,3 4-3 16,8 6 4-16,7 3-2 15,0 6 0-15,-2 3 2 16,-9 3-4-16,-6 0-1 0,-7 15-15 15,-4 6 18-15,-6 5 12 16,1 6-12-16,-1 2 6 16,2 1-4-16,0 0 1 15,2-3 0-15,-1-3-3 16,-1 2-3-16,-1 0 3 16,-2 0 3-16,0-2 0 15,0-1 1-15,0-3 4 16,-3-3-8-16,1 0-3 15,1-2-5-15,1-2-8 16,0-1-16-16,0-2-43 16,0-9-81-16</inkml:trace>
  <inkml:trace contextRef="#ctx0" brushRef="#br0" timeOffset="104693.85">12417 15135 532 0,'0'0'0'0,"0"0"0"16,0 0 7-16,0 0 9 0,0 0 22 16,0 0-38-16,0 0-7 15,-11-4 7-15,11 4 4 16,2 0-4-16,4 0 2 16,5 4 3-16,9 1 30 15,15-2-23-15,14 1 2 16,15-4-13-16,18 0 5 15,15 0 23-15,14-4-12 16,12-4-9-16,8 2-1 16,4-2 3-16,-2 3-4 0,-8 0-6 15,-4 2 6-15,-8 3-6 16,-11-2-2-16,-8 2 2 16,-8 0-2-16,-5-2-2 15,1-2 1-15,7 1 3 16,7-4 9-16,5-3-9 15,4 1 3-15,3-3-5 16,5 2 3-16,0 0-2 16,-4 4-2-16,-5 0-7 15,-5 0-1-15,-5 1-8 16,-2 1 7-16,1 0-15 16,-2-2 27-16,-2 2-15 15,-2-1 2-15,-5 0 13 0,3-1 8 16,3 0-5-16,6 1 5 15,3-1 2-15,0 3-6 16,1 0-8-16,-1 2 4 16,-3-1-2-16,2 1-59 15,-1-2 37-15,-2 0 24 16,-1-1 0-16,-5-2 0 16,-1-2-4-16,0-1 3 15,3 0 2-15,5 1 13 16,4 1-9-16,2 2-3 15,3 0-2-15,0 3 0 16,-2 0-1-16,0 1 0 16,-6 1-5-16,-7 0 3 15,-9 0 3-15,-10 0 2 16,-8 0-2-16,0 0-5 0,0-3 5 16,3 0 4-16,2-2-4 15,3 5-6-15,4-4 6 16,3 4-10-16,0 0 8 15,2 0 1-15,-8 0 2 16,0 2-1-16,-5 2 4 16,3 1-8-16,5 0 4 15,1-2 0-15,4-3-9 16,1 0-18-16,-1 0 0 16,2 0 3-16,-5 0 22 15,-2 0-4-15,-6 0-2 16,-6 0 6-16,0 0 4 0,-1 0-2 15,1 0 2 1,2-1-4-16,-1-2-5 0,4-3 7 16,3 1-15-16,4 3-28 15,-2-2 38-15,-2 4 5 16,-11 0 13-16,-9 0 0 16,-10 0-7-16,-7 0 7 15,-7-2-10-15,0 1 3 16,-2 0-2-16,5-2 2 15,2 0 3-15,3 1 5 16,4-2-3-16,3 3-9 16,2-1 2-16,3 2 6 15,-2 0 5-15,2 0-15 16,3 0-3-16,-3 0 3 0,4 0-1 16,-4 0 5-16,-1 0-4 15,-2 0 2-15,-2 0 12 16,0 0 1-16,1 0-10 15,2 0-3-15,0 0-2 16,1 0 6-16,0 0-6 16,0 0 0-16,0 0 2 15,1 0 15-15,-2 0-12 16,-4 0-4-16,-3 0-1 16,-3 0 3-16,-3 0 2 15,-1 0 0-15,1 0-5 16,0-1 0-16,0-2-4 0,-3-1 6 15,0-1-3-15,-5 1 2 16,1 1 1 0,-4-2 0-16,-1 1-2 0,3-2-2 15,1 2 2-15,5-2-3 16,6 1 2-16,4 1 0 16,8-2 1-16,4 2 0 15,1 0 0-15,0-3 3 16,-4 3-1-16,-4 0 0 15,-3 0-1-15,-6 0 1 16,-2 0 2-16,-1-1-2 16,-3 1 3-16,1 1 2 15,2 0-7-15,-3 2-4 0,1-1 4 16,-3 1 3-16,-4 1-2 16,3 0-2-16,1 0-4 15,-1 0 4-15,0 0 1 16,2 0 0-16,-1 0-1 15,5 0-7-15,1 0 8 16,2 0 0-16,4 1-9 16,2 4 8-16,0-3 1 15,0 3-11-15,-2-3 2 16,-1 0-7-16,-4 2-2 16,0-4 5-16,-4 2 13 15,-1-2 2-15,3 0 0 0,1 2-2 16,3-2 7-1,2 2-2-15,0-1-5 0,-2 2 2 16,4-3 2-16,2 2-4 16,2 0 15-16,1 1-3 15,6 2-5-15,-1-2-5 16,4 1 6-16,3 0-7 16,5 0 0-16,3 1-2 15,3-2 2-15,-4 2-2 16,-1-1-3-16,1-1-8 15,-1 0 12-15,1-1 3 16,1 0-3-16,-3-1 2 16,-4-1-2-16,-1 2 0 0,-1-2 0 15,3 0 0-15,-2 0 0 16,5 1-3-16,-2 0 3 16,0 1 0-1,0 0 0-15,-4-2-12 0,4 3 8 16,-1 0-6-16,1-3 10 15,-3 3-2-15,-1 0 0 16,-8-2-1-16,-4 2 3 16,-2 0 0-16,-4-2-3 15,0 2-1-15,1-1 4 16,5 0 3-16,-3 0-3 16,3 0-1-16,2-1 1 15,0-1 7-15,2 3-7 16,0-2-3-16,5 2 1 15,-2-3-5-15,2 6 2 0,2-4 4 16,0 1 0-16,2 2 2 16,3-1 3-16,-1-2-4 15,1 1 0-15,2-1-9 16,-1 3 6-16,-1-1-7 16,-4 1 7-16,-1-1 2 15,-6 0-4-15,1 2 3 16,1-2-8-16,-1 4 0 15,3-3 5-15,-2-2-23 16,-3 3 2-16,2-1 8 16,-5 1-25-16,-1-2 27 15,1 0 10-15,-2 2-6 0,-1-2 0 16,0-1 12-16,-1 0 0 16,0-3 2-16,-3 1-2 15,-2 0 3-15,1 1-3 16,-5-1 8-16,2 0-2 15,-1-1-6-15,0 3 0 16,2-1 5-16,0 1 1 16,-2-1-12-16,4 2 4 15,-2-2 2-15,1 2-1 16,2-3-8-16,-2 2 2 16,-1 1-8-16,1 1-39 15,-4-1-22-15,-1 0 21 0,-3 0 34 16,3-3 11-16,-1 0 10 15,-1-1 18-15,1 2-6 16,0-2 10-16,2 2-11 16,1 0-3-16,4 0-8 15,-1 0 31-15,2 0-18 16,0 0-7-16,2 0-1 16,0-1 3-16,-1 1 16 15,2-1 4-15,3 2-12 16,-2 0-11-16,1 1 26 15,3-1-22-15,-2-3 10 0,4 4-15 16,-1-2 6 0,1 1-1-16,0 2-9 15,2-1-7-15,-2 0 2 0,2 2 1 16,-6-2 4-16,-3 0 2 16,-5 0-2-16,-4-4-3 15,-2 0 2-15,-1 0-3 16,-2 0 3-16,1 0 2 15,0 0 1-15,4 0-1 16,-1 0-1-16,-2 2 1 16,0 0-1-16,1 0 0 15,-1 0-2-15,0 2-1 16,1-2 6-16,-3 1-3 16,0-1 1-16,-3 0 0 15,1 0 0-15,-2-2 2 0,-1 2-3 16,1-2 0-1,-4 1 15-15,0-1-3 0,1 1 17 16,-5-1-18 0,0 2-4-16,0-2 0 0,-1 0-6 15,-1 0 5-15,-2 0-6 16,-3 0 1-16,-1 3-2 16,-2-3-3-16,-3 1-18 15,0 1-36-15,0-2-89 16,-1 0-72-16</inkml:trace>
  <inkml:trace contextRef="#ctx0" brushRef="#br0" timeOffset="112681.76">14267 17279 387 0,'0'0'126'0,"0"0"-126"15,0 0-122-15,0 0 94 16,0 0 28-16,0 0 66 16,0 0-20-16,0-17-15 0,0 16 1 15,0-1-12-15,0 1 3 16,3-2-1-16,3-1-7 15,4-2-9-15,4-2-6 16,13 0-3-16,7 2 0 16,9-2 6-16,4 1 4 15,5 4-7-15,1 0 16 16,-2 2-16-16,4 1-3 16,4-2 1-16,2 1-5 15,4-5 7-15,4-3-3 16,1-1 5-16,2-1-4 15,1-5 4-15,7-1 6 16,5 0-8-16,3 2 3 0,6 1-3 16,5 1 0-16,1 3 2 15,5-1-8-15,-3 1 6 16,0 0-10-16,-5-1-9 16,-2 1 7-16,-2 0 8 15,-5-1 4-15,0 1 10 16,0 0-10-16,-2-1-16 15,1 1 12-15,0 0-7 16,0 0-29-16,4 1 22 16,-3-2 17-16,0-2 1 15,0 1-10-15,0 4 8 16,-2-1-5-16,-1 0-4 0,-4 2 3 16,0 1-31-16,6-3-16 15,1 0 55-15,3 1 0 16,3 0 0-16,1 1-17 15,-1 1 16-15,-3 0 2 16,-4 2-9-16,-5-2 11 16,-6 0-3-16,1 2 0 15,-2 0-3-15,0 0-6 16,2 2 9-16,2 1 4 16,0 1-4-16,0 0-24 15,-4 0-30-15,-2 0 7 16,-4 0 1-16,-1 0 40 15,3 0 6-15,-3 0 51 0,1 0-24 16,-4 0-15 0,4 0 17-16,1 0 29 0,5 0-50 15,-1 0 7-15,-2 0-14 16,0 0 2-16,-5 0-3 16,-2 1 1-16,0 3-2 15,-3 1 2-15,-5 0 5 16,-3-3-6-16,-3-1 0 15,-1 2 0-15,-1-1-22 16,-1-2-20-16,1 4-2 16,-5-2 4-16,-7 2-9 15,-6-3 31-15,-7 2 18 16,-8-2 0-16,-8-1 0 0,-5 2 0 16,-3-2-2-16,0 0-23 15,0 0-21-15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51:08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4999 10432 205 0,'0'0'0'0,"0"0"-25"16,0 0 25-16,0 0 18 15,0 0 6-15,0 0 4 16,0 0 3-16,-15-1-1 16,15 1-7-16,0 0-5 15,0 0 17-15,-3 0 17 16,3 0-8-16,-3 0-7 16,0 0-17-16,-4 0-13 15,1 0-6-15,-2 0 2 16,2 0-2-16,-1 2 5 0,-2 2-6 15,3 2-3-15,-3 2 1 16,-1 3 2-16,1-1 0 16,1-2 0-16,2-2 0 15,2 1 0-15,1 0 0 16,0 0-1-16,1-1 3 16,2 2-4-16,0-1 2 15,0 0-11-15,0-1-8 16,15-2 11-16,8-3-7 15,11-1 15-15,8 0 1 16,13-8 7-16,12-8-1 16,6-3-4-16,9 0-3 15,6-2 4-15,6 3-2 16,3-2 1-16,2 1-2 16,-1-3-1-16,0 0-4 15,-5 2 2-15,-11 2 2 0,-13 3-3 16,-12 6 0-16,-16 2 2 15,-7 4 1-15,-8 1-4 16,-8 1 2-16,-2 1-5 16,-7 0-7-16,-1 0-15 15,-2 0-21-15,-2 3-14 16,0 7-50-16,-4-1-24 16</inkml:trace>
  <inkml:trace contextRef="#ctx0" brushRef="#br0" timeOffset="515.42">5214 10851 489 0,'0'0'0'16,"0"0"-26"-16,0 0 26 0,0 0 4 15,0 0 36-15,0 0 0 16,-28 0-34-16,28 0-1 15,1 0-5-15,20 0-5 16,15-5 3-16,13-11 0 16,17-5 2-16,10-6 9 15,15-4 1-15,3-2-5 16,10-7-5-16,-2 1 1 16,-1 1-3-16,0 2 3 15,-7-1-1-15,-9 3 1 16,-10 5 5-16,-9 4-6 15,-14 6 0-15,-9 5-4 0,-16 6 3 16,-9 3-1 0,-12 4-11-16,-3-1-6 0,-3 2-1 15,0 0 19-15,0 0-16 16,0 0-53-16,0 8-17 16,-3 0-59-16</inkml:trace>
  <inkml:trace contextRef="#ctx0" brushRef="#br0" timeOffset="6048.69">18965 12014 144 0,'0'0'60'16,"0"0"-25"-16,0 0 5 16,0 0 5-16,0 0 12 15,0 0-8-15,0 0-32 16,-49-30 17-16,49 22 12 16,0 4-18-16,0-2 13 15,0 5-30-15,0 0 14 16,0-1 10-16,0 2-25 15,0 0-10-15,0 0-7 16,10 0-6-16,13 7 13 0,8 0 2 16,8 1 1-1,3-1-3-15,6-1 3 0,8-2-3 16,10-4 2-16,13 0-2 16,10 0 0-16,11-3 0 15,9-6-2-15,-3 0 1 16,-6 5 2-16,-3 3 0 15,-15 1 0-15,-3 0-1 16,-6 0 0-16,-2 0-1 16,-3 0-5-16,1 0 1 15,2 0-7-15,8 0 3 16,9 0 9-16,5 0 5 16,2 0-5-16,8 0-1 15,7 0-2-15,4-3 2 0,2-4-8 16,1 1-12-1,-7-2 3-15,-4 0-10 0,-7 2 1 16,-7-3 5-16,-5 3 19 16,-6 0-3-16,-9 4 6 15,-6 0 7-15,-9 1 5 16,-1 1 5-16,2-2-7 16,5 0-1-16,4-2 2 15,2 1 9-15,1 1-18 16,2 2 5-16,-4 0-2 15,-2 0-3-15,-5 0-4 16,-10 0 2-16,-12 0 0 16,-13 0-3-16,-10 0 2 0,-8 0-7 15,-5 0 8 1,-1 0 2-16,-2 0 7 0,0 0-5 16,0 0-4-16,0 0 0 15,0 0-18-15,0 5-56 16,0 4-43-16,-21 0-136 15</inkml:trace>
  <inkml:trace contextRef="#ctx0" brushRef="#br0" timeOffset="7039.17">19262 12145 469 0,'0'0'6'15,"0"0"-2"-15,0 0 5 16,0 0-2-16,0 0-7 16,0 0-10-16,-9-14 6 15,31 17 4-15,4 4 1 16,-1 3 3-16,-1-2 3 16,0 2 21-16,3 0 4 15,3 0-15-15,8-2-5 16,13-2 10-16,10 0 15 15,12-3-6-15,11-1-28 16,8-2-1-16,12 0 1 16,7 0 3-16,9 0 5 15,0 0 7-15,1 0-11 0,4 0-3 16,5 0 7-16,6 2-6 16,7 2-5-16,0-3 3 15,0 4-3-15,-7 0 0 16,-9 3 0-16,-7-1 0 15,-1 0 1-15,1-1-1 16,4-1-7-16,8-5 6 16,7 0 0-16,9 0-18 15,4-6 19-15,-5 1 0 16,-8 2 5-16,-6 3-4 16,-5 0 1-16,-5 0-2 15,-6 0 1-15,-6 0-1 16,-5 0-2-16,-9 0 0 0,-9 0 2 15,-10 0-8-15,-11 0-26 16,-12-6-3-16,-16-1 30 16,-14 1-10-16,-13 2-2 15,-12 1 1-15,0 0-4 16,0 3-28-16,-6 0 27 16,-1 0-50-16,-3 0-110 15,-4 0-45-15</inkml:trace>
  <inkml:trace contextRef="#ctx0" brushRef="#br0" timeOffset="22809.66">19149 13360 239 0,'0'0'169'0,"0"0"-129"16,0 0-27-16,0 0-2 16,0 0 16-16,0 0 16 0,0 0-34 15,0 0-2-15,0 0-5 16,0 0-1-16,0 0-2 16,1 0-4-16,8 0-14 15,10 0 19-15,16 0 10 16,17 0-1-16,18 0 6 15,11-1-2-15,14-4-3 16,14-3-10-16,12-1-1 16,16-3 1-16,14 1 0 15,10 0 10-15,3 2-10 16,10 2 1-16,7 0 5 16,13-1-5-16,9 4-1 15,3 0 11-15,-9 4-11 16,-10 0-4-16,-19 0 3 15,-22 0 2-15,-18 0 4 0,-26 0-5 16,-23 0-1 0,-23 0-12-16,-18 0 6 0,-18 0 7 15,-9-3-5-15,-6 0 5 16,-5-1-1-16,0 2-8 16,0-3-14-16,-5 1 20 15,-19 4-45-15,-13 0-19 16,-12 0-9-16,-6 0-50 15,-2 7 11-15</inkml:trace>
  <inkml:trace contextRef="#ctx0" brushRef="#br0" timeOffset="23328.81">19216 13518 130 0,'0'0'9'15,"0"0"-7"-15,0 0-2 16,0 0 8-16,0 0-8 0,0 0 0 15,-33 28 27-15,33-25-3 16,0-3-1-16,0 0 58 16,0 2-55-16,0-1-1 15,9 0 1-15,12-1 13 16,15 0 3-16,22 0 8 16,25-1-21-16,23-7 13 15,26-3-24-15,20 2 11 16,18 1-24-16,15 4 5 15,7 1-9-15,9 3 9 16,3-1-8-16,0 1-2 16,-4-3 0-16,-13 2-5 0,-19 1 3 15,-21 0 0 1,-17-2-15-16,-16 2 15 0,-16-4-4 16,-18 2-2-16,-18-1-6 15,-16 1 2-15,-17 1 9 16,-13 1-5-16,-7 0-19 15,-9-1-30-15,0 1-75 16,-9 0 50-16,-16 0-15 16</inkml:trace>
  <inkml:trace contextRef="#ctx0" brushRef="#br0" timeOffset="46384.12">25155 11089 631 0,'0'0'6'16,"0"0"6"-16,0 0 18 0,0 0 7 16,0 0 0-16,0 0-6 15,0 0-29-15,-58-61 5 16,21 61-14-16,-8 14 14 15,-1 4-6-15,3 2 15 16,13-2-16-16,13-5-1 16,11-2-2-16,6-1-22 15,3 1 25-15,18 2 2 16,13 0 7-16,7 0-8 16,5 1 2-16,0 1 2 15,-5 3-4-15,-7 3 2 16,-9 1-3-16,-9 0 0 15,-10 2-7-15,-6-3-2 0,0-1-2 16,-20-1 9-16,-9-1-7 16,-3-6 18-16,-1-2 2 15,0-4 2-15,5-5-10 16,-1-1 11-16,4 0-1 16,7-1-7-16,3-8-5 15,6-2 1-15,6 1 7 16,3 0-2-16,0 2-1 15,0 0-2-15,0 1-4 16,0-1 0-16,1 2-11 16,9 2-22-16,4-4-39 15,7 1 7-15,8-2 1 16,8-1-36-16,2-1-215 0</inkml:trace>
  <inkml:trace contextRef="#ctx0" brushRef="#br0" timeOffset="46578.51">25346 11192 521 0,'0'0'27'16,"0"0"-16"-16,0 0 20 15,0 0 8-15,0 0-39 16,0 0 0-16,2 45 16 16,-2-16 5-16,4 1-18 0,4-4 1 15,0-1-3 1,2-1 0-16,-4-2 9 0,-3-1-10 15,-3-4-34-15,0-3-109 16,-2-8-234-16</inkml:trace>
  <inkml:trace contextRef="#ctx0" brushRef="#br0" timeOffset="46733.62">25288 11156 551 0,'0'0'9'16,"0"0"-1"-16,0 0-6 16,0 0-2-16,0 0-46 15,0 0-208-15</inkml:trace>
  <inkml:trace contextRef="#ctx0" brushRef="#br0" timeOffset="47235.25">25489 10875 671 0,'0'0'0'0,"0"0"-9"15,0 0 9-15,17 87 20 16,-13-37 37-16,-2 8-4 16,-2 3-29-16,0 2-13 15,0-2-5-15,0-7-6 16,-3-7 0-16,3-10 5 15,0-9-5-15,0-5 0 0,0-9-1 16,0-4 0-16,3-7 1 16,1-2 0-16,-4-1 2 15,5 0 12-15,-2-17-1 16,0-8-8-16,0-4 2 16,-2 1-7-16,1 4 3 15,-1 6-3-15,4 5 1 16,1 7-1-16,2-2-2 15,8 5-4-15,4 3 2 16,4 0-3-16,3 0 0 16,-6 11 7-16,-3 3-9 15,-6 7 3-15,-9 3-6 16,-3-1 4-16,0 3-24 16,-17-2-8-16,-6-3 24 15,-6-3 6-15,2-7 10 0,2-2 8 16,7-3-2-16,3-5-4 15,8-1 0-15,1 0 2 16,3 0 9-16,1-1-13 16,2-11-63-16,0-2-46 15,5-7-15-15,15-1-208 16</inkml:trace>
  <inkml:trace contextRef="#ctx0" brushRef="#br0" timeOffset="47437.94">25779 11306 514 0,'0'0'26'0,"0"0"-26"16,0 0 0-16,0 0 1 15,0 0 25-15,0 0-3 16,3 70-7-16,-3-50-12 16,1-2 1-16,-1-4 0 15,2-1-5-15,-2-3 0 16,0-3-3-16,0-3-19 15,0-4-88-15,0 0-255 16</inkml:trace>
  <inkml:trace contextRef="#ctx0" brushRef="#br0" timeOffset="47618.09">25725 11105 632 0,'0'0'0'0,"0"0"3"0,0 0-1 16,0 0 5-16,0 0-7 16,0 0-1-16,35-23-26 15,-24 34-83-15,0-3-174 16</inkml:trace>
  <inkml:trace contextRef="#ctx0" brushRef="#br0" timeOffset="48004.18">25998 11109 541 0,'0'0'0'0,"0"0"0"0,0 0 22 15,0 73 19-15,0-44-7 16,0 0-16-16,0 3-14 16,0-6-4-16,8-3-1 15,6-7 1-15,3-7 5 16,4-4-4-16,4-5-1 15,5 0 7-15,0-7-2 16,-2-13 7-16,-7-4-4 16,-3-4 13-16,-10-1 5 15,-7-3-8-15,-1-1-15 16,0 4 5-16,-1 5 13 0,-5 6-5 16,1 9 19-1,2 5-23-15,1 4-12 0,1 0-1 16,-2 9-10-16,0 13 8 15,-1 6 3-15,1 1 0 16,3-2-3-16,0 3 3 16,0-7 0-16,1-1-3 15,12-5-28-15,3-3-57 16,4-5-36-16,3-9-113 16</inkml:trace>
  <inkml:trace contextRef="#ctx0" brushRef="#br0" timeOffset="48201.03">26513 11206 562 0,'0'0'41'0,"0"0"-37"16,0 0 18-16,0 0 22 16,91-16-14-16,-58 15-6 15,0 1-11-15,-8 0-13 16,-7 0-1-16,-9 0-66 15,-9 8-44-15,-3 2-30 16,-23 1-162-16</inkml:trace>
  <inkml:trace contextRef="#ctx0" brushRef="#br0" timeOffset="48337.51">26531 11322 195 0,'0'0'8'0,"0"0"43"16,0 0 76-16,0 0-52 0,107 3-40 15,-63-10-24-15,0-4-11 16,0 0 0-16,-1-3-40 16,-3-3-143-16</inkml:trace>
  <inkml:trace contextRef="#ctx0" brushRef="#br0" timeOffset="48644.93">27481 10893 570 0,'0'0'7'16,"0"0"-4"-16,0 0 3 15,0 0 5-15,0 0-9 16,0 0 23-16,35 37-4 15,-30-5-18-15,0-1 5 16,1 1-1-16,1-1-3 16,4-2-4-16,-1-2 0 15,2-2-2-15,0-6 1 16,0-3-31-16,-1-8-19 0,2-6-34 16,2-2-162-16</inkml:trace>
  <inkml:trace contextRef="#ctx0" brushRef="#br0" timeOffset="49075.64">27920 10893 446 0,'0'0'37'0,"0"0"-25"16,0 0 32-16,0 0 0 15,0 0-32-15,0 0-10 16,-48-11 2-16,26 25-3 0,4 4 0 15,4 0-1-15,8 0-27 16,6 0 14-16,0 3 10 16,0-5-5-16,11 1 8 15,4-5 2-15,0 0-1 16,3-2 3-16,1-2-1 16,0 1-2-16,2-1 6 15,0 2-4-15,-4 0 5 16,-3 0-6-16,-5 0-4 15,-4 1 2-15,-5 0-4 16,0-3-8-16,0 1 3 16,-21 1 9-16,-6-4-4 15,-4 0 4-15,-3-4 0 16,-1-2 3-16,5 0 1 16,1 0 0-16,2-2-2 0,4-6 1 15,7 0-3-15,5 1-1 16,8-3 0-16,3 1-13 15,0-2-71-15,0-1-20 16,2-2-165-16</inkml:trace>
  <inkml:trace contextRef="#ctx0" brushRef="#br0" timeOffset="49365.37">27864 10901 462 0,'0'0'13'0,"0"0"-3"15,0 0 20-15,0 0-10 16,0 0 18-16,96-12-8 16,-57 8-16-16,7-2-6 15,3-1-5-15,5-1-1 16,1-3 0-16,-5 2 0 15,-6-1-4-15,-8 0 2 16,-11 0-29-16,-10 2 2 16,-4 2-7-16,-10 2-42 15,-1 2-79-15,0 1-140 16</inkml:trace>
  <inkml:trace contextRef="#ctx0" brushRef="#br0" timeOffset="51389.64">25148 12034 400 0,'0'0'0'16,"0"0"0"-16,0 0 6 15,0 0 7-15,0 0 8 16,0 0-16-16,-78-31-5 16,59 32 8-16,1 11-2 15,-4 7-6-15,5 2 1 0,4 5-1 16,7 4 0-16,6-1 0 16,0 7 0-16,0 1 1 15,4 0 19-15,8 1-13 16,5 0 3-16,-4-3-5 15,3-1-5-15,-2-4 0 16,-2-3 0-16,-2-3 5 16,-2-6-5-16,-1-1 5 15,-6-1-11-15,-1-7 2 16,0 0-26-16,-7-5-33 16,-8-4-86-16</inkml:trace>
  <inkml:trace contextRef="#ctx0" brushRef="#br0" timeOffset="51537.51">25049 12403 32 0,'0'0'34'16,"0"0"19"-16,94-22 28 16,-58 14-40-16,-2 4-34 15,-2 0-7-15,-4-2-87 16</inkml:trace>
  <inkml:trace contextRef="#ctx0" brushRef="#br0" timeOffset="51893.16">25436 12239 458 0,'0'0'11'0,"0"0"-11"15,0 0 22-15,0 0 5 0,-106 33-6 16,72-6-11-16,4 2 13 15,9-1-23-15,9-6-2 16,10-4-5-16,2-5-5 16,5-6 12-16,11-5 2 15,6-2 10-15,0-2-10 16,1-15-2-16,0-4-6 16,-7-1 1-16,-6 0-7 0,-4 7 8 15,-4 5 3 1,-2 6 1-16,0 4 6 0,0 0-6 15,3 9-19-15,0 13 17 16,2 4 2-16,2 1 7 16,-1 0-6-16,3-4-1 15,0-4 0-15,3-5-1 16,0-6-19-16,4-8-54 16,2 0-52-16,4-9-116 15</inkml:trace>
  <inkml:trace contextRef="#ctx0" brushRef="#br0" timeOffset="52391.99">25692 12234 456 0,'0'0'35'0,"0"0"-15"0,0 0 65 16,0 0-59 0,0 0-21-16,-80 17-1 0,54 5-3 15,4 0 4-15,11-5-5 16,7-4-8-16,4-5-7 15,0-4-13-15,1-2 17 16,12-2 10-16,3 0 1 16,-3-5-1-16,1-3 1 15,-4 4 10-15,-4 4 3 16,-3 0-13-16,3 0-1 16,3 4 1-16,1 13 21 15,4 6 1-15,1 6-12 0,-5 2 8 16,5 1-4-1,-1 1-5-15,0 1-1 16,-3-1 7-16,-5-1-15 0,-6-3-4 16,0-1 4-16,-6-3 6 15,-19 0-6-15,-8-6-20 16,-6-4 16-16,-4-7-9 16,4-8-2-16,8 0-2 15,8-6 17-15,8-13 3 16,8-6-3-16,5-4-3 15,2 2 3-15,2-3 1 16,16 4-1-16,9-1 0 16,7 4 0-16,3-1 3 15,6 2-3-15,-2 2-4 16,-2 0 2-16,-6 1-69 16,-8 3-86-16</inkml:trace>
  <inkml:trace contextRef="#ctx0" brushRef="#br0" timeOffset="52719.16">25874 12228 441 0,'0'0'6'15,"0"0"15"-15,0 0 12 16,0 0 5-16,0 0-4 16,-88 87-13-16,78-58-11 15,4-2-10-15,6-9-8 16,0-4 5-16,3-5 3 0,9-5 9 15,3-4-1-15,-3 0 0 16,1-7-4-16,-3-11 2 16,-2-1-4-16,-3 0-1 15,-4 2-1-15,1 6 0 16,-2 6 13-16,0 5-2 16,0 0-11-16,4 13-18 15,0 8 18-15,4 6 2 16,2 0 3-16,5-4-5 15,-1-2-1-15,-3-8-10 16,-3-3-53-16,-2-5-51 16,-1-5-80-16,2 0-60 15</inkml:trace>
  <inkml:trace contextRef="#ctx0" brushRef="#br0" timeOffset="53018.42">26049 12299 356 0,'0'0'74'0,"0"0"-35"15,0 0 5-15,0 0 4 16,0 0-20-16,0 0-7 16,56-2-2-16,-36 19 0 15,-1-3-16-15,-7 2-3 16,-1-2 0-16,-7-4-1 16,-2-1 0-16,-2-5-18 15,0-2 9-15,0-2 10 16,-12 0 16-16,3-2-3 0,1-10-2 15,4-1 1-15,4-3-2 16,0 1 5-16,0 2-11 16,12 0-2-16,6 1-4 15,3 2 1-15,4 1-6 16,-3 2-14-16,-1 3-56 16,-7 0-63-16,-5-2-237 15</inkml:trace>
  <inkml:trace contextRef="#ctx0" brushRef="#br0" timeOffset="53295">26310 12218 434 0,'0'0'6'0,"0"0"10"0,0 0 31 16,0 0 1-16,-42 92-32 0,38-75 2 16,4-3-16-16,0-7-2 15,0-3-1-15,0-4 1 16,1 0 1-16,11-4 27 15,4-8 2-15,0-4-12 16,-2 2-17-16,-6 5 2 16,-4 5 2-16,-2 4-5 15,-1 0-1-15,-1 0-10 16,3 0 1-16,5 9 10 16,-2 3 1-16,1-4-1 15,2-3-41-15,4-5-35 16,1 0-39-16,5 0-109 0</inkml:trace>
  <inkml:trace contextRef="#ctx0" brushRef="#br0" timeOffset="53594.94">26510 12218 244 0,'0'0'176'0,"0"0"-82"16,0 0-38-16,0 0-27 16,0 0-13-16,0 0-3 15,-21 18-12-15,18-7-2 16,3 3-3-16,0-2 4 15,0 2 3-15,14-2-3 16,6 1 0-16,7 0 0 16,5-1 1-16,-1 1-1 15,-1-1-4-15,-10-1-7 16,-9-1-8-16,-8-2-23 16,-3 2 10-16,-4-3 17 0,-17 0 15 15,-3-3 6-15,-5-2 23 16,2-2-7-16,5 0 19 15,5 0-20-15,6 0-11 16,6 0-10-16,5-10-9 16,0-6-105-16,0-4-246 15</inkml:trace>
  <inkml:trace contextRef="#ctx0" brushRef="#br0" timeOffset="53790.08">27074 12244 556 0,'0'0'0'0,"0"0"3"16,0 0-3-16,97-7 16 16,-56 4 3-16,-6 2-19 15,-12 1-19-15,-10 0-73 16,-13 0-225-16</inkml:trace>
  <inkml:trace contextRef="#ctx0" brushRef="#br0" timeOffset="53943.99">27132 12316 187 0,'0'0'10'16,"0"0"-1"-16,0 0 108 0,0 0-59 15,82 16-5-15,-43-20-33 16,9-8-20-16,7 2-2 15,8-5-97-15</inkml:trace>
  <inkml:trace contextRef="#ctx0" brushRef="#br0" timeOffset="54238.13">28062 12025 326 0,'0'0'31'0,"0"0"-29"15,0 0-2-15,0 0 19 16,0 0 4-16,0 0 12 16,6 31 21-16,-3 0 3 15,-1 3-42-15,0 2-11 16,-2-4-4-16,1-5 2 15,1 0-4-15,4-8 1 16,0 0-3-16,3-7-24 16,4-6-52-16,1-6-97 15,7 0-125-15</inkml:trace>
  <inkml:trace contextRef="#ctx0" brushRef="#br0" timeOffset="54576.24">28333 12028 463 0,'0'0'9'16,"0"0"46"-16,0 0 33 15,0 0-66-15,0 0-22 16,0 0 0-16,-47 54 4 16,40-18-4-16,4-1 0 15,3-1 3-15,0-7-2 0,0-7-2 16,10-7-1-1,4-2-8-15,1-8 6 0,6-3 0 16,1 0 4-16,7-14 6 16,-4-6-5-16,-1-4 5 15,-5-2-4 1,-8-4 0-16,-4 3 14 0,-7 0-9 16,0 5-5-16,-15 2-2 15,-5 3 1-15,-5 7 3 16,-4 4-4-16,-8 6-2 15,-4 0-7-15,-5 10-57 16,-3 8-128-16</inkml:trace>
  <inkml:trace contextRef="#ctx0" brushRef="#br0" timeOffset="55145.4">25710 13258 321 0,'0'0'301'0,"0"0"-295"16,0 0-4-16,0 0 7 15,0 0 40-15,111-30 0 16,-41 16 14-16,18-5-10 16,15 1-20-16,16-1-11 15,11-2-4-15,11 0-4 16,13-4-2-16,18 0-8 0,13-1 0 16,13 2-4-16,1 2 2 15,-11 7-2-15,-17 4 0 16,-24 4-3-16,-22 1 3 15,-27 2 0-15,-26 0-2 16,-25-2-9-16,-25 2-9 16,-14 0 0-16,-8-2 20 15,0 1-4-15,-20 1-59 16,-21 4-52-16,-17 0 4 16,-18 2 19-16,-10 11-93 15,-10 7-115-15</inkml:trace>
  <inkml:trace contextRef="#ctx0" brushRef="#br0" timeOffset="55561.41">25594 13445 481 0,'0'0'0'0,"0"0"-27"16,0 0 27-16,0 0 11 0,82 0 10 15,-26-12 17 1,12-3-9-16,9-2-7 0,13-3 0 16,12-2 6-1,12-3 3-15,16 0-13 0,13-1-8 16,14-2-7-16,16 5 2 15,7 2-1-15,4 1 1 16,-2 4-10-16,-7 3 5 16,-17 5 0-16,-20 2-2 15,-24 4 0-15,-24-3-2 16,-21 1-5-16,-22 0 0 16,-20-1-1-16,-15 3-7 15,-8 1 4-15,-4-4 7 16,0 3-1-16,0-2-43 0,-3-2-38 15,-9 1-103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51:09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9496 9100 349 0,'0'0'0'0,"0"0"-7"0,0 0 7 16,0 0 10-16,0 0 2 16,0 0 0-16,0 0 10 15,0 0-11-15,0 0 12 16,0 0 11-16,0 0 26 15,0 0-10-15,0 0-34 16,0 1-16-16,-2 5 0 16,-7 1 0-16,0 3 3 15,-4 0-1-15,1 0 0 0,3 0 2 16,0-2-1 0,3-2-2-16,3-3-1 0,2-2-1 15,1-1-5-15,0 0-2 16,0 0-26-16,9 0 15 15,13-11 19-15,11-7 14 16,7-7-6-16,11-1 7 16,4-7-10-16,12-4 10 15,5-3-8-15,8-7 7 16,4 0-4-16,-2 1 8 16,-3 3-8-16,-6 2-9 15,-10 4 10-15,-5 4-7 16,-10 3-3-16,-8 8-1 15,-10 4 2-15,-8 6-2 0,-10 7 3 16,-7 3-3-16,-4 2-11 16,-1 0-14-16,0 0 2 15,0 5-36-15,0 9 36 16,0 4-27-16,-3 6-22 16,-10 1-31-16,-7 3-59 15,-6 2 18-15</inkml:trace>
  <inkml:trace contextRef="#ctx0" brushRef="#br0" timeOffset="517.54">9644 9309 242 0,'0'0'91'15,"0"0"-74"-15,0 0-5 16,0 0 28-16,0 0 4 16,0 0 3-16,3-15-24 15,4 9-4-15,5 0-5 16,-3-1-3-16,6-3-9 15,4-1 11-15,5-3 7 16,12-5-15-16,7-2 10 0,3-1-10 16,8-5-5-16,6-5 2 15,2-2 7-15,9-6-1 16,4-4-6-16,3 0 2 16,6 0 0-16,-5 1 9 15,4 4-13-15,-9 3-4 16,-8 4 4-16,-13 5-2 15,-9 3 2-15,-9 5 0 16,-7 7 10-16,-6 2-9 16,-8 2 1-16,-3 5-4 15,-7 1 1-15,2 1 0 0,-5 0 2 16,2 1-2 0,-1 0-1-16,-2 0-15 0,1 0-18 15,1 0-30-15,-1 0-47 16,1 0 27-16,-2 0-70 15</inkml:trace>
  <inkml:trace contextRef="#ctx0" brushRef="#br0" timeOffset="8147.04">10871 7836 110 0,'0'0'54'0,"0"0"23"0,0 0 21 16,0 0-8-16,0 0-10 15,0 0-28-15,0 0-20 16,6 0-5-16,-4-2-5 16,-1-3-7-16,1 0 7 15,-2 0-9-15,3-1 10 16,-3 0-4-16,0-1 8 16,0 0-17-16,0-3-2 15,0 2-8-15,-9 0 1 16,0-2 5-16,-4 3-1 0,-1 0-5 15,2 2-12-15,-7 2 12 16,-2 3 2-16,0 0 0 16,-5 0 0-16,3 8-1 15,-3 6-1-15,4 4 1 16,1 4-1-16,0 1 0 16,2 3 0-16,7 0-3 15,6 1 3-15,4 0-6 16,2 1 0-16,0-1 6 15,11 1 0-15,2 1 4 16,-1-1-1-16,-1 1-2 16,-1 2-1-16,-1 1 0 15,3 4-1-15,0-2-1 16,0-2 2-16,3 0 0 16,-2 0 1-16,2 1-1 0,-3 2-1 15,5 3 1 1,-4 3 0-16,-1 0 2 0,0 1-5 15,-3 0 6-15,-2-2-3 16,-1-4 1-16,1-7-1 16,-1-1-7-16,-1-8 7 15,1-3 4-15,-1-4-4 16,-1-3 2-16,0 0-2 16,-1-4 0-16,-1-4-2 15,-1 2-57-15,1-4 13 16,-2 0-97-16,0-2 51 15,0-13-156-15</inkml:trace>
  <inkml:trace contextRef="#ctx0" brushRef="#br0" timeOffset="8383.83">10682 8656 283 0,'0'0'5'0,"0"0"57"15,0 0-28-15,0 0-27 16,0 0 31-16,0 0-2 16,55-38-2-16,-22 23-6 15,6 0-6-15,4-2 3 16,8 0-9-16,1 1-16 0,-3 2 6 16,0 0-6-1,-7 3-35-15,-3-1-84 0,-12-1-92 16</inkml:trace>
  <inkml:trace contextRef="#ctx0" brushRef="#br0" timeOffset="8880.95">11301 7686 311 0,'0'0'0'0,"0"0"0"15,0 0 4-15,0 0 11 16,0 0-2-16,0 0 0 15,-82 58 0-15,73-16 27 16,1 6 0-16,0 6-9 16,0 1-6-16,1 1 4 15,1 1-14-15,0 5-1 16,0 2-3-16,6-1-5 0,0-5-3 16,0-6 2-16,13-4 9 15,2-4-13 1,3-3 3-16,4-3-2 0,1-1-2 15,8-7-2-15,2-1 1 16,6-7 1-16,1-3 0 16,0-4-7-16,-1-4 4 15,-5-4 3-15,-4-2 0 16,-6-5-2-16,0 0-26 16,-2 0-4-16,-2 0-23 15,-2-2-56-15,-2-12-79 0</inkml:trace>
  <inkml:trace contextRef="#ctx0" brushRef="#br0" timeOffset="9528.98">11569 8139 428 0,'0'0'0'0,"0"0"0"16,0 0 25-16,0 0-25 0,0 0-29 16,0 0 29-16,-8 47 29 15,8-11 13-15,0 2-23 16,0 1-15-16,0-7 2 15,0-4 6-15,0-5-3 16,0-1-8-16,1-6 4 16,3-6-5-16,-2-5 1 15,-1-3-2-15,1-2-3 16,-2 0-11-16,1 0 9 16,1-3 6-16,1-13 21 15,-3-6-15-15,3-6-6 16,-3-5-11-16,0-2 9 0,0-3-12 15,0 1 13 1,0 2-2-16,0 3 3 0,0 6-6 16,0 4 6-16,0 2-11 15,11 2 1-15,2 4 4 16,2 3-2-16,4 2-7 16,2 3 15-16,2 2 0 15,-1 4 4-15,3 0-4 16,-4 0 0-16,0 8-18 15,0 9 12-15,-3 2 6 16,1 6 4-16,-3 0-4 16,-2 2 3-16,-2 2 4 15,0 3-7-15,-2-1 0 0,-2 0-2 16,4-2 2 0,-6-2 3-16,0-4-3 0,-2-3-8 15,2-3 8-15,-3-2-34 16,-3-2-11-16,0-5-46 15,0-2-132-15</inkml:trace>
  <inkml:trace contextRef="#ctx0" brushRef="#br0" timeOffset="9984.41">11643 7555 360 0,'0'0'31'0,"0"0"-31"15,0 0 28-15,0 0-11 16,0 0 2-16,0 0-6 15,23-23 0-15,1 44 9 16,2 5 19-16,11 6-24 16,2 6 3-16,0 5-14 15,1 3 11-15,-1 4-8 16,-5 3 2-16,2-1 0 0,-3 1-2 16,-5-2-9-1,-3-2 0-15,-5 0 5 0,-1 3-4 16,-1-2 4-16,-4-2-3 15,-4-5-2-15,-1-3-6 16,-5-2 4-16,-4-1-1 16,0 1-4-16,-3 3-9 15,-17 3 10-15,-7-1-36 16,-8 1-33-16,-4-3-30 16,-8-4-60-16</inkml:trace>
  <inkml:trace contextRef="#ctx0" brushRef="#br0" timeOffset="10581.67">11137 9006 325 0,'0'0'0'0,"0"0"9"16,0 0 15-16,0 0-3 15,0 0 23-15,0 0-44 0,1-7 0 16,22 4 29-16,12-5 13 15,13-4-10-15,15-2-11 16,11-7-1-16,12-2-10 16,8-2 0-16,13-2 4 15,6-1-14-15,2-3 0 16,2 5-1-16,-10-1-3 16,-10 3-7-16,-12 3-7 15,-10 1-13-15,-16 6 11 16,-15 2 5-16,-14 3-7 15,-11 4 6-15,-10 3-7 16,-6 1 13-16,-3 1-3 16,0 0-45-16,-3 0-31 0,-15 3 30 15,-9 5-97 1</inkml:trace>
  <inkml:trace contextRef="#ctx0" brushRef="#br0" timeOffset="11091.65">11176 9121 95 0,'0'0'10'16,"0"0"16"-16,0 0 42 0,0 0 1 16,0 0-7-16,0 0-13 15,-38 14 6-15,38-14-47 16,0 0 0-16,0 0-8 16,6 0 37-16,8 0 14 15,5-3-27-15,6-4 2 16,10-4-10-16,8-3-3 15,12-4 1-15,11-2-13 16,10-4 16-16,12-2-16 16,12-4 0-16,8-1 3 15,2 2-8-15,-4 1 4 16,-3 2-2-16,-12 4-2 16,-11 2-14-16,-8 5 4 0,-14 3-14 15,-10 0 26-15,-12 4 1 16,-8 1 0-16,-7 3-4 15,-5-1 5-15,-1 4 5 16,-4-3-4-16,-2 4-1 16,-2 0-34-16,-3 0-26 15,-2 0-26-15,1 0-3 16,-3 0-27-16,0 2-68 16</inkml:trace>
  <inkml:trace contextRef="#ctx0" brushRef="#br0" timeOffset="12846.74">3977 9155 130 0,'0'0'36'0,"0"0"-15"15,0 0 30-15,0 0 7 0,0 0 1 16,0 0 5-16,-55 8-37 16,55-6-23-16,0-2 5 15,0 1-9-15,0 2-13 16,0 0 12-16,9 1-9 16,3 1 10-16,0-1-6 15,9-1 6-15,1-3 18 16,5 0 2-16,9 0-19 15,10 0 33-15,14 0 9 16,11 0-19-16,8-6-18 16,6 0-5-16,3 2 3 15,5 0-4-15,-2 1 0 16,0 1 0-16,-2 1 1 16,-5-4-3-16,-2 3-2 15,-2-2 2-15,0 0-1 0,-6 1 3 16,-1 0 9-16,-4 3-9 15,0 0 0-15,-1 0-2 16,-1 0 2-16,-4 0 0 16,-8 0 0-16,2 0-15 15,-5 0 15-15,2 0-2 16,1 0-4-16,-4 0 0 16,4 0 6-16,-6 0-4 15,-2 0 2-15,-3 0 2 16,-2 2 0-16,4-1 0 0,2 2 0 15,1-3 0-15,1 0 0 16,3 0-2-16,1 0 1 16,-1 0 1-1,0 2 2-15,2-2-2 0,3 2-3 16,2-2 0-16,-2 0 4 16,0 0-2-16,-2 0-3 15,-4 0-2-15,0 0 5 16,1 0-9-16,0 0 10 15,2-4 0-15,2 1-12 16,-1 0 2-16,-1 0 10 16,-2 0-6-16,2-1 2 15,3 1-2-15,0 0 6 16,0 0-2-16,2-1-3 16,-2 2-3-16,1 0 8 0,-1 0 0 15,6 0-16 1,1 0 11-16,-2 0 2 0,1-1-8 15,-3-1 6 1,-1-1-18-16,-4 1 13 0,0-1 6 16,-2 2 4-16,-4 0 3 15,-5 2-3-15,-6 1-4 16,-4 0-4-16,-7 0 7 16,-3 0 2-16,-4 0-2 15,1-2-3-15,-1 0 2 16,6-3-2-16,6-2 4 15,6-2 8-15,10-1-2 0,8-1 5 16,2 1-11-16,4 0 3 16,3-2-1-16,2 4-1 15,5-2-1-15,-1 2 1 16,-3 2 1-16,-7-3-2 16,-5 1-2-16,-5 3 2 15,-5 0 2-15,-6 1 1 16,-10-1-1-16,-8 2-1 15,-8 3 2-15,-9-1-2 16,-3 1 12-16,-2 0 7 16,-1 0-1-16,0 0-6 15,0 0-10-15,0 0-3 16,0 0-7-16,0 0-109 16,0 0-83-16</inkml:trace>
  <inkml:trace contextRef="#ctx0" brushRef="#br0" timeOffset="16135.05">628 9237 337 0,'0'0'0'0,"0"0"-20"16,0 0 9-1,0 0 11-15,0 0 34 0,0 0-8 16,0 0-4-16,7 0-9 15,-7 0 5-15,0 0-5 16,0 0-3-16,0 0 22 16,0 0-12-16,0 0-20 15,6 3-7-15,8 0 3 16,11-1 4-16,11-2-5 16,19 0 13-16,14-1-3 15,16-17 6-15,13-4 6 16,6-4-10-16,1-3-6 15,4-2-2-15,-8 5-1 16,-1 0-9-16,-1 3-8 0,-5 2 7 16,-11 5-1-16,-14 2-3 15,-15 4-8-15,-17 2 5 16,-4 3-35-16,-6 0 11 16,-8 3 3-16,-4 0 31 15,-2 1-17-15,-7 1-40 16,-6 0-45-16</inkml:trace>
  <inkml:trace contextRef="#ctx0" brushRef="#br0" timeOffset="16658.95">1156 9507 143 0,'0'0'325'0,"0"0"-325"15,0 0-54-15,0 0 18 0,0 0 30 16,0 0-1-1,-6 0-13-15,19 0 20 0,4-3 42 16,8-8-34-16,5-3 13 16,6-2 2-16,13-7-21 15,12-8 43-15,12-6-35 16,17-4 5-16,10 3-20 16,4-2 14-16,5 5-15 15,-5 0 19-15,-8 1-26 16,-5 3 26-16,-10-1-19 15,-10 5 6-15,-8 5-14 16,-15 3 12-16,-10 5-16 16,-12 3 18-16,-7 4 19 15,-8 3-12-15,-7 2 0 16,-4 2-7-16,0 0-3 0,0 0 2 16,0 0 1-1,0 0 0-15,0 0-9 0,3 0-52 16,0 0-36-1,0 0 39-15,0 0-50 0,0 4-70 16</inkml:trace>
  <inkml:trace contextRef="#ctx0" brushRef="#br0" timeOffset="21842.76">3494 11986 117 0,'0'0'78'16,"0"0"-70"-16,0 0-4 0,0 0 12 15,0 0 23-15,0 0 5 16,0 0-19-16,-11 0 8 16,11 0-10-16,0 0-21 15,0 0-2-15,0 0-5 16,0 0-13-16,0 0 5 15,5 0 6-15,8 0 7 16,5 0 11-16,0 0-10 16,6-2 16-16,-3-2-14 15,4 0 10-15,2 0-7 16,1 1-1-16,-1-1-3 16,3-1 8-16,-2 1-7 15,-1-1-4-15,-1 3 6 0,-1-2-5 16,5-2 1-16,0 0 1 15,-2 1-4-15,5-1 0 16,-2-1 1-16,2 1-2 16,10-2 3-16,2-2 0 15,12 0 1-15,4 1-1 16,-3 1-4-16,3 0 0 16,-4 2 1-16,-5-1-3 15,2 1 2-15,-1 0-2 16,-3 0-6-16,2-1 4 15,2 1 8-15,-6 1-1 16,-1-5 0-16,0 5 1 0,2 0-5 16,0-1 5-16,-3 0 0 15,0 2 1-15,-1 1-1 16,0 2-1-16,-3-2 0 16,1 3-2-16,0-4-4 15,2 2 6-15,1-2 1 16,-1 0 0-16,1 2 0 15,-1 1-1-15,1 1-3 16,-1 0 8-16,-3 0-8 16,-1-1 3-16,0-1 0 15,-2 0-1-15,1 0 0 16,-1 2 4-16,-2 0 0 16,5 0-2-16,1 0-5 0,-1 0-1 15,-1 0 6-15,1 0 0 16,-1 0 1-16,-1 0 1 15,0-4-1-15,2-4-1 16,1 3 0-16,-1 0 0 16,0-1 6-16,2 2-6 15,-5-3-1-15,0 2 1 16,-3 3 5-16,-2 1-5 16,-3 1 0-16,-3 0 0 15,-3 1 0-15,3 8-5 16,-4 2 5-16,4-3 0 15,1 1 1-15,0-4-1 0,4-2 0 16,3-2 1-16,2-1 2 16,3 2 0-16,1-2-3 15,0 0-1-15,4 0-5 16,-4 0 6-16,-2 0-32 16,-3 0 1-16,-1 0-68 15,-3 0 48-15,-2 0-11 16,-1 0 5-16,-3 0 46 15,0 0 11-15,-6 0 0 16,1 0 0-16,0 0 0 16,0 1 0-16,0 3 0 15,3 2 0-15,-1 3 3 16,3 3 0-16,-3-1-3 16</inkml:trace>
  <inkml:trace contextRef="#ctx0" brushRef="#br0" timeOffset="23909.29">7725 11825 4 0,'0'0'28'0,"0"0"10"15,103 0-19-15,-70 0 11 16,4 0-21-16,2 0-9 16,1 0-5-16,2 0 1 15,1 0 4-15,0 0 0 16,0 0 7-16,-4 0 4 16,0 0 12-16,-1 0-9 15,0 0 1-15,4 0-9 16,3 1 4-16,1 1-10 15,2-2 5-15,4 0 7 16,-4 0-5-16,-3 0-6 0,2 0 11 16,-5-2-11-16,4-1-1 15,-1 2 0-15,0 0 2 16,1-1-2-16,-1 2 2 16,4 0 1-16,-7 0 3 15,4 2-5-15,-3 8 2 16,2 0-3-16,-3 0-38 15,-2-2 33-15,-1-3-15 16,-6-3-14-16,-4 1 32 16,0-3 0-16,-5 0-29 15,1 0-28-15,-1 0 33 16,1 0 20-16,-1 0 6 16,3-3 2-16,3 1 0 0,4 0 12 15,0 0 24-15,5 0-9 16,2 2-20-16,2-2 5 15,2 0-4-15,4 2-9 16,0-1 2-16,2-2 0 16,1 2 5-16,-3-1-8 15,0 2 2-15,-4 0-2 16,1 0-4-16,-2 0 3 16,0 0 1-16,-3 0 7 15,-1 0-5-15,5 0 11 16,-2 0-13-16,6 0 4 15,2 0-4-15,4 0 2 0,-3 0-2 16,-2 6-3 0,-4 3-3-16,-4-1 0 0,1-2-50 15,-6-1 56-15,2-3 13 16,-3-1-13-16,3 1 10 16,-4-2-10-16,3 0 2 15,-1 0 2-15,2 1 3 16,0-1 13-16,-2 2-6 15,3-1-8-15,5 0 0 16,-2 1 5-16,5-2 7 16,1 0-18-16,0 0 6 15,-2 0-15-15,-1 0 14 16,0 0-5-16,-1 0 0 16,0 0-13-16,-1 1 6 0,1 1 7 15,1-1 0-15,2-1-17 16,3 0-2-16,3 0 12 15,0 0-4-15,2 0-4 16,4 0 10-16,0 0-46 16,-2 0 40-16,0 1 22 15,-3 4-9-15,-1 0-2 16,1-1 0-16,-3-1 10 16,2-2-1-16,1-1 16 15,3 0-6-15,2 0 9 16,1 0-28-16,2 0 14 15,1 0-14-15,-1 0 26 16,-2 0-4-16,-3 0 10 0,-3 0-17 16,-3 0 4-16,-2 0-2 15,0 0 4-15,2 0-14 16,1 0 3-16,4 0 3 16,-1 0-12-16,2-2-1 15,0 0 0-15,-1-1 20 16,-1 1 4-16,-1 1-18 15,-2 1 10-15,-2-3 2 16,-3 3-9-16,-1 0-3 16,-2-2 11-16,3-1-14 15,1 1-3-15,7-1 0 16,5 0-3-16,4-1 10 16,0 2 4-16,-1-2 7 0,-3 0-3 15,-1 2-9-15,1-1 8 16,-2 1-8-16,1 2 4 15,-3-3 6-15,-2 3-7 16,-2 0-9-16,-2 0 0 16,2 0 1-16,0 0 2 15,0 0-6-15,3 0 9 16,-1 0-6-16,5 0 0 16,0 0 0-16,-1 0 0 15,9 0 7-15,-1 0 1 16,2 0-6-16,2 0 0 15,-6 0-2-15,1 0 0 16,0 0 3-16,1 0 3 0,3 0-3 16,-1 3-3-16,1-1 3 15,0-1-3-15,1 1 4 16,0 0-1-16,-3-2-2 16,-3 0 3-16,-3 2-4 15,-5 0 10-15,-3 1-3 16,-1 0-3-16,0 0-4 15,0-1 8-15,-1 0-1 16,-4-2-3-16,0 1-3 16,0-1 1-16,1 0-1 15,1 0 1-15,2 0-1 16,-2-4-1-16,1 0 2 0,-2-1-2 16,-1 0 2-1,0 3 0-15,-2-2-1 0,2 0 1 16,-1 2-2-1,1 2 0-15,3-2 0 0,1 2 6 16,-1 0-6-16,1 0 0 16,2 0-2-16,1 0 2 15,3 0 1-15,6 0-1 16,0 0-1-16,5 2 0 16,-2 0-4-16,0-2-3 15,5 5 2-15,-1 0-1 16,0 0-5-16,-6 0 1 15,-5-4 4-15,-9 1 7 16,-6-1-1-16,-6-1-1 0,-4 0 1 16,-4 0-2-16,1 0 0 15,-3 0 0-15,1 0 3 16,2-1 0-16,-1-1-2 16,-1 2 0-16,-4 0 2 15,-1 0-1-15,-5 0 1 16,1 0-3-16,-4 0 2 15,-2 0 1-15,0 0 1 16,-1 0-1-16,0 0 1 16,1 0-2-16,-3 0 2 15,1 0-1-15,-2 0 2 16,-4 0-2-16,1 0 1 16,-3 0-1-16,1 0 2 0,-1 0 0 15,-4 0 0-15,4 0-2 16,-4 0 0-16,1 0 3 15,-2 0-3-15,2 0 4 16,-2 0 1-16,3 0-2 16,0 0-1-16,1 0 5 15,2 0-7-15,-2 0 0 16,4 0-6-16,-4 0 3 16,2 0 2-16,0 0-5 15,0 0-7-15,0 0 13 16,-4 3-23-16,-1-2-11 15,-1 1-48-15,0-2-84 0,0 0-135 16</inkml:trace>
  <inkml:trace contextRef="#ctx0" brushRef="#br0" timeOffset="30635.43">27575 11500 213 0,'0'0'31'0,"0"0"-31"16,0 0 45-16,0 0 24 16,0 0-5-16,0 0-21 0,0 0-41 15,-7-29-1-15,16 22 4 16,13-6 21-16,8-3-13 16,13-1 11-16,8-4-8 15,10 2-3-15,6 0-8 16,5 1 11-16,-1-1-16 15,4 1 2-15,3 1-1 16,-2 2-2-16,-6 0-7 16,-8 4 7-16,-12 2-5 15,-12 1-15-15,-10 1 5 16,-11 3-11-16,-8 1-10 16,-7 3 15-16,-2 0-57 15,0 0 20-15,-17 2 52 16,-11 10 6-16,-8 2-103 15</inkml:trace>
  <inkml:trace contextRef="#ctx0" brushRef="#br0" timeOffset="31100.88">27453 11675 125 0,'0'0'38'0,"0"0"-9"0,0 0 37 16,0 0 16-16,0 0-25 16,0 0 2-16,-37-10-32 15,37 9-27-15,3-4-2 16,14 2 2-16,12-5 4 15,14 0 7-15,14 0 11 16,13-2-14-16,10 0 4 16,8-1 4-16,2 0-9 15,4 2-6-15,-3 0-1 16,-3 2 0-16,-9 0 1 16,-10 0 2-16,-13-1-3 15,-11-1-3-15,-11 1 1 16,-4-2 4-16,-9 3 0 15,-3-1 0-15,-4 1-2 16,-6 3 1-16,-2 1-1 0,-3 0 0 16,-3 3 0-16,2 0-21 15,-2-1-23-15,0 1-68 16,0 0 17-16,0 0 19 16,0 0-78-16</inkml:trace>
  <inkml:trace contextRef="#ctx0" brushRef="#br0" timeOffset="37251.07">25316 12902 223 0,'0'0'14'16,"0"0"-13"-16,0 0 27 15,0 0 44-15,0 0-34 16,0 0-16-16,0 0 4 16,-1 0-1-16,1 0-12 15,0 0-2-15,0 0 8 16,0 0-16-16,0 0-3 16,0 0-1-16,0 0-7 15,0 0-2-15,9 2 3 16,12 0 11-16,8 0-5 0,12-2 2 15,11 0 7 1,15 0 2-16,14 0 14 0,10-5-23 16,6-5 2-16,3-1-1 15,-2-2-2-15,-2-1-8 16,-4 0-3-16,-8 4 9 16,-13-3 2-16,-4 3 5 15,-11-1-3-15,-4 3-4 16,-6 0 9-16,-6-1-11 15,-7 3 8-15,-3-1-4 16,-8 3 0-16,-5 0 3 16,-4 2-2-16,-7 2 1 15,-4 0-2-15,-1 0-16 16,-1 0-27-16,0 0 8 0,-1 0-1 16,-17 4 14-1,-7 5-38-15,-8-2-83 0</inkml:trace>
  <inkml:trace contextRef="#ctx0" brushRef="#br0" timeOffset="37776.83">25157 13090 67 0,'0'0'70'0,"0"0"-15"16,0 0 9-16,0 0 10 15,0 0-14-15,0 0-11 16,-32 12 7-16,32-12-35 15,0 0-15-15,0 0 1 16,6 0-1-16,11 0 25 16,5-9-15-16,11 1-10 15,10-2 9-15,8 0-11 16,10-2 4-16,11 0-2 0,5-2-4 16,8 1 5-16,8-1-6 15,-1 0-1-15,-1 1 0 16,2-2-1-16,-2 1 0 15,-2 1-13-15,-2 0 14 16,-11 3-20-16,-9-1 11 16,-10 3-4-16,-11 2-4 15,-10 1 15-15,-8 0-6 16,-8 0 7-16,-6 1-20 16,-3 1 21-16,-3 0 4 15,-1 0-4-15,-3 1-29 16,-1 1-48-16,0 0-18 0,-1-1-18 15,-2 2-19 1</inkml:trace>
  <inkml:trace contextRef="#ctx0" brushRef="#br0" timeOffset="39413.66">27897 12603 105 0,'0'0'90'16,"0"0"-84"-16,85-37 0 0,-38 23 26 15,9-2 11 1,9-1-14-16,0 1-29 0,1 2 6 16,-3-1-5-16,-7 3 4 15,-8 3-5-15,-8-1-8 16,-5 0-7-16,-7-1 15 16,-4 3 5-16,-5-1 15 15,-1-1-17-15,0 2-3 16,-5 0 0-16,-2 4-30 15,-2 2-11-15,-8 2-44 16,-1 0-1-16</inkml:trace>
  <inkml:trace contextRef="#ctx0" brushRef="#br0" timeOffset="39811.08">28015 12666 48 0,'0'0'7'15,"0"0"6"-15,0 0 30 16,0 0-4-16,0 0 14 16,0 0 13-16,-4 12-5 15,4-12-1-15,0 0-47 16,12 0-2-16,11-6 30 15,12-4-24-15,10 0 9 0,11-2-9 16,6 1 7-16,2 1-19 16,-2 0-5-16,-3 2 2 15,-4-2 4-15,-3 2 1 16,-7-1-7-16,-6 1-10 16,-8 2 9-16,-7-1-2 15,-5 1 2-15,-4 0-4 16,-3 4 0-16,-3-1-17 15,-3-1 4-15,-2 0-17 16,-1 3-36-16,-3-4-29 16,0 1 29-16,0-5-107 15</inkml:trace>
  <inkml:trace contextRef="#ctx0" brushRef="#br0" timeOffset="46435.25">3441 13720 331 0,'0'0'0'0,"0"0"-6"16,0 0 6-16,0 0 6 0,0 0 5 16,0 0-3-16,0 0 1 15,-34-17-9-15,34 17 1 16,0 0-4-16,0-1 4 15,0 1-4-15,0-3 3 16,9-2-30-16,15-2 30 16,9-3 30-16,15-9-20 15,13-5 34-15,16-7-37 16,8-6 0-16,9-5-3 16,3-2-4-16,6-1 5 15,3 1-5-15,-4 5-10 16,-8 6-29-16,-21 8 9 15,-18 8-23-15,-19 6 14 0,-17 9-43 16,-13 2 39 0,-6 0-48-16</inkml:trace>
  <inkml:trace contextRef="#ctx0" brushRef="#br0" timeOffset="46885.59">3683 13783 285 0,'0'0'13'15,"0"0"-10"-15,0 0-2 16,0 0 15-16,0 0 41 16,0 0-31-16,105-67-13 15,-58 44-3-15,7-4-1 16,9-5-2-16,8-4-7 15,7-1 2-15,7-5 1 16,6 1 4-16,0 2-7 0,-10 2 3 16,-13 7-3-16,-10 8-5 15,-17 8 4-15,-15 7-38 16,-15 3-9-16,-5 4-7 16,-6 0-7-16,0 0 3 15,0 0-2-15,0 0 28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51:20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8213 31 0,'0'0'35'0,"0"0"8"15,0 0 7-15,0 0-23 0,0 0-18 16,0 0-7-16,0 0 0 16,0 0 28-16,-24-12 20 15,24 12-15-15,0 0 0 16,0 0-12-16,0 0-1 15,0 0-12-15,0 0-5 16,0 0 1-16,0 0-5 16,0 0 3-16,0 0-8 15,0 0-10-15,0 0 6 16,0 0-4-16,0 0 0 0,0 0 1 16,3 0 10-1,11 0 1-15,10 0 4 0,12 2 5 16,13-1-9-16,12-1 12 15,12 0-12-15,9 0 0 16,6 0 1-16,0 0 3 16,-3 0 3-16,-1-1-7 15,-5 1 6-15,-3 0-13 16,-3 0 7-16,-4 0 0 16,-1-2 0-16,3-3 0 15,4-3-6-15,6-2 6 16,6 4 0-16,4 0 3 15,3 3-3-15,0 1 1 16,-5 1-2-16,-5 1 0 16,-11-2-17-16,-9 2 17 0,-9-1-7 15,-9 1-10-15,-15-1 13 16,-11-1 3-16,-10 1 4 16,-8 1-4-16,-2 0-8 15,0 0 10-15,0 0 21 16,0 0-10-16,0 0-11 15,0 0-7-15,0 0 1 16,0 0 6-16,0 0 6 16,0 0-2-16,0 0-4 15,0 0-4-15,0 0 3 16,0 0-6-16,0 0 7 16,0 0-5-16,-5 0 4 0,-2 0-18 15,1 5-68 1,-6-2-134-16</inkml:trace>
  <inkml:trace contextRef="#ctx0" brushRef="#br0" timeOffset="987.68">22173 8186 173 0,'0'0'11'15,"0"0"-11"-15,0 0 0 0,0 0 0 16,0 0 17 0,0 0 24-16,49-2-15 0,-25 2-6 15,4 0-9-15,5 0-1 16,6 0-2-16,7 0-7 16,11 2 7-16,5 0 5 15,6 0-13-15,2 2-3 16,7 1 3-16,5 0 24 15,1 1-7-15,0 1-3 16,-1 2-14-16,-4 2 4 16,2-1-2-16,5-2-2 15,9 0 0-15,9-2 3 16,12 1-2-16,6-1 15 16,3 5 2-16,-1 0-8 0,-9 3 0 15,-4-1-10-15,-8-1-3 16,-7 0 3-16,-4-2 2 15,-10 0-2-15,-12-3-13 16,-7 2 2-16,1-3 4 16,6 1 7-16,11 3 0 15,9 1-1-15,10 2-5 16,7 0-7-16,0-1 11 16,-2 3-7-16,2-1 2 15,-7 0-7-15,-8-2-7 16,-9 0 7-16,-18-1 12 15,-12-2-1-15,-15-3-27 16,-14-1 16-16,-10-3 10 16,-8 1 4-16,-5-1 21 15,0-1 13-15,0 1-25 0,0-2-9 16,0 1-5-16,0 2-29 16,0 1-17-16,1 2-18 15,5 0-40-15</inkml:trace>
  <inkml:trace contextRef="#ctx0" brushRef="#br0" timeOffset="74833.02">16411 14137 305 0,'0'0'12'0,"0"0"18"16,0 0 73-16,0 0-54 16,0 0-22-16,0 0 9 15,0 0-16-15,-31-47 32 16,26 43-6-16,3 1-19 15,1 3 5-15,1 0-15 16,0 0-11-16,0 0-6 16,0-2-1-16,0 2-2 15,0 0 2-15,0 0-3 16,4 0 4-16,16 2 2 16,10 4-2-16,14-2 0 0,15-3 0 15,15-1 2 1,20 0 28-16,15-3-30 0,6-8 5 15,2 0-5-15,-6-4 2 16,-8 2-2-16,-7-1 2 16,-7 2 5-16,-7-2-5 15,-2 0 1-15,3 1-2 16,4-3-1-16,7 2 5 16,10-2-2-16,9 3 0 15,10-1-3-15,7 2 1 16,2-3-1-16,0 3 0 15,-4-1 0-15,-9 3 0 16,-10-1-1-16,-9 2 2 16,-8-1-1-16,-1-2 0 0,2 1 0 15,4-3 0-15,5 1 0 16,8 0 1-16,4-3-1 16,6 2 0-16,9 2 3 15,0 2-1-15,-2 3 0 16,-5 3 0-16,-2 0-2 15,-5-1 0-15,-2 2 3 16,-4-2-3-16,-9 1-6 16,-12-1 6-16,-13 0 0 15,-17 0 0-15,-18 3 0 16,-15 0 2-16,-7-1-2 16,-9 2 1-16,-3-1-1 15,-3 0-1-15,0 1 1 16,-1 1 0-16,3-1 0 15,-1 1-1-15,-3 0 1 0,2 0-1 16,-3 0-2-16,0 0-1 16,0 0 2-16,0 0-12 15,0 0-60-15,-9 0-143 16,-9-5-242-16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43:1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21141 13895 193 0,'0'0'39'0,"0"0"-10"16,0 0 63-16,0 0 3 15,0 0-69-15,0 0 5 16,0 0-29-16,0 0 7 16,5-11 7-16,-5 11-2 15,0 0 0-15,0 0-7 16,0 0-5-16,0 0 11 16,0 0-13-16,0 0 0 15,2 0 3-15,2 0-3 16,5 0-3-16,6 0 1 15,3 0 2-15,6 0 27 16,3 0-27-16,1 0 0 0,3 0 14 16,2 0-8-1,-1 0 1-15,-4 0-7 0,0 1 0 16,-1 3 5-16,-3-4-5 16,2 2 0-16,-1-2 3 15,-1 0-1-15,1 3-3 16,1-2 1-16,2 0 0 15,2 0 15-15,0 1-15 16,-1 0 0-16,0 0-3 16,-3 1 5-16,-2 0-6 15,-3 0 0-15,0 0 4 16,-3-2-10-16,-6 2 10 0,1-1-1 16,-1-2 1-16,3 1 4 15,5-1-4-15,-1 0-1 16,-1 0 1-16,-2 0-5 15,-2 0 5-15,-1 0 0 16,-4 0-2-16,-3 0 4 16,-1 0-4-16,-5 0-1 15,0 0 3-15,0 0-11 16,0 0 11-16,0 0-9 16,0 0 9-16,1 0 2 15,-1 0-2-15,0 0-4 16,0 0-9-16,0 0 4 15,0 0-77-15,0 0-144 16,-3 1-41-16</inkml:trace>
  <inkml:trace contextRef="#ctx0" brushRef="#br0" timeOffset="33444.61">26629 15847 144 0,'0'0'0'0,"0"0"0"15,0 0 7-15,0 0 1 16,0 0-8-16,0 0 0 16,0 0 22-16,0 0 30 15,0 0 8-15,-1-2 11 16,1 2 15-16,0 0-28 15,0 0-18-15,0 0-29 16,0 0 27-16,0 0-38 16,0 0 0-16,0 0-2 15,0 0-3-15,0 0-4 0,0 0 1 16,6 0 8 0,1 0 2-16,5 0-2 0,3 2 0 15,4 2 8-15,1 0-4 16,1 2 9-16,-1-4-13 15,0 4 3-15,-2-2 10 16,-2-3-13-16,2 2 0 16,-1-1 2-16,2 0 1 15,0 1 4-15,-1 0-7 16,5 0 4-16,-4 0-8 0,4 2 4 16,-3-1 0-1,3 0 4-15,-4 1-4 0,1 0 0 16,0-1 0-16,-3 0 4 15,4-2-4-15,-3 1 0 16,1-2 0-16,-1-1 0 16,-2 1 1-16,1-1-3 15,-5 2 2-15,1-1 0 16,-3 1 6-16,0-2-6 16,0 1 0-16,-3 0 2 15,1 1-1-15,1-2 0 16,0 1-1-16,-3-1 1 15,0 0-3-15,-3 0 2 16,-2 0 0-16,-1 0 1 0,0 0 3 16,0 0 2-16,0 0-6 15,0 0 3-15,0 0 6 16,0 0-9-16,0 0 0 16,0 0 5-16,0 0-5 15,0 0-1-15,0 0 0 16,0 0 1-16,0 0 1 15,0 0 0-15,0 0-1 16,0 0 7-16,0 0 0 16,0 0 0-16,2 0-7 15,-2 0 3-15,0 0-18 16,0 0 0-16,0 2-47 16,0-2-61-16,0 0-215 0</inkml:trace>
  <inkml:trace contextRef="#ctx0" brushRef="#br0" timeOffset="41312.39">26671 16308 270 0,'0'0'58'0,"0"0"-37"0,0 0-21 16,0 0 0-16,0 0-13 16,0 0 9-16,0 0 2 15,0-3 2-15,0 3 20 16,0 0 75-16,0-1 25 15,0-2-44-15,0 0-44 16,-5 2 17-16,1 0-30 16,1 1-2-16,0 0-14 15,-3 0 3-15,3 0-11 16,-3 0 5-16,0 0 0 16,-1 0-9-16,-2 0 5 0,4 0 1 15,1 1 2-15,2 0-6 16,1-1 3-16,1 0 1 15,0 1 3-15,0-1-5 16,0 0 5-16,0 0-14 16,0 0 1-16,0 0 9 15,7 0 4-15,10 0 0 16,1 0 4-16,6 0 4 16,2 0-5-16,4 0-3 15,3 0 16-15,3-2-8 16,1-2 12-16,2 4-12 15,0 0-7-15,-2 0 20 16,-3 0-21-16,1 0 0 0,-1 0-4 16,-2-2 11-1,-1 1-8-15,-3-2 1 0,-1 0 0 16,0-1-3-16,-4 0 3 16,0-1 0-16,-5 2 0 15,-5 2 4-15,-4 1-4 16,-3 0-6-16,-3 0 6 15,-1 0 2-15,1 0-2 16,-2 0-10-16,1 0 10 16,-2 0-1-16,0 0-16 15,0 0-13-15,0 0-13 16,0 0-8-16,-3 0-121 0,-8 0-190 16</inkml:trace>
  <inkml:trace contextRef="#ctx0" brushRef="#br0" timeOffset="55480">18770 1594 665 0,'0'0'10'0,"0"0"17"16,0 0 21-16,0 0-15 16,0 0 17-16,0 0-12 15,0 0-2-15,0 0 20 0,2-49-16 16,-2 36 12 0,0-2-33-16,-4-2 13 0,-3-1-25 15,-4 0-7-15,-2 5-2 16,-2 1-8-16,-3 6-8 15,0 6 4-15,-3 0 12 16,1 2 2-16,0 15 1 16,2 4 7-16,8 6-8 15,3 0 0-15,4 4 0 16,3-1 2-16,0-1-2 16,0 0 0-16,0 5 5 15,0 2-5-15,0 1 0 16,0 5-1-16,0-2 5 15,2 2-8-15,6-3 4 16,1-4-21-16,5 1 19 0,0-4-3 16,-2-1 5-1,0-4 0-15,-5-3 0 0,-2-4 1 16,-4-3-1-16,-1-3-10 16,0-3 10-16,0-1-21 15,0-1-60-15,0-6-70 16,-1 0-12-16,-11-3-237 15</inkml:trace>
  <inkml:trace contextRef="#ctx0" brushRef="#br0" timeOffset="55637.31">18571 2019 637 0,'0'0'35'15,"0"0"-21"-15,0 0 41 16,0 0-8-16,0 0-42 15,0 0-5-15,91-42 0 16,-82 41-116-16,-4-4-317 16</inkml:trace>
  <inkml:trace contextRef="#ctx0" brushRef="#br0" timeOffset="55961.31">18810 1888 692 0,'0'0'1'0,"0"0"1"16,0 0 43 0,97 19-16-16,-70 1 0 0,-4 5-23 15,-7 4-6-15,-7-1-8 16,-5-4 7-16,-4-1-1 16,0-6 2-16,0-5-14 15,-7-5-8-15,1-5 17 16,1-2 5-16,1 0 17 15,-1-7 0-15,1-10-7 16,2-3 10-16,2 0 16 16,0 0-26-16,0 1 27 15,7 2-37-15,7 3 0 0,4 0 7 16,3 1-7-16,3 6-7 16,-2 1-41-16,-1 5-152 15,-11 1-281-15</inkml:trace>
  <inkml:trace contextRef="#ctx0" brushRef="#br0" timeOffset="56140.54">19205 1907 818 0,'0'0'0'0,"0"0"-24"16,0 0 24-16,0 0 6 15,0 84 5-15,2-58-11 16,-1-1 0-16,1-4-9 15,-1-7-29-15,-1-4-8 16,2-6-45-16,-2-4-48 0,0 0-343 16</inkml:trace>
  <inkml:trace contextRef="#ctx0" brushRef="#br0" timeOffset="56293.92">19165 1779 737 0,'0'0'181'16,"0"0"-171"-16,0 0-20 16,0 0 9-16,0 0-123 15,0 0 25-15,13 12-97 16</inkml:trace>
  <inkml:trace contextRef="#ctx0" brushRef="#br0" timeOffset="56644.98">19398 1924 498 0,'0'0'20'0,"0"0"28"16,0 0-1-16,0 93-18 15,0-71-29-15,0-9-3 16,3-2 3-16,1-5-3 16,-1-6-8-16,2 0 11 15,-1-7 0-15,5-11 16 16,0-7-15-16,0 0 3 15,3-2 3-15,-2-2 2 16,4 5 6-16,-4 2-10 16,2 7 8-16,5 3 17 0,-1 5-16 15,5 4-5-15,1 3 12 16,1 0 7-16,1 12 0 16,-2 8-25-16,-3 5-2 15,-5 3 12-15,-7 2-12 16,-4-1 3-16,-3-1-4 15,0-3-22-15,0-4-28 16,0-6-52-16,0-8-79 16</inkml:trace>
  <inkml:trace contextRef="#ctx0" brushRef="#br0" timeOffset="57212.27">19935 1913 778 0,'0'0'57'15,"0"0"-37"-15,0 0 74 16,0 0-82-16,0 0-12 16,0 0 0-16,-64 33 1 15,52-8-1-15,6-2 0 16,6-8-3-16,0-4-55 16,0-6 13-16,7-4 36 15,8-1-5-15,5 0 14 16,-3-13 9-16,-2-2-1 15,-5-1 40-15,-5 4-20 16,-5 2 15-16,0 4 4 0,0 4-11 16,0 2-15-1,0 0-21-15,0 0 7 0,-4 15-7 16,0 6 0-16,0 4 1 16,4 1-1-16,0 1 1 15,0 1-1-15,5 3 0 16,5-1 0-16,1 0 6 15,1 2-6-15,1 0 0 16,-1 2 0-16,1-3 1 16,-5-3 0-16,-4-3-1 15,-4-4-7-15,0-3 3 16,0-3-10-16,-4-4-5 0,-15-2 19 16,-7-2-13-16,-3-4-17 15,-3-3 29-15,1 0 1 16,1-9 12-16,6-7-12 15,2-6-2-15,9-2-2 16,5-3-8-16,6-2 12 16,2-1 1-16,0 0 4 15,8 4 2-15,10 1-7 16,2 3 0-16,3 2-7 16,5 1 1-16,2 5-157 15,0-3-78-15</inkml:trace>
  <inkml:trace contextRef="#ctx0" brushRef="#br0" timeOffset="57563.74">20166 2036 792 0,'0'0'42'0,"0"0"-37"16,0 0 77-16,0 0-30 15,0 0-20-15,0 0 16 16,54-27-33-16,-48 14-8 15,-2-2 15-15,-2-2-19 16,-2-1 1-16,0-1-4 16,0 5 11-16,0 4-23 15,-3 6 11-15,-3 3 1 16,-3 1-16-16,-5 0 16 16,-5 18 0-16,-1 10 1 0,-2 4 7 15,3-1-15-15,8 2 7 16,5-2-22-16,5-6 18 15,1-2-4-15,3-3 7 16,14-7-12-16,3-2 5 16,6-5 1-16,5-6-6 15,2 0-22-15,3 0 22 16,-2 0-49-16,-6-7-145 16,-8 0-349-16</inkml:trace>
  <inkml:trace contextRef="#ctx0" brushRef="#br0" timeOffset="58181.18">20635 2056 549 0,'0'0'0'0,"0"0"-3"15,0 0 3-15,0 0 26 16,95 1 3-16,-57-1-16 16,-4 0 42-16,-4 1-46 15,-8 5-9-15,-13 6-33 0,-9-1-71 16,0 0-217-16</inkml:trace>
  <inkml:trace contextRef="#ctx0" brushRef="#br0" timeOffset="58365.94">20748 2205 534 0,'0'0'29'16,"0"0"-26"-16,0 0 52 15,0 0-10-15,0 0-21 16,92 0 10-16,-51-4-32 16,1-2 4-16,2 2 6 15,-2 1-12-15,-4-3-40 16,-9 2-46-16,-6-3-188 15</inkml:trace>
  <inkml:trace contextRef="#ctx0" brushRef="#br0" timeOffset="58963.89">21652 1477 641 0,'0'0'9'0,"0"0"7"15,0 0 56-15,0 0-4 16,0 0-68-16,0 0 6 0,-63-31 0 16,34 63-6-16,-3 4 1 15,4-1-1-15,6 0 3 16,5 0-8-16,5-1 5 15,6 5-23-15,2 2 2 16,4-3-28-16,0 1 4 16,0-5 5-16,4-4 10 15,2-5 30-15,-2 0-6 16,-2 1 6-16,-2 0-11 16,0 0 11-16,0 1-29 15,0 2 28-15,0 1 2 16,0 1 13-16,0-1-14 15,9-2-11-15,12-1 11 16,-1-2 7-16,-1-1-6 16,-6-3-1-16,-2 1 2 0,-5-2-9 15,-5-3 1-15,-1 3 6 16,0 0 9-16,0 1 14 16,-1 5-16-16,-13 3 21 15,-2 5-17-15,-8 7 7 16,-6 4-18-16,0-7 3 15,2-1 0-15,4-11 1 16,9-11-4-16,6-4-4 16,7-4 4-16,2-3-7 15,0-4-9-15,7 0 16 16,12 0 42-16,14 0-23 16,6-8-4-16,6-6-15 0,-1-4-98 15,-7-5-391-15</inkml:trace>
  <inkml:trace contextRef="#ctx0" brushRef="#br0" timeOffset="59501.25">22067 1985 532 0,'0'0'19'0,"0"0"24"16,0 0 47-16,0 0-5 15,-100-55-25-15,67 55-45 16,-6 0-8-16,3 14-7 15,5 5 0-15,7 0 0 16,14 6-11-16,10 0 0 16,0 1-14-16,9 3 25 15,13-3-2-15,5 0 4 16,4-1-3-16,5-1 2 0,-3-4-1 16,-2-1 0-16,-7 2-11 15,-7-5 3-15,-8 2 3 16,-8-4-23-16,-1-2 8 15,0 0 20-15,-10-5 0 16,-4-2 9-16,-5-2-9 16,0-3 0-16,0 0 14 15,0 0-8-15,6 0 5 16,1-6 35-16,3 0-14 16,3 0 6-16,3-1-38 15,1 1 6-15,2-2-12 16,0 0-28-16,5-2-71 15,19 1 16-15,2-2-58 0,3 1-366 16</inkml:trace>
  <inkml:trace contextRef="#ctx0" brushRef="#br0" timeOffset="59695.15">22218 2177 715 0,'0'0'24'0,"0"0"-24"15,0 0-17-15,0 0 14 16,0 0 6-16,1 75-3 16,3-50 22-16,1-2-22 15,-1-6 3-15,1-3-10 16,-2-6 7-16,0-1-28 16,-3-4-34-16,0-3-246 0</inkml:trace>
  <inkml:trace contextRef="#ctx0" brushRef="#br0" timeOffset="59842.66">22195 1966 848 0,'0'0'0'0,"0"0"-56"15,0 0 26-15,0 0-105 16,0 0-45-16</inkml:trace>
  <inkml:trace contextRef="#ctx0" brushRef="#br0" timeOffset="60350.01">22392 1854 707 0,'0'0'0'0,"0"0"-20"15,6 90 18-15,0-40 2 16,3 5 40-16,-3 3-28 16,0-2-9-16,0 0 10 15,1-6-13-15,-1-6 2 16,-1-5-2-16,-1-9-3 0,1-6 0 16,-2-10-19-16,-2-7 3 15,-1-6 8-15,3-1-4 16,1-1 8-16,0-14 3 15,-1-7 4-15,-2-1-1 16,-1 1 1-16,0 1 0 16,0 3 1-16,0 2 22 15,0 4 2-15,0 4-7 16,0 2-3-16,9 2-5 16,9 2-10-16,2 2-5 15,5 0 5-15,-1 5-4 16,-4 8-1-16,-3 5-2 15,-8-2-20-15,-3 1 17 16,-6 1-31-16,0-3 2 16,-9-1-2-16,-9-2 19 0,-6-2 17 15,-1-4-11-15,1-1 16 16,3-4 5-16,2-1-2 16,8 0-2-16,6-1-1 15,5-12-35-15,0-4-94 16,0 3-126-16</inkml:trace>
  <inkml:trace contextRef="#ctx0" brushRef="#br0" timeOffset="60587.04">22719 2192 641 0,'0'0'7'0,"0"0"-14"15,0 0 14-15,0 0 23 16,0 91-19-16,1-60-1 16,4-3-1-16,-2-3-9 15,3-3 0-15,-2-9 3 16,1-1-3-16,-1-6 1 16,-2-3-2-16,-2-3-40 15,0 0-56-15,0-9-237 16</inkml:trace>
  <inkml:trace contextRef="#ctx0" brushRef="#br0" timeOffset="60766.39">22677 2085 772 0,'0'0'116'15,"0"0"-114"-15,0 0-2 16,0 0 11-16,0 0-11 15,0 0-15-15,39-15-32 16,-29 27-96-16,1-3-54 16</inkml:trace>
  <inkml:trace contextRef="#ctx0" brushRef="#br0" timeOffset="61150.9">22982 2113 134 0,'0'0'709'0,"0"0"-677"16,0 0-25-16,0 0-7 16,0 0 0-16,-13 94 6 15,10-56-5-15,2-1-1 16,1-5 3-16,0-7-2 16,4-5 0-16,9-8-1 15,3-6-19-15,2-6 18 16,3 0 1-16,4-6 7 15,0-11 6-15,-2 0-10 0,-1-6 18 16,-4-3-7 0,-6-4-8-16,-4-1 18 0,-7 2-22 15,-1 5 4-15,0 6-1 16,0 10 6-16,-1 4 5 16,-2 4-1-16,1 0-15 15,2 0 0-15,-1 11-14 16,1 10 14-16,0 5-5 15,0 3 10-15,0-3-5 16,7 0 0-16,2-3-82 16,0-6-72-16,-2-8-203 15</inkml:trace>
  <inkml:trace contextRef="#ctx0" brushRef="#br0" timeOffset="61359.78">23477 2235 632 0,'0'0'190'0,"0"0"-172"15,0 0-18-15,0 0 71 16,50 76-30-16,-47-41-31 16,-3 3-9-16,-1 2 5 15,-20 1-6-15,-7-4-28 16,-6-1-94-16,-8-10-70 15,-6-9-392-15</inkml:trace>
  <inkml:trace contextRef="#ctx0" brushRef="#br0" timeOffset="62086.09">23696 1936 649 0,'0'0'24'0,"0"0"-24"15,0 0 0-15,91-23 6 16,-39 11 10-16,10-1 7 16,6-1 15-16,-1 3 10 15,-10 3-25-15,-17 5-13 16,-20 3-10-16,-14 0-61 16,-6 0-35-16,-14 2-72 15,-20 7 109-15,-7-2-365 16</inkml:trace>
  <inkml:trace contextRef="#ctx0" brushRef="#br0" timeOffset="62282.97">23962 1882 149 0,'0'0'200'0,"0"0"-155"15,0 0 83-15,0 0-58 16,0 0-38-16,0 0 2 16,49 95 23-16,-43-55-33 15,-2 3-8-15,2-2 15 16,0-3-7-16,3-1-24 15,2-6-1-15,1-5 1 16,2-2 5-16,0-8-5 16,1-6-76-16,0-5-49 15,1-5-148-15</inkml:trace>
  <inkml:trace contextRef="#ctx0" brushRef="#br0" timeOffset="62477.31">24300 2070 575 0,'0'0'157'16,"0"0"-157"-16,0 0-20 16,0 0 20-16,0 0 40 15,0 72-19-15,0-44-15 16,0-2-1-16,5-3-4 16,-1-4-1-16,4-4 0 15,-4-5-18-15,1-3-26 16,-2-7-56-16,-3 0-149 15</inkml:trace>
  <inkml:trace contextRef="#ctx0" brushRef="#br0" timeOffset="62651.81">24312 1970 909 0,'0'0'111'0,"0"0"-106"16,0 0 4-16,0 0-9 15,0 0-3-15,0 0-47 16,12-6-127-16,-7 18 5 16,-5-3-285-16</inkml:trace>
  <inkml:trace contextRef="#ctx0" brushRef="#br0" timeOffset="63135.18">24514 2007 711 0,'0'0'16'0,"0"0"-16"16,0 0 0-16,22 100 25 16,-13-65-19-16,-1-3-3 15,-2-5 3-15,-1-7-4 16,-3-8 2-16,-2-7-4 16,0-4 0-16,1-1 19 15,1 0-15-15,1-10 12 16,1-11-16-16,1-5 0 15,1-4 2-15,1 5-2 16,-2 6 0-16,1 6 0 0,-2 7 0 16,-1 6-1-1,3 0-14-15,3 7 6 0,0 13 9 16,3 5 0-16,0-3 0 16,-2-3-11-16,1-7-12 15,-2-7-18-15,-6-3 14 16,1-2 14-16,-4-3 13 15,0-13 8-15,0-3-2 16,0-2 46-16,0-2-29 16,3 3 6-16,6 3-3 15,7 2-13-15,4 6-7 16,5 5-6-16,2 4 0 0,-3 0-10 16,-5 17 21-1,-4 8-11-15,-4 4 4 0,-1 1 7 16,-2-1-11-16,-4-4-28 15,1-3-64-15,-2-9-23 16,-2-8-366-16</inkml:trace>
  <inkml:trace contextRef="#ctx0" brushRef="#br0" timeOffset="63302.66">25025 2073 753 0,'0'0'20'15,"0"0"-20"1,0 0 0-16,0 0 18 16,5 91-6-16,-5-66-6 0,0-5-6 15,0-5-73-15,0-10-13 16,0-5-81-16</inkml:trace>
  <inkml:trace contextRef="#ctx0" brushRef="#br0" timeOffset="63453.27">25001 1913 933 0,'0'0'65'0,"0"0"-39"0,0 0-34 16,0 0 8 0,0 0-3-16,0 0-79 0,65-19-178 15</inkml:trace>
  <inkml:trace contextRef="#ctx0" brushRef="#br0" timeOffset="63844.34">25297 1921 897 0,'0'0'0'0,"0"0"-7"16,0 0 5-16,0 0-8 15,0 0 4-15,0 0 6 16,-57 75-6-16,57-55-7 0,0-1-4 16,2-2 3-16,11 1-17 15,3-1 24-15,4 1-13 16,1 2 12-16,-3 0 6 16,0-1-14-16,-6-1-22 15,-5-2 0-15,-4-3-6 16,-3-5 36-16,0-2-27 15,-3-2 19-15,-15-2 16 16,-4-2 29-16,-2 0 8 16,-2 0 33-16,1-4-4 15,3-4 13-15,7 0-45 16,3 1 1-16,8-2-23 16,4 2-12-16,0-1-25 0,4-3-69 15,18-1-62-15,4-1-111 16</inkml:trace>
  <inkml:trace contextRef="#ctx0" brushRef="#br0" timeOffset="64177.92">25537 2003 570 0,'0'0'396'16,"0"0"-375"-16,0 0-21 15,0 0-2-15,0 0 2 16,0 0 1-16,-25 96 2 15,17-63 1-15,4-5-4 16,4-4 0-16,0-6-4 0,0-6-8 16,10-5-19-16,7-7-12 15,1 0 11-15,6 0 4 16,-2-16 25-16,-1-5 3 16,-5-1-2-16,-7-4 7 15,-6 3 2-15,-3 2 5 16,0 3 27-16,-13 6 6 15,-1 2-8-15,-5 2-30 16,5 4-7-16,0 4-1 16,3 0-8-16,-1 0 9 15,3 0-39-15,3 4-66 16,2 1-69-16,4-4-250 16</inkml:trace>
  <inkml:trace contextRef="#ctx0" brushRef="#br0" timeOffset="64570.3">25709 1991 775 0,'0'0'16'0,"0"0"-6"16,0 0-6-16,0 0-3 15,0 0-1-15,-42 73 0 16,35-41 3-16,2-3-2 15,5-5-1-15,0-6-1 16,9-5 1-16,10-5 1 0,1-8 3 16,-1 0 7-1,5-4 11-15,-5-13-18 0,1-2 15 16,-5-3-7-16,-5 1-11 16,-4-1 26-16,-3 5-9 15,-1 5 6-15,-2 7 11 16,0 5 9-16,0 0-27 15,0 0-17-15,0 13-3 16,0 7 3-16,0 3 0 16,0 1-2-16,0-1 2 15,0-5 7-15,5 0-7 16,3-7-31-16,3-3-82 0,-1-8-94 16,-4 0-423-1</inkml:trace>
  <inkml:trace contextRef="#ctx0" brushRef="#br0" timeOffset="64905.4">25933 2015 681 0,'0'0'87'16,"0"0"-75"-16,0 0-4 16,0 0 26-16,84 14 7 15,-51 3 18-15,0 1-23 16,-6 1-11-16,-10 0-25 15,-7-2 4-15,-9-4-9 16,-1-3 5-16,0-4-20 16,-3-2 12-16,-7-4 7 0,1 0 2 15,3 0 12-15,0-7-2 16,0-7 13-16,6-2-22 16,0-4 31-16,0-2-25 15,2-1 1-15,11 2-9 16,2 1-3-16,6 5-17 15,3 2 14-15,1 5-17 16,-1 5-93-16,0 2-54 16,-3 1-59-16</inkml:trace>
  <inkml:trace contextRef="#ctx0" brushRef="#br0" timeOffset="65193.54">26364 1954 642 0,'0'0'52'0,"0"0"-35"15,0 0-17-15,0 0 7 16,-91 72 2-16,80-46-6 16,5-5-3-16,4-7-1 15,2-6 1-15,0-5 1 16,4-3 1-16,11 0 33 16,4-16 22-16,-1-4-26 15,0-3 17-15,-6-1-32 16,0 1-5-16,-6 5 9 15,0 4-9-15,-5 5-1 16,-1 8 0-16,0 1-10 0,0 2-9 16,0 17-7-1,3 6 16-15,3 4 5 0,3 0-5 16,2-1-91-16,2-11-84 16,3-7-206-16</inkml:trace>
  <inkml:trace contextRef="#ctx0" brushRef="#br0" timeOffset="65337.8">26635 2088 271 0,'0'0'309'0,"0"0"-302"16,0 0 52-16,2 94-28 16,-13-57-20-16,-11-3-11 15,-3-3-26-15,-4-8-277 0</inkml:trace>
  <inkml:trace contextRef="#ctx0" brushRef="#br0" timeOffset="66005.45">27286 1741 764 0,'0'0'81'0,"0"0"-34"15,0 0 12-15,0 0-28 0,0 0-20 16,0 0-7 0,45-21-4-16,-25 15 1 0,0 4 5 15,-10 0-5-15,-4 2-2 16,-3 0-5-16,-1 0 0 15,-2 6-3-15,0 16-1 16,0 11 8-16,-15 8 2 16,-6 1 1-16,0-1 1 15,-3-2 10-15,0-4-12 16,0-8 0-16,5-4-1 16,1-6 3-16,4-7 7 15,6-4-9-15,2-4 0 16,6-2 8-16,0 0 1 15,0 0 4-15,0 0-1 16,0 0-7-16,0-8 9 0,4 1-14 16,12 0 0-1,4 1-1-15,8 5 1 0,5 1-3 16,3 1 1-16,-2 15 2 16,-3 4-6-16,-2 1 11 15,-5-1-9-15,-5-2 4 16,-5-3-2-16,1-3-36 15,-2-8-130-15,3-4-33 16,4 0-269-16</inkml:trace>
  <inkml:trace contextRef="#ctx0" brushRef="#br0" timeOffset="66255.61">27701 2026 631 0,'0'0'225'0,"0"0"-215"15,0 0 45-15,0 0 18 16,0 0-50-16,2-76-13 15,-2 72-10-15,-11 2 0 16,-3 2-2-16,-5 0-3 16,-4 16 5-16,4 6 8 15,1 3-8-15,7 3 0 16,7-3-1-16,4-3-5 16,0 1 6-16,15-7-12 15,10-1 11-15,4-6-2 16,4-8-15-16,2-1-21 15,-2 0-97-15,-4-14-34 0,-7-7-450 16</inkml:trace>
  <inkml:trace contextRef="#ctx0" brushRef="#br0" timeOffset="66543.14">27858 1961 637 0,'0'0'107'0,"0"0"-107"16,0 0 1-16,0 0 0 15,0 0 51-15,99 49 4 16,-79-23 7-16,-6 0-35 16,-8-5-15-16,-6-2-13 15,0-5-1-15,0-5-17 0,-1-3 7 16,-7-6-7 0,1 0 18-16,3 0 15 0,1-12-11 15,1-8-3-15,2-2 11 16,0-3 0-16,0-1 9 15,5 3-18-15,5 3 1 16,-4 8 5-16,1 2-9 16,1 6-2-16,1 3-98 15,0 1-107-15,0 0-355 16</inkml:trace>
  <inkml:trace contextRef="#ctx0" brushRef="#br0" timeOffset="66730.7">28223 1948 818 0,'0'0'136'0,"0"0"-136"16,0 0-9-16,0 0 9 15,-3 75 18-15,3-46-12 16,0 1-4-16,0-10 1 16,0-3-3-16,0-10-11 15,0-4-37-15,0-3-90 16,-5 0-10-16,-8-10-251 15</inkml:trace>
  <inkml:trace contextRef="#ctx0" brushRef="#br0" timeOffset="66872.75">28148 1845 812 0,'0'0'95'0,"0"0"-66"0,0 0-50 16,0 0 21-16,0 0-21 15,0 0-86-15,100 6-83 16</inkml:trace>
  <inkml:trace contextRef="#ctx0" brushRef="#br0" timeOffset="67210.22">28372 1899 298 0,'0'0'313'0,"0"0"-310"16,0 0 27-16,16 77 23 15,-13-51-20-15,2 1-16 0,-4-2-10 16,1-5-7 0,-1-7 3-16,1-8-8 0,-2-5 0 15,1 0 5-15,1 0-1 16,1-15-7-16,2-5-5 16,0-2 10-16,1-3 3 15,-1 0 26-15,-1 3-22 16,2 3 15-16,1 5 16 15,-2 5 11-15,1 5-27 16,0 3-8-16,2 1-7 16,5 0 15-16,2 0-17 15,4 16 22-15,0 3-8 16,-2 6-9-16,-1-2-3 16,-4 4-4-16,0-3-64 0,3-5-83 15,-1-8-132-15</inkml:trace>
  <inkml:trace contextRef="#ctx0" brushRef="#br0" timeOffset="67627.08">28818 1932 830 0,'0'0'35'16,"0"0"30"-16,0 0 9 15,0 0-74-15,0 0-1 16,0 0-4-16,-79 24 10 15,59 3-10-15,4 5-19 0,5-1-25 16,8 0 35 0,3-1-53-16,0-4-2 0,3-4 15 15,13-10-7-15,7-6 35 16,6-6 10-16,4 0 16 16,-1-7 7-16,-2-11 3 15,-5-4 15-15,-5-6 44 16,-2-3 4-16,-4-4-16 15,-4-5-1-15,-3-2-31 16,-2-1 9-16,-4 0-31 16,-1 7 4-16,0 10 2 15,0 13-1-15,0 7 3 16,0 6-11-16,0 0-7 16,0 16 3-16,0 17-13 15,-3 9 16-15,0 5 1 0,3 2 0 16,0-4-22-16,0-6-56 15,6-6-26-15,9-11-24 16,3-10-227-16</inkml:trace>
  <inkml:trace contextRef="#ctx0" brushRef="#br0" timeOffset="68274.32">29164 1069 576 0,'0'0'13'16,"0"0"-13"-16,0 0 20 15,0 0-2-15,82-73-13 16,-49 73 9-16,0 0-11 15,-2 6 33-15,-3 8-34 16,-5 3 4-16,-7 8 2 16,-7 6-8-16,-4 8 5 15,-5 4-5-15,0 9 1 16,-11 5 1-16,-8 8-2 16,1 4 6-16,0 1 0 0,3-3-2 15,0-4-2-15,2-6-2 16,-2 2 0-16,4-3 6 15,4 0-6-15,-1-4 0 16,1-5 5-16,3-3-4 16,1-3-1-16,1-1 0 15,2-1 2-15,0 1-11 16,0 0 6-16,5-4-2 16,6 0-16-16,-2-2 11 15,2-5-3-15,-2-3-7 16,0-3-19-16,-3-2 31 15,0 1-12-15,-2-2 0 16,3 3 8-16,-1 4-7 0,-1-2-44 16,-5 0-187-16,0-5 229 15,0-7 21-15,-5-4 5 16,-6-6 95-16,-1 1 54 16,-3-4-93-16,0 0 70 15,-4 0-73-15,-3 0-38 16,-1-4-8-16,2-4-11 15,4 2-1-15,4-2-11 16,1 2 9-16,-4 2-21 16,-2-2-59-16,-8-1-300 15</inkml:trace>
  <inkml:trace contextRef="#ctx0" brushRef="#br0" timeOffset="73214.34">18827 3752 217 0,'0'0'47'16,"0"0"-18"-16,0 0 69 15,0 0-14-15,0 0-31 16,0 0 6-16,0 0-22 16,46 38 14-16,-37-38-4 15,0 0 0-15,-1 0-2 16,0 0-31-16,-1 0-4 15,1-10 32-15,1-3-24 16,-5-5-1-16,-2 0 6 0,-2-4-7 16,0-2 32-16,-11 6-48 15,-5 3 7-15,1 9-2 16,-4 6-5-16,-4 0 8 16,0 25-14-16,0 11 12 15,2 5 4-15,9 1-10 16,5-4-4-16,7-3-3 15,0-3 6-15,16-6-3 16,9-2-2-16,8-6 6 16,6-6 4-16,7-5-4 15,4-4 0-15,-1-3 11 16,-4 0-11-16,-6-7-8 16,-4-5-39-16,-4-1-102 0,-6-5-22 15,-12 0-285-15</inkml:trace>
  <inkml:trace contextRef="#ctx0" brushRef="#br0" timeOffset="73514.57">19184 3734 41 0,'0'0'528'16,"0"0"-517"-16,0 0-11 15,90-5 23-15,-66 18-20 16,-5 8 6-16,-2 2-7 15,-7 2-2-15,-2-2 8 16,-5-4-6-16,-3 1 6 0,0-1-8 16,0-4 0-16,-11-1 7 15,-6-3 4-15,-6-2-4 16,-3-4 6-16,1 0-8 16,1-3 19-16,6-2-20 15,4 0 1-15,4 0 3 16,6 0-8-16,4-2-23 15,0-6-38-15,0-1-20 16,7-5-203-16</inkml:trace>
  <inkml:trace contextRef="#ctx0" brushRef="#br0" timeOffset="73713.61">19423 3707 699 0,'0'0'58'16,"0"0"-39"-16,0 0 16 15,0 0-32-15,0 0 1 16,-18 73-4-16,18-39 0 16,2-2 10-16,15 0-5 15,5-4-5-15,5-6 0 16,2-5 6-16,3-7-16 16,2-8-39-16,3-2-34 15,0-11-40-15,-4-14-304 16</inkml:trace>
  <inkml:trace contextRef="#ctx0" brushRef="#br0" timeOffset="74215.23">19711 3488 528 0,'0'0'60'16,"0"0"60"-16,0 0-16 16,0 0-66-16,0 0-38 15,0 0 7-15,5 68 47 16,11-3-16-16,-3 10-33 15,-1 5 33-15,-1 1-36 16,-2-4-1-16,0-7 12 16,3-7-13-16,-2-6 0 15,2-11-1-15,-3-11-10 16,0-11-2-16,-3-11-30 16,1-9-7-16,-2-4 39 0,-2 0-6 15,1-20 0-15,-4-8 15 16,0-6 2-16,0-2 0 15,-12-5-9-15,-9-5 9 16,1 3-1-16,1 2 6 16,3 4-5-16,9 9 17 15,4 6-17-15,3 7 26 16,7 1-26-16,20 2 7 16,7 6-16-16,4 4 9 15,-1 2-9-15,-3 5-4 16,-10 12-17-16,-9 7 8 15,-10 1-66-15,-5 1 12 16,-2-5 41-16,-17-1 12 0,-2-4 15 16,-6-5 8-16,0-2 7 15,2-6 22-15,1-3 3 16,3 0-30-16,2 0-2 16,4-13-36-16,6-6-27 15,4-2-89-15,5-6-92 16</inkml:trace>
  <inkml:trace contextRef="#ctx0" brushRef="#br0" timeOffset="74434.05">19956 3478 785 0,'0'0'173'16,"0"0"-164"-16,0 0-9 15,0 0-6-15,0 0 6 16,42 86 32-16,-23-23-18 15,-5 5 5-15,-1 0-18 16,-3-5 6-16,-4-11-6 16,3-6 4-16,-3-9-10 15,0-7-13-15,0-11-56 16,4-11-78-16,-1-8-58 16</inkml:trace>
  <inkml:trace contextRef="#ctx0" brushRef="#br0" timeOffset="74731.39">20227 3839 829 0,'0'0'35'0,"0"0"-35"0,0 0 7 15,-4 73-4-15,4-44 15 16,0-3-14-16,0-4-8 16,0-5 1-16,4-9 3 15,5-4-11-15,0-4-4 16,5 0-3-16,-1-14 11 15,0-6 7-15,-4-7-7 16,-6-4-4-16,-3 0-16 16,0 1 19-16,-9 6 2 15,-4 9 6-15,1 6 40 0,1 9-33 16,3 0-7-16,2 0-4 16,1 6-17-16,4 9 5 15,1 0-66-15,0-5-82 16,0-6-332-16</inkml:trace>
  <inkml:trace contextRef="#ctx0" brushRef="#br0" timeOffset="75048.89">20417 3796 569 0,'0'0'115'15,"0"0"-113"-15,0 0 30 16,0 0 59-16,88 30-29 15,-70-8-6-15,-3 1-44 16,-9 2-9-16,-6 0-6 0,0-4-9 16,-6-6-19-16,-2-6 23 15,1-6-11-15,4-3 19 16,1 0 5-16,2-6 13 16,0-12 42-16,0-4-34 15,0-5-14-15,9 1 20 16,2 1-8-16,-1 3-15 15,3 2-5-15,-1 5-3 16,1 3 4-16,-2 3-5 16,4 5-53-16,6 3-67 15,4 1-50-15,1 0-11 16,-8 0-360-16</inkml:trace>
  <inkml:trace contextRef="#ctx0" brushRef="#br0" timeOffset="75301.78">20752 3835 286 0,'0'0'148'16,"0"0"-136"-16,0 0 78 16,0 0-23-16,0 0-12 15,78-75 3-15,-78 61-2 16,0 3 6-16,0 3-23 16,-6 8-5-16,-4 0-23 15,-4 2 1-15,-1 20-7 16,1 7-3-16,4 5-2 15,7 0 0-15,3-3-10 16,0-6 10-16,13-3-12 16,7-9-33-16,9-6-87 0,7-7 16 15,1 0-189-15</inkml:trace>
  <inkml:trace contextRef="#ctx0" brushRef="#br0" timeOffset="75684.92">21028 3807 506 0,'0'0'194'15,"0"0"-165"-15,0 0 21 16,0 0-15-16,0 0-27 16,0 0-6-16,-58 63-4 15,44-33 1-15,6-2-7 16,6-3 7-16,2-2-35 16,0-7-26-16,5-5 44 0,14-7-9 15,7-4 7-15,3-3 10 16,6-16 10-16,-1-7 18 15,-3-6 3-15,-1-3 10 16,-4-4 31-16,-8-8 2 16,-5-7-28-16,-7-6-6 15,-6-3-19-15,0 0 10 16,-5 6 2-16,-9 11-12 16,2 13-11-16,2 13-1 15,5 12-11-15,2 8 4 16,1 12-52-16,-1 22 47 15,0 19 12-15,-1 10 2 0,-2 7-2 16,1-2 6 0,2-4-5-16,-1-13 0 15,3-8-17-15,-1-8-59 0,2-7-36 16,0-10-84-16,18-8-266 16</inkml:trace>
  <inkml:trace contextRef="#ctx0" brushRef="#br0" timeOffset="76066.3">21516 3559 506 0,'0'0'419'0,"0"0"-419"15,0 0-37-15,14 76 37 16,-11-21 10-16,-3 7 18 15,0-3-12-15,-6-7-8 16,-3-6-1-16,0-12-7 16,3-8 3-16,3-10-2 15,3-9-1-15,0-4 0 16,0-3 12-16,0 0-7 16,0-3 0-16,0-14 6 15,8-5-9-15,0 3 8 16,3 5-10-16,2 4-1 15,4 6-3-15,3 4-2 0,5 0 5 16,0 4-8 0,2 14 9-16,-4 3 0 0,0 1 0 15,-4-2-4-15,2-5-39 16,1-8-120-16,0-7-39 16</inkml:trace>
  <inkml:trace contextRef="#ctx0" brushRef="#br0" timeOffset="76254.98">21895 3807 446 0,'0'0'238'0,"0"0"-238"0,0 0 9 16,0 0 0 0,0 0 30-16,21 79-7 0,-13-53-9 15,-1-4-23 1,2-1 0-16,0-5 0 0,-3-2-24 15,0-7-49-15,-4-7-59 16,-1 0-307-16</inkml:trace>
  <inkml:trace contextRef="#ctx0" brushRef="#br0" timeOffset="76419.03">21907 3596 818 0,'0'0'128'0,"0"0"-127"0,0 0 1 16,0 0-4-16,0 0-32 16,0 0-76-16,26 20-40 15,-9-7-283-15</inkml:trace>
  <inkml:trace contextRef="#ctx0" brushRef="#br0" timeOffset="76781.12">22157 3674 771 0,'0'0'75'0,"0"0"-62"16,0 0-1-16,0 0 10 15,-84 57 11-15,63-35-21 16,9-1-12-16,2 1 2 0,5-2-5 16,5-4 3-16,0 0-1 15,3-1-3-15,16-2-31 16,4 3 15-16,1-2 6 15,1-2-3-15,0 2 8 16,-5-4-30-16,-5 3 9 16,-6 1-8-16,-7-1-10 15,-2-3 4-15,0 1 5 16,-7-2 39-16,-8-4 21 16,-5-1 1-16,-1-4 7 15,1 0 38-15,-2 0 23 16,1 0-25-16,4-9-32 15,4-1-32-15,6-4 8 16,7-3-9-16,0 1-39 16,3-7-28-16,16-3-57 0,5-5-50 15</inkml:trace>
  <inkml:trace contextRef="#ctx0" brushRef="#br0" timeOffset="76982.59">22268 3574 639 0,'0'0'41'16,"0"0"-35"-16,0 0 25 16,0 94 39-16,0-42-13 15,0 4 7-15,0 2-48 0,0-4 16 16,2-7-28-16,-1-6-2 16,2-8 0-1,-3-8-2-15,2-11-35 0,1-7-137 16,-2-7 3-16,3-9-333 15</inkml:trace>
  <inkml:trace contextRef="#ctx0" brushRef="#br0" timeOffset="77110.38">22336 3869 786 0,'0'0'105'0,"0"0"-105"15,0 0 0-15,81-35-2 16,-36 18-6-16,1-4-117 15,-10-1-345-15</inkml:trace>
  <inkml:trace contextRef="#ctx0" brushRef="#br0" timeOffset="77753.07">23001 3399 366 0,'0'0'17'0,"0"0"69"16,0 0 21-16,19-79-23 15,-19 66 9-15,-3 7-15 16,-13 0-32-16,-6 5-30 16,-5 1-10-16,-3 4 0 15,-1 21-6-15,1 9 0 16,4 7 3-16,7 9 2 16,6 5-10-16,11 5-22 15,2 3-28-15,22 1 40 16,14-2 2-16,7-5-17 15,-2-7 19-15,-5-2-34 16,-11-4 32-16,-13 0-31 0,-9-1 6 16,-3 3 32-16,0-2-8 15,-11-1-24-15,-2-3 38 16,1 2 0-16,6-3 1 16,3 5 4-16,3-1 6 15,0 3 22-15,0 2-28 16,5-1 2-16,-4-3 7 15,-1 2-14-15,-5-5-12 16,-12-4 7-16,-3-7-3 16,-2-3-6-16,-3 0 26 15,-1-2-12-15,7-5 65 16,2-1-32-16,11 0 40 16,6-3-68-16,3 1 50 0,26-4-41 15,11-5-1-15,17-1 5 16,8-3-18-16,11 2-7 15,8-2-173-15,4-4-165 16</inkml:trace>
  <inkml:trace contextRef="#ctx0" brushRef="#br0" timeOffset="78788.17">29716 3198 678 0,'0'0'97'0,"0"0"-94"15,0 0 4-15,0 0 6 16,0 0-7-16,0 0-6 15,6-6-2-15,-3 23-23 16,2 9 25-16,-4 10 1 16,-1 9-1-16,-1 3-23 15,-18 4 23-15,-4 3 8 0,-3 4-2 16,7 2-3-16,3 0 1 16,5 2 8-16,-1-4-9 15,2 5 1-15,-5 1-4 16,0-1 0-16,3 1-10 15,2-6 10-15,5-4-40 16,2-6 35-16,3-2-9 16,0-3 13-16,0-2-8 15,5 0 9-15,11-1-12 16,3 0 12-16,2-3 0 16,0 1 2-16,-3-1-2 15,-5 2-19-15,-2 1 6 16,-4 0-37-16,0 2 6 15,-2 3-11-15,3-2 2 0,2-1-36 16,6-4-25-16,3-3 42 16,-2-3 9-16,-3-3 52 15,-1 3 11-15,-5-2 0 16,-5-3 3-16,-3-1 1 16,0-3 3-16,-3 0 34 15,-9-3-21-15,-2-2 89 16,2-4-10-16,-7 2-31 15,-6-2-41-15,-10 0 26 16,-11-3-49-16,-9-6 4 16,-6 0-7-16,-5-5-1 15,-1-1-89-15,-9-1-376 16</inkml:trace>
  <inkml:trace contextRef="#ctx0" brushRef="#br0" timeOffset="80254.3">23465 3801 342 0,'0'0'40'16,"0"0"-13"-16,0 0-27 16,-22 83 23-16,14-40 19 15,3 5-1-15,4-2-7 16,1 0 0-16,0-3-27 0,0-7-7 16,0-5 19-16,4-10-15 15,-1-8-4-15,1-7-5 16,-3-4-8-16,4-2 13 15,2-8 7-15,0-15 30 16,-1-9-12-16,-1-7-24 16,-4-5-2-16,-1-1-7 15,0-7-9-15,0 0 13 16,0-2-13-16,0 1 17 16,0 2-1-16,0 2 6 15,12 9-5-15,5 5 9 16,5 14 3-16,2 9 10 15,-2 8-22-15,-1 4 0 16,-3 21-5-16,-3 17-4 0,-3 12 3 16,-2 2 6-16,-4 2 8 15,2-5 3-15,-2-2-11 16,1-4 0-16,1-4 7 16,-4-3-4-16,2-6-2 15,-1-6-1-15,0-5 0 16,1-5-4-16,0-1 4 15,-1-9-47-15,1-2-59 16,-3-2-162-16</inkml:trace>
  <inkml:trace contextRef="#ctx0" brushRef="#br0" timeOffset="80455.67">23562 4042 566 0,'0'0'51'0,"0"0"-48"16,0 0 20-16,0 0 46 15,0 0-60-15,89-35-6 16,-74 34-6-16,3 1-9 16,0 0-38-16,-1 0-41 15,-4-2-198-15</inkml:trace>
  <inkml:trace contextRef="#ctx0" brushRef="#br0" timeOffset="81025.63">23826 3791 666 0,'0'0'7'0,"0"0"-3"0,0 0 5 16,0 0-6-16,0 0 10 16,0 0-6-16,103 22-5 15,-69-1 37-15,-2 5-26 16,-4 6 2-16,-9 2-10 16,-5 1-2-16,-8 0 12 15,-6-3-15-15,0-7 0 16,0-5 3-16,-6-6-3 15,-3-6-4-15,1-5 2 16,1-3 2-16,2 0 28 0,1-14-28 16,-2-13 1-1,3-6 3-15,3-2 1 0,0-3 6 16,0-1-11-16,9 0 7 16,3 8-5-16,3 6 2 15,-3 11-4-15,-1 5 10 16,-5 3-10-16,-1 6-4 15,0 0-1-15,-1 0-62 16,1 8 18-16,0 7-23 16,-2 2-38-16,-1-3-196 15</inkml:trace>
  <inkml:trace contextRef="#ctx0" brushRef="#br0" timeOffset="81455.86">24317 3860 582 0,'0'0'35'16,"0"0"8"-16,0 0 30 15,0 0-38-15,0 0-32 16,0 0 9-16,-62 10-1 16,45 10-11-16,3 4 1 15,4 0-2-15,5 3 1 16,5-1-2-16,0-4 1 15,0-7-5-15,11-5 0 16,4-6-11-16,0-4 17 16,2 0-2-16,-1-10 4 0,-2-8 4 15,-2-4-1-15,-1 1-3 16,-4-4 14-16,-2 6-16 16,-2 4 0-16,-2 5 11 15,-1 4 6-15,0 6 10 16,0 0-27-16,0 0-33 15,0 11 26-15,5 9-1 16,3 4 8-16,3 3 11 16,1-2-11-16,4 0 0 15,5-7-3-15,2-4-18 0,4-7-3 16,2-3-52 0,1-4-73-16,-1 0-179 0</inkml:trace>
  <inkml:trace contextRef="#ctx0" brushRef="#br0" timeOffset="81906.89">24712 3845 428 0,'0'0'92'15,"0"0"-92"-15,0 0 96 16,0 0-68-16,0 0-9 16,-88 0 6-16,69 22-21 15,-1 3-4-15,7 9 0 16,1 1 1-16,8 0-7 15,4-1 7-15,0-3-2 16,3-7 0-16,10-7-12 16,5-10-11-16,4-7 19 0,3 0 10 15,5-20 13-15,2-8-12 16,-1-5 2-16,-1-7 14 16,-6 0-8-16,-8-5 1 15,-4-5 1-15,-8-7-10 16,-4-12 0-16,0 1-6 15,-7 0 0-15,-9 7 2 16,4 13 1-16,1 17-3 16,4 12 0-16,4 11 4 15,3 8 31-15,0 0-35 16,0 24-37-16,0 15 37 16,9 16 5-16,4 12 1 15,-2 6 0-15,-4 2-5 0,2-6 20 16,1-5-21-16,6-5-5 15,6-6-16-15,3-10-41 16,5-9-24-16,0-12-106 16,-2-13-109-16</inkml:trace>
  <inkml:trace contextRef="#ctx0" brushRef="#br0" timeOffset="82142.47">25249 4041 699 0,'0'0'37'0,"0"0"-37"16,0 0 0-16,0 0 20 15,12 107 8-15,-16-67-28 16,-19 0-23-16,-12-2-49 16,-10-12-266-16</inkml:trace>
  <inkml:trace contextRef="#ctx0" brushRef="#br0" timeOffset="95754.75">25873 3837 540 0,'0'0'78'0,"0"0"-29"16,0 0 41-16,0 0-8 15,0 0-31-15,0 0-20 16,0 0-20-16,-5-75-11 15,-4 65 22-15,-4 1-22 16,-4 5-4-16,-8 2 4 16,-8 2 8-16,-6 0-2 15,-8 5-6-15,-2 12 3 16,2 1-21-16,8 1 18 16,14 1-12-16,12-4 4 15,8-2-15-15,5 0-1 16,0 4-1-16,14-4 25 15,8 6 0-15,10-3 0 16,6 2 5-16,6-1 2 16,2 1-1-16,-5-2-4 0,-3-1-2 15,-8 4 3-15,-7-3-1 16,-6 1-2-16,-5 2-1 16,-8-1-7-16,-4-3-3 15,0 2 3-15,-1-4-7 16,-17-1 15-16,-2-2 12 15,-3-3-12-15,-1-5 0 16,3-3 10-16,0 0-5 16,0 0 0-16,0-10-5 15,5-2 11-15,4-2 6 16,2-3 12-16,4 3 1 16,-1 0 1-16,4 3-28 0,0 4-3 15,3 2-1-15,0 3-15 16,0 2 3-16,3 0-112 15,17 0-69-15,5 0-106 16</inkml:trace>
  <inkml:trace contextRef="#ctx0" brushRef="#br0" timeOffset="95973.5">25998 4044 589 0,'0'0'144'0,"0"0"-141"15,0 0 29-15,0 0-5 16,0 0-24-16,0 0 5 0,26 38 13 16,-23-13-14-1,0-2 28-15,-2-2-20 0,1-5-11 16,1 1 2-16,-2-5-3 16,2-1-2-16,-3-5-1 15,0 0-54-15,0-5-61 16,0-1-148-16</inkml:trace>
  <inkml:trace contextRef="#ctx0" brushRef="#br0" timeOffset="96135.79">26014 3896 660 0,'0'0'80'0,"0"0"-80"16,0 0 38-16,0 0-35 15,0 0-3-15,0 0-60 16,-8-7-93-16,8 7-270 16</inkml:trace>
  <inkml:trace contextRef="#ctx0" brushRef="#br0" timeOffset="96655.9">26202 3764 706 0,'0'0'70'0,"0"0"-68"0,0 0 26 16,0 0-14-16,0 0-14 15,0 105 62-15,0-48-32 16,0-1-25-16,0 2-5 16,0-7 4-16,0-6 0 15,0-8 0-15,0-7-4 16,2-10 2-16,-1-7-2 15,1-7 0-15,-2-6-5 16,2 0 0-16,-2 0-4 16,1 0 13-16,1-8-8 15,-1-10-10-15,-1-2 14 16,0-3-1-16,2 4 1 16,-1 1 0-16,1 2 13 0,2 5-11 15,3 4 12-15,2 1-11 16,5 5-1-16,4 1-4 15,-1 0 0-15,3 0 2 16,-2 1-7-16,-3 10 7 16,-2-1-8-16,-4 7 5 15,-6-3-12-15,-3 4 10 16,0 0-11-16,0-1-30 16,-10-3 15-16,-7-1-8 15,2-5 5-15,1-2 20 16,3-4 14-16,-1-2 0 15,0 0 3-15,3 0 1 16,-2-5-8-16,3-6-12 16,5-2-62-16,3 1-55 15,0-2-179-15</inkml:trace>
  <inkml:trace contextRef="#ctx0" brushRef="#br0" timeOffset="96886.11">26492 4044 727 0,'0'0'50'0,"0"0"-50"15,0 0-41 1,0 0 41-16,0 79 35 0,0-46-17 16,0-4-5-16,0-4-7 15,-3-1-6-15,2-8 4 16,1-5-4-16,-2-2-44 15,2-6 3-15,-1-3-47 16,-1 0-110-16,-3-6-238 16</inkml:trace>
  <inkml:trace contextRef="#ctx0" brushRef="#br0" timeOffset="97057.14">26429 3860 695 0,'0'0'7'0,"0"0"0"0,0 0-7 15,0 0-7-15,0 0-21 16,0 0-64-16,51 10-196 16</inkml:trace>
  <inkml:trace contextRef="#ctx0" brushRef="#br0" timeOffset="97509.37">26693 3963 670 0,'0'0'24'0,"0"0"-2"16,0 0-1-16,0 0-9 15,0 75 33-15,-1-43-29 16,-2 1 21-16,-1 0-37 15,4-3 4-15,0-5-4 16,0-6 1-16,4-3 4 16,6-6-5-16,6-4 0 15,1-6 2-15,7 0 9 16,1-6-8-16,-1-9 16 16,0-5 6-16,-5-3 6 15,-2-2-7-15,-4-4-6 16,-5 0 18-16,-5-2-29 15,-3 1 4-15,0 6 1 0,0 6-6 16,0 7 5 0,0 5-11-16,0 4 1 15,0 2-11-15,0 0 6 0,0 11-2 16,0 14-7-16,0 8 13 16,0 7 2-16,0-1-2 15,11 0 0-15,3-6 7 16,1 0-7-16,3-2-8 15,3-3-53-15,1-2-90 16,2-8-22-16,-2-6-222 16</inkml:trace>
  <inkml:trace contextRef="#ctx0" brushRef="#br0" timeOffset="153570.6">4528 7159 160 0,'0'0'40'0,"0"0"-39"16,0 0 36-16,0 0 37 15,0 0-61-15,0 0 12 16,0 0-25-16,0 0 3 16,-6-5 1-16,6 5-3 15,0-1 4-15,0 1-5 16,0 0 6-16,6-2 14 15,10 1 36-15,5-5-23 16,4 0-16-16,4-1-3 0,-1 0 12 16,3 0-13-1,4 0-5-15,-1 0 21 0,5-2-27 16,4 1 4-16,2 0 0 16,4-1-4-16,-4 0 0 15,1 0-2-15,-6-1 0 16,-2 3 3-16,-5 1-3 15,-8 0-9-15,-7 1 8 16,-9 4-7-16,-5 1 7 16,-2 0-4-16,-2 0 3 15,0 0-8-15,0 0-9 16,0 0-47-16,0 0-17 16,0 2-27-16,-5 5-85 15</inkml:trace>
  <inkml:trace contextRef="#ctx0" brushRef="#br0" timeOffset="154125.87">4741 7246 382 0,'0'0'18'0,"0"0"-18"0,0 0 49 16,0 0-23-16,0 0-6 15,0 0-2-15,-5 0-17 16,5 0-1-16,0 0 0 16,0 0-3-16,0 0 3 15,0 0 0-15,2 0 4 16,7 0 3-16,10 0 20 16,5-4-6-16,7-9-4 15,8-1 7-15,9-2-12 0,7-5 6 16,5 2-13-1,0-2 2-15,-2 5 0 0,-8 1-7 16,-5 5 0-16,-4-1-2 16,-7 2 2-16,-4 1-3 15,-5 2-3-15,-7 2 2 16,-9 2 2-16,-6 2-3 16,-3 0 5-16,0 0 5 15,0 0-5-15,0 0 0 16,0 0-4-16,0 0-1 15,0 0-21-15,0 0-77 16,0 0-127-16</inkml:trace>
  <inkml:trace contextRef="#ctx0" brushRef="#br0" timeOffset="195916.46">20224 6014 407 0,'0'0'98'0,"0"0"-94"0,0 0 27 16,0 0 42-16,0 0-2 15,0 0-33-15,0 0 3 16,3 0 23-16,-3-3 10 16,0-7-23-16,0-3-11 15,0-1-20-15,0-4 5 16,0 0-20-16,0-3 3 15,-3 2-7-15,-8 1 2 16,-2 2-3-16,-1 4-2 0,0 2-15 16,-4 7 16-16,-1 3-17 15,-4 0 18-15,-2 3 0 16,4 15-1-16,0 6-9 16,5 6 8-16,5 5 1 15,5 0-12-15,3 1 14 16,3-3-2-16,0-1-3 15,0-1 4-15,8 0 6 16,1 0-6-16,3 0 4 16,0 1-12-16,4 0 8 15,-1 1 0-15,1-1-3 16,1 1 5-16,-2-1-2 0,-3 1 0 16,-2-2-1-1,-1 1-9-15,-1-3 3 0,-4-4-1 16,1-3-17-16,-1-5 16 15,-2-2 3-15,1-5 2 16,-3-4-40-16,0-1 18 16,0-2-67-16,0-3-3 15,0 0-14-15,-3 0-81 16</inkml:trace>
  <inkml:trace contextRef="#ctx0" brushRef="#br0" timeOffset="196142.44">20075 6482 430 0,'0'0'188'0,"0"0"-181"15,0 0 4-15,0 0 17 16,0 0 10-16,0 0 4 16,99-35 7-16,-57 27-3 15,1-2-26-15,-5 1-11 16,0 0-5-16,-4 1-1 15,-2 2-3-15,-7 0-56 16,-6 3-27-16,-10-1-33 16,-4-1-168-16</inkml:trace>
  <inkml:trace contextRef="#ctx0" brushRef="#br0" timeOffset="198353.39">20809 5764 427 0,'0'0'78'0,"0"0"-67"16,0 0 26-16,0 0 16 15,0 0-10-15,0 0 8 16,-3-65-30-16,-1 58 16 15,-1 1 0-15,1 2 6 16,-2 3-2-16,0-1-13 16,-3 2-16-16,-2 0-12 15,-7 13 0-15,-7 12 12 16,-5 11-12-16,-1 3 9 16,6 7 1-16,4 7-9 15,6 6-2-15,2 7-7 16,0 0 8-16,7-3 9 15,5-2-9-15,1-3-5 16,6-2-1-16,16-4-9 16,2-5 11-16,6-7-2 0,2-6-6 15,3-5 12-15,5-7-38 16,4-7 27-16,3-8-35 16,3-6 18-16,-1-1-15 15,-6 0-63-15,-7-7-64 16,-15-6-291-16</inkml:trace>
  <inkml:trace contextRef="#ctx0" brushRef="#br0" timeOffset="198870.86">21037 6142 331 0,'0'0'47'0,"0"0"17"16,0 0 20-16,0 0-56 16,0 0-23-16,0 0 17 15,-6 55-1-15,6-24 8 16,0-5-24-16,0-3-2 15,2-6 3-15,2-5-5 16,0-5-2-16,-3-4-1 0,1-3-6 16,-2 0 8-16,0 0 7 15,1-14 0-15,-1-7-7 16,2-5 0-16,-2 1 6 16,0-1-6-16,0 1 0 15,4 1 14-15,0 4-2 16,4 4 3-16,2 6 3 15,4 3-17-15,2 3 0 16,5 4-1-16,1 0 0 16,1 8-2-16,-2 8 2 15,-4 5-11-15,-5 5 11 16,-4-1 0-16,-5 1-9 0,0-2 9 16,-3-3-19-16,0-1 18 15,0-5-13-15,3-4-15 16,-2 0 4-16,2-5-7 15,0-4-18-15,0-2-195 16</inkml:trace>
  <inkml:trace contextRef="#ctx0" brushRef="#br0" timeOffset="199253.39">21254 5734 616 0,'0'0'1'0,"0"0"0"16,0 0 6-16,0 0 18 16,0 0 31-16,82 48-41 15,-59-14 24-15,2 7-26 16,-2 6-2-16,1 5 9 15,0 2-3-15,0-3-4 16,0 1 15-16,-3-4-20 16,-3-5-8-16,-3-2 0 15,-5 0 0-15,-5-1 0 16,-3-2-7-16,-2-2-9 0,0-2 16 16,-13-2 0-16,-6-5-4 15,-1-1-25-15,-4-3-13 16,1-4-7-16,-3-1-35 15,4-5-31-15,-2-6-205 16</inkml:trace>
  <inkml:trace contextRef="#ctx0" brushRef="#br0" timeOffset="200223.31">22261 6049 318 0,'0'0'115'16,"0"0"-32"-16,0 0-17 15,0 0-9-15,0 0-32 16,0 0 10-16,-2 0-18 0,16 0 1 16,13 0 45-16,9-2-41 15,8-4-12-15,6-1 4 16,-1 0-12-16,-4 3 10 16,-9 4-12-16,-13 0-38 15,-13 0-52-15,-10 13-39 16,-14 6-67-16</inkml:trace>
  <inkml:trace contextRef="#ctx0" brushRef="#br0" timeOffset="200402.92">22262 6245 616 0,'0'0'22'0,"0"0"-17"15,0 0 63-15,0 0 17 16,87-3-39-16,-53-1-6 15,3 0-14-15,1 0-26 16,-1 2 0-16,0-1-77 16,-7 0-115-16,-4-1-299 15</inkml:trace>
  <inkml:trace contextRef="#ctx0" brushRef="#br0" timeOffset="200920.79">23189 6003 689 0,'0'0'0'0,"0"0"0"16,0 0 36-16,0 0-25 15,0 0-1-15,0 0-10 16,-18-51 6-16,25 41-3 15,8 0-3-15,6 0 0 16,0 5 6-16,3 5-3 16,1 0 14-16,-2 10 4 15,-5 19-17-15,-4 11 6 16,-8 6-10-16,-6 2 0 16,0-2 8-16,-7-3-7 0,-11-5 3 15,-3-5-4-15,-3-6-31 16,-1-7 28-16,1-7-15 15,2-7 18-15,2-6 9 16,3 0-7-16,0-6-1 16,-1-11-1-16,6-5 4 15,2-1-1-15,8 5-2 16,2 1-1-16,0 6 3 16,14 3-3-16,4 5-4 15,9 3 3-15,4 1 2 16,2 17 5-16,-2 7-6 15,0 4 4-15,-4 0 0 16,-3 0-4-16,-3-5-1 0,-3-3 1 16,-3-6-72-1,-2-6-51-15,2-9-436 0</inkml:trace>
  <inkml:trace contextRef="#ctx0" brushRef="#br0" timeOffset="201304.45">23744 6034 579 0,'0'0'224'0,"0"0"-208"0,0 0-16 15,0 0 53 1,0 0-45-16,-91-2-8 0,73 23-1 16,6-1-5-1,4-1-8-15,8-1 10 0,0-3-58 16,5-4 47-16,17 0 1 15,7-5-9-15,6 0 23 16,3-4 0-16,1 2 5 16,-5 3 5-16,-9 0-10 15,-8 5 2-15,-11-1-14 16,-6 3 4-16,0 1-1 16,-8 1 6-16,-11-2 6 15,-2 2 8-15,-2-5-4 16,0-2-7-16,-3-2 24 15,3-2-23-15,3-3 6 16,1-2-6-16,1 0 3 16,6 0-8-16,0-5-16 0,5-10-54 15,1-4-24-15,4-3-224 16</inkml:trace>
  <inkml:trace contextRef="#ctx0" brushRef="#br0" timeOffset="201498">23687 5928 836 0,'0'0'37'0,"0"0"-32"16,0 0 53-16,102-61 1 0,-58 51-42 15,7 3-13-15,-2 4 8 16,2 3-12-16,-3 0-45 15,1 0-112-15,-6 0-63 16</inkml:trace>
  <inkml:trace contextRef="#ctx0" brushRef="#br0" timeOffset="202038.56">24293 5911 811 0,'0'0'1'0,"0"0"-1"16,0 0 87-1,0 0-40-15,0 0-27 0,0 0-14 16,27-20 2-16,-6 19 4 16,1 1-12-16,3 0 0 15,-1 0 20-15,-4 13-14 16,-3 4-6-16,-9 4-5 15,-8 1-3-15,0 3 7 16,-17 3 1-16,-12-5-18 16,-4-3 3-16,-1-4-15 15,5-5 8-15,5-3-33 16,5 0 30-16,8-6 16 16,8 1-9-16,3-3 8 15,0 0-27-15,5 0-40 0,13 0 77 16,6 0 5-16,1 0 1 15,5 4 6-15,3 7 6 16,-2 1 5-16,1 2 9 16,-7 1-30-16,-4 3-2 15,-8-1 0-15,-5 1 0 16,-7 1-10-16,-1-1 15 16,0-2-5-16,-13 0 6 15,-11-4 1-15,-9 2 8 16,-7-3 3-16,-11-5-18 15,-3 0 12-15,5-6-11 16,1 0 5-16,3 0 17 16,-1-6-23-16,3 0-35 0,-3 0-80 15,1-1-267-15</inkml:trace>
  <inkml:trace contextRef="#ctx0" brushRef="#br0" timeOffset="203590.47">20726 7297 480 0,'0'0'135'0,"0"0"-119"15,0 0-3-15,6-80 40 16,-6 66-4-16,-11 0-28 15,-4 4-21-15,-1 6-10 16,-3 4-6-16,-5 0 15 16,-1 7 2-16,-1 14 4 15,2 1-5-15,5 5 0 16,8-4-9-16,7 1 4 16,2 1-6-16,2-5 11 15,0 3 0-15,9 2-3 16,7 2 2-16,1 3 2 15,1 5 10-15,-2 3-9 16,4 5-2-16,-7 0 3 16,2 2 2-16,-4-6-5 0,-1-3 0 15,-6-4 0-15,1-7-7 16,-5-4 4-16,0-3 3 16,0-6-42-16,-5-4-103 15,-13-8-343-15</inkml:trace>
  <inkml:trace contextRef="#ctx0" brushRef="#br0" timeOffset="203755">20621 7638 465 0,'0'0'230'0,"0"0"-230"0,79-25 13 15,-38 18 15-15,-1 3 4 16,-4 1 6-16,-7 3-38 15,-5 0-42-15,-7 0-122 16,-7 0-402-16</inkml:trace>
  <inkml:trace contextRef="#ctx0" brushRef="#br0" timeOffset="204002.56">21058 7254 764 0,'0'0'0'0,"0"0"-33"0,0 0 33 16,0 0 6-1,0 0 24-15,-36 112-16 0,36-59-9 16,0 7 5-16,0-1 0 16,8-5 3-16,10-5-13 15,4-7 9-15,4-5-8 16,2-7 1-16,0-5-2 15,4-8-73-15,-4-7-36 16,-3-10-225-16</inkml:trace>
  <inkml:trace contextRef="#ctx0" brushRef="#br0" timeOffset="204360.18">21291 7565 699 0,'0'0'0'0,"0"0"-32"15,0 71 32-15,0-31 12 16,0-5-12-16,0-6-6 16,0-8-18-16,0-8-45 15,0-8 13-15,0-5 5 16,0-4 47-16,0-18-7 16,0-7 11-16,-1-4 8 15,1-3 13-15,0-1-14 16,0 1 13-16,10 3 22 15,7 6-8-15,5 6-7 0,3 6 12 16,5 9-18 0,3 6 28-16,0 0-17 0,-1 21-13 15,-2 10 7-15,-8 3-23 16,-6 3-6-16,-6-1 2 16,-4-3-3-16,-6-3-2 15,0-8-79-15,0-8-28 16,-7-8-210-16</inkml:trace>
  <inkml:trace contextRef="#ctx0" brushRef="#br0" timeOffset="204565.36">21628 7349 511 0,'0'0'178'0,"0"0"-158"0,0 0-20 15,72 73 59-15,-48-25-24 16,0 10 18-16,-5 4-21 16,-7-1-31-16,-4-4-2 15,-7-8-10-15,2-7-58 16,-2-11 13-16,1-11-64 16,2-13-95-16</inkml:trace>
  <inkml:trace contextRef="#ctx0" brushRef="#br0" timeOffset="204751.79">22382 7597 588 0,'0'0'327'0,"0"0"-327"15,0 0 0-15,82-25 0 16,-44 23 10-16,-3 2-10 15,-10 5-12-15,-13 12-107 16,-12 2-153-16</inkml:trace>
  <inkml:trace contextRef="#ctx0" brushRef="#br0" timeOffset="204892.58">22522 7718 627 0,'0'0'14'0,"0"0"-11"16,0 0 9-16,103-39-11 15,-61 26-2-15,8 1-32 16,3-1-474-16</inkml:trace>
  <inkml:trace contextRef="#ctx0" brushRef="#br0" timeOffset="205376">23505 7229 918 0,'0'0'0'0,"0"0"-30"16,0 0 28-16,0 0 2 16,91-20 0-16,-73 39-6 15,-11 7-8-15,-7 4-9 16,-4-1-27-16,-24 0-10 15,-4-7 4-15,-1-4 15 16,5-3 30-16,4-7 3 16,6 0 13-16,8-4-5 15,9-2 2-15,1 1-2 16,17 0-43-16,15 1 43 16,6 2 4-16,4 1-2 0,0 4-2 15,-5 3 0-15,-7 1 1 16,-6 3 3-16,-12 0-4 15,-9 2-7-15,-3 1 7 16,-4 0-2-16,-19-1-4 16,-7-1 6-16,-2-2-24 15,-6 0 23-15,-2-7 2 16,-2 1 2-16,3-4 4 16,3-5-4-16,8-2 19 15,6 0-1-15,8 0-1 16,5-7-20-16,5-8-5 15,4-2-80-15,0-5-155 16</inkml:trace>
  <inkml:trace contextRef="#ctx0" brushRef="#br0" timeOffset="205845.23">23988 7260 722 0,'0'0'0'0,"0"0"3"0,0 0-3 15,0 0 63 1,0 0-55-16,0 0-8 0,-16-25-15 16,32 25 9-1,5 0 6-15,3 7 16 0,2 9-16 16,-4 4 0-16,-3 5 4 15,-7 1 5-15,-4 1-2 16,-7 2-14-16,-1 3 14 16,-6-2-12-16,-14-3 5 15,-6-7-25-15,-4-1 2 16,-1-7-6-16,-2-4 17 16,6-3 3-16,3-5-2 15,7 0 11-15,3 0 0 16,8-13-1-16,3 1 1 15,3 0 12-15,0 2 11 16,6 3-23-16,11 4 0 16,5 3 10-16,5 0-5 0,1 1-1 15,2 16 22-15,3 1 1 16,-4 1-21-16,-2 0 1 16,-7-2-7-16,-5-3-4 15,-5 2-41-15,1-8-50 16,2-5-78-16</inkml:trace>
  <inkml:trace contextRef="#ctx0" brushRef="#br0" timeOffset="206193.31">24390 7217 618 0,'0'0'19'0,"0"0"-19"15,0 0 48-15,0 0-45 16,-97 44 24-16,79-11-26 16,9-3-1-16,6-7 0 15,3-6-2-15,0-7-25 16,3-6 14-16,9-4 13 16,6 0 15-16,-3-15-15 15,3-2 3-15,-6-4-3 16,-2 1 2-16,-6 3-2 15,-2 6 7-15,-1 6 7 16,-1 5 28-16,0 2-42 0,2 25 7 16,0 13-6-16,1 9 38 15,1 8-30-15,5-4-9 16,-2 0-64-16,1-10-26 16,-1-11-205-16</inkml:trace>
  <inkml:trace contextRef="#ctx0" brushRef="#br0" timeOffset="208780.78">6409 3188 423 0,'0'0'42'0,"0"0"38"16,0 0-26-16,0 0 10 15,0 0-23-15,0 0-14 16,0 0-2-16,-3-57 15 0,-9 49-17 16,-4 5-23-1,-1 3 0-15,-4 0 17 0,2 0-13 16,2 12 0-16,3 5 0 15,2 3-2-15,4-1-4 16,1 2-2-16,7-2-2 16,0 1-1-16,0 1 7 15,7 2-9-15,5-1 9 16,0 2 5-16,3 3 6 16,2-1-11-16,-3 0 0 15,0 0-4-15,-1-2-1 16,-1-3-14-16,0-2-4 15,-5-1 13-15,1-3-7 16,-5-3-29-16,-3 0-17 16,0-3-20-16,0-5-59 0,0-4-85 15</inkml:trace>
  <inkml:trace contextRef="#ctx0" brushRef="#br0" timeOffset="208931.87">6361 3463 532 0,'0'0'33'0,"0"0"9"16,0 0 2-16,0 0 1 16,0 0-39-16,0 0-4 15,100-34 2-15,-80 29-4 16,-4 1-91-16,-2-3-241 16</inkml:trace>
  <inkml:trace contextRef="#ctx0" brushRef="#br0" timeOffset="209177.56">6597 3084 678 0,'0'0'11'16,"0"0"-5"-16,0 0 9 16,0 0-15-16,0 0-6 15,0 0 6-15,-18 75 14 16,16-36 0-16,1 5-5 15,1 0-6-15,0-2 13 16,9 0 4-16,6-8-19 0,3-2 2 16,-3-4-2-16,4-4-1 15,0-5-30-15,1-9-68 16,-1-7-272-16</inkml:trace>
  <inkml:trace contextRef="#ctx0" brushRef="#br0" timeOffset="209546.76">6790 3304 695 0,'0'0'4'0,"0"0"-8"16,0 0 8-16,0 0 9 0,4 78-11 16,5-53 2-16,-2-6-4 15,-2-6-2-15,-2-6-18 16,0-7-1-16,1 0 13 15,-4-5 1-15,0-13 12 16,0-2-5-16,0 1 7 16,0-1-4-16,0 1 4 15,0 2-7-15,0 1 0 16,0 2 18-16,5 8-10 16,1 2-8-16,1 2 1 15,5 2-2-15,0 0 1 16,6 0-7-16,0 8 7 15,1 7 3-15,-2 3 8 0,-3 3-11 16,-3 2 2 0,2 0 2-16,-4-3-4 0,-3 0-18 15,-1-8-75-15,-4-6-101 16</inkml:trace>
  <inkml:trace contextRef="#ctx0" brushRef="#br0" timeOffset="209847.45">6967 3031 401 0,'0'0'12'0,"0"0"40"16,0 0 71-16,0 0-61 15,97 80-8-15,-64-50-11 16,4 5 2-16,-4 3-24 16,-2 3-21-16,-4 6 5 15,-9 1-10-15,-5 3 5 16,-11 2-12-16,-2 0 9 16,-13 3-46-16,-17 0-6 15,-8-1-64-15,-8-2-189 16</inkml:trace>
  <inkml:trace contextRef="#ctx0" brushRef="#br0" timeOffset="211951.26">20070 8894 314 0,'0'0'5'16,"0"0"63"-16,0 0 76 16,0 0-34-16,47-72-50 15,-45 54 4-15,-2-2-13 16,0-2-30-16,-17-2-4 15,-7 2-17-15,-4 7 0 0,-2 7 16 16,0 8-14-16,2 0-3 16,1 8 1-16,9 13-5 15,5 1 5-15,8 2-1 16,5 1-3-16,0 1 0 16,0 2-6-16,5 3 7 15,6 4 5-15,0 1-2 16,0 2 4-16,0 0-1 15,0 3 1-15,-1 3-4 16,1 0 0-16,-2-2 7 16,-2-4-7-16,-1-4-19 15,-2-6-1-15,-1-6-7 16,-3-8-16-16,0-3-17 16,0-7 1-16,0-4-103 0,-11-1-194 15</inkml:trace>
  <inkml:trace contextRef="#ctx0" brushRef="#br0" timeOffset="212094.16">19978 9182 638 0,'0'0'4'16,"0"0"-4"-16,0 0 45 16,103-8-13-16,-67 8-24 15,-2 0-8-15,-1-2-68 16,-4-2-248-16</inkml:trace>
  <inkml:trace contextRef="#ctx0" brushRef="#br0" timeOffset="212342.48">20442 8729 404 0,'0'0'302'16,"0"0"-290"-16,0 0-12 15,0 0 9-15,0 0 29 16,-64 109-26-16,54-56-4 16,4 6 13-16,4 4-17 15,2-1 3-15,0-6-7 16,16-5 5-16,3-8-7 0,3-3 2 16,3-9-40-1,2-9-40-15,1-14-33 0,-1-8-363 16</inkml:trace>
  <inkml:trace contextRef="#ctx0" brushRef="#br0" timeOffset="212707.78">20648 9080 769 0,'0'0'0'0,"0"0"0"15,0 0 9-15,-31 98 0 16,25-64-8-16,4-6-1 15,2-7 0-15,0-8-38 0,0-8-12 16,0-5-9-16,0-5 43 16,0-15 11-16,0-9 10 15,0-2 4-15,0-2 26 16,0 0-32-16,0 1 11 16,3 4 3-16,12 3 2 15,3 7 8-15,4 6-15 16,5 5 4-16,2 4 17 15,2 3-6-15,0 5 2 16,-2 15 21-16,-7 5-36 16,-7 4 1-16,-7 2-15 15,-1-5 0-15,-6-2 6 0,-1-4-6 16,0-6-23 0,0-3-52-16,0-6-48 0,0-5-40 15,-7 0-216 1</inkml:trace>
  <inkml:trace contextRef="#ctx0" brushRef="#br0" timeOffset="212949.51">20879 8821 629 0,'0'0'0'15,"0"0"21"-15,0 0-18 0,105 72 74 16,-61-28-42-1,-2 6 1-15,0 6-1 0,-9-2-24 16,-9 3-5-16,-6-5-6 16,-9-4-7-16,-8-3 0 15,-1-8 2-15,0-6-67 16,0-5 47-16,-6-13-40 16,-1-6-60-16,4-7-230 15</inkml:trace>
  <inkml:trace contextRef="#ctx0" brushRef="#br0" timeOffset="213182.56">21516 9186 606 0,'0'0'256'15,"0"0"-256"-15,0 0 0 16,0 0 11-16,91-29 2 15,-58 26 17-15,0 0-9 16,-5 3-21-16,-7 0-1 16,-6 0-11-16,-10 0-68 15,-5 0-34-15,0 8-30 16,-9 4-46-16,-17 2-143 16</inkml:trace>
  <inkml:trace contextRef="#ctx0" brushRef="#br0" timeOffset="213367.19">21534 9289 456 0,'0'0'33'0,"0"0"-9"16,0 0 45-16,0 0 4 15,0 0-3-15,0 0 10 16,49 14-30-16,-13-14-13 16,6 0-23-16,7-4 9 15,2-2-23-15,-3 2-4 16,-8 3-93-16,-7 0-89 15,-17-1-220-15</inkml:trace>
  <inkml:trace contextRef="#ctx0" brushRef="#br0" timeOffset="214245.07">22737 8719 317 0,'0'0'0'0,"0"0"-32"0,0 0 32 16,0 0 93-16,0 0-51 15,0 0-19-15,0 0 6 16,0 0 7-16,0 0-24 16,-2 0-5-16,2 0 6 15,-1 0-7-15,1 0-4 16,0 0 11-16,0 0-5 16,0 0-2-16,0 0-4 15,-2 0 0-15,2 0 1 16,0 0-3-16,-1 0 0 0,-2 0-1 15,0 0 2-15,0 0-1 16,0 0 1-16,3 0 1 16,0 0-4-16,0 0-2 15,0 0 0-15,0 0-2 16,0 0 3-16,0 0 3 16,0 0 6-16,0 0 7 15,0 0-2-15,0 0-11 16,0 0 0-16,0 0 12 15,0 0-4-15,0 0 1 16,0 0 5-16,0 0-10 16,0 0-4-16,0 0-4 15,0 0 4-15,0 0-4 16,0 0 10-16,0 0-10 16,0 0 4-16,0 0 0 0,0 0-1 15,0 0 1-15,0 0-11 16,0 0 8-16,0 0-15 15,-2 0-71-15,-5 0-225 16</inkml:trace>
  <inkml:trace contextRef="#ctx0" brushRef="#br0" timeOffset="214718.29">22808 8805 539 0,'0'0'9'0,"0"0"-2"16,0 0 1-16,0 0 6 16,0 0-6-16,0 0 1 15,-34-37-2-15,30 37-6 16,-4 0-1-16,1 0 1 0,-5 0-3 16,0 0-2-16,3 0 4 15,-3 0-2-15,6 0 1 16,0 4 1-16,3 0 1 15,0 1-1-15,3-4-1 16,0-1-20-16,0 2 20 16,0-2-11-16,0 0 11 15,0 0-16-15,0 0 6 16,0 0-5-16,0 0 14 16,0 0 2-16,0 0-25 15,0 1-42-15,0 2-102 16,0 0-16-16</inkml:trace>
  <inkml:trace contextRef="#ctx0" brushRef="#br0" timeOffset="-214411.81">22778 8847 60 0,'0'0'37'0,"0"0"28"16,0 0 8-16,0 0 6 16,0 0-23-16,0 0-56 15,3-16-109-15,-3 16-152 0</inkml:trace>
  <inkml:trace contextRef="#ctx0" brushRef="#br0" timeOffset="-213909.48">22778 8847 257 0,'2'-9'188'0,"-2"3"-174"16,0-4 32-16,0 0 21 15,0-3-24-15,0-1-22 16,1 0 22-16,-1 1-20 15,0 4 17-15,-10 4 24 16,-11 5-40-16,-10 5-11 16,-8 25-11-16,-7 16-2 15,-3 7 17-15,8 7-17 16,8-2 0-16,16-5-1 0,14-5 1 16,3-8-8-16,8-15-15 15,20-11-9-15,10-14 29 16,7-5 3-16,10-25 0 15,2-10 15-15,-5-6 1 16,-4-5 3-16,-11-6 0 16,-7-5-6-16,-6-6-4 15,-9-5-9-15,-6-2 0 16,-9 3-3-16,0 12 3 16,-2 14 0-16,-8 17-2 15,4 18 4-15,3 11-5 16,0 11-24-16,1 28 18 0,2 20 9 15,0 11 2-15,5 6-2 16,13-1 0-16,-3-5 6 16,1-6-2-16,-2-7-4 15,-4-10 0-15,-3-6-8 16,-2-8 8-16,-1-12-45 16,2-9-13-16,3-7-17 15,5-5-63-15</inkml:trace>
  <inkml:trace contextRef="#ctx0" brushRef="#br0" timeOffset="-213733.17">23231 8857 717 0,'0'0'7'0,"0"0"-7"0,0 75 36 15,0-41-13-15,4 0-22 16,2-3-1-16,0-3 0 15,-5-7-31-15,-1-5-25 16,0-9-35-16,0-7-274 16</inkml:trace>
  <inkml:trace contextRef="#ctx0" brushRef="#br0" timeOffset="-213582.89">23216 8753 788 0,'0'0'16'0,"0"0"-8"0,0 0 1 16,0 0-9-16,0 0-8 16,0 0-76-16,43-7-44 15,-22 19-310-15</inkml:trace>
  <inkml:trace contextRef="#ctx0" brushRef="#br0" timeOffset="-213224.2">23541 8794 828 0,'0'0'2'16,"0"0"16"-16,0 0 63 0,0 0-75 15,0 0-3 1,0 0-3-16,-73 77-5 0,67-54-3 16,6-2-5-1,0-1-30-15,1-2 30 0,13-1 1 16,4-1-1-16,2-1 9 15,-1 1-10-15,-2-4 10 16,-3 2-41-16,-7-6-2 16,-1 1 26-16,-6-1-31 15,0-2-6-15,-12-4 57 16,-7 0 2-16,-4-2 33 16,0 0 24-16,-1 0-5 15,3-9 20-15,0-1-29 16,5 0 11-16,5-2-37 15,5 1-18-15,3-2 0 0,3 1-61 16,0-5-54-16,15-3-75 16,7-1-342-16</inkml:trace>
  <inkml:trace contextRef="#ctx0" brushRef="#br0" timeOffset="-213021.11">23669 8643 747 0,'0'0'7'16,"0"0"6"-16,0 0 25 16,0 0-35-16,0 0 37 15,27 110 6-15,-15-52-30 16,-3 5 2-16,-4-4-18 16,-4 1 0-16,-1-10-9 0,0-5-39 15,0-14-27-15,-3-9-71 16,-6-12-179-16</inkml:trace>
  <inkml:trace contextRef="#ctx0" brushRef="#br0" timeOffset="-212879.75">23730 9033 453 0,'0'0'308'0,"0"0"-283"16,0 0 53-16,0 0-23 15,0 0-44-15,0 0-5 16,90-30-6-16,-62 30-11 15,-2 0-162-15,-3 0-50 0</inkml:trace>
  <inkml:trace contextRef="#ctx0" brushRef="#br0" timeOffset="-212558.41">24005 8900 725 0,'0'0'7'0,"0"0"6"16,0 0 52-16,0 0-63 15,0 0 5-15,-90 87 10 16,82-55-16-16,5-6-2 16,3-6-1-16,0-6 2 15,6-7 1-15,7-5-1 16,3-2 0-16,2-2 27 0,0-16-25 16,2-5 0-1,-4-3 0-15,-6 1 1 0,-1 3-6 16,-3 4-2-16,-3 8 5 15,-3 7-2-15,0 3 2 16,0 6-26-16,0 19 10 16,0 6 16-16,0 5 12 15,0-3-12-15,3-6-87 16,3-8-65-16,0-12-270 16</inkml:trace>
  <inkml:trace contextRef="#ctx0" brushRef="#br0" timeOffset="-212224.22">24139 8925 635 0,'0'0'44'0,"0"0"-44"15,0 0 0-15,0 0 13 16,0 99 5-16,0-67-12 16,0-6-6-16,0-9-26 15,0-10-6-15,0-6-33 16,0-1 65-16,0-6 23 15,0-10-23-15,3-6 1 16,5-2 10-16,1 1 10 16,4 0-7-16,-1 4-14 15,3 5 0-15,0 5 11 16,1 7-8-16,-1 2 13 16,1 0-5-16,0 4 9 0,0 11 13 15,-6 4-27-15,-4 6 4 16,-3-2-10-16,-3-1 5 15,0-1-10-15,0-7-19 16,0-3-67-16,0-10-28 16,9-1-392-16</inkml:trace>
  <inkml:trace contextRef="#ctx0" brushRef="#br0" timeOffset="-212017.79">24482 8931 592 0,'0'0'95'0,"0"0"-88"0,0 0 31 16,0 0 7-16,0 0-43 16,0 0 15-16,-59 75 9 15,53-50-21-15,4 0-3 16,2-5-2-16,0-2 2 16,2-4-6-16,8-4 4 15,3-3-77-15,6-3 20 16,0-4-59-16,0 0-331 15</inkml:trace>
  <inkml:trace contextRef="#ctx0" brushRef="#br0" timeOffset="-211723.93">24642 9082 288 0,'0'0'315'0,"0"0"-314"15,0 0 39-15,0 0 13 16,30-74-12-16,-30 62-24 15,0-2 5-15,0 6-11 16,-8 3-11-16,-2 5 0 16,-5 0 13-16,0 7-13 15,-1 14 8-15,2 4-8 16,5 4 0-16,8-1-4 16,1-1 4-16,0-5 0 15,13-5-1-15,7-5 7 16,5-3-3-16,9-7 11 0,9-2-13 15,4 0-2-15,5-2 0 16,-3-7-78-16,-4-1-71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04:04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10573 1183 3 0,'0'0'70'0,"0"0"51"0,0 0 8 16,0 0-31-16,0 0-43 15,0 0-10-15,0 0-22 16,0 0-4-16,-46-19-2 16,40 19 2-16,4-1-5 15,-2 1-10-15,4 0-4 16,0 0 0-16,0 0-18 16,15 0 0-16,8 1 16 0,16 2-1 15,10-1-1 1,5-2 4-16,8 0 2 0,2 0 4 15,0 0-5-15,4-5 7 16,-5 1-8-16,-5 1 0 16,-8-2-4-16,-9 3 4 15,-10-3-11-15,-8 4-15 16,-5-2 14-16,-6 2-5 16,-6 1-4-16,0 0-3 15,-6 0-23-15,0 0-8 16,0 1-54-16,-6 8 3 15,-9-1-14-15</inkml:trace>
  <inkml:trace contextRef="#ctx0" brushRef="#br0" timeOffset="269.62">10715 1303 255 0,'0'0'75'0,"0"0"-75"16,0 0-67-16,0 0 42 16,0 0 25-16,0 0 36 15,59 0 21-15,-23 0-7 16,2 0-30-16,5-4-17 16,2 1 22-16,5 1 4 15,7-3-27-15,7 2 8 0,8-2-2 16,1 4-3-1,3 1-10-15,-3 0-47 0,-6 3-116 16</inkml:trace>
  <inkml:trace contextRef="#ctx0" brushRef="#br0" timeOffset="42862.39">28175 14139 620 0,'0'0'5'15,"0"0"34"-15,0 0 28 0,0 0-17 16,0 0-7-1,0 0-17-15,0 0-16 0,-19-14 3 16,17 14-9-16,-2 4-2 16,-4 22-1-16,-5 13-1 15,-5 18 28-15,-3 4-16 16,-1 6-6-16,0 0 1 16,2-4-3-16,2-6-1 15,4-5-2-15,8-12-1 16,5-9-2-16,1-11-2 15,0-11 0-15,0-4-3 16,0-5 7-16,0 0 8 0,3-14 2 16,7-11 21-1,7-11-30-15,-2-4 3 0,1-2-4 16,-1 2 0-16,3 1-11 16,-3 7 11-16,4 5-30 15,-2 7 13-15,1 6 5 16,1 9-8-16,0 5-3 15,2 0 21-15,1 13-1 16,-3 12 2-16,-2 6-3 16,-3 7 4-16,-2 2-4 15,-3-3-5-15,-2 1 5 16,-4-8-30-16,-3-1-8 16,0-6-9-16,0-2 9 15,0-8-6-15,0-4-32 16,0-8-95-16</inkml:trace>
  <inkml:trace contextRef="#ctx0" brushRef="#br0" timeOffset="43145.77">28611 14116 624 0,'0'0'0'16,"0"0"-35"-16,0 0 35 16,0 0 6-16,-29 120 43 0,1-58 16 15,-5 5-6-15,2 1-34 16,2 1-13-16,7-5 14 16,12 2-22-16,7-3-2 15,3-4-2-15,13-2-11 16,19-12-31-16,12-10-27 15,8-13-21-15,2-17-95 16</inkml:trace>
  <inkml:trace contextRef="#ctx0" brushRef="#br0" timeOffset="43536.63">28796 14509 704 0,'0'0'0'15,"0"0"-9"-15,-49 74 9 16,30-31 21-16,5 1-16 16,5-3-5-16,7-8-3 15,2-9 1-15,0-11 1 16,0-7-11-16,0-6 12 16,0 0 9-16,8-17 5 15,8-10-7-15,-1-7-7 16,1-4 4-16,-1-4-4 15,1 2-7-15,0 3-2 16,-3 7 9-16,-4 10 10 16,-3 9 19-16,-3 7 12 15,0 4-26-15,1 0-15 0,2 4-20 16,3 20 20-16,6 7 7 16,0 8-4-16,1 3-1 15,1-1 2-15,-2-1-4 16,-6-4-16-16,-2-3-18 15,-5-6-9-15,-1-6-19 16,-1-9-2-16,0-8-56 16,2-4-112-16</inkml:trace>
  <inkml:trace contextRef="#ctx0" brushRef="#br0" timeOffset="43799.48">29204 14158 555 0,'0'0'21'16,"24"81"18"-16,-15-23 36 15,-2 11-27-15,-7 12 20 16,0 6-20-16,-17 6-21 15,-15 7-20-15,-7 0-7 16,-13-9-4-16,-12-7 4 16,-12-18 0-16,-12-9-31 0,-16-13-77 15,-10-15-98 1</inkml:trace>
  <inkml:trace contextRef="#ctx0" brushRef="#br0" timeOffset="72689.25">21982 2638 156 0,'0'0'49'0,"0"0"-42"16,0 0 37-16,0 0 57 16,0 0-36-16,0 0-18 15,0 0-2-15,0 0-25 0,0 0-9 16,0 0-5-16,-21-18-2 15,21 18-4-15,0 0-7 16,0 0-33-16,8 0 1 16,18 0 39-16,13 0 5 15,13 3 27-15,8 6-24 16,4-1 6-16,3 0-8 16,2 4-5-16,-1-3 0 15,-5-1 2-15,-5 0-3 16,-7-1 2-16,-6-3-2 15,-9-1 7-15,-11-1-6 16,-8-2-1-16,-7 0 9 16,-4 0-7-16,-5 0-2 0,1 0 0 15,-2 0-21-15,0 0-63 16,0 0-143-16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53:11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11956 992 362 0,'0'0'4'16,"0"0"37"-16,0 0 31 0,0 0-13 15,0 0-22-15,0 0-3 16,0 0 13-16,0-13 4 15,0 11 4-15,0-2-8 16,0 0-19-16,-9-6-1 16,0 2-17-16,-3-2 4 15,-3-1-12-15,-1 0-1 16,-4-2 2-16,-2 1-3 16,0 0 0-16,-5 0 2 15,7 3-7-15,1 5 3 16,4 0-9-16,2 4-11 15,1 0 20-15,-2 8-10 0,1 7 0 16,-2 3-14-16,3-1-11 16,0 3 0-16,2-2 19 15,2 2 17-15,7-3 1 16,-1 2-2-16,2 0 2 16,0 1 3-16,0 0-3 15,0 1 0-15,6 5 0 16,2 3 2-16,3 2 2 15,3 6 0-15,-1-1 0 16,1 0-3-16,2-1 2 16,-4 0-1-16,2-1-2 15,-1-2 1-15,-1-2-1 16,0-2 0-16,-3-8-4 0,-3-4 0 16,-3-6-4-16,0-6-21 15,-3-3-9-15,0-1-42 16,0 0-63-16,-11-5-274 15</inkml:trace>
  <inkml:trace contextRef="#ctx0" brushRef="#br0" timeOffset="184.46">11649 1356 307 0,'0'0'39'16,"0"0"-38"-16,0 0 36 15,0 0 21-15,85-51-12 0,-51 38-33 16,0 1 1-16,2 1-14 16,0-4-2-16,-3-1-139 15,-4-6-231-15</inkml:trace>
  <inkml:trace contextRef="#ctx0" brushRef="#br0" timeOffset="478.13">12096 790 521 0,'0'0'0'0,"0"0"-25"16,0 0 25-16,0 0 20 16,0 0-12-16,0 0 8 0,-47 86 6 15,42-46-9-15,-1 3 20 16,4 6-7-16,1 0-2 15,1 2-5-15,0-1-12 16,0-3-6-16,11-6 0 16,9 0-1-16,6-7-2 15,3 0-4-15,4-6-1 16,3-6-8-16,-3-6-18 16,1-8-65-16,-4-8-144 15</inkml:trace>
  <inkml:trace contextRef="#ctx0" brushRef="#br0" timeOffset="862.53">12359 1096 511 0,'0'0'29'16,"0"0"-29"-16,0 0-4 15,0 0 4-15,0 0 11 16,13 79 17-16,-8-51-20 15,1-2 1-15,-2-6-9 16,2-5 1-16,-4-6 0 16,0-5 0-16,0-4 3 0,-2 0-1 15,1 0 8 1,-1-10-11-16,2-8 0 0,1-4 3 16,0-2-1-16,2 1-2 15,-1-2 0-15,2 3 2 16,3 6-1-1,-2 5 2-15,4 4-3 0,5 6-3 16,1 1 0-16,2 0-2 16,3 5 3-16,-2 11 2 15,1 3 0-15,-1 3-1 16,-3-1 1-16,-4 3-8 16,-5-3 3-16,-4-1-29 15,-4-2-36-15,0-4-119 16,0-6-29-16</inkml:trace>
  <inkml:trace contextRef="#ctx0" brushRef="#br0" timeOffset="1199.99">12596 705 465 0,'0'0'13'0,"0"0"-12"15,0 0-1-15,0 0 30 0,106 73 14 16,-76-34 17-16,1 5-22 16,1 1-20-16,-4 1-2 15,3 1-9-15,-4-1 2 16,-2 0-10-16,-4 1 0 15,-7-2-1-15,-7 1-3 16,-3-1-4-16,-4-2 3 16,-1 4-14-16,-18 3 7 15,-11-1-8-15,-5 2-49 16,-9-3-87-16,-7-8-165 16</inkml:trace>
  <inkml:trace contextRef="#ctx0" brushRef="#br0" timeOffset="40994.3">22104 1192 492 0,'0'0'33'15,"0"0"17"-15,0 0 13 16,0 0-7-16,0 0-2 15,40-81-6-15,-36 68-23 16,-4-3 36-16,0 0-23 16,-5-4-17-16,-9 0-15 15,-3-1-1-15,-3 4-5 16,2 0-2-16,2 7 2 16,2 4 0-16,3 2-2 0,5 4 1 15,3 0 1-15,1 0 0 16,-1 0-2-16,0 0-3 15,-1 12 4-15,0 2-5 16,3 5 6-16,-2-1 0 16,3 4 2-16,0 0-2 15,0 2 2-15,0 2-1 16,0 4-1-16,0 6 0 16,0 4 0-16,0 6 2 15,3 2-2-15,2-1 0 16,-1-4-1-16,2-2 0 15,2-4 1-15,-1-3 4 16,-1-3-4-16,0-1-2 0,-3-1-1 16,2-2 1-16,-5-5-4 15,1-4-2-15,-1-2 6 16,0-3-9-16,2-4-16 16,-1-4-45-16,-1-2-19 15,0-3-23-15,0 0-20 16,-4-3-78-16</inkml:trace>
  <inkml:trace contextRef="#ctx0" brushRef="#br0" timeOffset="41152.37">22000 1484 347 0,'0'0'38'0,"0"0"10"15,0 0 25-15,99-33-28 0,-66 28-36 16,-3 1-3-16,-4-2-6 15,-1 1 0-15,0-7-51 16,-2-5-109-16</inkml:trace>
  <inkml:trace contextRef="#ctx0" brushRef="#br0" timeOffset="41424.69">22425 977 455 0,'0'0'50'0,"0"0"-14"15,0 0 25 1,0 0-18-16,0 0-26 0,0 0-17 16,-1-8-12-16,-3 34 12 15,-2 7 1-15,-1 10 13 16,-6 3 5-16,1 4-16 16,1 3 17-16,4 3-16 15,2-2-1-15,5 0-1 16,0-5-2-16,0-5 2 15,6-4 1-15,9-4-3 16,3-6-6-16,1-7-42 16,1-8-4-16,-1-12-22 15,1-3-134-15</inkml:trace>
  <inkml:trace contextRef="#ctx0" brushRef="#br0" timeOffset="41839.44">22583 1289 583 0,'0'0'24'16,"0"0"6"-16,0 0 51 16,0 0-45-16,0 0-36 15,0 0-9-15,-1 31 9 16,1 5 1-16,0-4-1 16,0-1-4-16,0-12 4 15,-2-5-5-15,2-5 1 16,-1-7-4-16,1-2 8 15,0 0 1-15,0-1 11 0,0-15 6 16,0-9-18-16,1-4 1 16,7-1-1-16,2-3 0 15,-1 3 0 1,-1 7 0-16,-1 4 7 0,-3 8 10 16,-1 5-6-16,0 4-3 15,-3 2-6-15,2 0-2 16,-1 0-5-16,4 11-19 15,2 13 16-15,4 5-1 16,-2 4 5-16,-2-1 1 16,-1-3 2-16,0-4-26 15,-2-4-9-15,-1-5-35 16,-1-5-7-16,-2-7-92 16,0-4-190-16</inkml:trace>
  <inkml:trace contextRef="#ctx0" brushRef="#br0" timeOffset="42106.73">22768 927 483 0,'0'0'5'16,"0"0"1"-16,0 0 44 15,90 86-11-15,-71-40-5 16,-5 12-9-16,-4 7-24 0,-4 9 7 16,-5 5 1-16,-1-1-6 15,0-3-3-15,-9-6 0 16,-10-6-1-16,-11-6-10 16,-6-4-40-16,-7-10-54 15,1-14-140-15</inkml:trace>
  <inkml:trace contextRef="#ctx0" brushRef="#br0" timeOffset="42844.1">25145 951 397 0,'0'0'58'0,"0"0"-22"15,0 0 13-15,0 0-9 16,0 0-16-16,0 0-19 16,4-57 2-16,-14 53-14 15,-1 4 6-15,-3 0-10 0,-5 0 11 16,-6 11 16-16,-8 9-9 15,-1 3-5-15,1 2 0 16,6 1-3-16,8-2 2 16,12-1-2-16,3 0-9 15,4 0 10-15,0 2-3 16,0 3 3-16,10 2 0 16,1 4 3-16,1 2-2 15,2 6 0-15,2 2-1 16,3 0 0-16,0 0 1 15,0-4-1-15,-1-7 0 16,-2 0 2-16,-5-8 0 0,-1-1-1 16,-6-6-1-1,-2-6-1-15,-2-4-3 0,0-3-3 16,0-4-13-16,0-1-44 16,-9 0-59-16,-3-18-42 15</inkml:trace>
  <inkml:trace contextRef="#ctx0" brushRef="#br0" timeOffset="42993.39">25033 1362 469 0,'0'0'69'15,"0"0"-15"-15,0 0-8 16,0 0-20-16,0 0-19 16,0 0-7-16,91-32-2 0,-64 29-11 15,-2-3-66 1,4-6-108-16</inkml:trace>
  <inkml:trace contextRef="#ctx0" brushRef="#br0" timeOffset="43257.53">25462 788 294 0,'0'0'298'16,"0"0"-281"-16,0 0 15 15,0 0-32-15,0 0-5 16,0 0 5-16,-35 82 7 16,23-29-4-16,3 3-1 0,3 1 1 15,1 1 2-15,5-1-5 16,0 4 0-16,0-2 0 16,3-3 0-16,8-5-1 15,4-10-10-15,1-14-45 16,3-11-52-16,4-12-193 15</inkml:trace>
  <inkml:trace contextRef="#ctx0" brushRef="#br0" timeOffset="43613.49">25682 1126 491 0,'0'0'79'15,"0"0"-39"-15,0 0-1 0,0 0-39 16,0 0-50-16,0 0 50 15,-15 70 3-15,6-37-3 16,3-6-13-16,1-7-18 16,4-10 28-16,1-5-6 15,0-5 3-15,0 0 6 16,0-14 0-16,0-12-11 16,3-5 11-16,6-1 3 15,0-1 3-15,4 4-6 16,-1 6 1-16,0 5 15 0,0 4-3 15,-1 8-5 1,2 5-3-16,-1 1-5 0,1 0-4 16,-1 12 4-16,-1 13-16 15,1 2 6-15,-3 8 10 16,0-3 5-16,-1-1 0 16,0-7-5-16,-3-7-20 15,-4-4-20-15,-1-10-58 16,0-3-112-16</inkml:trace>
  <inkml:trace contextRef="#ctx0" brushRef="#br0" timeOffset="43908.58">25871 751 401 0,'0'0'151'0,"0"0"-143"16,0 0-2-16,82 29 17 16,-49-4 11-16,0 12 5 15,-3 9 1-15,-5 10-12 16,-8 6-22-16,-6 6 0 16,-8 2 5-16,-3 2-6 15,0 3-5-15,-13-2 2 16,-14-5-2-16,-5-9-10 15,-10-9-19-15,-9-7-19 16,-5-8-51-16,1-13-106 16</inkml:trace>
  <inkml:trace contextRef="#ctx0" brushRef="#br0" timeOffset="44693.49">28185 976 428 0,'0'0'14'0,"0"0"17"16,0 0 22-16,0 0-19 16,0 0-26-16,-55-84 4 15,34 71-5-15,-1 1 14 16,1 6-18-16,4 4 7 16,0 2 5-16,-8 0-10 0,-4 12-8 15,-5 9 3-15,1-2-13 16,3 6 2-16,7-3 11 15,7 3 0-15,7 4 0 16,5-2-5-16,4 3 4 16,0-1-1-16,6 0-2 15,12-1 2-15,1-1 1 16,2 2 1-16,-3-1 2 16,0 2 4-16,-3-1-6 15,-1 5 1-15,0-3 1 16,-2 1-2-16,-2-1 0 15,-2-2 0-15,-3-4 0 16,-4-5-2-16,-1-3 0 16,0-7-3-16,0 1-6 0,-9-4-34 15,-6-7-111-15,-3 0-177 16</inkml:trace>
  <inkml:trace contextRef="#ctx0" brushRef="#br0" timeOffset="44825.95">27968 1358 453 0,'0'0'34'16,"0"0"-25"-16,0 0 29 15,80-31-14-15,-50 24-24 16,-3 2-19-16,-3-2-194 0</inkml:trace>
  <inkml:trace contextRef="#ctx0" brushRef="#br0" timeOffset="45147.47">28466 786 613 0,'0'0'7'16,"0"0"-6"-16,0 0-1 15,0 0 0-15,0 0-7 16,0 0 7-16,-23 78 7 0,3-28 17 16,-4 5-5-16,3 0-8 15,4 0 2-15,4-2-1 16,6-2-3-16,2 4-7 16,4-2-2-16,1 1 6 15,0-5-8-15,3-7 2 16,11-7-3-16,1-8-52 15,3-10-12-15,2-11-81 16,2-6-228-16</inkml:trace>
  <inkml:trace contextRef="#ctx0" brushRef="#br0" timeOffset="45556.48">28645 1171 114 0,'0'0'534'0,"0"0"-489"15,0 0 8-15,0 0-22 16,0 0-31-16,0 0-14 16,-11 52 14-16,1-14 1 15,1-5-1-15,3-7-19 16,3-8-22-16,0-10 14 16,3-4 10-16,0-4 15 15,0 0 1-15,0-20-1 16,0-8-15-16,8-4 17 15,1-5 1-15,2 5-1 0,0 2-2 16,-2 5 2 0,1 7 9-16,-2 7 10 0,-2 6-9 15,-2 1 3-15,1 4-8 16,5 0-5-16,2 4-8 16,7 12 7-16,1 8 1 15,-4 5-3-15,-5 1 0 16,-5 3-8-16,-2-3 4 15,-4 4-10-15,0-4 16 16,0-5-40-16,-3-4-19 16,-7-10-52-16,1-8-142 15</inkml:trace>
  <inkml:trace contextRef="#ctx0" brushRef="#br0" timeOffset="45886.18">28740 852 244 0,'0'0'210'15,"0"0"-209"-15,0 0 50 16,0 0 29-16,108 44-41 15,-80-13 23-15,-4 11-28 16,-5 3-24-16,-6 6 0 0,-8 4-10 16,-5 0 5-16,0 8-1 15,-15 1 3-15,-11 3-7 16,-12-4-2-16,-7-5 1 16,-8-3 1-16,-7-4-29 15,-1-5-45-15,1-3-28 16,1-9-64-16,3-8-201 15</inkml:trace>
  <inkml:trace contextRef="#ctx0" brushRef="#br0" timeOffset="52492.23">19168 4417 479 0,'0'0'0'0,"0"0"-45"16,0 0 45-16,0 0 1 15,0 0 4-15,0 0 3 16,0 0 0-16,-7-3 21 16,7 3-1-16,-2 0-26 15,2 0-2-15,0 0-1 16,0 0-5-16,0 0 6 15,13 0 4-15,4 0-4 16,8 1 2-16,10 1 0 0,7 0 7 16,8-2-5-16,5 0-2 15,6 0 3-15,8 0 8 16,6-2-7-16,10-6-2 16,9 3 0-16,3-3-1 15,6 3 0-15,0-1 1 16,-2 3-4-16,0 0 2 15,-4 3 0-15,-3 0 0 16,-4 0-2-16,-2 0 3 16,-7 0-3-16,-7 0 0 15,-7 0-1-15,-3 0 2 16,-2 0-2-16,-3 0 3 0,-1 0-4 16,0 0-2-16,-2 0 0 15,-1 0 4-15,-3 0-4 16,-7 0 8-16,-6 0-5 15,-6 0 1-15,-8 0 0 16,-5 0-2-16,0 3 4 16,-2 0-2-16,3 0 0 15,0 0 0-15,0-2 0 16,3 2 0-16,3-2 0 16,6-1 0-16,5 0 0 15,8 0 0-15,10 0 2 16,2 0-3-16,-1 0 2 0,-2 0 5 15,-8-1 1-15,-6-3-7 16,-8-1-1 0,-7 3 1-16,-8 0 0 0,-10 2-4 15,-5 0 3-15,-3 0-10 16,0 0-11-16,0 0-11 16,-6 0 7-16,-15 3-56 15,-10 8-101-15,-8 2-21 16</inkml:trace>
  <inkml:trace contextRef="#ctx0" brushRef="#br0" timeOffset="53275.88">19537 4690 11 0,'0'0'12'16,"0"0"13"-16,0 0 39 16,0 0 8-16,0 0-12 15,0 0 26-15,0 0-29 16,7-5-43-16,-6 5-14 0,4 0-5 16,5 0 0-16,8 0 5 15,10-1 3-15,14-1 3 16,18-2-5-16,15-1 37 15,17 1-19-15,11-2-9 16,8 2-3-16,5 0-3 16,3 0-3-16,5 1 6 15,1 0-7-15,-2 3 0 16,-5 0 2-16,-8 0 0 16,-6 0-4-16,-5 0-2 15,-5 0 2-15,-3 0 4 16,-3-4 2-16,-5-2-4 0,-5-1 2 15,-8 2-4-15,-7 2 4 16,-8 0-2-16,-6 2 0 16,-7-1 4-16,-9 2-4 15,-6-1 0-15,-6 1-1 16,-11-2 1-16,-2 2 2 16,-7 0 1-16,1 0-3 15,-2 0 14-15,0 0-2 16,0 0-8-16,0 0-4 15,0 0-4-15,0 0-40 16,4 0-112-16,2 0-35 16</inkml:trace>
  <inkml:trace contextRef="#ctx0" brushRef="#br0" timeOffset="70125.38">27172 15615 101 0,'0'0'27'16,"0"0"-21"-16,0 0 40 15,0 0 31-15,0 0-9 16,0 0-10-16,0 0-6 16,-1 0-17-16,-1 0-3 15,1 0-10-15,-1 0 1 16,1 0-16-16,-1 0-1 16,2 0 8-16,0 0 9 15,0 0-11-15,0 0-1 0,0 0-8 16,-1 0 2-16,-2 0-5 15,0 4 3-15,-3 7 2 16,0 2 2-16,3 3-6 16,0-1-2-16,3-1-7 15,0 0 8-15,0-4 0 16,0-1-1-16,0-1 1 16,0-6-5-16,8 2 5 15,11-4 15-15,9 0 3 16,13 0-10-16,11-10 4 15,10-4 0-15,7-1-5 16,5-2-6-16,1 0 8 0,4 3-6 16,-1 1-3-16,1 1 3 15,-7 5-3-15,-11 0 0 16,-11 2-6-16,-14 0-9 16,-9 2-1-16,-10 3 0 15,-7-3-5-15,-6 3-36 16,-4 0-34-16,0-2-143 15</inkml:trace>
  <inkml:trace contextRef="#ctx0" brushRef="#br0" timeOffset="72793.32">12662 3246 95 0,'0'0'72'15,"0"0"44"-15,0 0-5 16,0 0-26-16,0 0-36 16,0 0-7-16,0 0-6 15,0-8 2-15,0 7 3 16,0 1-9-16,0 0-5 16,0 0 4-16,0-2-10 0,0 1-11 15,-6-1-10-15,0-1-1 16,-6 2 0-16,6-1-2 15,-3 0 6-15,1 1 4 16,1-1-7-16,3 2-7 16,2 0 7-16,1 0 1 15,-1 0-1-15,1 0-25 16,-4 0-22-16,-1 6 40 16,-3 9 2-16,0 2 7 15,3 3-2-15,3-3 2 16,0 1-2-16,3 0 0 15,0-2-9-15,0 5 8 16,9-1-3-16,3 0 3 16,3 1-5-16,2-1 2 0,2 0 4 15,-1 1 1-15,-2 1-1 16,-1 0 0-16,-3 0 5 16,0 3-4-16,-2-5 8 15,-1-1-8-15,-1-1-2 16,1-5-3-16,-2-2-2 15,-1-4-30-15,-1-1-17 16,-1-4-17-16,-2-2-79 16,-2 0-111-16</inkml:trace>
  <inkml:trace contextRef="#ctx0" brushRef="#br0" timeOffset="72935.97">12629 3584 331 0,'0'0'40'0,"0"0"-40"15,0 0 0-15,0 0 7 16,0 0 4-16,92-61-11 16,-68 57-2-16,-6 1-117 15,-6 0-111-15</inkml:trace>
  <inkml:trace contextRef="#ctx0" brushRef="#br0" timeOffset="73227.27">12851 3182 482 0,'0'0'0'16,"0"0"0"-16,0 0 17 16,0 0-17-16,0 0-12 15,0 0 12-15,-19 35 11 16,13 3-6-16,1 9 23 15,1 2-12-15,2 2 10 16,2-2-17-16,0-4-3 16,6-2-6-16,14-5 1 15,3-2-2-15,6-7 1 16,4-5-11-16,1-8 4 16,3-8-31-16,-1-7-22 0,-6-1-23 15,-6-7-121-15</inkml:trace>
  <inkml:trace contextRef="#ctx0" brushRef="#br0" timeOffset="73657.92">13165 3382 470 0,'0'0'30'0,"0"0"-30"15,0 0-9-15,0 0-29 16,0 0 28-16,0 0 10 15,14 89 35-15,-11-67-24 16,2-5-11-16,-2-6 4 16,0-5-4-16,0-3-1 0,1-3-2 15,-2 0-11-15,-2 0 14 16,0-14 0-16,0-6-7 16,-6-3 9-16,-5-2-2 15,-1 3 4-15,2 0 0 16,1 6-4-16,5-1 0 15,4 7-4-15,0 0-7 16,0 3 11-16,15 1-4 16,5 0 4-16,6 2 1 15,0 4 2-15,3 0-3 16,-2 10-2-16,-3 7 0 16,-3 7-9-16,-2 4 2 15,-6-3 9-15,1-3 11 16,-2-3-11-16,0-8-9 15,1-4-50-15,-2-6-53 0,-1-1-9 16,-3-5-28-16</inkml:trace>
  <inkml:trace contextRef="#ctx0" brushRef="#br0" timeOffset="73942.5">13366 3011 394 0,'0'0'0'15,"0"0"10"-15,0 0-7 16,112 28 43-16,-72-3 2 16,2 7-23-16,2 10 16 15,-2 5-7-15,-4 3-17 16,-5 4-8-16,-8 2 1 15,-3 3-10-15,-8 1 2 16,-3 2-2-16,-8 1-1 16,-3 2 1-16,0 6 0 15,-20 0-38-15,-12-1-44 16,-10-4-125-16</inkml:trace>
  <inkml:trace contextRef="#ctx0" brushRef="#br0" timeOffset="76113.74">27347 16047 107 0,'0'0'257'0,"0"0"-192"15,0 0-52-15,0 0 54 16,0 0-20-16,0 0-23 16,0 0-1-16,-36-52-1 15,36 47-10-15,0 0-7 16,-2 0-4-16,1 4 14 15,-1-3-7-15,2 2 8 16,0 2-6-16,0 0 2 16,-1 0-7-16,-5 0-5 15,2 13 0-15,-4 7 2 0,2 4 3 16,3-6-5-16,2 1-8 16,1-5 6-16,0 3-1 15,0-2 2-15,10-2-1 16,9-2-1-16,7-5 6 15,13-6 7-15,13 0 4 16,15-3-1-16,11-13-5 16,8-3-4-16,5 0-1 15,-1 2 2-15,-5 4-5 16,-11 4-2-16,-9 2-12 16,-7 3-12-16,-9 2-17 15,-7 1-46-15,-11-2-58 16,-12-4-203-16</inkml:trace>
  <inkml:trace contextRef="#ctx0" brushRef="#br0" timeOffset="78162.87">16681 3566 404 0,'0'0'0'0,"0"0"0"15,0 0 37-15,0 0 7 0,0 0-5 16,0 0-22-16,0 0-17 16,-73-53 5-16,70 53 12 15,1 0-11-15,-2 0-6 16,-5 0-2-16,-10 3 2 16,-10 13 2-16,-2 4-2 15,-2 4 0-15,6-2 4 16,11 1-4-16,5-3-3 15,10 1-1-15,1-1-3 16,0 5-4-16,15-1 3 16,3-1-6-16,3 5 14 15,-1 3 9-15,-2 2 1 16,0 3-8-16,-6-1 0 16,-2 1 7-16,-2-3-7 15,0-2-2-15,-2-3 1 0,-2-3-3 16,2-4 4-16,-3-5-4 15,-2-6-11-15,-1-1-18 16,0-5-71-16,0-4-195 16</inkml:trace>
  <inkml:trace contextRef="#ctx0" brushRef="#br0" timeOffset="78317.73">16551 3959 432 0,'0'0'3'0,"0"0"-1"16,0 0 8-16,84-35-8 16,-57 28-2-16,-2 3-16 15,-3 0-100-15,-10-1-185 16</inkml:trace>
  <inkml:trace contextRef="#ctx0" brushRef="#br0" timeOffset="78599.27">16736 3552 430 0,'0'0'11'0,"0"0"1"16,0 0 0-16,0 0-12 0,0 0-32 15,0 0 32-15,-16 79 28 16,5-34-4-16,1 2-4 15,4 1 2-15,4 1 5 16,2-4-20-16,0-4-1 16,11-5-6-16,11-3-7 15,7-4 7-15,3-5-1 16,4-4-14-16,3-8-49 16,0-9-44-16,-7-3-23 15,-8-3-56-15</inkml:trace>
  <inkml:trace contextRef="#ctx0" brushRef="#br0" timeOffset="78970.07">16964 3813 449 0,'0'0'5'0,"0"0"-5"0,0 0 0 16,0 0-37-16,0 0 37 15,0 0 10-15,16 85-8 16,-12-63 9-16,2-5-9 15,-3-8 9-15,-2-6-6 16,2-3-5-16,-1 0-13 16,-1-1 13-16,-1-15-2 15,0-9 5-15,0-3-1 16,0-3 4-16,0-1-5 16,0-2 5-16,0 1-11 15,3 5 11-15,5 11-6 0,0 4 1 16,2 10-1-16,0 3 0 15,3 0 4-15,4 8-4 16,1 16-6-16,-2 4 1 16,1 1 5-16,-4 1 2 15,3-6 2-15,-4-2-4 16,3-6-3-16,-3-5-35 16,-3-5-74-16,-2-6-146 15</inkml:trace>
  <inkml:trace contextRef="#ctx0" brushRef="#br0" timeOffset="79271.53">17133 3471 313 0,'0'0'0'15,"0"0"0"-15,0 0 6 16,94 6 53-16,-62 9-22 16,-1 6 34-16,3 5-48 15,0 3 13-15,-1 8-19 16,-3 6-5-16,-3 3-12 16,-8 5-2-16,-6 0-8 0,-8 4 4 15,-5-3 5 1,0 4-19-16,-21-5-10 0,-6 0-54 15,-4-3-14-15,-2-7-43 16</inkml:trace>
  <inkml:trace contextRef="#ctx0" brushRef="#br0" timeOffset="91861.2">25909 4431 113 0,'0'0'0'0,"0"0"-27"15,0 0 27-15,0 0 19 16,0 0 32-16,0 0-29 15,0 0-5-15,-57-6 21 16,48 4 12-16,-3 0 4 16,-1 2-25-16,-2-2 24 15,-2 2-25-15,7 0-13 16,1 0 3-16,3 0 9 0,6 0-21 16,0-2 6-1,0 2-12-15,0 0-3 0,0 0-28 16,0 0 28-16,9 0 3 15,7 0 7-15,8 0-4 16,11 0 4-16,8 2 0 16,9 0-7-16,14 2 3 15,10-2 2-15,7 0-5 16,1 1 7-16,1 1-5 16,-6 1-2-16,-6-3 2 15,-9 0-1-15,-9 0 2 16,-10-2 1-16,-8 0-4 15,-5 0-3-15,-5 0 3 16,-2 0-1-16,-1 0-3 0,-3 0 1 16,-5 0 1-16,-4 0-2 15,-5 0-11-15,-3 0-27 16,-4 0-47-16,0 0 7 16,0 4-20-16,-14-1 40 15,-8 0-62-15</inkml:trace>
  <inkml:trace contextRef="#ctx0" brushRef="#br0" timeOffset="92365.8">25734 4491 3 0,'0'0'47'16,"0"0"9"-16,0 0-23 15,0 0 4-15,0 0-13 16,0 0 30-16,101 5-16 16,-69-5-21-16,5 1 12 0,2 0-9 15,10 2-10-15,6 0-9 16,8 2 12-16,6-3-7 16,-1 2-4-16,4 1 2 15,-5-2-3-15,-3 1-2 16,-4 0-1-16,-5 0 0 15,-7-1-24-15,-5 1-1 16,-7-1 10-16,-5-1-10 16,-4-1 15-16,-7 0 1 15,-3 1 10-15,-3-2 1 16,-4 2 0-16,-4-2 0 16,-1 0-2-16,-2 0 2 15,-3 0-22-15,0 0-13 0,0 0-45 16,0 0 0-16</inkml:trace>
  <inkml:trace contextRef="#ctx0" brushRef="#br0" timeOffset="146370.43">6242 11737 397 0,'0'0'0'16,"0"0"-302"-16,0 0 248 15,0 0 54-15,0 0 170 16,0 0-16-16,0 0-77 16,0 0 5-16,0 0-30 15,-18-6-27-15,18 6-11 16,0 0-5-16,0 0-6 15,0 0-3-15,0 0-6 16,0 0 3-16,0 6 3 16,8 1 2-16,5 3 14 15,5-2-14-15,6-6-1 16,4-2-1-16,8 0-1 16,8-22 1-16,3-6 8 15,8-10-8-15,8-5 7 16,7-5-4-16,7-6 13 0,3-5-4 15,0-3-7-15,5-2 7 16,-9 8-3-16,-3 6-8 16,-13 11 0-16,-12 10-2 15,-14 11-4-15,-9 7-5 16,-11 5-13-16,-2 3-16 16,-8 3-25-16,-2 0-30 15,-1 3-55-15,-1 10 1 16,0 6-31-16</inkml:trace>
  <inkml:trace contextRef="#ctx0" brushRef="#br0" timeOffset="146887.18">6500 11851 447 0,'0'0'0'0,"0"0"-122"0,0 0 65 16,0 0 57-16,0 0 3 15,0 0 6-15,30 20 3 16,-24-19 5-16,0 1 2 16,6 0-14-16,0-2 13 15,4 0 6-15,2 0 15 16,9-10-7-16,7-5-5 16,9-4-14-16,5-10-11 15,4-4 3-15,3-9 10 16,5-3-9-16,6-8-2 15,4-5 2-15,10-5 6 16,3-7-1-16,2-5-5 0,-3-5-1 16,-3 4-5-16,-2 5 0 15,-8 5-2-15,-12 13 5 16,-12 10-3-16,-10 12 2 16,-9 13-2-16,-10 7-10 15,-10 6-2-15,0 5-28 16,-4 0-40-16,1 0-66 15,-3 2 39-15,0 2-58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52:56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17957 13721 150 0,'0'0'13'0,"0"0"15"16,0 0 7-16,0 0 22 15,0 0 0-15,0 0 4 16,0 0-27-16,-26-19-6 16,23 14-13-16,0 2 9 15,2 0 0-15,-2 2 3 16,3 1 8-16,0 0-31 15,0 0 0-15,0 0-4 16,0 0 3-16,0 3-2 0,0 8-1 16,3-1-8-16,9 2-1 15,4-2 0-15,3-3 9 16,2-3-8-16,5-2 8 16,7-2-3-16,7 0 3 15,9-6 10-15,8-10-9 16,8-2-1-16,7-4 5 15,6 1-18-15,1-2 13 16,-2 0-6-16,-7-1-7 16,-7 4-6-16,-9 2 9 15,-11 1 1-15,-7 7 8 16,-11 1-22-16,-5 2 12 16,-3 0 9-16,-5 3 2 0,-1 0-3 15,-1 1-4-15,-1 0 3 16,-1 0-7-16,-2 3 0 15,1-1-8-15,-2 1 10 16,-1 0-1-16,1 0-14 16,-2 0-27-16,-2 0 5 15,1 0-36-15,-2 0-7 16,0 0-17-16</inkml:trace>
  <inkml:trace contextRef="#ctx0" brushRef="#br0" timeOffset="5755.03">26670 17596 214 0,'0'0'6'0,"-132"3"7"15,49-3 1-15,-14 0-14 0,-17-12-48 16,-12-10-102-16</inkml:trace>
  <inkml:trace contextRef="#ctx0" brushRef="#br0" timeOffset="99101.49">20307 4536 48 0,'0'0'0'0,"0"0"-41"16,0 0 34-16</inkml:trace>
  <inkml:trace contextRef="#ctx0" brushRef="#br0" timeOffset="159952.71">6375 11860 323 0,'0'0'0'0,"0"0"-71"15,0 0 71-15,0 0 27 16,0 0 39-16,0 0 41 15,0 0-19-15,0 0-24 0,0 0-10 16,0 2 0-16,0-2-14 16,0 0-9-16,0 0-5 15,0 0-8-15,0 0-11 16,0 0-1-16,0 0-6 16,0 0 0-16,0 0-1 15,0 0-5-15,0 0-1 16,0 0 5-16,0-6 0 15,3-10 1-15,11-6 1 16,3-11-2-16,10-6 5 16,3-6-1-16,4 0-2 15,8-5 0-15,7 0 2 16,3-3-2-16,5-6 1 0,0-3-2 16,1-5 0-16,0-2 1 15,-1-3-1-15,-2 1-1 16,0-4-4-16,-3 6-2 15,-1 6 8-15,1 9 0 16,-2 6-2-16,-6 10 1 16,-10 8-1-16,-8 11-36 15,-14 9 11-15,-6 7 15 16,-5 3-4-16,-1 0-1 16,0 0 6-16,0 0-1 15,0 0-9-15,0 0-13 16,0 6-27-16,0 10-1 15,-1 6-15-15,-11 9-53 0,-9 4-74 16</inkml:trace>
  <inkml:trace contextRef="#ctx0" brushRef="#br0" timeOffset="160534.29">6731 11823 159 0,'0'0'2'0,"0"0"-1"16,0 0 0-16,0 0-1 16,0 0 13-16,0 0 35 15,6 16 10-15,-4-16 11 16,-1 0-24-16,-1 0-27 16,0 0 1-16,2 0 7 15,1-6-15-15,1-6-2 16,5-4-7-16,6-6 0 0,0-5 0 15,6-4 1-15,3-9-3 16,2-3 0-16,7-6 0 16,2-10 1-16,7-8 2 15,4-8 5-15,3-8-8 16,8-3 3-16,2 2-3 16,-2 3-1-16,3 12 0 15,-8 8 2-15,-4 9-1 16,-8 15 4-16,-6 5-4 15,-8 8-6-15,-10 6 6 16,-2 4-11-16,-6 4 4 16,-3 5 4-16,-4 0 3 0,1 2 0 15,-2 1 0-15,1 2-12 16,-1 0-32-16,2 0-35 16,-2 0 8-16,1 0-13 15,-1 0-29-15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43:2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16958 2432 134 0,'0'0'17'0,"0"0"25"0,0 0 72 15,0 0-23-15,0 0-49 16,0 0 11-16,0 0-25 16,0-30 3-16,0 28-3 15,0-2-14-15,0 4 3 16,0-2-4-16,0 2-12 16,6-2 11-16,6 2-11 15,8 0 11-15,2 0-5 16,4 0-4-16,5 0 10 15,6 4-13-15,6 6 2 16,5 3 26-16,3-3-27 0,1 3 1 16,3-2 0-1,3-1 5-15,2-2-7 0,3 0-6 16,1-1 6-16,-5 2 12 16,-1-2-12-16,-8 3-3 15,-4-3 3-15,-7-2 0 16,-8 0 8-16,-7 0-8 15,-7-1 1-15,-4-4-3 16,-5 1 2-16,-4-1-1 16,-2 0 1-16,-1 2 6 15,-1-2-6-15,0 1-4 16,0 1-27-16,0 0 18 16,0 4-60-16,0 1-8 0,0 3-114 15,-3-4-128-15</inkml:trace>
  <inkml:trace contextRef="#ctx0" brushRef="#br0" timeOffset="1486.07">20018 4032 237 0,'0'0'75'0,"0"0"-2"15,0 0 10-15,0 0-13 16,0 0-31-16,0 0-17 16,0 0 29-16,0 0-50 15,0 0-1-15,0 0 18 16,0 0-9-16,0 0-8 15,0 0-2-15,0 0 4 16,0 0-13-16,0 0-8 0,10 3 18 16,9 2 3-16,9 0 3 15,8 3-3-15,4 2-3 16,5-2 5-16,1 5 5 16,2-2-10-16,0 1 0 15,-2-1 0-15,-6 1 4 16,-8-2-7-16,-10-4 3 15,-8-1 0-15,-7 0 6 16,-3-2-6-16,-1-2-13 16,-1 3 2-16,-2-1-27 15,0 6-1-15,0-1-40 16,-6-1-103-16,-12-2-143 16</inkml:trace>
  <inkml:trace contextRef="#ctx0" brushRef="#br0" timeOffset="2620.35">17291 5817 428 0,'0'0'40'0,"0"0"-1"0,0 0 51 16,0 0-69-16,0 0 3 15,0 0 36-15,0-13-54 16,0 13-3-16,0 0-3 16,0 0-18-16,12 0 18 15,6 0 0-15,12 0 4 16,11 0 13-16,6 7-16 15,5-1 5-15,3 5-6 16,-1-3 0-16,1 1-5 16,-3 0 5-16,-3 0 0 15,-7 0 13-15,-7-3-13 16,-7 0-3-16,-9 0-31 16,-7-2-47-16,-4-3-67 15,-8-1-164-15</inkml:trace>
  <inkml:trace contextRef="#ctx0" brushRef="#br0" timeOffset="92776.2">20945 5693 210 0,'0'0'15'16,"0"0"-9"-16,0 0 17 16,0 0-2-16,0 0 3 15,0 0 2-15,0 0-24 16,0 0-2-16,-11 0 22 16,11 0 20-16,0 0 3 15,0 0-11-15,0 0-18 16,0 0 9-16,0 0-9 15,0-1-8-15,9-2-2 16,12 2-3-16,7-3 11 0,8 1-7 16,8-1 4-1,6 0 36-15,7 1-25 0,3 0-4 16,2 3-1-16,3 0-7 16,-1 0 3-16,-2 0-13 15,3 0 0-15,-6 0 14 16,-2 0-14-16,-5 1-5 15,-1 1 5-15,-4-1 4 16,-3-1-2-16,-4 0-2 16,-8 0 3-16,-8 0-9 0,-10 0 6 15,-8 0 0 1,-6 0 0-16,0 0 1 16,0 0-2-16,0 0-5 15,0 0-23-15,0 2 11 0,0 3-47 16,-7 1-39-16,-10-2-154 15</inkml:trace>
  <inkml:trace contextRef="#ctx0" brushRef="#br0" timeOffset="95271.49">18082 983 168 0,'0'0'46'0,"0"0"-36"15,0 0 10-15,0 0 56 16,0 0-17-16,0 0-19 15,0 0-16-15,1-6-11 16,1 4 0-16,0-2 21 16,1 3-15-16,-2 0 29 15,2 1-30-15,-2-3-16 16,7 3 5-16,4 0-7 16,13 0 0-16,12 0 4 15,11 0 2-15,9 0 2 16,4 0-2-16,6 0-6 15,5 0 15-15,2 3-14 0,-2-2 3 16,-5 2-4 0,-7-1 1-16,-8-1 5 0,-9-1-6 15,-11 1 0-15,-9-1 2 16,-6 0-2-16,-7 0-9 16,-4 0-4-16,-4 2-34 15,-2 1-35-15,0 3-47 16,0 0 13-16,0-2-57 15</inkml:trace>
  <inkml:trace contextRef="#ctx0" brushRef="#br0" timeOffset="-194561.61">28150 2962 36 0,'0'0'20'0,"0"0"-8"16,0 0 1-16,0 0-13 16,0 0 0-16,0 0 3 15,-94 1-3-15,81 2 0 16,5-2-2-16,2 2 4 15,1-2 3-15,1 4-5 16,-2-1-3-16,-3 0 3 16,3 0-74-16</inkml:trace>
  <inkml:trace contextRef="#ctx0" brushRef="#br0" timeOffset="-193868.41">27888 3057 270 0,'0'0'107'15,"0"0"-82"-15,0 0 18 16,0 0-7-16,0 0-16 16,0 0-19-16,0 0 4 15,0 0 13-15,0 0-9 16,0 0 33-16,0 0-35 15,0 0 5-15,0 0 0 16,0 0-12-16,0 0-7 16,0 0-10-16,0 0 8 0,0 0-2 15,0 0 6-15,0 0 5 16,0 0 17-16,0 0-9 16,0 0-5-16,0 0-3 15,0 0 0-15,-2 0 2 16,0 0-2-16,2 0 0 15,0 0 2-15,0 0-2 16,0 0 0-16,0 0-30 16,0 0-17-16,10 2 47 15,5-1 3-15,9 2 6 16,6-2-3-16,4 1 4 16,4-2 4-16,3 0-14 0,3 0 6 15,2 0 8 1,-1 0-10-16,1 0-6 0,-7 0 4 15,-7 0-4-15,0 0 4 16,-8 0-4-16,-3 0 7 16,-3 0 5-16,-6 0-10 15,-2 0-4-15,-1 0 4 16,-2 0-1-16,3 0-13 16,-2 0-18-16,0 0-64 15,-7 3-62-15,-1 1 2 16</inkml:trace>
  <inkml:trace contextRef="#ctx0" brushRef="#br0" timeOffset="-193303.34">27822 3202 244 0,'0'0'12'0,"0"0"14"15,0 0 34-15,0 0-12 0,0 0-48 16,0 0 0-16,-8-4-5 15,8 4 5-15,0 0 0 16,0 0 57-16,0 0-40 16,4 0-17-16,8 0 13 15,5 0 18-15,10 0-8 16,4 0-7-16,9 0-14 16,6 0 16-16,8 0-12 15,3 4-6-15,4-4 4 16,3 0-1-16,-5 2 5 15,-4-2-8-15,-8 0 0 16,-8 0 16-16,-5 0-16 16,-4 0 0-16,-3-2 8 15,-5-2 7-15,-2 2-7 0,1 0-8 16,1 0 7-16,5 0-2 16,-1 2-5-16,-1 0 0 15,-3 0 0-15,-8 0 0 16,-4 0-7-16,-7 0 2 15,-3 6-48-15,0 0 18 16,0 5-52-16,-15-1-120 16,-5-5 57-16</inkml:trace>
  <inkml:trace contextRef="#ctx0" brushRef="#br0" timeOffset="-144049.39">26835 2264 38 0,'0'0'37'16,"0"0"-2"-16,0 0 6 16,0 0 21-16,0 0-39 15,0 0-21-15,0 0 21 16,0 0-10-16,0 0 7 15,0 0 20-15,0 0-32 16,0-2 2-16,0-2-2 16,-3 3-2-16,0-3 9 15,-1 2-15-15,-2-3 0 0,-2 3 1 16,-2-1 0 0,4 1 0-16,1 1 0 0,2 0 4 15,3 1 0-15,0 0-5 16,-1 0 2-16,1 0-2 15,0 0 0-15,0 0-6 16,0 0 0-16,0 0-2 16,0 0-18-16,18 0 26 15,10 0 26-15,8 0 52 16,9 0-61-16,1 0 26 16,-1 0-32-16,-2 0 10 15,-3 0-15-15,-9 0-1 0,-9 0 4 16,-8 0-2-16,-6 0-7 15,-7 2 0-15,-1 3-47 16,0 3-104-16,0 3 46 16,0 0-60-16</inkml:trace>
  <inkml:trace contextRef="#ctx0" brushRef="#br0" timeOffset="-143766.78">26900 2331 224 0,'0'0'51'0,"0"0"-15"16,0 0 8-16,0 0-44 15,0 0 0-15,0 0 10 16,28 2 10-16,-7 2 5 15,5 0-19-15,3 0 25 16,5 2-18-16,0 0-8 16,1 0 2-16,-1-2 0 15,-4 2-7-15,-3 1-1 16,-4 2-71-16,0 1-92 16,-1-1-24-16</inkml:trace>
  <inkml:trace contextRef="#ctx0" brushRef="#br0" timeOffset="-141346.22">28315 3846 85 0,'0'0'69'0,"0"0"-67"16,0 0 18-16,0 0 43 15,0 0-20-15,0 0 12 16,0 3-21-16,0-3 15 16,0 0 14-16,0 0-30 15,0 0 6-15,0 0-19 16,0 0-8-16,0 0 10 16,0 0-22-16,0 0-15 15,0 0 8-15,0 0-18 0,12 0-15 16,12 0 40-16,7 0 4 15,6 0 11-15,2 0-14 16,3 0-1-16,3 0 20 16,-2 0-20-16,-1 0 10 15,-9 2-21-15,-11 0 23 16,-7-2-12-16,-7 0 0 16,-7 2-26-16,-1-2-25 15,0 2-60-15,0 1-66 16,0 0-31-16</inkml:trace>
  <inkml:trace contextRef="#ctx0" brushRef="#br0" timeOffset="-140893.62">28302 3982 228 0,'0'0'11'0,"0"0"0"0,0 0 24 16,0 0 36-16,0 0-71 15,0 0-28-15,0 2 25 16,3-2-16-16,6 0 19 16,4 0 18-16,4 0 0 15,3 0 12-15,4 0 6 16,6 0-25-16,6 0 31 16,7 1-29-16,11 0 5 15,4 2 3-15,2-1-8 16,-4-1 12-16,-6-1-25 15,-7 0 0-15,-9 0 4 16,-9 3 0-16,-8-3-4 16,-7 0 0-16,-7 1 2 0,-3-1-11 15,0 2-41-15,0 1-74 16,0-1-56-16,0 2-1 16</inkml:trace>
  <inkml:trace contextRef="#ctx0" brushRef="#br0" timeOffset="-133310.1">17839 3556 63 0,'0'0'55'15,"0"0"-39"-15,0 0 18 16,0 0-4-16,0 0-23 15,0 0-2-15,0 0-5 16,-30 3 0-16,28-3 1 16,1 0 0-16,1 0 6 15,0 0 9-15,0 0 11 16,0 0 17-16,0 0-29 16,0 0 7-16,0 0-9 15,0 0-9-15,0 0 23 0,0 0-27 16,0 0-6-16,1 0 6 15,14 0 0-15,2 0 38 16,5 1 6-16,3 1-33 16,4-2 7-16,2 0-18 15,5 0 7-15,0 0 7 16,-2 0-11-16,-6 0-1 16,-7 0 7-16,-9 0-2 15,-3 0-14-15,-2 0 6 16,-4 0-18-16,1 0 8 15,-3 0-18-15,-1 0-29 16,0 0-59-16,0 0-69 16,0 5 85-16</inkml:trace>
  <inkml:trace contextRef="#ctx0" brushRef="#br0" timeOffset="-132860.53">17840 3654 189 0,'0'0'24'16,"0"0"2"-16,0 0 5 0,0 0 3 15,0 0-29 1,0 0-5-16,-6-2-26 0,9 2 26 16,13 0 13-16,3 0 55 15,3 0-28-15,2 0-2 16,1 0-17-16,1 2 7 16,4-2-13-16,1 0-6 15,4 0 1-15,1 0 9 16,2 0-14-16,-1 0 1 15,-3 0-1-15,-5 0-2 16,-6 0-1-16,-6 0-2 16,-7 0 2-16,-4 0-8 15,-4 0 0-15,-2 0-7 0,0 0-13 16,0 0-1 0,0 0-8-16,0 0-10 0,0 5-17 15,0-1-53-15,-2-1-51 16</inkml:trace>
  <inkml:trace contextRef="#ctx0" brushRef="#br0" timeOffset="-77698.02">15625 4141 64 0,'0'0'6'0,"0"0"0"16,0 0 35-16,0 0-3 16,0 0 4-16,0 0-3 15,0 0-12-15,0 0 55 16,0 5-21-16,0-5-4 16,0 0-12-16,0 0-24 15,0 0 5-15,0 0-18 16,0 0-6-16,0 0 5 0,-5 0-7 15,1 0-3-15,-2 0 3 16,0 0 0-16,-3 0 0 16,0 0-2-16,0-2 2 15,-1 2-4-15,1 0 3 16,-2 0 1-16,-1 0-1 16,-1 0 3-16,-1 0 0 15,-2 6-2-15,4 3 0 16,-1-2 1-16,-1 3-1 15,1-1 0-15,-1 2 0 16,-2 2 0-16,2-1 0 16,0 1 0-16,0 1 0 15,2 4 1-15,-4 1 1 0,1 3-2 16,0-3 3 0,1 1-3-16,1-2 5 0,3 0-5 15,0-1 2-15,2 3-4 16,0 0 8-16,4 1-6 15,-1 3 2-15,2-2-1 16,2 0-2-16,1 1 1 16,0-2 0-16,0-1 1 15,0-3-1-15,0 0-4 16,0-4 3-16,4 1 1 16,4 0-4-16,-1 1 4 15,2-1 0-15,0 0 3 16,-1-1-3-16,1-1 0 15,1 1 3-15,-3 0-1 0,2 4-2 16,3-2-5-16,-3 3 5 16,0-1 1-16,3-1 8 15,-3-3-10-15,3-3 1 16,0 1-8-16,0-4 6 16,-1-1-9-16,2-2 11 15,-3 0 6-15,2 0-6 16,2-4 0-16,-2 0 8 15,2 1-8-15,0 1 0 16,1 1-1-16,-3-2 2 16,-1 0 5-16,2 1-6 15,2-1 0-15,1 1-1 16,3-1 1-16,-2 1 2 0,-1-1-2 16,-2-1 0-16,0 2 0 15,0-2 0-15,1 0 0 16,0 0-6-16,-2 0 6 15,2 0-2-15,-1-2-10 16,0-2 12-16,0-2 18 16,4 3-18-16,-2-1 0 15,4-2-8-15,0 0 8 16,0-1 2-16,1 0-2 16,-4 1 0-16,2-2 4 15,-2-1 0-15,-2 0-3 16,0 2-2-16,-1 3 2 0,-3-4-4 15,2 0-1-15,-1-1 4 16,2-2 9-16,0 1-9 16,1-1 0-16,-3-5 1 15,-2 3-1-15,2-1 10 16,-3 0-10-16,0 1 0 16,0-2-3-16,-2 2 5 15,-1 0-2-15,1 0 0 16,0 1 7-16,-1-1-5 15,-2-1-2-15,-1 2-1 16,-1-4 0-16,-2 3 1 16,0-1 0-16,0-2-3 15,0 0 6-15,0-2 4 0,0-1-7 16,0 1 1 0,0-1 7-16,0 1-8 0,0 0 0 15,-2 4 2-15,-1-3 1 16,0 2-6-16,-1 1-3 15,-5-1 3-15,1 4 3 16,-1-3 2-16,-1 2-2 16,-2 0 0-16,3 1 0 15,0 2 10-15,-1-1-8 16,1 3 4-16,-2 1 4 16,-1 0-10-16,2 1-2 15,-3-2 1-15,1-1 2 16,-4 1-4-16,0 1 2 15,-1 2 1-15,0-4-1 0,-1 4 1 16,3-2-6-16,-3 3 6 16,3 1 0-16,-4 0-4 15,1 2 1-15,-1-1 3 16,-1-1-8-16,2 1 8 16,0 0-3-16,-2 0 2 15,-2-2 1-15,0 1-1 16,-2 1 1-16,6-2 0 15,-2 3-1-15,-1 0 1 16,1 0 0-16,-5 0-5 16,0 0-1-16,-4 0 5 15,2 0-11-15,1 0 12 16,3 3-2-16,2 3 2 16,4-1 0-16,4 0-2 15,4 0 6-15,5-3-8 0,-2 6 3 16,2 0-14-16,1 4-2 15,-3 3-40-15,-4 1-64 16,-4-2-161-16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8:08:3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20227 5085 18 0,'0'0'11'0,"0"0"23"0,0 0-21 16,0 0 5-16,0 0 2 15,0 0-8-15,0 0-10 16,0 0 11-16,-13 0-13 15,10 0 0-15,2 0 1 16,-1 0 0-16,0 0 0 16,1 0-1-16,-1 0 0 15,2 0-6-15,-1 0 6 16,1 0-16-16,0 0 16 16,0 0-21-16,-2 0 17 15,2 0 2-15,0 0 2 16,0 0-8-16,0-1 6 15,0 1-21-15,0 0-15 0</inkml:trace>
  <inkml:trace contextRef="#ctx0" brushRef="#br0" timeOffset="967.56">21549 6779 22 0,'0'0'117'0,"0"0"-105"15,0 0-10-15,0 0 13 16,0 0-3-16,0 0-12 15,-12 0-25-15,12 0 25 0,0 0-11 16,0 0 15-16,0 0-4 16,0 0 11-16,0 0-11 15,0 0 11-15,0 0-11 16,0 0 0-16,0 0 3 16,0 0-1-16,0 0-2 15,0 0 0-15,0 0 4 16,0 0-4-16,0 0 0 15,0 0 0-15,0 0 1 16,0 0-1-16,0 0 0 16,0 0-2-16,0 0 4 15,0 0-2-15,0 0 0 0,0 0 4 16,2 0 0 0,-1 0-4-16,1 0-10 0,2 0-31 15,1 0-96-15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07:45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28190 2534 222 0,'0'0'35'0,"0"0"14"16,0 0 11-16,0 0-36 0,0 0-17 15,0 0 4-15,0 0 48 16,0 0-27-16,0-2-6 16,0-2 12-16,0 3-5 15,-2 0-28-15,-1-2 0 16,2 0-10-16,-2 0 3 15,-3 0-4-15,1 1 5 16,-3-3-5-16,-3 2-1 16,2-1 5-16,-6 2-1 15,3-2-4-15,-1-4-12 16,-2 2 18-16,1-1-5 0,-3 3 10 16,-1-2-5-1,3 1 2-15,3 0 0 0,4 3 5 16,2 0 2-16,2 2-7 15,-2-1 0-15,-3 1 2 16,3 0-2-16,2 0-2 16,-2 0 2-16,-2 0 1 15,-2 0-2-15,1 1 0 16,0 3 0-16,-3 2 0 16,3 0-1-16,-2 0-1 15,-2-1 2-15,-1 1 0 16,0 2 3-16,-1 0-1 15,-1 2-2-15,0 1 0 0,0-1 0 16,3 0 0 0,-2-1 0-16,3 0 3 0,1-2-4 15,-2 0 2-15,-1-1-1 16,0 0 1-16,-2 0 11 16,2-1-10-16,2-1 0 15,-4-1 2-15,-1 0-3 16,-1 3-1-16,1 1 11 15,4 0-10-15,4 2-1 16,2 2-4-16,-1-3 4 16,1 3 0-16,-1-1 6 15,1-1-4-15,-1 1 1 16,-2 1-4-16,3 2 2 16,-1 1-2-16,-2 0-1 0,4-4 2 15,0 2 0 1,1-1 0-16,1-3 0 0,-1 2 2 15,2 0-2-15,1 0-4 16,-2 0-1-16,4 0 2 16,-1 1-1-16,-1 0 4 15,1 2 11-15,-1 1-11 16,1-2 2-16,1 3-4 16,0-1 2-16,0 0 0 15,0 0-5-15,0 0 5 16,0 1 0-16,0-3-11 15,0 1 2-15,9-1-1 16,1-2 10-16,2 3 6 16,-1-2 0-16,2 0-6 15,-1 2 11-15,0 0-10 0,-3-1 4 16,1 0 2-16,1 0-2 16,-2-3-4-16,0 0-1 15,2-1-11-15,2-1 10 16,-1-1 0-16,4-1 2 15,3 1 5-15,1 0-6 16,4 1 7-16,1-1 1 16,2 1-8-16,1-2 3 15,2 2 5-15,1 0-6 16,3-1-1-16,-1 1 0 0,-3-2-1 16,0 0 5-1,-3-1-5-15,-1-1 0 0,-1-2 0 16,-1 1-1-1,-1-1 1-15,0 1 0 0,1 0 5 16,0 2-8-16,-1-2 6 16,3-1-5-16,-2 2 4 15,1-3-2-15,2 0 0 16,-2 0-2-16,2 0 2 16,1 0 0-16,1-3 2 15,-1 0-5-15,-1-3 3 16,0-2-13-16,0 1 2 15,-2-1 4-15,-1-2 6 16,-3 0-3-16,0-2-6 16,-1-1 8-16,-3-1 2 0,1-1-1 15,-3 1 8-15,1 0-11 16,-2 2 7-16,0-1-3 16,-3 0 0-16,1-1 0 15,-3 0-1-15,0-1 3 16,-1-1 1-16,0 1-3 15,0-3 3-15,-2 1-3 16,0 1 0-16,-2-1-6 16,2-2 6-16,0 1 0 15,0-1 5-15,-1 1 3 16,1 2-6-16,-1-1 2 16,0-1-1-16,-2 1-1 15,0 1-2-15,-2-1 0 0,-1 0-12 16,0 1 0-16,0-4 8 15,0 0-7-15,-1 3 9 16,-8-1-10-16,-4-1 12 16,-1 1-26-16,-5-1 16 15,-3 1-27-15,-1 0-6 16,-1 2 6-16,-1 3 14 16,3-1 10-16,0 3-4 15,0 0 13-15,1 3 2 16,0 2-3-16,0-2 5 15,1 3 0-15,0-3-1 16,1 2 1-16,-4-2 1 0,2 0-1 16,-6-1 0-1,-2 1 1-15,-1-1 0 0,0 4-1 16,0 0 0-16,0 2 4 16,1 0-3-16,0 2 1 15,1-1-2-15,4 2 4 16,3 0-3-16,2-2 4 15,1 2-6-15,1 0 5 16,1 0-2-16,-1 0 0 16,1 0 0-16,0 0 1 15,-2 0-3-15,1 2 0 16,-2 2-1-16,1 1-2 16,2-1-2-16,3 0-5 15,0 1-42-15,4 0-109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56:4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17676 1076 82 0,'0'0'11'16,"0"0"-9"-16,0 0 10 15,0 0 48-15,0 0-10 16,0 0-32-16,0 0-4 0,0 0-2 15,-16-1 10-15,16 1 20 16,-2 0-18-16,2 0-4 16,0 0-14-16,0 0-6 15,0 0-7-15,0 0-5 16,15 0 8-16,10 0 4 16,13-1 16-16,8-8 14 15,11-1-5-15,9-4-21 16,9 0 6-16,13-3-4 15,8-1-4-15,4-1 6 16,2-1-8-16,-3 4 0 16,-3 0 0-16,-4 1-1 15,-8 3 1-15,-7-2 3 16,-8 3-3-16,-11 3-10 0,-7-1-5 16,-14 5 5-16,-8 0-1 15,-11 2 2-15,-5 1-4 16,-7 1 2-16,-2 0-2 15,-4 0-13-15,0 0-19 16,0 0-6-16,0 0-9 16,-6 4 10-16,-14 4-8 15</inkml:trace>
  <inkml:trace contextRef="#ctx0" brushRef="#br0" timeOffset="700.38">17718 1199 42 0,'0'0'31'0,"0"0"13"0,0 0 28 16,0 0-36-1,0 0 0-15,0 0 20 0,-39 0-8 16,39 0-6-16,0 0-25 16,0 0-8-16,0 0-6 15,8 0-2-15,20-1 4 16,18-12 0-16,15-5-3 15,14-4 4 1,13 0-6-16,9 0 8 0,6 0-8 16,3 2 2-16,-3 2-2 15,1 0 0-15,-4 1 2 16,-1 0-2-16,-7-1 0 16,-5 2-5-16,-6-1-2 15,-9 2-2-15,-9 0-2 16,-10 3 10-16,-12 4-3 15,-11 0-4-15,-10 5 3 0,-10 2-2 16,-6-1 5-16,-4 2 1 16,0 0-6-16,0 0 7 15,0 0-3-15,0 0 6 16,2 0-6-16,-2 0 1 16,0 0 1-16,0 0 1 15,0 0 1-15,0 0 1 16,0 0-1-16,0 0-2 15,0 0 0-15,0 0-1 16,0 0 2-16,0 0 0 16,0 0-4-16,0 0 3 15,0 0 1-15,0 0 0 16,0 0 0-16,0 0-1 0,0 0 1 16,0 0 0-16,0 0-28 15,0 0-49-15,0 3 54 16,0 6-83-16,-6-3-48 15</inkml:trace>
  <inkml:trace contextRef="#ctx0" brushRef="#br0" timeOffset="23043.43">25015 1006 14 0,'0'0'34'15,"0"0"-22"-15,0 0 47 16,0 0-2-16,0 0-11 15,0 0-14-15,0 0-9 16,0 0 26-16,0-24-24 16,-1 21-18-16,-2-1-6 15,0 0 21-15,-2 2 5 16,0-2-18-16,1 2-9 0,-5 0 0 16,0 2-1-1,-1 0 0-15,-5 0-1 0,0 0-2 16,0 0 1-16,1 0 3 15,0 2 1-15,0 1 0 16,1 1-1-16,1 2 11 16,0 0-11-16,-3 1 0 15,-2 2-2-15,0 1 2 16,-1-2 3-16,1 0-3 16,3 1 1-16,0 0-1 15,-2 1 0-15,2 2 0 16,1-1 0-16,-1 3 0 15,2 0-11-15,1 3 7 16,2 1-6-16,1 2 10 16,0 2-1-16,1-1 2 15,1-1 3-15,0 3-2 0,2-1-2 16,1-1 0-16,1 1-7 16,2-1 12-16,0 1-5 15,0 0 1-15,0-1 0 16,2 0 1-16,4-1 1 15,0 0-1-15,0-3 4 16,1 0-5-16,-1-2 4 16,0 1-5-16,-1 0 1 15,1-1-1-15,1-1 1 16,0 2 4-16,1-4-3 16,2 1-2-16,4 0-6 0,-2 0 6 15,4-2-3-15,-1-2 9 16,1 1-4-16,2-3 2 15,0 3-2-15,0-1 4 16,0 2-6-16,0-3-1 16,-2 4 1-16,2-4 1 15,0 2 1-15,3-2 1 16,1-2-1-16,5 1-1 16,-1-3 0-16,4 2 7 15,-2-2-8-15,0-1 1 16,1 0 0-16,-1 0-1 15,-1 0 0-15,-2 0 3 16,-1-2-3-16,-2 2-1 0,-1 0 1 16,3-2 3-1,-1 1-3-15,0-2-5 0,4 0 3 16,2 0-2-16,-3 0 3 16,1 0-5-16,0 0 2 15,-1 0 1-15,2-7 0 16,2-1 2-16,1 0-1 15,0-1-2-15,5 1-4 16,0-1 1-16,1-1 0 16,1-1 0-16,-4 0 4 15,-1 0 3-15,-3-1 0 16,-4-2 0-16,1 1 0 16,-2 1 5-16,-1-1-5 15,-1 2-2-15,-1-1 2 0,-6 1 3 16,-3-1 2-16,-1-1 1 15,-4-1 2-15,-2-2 1 16,0 1 9-16,-3-3-10 16,0-1 13-16,2-2-11 15,-1-1-7-15,-1-4 7 16,-1-2-9-16,-1 1 9 16,-1-1-10-16,0 0 2 15,0 5 4-15,0-1-6 16,-1 0-3-16,-11 1-1 15,0 1 1-15,-4 0-1 16,-1 3 4-16,-4-1 0 16,2-1 7-16,-4 1-3 15,0 0-2-15,-6 1-2 16,-1 0 0-16,1 2-4 0,-3 2 4 16,2 2-4-1,4 1 4-15,-4-1-7 0,6 1 7 16,-2 1 1-16,4 0-1 15,0 1 0-15,-1 0-11 16,-2 3 3-16,-2 1 4 16,-3 2-4-16,-1 0-11 15,-4 0-2-15,-6 2 19 16,-2 2-17-16,-1-2-7 16,1 0 12-16,6 2 8 0,5 0 1 15,1 0 5 1,3 0 0-16,-2 0 2 0,-1 0-1 15,1 0-2-15,-2 0-1 16,3 0 2-16,-1 0 1 16,-2 0-1-16,3 0 1 15,-4 0-1-15,3 0 0 16,5 0-2-16,2 4 2 16,1-2 7-16,1 3-7 15,0 0 0-15,1 0 0 16,0 0 0-16,0-1-5 15,-1 2 5-15,1-1 1 16,-3 1-1-16,1-1-1 16,-2 1 1-16,2-1 3 0,2 1-3 15,5 0-3-15,5-1 2 16,2 1-4-16,2 0-10 16,2 0-78-16,1 0-1 15,3-2-29-15</inkml:trace>
  <inkml:trace contextRef="#ctx0" brushRef="#br0" timeOffset="26228.62">29110 4291 106 0,'0'0'20'16,"0"0"-18"-16,0 0 6 15,0 0 11-15,0 0 31 16,0 0-1-16,0 0-14 15,-10-3-22-15,7 1-7 16,0 0 0-16,-4 0-2 16,-4 2-1-16,-1-4-6 0,-3-1 5 15,0 3-2-15,-1-3 6 16,1 2-6-16,-1 0 12 16,-1 0-8-16,-1 2 3 15,-2 1-7-15,1 0 0 16,2 0 0-16,1 0 0 15,2 0 1-15,3 0-2 16,4 0-1-16,-2 0 0 16,1 5-4-16,2 2-5 15,-4 2 11-15,-2-1 4 0,0 2 0 16,-1 0-2 0,-1 0-2-16,1-2 5 0,-4 3-3 15,2-3 13-15,-1 2-13 16,0 1-2-16,4 0 15 15,0-1-15-15,0 1-3 16,4 3-8-16,-1-2 10 16,2 1 1-16,0 1-9 15,1 1 9-15,1 2 2 16,0 1 1-16,2 4 2 16,-1-1-2-16,-2 1 6 15,2 1 0-15,-1-2-8 16,1-1 3-16,1-2-2 15,1-3-2-15,-1 3 4 16,2-1-1-16,-2-2 3 16,0 1-1-16,3-1-5 15,0-1 6-15,0 2-5 0,0-1 5 16,0 5-6-16,3-2 1 16,3 3 5-16,3-2-2 15,0-4-3-15,1 1 1 16,2-2 14-16,3-1 6 15,0-1-5-15,3-4-10 16,-3 1 2-16,2 0-3 16,2 1 1-16,1-2 1 15,3-1-5-15,-2 1 6 16,4-2-9-16,0 1 0 0,1-2 2 16,2 4 0-1,-1-3-1-15,-3 0 0 0,1 0-1 16,1-2 1-1,-1-1-1-15,3 2 0 0,0-1-1 16,2 1 0-16,3-3 0 16,-2 1-1-16,2-1-5 15,-3-1 3-15,-3 0 1 16,-4-1-1-16,-1 2-1 16,-3-2 1-16,-2 0-12 15,-1 0-9-15,-1 0 5 16,3 0-12-16,3-3-8 15,1-4 15-15,7-1 13 16,2-2 12-16,0-2-3 16,-1 1-3-16,-3 1 2 0,-6-1 5 15,-3-1-1 1,-2 3 4-16,-4-1-4 16,0 0-10-16,-3 0 10 0,1 2 0 15,1-1 0-15,-2-1 0 16,-2 0 4-16,1-1 28 15,-1-3-21-15,-3-1 17 16,0-2-17-16,-1 0 15 16,0 3-17-16,0-1 2 15,0 1-4-15,1-1 5 16,2-2-12-16,-3-2 0 16,0 1 1-16,0-3 0 15,-2 0-1-15,1-2 0 0,-2 2-8 16,0 0 8-16,0 1 0 15,0 3 3-15,0 0 9 16,-6 2-3-16,-3 1-7 16,0 0-1-16,-1-2 12 15,-2 2-11-15,0-2-1 16,-3-1 3-16,-2-1-4 16,-3 0-5-16,0 0 4 15,-1 0 2-15,-3 3 3 16,2-1-4-16,-4 3 2 15,1 0 2-15,3 0-4 16,2 1 0-16,0 2 4 0,3 2-4 16,1 0 0-1,-1 1 1-15,2 1-1 0,-1 1 0 16,1-1-1-16,-4-1 1 16,-3 1-1-16,-1 0-2 15,-2 0-3-15,-2-2-10 16,-2 1 15-16,-2 1-4 15,-2-3 1-15,-3 2-2 16,2 0 1-16,4 0 5 16,5 3 0-16,4-2 14 15,6 6-14-15,2-1-2 16,1 1 2-16,1 0 0 16,-1 0 0-16,2 0-2 0,-3 0-1 15,-4 0 0-15,-1 0-3 16,-1 0-21-16,-2 1-18 15,3 2-48-15,2-2 37 16,-4-1-93-16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56:48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17876 1006 245 0,'0'0'6'0,"0"0"-6"16,0 0 0-16,0 0-4 15,0 0 2-15,0 0 2 0,0 0 5 16,0 0 11 0,0 0-13-16,0 0 5 0,0 0-6 15,0 0 2-15,0 0 6 16,0 0-7-16,0 0-3 15,0 0-8-15,3 0 8 16,6 0 5-16,6 0-5 16,6-4 5-16,9 1-3 15,7-2-4-15,10-3 3 16,10-3-1-16,9-1 5 16,9-6 2-16,13-1-4 15,6-3 14-15,3 1-10 16,0 1-7-16,-8 1 6 15,-12 2-3-15,-9 1-1 16,-12 5-2-16,-14 3 1 0,-9 4-1 16,-12 2-26-1,-12 2-28-15,-8 0-40 0,-1 0-68 16</inkml:trace>
  <inkml:trace contextRef="#ctx0" brushRef="#br0" timeOffset="484.61">17963 1239 72 0,'0'0'2'0,"0"0"-2"16,0 0 0-16,0 0-1 15,0 0-11-15,0 0-4 16,-27 24 16-16,27-24 25 16,8 0 29-16,3 0 3 15,3 0-8-15,5 0-19 16,8-7 2-16,12-3-16 15,11-2 8-15,14-5 10 16,13-4-24-16,15-4 23 16,14-2-33-16,7-3 0 0,5 1 0 15,-4-1 11-15,-7 5-10 16,-13 3-1-16,-16 3 0 16,-13 6-21-16,-13 0-14 15,-13 3 12-15,-6 5 5 16,-11-1-5-16,-5 3 16 15,-10 1-4-15,-4 1 3 16,-3 1-5-16,0 0 6 16,0 0-47-16,3 0-129 15</inkml:trace>
  <inkml:trace contextRef="#ctx0" brushRef="#br0" timeOffset="33765.81">7346 12428 143 0,'0'0'1'16,"0"0"-1"-16,0 0 3 15,0 0-3-15,-48-75 1 16,36 66-1-16,-4 4 2 16,2 5 24-16,-2 0-8 15,1 0-15-15,-1 0 24 16,2 2-8-16,-1 0 17 16,5-1 29-16,-2-1-18 15,3 2 21-15,3-2-49 16,0 1-5-16,3 0 38 0,0 4-33 15,-1 0-15-15,1 5-2 16,-2 0 1-16,1 3 0 16,1-3 3-16,1-2-4 15,2-2-2-15,0-2-1 16,0-2 0-16,0-2-26 16,17 0-20-16,5-10 46 15,14-20 1-15,13-19 19 16,11-24-2-16,13-20-3 15,15-15 11-15,10-13 5 16,13 5-13-16,2 13-6 16,-7 21-6-16,-12 24-5 0,-19 21 0 15,-17 17-33 1,-14 17-44-16,-18 3-159 0</inkml:trace>
  <inkml:trace contextRef="#ctx0" brushRef="#br0" timeOffset="34119.65">7471 12544 527 0,'0'0'0'0,"0"0"-22"0,0 0 19 15,0 0 6-15,0 0-1 16,69-90 2-16,-41 57-4 16,5-10 3-16,9-13 2 15,16-13 1-15,14-16 1 16,17-17-7-16,14-18 4 15,12-12-2-15,13-6 1 16,5 1 2-16,4 10-5 0,-4 16-10 16,-18 19-51-1,-15 22-125-15</inkml:trace>
  <inkml:trace contextRef="#ctx0" brushRef="#br0" timeOffset="14379.94">17703 3727 137 0,'0'0'23'0,"0"0"34"15,0 0 7-15,0 0 4 16,0 0 23-16,0 0-56 16,0 0 18-16,0 0-15 15,0-47-21-15,0 47-5 16,-2 0-1-16,2 0 10 16,-1-3-3-16,-1 2-3 15,-1-1-9-15,2 1 9 16,-2-2-11-16,2 0 6 15,-2 0-8-15,1-1 0 0,-1 1 1 16,2-2 12-16,-4 1-6 16,2-2 2-16,-3 2-2 15,0 0-9-15,3 1 0 16,-1-1-12-16,-1 4 12 16,-4 0 0-16,-5 0 0 15,0 5-5-15,-5 9 3 16,2 4-7-16,-1 3 5 15,2 1-4-15,4-2-5 16,6-4-3-16,3 0 9 16,3-4-15-16,0-3 8 0,0-3-34 15,7-6 31-15,3 0 17 16,1 0 8 0,4-2-2-16,2-12 14 0,-2-2-16 15,-1-1 16-15,-3 0 9 16,-3 2-18-16,-1 4 7 15,-4 5-10-15,-2 0-2 16,-1 6 27-16,0 0-32 16,0 0-1-16,0 0-6 15,0 0-7-15,0 0 8 16,0 0 2-16,0 8-1 16,0 2-3-16,0 4 1 15,3-1 6-15,0 5 0 16,-1 3 0-16,-1-1 4 0,1 3-4 15,-2-1-1-15,0 0-2 16,0 4 6-16,0-1-11 16,0 3 11-16,0-1-6 15,-2-2 6-15,-4-2-6 16,-1 0 3-16,-2-2-13 16,0-5 13-16,-2 1 0 15,-2-5 2-15,1-4-2 16,-4 0 0-16,1-3 1 15,-3-2-1-15,0 0 7 16,0-3-4-16,4 0 0 16,1 0-3-16,1-6 3 15,5-7 3-15,-2-3-6 16,4-2-6-16,4-1-25 16,1 0 31-16,0-1 3 0,1 0 5 15,14-1-7-15,2 3 0 16,2 2 1-16,2 2-2 15,-2 4-2-15,2 3-5 16,-6 3-2-16,0 2-13 16,-4 2-19-16,-2 0-46 15,4 0 17-15,1 0-72 16,2 0 2-16</inkml:trace>
  <inkml:trace contextRef="#ctx0" brushRef="#br0" timeOffset="14792.31">17863 3790 331 0,'0'0'7'15,"0"0"-7"-15,0 0 41 16,0 0 8-16,0 0-15 15,0 0 5-15,-41-10-18 16,37 10-4-16,-3 0-10 16,-3 2-7-16,-3 10 0 0,-3 4 0 15,-2 3-1 1,1 5-2-16,1-2 0 16,4-1 2-16,4 3-5 0,4-3 3 15,4-1-2-15,0-2 0 16,0 1-14-16,3-4-9 15,10-4-2-15,5 0 30 16,0-4 17-16,6 1-7 16,1-4 0-16,1 1-10 15,-4-4 0-15,-1 0-25 16,-2 1-35-16,-2-2-1 16,-2 0-1-16,-2 0-45 0,0 0-22 15</inkml:trace>
  <inkml:trace contextRef="#ctx0" brushRef="#br0" timeOffset="15260.07">18067 3879 366 0,'0'0'29'16,"0"0"-27"-16,0 0-1 15,0 0-2-15,0 0 0 0,0 0 1 16,-13 58 4 0,8-42-2-16,2 2 5 0,2-4-2 15,-1-4-5-15,2-2 0 16,0-4-10-16,0-2-10 16,0-2 20-16,0 0 4 15,0 0 21-15,0-2 25 16,0-10-40-16,2-4-5 15,2 0-2-15,1-1-3 16,-2 3 1-16,1 0 2 16,2 3-3-16,-2 2 11 15,-1 3-11-15,2 4 0 16,-1 2 4-16,4 0-3 16,1 0-1-16,0 0-8 15,3 6 4-15,-1 8 0 0,-1 3 1 16,-1-1-13-1,1 2 13-15,-4-4 3 0,0 0 0 16,-3-1-10-16,0-3-13 16,-1-4-17-16,-2 2-25 15,0-2 20-15,0-6-130 16</inkml:trace>
  <inkml:trace contextRef="#ctx0" brushRef="#br0" timeOffset="15628.59">18191 3810 357 0,'0'0'2'0,"0"0"-4"15,0 0 4-15,0 0 2 16,0 0 14-16,0 0-9 16,61 11 27-16,-43-1-16 15,1 4-4-15,2 0 8 16,-1 5 4-16,-3 3-11 16,-2 2-4-16,-3 3-12 0,-4 1 7 15,-8 3-8 1,0 1 7-16,-2 3 5 0,-19 0-9 15,-4 3-3 1,-6 0-1-16,-7 2 1 0,-5 0-1 16,-11 3-25-16,-5 0-42 15,-5-2-81-15</inkml:trace>
  <inkml:trace contextRef="#ctx0" brushRef="#br0" timeOffset="-140217.58">20470 2371 364 0,'0'0'4'15,"0"0"23"-15,0 0 30 16,0 0-4-16,0 0-19 15,0 0-10-15,0 0-21 16,0-36 11-16,0 30 2 0,-1 0 1 16,-5 0 1-1,0-1-8-15,-1 1 15 0,-4 0-25 16,-1 4 7-16,-1 2-7 16,-3 0 6-16,-3 8-6 15,-1 9 1-15,2 3 0 16,6 3-1-16,3 5 0 15,6-1-1-15,3 0 0 16,0-2 1-16,0-2 0 16,0-5 0-16,7-6-1 15,1-4-3-15,-2-6-6 16,1-2 5-16,-1 0 2 0,0 0 0 16,2-11 3-1,2-2 11-15,-3-2 4 0,-1 0-9 16,-1 6 8-16,-2 1-3 15,-1 8 5-15,-2 0 4 16,0 0-20-16,0 0-2 16,0 0 2-16,0 0 0 15,0 0-4-15,0 0 3 16,1 8 0-16,5 7 2 16,-2 1-1-16,2 2 1 15,2 0 0-15,-1 1-1 16,4-2 0-16,-4 3 3 15,2 0-3-15,1 4 0 16,-2-2 0-16,-1 1 0 16,0 1 0-16,-1 1 0 0,-1-1 0 15,0-1 0-15,-4 3 0 16,1-1 0-16,-2 1-4 16,0-4 1-16,-3-1-15 15,-10-1 18-15,0-7 7 16,0-1-6-16,-2-5 1 15,-3-4 2-15,-3 0-4 16,-3-3-3-16,1 0 0 16,-1 0 0-16,3-13-4 15,3-2 1-15,6-1-2 16,6-3-2-16,6-1 7 16,0-2-8-16,4 0 10 0,16-1-2 15,4 1 2 1,4 3 1-16,0-1 0 0,2 1 0 15,2 1-1-15,-1 1 1 16,-1 0 5-16,-3 5-5 16,-4 0-4-16,-4 5 2 15,-3-3-24-15,-1 0-12 16,3-1-22-16,0-1-94 16,1-6-117-16</inkml:trace>
  <inkml:trace contextRef="#ctx0" brushRef="#br0" timeOffset="-139797.87">20856 2177 79 0,'0'0'355'15,"0"0"-347"-15,0 0 43 16,0 0 4-16,0 0-7 16,0 0-35-16,-23-26 2 15,22 26-12-15,-2 0-2 16,-2 5-1-16,-2 15 10 0,-3 6-10 16,0 7 0-16,3 2 7 15,-1 3-6-15,5 3 9 16,-1 2-8-16,4-2 3 15,0 5-4-15,0-4 0 16,0 1 0-16,0-4 0 16,6-4 1-16,4-4-4 15,5-6 1-15,2-5 0 16,6-1 1-16,1-6 0 16,3-3-5-16,2-4 3 15,3-6-18-15,1 0 16 16,1 0-23-16,-2-5-35 15,-7-8-124-15</inkml:trace>
  <inkml:trace contextRef="#ctx0" brushRef="#br0" timeOffset="-139283.7">21124 2471 449 0,'0'0'0'0,"0"0"-29"16,0 0 29-16,0 0 4 15,0 0 32-15,0 0-18 0,1 87 4 16,-1-68 2 0,0-4-12-16,0-3-8 0,0-2-3 15,2-3 2 1,-1-2-3-16,3-5 0 0,-3 0 0 15,1 0 0-15,1 0 3 16,-2-9 17-16,3-6-12 16,-2-6-1-16,-2-2-7 15,0-3-5-15,0 0 5 16,0 0 0-16,0 4 3 16,0 3 6-16,0 6 2 15,0 3 2-15,3 2-9 16,1 4-3-16,2 2 3 15,0 0-2-15,4 2-2 16,0 0-2-16,0 0 2 16,3 2 1-16,-1 9 0 0,2 4-1 15,-1 6 0-15,-1 1 0 16,-2 6-1-16,0-3 1 16,-3-1-2-16,-2-1 2 15,-2 0 0-15,1-9-17 16,-3 1 0-16,-1-5-28 15,0-3-57-15,0-6-127 16</inkml:trace>
  <inkml:trace contextRef="#ctx0" brushRef="#br0" timeOffset="-138865.88">21193 2073 428 0,'0'0'25'0,"0"0"-24"15,0 0 23-15,0 0 1 16,0 0 3-16,0 0-7 15,59 18-10-15,-36 0-4 16,0 5 0-16,2 2 4 16,0 6 2-16,2-2 1 0,-1 2 3 15,3 1-8-15,1 1-7 16,2 6 11-16,4 5-6 16,0 6 14-16,-3 3-15 15,-3 0-2-15,-8-2-1 16,-7-4-3-16,-8-3 0 15,-7 0-4-15,0-1-3 16,-19 1-30-16,-11 0 4 16,-9-5-43-16,-4-3-21 15,-2-10-67-15,2-6-115 16</inkml:trace>
  <inkml:trace contextRef="#ctx0" brushRef="#br0" timeOffset="-137054.32">21657 2921 201 0,'0'0'6'15,"0"0"4"-15,0 0 1 16,0 0 12-16,0 0 15 16,83 73-6-16,-69-63-4 15,-1 5 8-15,2-1 2 16,0 6-6-16,3 3 4 16,3 1-8-16,1 2-12 15,5 0 7-15,1-1-13 16,-2 0-9-16,2 0 3 15,-3-3 0-15,2 0-2 16,-3 1 0-16,0-3 2 16,-3 1 1-16,-2 1-5 15,-2-2 3-15,-1 2-2 0,-2-1-1 16,-1-3 0-16,-1-4 1 16,-3-2 0-16,-2-3-2 15,-1-1-8-15,-3-2-23 16,-3-1-48-16,0-2-60 15,0-3-110-15</inkml:trace>
  <inkml:trace contextRef="#ctx0" brushRef="#br0" timeOffset="-136659.96">21898 3441 338 0,'0'0'8'15,"0"0"5"-15,0 0 45 16,0 0-2-16,0 0-5 16,0 0-27-16,68 18 3 0,-52-16-17 15,0 1 4-15,5 1-3 16,0 1 1-16,-1-1-5 16,2-2-5-16,2 1-1 15,-1-1-1-15,-1-2-1 16,-2 0-8-16,-3 0-46 15,-1 0-38-15,-1 0-43 16,0 0-30-16</inkml:trace>
  <inkml:trace contextRef="#ctx0" brushRef="#br0" timeOffset="-136180.43">22395 3160 138 0,'0'0'138'15,"0"0"-69"-15,0 0 3 16,0 0-6-16,0 0-10 0,0 0-29 16,0-3-17-16,0 3-10 15,0 0-2-15,0 0 2 16,0 0 0-16,-1 2 0 16,-7 9 12-16,-3 4-9 15,1 2 2-15,1 1-5 16,0 6 0-16,-1 3 3 15,1 0 0-15,-2 2-1 16,0-2 3-16,0 0-3 16,-1-4-1-16,0-1 0 15,2-2 2-15,-2 1-2 16,5-1-1-16,-1 0 0 16,2-2 0-16,1-1-25 15,1 0-31-15,3-3-18 0,-1-5-73 16,2-4-92-16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45:24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6967 10037 205 0,'0'0'0'0,"0"0"-6"16,0 0 6-16,0 0 27 16,0 0 26-16,0 0-18 15,0 0 11-15,0 0-27 16,0 0 4-16,-17-13-22 15,17 13 22-15,0 0-22 16,0 0 9-16,0 0-6 16,0 0-4-16,0 0-1 15,0 0-5-15,0 0-19 16,0 0 17-16,5 0 8 16,13 0 6-16,7 0 21 15,10-10 5-15,15-5 22 0,13-5-14 16,12-8-34-16,5-3 4 15,2-3-4-15,-4-3 9 16,-1 5-6-16,-14 3-5 16,-12 10-4-16,-11 7 0 15,-15 5-28-15,-13 4 15 16,-4 3-27-16,-5 0-10 16,-3 0 18-16,0 0 5 15,0 0-14-15,0 0-26 16,0 0-1-16,0 0-50 15</inkml:trace>
  <inkml:trace contextRef="#ctx0" brushRef="#br0" timeOffset="473.04">7251 10116 198 0,'0'0'95'16,"0"0"-62"-16,0 0-28 16,0 0 22-16,0 0 5 15,0 0 2-15,16-3 3 16,-1-5-12-16,10-1 9 16,7-2-8-16,6-5-14 15,10-2-2-15,9-4 25 16,5-6-27-16,1 1-6 15,4-3 2-15,-1-2 8 16,0 3-12-16,0 0-19 0,-1 1 19 16,-6 6 7-16,-9 3-7 15,-13 4-21-15,-13 8-17 16,-11 4-39-16,-10 3-83 16,-3 0-55-16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39:3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3481 30 0,'0'0'13'0,"0"0"1"0,0 0-4 15,0 0 4-15,0 0-3 16,0 0 1-16,0 0-9 16,-37-4 0-16,29 4 10 15,1 0-5-15,1-1 3 16,-1 1 9-16,2 0 3 16,4 0-11-16,-1 0-12 15,2 0 0-15,0 0 2 16,0 0-1-16,0 0-1 15,-1 0-14-15,1 0-8 16,-3 0-1-16,-5 8 6 0,0 6-23 16,-5 1 13-16</inkml:trace>
  <inkml:trace contextRef="#ctx0" brushRef="#br0" timeOffset="154828.92">10003 14583 544 0,'0'0'0'15,"0"0"-57"-15,0 0 57 16,0 0 28-16,0 0-28 16,0 0 27-16,0 0 18 15,0 0-19-15,-43 0-23 16,43 0-3-16,0 0 2 0,0 0-4 16,0 0-4-1,0 0 4-15,0 0-10 16,4 0 2-16,10 0 6 0,1 6 4 15,7-4 5-15,5-2-3 16,3 2 1-16,6-2 5 16,5 0-2-16,7 0-3 15,12 0-3-15,10 0-2 16,16-8 2-16,11-4 0 16,2 3-3-16,5 0 3 15,-4 1 0-15,-3 1 0 16,-1 1 0-16,-7 0-1 15,-5 0-5-15,-8 2 1 16,-2 1-6-16,-8 2 2 0,-5-1 6 16,-3 0-19-16,-1 1 10 15,4-2 8-15,3 0-1 16,2-4-5-16,3-2 10 16,-2-1 2-16,-1 1-2 15,2 2 0-15,-2 1 0 16,1 3 2-16,-3 3 3 15,-3 0-5-15,-3 0 0 16,-3 0-5-16,-2 0-16 16,-1 1 15-16,-1 4 1 15,0-4-10-15,-1 1 14 16,-1-2-3-16,-4 0 3 16,1 0 1-16,-4 0 0 15,2 0 1-15,0 0 3 16,1 0-4-16,3 0 0 0,-3 0 0 15,2 0-3-15,-3 0 6 16,-1 0-3-16,2 5 0 16,4 4-5-16,2-1 5 15,5 2 3-15,2-3-1 16,2 1-2-16,1 0 0 16,3 0 1-16,-1 4 1 15,0 1-4-15,-2-1 1 16,-1 0-18-16,-4-2 8 15,-4-4 8-15,-2 0-13 0,-6 0-12 16,-5-3 8-16,-6-1 19 16,-8 3 1-16,-8-4 0 15,-7 2-18-15,-4-2 17 16,-4 1-1-16,1-2 2 16,-3 0 0-16,1 0 0 15,2 0 0-15,-1 0-2 16,1 0 1-16,1 0-5 15,0 3-89-15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05:55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9816 16081 531 0,'0'0'5'0,"0"0"4"16,0 0-6-16,0 0 14 15,0 0-17-15,0 0-12 0,0 0 10 16,-41-8 4-16,30 8-4 16,-1 0 11-16,-4 0-9 15,-2 1 2-15,-1 6 8 16,-1 4-10-16,7-2-3 15,1-5 3-15,8 0 0 16,4-4 0-16,0 0 0 16,0 0-42-16,16 0 22 15,11-11 20-15,13-10 58 16,14-9-40-16,13-8 10 16,13-8 2-16,14-6-4 15,14-5 8-15,11-6-3 16,11 1-24-16,0 5-7 15,-4 8 3-15,-21 16-20 0,-30 13-7 16,-29 10-38-16,-28 9-1 16,-18 1-63-16,-8 0 15 15,-23 5 89-15,-5 8 12 16,0 3-33-16,-1 4-32 16,0 2-78-16</inkml:trace>
  <inkml:trace contextRef="#ctx0" brushRef="#br0" timeOffset="417.46">9866 16236 113 0,'0'0'51'0,"0"0"-51"15,0 0 43-15,0 0 13 16,0 0-10-16,0 0 11 16,0 0-25-16,38-2 46 15,-8-10-55-15,11-8-10 16,12-8 30-16,11-8-10 15,14-9-24-15,13-5 4 0,15-3 37 16,12 0-20-16,6-1-24 16,8 2 30-16,-6 1-36 15,-13 5-10-15,-19 10-12 16,-24 6-28-16,-23 12 27 16,-23 9-18-16,-17 5 8 15,-7 3 9-15,0 1-25 16,-3 0 4-16,-9 0 1 15,4 0-78-15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50:54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3552 6357 218 0,'0'0'0'16,"0"0"-33"-16,0 0 33 0,0 0 13 15,0 0 13 1,0 0 73-16,0 0-72 16,-67 3-22-16,65-3 15 0,1 1 9 15,1-1 27-15,0 0-40 16,0 0-16-16,0 0-18 15,0 2 6-15,3 1 12 16,13 0 13-16,5 1-13 16,9-2 3-16,7-2 3 15,11 0 4-15,9 0 8 16,8-8-7-16,13-6 7 16,1-3 6-16,9-3-24 15,0-3 0-15,6-1 5 16,6-3-3-16,-9 2 5 0,-9 0-3 15,-13 5-4-15,-23 7 15 16,-15 3-15-16,-17 4 0 16,-10 5 4-16,-4 0 7 15,0-1-6-15,0 1-5 16,0-1-30-16,-1 2-4 16,-13 0-84-16,-2 0-47 15,-5 11 13-15</inkml:trace>
  <inkml:trace contextRef="#ctx0" brushRef="#br0" timeOffset="518.54">3673 6559 44 0,'0'0'120'0,"0"0"-105"0,0 0-15 15,0 0 43-15,0 0 17 16,0 0 5-16,-33 5-49 16,33-5-5-16,0 0-22 15,5 0 22-15,12 0-4 16,7-3 12-16,9-6 15 16,10-1 1-16,8-1-11 15,7-3-15-15,6 0-4 16,8-1 0-16,10-1 7 15,7-2-12-15,5 0 0 16,-1 1 1-16,-4-2 0 16,-5 1-1-16,-5 2 0 15,-7-2 5-15,-6 4-11 16,-13-2 6-16,-11 5 0 16,-12 4-1-16,-9 1-7 0,-8 4 4 15,-9 2-10-15,-2 0-15 16,-2 0-11-16,0 0-129 15,0 0-88-15</inkml:trace>
  <inkml:trace contextRef="#ctx0" brushRef="#br0" timeOffset="5290.41">4420 5717 358 0,'0'0'0'0,"0"0"20"0,0 0-20 16,0 0 61-16,0 0-53 15,0 0-7-15,-7-14 26 16,5 14 12-16,1 0-39 15,-2 0-11-15,0 2-12 16,-3 13 23-16,0 7 12 16,-6 6-12-16,6-1 3 15,3-3 13-15,3 0-15 16,0-5-2-16,6 1-2 16,13-3-2-16,5-1 1 15,9-5-10-15,12-5 14 16,10-6-5-16,14 0 5 0,8-17-19 15,10-6 12 1,7-8 0-16,7-3 7 0,-1 0 0 16,-3-2 9-16,-6 2-3 15,-3 2-6-15,-6 3 0 16,-4 5 5-16,-6 4-3 16,-9 4-4-16,-12 5 0 15,-8 3-10-15,-8 1 4 16,-7 1-37-16,-5 1-5 15,-4 3-4-15,-7 2-19 16,-2 0-1-16,-8 0-43 16</inkml:trace>
  <inkml:trace contextRef="#ctx0" brushRef="#br0" timeOffset="40276.28">3577 12024 206 0,'0'0'0'15,"0"0"-2"-15,0 0 2 16,0 0 37-16,0 0-11 16,0 0-26-16,0 0 0 15,0 0-3-15,0 0 3 16,0 0 17-16,-19 0-5 16,19 0 1-16,0 0 14 15,1 0-22-15,11 0 3 0,9 0 5 16,15-3-1-16,9-3 2 15,16-2-14-15,15-3 5 16,8-5 13-16,7-4-11 16,3 0-6-16,2-2 5 15,1 0-5-15,-4-3 0 16,-11 0-1-16,-12 4 0 16,-17 3-4-16,-15 2 4 15,-17 5 0-15,-11 1-37 16,-7 4 3-16,-3 0 9 15,0 2-44-15,-10 4-36 16</inkml:trace>
  <inkml:trace contextRef="#ctx0" brushRef="#br0" timeOffset="40832.92">3780 12155 347 0,'0'0'0'0,"0"0"-102"16,0 0 102-16,0 0 15 16,0 0-7-16,0 0-8 15,8 3 0-15,1-3 18 16,7 0 27-16,6 0-8 15,11-6 10-15,9-5-12 16,13-3-9-16,8-1-14 16,7-3-9-16,7 2 15 15,6-1-18-15,-1 1 0 0,-2 0 12 16,-10 2-12-16,-7 2 0 16,-5 0-1-16,-10 4 5 15,-8 1-2-15,-13 1-2 16,-6 2 0-16,-9 3 5 15,-6-2-5-15,-5 3-3 16,1 0 1-16,-2 0 2 16,0 0-2-16,0 0-8 15,1 0-39-15,1 0-91 16,2 0 33-16,-1 0-6 0</inkml:trace>
  <inkml:trace contextRef="#ctx0" brushRef="#br0" timeOffset="45131.08">6980 13339 280 0,'0'0'0'0,"0"0"-9"0,0 0 9 16,0 0 88-16,0 0-63 15,0 0-25-15,0 0 0 16,-10-6-5-16,10 6 15 15,0 0-10-15,0 0 12 16,0 0 9-16,0 0 27 16,0 0-48-16,3 0 13 15,18 0-3-15,10 0 5 16,11-3 4-16,15 0-10 16,11-3-4-16,10 0 8 0,5-2-13 15,5-2 1 1,-1 3 4-16,-2-3-5 0,-6 2 0 15,-9 0 0-15,-7 2 3 16,-8-4-7-16,-7 3-2 16,-8 0 6-16,-10 1-6 15,-12 5 6-15,-8-3-2 16,-4 4-4-16,-6 0 2 16,0 0-5-16,0 0-59 15,-6 2-78-15,-10 10 76 16,-6 1-75-16</inkml:trace>
  <inkml:trace contextRef="#ctx0" brushRef="#br0" timeOffset="45599.93">7219 13460 36 0,'0'0'24'16,"0"0"-23"-16,0 0 11 16,0 0 50-16,0 0-53 0,0 0-9 15,-7 6 0-15,21-4 5 16,8-1 18-16,4 0 17 15,9-1-4-15,5 0-9 16,3 0 6-16,9 0 12 16,6-1-29-16,5-6 0 15,9-3 2-15,1-2-12 16,0 1-1-16,-3 0-5 16,-4 0 0-16,-2 0 1 15,-4 1 5-15,-7 0-6 16,-6 0 1-16,-9 4 0 15,-11 2-1-15,-9 0 0 16,-7 4 4-16,-6 0-7 16,-2 0 3-16,-3 0-7 15,2 0-25-15,-2 0-23 0,0 0 17 16,0 4-43-16,0 4 8 16,0 0 11-16</inkml:trace>
  <inkml:trace contextRef="#ctx0" brushRef="#br0" timeOffset="46833.37">4605 14604 193 0,'0'0'0'16,"0"0"-13"-16,0 0 9 16,0 0-5-16,0 0 9 15,0 0 0-15,36 4 22 16,-18-4 3-16,7 0 27 15,10 0 9-15,11 0-7 16,12 0 12-16,18 0-41 16,15-7 5-16,19 1 4 15,9 0-28-15,10 2-3 0,7 2 0 16,0 2 1-16,1 0-8 16,-4 0-3-16,-6 0-29 15,-14 0-8-15,-11-4-68 16,-16 0 13-16,-19 0 33 15,-16-2 39-15,-21 3-8 16,-17 2 26-16,-13 1 6 16,-1 0 0-16,-19 0-41 15,-7 0 35-15,-4 4-45 16</inkml:trace>
  <inkml:trace contextRef="#ctx0" brushRef="#br0" timeOffset="47284.83">5103 14856 150 0,'0'0'7'0,"0"0"-4"0,0 0 11 16,120 0 12-16,-71 0 16 16,12-2 11-16,17-2-28 15,17-3 19-15,13-3-12 16,13-2 1-16,7-2-3 15,3 0-23-15,-4 1 1 16,-3 1-3-16,-12 4-5 16,-11 0 0-16,-17 0-1 15,-8 1 9-15,-15 0-18 16,-9 1 9-16,-4 0 1 16,-12 2 0-16,-6-1 5 0,-11 3-6 15,-8 0 1 1,-8 2-7-16,-2 0 0 0,-1 0-45 15,0 0-38-15,0 0 2 16,0 0-42-16</inkml:trace>
  <inkml:trace contextRef="#ctx0" brushRef="#br0" timeOffset="56443.56">9991 14665 362 0,'0'0'0'16,"0"0"-100"-16,0 0 100 16,0 0 77-16,0 0-33 15,0 0-38-15,0 0-12 16,-31-11 12-16,31 9-6 16,0 2 35-16,0-2-12 0,0 2-3 15,0 0-20 1,15 0 0-16,16 0 38 0,23 0-2 15,20 0 5-15,23 0-10 16,20 0-16-16,14 2-12 16,12 1-3-16,6 0 0 15,5-3 4-15,-5 0-4 16,-8 0 0-16,-10 0 0 16,-7 0-18-16,-14-6-4 15,-10 2-12-15,-12 0-7 16,-9 0 35-16,-15 0-39 15,-17 0 31-15,-21 2 12 16,-18 1 2-16,-8 1-12 16,-3 0-51-16,-14 0 3 15,-11 1 48-15,-3 6-106 0</inkml:trace>
  <inkml:trace contextRef="#ctx0" brushRef="#br0" timeOffset="56996.71">10202 14837 317 0,'0'0'144'16,"0"0"-144"-16,0 0 0 15,0 0 27-15,0 0-12 16,0 0 8-16,-2-12-22 15,15 9 1-15,5-1 4 16,9 1-6-16,11-1 3 16,9 1 28-16,14 0-18 0,14 0 7 15,19 2 3-15,16-1-14 16,16 0 3-16,10 2-12 16,7-1 0-16,4 1 9 15,2 0-9-15,-10-3 0 16,-9 3-2-16,-10 0 2 15,-13-2-2-15,-13 0-18 16,-13-3-9-16,-16 0 22 16,-19-2 5-16,-13 1 2 15,-12 0 0-15,-12 2 3 16,-4-2 5-16,-4 2-8 16,1 1 0-16,-2 1-1 0,0 0 1 15,0 2-50 1,0 0-182-16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09:44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18747 12883 519 0,'0'0'6'15,"0"0"8"-15,0 0 64 16,0 0-17-16,0 0 7 15,0 0 12-15,0 0-13 16,0 0-25-16,21-14-3 16,-19 6 11-16,-2-2-31 15,0-4-11-15,0-2-2 0,-6-5-6 16,-8-1 2-16,-5 0-6 16,-1 2 4-16,0 5-2 15,-3 8 1-15,1 5-4 16,2 2 0-16,-3 0 3 15,0 17 2-15,4 3 0 16,1 6 1-16,6 1-1 16,2 2 0-16,5 4-1 15,4 0-1-15,1 1 1 16,0 4 1-16,0 3 1 16,0 4-1-16,0 3 4 15,3 1-4-15,3-4 0 16,4-1 0-16,4 0-2 15,5-2-1-15,3-5 1 0,2-1 1 16,3-3 1 0,-3-1 3-16,-2 0-1 0,-7 2-1 15,-2-3-1-15,-4 0 0 16,-4-4 1-16,-2-3 0 16,-1-6-1-16,-2-3-1 15,0-2 1-15,0-4-1 16,0-4-25-16,0-3-16 15,0-2-60-15,-2 0-60 16,-13-9-150-16</inkml:trace>
  <inkml:trace contextRef="#ctx0" brushRef="#br0" timeOffset="175.03">18583 13555 515 0,'0'0'16'0,"0"0"-7"0,0 0 38 15,0 0-3-15,0 0 14 16,111-40 5-16,-72 34-4 16,0-1-15-16,2 2-34 15,-4-1-10-15,-1-1-4 16,0-2-88-16,-5-8-125 16</inkml:trace>
  <inkml:trace contextRef="#ctx0" brushRef="#br0" timeOffset="551.19">19219 12527 456 0,'0'0'33'16,"0"0"-10"-16,0 0 44 16,0 0-15-16,0 0-39 15,-85 47 2-15,74 8 53 16,-1 14-8-16,0 14-19 0,0 9 8 16,-2 7-8-16,2 0-17 15,5-5-21-15,7-7-1 16,0-9-4-1,20-6 2-15,9-4-5 0,5-7 2 16,6-6-3-16,6-10-1 16,8-8-7-16,4-11-15 15,3-9-41-15,-3-12-77 16,-5-5-34-16,-7-8-293 16</inkml:trace>
  <inkml:trace contextRef="#ctx0" brushRef="#br0" timeOffset="1003.11">19665 13270 613 0,'0'0'11'16,"0"0"-7"-16,0 0 7 16,0 0 29-16,0 0 42 15,7 84-41-15,1-49-12 16,-2-6-15-16,-2-1-11 15,3-6 8-15,-4-7-11 16,1-5 1-16,-3-6-1 16,1-4-1-16,-1 0 1 15,4-10 4-15,-1-13-4 0,-1-12-26 16,-1-1 9 0,-2-1-8-16,0 3 13 15,-5 5 7-15,-2 2 5 0,2 9 8 16,5 4 2-16,0 3 19 15,0 3-29-15,18 1-3 16,8 1 1-16,3 5 0 16,1 1 1-16,0 0 1 15,-2 13 0-15,-2 5 1 16,-3 5 8-16,-4 5 0 16,-3 0-6-16,-4 0 1 15,-3-1-2-15,1 1-1 16,-4-4-2-16,-1-3-7 15,-1-4-61-15,2-5-29 0,0-11-37 16,-5-1-324-16</inkml:trace>
  <inkml:trace contextRef="#ctx0" brushRef="#br0" timeOffset="1381.42">19814 12597 489 0,'0'0'9'0,"0"0"4"16,110 39 34-16,-68-3 1 15,3 8-4-15,0 11 8 16,2 2-10-16,0-1-18 15,-1 4-6-15,-6-2-17 16,-5-1 21-16,-9 2-17 16,-9-2-5-16,-10-2 6 15,-7 0-9-15,0-1 6 16,-21-2-1-16,-4-3 6 16,-5-3-8-16,-2-5 4 15,0-4-4-15,-1-7 0 16,2-3-4-16,3-5-10 15,2-6-22-15,10-6-22 16,4-6-42-16,5-4-128 0</inkml:trace>
  <inkml:trace contextRef="#ctx0" brushRef="#br0" timeOffset="1717.66">20718 13322 520 0,'0'0'2'16,"0"0"-2"-16,0 0 24 15,0 0 23-15,0 0-5 16,0 0-2-16,-34 0 23 15,34 0-25-15,6 0 2 16,16 0-16-16,11-3 5 16,7-2-20-16,5-1 2 15,1 1-11-15,-5 3 0 16,-7 1 2-16,-7 1-2 16,-13 0-57-16,-12 0-67 15,-2 8-21-15,-18 7 46 16,-10 1-172-16</inkml:trace>
  <inkml:trace contextRef="#ctx0" brushRef="#br0" timeOffset="1885.2">20690 13472 150 0,'0'0'64'16,"0"0"-36"-16,0 0 58 16,0 0 31-16,0 0-13 15,0 0-47-15,113 18-6 16,-50-21-18-16,2-6-8 15,4 0 9-15,-5 0-34 16,-6 1-9-16,-11-1-106 16,-14-4-183-16</inkml:trace>
  <inkml:trace contextRef="#ctx0" brushRef="#br0" timeOffset="2753.76">21749 12444 437 0,'0'0'2'16,"0"0"5"-16,0 0-14 15,0 0 8-15,0 0-1 16,0 0 61-16,36 114-8 16,-27-54 3-16,1 11-22 15,2 2-16-15,2 0-1 16,-2-4 0-16,1-2-12 16,-1-5-3-16,-1-6-2 15,2-8 0-15,-1-11 1 16,-1-9-1-16,-1-11 4 0,-4-8-4 15,-2-4 0 1,1-5-8-16,3 0 8 0,1-14 18 16,-1-10-13-1,1-5-3-15,-2-1-1 0,-5-4-1 16,-1-2-2-16,-1 6-1 16,0 3 6-16,0 5 0 15,3 7 1-15,9 4-4 16,8 0-1-16,6 1 1 15,10 3 0-15,6 1-4 16,9 5 3-16,-1 1 1 16,-3 0-1-16,-7 18 1 15,-11 4-8-15,-10 8 3 16,-7 2 5-16,-3 4 0 0,-3 0 5 16,0-3 1-16,-2-2-5 15,1-4 1-15,-1-3-2 16,2-6 0-16,-2-4-2 15,2-3-5-15,-1-5-45 16,4-6-72-16,1 0-161 16</inkml:trace>
  <inkml:trace contextRef="#ctx0" brushRef="#br0" timeOffset="3120.37">22714 12093 447 0,'0'0'6'16,"0"0"3"-16,0 0-2 15,-70 78 26-15,48-28 17 16,-1 12-9-16,3 7 5 15,1 7-12-15,5 5 5 16,3 4 1-16,7-1-9 16,4 0 10-16,0-5-29 15,19-6 5-15,8-4-9 16,6-6 6-16,3-6-14 16,4-6 3-16,3-10-1 0,2-8-2 15,4-8-1-15,0-10-3 16,1-6-25-16,0-9-53 15,-2 0-5-15,-5-12-84 16</inkml:trace>
  <inkml:trace contextRef="#ctx0" brushRef="#br0" timeOffset="3556.81">23096 12762 609 0,'0'0'6'0,"0"0"-6"16,0 0 34-16,3 104-8 0,3-66-9 15,0-2 6-15,0-3-5 16,-1-3-1-16,-1-6-11 16,1-5-4-16,1-10 1 15,-2-5-3-15,2-4 0 16,0-4 18-16,5-19 6 15,-1-12-18-15,0-7-6 16,-5 1-11-16,-5 0-30 16,0 3 40-16,0 6 1 0,0 5 8 15,0 9 3 1,1 3 5-16,7 7-6 0,4 4-6 16,3 4-4-16,4 0-10 15,2 2 10-15,4 17-2 16,1 7 0-16,-3 4 2 15,0 1-6-15,-2 3 6 16,-5-4 1-16,-4-2-1 16,1-4-9-16,-4-4-27 15,-1-5-4-15,0-5 2 16,-1-7-46-16,-4-3-85 16,-3-10-230-16</inkml:trace>
  <inkml:trace contextRef="#ctx0" brushRef="#br0" timeOffset="3854.67">23390 12098 460 0,'0'0'12'15,"0"0"-12"-15,91 73 74 16,-46-30-11-16,1 9-7 16,3 8 13-16,-4 3-23 15,-5 8-20-15,-7 8-3 0,-11 4-22 16,-9 6 12 0,-13 0-11-16,0-5-2 15,-21 3-3-15,-10-5-30 0,-11-1-40 16,-9-4-4-16,-7-8-115 15</inkml:trace>
  <inkml:trace contextRef="#ctx0" brushRef="#br0" timeOffset="4956.49">22459 14202 387 0,'0'0'53'0,"0"0"-1"16,0 0 37-16,0 0-20 16,0 0-3-16,0 0 10 15,-37-65-11-15,10 65-45 16,-10 2-16-16,-7 17-4 16,-5 3 0-16,7 3-2 15,11 3 2-15,12-2-1 16,11 1-2-16,8-2-7 15,0-1 6-15,25-1-15 16,11-4 7-16,9 0 0 16,7-4 12-16,4 0 7 0,-5 0-7 15,-4 1 1-15,-10 0 0 16,-10 4-1-16,-12-1-6 16,-9 1 5-16,-6 0-1 15,-6-3-3-15,-18 3 5 16,-7-5 1-16,-5-3 5 15,1-6 18-15,-3-1 3 16,4-5-8-16,1 0-1 16,5-3 2-16,4-10-12 15,7-3-8-15,4-4-1 16,8-2-6-16,5-4-5 0,0-6-25 16,17-5-53-16,11-5-35 15,3-3-74-15</inkml:trace>
  <inkml:trace contextRef="#ctx0" brushRef="#br0" timeOffset="5203.92">22602 13944 660 0,'0'0'19'16,"0"0"-17"-16,0 0 4 15,0 0 36-15,8 110-2 16,-6-57 15-16,-1 4-11 15,1 4-7-15,1 1-25 0,2-2-4 16,0-5-2-16,2-8-4 16,-1-5 0-16,0-7-2 15,0-8 0-15,-3-5-16 16,-3-8-34-16,2-8-66 16,-2-6-34-16,0-6-53 15</inkml:trace>
  <inkml:trace contextRef="#ctx0" brushRef="#br0" timeOffset="5305.96">22677 14466 494 0,'0'0'106'0,"0"0"-11"16,0 0 8-16,0 0-75 15,0 0-20-15,0 0-8 0,91-56-16 16,-78 49-130-16,-11-3-337 16</inkml:trace>
  <inkml:trace contextRef="#ctx0" brushRef="#br0" timeOffset="5624.28">22852 14283 675 0,'0'0'0'0,"0"0"10"16,0 0 1-16,110 0 15 16,-76 19 14-16,-1 4 14 15,-6 5-22-15,-9 3-9 16,-10 3-22-16,-8-5 0 15,0 1 0-15,-9-8 6 16,-7-6-7-16,2-7-8 0,0-5 8 16,2-4 7-16,5 0 2 15,2-2-9-15,2-16-3 16,2-7-12-16,1 0 15 16,0 3 0-16,1 0 9 15,13 2-7-15,5 6-2 16,5 2 0-16,4 2-17 15,2 3-83-15,3 3-22 16,-2-2-48-16</inkml:trace>
  <inkml:trace contextRef="#ctx0" brushRef="#br0" timeOffset="5971.31">23414 14272 525 0,'0'0'68'15,"0"0"-62"-15,0 0-4 16,0 0 10-16,-81 49 19 16,59-25 9-16,6 0 8 15,4-3-31-15,9-3-14 16,3-2-2-16,0-6-1 16,12-3-14-16,7-7 8 15,2 0 0-15,0-13-9 0,-2-9-2 16,-7-2-7-1,-3-1-12-15,-7 1 12 0,-2 6 24 16,0 8 7-16,0 7 40 16,0 3-8-16,0 8-39 15,0 16 0-15,0 7 14 16,0 1 5-16,1-1-1 16,8-4-16-16,3-3-2 15,0-7-26-15,0-10-80 16,0-7-132-16</inkml:trace>
  <inkml:trace contextRef="#ctx0" brushRef="#br0" timeOffset="6147.48">23618 14298 628 0,'0'0'1'0,"0"0"-1"0,0 0 21 16,0 0-16-16,39 89 10 15,-33-70-11-15,0-3 0 16,-3-1-4-16,-1-5-27 16,-2-8-71-16,0-2-216 15</inkml:trace>
  <inkml:trace contextRef="#ctx0" brushRef="#br0" timeOffset="6280.54">23592 14107 750 0,'0'0'70'0,"0"0"-70"0,0 0-7 16,0 0-77-16,0 0 5 15,0 0-89-15</inkml:trace>
  <inkml:trace contextRef="#ctx0" brushRef="#br0" timeOffset="6808.84">23859 14125 631 0,'0'0'138'16,"0"0"-134"-16,0 0 6 15,0 0 17-15,0 0-7 16,-88 100 0-16,68-72-2 0,10-4-17 16,7-4-1-16,3-5-10 15,7-6-5-15,19-8-43 16,5-1 27-16,3-10 6 15,-5-12 2-15,-6-3 12 16,-7-1 11-16,-7 3 10 16,-5 6 2-16,-3 11 46 15,-1 3 35-15,0 3-46 16,0 0-20-16,0 7-25 16,0 15 1-16,-3 10 9 15,3 4-3-15,0 2-5 16,0 3-2-16,12 1 4 15,5 1-5-15,7 3 8 0,3 3 3 16,2-2-8-16,-2 0-4 16,-8-4 0-16,-7-8 1 15,-10-5-2-15,-2-6 0 16,-11-5-10-16,-18-5-4 16,-11-5 15-16,-5-7-6 15,-1-2 1-15,2-5-18 16,7-16 23-16,5-5 0 15,10-4-4-15,10 0 4 16,12-2 1-16,0 0 6 16,21 0-7-16,16 1-7 15,5 0-3-15,10 1-41 16,1-3-79-16,-3-3-32 16,-9-3-366-16</inkml:trace>
  <inkml:trace contextRef="#ctx0" brushRef="#br0" timeOffset="7193.37">24126 13990 703 0,'0'0'13'0,"0"0"-12"15,0 0 0-15,0 0 10 16,6 80 36-16,0-32 1 16,-2 6-27-16,-2-1 8 15,-2 0-3-15,0-4-16 16,0-7 10-16,0-3-4 0,1-8-15 15,-1-9 8 1,2-6-8-16,-1-8 0 0,2-6-1 16,2-2-1-16,5 0 1 15,4-19 9-15,2-10-2 16,2-10-6-16,-2-2-2 16,-4 0 6-16,1 7-2 15,-4 11-1-15,-1 3-1 16,-3 12 4-16,-2 3 1 15,0 5-6-15,2 0-6 16,3 11-4-16,1 11 10 16,3 6 1-16,-3-1-1 15,0-2-2-15,-2 0-12 16,0-5-37-16,1-2-41 0,0-2-36 16,-2-2-13-1,1-5-274-15</inkml:trace>
  <inkml:trace contextRef="#ctx0" brushRef="#br0" timeOffset="7435.73">24484 13999 707 0,'0'0'78'15,"0"0"-43"-15,0 0-31 16,0 0 12-16,-9 103 43 15,3-49-36-15,2 1-6 0,2-2-10 16,1-6-6-16,-1-3 1 16,1-9-4-16,-1-9-46 15,1-8-47-15,-3-11-64 16,1-7-71-16,3 0 43 16</inkml:trace>
  <inkml:trace contextRef="#ctx0" brushRef="#br0" timeOffset="7511.46">24451 14403 99 0,'0'0'261'16,"0"0"-118"-16,0 0-58 15,0 0-58-15,109-48-22 16,-72 34-5-16,-4 0-44 16,-3-8-176-16</inkml:trace>
  <inkml:trace contextRef="#ctx0" brushRef="#br0" timeOffset="7742.24">24901 13753 850 0,'0'0'0'0,"0"0"-28"15,0 0 26-15,0 0 2 16,30 99 39-16,-22-37-7 16,-5 1-7-16,-3-1-14 15,0-3-7-15,-6-4-4 16,1-6 0-16,5-5-16 15,0-7-51-15,8-12-110 16,8-18-55-16</inkml:trace>
  <inkml:trace contextRef="#ctx0" brushRef="#br0" timeOffset="7945.5">25103 14040 847 0,'0'0'0'0,"0"0"0"16,11 79 8-16,-3-32 27 16,0 2-4-16,-1 1-16 0,-5-5-11 15,-2-4-4 1,0-9-2-16,0-9-91 0,0-11 31 16,-3-12-108-1,-8 0-354-15</inkml:trace>
  <inkml:trace contextRef="#ctx0" brushRef="#br0" timeOffset="8093.08">25124 13879 979 0,'0'0'0'0,"0"0"-37"15,0 0 0-15,0 0 1 16,0 0-89-16,0 0-85 15</inkml:trace>
  <inkml:trace contextRef="#ctx0" brushRef="#br0" timeOffset="8461.2">25346 14009 679 0,'0'0'9'0,"0"0"34"15,27 94 66-15,-15-50-63 16,-3 0-21-16,-5-4-11 15,-4-6-11-15,0-12-3 16,0-7-2-16,0-7 2 16,0-7 3-16,0-1 9 15,0 0-4-15,0-7-5 0,3-15 1 16,5-13-4 0,2-7 0-16,4-3-8 0,-1 3-9 15,-1 11 11-15,-3 14 6 16,-3 11 21-16,0 6-11 15,3 0-10-15,1 0-3 16,4 20 3-16,4 5 6 16,-5 7 9-16,2 3-11 15,-4-3-4-15,-4-1 0 16,-1-5 2-16,-5-7-5 16,-1-3-17-16,0-4-27 15,0-3-78-15,5-5-50 16,10-4-275-16</inkml:trace>
  <inkml:trace contextRef="#ctx0" brushRef="#br0" timeOffset="8747.4">25845 14218 641 0,'0'0'25'16,"0"0"-1"-16,11-89 77 16,-11 65-22-16,0 8-19 15,0 5-22-15,-10 9-2 16,-5 2-36-16,-10 0-1 15,-7 10 1-15,-2 12 2 16,0 9-2-16,7 2-7 16,9 4 4-16,11-5 3 15,7-1 0-15,0-5 0 16,20-3-2-16,12-5 2 0,8-8 4 16,11-2 2-1,4-8-2-15,5 0 4 0,4 0-8 16,-3-5-7-16,-9-6-23 15,-9 1-66-15,-16 0-80 16,-13 0-78-16</inkml:trace>
  <inkml:trace contextRef="#ctx0" brushRef="#br0" timeOffset="12278.75">26820 14268 231 0,'0'0'0'0,"0"0"-65"15,0 0 13-15</inkml:trace>
  <inkml:trace contextRef="#ctx0" brushRef="#br0" timeOffset="12733.92">26855 14158 61 0,'0'-22'140'0,"0"1"-2"0,0 2-24 16,-5 1-4-16,0 0-57 15,-3-1-3-15,-1 1-9 16,-5 0-32-16,-1 4 28 16,-1 6 31-16,-2 3-9 15,-3 5-32-15,-3 5-14 16,-6 17-2-16,-3 7-6 0,5 3-5 16,6 3-4-1,10-3-10-15,9-1 13 0,3-6-16 16,4-5-32-16,19-5 18 15,7-10-5-15,8-5 35 16,1-10 1-16,0-19 23 16,0-8-16-16,-5-5-7 15,-5-3 8-15,-7-5 2 16,-11-4-10-16,-6-9 4 16,-5-9-3-16,-1-3-1 15,-14 10 0-15,1 17 17 16,4 17 1-16,6 20 39 15,2 8-54-15,2 3-3 16,-1 20-21-16,-4 19 21 16,2 22 11-16,-2 10 5 0,4 2 1 15,1-3 4-15,0-7-14 16,0-4-3-16,0-6 4 16,0-4-5-16,1-7 2 15,5-8-5-15,2-9-1 16,3-7-27-16,3-11-56 15,7-7-57-15,9-6-83 16</inkml:trace>
  <inkml:trace contextRef="#ctx0" brushRef="#br0" timeOffset="12895.41">27114 14059 439 0,'0'0'333'0,"0"0"-333"15,0 0 0-15,0 0 45 16,0 0 1-16,2 82-35 15,-7-54-8-15,-2-3-6 16,-2-4 3-16,4-1-61 16,0-6-41-16,1-11-61 15</inkml:trace>
  <inkml:trace contextRef="#ctx0" brushRef="#br0" timeOffset="13048.08">27092 13827 972 0,'0'0'0'0,"0"0"-27"0,0 0-19 15,0 0-34-15,0 0-76 16,0 0-142-16</inkml:trace>
  <inkml:trace contextRef="#ctx0" brushRef="#br0" timeOffset="13399.68">27392 13905 704 0,'0'0'5'0,"0"0"-3"0,0 0 27 16,-96 22-5-16,80-3-20 16,4-1-1-16,4 1-3 15,8-1-11-15,0 0 6 16,3 3 0-16,18 0 5 15,4 4 0-15,5-2-13 16,0 1 13-16,-3-1-4 16,-6-2 4-16,-5-2-3 15,-8-6-17-15,-7-3 11 16,-1-1-5-16,-4-2 14 16,-17-3 5-16,-6-2 37 15,-2-2 13-15,3 0 38 16,0 0-26-16,6 0-9 15,5-7-35-15,1-2-14 0,7-2-9 16,2-5-13-16,5-6-72 16,0-8-69-16,3-8-74 15</inkml:trace>
  <inkml:trace contextRef="#ctx0" brushRef="#br0" timeOffset="13732.27">27592 13597 780 0,'0'0'11'16,"0"0"-11"-16,0 0-16 15,0 0 16-15,3 107 55 0,-3-42 8 16,0 9-26-16,-10 5-1 16,-6 2-20-16,-3 2-15 15,-7-10-1-15,3-10 0 16,-1-13-11-16,2-14-26 15,5-11-20-15,5-13-60 16,5-10 68-16,7-2 15 16,0-19 31-16,4-12-82 15,17-4 85-15,1 1 10 16,0 8 13-16,-3 6 9 16,1 7 36-16,3 4-35 15,2 4-33-15,8 3 0 16,3 2-6-16,1-1-84 15,0-5-195-15</inkml:trace>
  <inkml:trace contextRef="#ctx0" brushRef="#br0" timeOffset="14018.3">27866 13995 732 0,'0'0'17'16,"0"0"42"-16,0 0 21 15,-103 17-49-15,72 12 0 16,2 7-1-16,7-1-29 15,13-1-1-15,9-8 0 16,0-2-14-16,15-11 14 16,10-7-3-16,4-6-2 0,2-6 5 15,-3-19 0 1,-2-6 0-16,-8-4 3 0,-8 0-2 16,-1 5 2-1,-6 9 0-15,-3 11 1 0,0 6 2 16,0 4-6-16,0 9-20 15,0 20 8-15,-3 9 12 16,-3 5 0-16,3-4-73 16,3-11-132-16,0-16-329 15</inkml:trace>
  <inkml:trace contextRef="#ctx0" brushRef="#br0" timeOffset="14375.12">27993 13989 369 0,'0'0'295'15,"0"0"-212"-15,0 0 10 0,0 0-93 16,0 0 60-16,19 101-17 16,-19-50-28-16,0-3-11 15,0-10 2-15,-4-14-2 16,3-10-4-16,1-10-6 16,0-4 6-16,0-4 6 15,8-17-1-15,7-8-3 16,4-6 2-16,-2-5-4 15,1 2-45-15,-3 6 22 16,-3 6 23-16,-3 12 7 16,-3 8-5-16,-3 4 10 15,2 2 2-15,0 0-14 16,4 8 3-16,3 14 17 16,0 3-6-16,-3 5-6 0,-2 0-8 15,-2-1 2-15,2-1-2 16,-4-7-1-16,0-3-49 15,8-10-61-15,6-8-85 16,9 0-395-16</inkml:trace>
  <inkml:trace contextRef="#ctx0" brushRef="#br0" timeOffset="14576.78">28494 14007 847 0,'0'0'4'16,"0"0"104"-16,0 0-62 15,0 0-46-15,0 0 0 0,0 0 4 16,-56 73 17-16,36-38-18 16,4 0-1-16,2-2-2 15,3-2 3-15,4-4-3 16,7-3-33-16,0-9-99 16,23-8-22-16,10-7-29 15,2 0-291-15</inkml:trace>
  <inkml:trace contextRef="#ctx0" brushRef="#br0" timeOffset="14849.81">28587 14202 672 0,'0'0'61'16,"0"0"-3"-16,0 0 20 15,0 0-27-15,79-79-15 0,-53 55-8 16,-3-1 3-16,-4 0-22 16,-6 3-6-16,-9 4-2 15,-4 6 24-15,0 6-21 16,-12 6-4-16,-16 0-2 15,-14 4 2-15,-12 20 4 16,5 9 1-16,6 5 4 16,16 2-1-16,16 2-8 15,11-3-2-15,17-4 1 16,30-4-2-16,27-10 3 16,22-8 11-16,19-8-11 15,12-5-7-15,1 0-24 16,-4 0-60-16,-13-6-162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59:21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12941 7592 323 0,'0'0'0'16,"0"0"-41"-16,0 0 41 15,0 0 16-15,0 0 54 16,0 0-10-16,0 0-60 16,0 0-21-16,-54-23 14 15,63 23 7-15,7 0 0 16,8 0 33-16,8-2 17 0,6-4-28 15,10 0-16-15,4-4-1 16,4-2-5-16,2 1-4 16,3-1 4-16,6 1 1 15,9-2-1-15,6 1 2 16,2 2 1-16,4 0-2 16,3 3-2-16,1 1 3 15,4 0-2-15,2 3 0 16,6 0 4-16,7-1-6 15,7-4 4-15,3 1-2 16,1-3 2-16,-1 1-2 16,1 0 0-16,-3 2 0 0,-1 2 0 15,-6-1 0 1,0 0 0-16,6 1-4 0,3-4 4 16,3-2 6-16,7-1-6 15,0-5 0-15,2-1 0 16,0 4 0-16,-6-1 1 15,-6 7-1-15,-10 1 2 16,-8 7-2-16,-10 0-3 16,-8 0-7-16,-13 0 6 15,-13 0-9-15,-17 4-12 16,-15 0-21-16,-12-1-31 16,-12 1-9-16,-3 0-43 15,-10 1 30-15,-13 1 69 16</inkml:trace>
  <inkml:trace contextRef="#ctx0" brushRef="#br0" timeOffset="566.51">13958 7807 305 0,'0'0'0'0,"0"0"0"15,0 0 3-15,0 0 13 16,0 0-8-16,0 0-3 16,-9 0 1-16,9 0-6 15,0 0-17-15,3 0 17 16,6 0 23-16,9 0-13 16,7 0 14-16,5 0-5 0,11 0-14 15,9 0-3 1,13-5-1-16,18-3 5 0,18-1 2 15,13-4 2 1,17-2-7-16,12-1 13 0,15-1 9 16,9 0 5-16,11 1-24 15,9-1 2-15,0 0-5 16,0 3 12-16,-7-1-11 16,-19 3 0-16,-16 0-3 15,-20 4-1-15,-28 2-1 16,-23 2 0-16,-26 4-1 15,-26 0-8-15,-19 0-22 16,-1 0-55-16,-21 0 52 16,-17-4-3-16,-18 0-28 0,-20-7-122 15</inkml:trace>
  <inkml:trace contextRef="#ctx0" brushRef="#br0" timeOffset="24475.06">3467 12039 159 0,'0'0'0'15,"0"0"-4"-15,0 0 4 16,0 0 1-16,0 0 7 16,0 0 2-16,0 0 49 15,-34 13 31-15,32-12-28 16,-1 1-25-16,0-1-9 16,-3 2-5-16,2 2-21 15,-4 0 4-15,1-2-5 16,2 3-2-16,1-6 1 15,4 3 0-15,0-3 0 16,0 0-7-16,0 0-26 0,9 0 33 16,15-12-1-16,7-8 1 15,8-7 5-15,10-6 6 16,11-7 3-16,4-6-10 16,3-4-2-16,7-2 1 15,-3-1-3-15,-3 0 8 16,-2 2-7-16,-8 6 2 15,-7 7-3-15,-8 10 7 16,-7 4-7-16,-9 8-2 16,-11 7-2-16,-10 8-8 0,-6 1-27 15,0 0-65-15,-1 7 75 16,-17 13-38-16,-5 4-69 16</inkml:trace>
  <inkml:trace contextRef="#ctx0" brushRef="#br0" timeOffset="24893.23">3655 12200 270 0,'0'0'0'0,"0"0"-21"0,0 0 21 15,0 0 7-15,79-41 3 16,-49 21 0-16,6-9 9 16,7-3 26-16,3-5-39 15,8-7 1-15,1-3 0 16,3-3-1-16,5-4 5 15,1-1-4-15,5-3-3 16,-2 0-4-16,-1 5 9 16,-8 10 2-16,-6 7-4 15,-9 11-7-15,-7 6 0 16,-9 4-6-16,-5 4 6 16,-4 3 0-16,-6 2-6 0,0 2-12 15,-3 2-30-15,-3 2-13 16,0 0-21-16,-3 0-20 15</inkml:trace>
  <inkml:trace contextRef="#ctx0" brushRef="#br0" timeOffset="54809.64">22259 13773 299 0,'0'0'0'0,"0"0"-39"16,0 0 39-16,0 0 71 0,0 0-11 16,0 0-29-1,0 0 7-15,0 0 5 0,-49-22-11 16,43 22-5-16,-3 0-3 16,-4 0-9-16,-4 0 4 15,-2 0-17-15,2 1-2 16,3 4 0-16,6-3 2 15,7 0-2-15,1-2-2 16,6 0-6-16,19 0 8 16,15 0 4-16,17 0 0 15,12-10-3-15,11-7-1 16,6-1 2-16,3-5-2 16,3-2 3-16,1 1-2 15,2-2 4-15,2-1 4 16,2 0-4-16,-2-1-5 0,-5 1 9 15,-5 4-6-15,-8 1-3 16,-5-1 2-16,-5 4 1 16,-5 4-1-16,-9 2 1 15,-10 3-3-15,-11 3 1 16,-13 4-2-16,-11 1 0 16,-6 2-4-16,-4 0-3 15,0 0 1-15,-9 4 4 16,-9 7-11-16,-11 4-24 15,-5 1-11-15,-6 1-9 16,-3 0-21-16,-9 1-48 16,-7 2-63-16</inkml:trace>
  <inkml:trace contextRef="#ctx0" brushRef="#br0" timeOffset="55344.5">22215 13903 283 0,'0'0'152'16,"0"0"-152"-16,0 0-40 15,0 0 40-15,88-19 27 16,-55 6-8-16,6-1-13 16,8-2 12-16,7-3 4 15,8-1-7-15,13-2-9 16,13-3 37-16,8-2-12 16,11 2-17-16,5-1-8 15,3-4-4-15,-2 7 5 16,-4-3-5-16,-6 4 5 15,-9 2-5-15,-10 0-2 16,-9 3 2-16,-12 3-2 16,-12 2 4-16,-12 3-4 15,-10 2-1-15,-9 2 1 0,-7 3-2 16,-7 2 6-16,-4-1-4 16,-1 1 0-16,-1 0 0 15,0 0 2-15,0 0-1 16,0 0 3-16,0 0-2 15,0 0-2-15,0 0-4 16,0 0-28-16,-4 0 10 16,-10 0-20-16,-2 0-23 15,-2 0-16-15,3 1-30 16,3 1-3-16,3 2-37 16</inkml:trace>
  <inkml:trace contextRef="#ctx0" brushRef="#br0" timeOffset="56957.75">24650 11217 379 0,'0'0'43'16,"0"0"-20"-16,0 0 46 15,0 0-2-15,0 0-3 0,0 0-10 16,-22-14-1-1,21 11 8-15,-1 1-21 0,2 2-11 16,0 0-17-16,0 0-5 16,0 0-7-16,0 11-5 15,0 23-1-15,-1 15 5 16,1 10 2-16,0 4-1 16,0 1 4-16,3-1-5 15,6-1 2-15,2-6-1 16,-1-1 0-16,-1-11-2 15,-2-8-2-15,1-8-1 16,-1-10-1-16,-1-5-5 16,-3-7 8-16,0-3-3 15,-1-3 0-15,-2 0 1 0,1 0-3 16,4-4 6 0,-1-14 2-16,0-6 3 0,-4-1-3 15,0-4-2-15,0 1 2 16,0 3 3-16,-5 3 0 15,2 4-1-15,3 5-2 16,0-1 0-16,8 0-3 16,9 4 3-16,5-2-2 15,5 5 1-15,1 4-2 16,1 3 3-16,-4 1-5 16,-1 20 4-16,-5 5-1 15,-5 5 0-15,-1 3-3 16,-4-1 4-16,-3-3-2 0,-1-1-8 15,-1 1 3 1,-2-5-3-16,4 5-27 0,0-2-8 16,1-2-35-16,5-1-30 15,5-10-100-15</inkml:trace>
  <inkml:trace contextRef="#ctx0" brushRef="#br0" timeOffset="57461.95">25310 11916 429 0,'0'0'71'0,"0"0"-64"15,0 0 5-15,0 0-3 16,0 0-5-16,0 0 4 16,-100 23-7-16,69-9-1 15,4 3 4-15,3-4 6 16,8-2-9-16,10 2 13 15,6-4-14-15,0 3-2 16,5-1 2-16,12-5 0 16,3 0 2-16,1-1 7 15,3 0-1-15,-1 0-5 16,3 1 2-16,-2 0-3 16,-2 5 1-16,0-2-3 15,-5 5-1-15,-2 1 1 0,-8-1 3 16,-2 4-3-16,-5 1 1 15,0-1-2 1,0 0 3-16,-14-5-5 0,-5 1 5 16,-1-2-4-16,-4-3-2 15,2-2-1-15,0-4 1 16,1-3 1-16,0 0 3 16,5 0 0-16,5-4 1 15,4-5 1-15,2 0 6 16,4-1-2-16,1 3 17 15,0-2-12-15,0 1-6 16,1 0-5-16,8 0-10 16,0 2 9-16,3 1-25 0,-1 0-12 15,1 0-23-15,2-1-36 16,-5 1-161-16</inkml:trace>
  <inkml:trace contextRef="#ctx0" brushRef="#br0" timeOffset="57938.31">25558 11972 454 0,'0'0'8'0,"0"0"9"16,0 0 46-16,0 0-26 0,0 0-12 15,0 0-9-15,0-7-14 16,0 7-2-16,0 0-1 16,0 0 1-16,0 11 4 15,-2 4 0-15,-1 6-4 16,-3 0 2-16,2-1 1 16,1-1-3-16,-3 2 1 15,3-2-2-15,-3 2 3 16,2-1-2-16,-1-1 0 15,1-2 0-15,2 0-1 16,2-3 1-16,0-3 0 16,0-1 0-16,0-1 0 0,0-2 0 15,9-3-4 1,6 0 4-16,6-4 4 0,7 0-4 16,8 0 0-16,3 0 0 15,1-7 0-15,0 0 1 16,-4 2-1-16,-6-1 0 15,-8 3-1-15,-8 3-13 16,-9 0-26-16,-5 0-25 16,0-3-5-16,0 0-1 15,0-2-203-15</inkml:trace>
  <inkml:trace contextRef="#ctx0" brushRef="#br0" timeOffset="58187.64">25933 12041 508 0,'0'0'0'0,"0"0"5"16,0 0-5-16,0 0 6 16,0 0-4-16,0 0 11 15,6 18 21-15,-2-2-15 16,-1 2-11-16,0-3-6 15,0 4 0-15,-2-5-1 16,-1 2-1-16,0-4-41 0,0-3-42 16,0-4-143-1</inkml:trace>
  <inkml:trace contextRef="#ctx0" brushRef="#br0" timeOffset="58562.91">25891 12018 389 0,'0'0'85'0,"0"0"-74"16,0 0-9-16,0 0 3 16,0 0 4-16,0 0 18 15,59-15-8-15,-42 15 14 16,1 0-10-16,0 9 6 0,-1 4-1 15,4 3-3-15,0 1-10 16,3 0-12-16,3 1 1 16,0 1-2-16,3 0-2 15,-1 2 0-15,-2 2 0 16,-4-1-3-16,-7 1-13 16,-8 0 0-16,-7-2-23 15,-1-2 22-15,0 1 2 16,-16-4-68-16,-5-2 83 15,-3-4 0-15,-1-1 1 16,1-3-1-16,-2-2-7 16,-2-1-11-16,-3-3-51 0,-8 0-139 15</inkml:trace>
  <inkml:trace contextRef="#ctx0" brushRef="#br0" timeOffset="58982.72">25531 11024 540 0,'0'0'2'0,"0"0"-3"15,0 0 1-15,0 0 0 16,0 0 4-16,-37 105 30 15,27-40-6-15,4 5-12 16,3-5-10-16,3-4 0 0,0-10-6 16,9-5 0-1,14-11 0-15,10-4-4 0,12-6-3 16,10-10-8-16,6-13-22 16,2-2-32-16,-8-16-119 15</inkml:trace>
  <inkml:trace contextRef="#ctx0" brushRef="#br0" timeOffset="59415.62">25931 11296 535 0,'0'0'0'0,"0"0"-22"16,0 0 14-16,0 0 8 0,0 0 19 15,0 0 9-15,-16 77-22 16,14-54-4-16,-1-5 0 16,3-6-2-16,0-3 0 15,0-5 0-15,0-3-1 16,0-1 0-16,0 0-20 16,0 0 21-16,0-14 5 15,5-4-5-15,2-3 0 16,-3-1 2-16,-1 1-2 15,1-1 0-15,0 4 2 16,1 3 2-16,2 4-3 16,0 1 1-16,4 4-1 0,5 3-2 15,1 3-1 1,3 0 2-16,3 7 1 0,-2 13-1 16,0 3-1-16,1 3 0 15,-5 3-3-15,-3-1-6 16,-3-2-12-16,-7-1-16 15,-1-6-1-15,-3-3-29 16,0-7-43-16,0-3-36 16</inkml:trace>
  <inkml:trace contextRef="#ctx0" brushRef="#br0" timeOffset="59715.36">26083 10968 513 0,'0'0'2'16,"0"0"-4"-16,105 37 4 15,-72-9 24-15,-4 7-13 16,-3 4 19-16,-6 7-8 15,-3 9-4-15,-5 9-1 16,-6 7-13-16,-6 6-6 16,0 6 0-16,-19 3-7 0,-13-3-20 15,-8-7-18 1,-14-9-52-16,-18-11-48 0,-18-9-164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58:31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17979 2603 360 0,'0'0'0'16,"0"0"-49"-16,0 0-131 0,0 0 180 15,0 0 11-15,0 0 102 16,0 0-57-16,0 0-21 16,0-8-21-16,0 8-14 15,0 0-2-15,0 0-5 16,0 0-5-16,1 0 6 16,8 0-33-16,9-1 37 15,10-1 2-15,17-2 7 16,14-1 3-16,11-1-10 15,12-2 4-15,10-3 3 16,10-2-6-16,8 0 1 0,6 1-2 16,-2-1-3-1,-1 1 3-15,-4 0 0 16,3 0-3-16,6 0-6 0,3 1 9 16,6 1 7-16,6 1-7 15,0 6 0-15,0 0 3 16,-3 1-3-16,-4 2 0 15,-7 0 0-15,-4 0-3 16,-2 0-1-16,-4 3 1 16,-4 1-10-16,-7 0-12 15,-9 1 18-15,-9-3-19 16,-10 1-29-16,-7 1 1 16,-11 2 25-16,-12 1-2 0,-9-1-7 15</inkml:trace>
  <inkml:trace contextRef="#ctx0" brushRef="#br0" timeOffset="594.59">17900 2985 216 0,'0'0'15'0,"0"0"-15"15,0 0-40-15,99 0-8 16,-50-5 40-16,9-2 8 16,7-4 46-16,10 1-8 15,12-1-10-15,10-1-14 0,13-1-12 16,11-1 4-16,7 0-2 15,4-4 0-15,3 0 11 16,7 1 1-16,6-2 1 16,2 1 1-16,7-2-18 15,-3 4 15-15,-8 0-7 16,-7 2-2-16,-14 1-6 16,-13 3 6-16,-11 0-6 15,-10 2 0-15,-10 0 0 16,-12 2 0-16,-13 0-2 15,-14 0 1-15,-9 2-41 16,-11 0 36-16,-7 1 6 16,-8 1-38-16,-2 2-22 0,0 0-19 15,1-1 35-15,2 1 8 16</inkml:trace>
  <inkml:trace contextRef="#ctx0" brushRef="#br0" timeOffset="22773.87">16370 4775 20 0,'0'0'0'15</inkml:trace>
  <inkml:trace contextRef="#ctx0" brushRef="#br0" timeOffset="23080.64">16606 4655 69 0,'0'0'1'0,"0"0"-1"15,0 0-1-15,-82 69 1 16,64-57 3-16,1 1 0 15,0-3 1-15,-1 2 5 16,2-1-9-16,-7 2-2 16,0 1-6-16,-3-1-3 15,2 0-12-15,-3 2 11 16</inkml:trace>
  <inkml:trace contextRef="#ctx0" brushRef="#br0" timeOffset="38132.32">4835 6668 42 0,'0'0'0'0,"0"0"2"16,0 0 2-16,0 0-1 15,0 0-3-15,0 0 3 16,0 0-2-16,0 0-1 16,-91 66 0-16,77-53-1 15,-2-1 1-15,1-2 2 0,5-1 5 16,-2-1-6 0,-4 6-1-16,-3 8-1 0,-6 5-3 15,-5 9-16-15,-4 1-13 16</inkml:trace>
  <inkml:trace contextRef="#ctx0" brushRef="#br0" timeOffset="39244.68">3686 6615 138 0,'0'0'4'16,"0"0"-2"-16,0 0-2 15,0 0 3-15,0 0-2 16,0 0 1-16,0-37-1 15,0 31 1-15,0-2 1 16,0 4 1-16,0-2 0 0,0 4-1 16,0-3 3-16,0 0-1 15,6-1-4-15,2-2 4 16,2-5-9-16,8-4 8 16,4-4-4-16,11-9 1 15,9-7-1-15,12-10-1 16,10-9 1-16,11-3 4 15,11-3-4-15,2-2 0 16,3-2-2-16,-11 8 3 16,-11 10-1-16,-14 12 0 15,-11 10 0-15,-16 10 0 16,-10 10-5-16,-14 6-15 16,-4 0-68-16,-4 0 18 15,-17 14 66-15</inkml:trace>
  <inkml:trace contextRef="#ctx0" brushRef="#br0" timeOffset="39609.69">3840 6672 22 0,'0'0'119'0,"0"0"-119"16,0 0-9-16,0 0 3 16,0 0 12-16,0 0-6 0,79-55 11 15,-43 26-5 1,10-7 5-16,9-5 13 0,6-4-21 16,5-5 11-16,6-2-12 15,-5-1 7-15,3 1-3 16,-5-3-1-16,-2 4-4 15,-3 2 4-15,-4 1-5 16,-8 6 4-16,-3 6-8 16,-9 11 1-16,-8 6 2 15,0 6-20-15,-8 6 6 0,1 3 12 16,-9 4-46 0,1 0-22-16,-2 0 23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52:34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20424 3281 532 0,'0'0'34'16,"0"0"-8"-16,0 0 47 0,0 0 29 16,0 0-23-16,0 0-43 15,0 0 23-15,0 0-52 16,0 0-7-16,24-53 30 15,-24 53-18-15,0-1 1 16,0-3-13-16,-3-2-13 16,-10-1 8-16,-1 3 0 15,-3 0 2-15,-2 4-11 16,-1 0 18-16,-1 0-4 16,-3 10 0-16,-3 5-16 15,2 2 15-15,2-2-17 16,10-3 11-16,4-1-6 15,2 1 13-15,4-2-1 16,1 3-1-16,2 4 2 0,0-1-8 16,0 5 5-1,2 4 3-15,8 5 13 0,0 1-13 16,-2 3 1-16,1 2 2 16,0 1-3-16,-2 1 5 15,2 1-5-15,1-3 0 16,-1-2 4-16,-1-3-4 15,-2-3-5-15,-1-4 4 16,-3-1 1-16,1-5 3 16,-3-2-3-16,2-4 0 15,-1 0 4-15,-1-3-4 16,0-4-12-16,0-2-129 16,0-3-32-16,0 0-71 15</inkml:trace>
  <inkml:trace contextRef="#ctx0" brushRef="#br0" timeOffset="173.79">20272 3662 220 0,'0'0'232'0,"0"0"-229"16,0 0 42-16,0 0 20 16,107-27-1-16,-74 19-13 15,5 4-32-15,-2 2 19 16,-4 0-38-16,-2 2-15 15,0-4-61-15,-3-9-116 16</inkml:trace>
  <inkml:trace contextRef="#ctx0" brushRef="#br0" timeOffset="470.97">20809 3153 293 0,'0'0'286'0,"0"0"-286"16,0 0-39-16,0 0 13 16,0 0 26-16,-19 84 48 15,4-40 19-15,-2 3-32 16,2 7 9-16,1 0-3 16,5 2-21-16,1 2-18 15,5 1 27-15,3-2-29 0,0-6-2 16,7-4-5-16,10-8 7 15,5-7-2-15,1-8 2 16,-1-8-24-16,5-6-11 16,2-9-39-16,-1-1-56 15,0-13-130-15</inkml:trace>
  <inkml:trace contextRef="#ctx0" brushRef="#br0" timeOffset="862.71">21000 3509 548 0,'0'0'60'0,"0"0"-60"16,0 0-12-16,0 0 12 16,0 0 25-1,0 112 9-15,-1-70-19 0,-4-5 2 16,3-8-17-16,2-7 0 16,0-7 14-16,0-8-14 15,0-6-4-15,0-1 4 16,0 0 24-16,0-15 55 15,4-12-63-15,0-10-14 16,1-6-4-16,-1-2-2 16,1 4 0-16,2 9 4 15,-1 7 2-15,1 11-2 16,3 4 0-16,3 6-6 16,2 1-2-16,3 3 7 15,4 0-2-15,1 7 3 16,5 13 0-16,-3 5 10 0,-3 5-10 15,-6 5 0-15,-6 1-13 16,-3-3 24-16,-4-2-11 16,-1-6 3-16,-2-7-3 15,0-5-17-15,0-4-62 16,0-6-40-16,0-3-173 16</inkml:trace>
  <inkml:trace contextRef="#ctx0" brushRef="#br0" timeOffset="1136.34">21293 3216 482 0,'0'0'34'0,"0"0"-25"16,0 0 14-16,0 0 28 15,80 38-7-15,-58 0 5 16,-2 8-12-16,-4 5-18 15,-7 6-10-15,-7 4 1 16,-2 5-4-16,0-3-4 16,-2-3-4-16,-5-7 13 15,-2-6-8-15,-1-6-3 16,0-8 0-16,4-5-20 16,0-6-75-16,1-10-123 0</inkml:trace>
  <inkml:trace contextRef="#ctx0" brushRef="#br0" timeOffset="1381.97">21900 3560 333 0,'0'0'376'16,"0"0"-354"-16,0 0-22 0,0 0 0 15,0 0 1-15,0 0-1 16,77-18 2-16,-51 18 5 16,2-4-7-16,4 0 5 15,-6-1-3-15,-5 3-2 16,-9 2-10-16,-12 2-114 16,0 11-107-16,-21 5-91 15</inkml:trace>
  <inkml:trace contextRef="#ctx0" brushRef="#br0" timeOffset="1570.55">21882 3741 515 0,'0'0'25'16,"0"0"-20"-16,0 0 38 0,0 0-14 16,0 0 12-16,98 0-22 15,-54 0-10-15,3 0 13 16,1 0-22-16,3 0-1 15,-2 0-24-15,-3 0-76 16,-10-6-310-16</inkml:trace>
  <inkml:trace contextRef="#ctx0" brushRef="#br0" timeOffset="2455.12">23029 3165 323 0,'0'0'122'16,"0"0"-120"-16,0 0 12 16,0 0-10-16,0 0 27 15,0 0-31-15,-21 101 63 16,14-47-6-16,2 3-4 15,1 0-37-15,0-3-14 16,4-2 18-16,0-4-18 16,0-10-2-16,0-10 0 15,0-9-7-15,5-10 1 16,-2-9 0-16,2 0 5 16,1 0 1-16,0-15 4 0,-2-13 2 15,2-6-12 1,-4-7 0-16,-2 4-7 0,1 2 1 15,1 4 12-15,2 8-2 16,5 4 2-16,4 7-1 16,7 6-13-16,8 4 7 15,11 2 7-15,7 0-4 16,2 15 8-16,-2 9 14 16,-8 5-18-16,-13 5 0 15,-11 3-10-15,-9 2 0 16,-5-2 8-16,0-5-1 15,0-4-21-15,-5-7 11 16,-1-3-42-16,6-8-28 16,0-6-143-16</inkml:trace>
  <inkml:trace contextRef="#ctx0" brushRef="#br0" timeOffset="2738.49">23659 3131 556 0,'0'0'0'0,"0"0"-14"16,0 0 14-16,-57 96 32 16,29-42 3-16,-2 5-7 15,6 3-6-15,3 3-7 16,14 2-15-16,7-3 15 15,7 0-11-15,23-6-5 16,9-14 1-16,8-7 0 16,4-10-6-16,6-12-10 15,-2-7-36-15,-3-8-27 16,-10-6-145-16</inkml:trace>
  <inkml:trace contextRef="#ctx0" brushRef="#br0" timeOffset="3112.56">23979 3429 532 0,'0'0'29'0,"0"0"-7"15,0 0-24-15,0 0 4 16,-5 107 11-16,0-64-6 16,1-1 0-16,1-7-2 15,3-11-5-15,0-12 3 16,0-4-11-16,0-8 8 15,0 0 0-15,1-12 11 16,11-16 9-16,3-11-19 16,-1-8-2-16,-1-2 9 15,-4 3-13-15,0 8 10 16,0 9-5-16,-3 6 44 16,0 9-20-16,0 6-1 0,2 6 2 15,3 2-18 1,1 0-14-16,6 17-13 0,0 8 15 15,0 4 2-15,-4 5 0 16,-3 3-2-16,-5 2 1 16,-1-1 8-16,-2-5-15 15,-3-5-20-15,0-10-31 16,0-10-9-16,0-8-151 16</inkml:trace>
  <inkml:trace contextRef="#ctx0" brushRef="#br0" timeOffset="3361.36">24241 3066 575 0,'0'0'0'0,"0"0"0"15,0 0 21-15,101 42-1 16,-75-6 9-16,-4 8 26 15,-7 10-36-15,-6 10 3 16,-9 1-22-16,0 5 0 16,-17 2 7-16,-11 0-7 15,-11 0-10-15,-8-2 5 16,-10-9-104-16,-6-7-128 16</inkml:trace>
  <inkml:trace contextRef="#ctx0" brushRef="#br0" timeOffset="3907.98">21609 4192 435 0,'0'0'166'0,"0"0"-165"15,0 0-1-15,0 0 23 16,0 0-18-16,0 0 9 16,65-7-12-16,18 11 58 15,24 0-20-15,15-1 0 16,23-3-9-16,15 0-15 0,10 0-1 16,15 0-15-16,10 0 0 15,7-7 14 1,0 0-14-16,-4-2 1 0,-13 2-4 15,-19 1 8-15,-21 2-5 16,-28 2 0-16,-28 2-10 16,-28 0 5-16,-28 0-39 15,-17 0-1-15,-13 0-2 16,-3-3 8-16,-4 2 39 16,-23 1 0-16,-17 0-40 15,-18 0-25-15,-15 9-108 16,-14-1-120-16</inkml:trace>
  <inkml:trace contextRef="#ctx0" brushRef="#br0" timeOffset="4310.41">22249 4348 408 0,'0'0'0'16,"-103"15"-135"-16,75-10 135 15,14 0 116-15,13-2-99 16,1-1 16-16,13-2-33 16,17 0 47-16,12 0 3 15,16 0-5-15,15-10-5 16,12 3 13-16,19 0-30 16,16 4 1-16,13 0 27 15,14 1-20-15,15 2-9 0,2 0-2 16,7 0-19-16,0 0 10 15,-3 0-11-15,-1 0 0 16,-9 0-3-16,-12 0 3 16,-10 0-3-16,-21 0-8 15,-17 0 5-15,-23 0-6 16,-26-1 0-16,-21-2-14 16,-16 2 22-16,-8-1 8 15,-4 1-1-15,0 1 14 16,0 0-11-16,0 0-12 15,0 0-11-15,0 0-54 16,-10 0-51-16,-7 0-108 0</inkml:trace>
  <inkml:trace contextRef="#ctx0" brushRef="#br0" timeOffset="4927.1">24936 3582 670 0,'0'0'0'0,"0"0"0"16,0 0-4-16,0 0 4 15,0 0-10-15,0 0 3 16,15 0 14-16,12 0 16 16,9 0 13-16,11 0-24 15,4 0 21-15,4 0-29 0,-3 0-3 16,-5 0 6-16,-4-4-7 15,-12 0-123-15,-11-6-86 16</inkml:trace>
  <inkml:trace contextRef="#ctx0" brushRef="#br0" timeOffset="5144.81">25365 3416 535 0,'0'0'1'16,"0"0"1"-16,108 10 32 0,-74 5-13 16,-8 10-19-16,-12 5 14 15,-11 10-16-15,-3 6 0 16,-3-2-3-16,-13 0 6 16,1-5-6-16,0-7-23 15,3-9-71-15,5-8-125 16</inkml:trace>
  <inkml:trace contextRef="#ctx0" brushRef="#br0" timeOffset="5549.66">26094 3255 725 0,'0'0'66'0,"0"0"-66"15,0 0 0-15,-90 62-2 16,68-9 2-16,5 7-4 16,13 1-3-16,4-4 7 15,0-7-59-15,15-13 36 16,6-13-16-16,-1-15 17 16,3-9-23-16,-4-6 27 15,1-18 9-15,-4-10 9 16,-3-3-2-16,-5 0 0 15,0 2 2-15,0 6 8 0,0 4 6 16,2 10 13 0,4 5 20-16,1 7-44 0,5 3 4 15,7 3 3-15,3 20 7 16,1 8 23-16,-5 6-30 16,-2 2 3-16,-8 3-5 15,-7-5-8-15,-4-6-3 16,-5-7-8-16,0-6-49 15,0-6-4-15,0-9-131 16</inkml:trace>
  <inkml:trace contextRef="#ctx0" brushRef="#br0" timeOffset="5862.95">26495 3467 621 0,'0'0'0'0,"0"0"0"16,51 72 1-16,-36-40-1 16,-5-2 0-16,-6-6-4 15,-4-7-6-15,0-8-5 16,0-8-20-16,0-1 35 16,0 0 22-16,-3-7 36 15,0-13-48-15,2-3 17 16,1-2-15-16,0 4 33 15,0 3-2-15,0 3 4 16,7 5 10-16,4 2-40 0,2 1-3 16,2 2-12-16,6 3 2 15,0 2-8-15,0 0-28 16,-2 2-140-16,-5 10-113 16</inkml:trace>
  <inkml:trace contextRef="#ctx0" brushRef="#br0" timeOffset="6127.94">26790 3567 585 0,'0'0'156'0,"0"0"-156"16,0 0 0-16,0 0 48 0,0 0-43 16,0 0 5-16,80-75-1 15,-76 65-3 1,-4 1 14-16,0 4-9 0,0 4-1 15,-12 1-10-15,-5 0 0 16,-5 17 0-16,0 8-1 16,4 6 1-16,5 3-4 15,7 1 0-15,4-3-17 16,2-5-11-16,0-4-44 16,9-7-26-16,10-12-147 15</inkml:trace>
  <inkml:trace contextRef="#ctx0" brushRef="#br0" timeOffset="6410.41">27068 3627 729 0,'0'0'28'16,"0"0"-28"-16,0 0 22 16,0 0-14-16,0 0-2 15,55-75 3-15,-47 61-9 16,-5-3 1-16,-3 9 20 15,0-2-20-15,0 6 16 16,0 4-16-16,-10 0-1 16,-4 6 9-16,-1 14-9 15,-2 3-4-15,7 5-9 16,5-2 14-16,5-1-2 0,0-1 1 16,12-7-6-16,14-3-15 15,7-4-61-15,4-7-49 16,4-3-86-16</inkml:trace>
  <inkml:trace contextRef="#ctx0" brushRef="#br0" timeOffset="6777.09">27387 3530 718 0,'0'0'13'0,"0"0"-3"16,0 0 29-16,0 0-9 15,0 0-30-15,0 0 0 16,-106 62-2-16,81-33 2 15,6-2-28-15,7-1-12 16,7-5-5-16,5-3-12 0,0-10-9 16,27-8 59-16,10 0 4 15,10-11 6-15,3-15-1 16,-2-6 3-16,-8-7 2 16,-4-7 18-16,-3-5-6 15,-3-2-18-15,-6-3 32 16,-5 0-28-16,-6 3 4 15,-4 7 2-15,-4 13 1 16,-3 14 41-16,-2 14-33 16,0 5-20-16,0 7-23 15,-4 23-19-15,-9 11 42 16,-3 10 5-16,1 4 3 16,5 2-8-16,3-2-12 0,4-4-56 15,3-11-39 1,0-15-246-16</inkml:trace>
  <inkml:trace contextRef="#ctx0" brushRef="#br0" timeOffset="7277.41">27718 3414 583 0,'0'0'60'0,"0"0"19"16,0 0-79-16,0 0-4 15,0 0 4-15,-23 84 6 16,17-44 4-16,6-8-10 15,0-7-13-15,12-11-8 0,7-9 13 16,3-5 8-16,2-1 1 16,0-20 3-16,0-1 2 15,-3-6 21-15,-6 3 32 16,-2 4-18-16,-7 4-5 16,-1 9 7-16,-5 5 20 15,0 3-58-15,0 0-5 16,0 5-17-16,0 17 15 15,-2 8 2-15,1 7 0 16,1 2 6-16,0 2-1 16,9 1-5-16,5 1-1 15,3 3 1-15,-2 4 9 16,-2-2-6-16,-1 1-3 16,-3-3 1-16,-4-6-2 15,-4-8 1-15,-1-6-10 0,0-9 8 16,-1-6-14-16,-12-5-14 15,-4-2 23-15,-6-4 7 16,-3 0 13-16,-2-9-11 16,0-9 8-16,3-7 7 15,4-7-13-15,6 2-4 16,3-3-10-16,6 2-13 16,6 2-4-16,0-1-52 15,6 0-61-15,14-1-41 16</inkml:trace>
  <inkml:trace contextRef="#ctx0" brushRef="#br0" timeOffset="7945.01">28439 3364 665 0,'0'0'0'16,"0"0"-9"-16,0 0-37 16,0 0 36-16,-18 96 10 15,0-47 20-15,5 1-15 16,0-7-2-16,6-9 10 16,6-10-13-16,1-8-6 0,0-10 6 15,0-4 3-15,0-2 2 16,0 0 9-16,9-17 39 15,7-8-25-15,-1-12-24 16,2-5-1-16,-1-8-3 16,-1 0-5-16,4 3 5 15,-1 12-1-15,0 11 7 16,-3 11 5-16,1 7 5 16,-2 6-16-16,4 0 0 15,0 10-8-15,0 7 2 16,-6 3 3-16,-4-2-5 15,-6-2 3-15,-2-1-7 0,0-5 5 16,-15-2-4 0,-2 0-7-16,-5-5-21 0,3-3 15 15,5 0 13-15,5 0 7 16,5 0-4-16,4 0-1 16,0 0 0-16,4 3-35 15,13 4 19-15,4 4 22 16,4 4 6-16,2 3 14 15,-3 7-17-15,0 3 0 16,-5 1 4-16,-7-2-4 16,-6-2 0-16,-6-2-1 15,0-2-2-15,-10-1-17 16,-10-3 20-16,-2-4-10 16,-5-5 10-16,-3-4 6 0,0-2 2 15,0-2-8-15,5 0 4 16,1-5 5-16,6-7-9 15,5-3-22-15,2-2-31 16,8-2 16-16,3 1-219 16</inkml:trace>
  <inkml:trace contextRef="#ctx0" brushRef="#br0" timeOffset="8611.54">28863 3584 353 0,'0'0'25'16,"0"0"-15"-16,0 0 116 16,0 0-37-16,0 0-27 15,0 0 4-15,52-16-55 16,-42 2 25-16,1-2-4 15,-4-3-15-15,-1 1-8 0,-4 1-9 16,-2 4 8 0,0 5-15-16,0 5 7 0,0 3-19 15,-9 1 15-15,-11 20 4 16,0 10 0-16,0 6-2 16,5 0 0-16,11-3-3 15,4-4 2-15,0-5 3 16,6-5 2-16,15-3 0 15,7-7 10-15,6-4-1 16,7-6-7-16,2 0-8 16,-1 0-1-16,-2-9-63 15,-3-11-49-15,-7-10-19 16,-9-5-149-16</inkml:trace>
  <inkml:trace contextRef="#ctx0" brushRef="#br0" timeOffset="8910.94">29230 3468 428 0,'0'0'48'0,"0"0"2"15,0 0-10-15,0 0-39 16,0 0 6-16,0 0-7 16,-60 25 5-16,51-5-15 15,4 1 4-15,5 1-8 16,0-2 4-16,2 0 10 16,15 1-7-16,3 0 7 15,4-3-40-15,0 0 34 16,-4-1 3-16,-6-1-18 15,-6-2-19-15,-7 0-25 16,-1-4 25-16,0 2-14 0,-16-6 17 16,-2-2 37-16,-3 0 53 15,2-4 10-15,1 0-14 16,2 0 25-16,4 0-12 16,2-2-23-16,2-10-25 15,8-2-14-15,0-4-80 16,4-5-74-16,16-2-138 15</inkml:trace>
  <inkml:trace contextRef="#ctx0" brushRef="#br0" timeOffset="9129.85">29509 3348 631 0,'0'0'0'0,"0"0"-1"0,0 0 1 15,0 93 41-15,0-46-6 16,-3 4-8-16,-3 2 21 16,0 1-45-16,-1-5 4 15,2-7-7-15,-1-10 2 16,0-10-10-16,-3-6-74 16,-4-10-80-16,2-6-224 15</inkml:trace>
  <inkml:trace contextRef="#ctx0" brushRef="#br0" timeOffset="9247.85">29480 3656 536 0,'0'0'52'0,"0"0"-48"15,0 0 48-15,91-20-18 16,-58 20-34-16,6 0-7 16,-6-1-69-16</inkml:trace>
  <inkml:trace contextRef="#ctx0" brushRef="#br0" timeOffset="9665.58">30009 3261 638 0,'0'0'0'0,"0"0"-6"16,0 0 6-16,0 0 0 15,0 0-4-15,0 0-4 16,30 21 10-16,-30 14-2 16,0 11 10-16,-22 11 4 15,-11 12 44-15,-8 8-41 16,-1-4-6-16,2-5 5 16,3-9-11-16,12-8-2 15,8-5-3-15,9-9-11 16,8-9 8-16,0-10-52 0,8-9 17 15,15-7 37 1,6-2-26-16,2-4 17 0,2-17 8 16,-2-5 2-16,-4-4 0 15,-9 0 0-15,-8 4 0 16,-8 4 26-16,-2 8-6 16,0 1 12-16,-15 5-23 15,0 2-9-15,-1 1 0 16,2 4-25-16,4-1-52 15,6-1-111-15</inkml:trace>
  <inkml:trace contextRef="#ctx0" brushRef="#br0" timeOffset="9885.34">30182 3585 681 0,'0'0'0'0,"0"0"-7"16,0 0 7-16,-10 97 6 16,6-62 2-16,0-1-8 15,4-6 0-15,-2-9 1 16,2-4 3-16,0-7-8 16,0-6-42-16,0-2-88 15,0-9-346-15</inkml:trace>
  <inkml:trace contextRef="#ctx0" brushRef="#br0" timeOffset="10034.07">30202 3419 835 0,'0'0'0'0,"0"0"-29"15,0 0 10-15,0 0-47 16,0 0-38-16,0 0-428 15</inkml:trace>
  <inkml:trace contextRef="#ctx0" brushRef="#br0" timeOffset="10363.29">30399 3491 618 0,'0'0'49'0,"0"0"-49"15,0 0-2-15,0 0 2 16,39 88 21-16,-30-51-21 16,-6-5 0-16,-3-3-1 15,0-10-13-15,0-6 10 16,-3-8 2-16,-3-4-4 16,5-1 6-16,-1 0 7 15,2 0 20-15,0 0 63 16,0-8-28-16,0-7-54 15,0-4 28-15,3 0-23 16,7-1 9-16,0 0-22 0,0 1 4 16,2 3 0-16,0 4-4 15,0 2-38-15,1 3-64 16,5-1-94-16,0 0-253 16</inkml:trace>
  <inkml:trace contextRef="#ctx0" brushRef="#br0" timeOffset="10689.23">30663 3473 625 0,'0'0'33'0,"0"0"-28"0,0 0-10 15,0 0 2 1,0 0 3-16,0 0 5 0,-58 42-5 16,47-25-22-16,6 3 20 15,3 2-31-15,2 2 19 16,0 3-9-16,8-1 15 15,7-3-5-15,-2 1-20 16,0-5-4-16,-8-2 36 16,-5-5-37-16,0-4 0 15,-1 0-18-15,-13-4 56 16,1-1 71-16,-1-2-11 16,-1-1 22-16,2 0-8 15,0 0-34-15,1 0 2 16,2 0-34-16,2-7-5 15,2-3-6-15,3-4-30 0,3-5-109 16,0-7-329-16</inkml:trace>
  <inkml:trace contextRef="#ctx0" brushRef="#br0" timeOffset="10980.61">30644 3530 468 0,'0'0'12'0,"0"0"-6"16,0 0 17-16,-24 87 12 15,21-62-18-15,-1 1 1 16,1-2-18-16,-2-5 2 0,2-3 2 16,2-8-3-16,-1-4-1 15,2-1 0 1,0-3-10-16,0 0 10 0,0 0 0 15,9 0 4-15,3 0 17 16,6-1-20-16,4-2-1 16,4 3 2-16,5 0 0 15,5 0-4-15,0 0-23 16,-7 3-224-16</inkml:trace>
  <inkml:trace contextRef="#ctx0" brushRef="#br0" timeOffset="23544.87">12262 5284 28 0,'0'0'14'15,"0"0"-8"-15,0 0-6 16,0 0 7-16,0 0-1 16,0 0 5-16,0 0-5 15,0 2 20-15,0-2 43 16,0 0 1-16,0 0-31 15,0 0 2-15,0 0 7 0,0 0-10 16,0 0-4-16,0 0-24 16,-2 0 25-16,2 0-25 15,-1 0 1 1,-1 0 1-16,1 0-4 0,-1 0 11 16,2 0-11-16,-1 0-6 15,1 0 13-15,0 0-15 16,0 0-5-16,0 0 3 15,0 0 2-15,0 0-3 16,0 0-5-16,0 0 8 16,0 0-7-16,1 3 17 15,8-1-9-15,8 1 5 16,2 0-4-16,7 0 7 0,3-2 1 16,1 1-7-16,2 1 15 15,-3 0-18-15,1-2 0 16,-3 2 0-16,-2-2 1 15,-1 1 1-15,-3-1-2 16,6 0 0-16,3 1 1 16,6-1 1-16,8 1-2 15,4-2 2-15,6 5 0 16,-2 1-2-16,-1-1 0 16,-2 1 0-16,5-2 5 15,-2 2-4-15,0-2-2 16,0-3 2-16,-5 2-1 15,-3-1 2-15,-3-2-2 16,-5 0 0-16,-2 0-1 0,2 0 1 16,1 0 0-16,2 0 4 15,4 0 4-15,6 0-1 16,5 0-7-16,1 0 2 16,5 0 15-16,1 0-17 15,0 0 0-15,2 0 5 16,-2 0-5-16,-1 0 2 15,-2 0-2-15,-4 2 3 16,-1 0-3-16,-2-1 0 16,4-1 0-16,3 0 1 15,4 2 4-15,-1-2-4 16,0 0-2-16,-1 0 3 16,-4 0 8-16,1 0-8 15,-2 0 0-15,2 0 3 16,-2-2-1-16,0-1-4 0,-1 3-1 15,-2 0 1-15,0 0 4 16,-3 0-1-16,-2 0-5 16,-5 0 4-16,-2 0 1 15,-9 0-3-15,-6 0-1 16,-6 0 1-16,-5 0 5 16,-2 0-5-16,-3-1-1 15,0 0 1-15,-3 1 1 16,-3 0-1-16,-1 0-1 15,-1 0 1-15,-1-2 8 0,0 2-6 16,0 0-2-16,0 0 9 16,0 0-4-16,0 0 1 15,0-2-6-15,0 2 1 16,0 0 8-16,0 0-9 16,0 0 3-16,0 0 20 15,0 0-13-15,0 0-5 16,0 0-5-16,0 0 7 15,0 0-8-15,0 0 1 16,0 0 0-16,0 0 0 16,0 0 0-16,0 0 0 15,0 0 0-15,0 0 4 16,0 0 3-16,0 0-7 16,0 0 0-16,0 0 5 0,0 0-5 15,0 0-2-15,0 0 0 16,0 0 2-16,0 0-12 15,0 0 12-15,0 0 0 16,0 0 8-16,0 0-8 16,0 0 0-16,0 0 0 15,0 0 1-15,0 0 4 16,0-1-5-16,0 1 0 16,0 0 17-16,0 0-17 15,0 0 11-15,0 0-11 16,0 0 2-16,0 0-2 15,0 0 0-15,0 0 0 16,0 0 0-16,0 0 0 0,0 0 0 16,0 0 0-16,0 0 0 15,0 0 0-15,0 0 0 16,0 0 0-16,0 0 7 16,0 0-7-16,0 0 0 15,0 0-3-15,0 0 8 16,0 0-10-16,0 0 7 15,0 0-4-15,0 0 2 16,0 0 0-16,0 0 3 16,0 0-3-16,0 0 0 15,0 0 16-15,0 0-16 16,0 0 0-16,0 0 1 0,0 0 3 16,0 0-4-16,0 0 0 15,0 0 0-15,0 0 3 16,0 0-3-16,0 0 0 15,0 0 2-15,0 0-1 16,0 0 3-16,0 0-4 16,0 0 5-16,0 0 4 15,0 0-7-15,0 0-2 16,0 0 2-16,0 0 3 16,0 0-6-16,0 0 1 15,0 0 0-15,0 0 7 16,0 0-7-16,0 0-2 15,0 0 2-15,0 0 0 0,0 0 1 16,0 0-1-16,0 0 4 16,0 0 2-16,0 0-6 15,0 0-2-15,0 0 0 16,0 0 4-16,0 0 0 16,0 0-2-16,0 0-22 15,0 0 13-15,0-1-69 16,-3-5-85-16,0 0-212 15</inkml:trace>
  <inkml:trace contextRef="#ctx0" brushRef="#br0" timeOffset="30382.38">3858 6813 180 0,'0'0'0'16,"0"0"-91"-16,0 0 91 15,0 0 92-15,0 0-92 16,0 0-3-16,0 0-9 16,0 0 12-16,0 0 13 15,0 0 0-15,0 0 26 16,3 0 9-16,4 0 10 16,4 0 0-16,2 0-21 15,2 0-24-15,3 0 2 16,6 0-9-16,1 0-6 15,2 0 10-15,7 0-10 16,5 0 0-16,9 0 3 16,11 0 11-16,9 0-12 0,5 0-2 15,4 0 0-15,-5 0 5 16,1 0-5-16,-6 0 0 16,0 0 1-16,-1 3-1 15,-3-1 2-15,-5 2-2 16,-3-4 0-16,-4 0 4 15,-2 0-3-15,-4 0-2 16,4 0 1-16,0 0 0 16,-1 0 4-16,3-3-4 15,-3 1 0-15,1 1 4 16,-2-2-4-16,1 3-1 16,3 0 1-16,0 0 0 15,2 0 4-15,-2 0-4 0,0 0-3 16,-2 0 0-16,5 0 3 15,-2 0 0-15,5 0 1 16,1 0 0-16,0 0 1 16,2 0-2-16,-4 0 0 15,-1 3 0-15,-2-1 0 16,-1 2-2-16,0 1 2 16,-2-1 2-16,0 0 2 15,-1 0-4-15,-2-1 0 16,0-2-11-16,3 3 14 0,3-4-6 15,4 1 6 1,6-1-1-16,1 0-2 0,0 0-1 16,2 0 1-16,-4 0 0 15,3 0 0-15,-3 0 0 16,1 0-1-16,1 0 2 16,-3 2-2-16,-1 1 0 15,0 0 1-15,-1 0 4 16,1-2-4-16,1 2 3 15,-1 0-3-15,-1 0 0 16,-2 1 2-16,1-1-7 16,-1 0 10-16,0 0-7 15,1 0 5-15,-3 0-3 16,-3 1 0-16,-5 0 0 16,2-3 1-16,0-1-1 0,-1 0 0 15,2 0 3-15,-2 0-3 16,0 0 0-16,-3 0 0 15,-2 0 2-15,-3 0-2 16,-2 0 0-16,-4 0 0 16,0 0 2-16,0 0-2 15,-1 3-5-15,0 0 5 16,4 0 3-16,4-2-3 16,5 1 0-16,2-2 0 15,4 0-1-15,0 0 4 16,2 1-3-16,4-1 0 15,3 0 0-15,5 0 0 0,2 0 0 16,-1 1 0 0,1-1 5-16,2 0-5 0,4 0 0 15,-2 0 2-15,7 0 0 16,-3 0 4-16,-1 0-6 16,4 0 0-16,-2 2 7 15,-2 1-2-15,0-1-6 16,2 2 1-16,1-2 0 15,5 2 5-15,5-1-5 16,-1 0 0-16,-2-1 3 16,-3 0-3-16,0-1 0 15,0 2 6-15,-4 0-6 16,-5 0 6-16,1-2-6 16,-2 3 0-16,-3-2-3 0,2 2 8 15,-1-2-6-15,-1 2 1 16,1-2 0-16,0-2 7 15,2 4-7-15,0-3 0 16,-1 2-3-16,-5-3 3 16,-2 0 0-16,2 0 2 15,1 0-2-15,3 0 5 16,-2 0-5-16,0 0 0 16,-1-1-1-16,0 1 2 15,1 0-1-15,1 0 12 16,-2 0-11-16,-1 0 1 0,0 0-2 15,-2 0 0 1,4 0 1-16,-1 0-1 0,-3 0 0 16,-4 1-2-16,-5 1 4 15,-4-1-3-15,1-1 1 16,2 0 0-16,0 0 1 16,1 0-1-16,0 0 0 15,0 0-1-15,-2 0 3 16,2 0-2-16,2-1 0 15,-1-2 2-15,-1 0-1 16,-5-1-1-16,-4 2 0 16,-9 0-3-16,-1 0 3 15,-6 0-8-15,0 2-9 16,1 0 17-16,-4-2-5 0,1 2 5 16,2-3-6-16,1 2 1 15,-1-1 5-15,2-1 0 16,-3 0 0-16,0-1 0 15,-1-3 2-15,0 1-2 16,2-3 0-16,1 3 3 16,2-1 1-16,5-1 0 15,2 4-4-15,3-2 0 16,4 3 6-16,0-2-6 16,0 1 0-16,0 1 0 15,1-1 7-15,0 0-4 16,-3 0-3-16,2 2 3 15,0-4 10-15,2 1-13 16,1-1 2-16,0 0-1 0,2 1 2 16,1 1-3-16,0-1 0 15,4 1 2-15,1 2 0 16,3-1-2-16,0 1 0 16,-3 1 3-16,-4-2 1 15,-9 0-1-15,-5 1-3 16,-1 0 1-16,-5 0-3 15,-1 1 2-15,-3 1 0 16,-2 0-3-16,-7 0 7 16,0 0-4-16,-5 0 0 15,-5 0 2-15,-4 0-1 16,-2 0-1-16,-4 0 0 16,1 0 1-16,-2 0 1 0,0 0 7 15,0 0-9-15,0 0 0 16,0 0 15-16,2 0-15 15,1 0 0-15,0 0 0 16,4 0 1-16,-1 0 0 16,0 0-1-16,2 0 0 15,-2 0 0-15,3 0 0 16,2 0-1-16,2 0 1 16,-1 0 5-16,1 0-4 15,3 0-1-15,0 0 0 16,-1-1-3-16,3 1 3 15,-2 0 0-15,4-2 2 16,-4 0-1-16,2 2-1 0,0 0 0 16,-3 0 0-1,4 0 1-15,-1 0-1 0,3 0-1 16,1 0 0-16,-2 0 2 16,-1 0-1-16,-3 0 0 15,-2 0 0-15,-2 0-7 16,-5 0 7-16,-2 0 0 15,-4 0 1-15,-1 0-1 16,0 0 0-16,0 0-2 16,0 0 2-16,0 0-4 15,0 0 4-15,0 0 0 16,0 0 2-16,0 0-1 0,0 0-1 16,0 0 0-1,0 0 0-15,0 0-5 0,0 0 10 16,0 0-5-16,0 0 3 15,0 0-3-15,0 0 0 16,0 0-2-16,0 0 4 16,0 0 10-16,0 0-12 15,0 0 0-15,0 0 8 16,0 0-6-16,0 0-1 16,0 0 1-16,0 0 0 15,0 0 21-15,0 0-21 16,0 0-1-16,0 0 6 15,0 0-7-15,0 0 0 16,0 0-7-16,0 0 7 16,0 0 0-16,0 0 2 0,0 0-2 15,0 0 4-15,0 0-3 16,0 0-1-16,0 0 0 16,0 0 0-16,0 0 7 15,0 0-7-15,0 0-1 16,0 0 1-16,0 0 2 15,0 0 1-15,0 0-6 16,0 0 6-16,0 0-11 16,0 0 11-16,0 0-6 15,0 0 6-15,0 0-3 16,0 0 0-16,0 0-22 16,0 0-37-16,0 0-23 0,-4-6-399 15</inkml:trace>
  <inkml:trace contextRef="#ctx0" brushRef="#br0" timeOffset="40346.6">12444 4014 210 0,'0'0'0'15,"0"0"0"-15,0 0 50 16,0 0 23-16,0 0 34 15,0 0-67-15,0 0-20 16,-9-29 29-16,6 26-31 0,0 0-11 16,-4 0-4-16,1 0 0 15,-5 1-3-15,-2 2 0 16,-4-2 8-16,-2 2-11 16,-1 0 3-16,1 0 0 15,-2 0 16-15,3 0 1 16,2 0-17-16,1 0 7 15,0 0-5-15,4 0 9 16,0 0-11-16,0 2 0 16,-1 3 7-16,-3 4-4 15,0 1-3-15,-4 1 0 16,1 1 2-16,-3 2 20 16,2-2-22-16,2-1 3 15,0-1 9-15,0 2-11 16,-1 0-1-16,-1 1 8 0,2-1-7 15,1 2 13-15,1 0-13 16,3 0-1-16,-1 1 14 16,1 0-14-16,-5 6-1 15,1 0-1-15,-5 1 4 16,3 5-3-16,2-1 1 16,-2 2 0-16,3 0 10 15,0-3-4-15,3 0-6 16,0 0 14-16,2-2-13 15,1-2 15-15,1 2-9 16,-1-1-6-16,5 3 31 0,1 0-30 16,0 2-1-16,1 1-1 15,1 3 8-15,-1 2-6 16,2-2-2-16,0 0 0 16,0-4 12-16,0-2-12 15,0-3 0-15,0-5 1 16,0-1 5-16,0 0 2 15,0-1-8-15,0-1 0 16,0-1 14-16,0 2-14 16,0-2-1-16,2 3-7 15,4 2 16-15,0 0-10 16,4 2 2-16,-1 3 0 16,3-1 17-16,0 2-17 0,-3-1 1 15,3 0-3-15,0-3 14 16,-2 0-14-16,-2-4 2 15,5-1-2-15,-4-3-6 16,0 2 9-16,1-2-2 16,3 1 0-16,0 0 1 15,0-1 12-15,1 3-12 16,2-2 0-16,-2 1 9 16,2-2-9-16,-1 2 0 15,0-3-4-15,0 2 10 16,4-2-15-16,-4-3 9 15,0 3 0-15,2-4 5 16,-3 0-3-16,0-2-3 0,2 0 1 16,-1-1 0-16,0 0 2 15,3-1-2-15,0 1 0 16,1 1 4-16,-1-1-2 16,1 0-2-16,1 2 0 15,-1-3 1-15,-1 0-4 16,-3 2 3-16,3 1 0 15,-1 0 9-15,0-1-9 16,0 2-3-16,2-1-1 16,0-2 8-16,0 0-3 15,0-1-1-15,2-2 0 16,-2 1 2-16,-1-2-2 0,-1 1-2 16,-3-1-2-16,0 0 8 15,1 0 2 1,-3 0-6-16,2 0 0 0,0 0 3 15,4 0-3-15,0 0 0 16,3 0-3-16,-2 0 6 16,4 0-2-16,-3-1-1 15,-3-2 0-15,2 1 1 16,-4 0-1-16,-3 0-2 16,2 1-2-16,-3-2 4 15,0 0 7-15,-2-1-7 16,4 1 0-16,-2 1-1 15,-1-3 1-15,2 3 0 0,2-3-5 16,-3 1 11 0,0 0-6-16,1-2 0 0,1 0 0 15,2 0-5-15,0-3 8 16,2 1-3-16,-1 0 0 16,-3 2 4-16,2-2-3 15,-1 3-1-15,-1-1 0 16,-4 1-1-16,2 2 1 15,-1-2-2-15,0 0 1 16,1-1 1-16,2 0-1 16,-1-1 1-16,1 0 0 15,0-1 1-15,-3-1-1 16,2-1-1-16,-2 1-1 16,-2 0 4-16,4-1-1 15,-2-2-1-15,1 1 0 0,2 0 1 16,-2 0-1-16,-1 0-4 15,-1-1 1-15,0 1 6 16,-2 0-2-16,2 0-1 16,0 0 0-16,0-1 5 15,-1 0-5-15,0-2 0 16,0 2-6-16,0-2 14 16,-2 1-12-16,1-1 4 15,0-1 0-15,1 2 2 16,-2-1-2-16,6 0 0 15,-5 1-3-15,1 0 12 16,-1-3-17-16,0 2 8 0,-1-2 0 16,1-4 9-1,-1 1-9-15,0-1 0 0,1 3-2 16,-3-2 5-16,1 0-9 16,1-4 6-16,-2 3 0 15,1-3 9-15,-1 1-9 16,1 2 0-16,-2 1 0 15,-2-3 1-15,2 1 0 16,0-3-1-16,2-2 0 16,-4 3 9-16,1-4-9 15,-2-1-3-15,0 1 0 16,0-1 3-16,0 0 10 0,0 3-10 16,0 0 0-16,0 2 3 15,0 2-3-15,0 0-1 16,0 3-1-16,0-4 4 15,0 2-5-15,-6-4 3 16,0 2-1-16,-3-1-5 16,-3 0 6-16,3 4 0 15,-2 0 1-15,1-1 8 16,3 3-9-16,-1-1 0 16,0 3 0-16,1 1 11 15,1 2-11-15,-1-1 0 16,1 2-3-16,-3 0 5 15,0 1-8-15,1 2-9 16,1 0 15-16,-5-1 7 16,0 4-6-16,3-2-1 0,-4 1 0 15,-1 1 1-15,1 0-6 16,-2 1 5-16,-4 0 0 16,0-1 1-16,-3 2-1 15,-3-1 0-15,0 0-7 16,-2 0 15-16,3-1-4 15,-2 1-4-15,1 0 0 16,3 0 1-16,-2 2-1 16,7-3-2-16,0 1 1 15,1 1 1-15,3 0 3 16,0 2-3-16,-5 1 0 0,0 0-1 16,-3 0 1-1,-4 0-2-15,-2 0-2 0,4 0 8 16,-2 0-3-16,0-2-1 15,1 2 0-15,-3-1 1 16,-1 1-1-16,1 0 0 16,-5 0 0-16,0 0 3 15,3 0-3-15,-1 0 0 16,0 0 0-16,1 1 0 16,0 2 0-16,4 1-1 15,6 1-1-15,4-3 4 16,3 4-6-16,1 2 2 15,1 3-51-15,-2 2 21 16,0 5-52-16,-3 1 9 0,3 4-1 16,2-1-38-1,4 1-124-15,0-3 0 0</inkml:trace>
  <inkml:trace contextRef="#ctx0" brushRef="#br0" timeOffset="46004.3">1699 12141 458 0,'0'0'0'0,"0"0"0"16,0 0 64-16,0 0-25 15,0 0-25-15,0 0-14 16,0 0-7-16,-6 24 7 16,6 11 29-16,0 6-17 15,0 5 45-15,0-3-28 16,0-5-21-16,0-5-5 15,3-6 5-15,6-9-1 16,-2-6-7-16,-2-6 0 16,2-5-7-16,-2-1 7 15,-2 0 0-15,0 0 10 16,-3-19 21-16,0-9 7 16,0-13-38-16,0-4 0 0,0-4 7 15,-9 5-6 1,0 2-1-16,4 4 3 0,4 7 3 15,1 5-8-15,0 2 2 16,0 8 0-16,0 1-6 16,9 7 6-16,3 2-9 15,1 4-12-15,4 2-11 16,-4 0 31-16,-4 16-23 16,3 8 4-16,1 3 13 15,-4 3 14-15,-1 4-1 16,2 0-6-16,1 1 1 15,-1-1 12-15,2 0-13 0,0-3 0 16,-1-3 2 0,2-3 2-16,-4-2-4 0,0-3 0 15,-2-3-2-15,-4-2 1 16,0-5-75-16,-3-4-66 16,0-5-295-16</inkml:trace>
  <inkml:trace contextRef="#ctx0" brushRef="#br0" timeOffset="46177.44">1784 12319 658 0,'0'0'0'0,"0"0"8"0,0 0-8 15,0 0 0-15,0 0 3 16,0 0-8-16,55-14-42 15,-46 14-64-15,-4 0-253 16</inkml:trace>
  <inkml:trace contextRef="#ctx0" brushRef="#br0" timeOffset="46522.49">1997 12194 126 0,'0'0'456'0,"0"0"-456"15,0 0 0-15,0 0 43 16,97-23-43-16,-76 39-12 0,-7 11 0 16,-1 0 12-16,-4 3 21 15,-6-2-18-15,0-5 8 16,-3-6-4-16,0-6-1 16,0-7-4-16,0-2 12 15,3-2-12-15,-3 0 23 16,0-2-13-16,0-11 2 15,-3-6-3-15,-3-3-9 16,3-1 3-16,1-1-5 16,2-1 1-16,0 3 11 15,0 0-12-15,5 6 0 16,7 3-3-16,-2 5 3 0,-2 5-21 16,1 3-60-1,0 0-11-15,1 1-32 0,-2 5-280 16</inkml:trace>
  <inkml:trace contextRef="#ctx0" brushRef="#br0" timeOffset="46869.77">2308 12137 60 0,'0'0'296'0,"0"0"-282"15,0 0-18-15,0 0 4 16,0 0 0-16,-36 73 11 15,36-57-7-15,0-3-4 0,1-5-5 16,10-8 5 0,2 0 1-16,4 0 18 0,0-6-2 15,-3-11 11-15,1-3-24 16,-5-1 0-16,-2-1 5 16,-5 0-4-16,-3-2 2 15,0 6-7-15,0 5 2 16,0 7 8-16,0 6 68 15,0 0-52-15,0 0-26 16,0 13 2-16,0 11-5 16,0 11 3-16,7-1 0 15,-1 0 11-15,6-1-11 16,3-6-1-16,-3-9-81 0,6-11-212 16</inkml:trace>
  <inkml:trace contextRef="#ctx0" brushRef="#br0" timeOffset="47287.32">2660 12035 499 0,'0'0'0'16,"0"0"0"-16,0 0 22 16,0 0-1-16,0 0-21 15,-53 104 5-15,46-71 0 16,6-3-3-16,1-5-2 15,0-6-1-15,1-7-14 16,11-6-14-16,0-6 7 0,3 0 16 16,1-11 6-1,5-14 18-15,1-9-11 0,-5-3-5 16,-1-6 9-16,-8-2-4 16,-5-3-6-16,-3 2-1 15,0-1 8-15,-14 8-1 16,-2 9 0-16,1 10-7 15,2 10 37-15,5 7-37 16,2 3-14-16,3 11 14 16,-1 18 14-16,4 11-11 0,0 7-3 15,0 6 5 1,0-1 3-16,4 0 11 16,2-7-19-16,5-7-5 0,-2-5 5 15,1-8-7-15,-1-8-60 16,2-8-109-16</inkml:trace>
  <inkml:trace contextRef="#ctx0" brushRef="#br0" timeOffset="47640.4">2915 12158 419 0,'0'0'4'15,"0"0"-8"-15,0 0 9 0,79-17-5 16,-33 6 62 0,12-7-27-16,6-4-3 0,13-4 12 15,6-4-11-15,5-1 18 16,3 0-28-16,-3 2-21 16,-7 4 15-16,-4 3-17 15,-11 4 0-15,-11 4 0 16,-13 6 2-16,-15 3-9 15,-15 4 4-15,-9 1 3 16,0 0-4-16,-3-1 4 16,0 1 0-16,0 0 10 15,0 0-5-15,0 0-5 16,0 0-1-16,0 0-22 16,0 0 1-16,0 4-14 0,0 3-36 15,0-1-192-15</inkml:trace>
  <inkml:trace contextRef="#ctx0" brushRef="#br0" timeOffset="48390.98">4322 11839 382 0,'0'0'8'0,"0"0"29"16,0 0 41-16,0 0-68 16,0 0-10-16,0 0 0 15,40 61 5-15,-28-24 34 16,4-2-36-16,-4-6 1 16,-1-8-1-16,-4-6 1 15,-4-7-2-15,0-6-2 16,-3-2 0-16,0 0 31 15,0-8-19-15,0-13-12 16,0-6-17-16,-10-4 16 0,2-1-4 16,1 1-8-16,-1 0-9 15,3 2 20-15,3 6-1 16,2 3 3-16,0 2 1 16,7 4 3-16,10 2 2 15,10 1-6-15,4 3 0 16,2 0 19-16,0 4-18 15,-2 4 3-15,-6 0-4 16,-7 6 2-16,-1 9-9 16,-4 5 7-16,-4 1 0 15,0 5 4-15,3 0-3 16,-3 1 8-16,1-1-4 16,5-3-5-16,-1 1-4 0,2-4-38 15,-1-3-95-15</inkml:trace>
  <inkml:trace contextRef="#ctx0" brushRef="#br0" timeOffset="48802.11">4959 11883 469 0,'0'0'0'16,"0"0"10"-16,0 0-10 15,0 0 26-15,127-32 11 16,-66 21 2-16,9-3-12 16,6-1 23-16,2 1-35 15,-4 0-13-15,-7 1 4 16,-10 3-6-16,-14 1 3 0,-13 4-3 16,-12-1 0-16,-6 2-9 15,-3 1 9-15,-2 1-1 16,1 2-6-16,1 0-38 15,1 0-12-15,-4-3-193 16</inkml:trace>
  <inkml:trace contextRef="#ctx0" brushRef="#br0" timeOffset="49475.36">6030 11469 615 0,'0'0'0'16,"0"0"-46"-16,0 0 40 15,0 0-13-15,0 0 19 16,3 103 4-16,-3-59 2 16,0-4 21-16,0-7-23 15,0-10 6-15,0-10-4 16,0-7-4-16,0-5 9 15,0-1 4-15,0 0-9 16,0-6 21-16,0-15-23 16,3-12-3-16,-3-5-1 15,0-6-2-15,0-2-10 16,0-2-17-16,-3-1 16 0,3 8 8 16,0 6 5-16,3 9 0 15,21 12-5-15,4 7 12 16,11 7-13-16,0 1 6 15,0 20 0-15,-9 8-8 16,-11 0 8-16,-13 0-6 16,-6-5-19-16,0-3 16 15,-17-3 9-15,-11-2 1 16,-2-6 5-16,-1-1-12 16,7-4-4-16,9-2 10 15,9-2 2-15,6-1-2 16,0 0-54-16,13 0 14 15,7 0 40-15,7 0 12 16,0 0-10-16,-2 3-2 0,2 1 3 16,-9 2 6-16,0 8-5 15,-8 0-4-15,-1 2 0 16,-6 3 6-16,-3 2-3 16,0 1-6-16,0 3 3 15,-12-1 0-15,-1-1 7 16,-2-8-7-16,1-3 7 15,4-2-2-15,-2-6-5 16,0 0 0-16,3-4 4 16,-3 0 5-16,2 0-18 15,-1-12-5-15,4-4-90 16,5-4-93-16</inkml:trace>
  <inkml:trace contextRef="#ctx0" brushRef="#br0" timeOffset="49831.97">6370 11475 629 0,'0'0'0'15,"0"0"22"-15,0 0-38 16,0 0 25-16,0 0-9 16,0 0 13-16,28 93-3 15,-17-74-5-15,4-7-5 16,-3-5 0-16,-5-5 5 15,1-2-1-15,1 0 4 0,0-11 11 16,1-5-4 0,-1 0-8-16,-3 1-7 0,-3 2 0 15,-3 6 3-15,0 3 3 16,0 4-6-16,0 0 0 16,0 0-7-16,0 0 2 15,0 0-13-15,3 8 9 16,5 6 6-16,0 2 5 15,1 1-2-15,-1-3 0 16,-2-3 0-16,4-1-36 16,1-8-101-16,1-2-289 15</inkml:trace>
  <inkml:trace contextRef="#ctx0" brushRef="#br0" timeOffset="50057.74">6685 11403 482 0,'0'0'11'0,"0"0"23"16,0 0-16-16,0 0 23 16,0 0-31-16,0 0 35 15,-69 86-27-15,66-54-14 16,3 0 0-16,0-2 3 16,6-5-14-16,8-7-5 15,10-7 12-15,4-8 3 16,6-3-3-16,9-7-24 15,1-16-61-15,-7-4-104 16</inkml:trace>
  <inkml:trace contextRef="#ctx0" brushRef="#br0" timeOffset="50458.93">6897 11147 128 0,'0'0'397'16,"0"0"-380"-16,0 0-17 15,0 0 0-15,0 0 47 16,4 76 7-16,2-24-38 16,-1 4 13-16,-1-3-25 15,-4-3-2-15,3-11-1 16,-3-9 3-16,3-11 0 0,-1-8-4 16,-2-7 0-1,1-4-1-15,1 0 5 0,-2 0-4 16,1-13 11-16,1-8-11 15,1-6 0-15,1-2-9 16,-1 4 9-16,4 4 2 16,-1 3-2-16,-1 4 0 15,4 4 5-15,1 4 7 16,1 4-5-16,1 2-7 16,6 0 0-16,-3 15 6 15,-2 5-1-15,-4 2-4 16,0 1 3-16,-3 1-2 15,-3-4 2-15,1-2-4 16,-1-5-62-16,3-5-7 16,2-8-84-16,-1 0-180 0</inkml:trace>
  <inkml:trace contextRef="#ctx0" brushRef="#br0" timeOffset="50825.13">7173 11269 491 0,'0'0'44'15,"0"0"-44"-15,0 0 19 16,0 0-6-16,0 0 33 16,-39 82-21-16,30-47-4 15,2-3-14-15,4-3-4 0,3-7-3 16,0-7 0 0,0-5-10-16,0-4 9 0,10-6 1 15,3 0 2-15,4-6 8 16,1-13 12-16,-3-3-22 15,-2-5 2-15,-7 5 11 16,-4 0-9-16,-2 2 0 16,0 5-1-16,0 9 2 15,0 4 22-15,0 2 8 16,0 0-35-16,0 0-6 16,0 7-20-16,4 11 26 15,1 0 4-15,2 0 6 16,-1-3-5-16,0 0-5 15,2-5-12-15,-2-3-12 16,1-3-69-16,-1-4-68 0,-2 0-109 16</inkml:trace>
  <inkml:trace contextRef="#ctx0" brushRef="#br0" timeOffset="51392.42">7301 11329 239 0,'0'0'70'0,"0"0"4"16,0 0 1-16,0 0-51 15,0 0 25-15,0 0-18 16,41 17 9-16,-30-1-5 16,0-2-7-16,-5-4-14 15,1-3-14-15,-7-4 0 0,3-3 8 16,-3 0-5-16,0 0 1 16,3 0 39-1,-1-7 22-15,2-9-46 0,2-2-19 16,0-2 0-16,3 3 3 15,-3 5-3-15,-3 2-24 16,3 4-37-16,-1 0-7 16,2 4-30-16,0-2-51 15,1 2-61-15,-4-2 109 16,1 0 101-16,-5 0 15 16,3-3 153-16,-3 3 2 15,0 2-57-15,0 2-34 16,0 0-41-16,0 0-38 15,0 0-11-15,0 0 8 0,-3 6 3 16,0 3 6 0,3 0-1-16,0-2-5 0,0 3-16 15,0-2 11-15,0 1 5 16,6 3-5-16,9-2-2 16,0 2 4-16,4-4 1 15,-4 2-24-15,0 0 10 16,-8-3 11-16,-2 2-6 15,-5-2 0-15,0-1 6 16,0-2 1-16,0 2 1 16,-3-2 6-16,-12 2 28 15,-6-2-4-15,0-3-17 0,2-1-4 16,-1 0-8 0,7 0 2-16,3-10-41 0,7-7-58 15,3-8-179-15</inkml:trace>
  <inkml:trace contextRef="#ctx0" brushRef="#br0" timeOffset="51607.12">7665 11043 616 0,'0'0'0'15,"0"0"-14"-15,0 0 14 16,6 75 70-16,-4-29-19 15,-2 2-26-15,0 0-10 16,0-5-10-16,0-7-5 0,0-11 0 16,0-11-7-16,0-6-9 15,0-8-70-15,0 0-28 16,0-8-61-16</inkml:trace>
  <inkml:trace contextRef="#ctx0" brushRef="#br0" timeOffset="51721.14">7709 11189 540 0,'0'0'23'0,"0"0"-18"16,0 0 23-16,108-46-28 15,-73 35-61-15,-10 4-218 16</inkml:trace>
  <inkml:trace contextRef="#ctx0" brushRef="#br0" timeOffset="53110.71">3128 12528 154 0,'0'0'62'0,"0"0"-23"0,0 0 80 16,0 0-64-16,0 0-19 15,0 0-23-15,0-12-11 16,0 12 29-16,0 0-22 15,0 0-9-15,0 0-7 16,0 7-30-16,0 10 37 16,0 7 7-16,0 2-2 15,0 3 15-15,-7 2-20 0,-7 3 1 16,-5 0 16 0,1-5-15-16,-6-1 8 0,-1-9-10 15,1-4 3-15,1-3 12 16,6-6-8-16,3-5-5 15,7-1 8-15,2 0 0 16,4 0-9-16,1-3-1 16,0-3-5-16,0 2 5 15,0 0 0-15,0 1 1 16,3 3-3-16,10 0 3 16,-2 0-2-16,6 0-4 15,0 0 5-15,7 6 0 16,1 5 0-16,0 1 0 0,1 0 7 15,1 3-6 1,1-2-2-16,-4 0 0 0,3-1 1 16,-9-4-1-1,-2 0-4-15,-5 0-36 0,-1-4-63 16,-4-3-171-16</inkml:trace>
  <inkml:trace contextRef="#ctx0" brushRef="#br0" timeOffset="53682.23">3118 12790 110 0,'0'0'0'16,"0"0"0"-16,0 0 16 16,0 0 11-16,0 0 31 15,0 0-12-15,0 0-23 16,104-1 30-16,-68-7-17 16,6-2 22-16,7-6 2 15,6 0-40-15,5 0 11 16,4 0 1-16,-3 3-15 15,2 1-7-15,-6 0-10 0,-1 4 0 16,-2-2 9-16,-5-1-9 16,2 3 0-16,1-3 1 15,0 1 3-15,1 1 0 16,-1 0-4-16,1 1 0 16,0 0-7-16,-7 1 7 15,-7 2-2-15,-9 3 2 16,-11-2-2-16,-10 2 1 15,-3 2-1-15,-1 0 2 16,5-4 7-16,0 2-7 16,8-3 0-16,0 2-1 15,3-1 3-15,-2 1-5 16,-5-1 3-16,-5 2 0 16,-6 2 3-16,-3 0-3 0,0 0-14 15,0 0-4-15,0 0-4 16,0 0 22-16,0 0-4 15,-3 1-21-15,-3 1-47 16,-2-2-231-16</inkml:trace>
  <inkml:trace contextRef="#ctx0" brushRef="#br0" timeOffset="54030.67">4349 12357 305 0,'0'0'0'0,"0"0"-30"16,0 0 30-16,0 0 7 16,0 0 10-16,0 0-1 15,34-1-3-15,-18 1 24 16,8 0 30-16,7 6-51 15,4 1 23-15,2 3-34 16,-1 2-3-16,3 2 5 16,-6 0-6-16,-3 3-2 15,-8 3-2-15,-9 1-8 0,-4 4 6 16,-6 1-11-16,-3 4 16 16,0 1 0-16,-12-1 6 15,-9 3-6-15,-4 1-65 16,1-5-116-16</inkml:trace>
  <inkml:trace contextRef="#ctx0" brushRef="#br0" timeOffset="72565.86">9211 5254 1 0,'0'0'42'16,"0"0"-32"-16,0 0 10 15,0 0 14-15,0 0 14 16,0 0-18-16,0 0-11 15,0 0 16-15,0 0 9 0,0 0-1 16,0 0 3 0,0 0-20-16,0 0 11 0,0 0-16 15,0 0-1-15,0 0-4 16,0 0-16-16,0 0 0 16,0 0-5-16,0 0-2 15,9 0 7-15,9 2 3 16,10-1 17-16,8 2-2 15,10-2 0-15,5 2-4 16,7-1-14-16,6-2 0 16,5 0 15-16,7 0-14 15,2 0 7-15,-1 0 2 0,5 0-1 16,-6 0 8 0,-1 0-17-16,4 0 0 0,-4 0 11 15,-1 0-5-15,-2 0-6 16,-5 0 5-16,0 0-5 15,-6 0 1-15,-7 0-1 16,-5 0 0-16,-10 0 1 16,-11 0-1-16,-7 0-3 15,-9 0 0-15,-3 0 6 16,-2 0-2-16,-4 0-1 16,-3 0 0-16,0 0-3 15,0 0 3-15,0 0-10 16,0 0-8-16,0 1-24 15,0 5 0-15,-10 2-23 16,-8 1-18-16,-1-2-158 0</inkml:trace>
  <inkml:trace contextRef="#ctx0" brushRef="#br0" timeOffset="73751.98">9368 5385 84 0,'0'0'10'16,"0"0"-9"-16,0 0 23 16,0 0 32-16,0 0-20 15,0 0-36-15,-50 0-14 16,50 0 14-16,0 0 27 16,0 0 9-16,0 0 5 15,0 0-3-15,0 0-17 16,0 0 15-16,0 0-13 15,0 0-9-15,0 0 6 16,8 0-14-16,5 0-3 16,5 0 18-16,10 0-6 0,2 0 7 15,3 0-20-15,3 0 4 16,7 1 22-16,5-1-17 16,8 0-6-16,7 0 6 15,3 0-7-15,6 0 19 16,3 0-23-16,0 0 1 15,3 3 12-15,-2 0-13 16,0 0 0-16,-3 0 4 16,-6 1-3-16,-6-2 5 15,-7 1-6-15,-6-1 0 0,-2-1-3 16,-9-1 3 0,-5 0 0-16,-7 1 2 0,-6-1-2 15,-7 0 0-15,-3 0-2 16,-4 2 2-16,2-2 4 15,-4 0-4-15,-1 0 0 16,-1 0 0-16,1 0 1 16,-1 1-7-16,1-1 6 15,-2 0 0-15,0 0 5 16,1 0-5-16,-1 0 0 16,2 0-1-16,-1 0 1 15,-1 0 2-15,2 0-2 16,-2 2 0-16,0-2-5 15,0 0 5-15,0 0 0 16,0 0-1-16,0 0 1 0,0 0-2 16,0 0 1-16,0 0 1 15,0 0 3-15,0 0-3 16,0 0-1-16,0 0-1 16,0 0 4-16,0 0-1 15,0 0-1-15,0 0 0 16,0 0 3-16,0 0-3 15,0 0 0-15,0 0 0 16,0 0 1-16,0 0 0 16,0 0-1-16,0 0 0 15,0 0 3-15,0 0-3 16,0 0 0-16,0 0 0 0,0 0 3 16,0 0-6-16,0 0-2 15,0 0 5-15,0 0-4 16,0 0 4-16,0 0 0 15,0 0 0-15,0 0 2 16,0 0-3-16,0 0 1 16,0 0 0-16,0 0 1 15,0 0-1-15,0 0 0 16,0 0 3-16,0 0-2 16,0 0-2-16,0 0 0 15,0 0-1-15,0 0-8 16,0 0 10-16,0 0-4 15,0 0 4-15,0 0 0 0,0 0-4 16,0 0-2 0,0 0-10-16,0 0 5 0,0 0-22 15,0 1-16-15,0-1-27 16,0 3-77-16,0-1 115 16,0 0-53-16,0 1-50 15</inkml:trace>
  <inkml:trace contextRef="#ctx0" brushRef="#br0" timeOffset="89684.46">2108 12536 13 0,'0'0'3'0,"0"0"0"16,0 0 14-16,0 0 91 15,0 0 2-15,0 0-20 16,0 0-1-16,0 1-67 16,0-1-9-16,0 0-12 15,0 0 6-15,0 0-5 16,0 0-2-16,0 2 0 0,0-2 2 16,0 0-2-1,0 1-18-15,0-1 8 0,0 1-2 16,0 2 12-16,0-1 0 15,0-1 1-15,0 0 18 16,0-1-16-16,0 0 0 16,0 2-6-16,-3 1 12 15,-5 4-9-15,-2-1 0 16,-5 5 2-16,0-2 3 16,5-1-1-16,-1-2-4 15,5-3 0-15,0 2 2 16,-4-1-1-16,4 0-1 15,-2 2 0-15,2-3-1 16,0 0 1-16,2-2 0 0,1-1-5 16,3 2 10-16,0-2-4 15,0 0-1-15,0 0-14 16,0 0 2-16,13 0 6 16,7 0 6-16,13 0 4 15,10-4-1-15,6-11 27 16,11-3-16-16,10 0 3 15,3-4 16-15,7 1-22 16,4 2 0-16,4-4-6 16,-1 2-2-16,-7 1 8 15,-10 3-11-15,-13 2 0 0,-12 3 4 16,-14 5-4 0,-13 3-7-16,-9 4-3 0,-9 0-11 15,0 0 15-15,-3 0-59 16,-12 1-16-16,-12 12 23 15,-3 4-89-15,-7 1 17 16</inkml:trace>
  <inkml:trace contextRef="#ctx0" brushRef="#br0" timeOffset="90150.07">2027 12790 219 0,'0'0'0'16,"0"0"-31"-16,0 0-9 0,0 0 29 15,0 0 11 1,0 0 38-16,109-18 36 0,-55-1 10 16,7-3-14-16,9-3-23 15,0-4-21-15,3 1 33 16,-4 2-40-16,-2 6-6 15,-12 4-13-15,-12 5 9 16,-18 5-20-16,-14 6 11 16,-9 0-74-16,-2 0 2 15,0 0 62-15,0 0 10 16,-6 0 0-16,0 0-2 16,5 0-4-16,1 0-38 15,0 0-109-15,0 0 42 16,0 2 34-16</inkml:trace>
  <inkml:trace contextRef="#ctx0" brushRef="#br0" timeOffset="91019.17">6397 12012 292 0,'0'0'0'0,"0"0"-26"0,0 0 26 15,0 0 77-15,0 0-57 16,0 0-19-16,-33 0-1 15,33 0-8-15,0 0-2 16,8 0 20-16,8 0 2 16,11-9 46-16,16-3-28 15,10-3 34-15,16-1-39 16,15-4-4-16,16 2 24 16,6-1-38-16,9 2 3 15,-3 0-10-15,-5 1 0 16,-13 3 1-16,-15 5-1 15,-16 1 0-15,-18 1-2 16,-14 1 2-16,-9-1-14 0,-10 1 11 16,-7 3 3-16,-2 1 6 15,-3-2-6-15,0 3-15 16,0 0-11-16,0 0-71 16,-14 11-9-16,-14 9 38 15,-6 2-135-15</inkml:trace>
  <inkml:trace contextRef="#ctx0" brushRef="#br0" timeOffset="91355.8">6622 12227 12 0,'0'0'11'15,"0"0"-2"-15,0 0 39 16,0 0 36-16,0 0-12 16,0 0 16-16,94-13-21 15,-55 2-17-15,12-3 9 16,7 0-37-16,8 0 8 16,7-2-3-16,6 2-20 15,3-2 13-15,-3 3-20 16,-2 0 0-16,-6 0 3 0,-12 2 1 15,-7 1-4 1,-10 1 0-16,-10 4 0 0,-10 1-13 16,-10 2-20-1,-9 2-43-15,-3 0-64 0,-3 4-57 16</inkml:trace>
  <inkml:trace contextRef="#ctx0" brushRef="#br0" timeOffset="136168.34">15981 12231 232 0,'0'0'0'16,"0"0"-70"-16,0 0 70 16,-85-4 49-16,75 4-31 15,4 0-9-15,4 0-9 0,2 0-9 16,0 0 0-16,0 1 9 16,0-1 6-16,0 0 5 15,0 0 29-15,0 0 9 16,0 0-13-16,0 0-24 15,0 3-12-15,0 0 0 16,8 0 36-16,2 0-25 16,5 0-9-16,3-2 11 15,4 1 5-15,7-2 9 16,7 1-19-16,4-1 4 16,6 0 27-16,8 6-33 15,7-2 15-15,7 0 9 0,10 1-17 16,4 1 0-1,0 0-13-15,-6-1 0 0,-4-1 6 16,-5 2-6-16,-7-2-4 16,-9 1 4-16,-7-2 0 15,-11 0-1-15,-13-3-21 16,-9 0 21-16,-8 0-13 16,-1 0 17-16,-2 0-4 15,0 0 1-15,0 0-55 16,-13 0-101-16,-12 0-222 15</inkml:trace>
  <inkml:trace contextRef="#ctx0" brushRef="#br0" timeOffset="209418.91">23145 14599 62 0,'0'0'195'15,"0"0"-134"-15,0 0-11 16,0 0 14-16,0 0-50 15,0 0-12-15,0 0 3 16,-74-20-5-16,66 20 0 16,-1 0 5-16,2 0-3 15,0 0-2-15,1 0 2 16,1 0 2-16,-4 0-7 16,-1 0 3-16,-2 0 0 15,-4 0 2-15,0 0-2 0,0 0-10 16,3 0 8-1,-1 0-5-15,4 0 1 0,4 0-6 16,4 0 10-16,2 0-1 16,0 0 3-16,0 0-1 15,0 0 1-15,0 0 0 16,0 0 14-16,0 0-13 16,0 0 2-16,0 0 7 15,0 0-10-15,0 0 0 16,0 0 4-16,0 0-3 15,0 0 2-15,0 0-3 16,0 0 0-16,0 0 0 16,0 0 5-16,0 0-6 15,0 0 2-15,3 4 2 16,9-2 14-16,3 2-9 0,2-2-7 16,3 4 12-16,1 1-13 15,3-2 1-15,2 1 0 16,2-3 1-16,3 1 5 15,1 1-7-15,-2-2 2 16,-1 0-2-16,0 0 2 16,-1-2-4-16,-3 1 2 15,0-1 0-15,0 0 1 16,-1 2-1-16,1-3 0 16,0 2-5-16,-1 0 5 15,0 2-1-15,-2-2-1 16,4 2 2-16,-3 0 3 15,3 0-3-15,4 1 0 16,0-2 1-16,4 2-1 0,-3-3 0 16,-4 1-1-16,2-2 5 15,-3 3-3-15,0-4-1 16,0 0 0-16,0 2-7 16,-1-2 6-16,-2 0-8 15,-3 0 7-15,-4 0-6 16,-3 0 4-16,-6 2 3 15,-2-2 1-15,-4 0 1 16,-1 0-1-16,0 0 0 16,0 0 0-16,0 0 3 15,0 0-5-15,0 0 2 16,0 0 0-16,0 0 0 16,0 0 3-16,0 0-3 0,0 0 0 15,0 0 0-15,0 0-3 16,0 0 3-16,0 0-47 15,-3 0-216-15</inkml:trace>
  <inkml:trace contextRef="#ctx0" brushRef="#br0" timeOffset="-188309.83">25436 14373 70 0,'0'0'69'15,"0"0"8"-15,0 0 18 16,0 0-73-16,0 0 4 16,0 0 5-16,0 0-7 15,0 0 42-15,22-22-18 16,-21 20-1-16,1 0 12 0,-1 0-30 16,1 0 3-16,-2 0-3 15,1 2-8-15,-1 0 25 16,0 0-46-16,0 0 1 15,0 0-2-15,0 0-5 16,0 0-21-16,0 17 6 16,0 9 21-16,0 6 25 15,-3 4-25-15,-3-2 0 16,2-4 7-16,3 0-5 16,-1-4-2-16,1-5 0 15,1-3 8-15,-2-7-20 0,2-1 3 16,0-5-34-16,0-2-13 15,0-3-51 1,6 0 4-16,6-10-204 0</inkml:trace>
  <inkml:trace contextRef="#ctx0" brushRef="#br0" timeOffset="-188099.2">25622 14397 410 0,'0'0'13'0,"0"0"-6"15,0 0-3-15,0 0-8 16,0 0 8-16,0 0-1 16,6 33 45-16,-6-11-27 15,0 1-9-15,0-2 23 16,0-1-29-16,-4 3 0 16,1-3-6-16,0 0 2 0,1-3-10 15,2-2-62-15,0-5-194 16</inkml:trace>
  <inkml:trace contextRef="#ctx0" brushRef="#br0" timeOffset="-187578.17">25925 14477 448 0,'0'0'0'0,"0"0"4"16,0 0-11-16,0 0 5 15,0 0-21-15,0 0 5 16,-58-40-3-16,33 40 0 16,1 0 21-16,7 0 10 15,4 0 15-15,8 0-17 16,4 0-8-16,1 0-7 16,0 6-6-16,0-2 13 15,0 1-12-15,0 1 12 16,6 0 1-16,6 1 24 15,-2 1-25-15,5 0 0 16,0 5 20-16,1-1-20 16,1 2 2-16,-1 3 1 15,-4-1 2-15,-3 6 3 16,-2-1-8-16,-4-1 0 0,-3-3 4 16,0-4-4-1,0-1-13-15,-11-5-9 0,2-3 8 16,-2-4 11-16,1 0-3 15,4 0 12-15,1-3 39 16,2-11-45-16,3-3 0 16,0-2 24-16,0 1-1 15,0 3 7-15,8-1 1 16,5 5-9-16,-2 2 1 16,1 4-23-16,2 0 0 15,-3 3-4-15,-2 2 4 16,3 0-68-16,-5 0-172 0</inkml:trace>
  <inkml:trace contextRef="#ctx0" brushRef="#br0" timeOffset="-187387.38">26113 14537 493 0,'0'0'0'0,"0"0"0"15,0 0 0-15,0 0 3 16,100-1 26-16,-73 1-1 16,-2 0-19-16,-8 0 3 15,-3 0-12-15,-7 0-14 16,-7 0-31-16,0 0-132 0</inkml:trace>
  <inkml:trace contextRef="#ctx0" brushRef="#br0" timeOffset="-187177.39">26222 14451 273 0,'0'0'220'16,"0"0"-220"-16,0 0-1 16,0 0 1-16,0 0 11 15,0 81 4-15,-3-58-15 0,-1 1 8 16,2-4-3-16,1-3-5 15,1-1-3-15,0-4 0 16,0-4-116 0,0-2-258-16</inkml:trace>
  <inkml:trace contextRef="#ctx0" brushRef="#br0" timeOffset="-186676.01">26495 14416 560 0,'0'0'0'0,"0"0"-6"15,0 0 6 1,0 0 0-16,0 0 19 0,85 25-11 16,-77-11-2-16,-7 0-6 15,-1 0-10-15,-1-1 0 16,-16 0 12-16,-5-2-2 15,-4-3 4-15,1-2-4 16,5-1-6-16,3-3-16 16,6 0 22-16,7 1 0 15,2-3-1-15,2 1-8 16,0-1 8-16,0 0-15 16,0 1-9-16,8 3 25 15,4-1 3-15,5 4 14 16,-1 2-17-16,0-1 0 0,-4 4 6 15,0-1-5-15,-5 2-1 16,-2-1-11-16,-4 2 11 16,-1-1-6-16,0-2 9 15,-9-1-3-15,-6-1 0 16,0-2 5-16,-4-1-3 16,1-2-2-16,-1-3 0 15,4-1 5-15,-2 0 5 16,7 0-12-16,0 0 12 15,5-5-17-15,4-3 7 16,1-2-84-16,0-5-105 16</inkml:trace>
  <inkml:trace contextRef="#ctx0" brushRef="#br0" timeOffset="-186192.98">26720 14483 286 0,'0'0'10'15,"0"0"-8"-15,0 0 17 16,0 0 27-16,0 0-5 16,0 0-36-16,21-10 22 15,-16 10-20-15,-1 0-2 16,0 2 10-16,2 8 1 0,-2 4 14 15,-1 3-30-15,-3 3 0 16,0-1 18-16,0 1-17 16,0 0 3-16,-10-1-4 15,-4-4 2-15,-3-3-2 16,1-1 0-16,-1-5 0 16,1-3-14-16,1-2 16 15,-1-1-4-15,2 0 4 16,4 0 3-16,4-2 2 15,4-6-7-15,2-1-20 16,0 2 18-16,0-2 2 16,6 4 6-16,8 4-4 15,-2 1 0-15,2 0 3 16,0 0-5-16,-1 9 1 0,-2 4 45 16,-2-1-40-16,-1 3-3 15,-3-1 3-15,-2-1-5 16,2-3-2-16,1-1-14 15,1-2-58-15,2-3-136 16</inkml:trace>
  <inkml:trace contextRef="#ctx0" brushRef="#br0" timeOffset="-185758.66">26999 14527 300 0,'0'0'43'15,"0"0"-3"-15,0 0-4 16,0 0 25-16,0 0-20 16,0 0-37-16,-19-68-4 15,4 67 0-15,-4 1 0 16,-1 0 40-16,2 13-39 16,3 5-1-16,5 1 0 15,5-3 0-15,5-1-3 16,0-6-4-16,0-4-9 15,3 0 16-15,6-5 1 16,3 0 9-16,-1 0-2 16,4-1 0-16,-2-9 5 15,2-3-13-15,0 1 0 0,-5-1 20 16,-1 0-18-16,-3 4 2 16,-3 5 25-16,-1 4-4 15,-2 0-18-15,0 0-7 16,0 0-25-16,0 17 25 15,0 7 15-15,-2 9-12 16,-7 6 21-16,-1 5-11 16,-2 5 4-16,0 1-17 15,3 4 2-15,1 5-9 16,7-4-102-16,1-8-173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8:08:4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23921 13311 325 0,'0'0'44'15,"0"0"-36"-15,0 0 44 16,0 0 32-16,0 0-30 16,0 0-27-16,0 0-13 0,-4-9 1 15,4 9 22-15,0 0-26 16,0 0-5-16,0 0-2 15,-2 0 1-15,2 0-5 16,0 0-1-16,0 0 1 16,0 1 2-16,0 7-2 15,0-1-3-15,11 0 3 16,9-2-7-16,13 1 4 16,12-5-7-16,12 1 10 15,9-2 3-15,7 0-3 16,7 0 0-16,7 0 5 15,-1-3 2-15,-5 0-7 16,-8-3-26-16,-15 0-51 16,-11-1-63-16,-12-2-203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10:15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5799 4103 254 0,'0'0'20'16,"0"0"-9"-16,0 0 23 15,0 0 17-15,0 0 12 0,0 0-11 16,0 0-31-16,0 0 1 16,-53-32 2-16,52 32-6 15,1 0-3-15,-3 0-14 16,3 0-1-16,0 0-1 15,4 6 1-15,16 2 0 16,13-1 3-16,13-4-3 16,12-3 0-16,17 0 0 15,16-3 4-15,16-14-4 16,18-5 0-16,16-8 1 16,20-2 7-16,15-4-6 15,15 1-2-15,4 3 0 16,-5 1-3-16,-11 3 2 15,-15 8-1-15,-10 2 2 16,-10 9 5-16,-8 1-5 0,3 1 0 16,-5-1 4-16,1-3-4 15,-3-3 0-15,-14-3 0 16,-12 2 0-16,-20 3 0 16,-21 2 0-16,-22 3-3 15,-19 2-1-15,-15 4-3 16,-9 1-51-16,0 0-10 15,-3 0-34-15,-12 0-43 16</inkml:trace>
  <inkml:trace contextRef="#ctx0" brushRef="#br0" timeOffset="848.52">10603 2675 195 0,'0'0'114'15,"0"0"-106"-15,0 0-8 0,0 0 9 16,0 0-9-16,0 0-1 16,-36 0-4-16,36 0 8 15,0 0-3-15,15 6 3 16,6 0 2-16,15-1 4 15,7-2 6-15,9-2 1 16,9-1-12-16,18 0-3 16,20 0 1-16,20-11 55 15,20-1-31-15,9-1-7 16,4 1-11-16,9 2-5 16,-2-1 4-16,6 3-5 15,3-1 4-15,-4 2 4 16,-1 2-6-16,-6 1-2 15,-10-1 3-15,-2 4-5 16,0 0 0-16,-2-3 1 0,5 3-1 16,1-4 0-16,-7 5 0 15,-4 0-3-15,-9 0 3 16,-13 0 1-16,-10 0 0 16,-5 0-2-16,-7 0 4 15,-1 2-6-15,-8 0 2 16,-6-2 0-16,-7 0-2 15,-11 0 3-15,-7-2 0 16,-17-2 1-16,-13 0 1 16,-12 2-1-16,-7-3-1 15,-3 2 3-15,-1 1 25 16,-1 2-25-16,2-1-3 0,-2 1-5 16,0-1-15-16,0 1-44 15,0 0-54-15,0 0-50 16</inkml:trace>
  <inkml:trace contextRef="#ctx0" brushRef="#br0" timeOffset="39595.14">3070 12536 25 0,'0'0'18'0,"0"0"-1"16,0 0 11-16,64-93-19 15,-52 72-9-15,0 0 0 16,-3-2 1-16,0 1-1 0,2-2-3 16,-1 1-6-16,-3 1-10 15,-2 3-12-15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01:25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12284 5334 179 0,'0'0'0'0,"0"0"0"0,0 0 8 16,0 0 25-16,0 0 4 16,0 0-21-16,0 0 25 15,0 0-10-15,-27-16-7 16,24 16 7-16,-1-1-30 16,-1 0 25-16,-2-1-21 15,0 2 11-15,-4 0-16 16,-4 0 0-16,-3 0-2 0,-6 4-4 15,-2 7-8 1,-1-1-6-16,3-1 11 16,6-1 7-16,2-3-2 15,5 0 1-15,5-4 2 16,3 1-3-16,3-2 0 0,0 0-7 16,0 0-29-16,0 0 19 15,14 0 21-15,6 0 7 16,10-6 2-16,6-4 2 15,9-5 0-15,9 0 6 16,2-1-10-16,4-2-7 16,-1 1 7-16,3-3-4 15,0 0 0-15,1 1 7 16,3-4-1-16,-4 1-1 16,-2 2 4-16,-3 1-10 0,-5 5 5 15,-6 0-7 1,-2 4 0-16,-6 3 4 0,-7 1-4 15,-5 0 0-15,-7 0-1 16,-5 3 1-16,-7 0 0 16,-4 3-4-16,-3 0-5 15,0 0-27-15,0 0 9 16,-1 0-25-16,-19 6-23 16,-5 6-92-16</inkml:trace>
  <inkml:trace contextRef="#ctx0" brushRef="#br0" timeOffset="751.19">12090 5514 125 0,'0'0'12'0,"0"0"-8"15,0 0-6-15,0 0 4 0,0 0 17 16,0 0 16-16,-9 3-27 15,9-3-5-15,0 0-3 16,0 0-8-16,0 0 7 16,0 0-15-16,0 0 16 15,0 0 29-15,12 0 16 16,6 0-13-16,11 0 8 16,12-7 2-16,10-7-34 15,10-1 3-15,8-5-2 16,4 0-3-16,-1 1-3 15,-1-3 0-15,-2 1-3 16,-5 1 10-16,-6-4-10 0,-6 5 2 16,-1-3 1-16,-3 1 1 15,1 1-3-15,5 1 0 16,-1 0-1-16,-3 4-3 16,-4 0 2-16,-6 2 1 15,-7 2 2-15,-3 2-2 16,-5 2 0-16,-3 0 2 15,-5 3-9-15,-2-1 12 16,-5 2-5-16,-4 0 0 16,-1 3 4-16,-5 0-3 15,0 0-1-15,0 0 0 16,0 0-10-16,0 0-4 16,0 0 14-16,0 0 4 15,0 0 0-15,0 0 8 16,0 0-9-16,0 0 0 0,0 0 1 15,0 0-3-15,0 0-2 16,0 0 1-16,0 0-11 16,0 0-13-16,0 0-2 15,0 0-6-15,0 0-19 16,0 0 1-16,0 3-34 16,0 0-11-16</inkml:trace>
  <inkml:trace contextRef="#ctx0" brushRef="#br0" timeOffset="55480.5">5345 11128 201 0,'0'0'10'0,"0"0"2"15,0 0 64-15,0 0-3 16,0 0-2-16,0 0-44 16,0 0 4-16,0 0 4 15,-60-11-2-15,49 11-20 16,3 0 1-16,4 0-2 16,-1 0-5-16,5 0-2 15,0 0-5-15,0 0-10 0,0 0-8 16,9-2-5-16,15 1 22 15,21-6 0-15,13-5 1 16,15-8 3 0,12-7 1-16,12-4-1 0,12-7-3 15,12-1 10-15,9-5-10 16,1-2 1-16,0-4-10 16,-3 1 9-16,-8 2-2 15,-8 5-2-15,-15 5-4 16,-14 6 4-16,-20 8-15 15,-24 7 18-15,-14 7-26 16,-15 6-9-16,-7 3 17 16,-1 0 10-16,-1 0 8 0,1 0-38 15,-2 0-90 1,0 0-66-16</inkml:trace>
  <inkml:trace contextRef="#ctx0" brushRef="#br0" timeOffset="55997.85">5691 11235 321 0,'0'0'4'0,"0"0"-4"15,0 0-24-15,0 0-8 16,0 0 12-16,0 0 20 16,-1 0 44-16,5 0 25 15,4 0-22-15,1-3-21 16,10-3 5-16,8-3-4 15,13-2-11-15,14-6 13 16,12-6-26-16,8-4 10 16,7-3-13-16,4-4-3 15,3-4 3-15,1 0 10 0,2-5-10 16,2-1-2 0,1 0 2-16,1 2 6 0,1-1-1 15,-5 6-1-15,-13 4-2 16,-10 3 2-16,-14 8-3 15,-11 6-1-15,-12 3 0 16,-14 6 1-16,-2 3-3 16,-8 2-1-16,-2 2-5 15,-1 0-10-15,1 0-21 16,0 0-33-16,0 0-76 16,-5 5-34-16</inkml:trace>
  <inkml:trace contextRef="#ctx0" brushRef="#br0" timeOffset="58233.91">5126 9780 97 0,'0'0'15'15,"0"0"-13"-15,0 0 31 0,0 0 8 16,0 0 6-16,0 0 0 15,-51-10-29-15,45 9 3 16,-4 1-11-16,2 0-9 16,-4 0-1-16,-7 0 2 15,0 0 6-15,-4 0-7 16,-1 0 8-16,2 0 3 16,0 1 3-16,-1 3-3 0,4-2-8 15,-2 4-1 1,0 0-3-16,-1 3 4 0,-1 0 0 15,2-1-3 1,-1 2-1-16,0 0 0 0,-2 0-1 16,4 1 2-16,-2 0-4 15,1 1 3-15,0-3-1 16,5 1 1-16,2-1 0 16,-2 3 0-16,4-2-1 15,-1 3 1-15,-1 1-2 16,-2-1 0-16,5 0 2 15,-2 0 2-15,-2 2 2 16,3-3-4-16,-1 4-1 16,1-2 1-16,1 2 1 15,2-2-1-15,2 0-2 16,-1-3 2-16,2 2-4 0,-1-2 4 16,1 1 5-16,0-1-5 15,0 0-5-15,1 0 5 16,0 2 2-16,-3 0-1 15,1 4-1-15,-4 2 2 16,-1 1-2-16,2-1 1 16,1 0-1-16,-3 1-1 15,6-2 0-15,0 3 1 16,1 1 0-16,5-1 0 16,0-1 0-16,0 0-7 15,0 0 4-15,3-1 1 16,5 4-1-16,4-3 3 15,-2 2 3-15,-1-2-3 0,2 1 1 16,-1-2-1-16,-1-1 9 16,0 1-9-16,1-2-2 15,1 0 1-15,1 1-1 16,1 0 2-16,2 0-1 16,3 0-6-16,0-1-10 15,3 0 17-15,4-1 12 16,-1 0-12-16,3 0 1 15,-1-2 5-15,-1-1-5 16,2-4-2-16,-2-2-1 16,-1-1 2-16,-3-2 2 15,6 0-2-15,-5 2 0 16,5-2 8-16,1-2-2 0,0-1-3 16,2 2-3-1,0-3-6-15,1 0 1 0,2 0-3 16,0 0 15-16,0-8-7 15,1 2 13-15,2 0-11 16,-3 2-1-16,3 0 11 16,-3 2-5-16,-3 1-7 15,-2 0 0-15,0-1 4 16,-1 1-4-16,0-1 2 16,0-2-1-16,1-1-2 0,2 3 5 15,1-2-11 1,5-1 8-16,0-1-2 0,-2 0 2 15,2 0 1-15,-3 1-2 16,0 0 5-16,2-3-9 16,-2-1 8-16,6 1-7 15,1 0 3-15,0-1 0 16,2 1 0-16,-1 1-2 16,0 0 2-16,-2 3 5 15,0-4-5-15,-3 4-6 16,1-2 4-16,-3 2 0 15,-4 0-13-15,1-3 4 16,-1 0-21-16,-1-2 23 16,5-1-16-16,-1-2 25 15,-2 2 0-15,5 0-2 0,1-1 2 16,-1 2 0 0,-1-1 0-16,-1-3-12 0,3 4-7 15,-1-4 8-15,0 1-10 16,-2 2-4-16,-1-2 2 15,0-1 6-15,-2-4 1 16,0 3-9-16,-1-1 25 16,-3 0-5-16,1-2-38 15,-1 1-12-15,1-1 28 16</inkml:trace>
  <inkml:trace contextRef="#ctx0" brushRef="#br0" timeOffset="58964.09">7180 10225 6 0,'0'0'12'0,"0"0"-7"15,0 0-5-15,0 0 7 16,0 0 2-16,0 0-6 16,-22-82-6-16,10 68 1 15,-6 0 2-15,2-1 4 16,-8 0 3-16,-1 1 18 15,-2 0 9-15,-2 1 7 16,-1 0-26-16,-5 1 9 16,-1 2 20-16,-3-2-5 15,2 2-29-15,-5-1-8 16,3 2 20-16,2-3 4 16,-1 2-16-16,0-1-6 15,7-1 3-15,-1 2-2 0,1 1-2 16,1 0 2-16,-3-1 9 15,-1 2-14-15,1 0 3 16,-4 2-5-16,-4 1 2 16,-2 3-5-16,1-2-3 15,2 4 2-15,0-2 6 16,4-1 4-16,5 2-4 16,1-1-1-16,0 2-5 15,2 0 0-15,-2 0-2 16,3 0 3-16,1 0 5 0,-5 0 0 15,1 1 0-15,0 4 0 16,-4 2 2-16,4 0 9 16,-1 1-5-16,-3-3-6 15,0 0-12-15,-1-2-9 16,-4 1 12-16,-3 2 9 16,-4 1 0-16,0 2-8 15,-3-1 7-15,1 0-1 16,3 0 2-16,-1-1 0 15,4 1 0-15,5-6 1 16,4 4 21-16,6-6-18 16,8 2-1-16,4-2 1 15,3 0-3-15,5 0-1 16,-1 0 0-16,-1 0 3 0,-1 0 6 16,-2 0-9-16,-6 0-4 15,-3 3-3-15,-3 4 6 16,-4 2 0-16,-2 2 0 15,5 0-4-15,-2 1-1 16,7 0-28-16,1-5-70 16,5 2-12-16,4-3 44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6:00:4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 3676 0 0,'0'0'266'0,"0"0"-252"16,0 0-14-16,0 0 7 0,0 0 0 15,0 0 13-15,0 0 4 16,0 0-11-16,0 0 0 15,5 0-1-15,-5 0-1 16,1 0-4-16,-1 0 14 16,0 0-21-16,0 1-2 15,6 0 2-15,0 3 1 16,3-1 0-16,9 2-1 16,3-3 4-16,14 0-3 15,12-2 40-15,11 0 11 16,6-3-23-16,3-6-24 0,5 3 2 15,4 0 8 1,9 2-15-16,1-3 3 0,0 2-3 16,-1-1 2-16,-2-1-3 15,2 0 2-15,-1-2 0 16,1-1 0-16,-5 0 4 16,1 0-5-16,1 0-4 15,3 1 4-15,-3 0 3 16,3 1-2-16,3-1 3 15,5 1-3-15,2 0-1 16,1-1-4-16,-1-1 3 16,1-2 1-16,-4 0 0 15,-1-2 2-15,-3 1-2 16,-4-3 0-16,-4 2 6 0,-4 0-6 16,-4 1 1-1,-5 4-1-15,-3 2-1 0,-1 0 1 16,-2 2-1-16,3 1 2 15,-1 0-2-15,-1 2 1 16,-2-2 0-16,3 2-1 16,-2-1 2-16,3 2-3 15,3-3 4-15,-1 3-2 16,3-1 4-16,-1 0-4 16,-2-2 0-16,1 2 0 15,-3-1 0-15,0 2-2 16,-1-1 2-16,-3-1-1 15,-4 3 1-15,1 0 1 16,-3 0-1-16,6 0 0 16,-2 0 0-16,-2 3 2 0,-2-1-4 15,-6 2 1-15,-2-2-1 16,-1 2 2-16,1 0 0 16,2 2 0-16,-2 1 0 15,-1-3-2-15,1 4 2 16,-4 1 0-16,5-1-5 15,-3 3 4-15,3-4-10 16,0 2 1-16,2-3 7 16,3-1 3-16,-1 1-6 15,1-2 2-15,-4 0 3 16,0-1-3-16,-3 0 3 0,1-1 1 16,0 1 0-16,2-1 0 15,-1 3-4-15,-3-1-6 16,-2-1 5-16,-4 5 3 15,1-2-1-15,-2-1-4 16,1-1 7-16,2 1 0 16,0-3 1-16,-4 2-2 15,3 2 2-15,-3-3-1 16,-2 2 0-16,-3 0-2 16,-1 1 2-16,-3 0 0 15,0-4-2-15,1 3-1 16,2-4-5-16,1 1 2 15,4 2-2-15,3-4-7 16,0 2 8-16,-1 0 1 16,2-1 6-16,1 1-10 15,-1-2 10-15,-3 1-1 0,-2 2 1 16,2-2-2-16,-2 2 2 16,2 0 3-16,0 0-3 15,-2-2 0-15,2 2 0 16,3-2-1-16,-2 0-5 15,3 2 5-15,-4-3 1 16,0 0-2-16,-3 0 2 16,-2 0 0-16,-1 0-6 15,-2 0 6-15,-1 0 2 16,0 0-2-16,-5 0 0 0,2 0-1 16,0 2 1-1,-2-1 0-15,-2 1 0 0,-1-1 0 16,-1 2 1-16,-3-2-1 15,0 2 0-15,1-3 0 16,4 0-1-16,3 0 1 16,5 0 0-16,3 0-1 15,7 0-3-15,1 0 3 16,3-4 1-16,1 0-1 16,-2-1 3-16,-2 0-2 15,-1 1 0-15,-5-2-1 16,-2 3 1-16,-8-1 1 15,2 0-1-15,-7 0 0 0,-3 2 2 16,-2 0-2 0,-4 0 0-16,-1 1 0 0,-2-2 2 15,-2 3-2-15,1 0 0 16,-2-2 0-16,1 1 1 16,4 0-1-16,3-2 0 15,6-2-1-15,5-2-1 16,4 0 2-16,2 0 0 15,-1 1 2-15,3 1 2 16,-2 0-2-16,-4 3-2 16,-6 0-2-16,-6 1 2 15,-6 1 2-15,-3 0-2 16,0 0-13-16,-3 0 7 16,0 0 6-16,0 0-32 0,0 0-21 15,0 0-27-15,-6 0-117 16</inkml:trace>
  <inkml:trace contextRef="#ctx0" brushRef="#br0" timeOffset="26805.99">17836 6784 105 0,'0'0'58'0,"0"0"-58"15,0 0-9-15,0 0 9 16,0 0 30-16,0 0 21 15,0 0 0-15,72 35-10 16,-46-29-16-16,11 1 86 16,8 0-34-16,6 2-42 0,3-2-17 15,4 1-10 1,3-2-3-16,3 0 3 0,6-1-5 16,5-1 3-1,5-2 10-15,6 0-12 0,3 0 10 16,4 0-14-16,2 2 3 15,5 0-3-15,-3 0 9 16,3 3-9-16,0 0 0 16,1 3 5-16,-5-4 0 15,-5 1-4-15,-3-1-1 16,-4-2-3-16,3 0 3 16,6 0 2-16,1-2 1 15,3 2-3-15,7-2 0 16,1 2 0-16,3-3 0 15,3 4 0-15,1-3 2 0,-3 3 0 16,-5 2-2 0,-7-2-1-16,-4-1-2 0,-4 0 3 15,1-1 0-15,-4 0 0 16,1-2 2-16,0 2 2 16,-7-1-4-16,-10-1-1 15,-10 2 1-15,-11-1 2 16,-13 0-2-16,-11-2-2 15,-10 0 2-15,-7 0 1 16,-5 0-1-16,-3 0 2 16,0 0 2-16,0 0 3 15,0 0-5-15,4 0-2 0,-4 0 0 16,3 0 0 0,-2 0-2-16,-1 0 0 0,2 0-2 15,-2 0 3 1,0 0 1-16,0 0 0 0,0 0 0 15,0 0-12-15,0 0-22 16,0 0-42-16,0 0-69 16,-2 0-97-16</inkml:trace>
  <inkml:trace contextRef="#ctx0" brushRef="#br0" timeOffset="28720.42">14246 5228 351 0,'0'0'0'0,"0"0"0"16,0 0 0-16,114 0 2 15,-74 0 11-15,-2 0 9 16,1-1 0-16,3 1-4 16,7-2 2-16,13 0-10 0,15-6-2 15,11 0-6-15,13-4-2 16,3 2 0-16,-3 1 0 15,-5 0-5-15,-11 3-11 16,-13 2-3-16,-13 1 5 16,-14 3-2-16,-14 0-7 15,-12 0-1-15,-11 0-32 16,-8 6-50-16,0 1-49 16</inkml:trace>
  <inkml:trace contextRef="#ctx0" brushRef="#br0" timeOffset="28946.7">14656 5447 366 0,'0'0'0'15,"0"0"-32"-15,0 0-19 16,0 0 51-16,115-8 36 15,-48-3 14-15,11 0-49 16,6 3 12-16,0 2-18 16,-3 3 5-16,-3 3-77 15,-8-2-93-15</inkml:trace>
  <inkml:trace contextRef="#ctx0" brushRef="#br0" timeOffset="30524.19">25015 8461 516 0,'0'0'0'0,"0"0"0"16,0 0-14-16,0 0-2 0,0 0 16 15,0 0 9-15,10-33 10 16,-1 29-15-16,2 2 2 15,2 2-1-15,5 0-3 16,8 0 6-16,6 0 5 16,10 0-10-16,12 2 10 15,10 8-1-15,7-1 0 16,0-1-2-16,-1-2 2 16,0 2-3-16,0-4 0 15,-1-1-7-15,-5-1 3 16,-1-2 4-16,-4 0-8 15,5 0 1-15,5 0-2 16,7 0 0-16,5 0 0 16,4 0 0-16,0 0 5 15,-2 0-5-15,-4 0 2 0,-3 0-2 16,-4 5 0-16,-2 3 0 16,5-1 1-16,1 3 4 15,7 2-7-15,1 0 3 16,-5 0-1-16,1-1 0 15,-2-1-1-15,1-3 1 16,-3 0-4-16,-3-4 9 16,-7-2-6-16,-5-1 1 15,-4 0-2-15,-8 0 1 16,-3 0-2-16,-10-3-3 16,-8 2-8-16,-7 0-1 15,-10 1-4-15,-5 0-32 0,-6 0-61 16,0 0-66-16,-21 0-30 15</inkml:trace>
  <inkml:trace contextRef="#ctx0" brushRef="#br0" timeOffset="31282.58">25106 8553 442 0,'0'0'16'16,"0"0"11"-16,0 0-5 16,0 0-2-16,0 0 5 15,0 0-10-15,22 0-5 16,5 0 3-16,6 0-1 16,6 0-1-16,7 0-2 15,3 0-4-15,8 3 0 16,6 1 6-16,11 2-4 15,7 0-4-15,10 3 1 16,3-2-4-16,0-1 3 0,3 0 0 16,1-2-1-1,-1 1-4-15,3-4-2 0,-3-1 4 16,-1 0 4 0,-4 0-4-16,-4 0 1 0,-6 0-1 15,-7 0 0-15,-6 0 7 16,-7 0-11-16,-7 0 4 15,-9-1 0-15,-7-4 2 16,-7 2-2-16,-9 2-2 16,-3 1 1-16,-2 0 1 15,-4 0-8-15,0 0-1 16,-2 0-5-16,-3 0-3 16,-3 1 6-16,-2 2-3 15,0 0 0-15,-3 0-18 16,1 0-6-16,-1-2-49 0,-1 3 29 15,0-3-64-15,0-1-16 16</inkml:trace>
  <inkml:trace contextRef="#ctx0" brushRef="#br0" timeOffset="53016.53">4551 11451 72 0,'0'0'52'0,"0"0"-19"16,0 0-3-16,0 0 9 16,0 0-8-16,0 0-11 15,0 0-10-15,0 0 3 16,-49 4-7-16,45-1-3 16,-4 1 5-16,2 1 2 15,-2 0 5-15,0 2-14 16,-1 1 12-16,-4 1-9 15,-1 3 7-15,-2-1-7 16,1 0 12-16,0 2 7 16,3-3 4-16,3 1-26 15,-1 0 5-15,1 1-1 0,1 1-5 16,-1 2 2 0,2 3-4-16,1 2-2 0,0 6 4 15,-2 4 6-15,0 4-6 16,3 1 0-16,2 1 0 15,0 0-5-15,3-2 4 16,0-2-1-16,0-1-5 16,3-2 4-16,10 3 2 15,-1-1-15-15,2 2 16 16,5 1 7-16,2 1-7 16,0 2-1-16,4-1-3 15,4-4 1-15,-1 0-8 0,2-4 11 16,0-1 6-16,-2-2-6 15,2 0 6-15,-5-3-5 16,5-1-1-16,-2-1-13 16,2-1 11-16,0-3 2 15,1-2-8-15,-1-1 4 16,4-5 4-16,-1-2 4 16,0-1 2-16,-3-4-6 15,1-1 3-15,-4 0-3 16,-1 0 3-16,-4 0-6 15,2 0-2-15,-5 0 3 16,-4-5 2-16,0-2 0 16,-3-2-8-16,0-3 8 0,1-3 0 15,-1-3 5 1,0 0-5-16,-1 0 0 0,-2 0 6 16,-2-1-6-16,0 1 3 15,-2 0 1-15,1-1 1 16,-3 0-5-16,-3-1 4 15,3-2-2-15,-3 2-2 16,0-2 7-16,0 3-9 16,0-3 5-16,0 3-3 15,0-1 1-15,-12 2 2 16,3-1 4-16,-6-1-4 16,0 2-1-16,0-3 1 15,0 1-1-15,-1-1 2 0,1 0 7 16,-1 0-7-16,-2 2 5 15,3 1 13-15,-3-1-1 16,0-1-10-16,-3-2 8 16,3 2-8-16,-3 3-3 15,4-2 5-15,-2 1-13 16,0-2 5-16,0 2-5 16,2-1 0-16,-2 1 5 15,1-1-5-15,-1 4 0 16,-2-2 0-16,3 1 2 15,-6 2 2-15,5 0-8 16,-4 3 9-16,2 0-10 16,-4 0-1-16,1 4 6 15,-3 0-10-15,0 2 10 0,-1 2 15 16,0-1-15-16,4 2 0 16,6 0 0-16,3 2 13 15,6-2-12-15,-1 2-1 16,1 0-2-16,-2 0-19 15,-2 0 17-15,2 0 4 16,-3 7 2-16,0 2 0 16,2 0-2-16,-1 2 8 15,-1 2-8-15,4-5 0 16,-2 3-6-16,4-1-22 16,2 0-19-16,2-1-55 15,4 1 45-15,0-1-20 0,0-3-74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24:50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16999 281 243 0,'0'0'91'15,"0"0"-48"-15,0 0 42 16,0 0 6-16,0 0-45 0,0 0 5 16,0 0-23-1,0 0-6-15,0 0 5 0,0 0-16 16,0 0-2-16,0 0 4 15,0 0-11-15,0 0 9 16,0 0-11-16,0 2 0 16,0-2 7-16,0 2-1 15,0-2-6-15,0 0 2 16,0 0 5-16,0 0 6 16,0 0-13-16,0 0 0 15,0 1-2-15,0 1 2 16,0-2 0-16,0 0-1 15,0 0 5-15,0 0-2 16,0 0-2-16,0 0-1 16,0 0-6-16,0 0-13 0,0 0-11 15,0 0-3-15,0 1-3 16,0 1-19-16,0 1-24 16,0 1 8-16,4-2-38 15,2 0-40-15,1 1 10 16</inkml:trace>
  <inkml:trace contextRef="#ctx0" brushRef="#br0" timeOffset="2338.4">18544 1244 364 0,'0'0'11'15,"0"0"-11"-15,0 0-58 0,0 0 58 16,0 0 16-16,0 0-5 16,-28-5 9-16,28 5-3 15,0 0-16-15,0 0 14 16,0 0-15-16,0 0 0 15,0 0 7-15,0 0 3 16,0 0-2-16,0 0-8 16,0 0 5-16,0 0 1 15,0 0 14-15,0 5 15 16,5 2-15-16,3 0-13 0,3 2-2 16,8-2-5-1,2-1 0-15,8-3 6 0,2 0-6 16,2-2 0-16,5-1 9 15,0 0-9-15,2 0 1 16,2 0-1-16,1-1 3 16,1-2 3-16,-2 3-6 15,0 0 0-15,2-3 3 16,0 0-3-16,3 0 0 16,2-2 1-16,3 0 2 15,1-1 8-15,3 4-11 16,1 0-4-16,1 0 4 15,0 0 0-15,-1-2 1 16,-2-1-1-16,3 3 0 16,2-1 6-16,4 0 1 0,4-1-7 15,3-1 19-15,-1-2-11 16,0 1 5-16,-2 0-12 16,-2-1 2-16,-3 3 16 15,0-1-19-15,-2 1 0 16,1 0 3-16,6 0-1 15,0 1-1-15,4-1 0 16,-4 1-1-16,-3 0 7 16,-6 2-7-16,1-1-1 15,0 1-2-15,-1-2 3 16,5 0 0-16,-1-1-1 16,3-1 2-16,3 0 2 15,-2 3-3-15,2-2 0 0,2 2 2 16,-3 0 2-1,1 2-4-15,-1-2 2 0,0 1 4 16,2 0 4-16,0 1-10 16,5-2 0-16,-4 1 4 15,1-2-4-15,1-1 2 16,-1 0-4-16,-1 0 5 16,2-1-6-16,1 1 7 15,0-3-4-15,1 1 5 16,-2 1-5-16,0-1 2 15,-5 2-4-15,-5 2 6 16,0-2-7-16,-2 2 3 16,-1 0 0-16,-1 0 1 15,-4 2-1-15,-5-1-3 0,-1 0 3 16,-4-2 0 0,2-2 2-16,4 2-2 0,-1-1 0 15,3 1 3-15,1 2-3 16,0 0-4-16,1 0 3 15,-2-1 1-15,3 0 4 16,-2 0-4-16,1 0-4 16,0 1-2-16,0 1 0 15,0 0 3-15,1 0 0 16,0 0 6-16,2 0-8 16,5 0 7-16,0 0-2 15,-1 0 0-15,0 0 4 0,-4 1-4 16,0 1 0-16,1 0 2 15,6-2-5-15,0 0 3 16,4 0 0-16,-2 0-5 16,-3 1 9-16,-1 0-8 15,-2 1 4-15,2-1 0 16,-2-1 2-16,1 1-2 16,0 0-4-16,2 1-2 15,3-2 6-15,3 1-21 16,2-1 0-16,-5 2 0 15,-8-1 19-15,-6-1 2 16,-7 1 0-16,-6 1-2 16,-5-2 2-16,-7 0 0 0,-3 0-2 15,-2 0 4-15,-4 0 2 16,-1 0-4-16,0 0 0 16,-3 0 12-16,-3 0-10 15,0 0-2-15,-2 0 0 16,-2 0 5-16,0 0 0 15,-2 0-5-15,-1 0 0 16,0 0 4-16,-1 0-4 16,-1 0-1-16,1 0 0 15,-4 0-9-15,2 1-8 16,-2-1-99-16,0 0-97 16</inkml:trace>
  <inkml:trace contextRef="#ctx0" brushRef="#br0" timeOffset="11040.16">14825 2907 460 0,'0'0'0'0,"0"0"-15"16,0 0-41-16,0 0 56 16,0 0 8-16,0 0 11 0,0 0-16 15,-40-5 5-15,40 5-5 16,0-1-3-16,0-1 25 15,0 2-10-15,0-3-4 16,0 3 9-16,0-1-8 16,0 0 6-16,-2 1 16 15,2 0-30-15,-1 0 7 16,1 0 3-16,-2 0-11 16,2 0 25-16,0 0-16 15,0 0-8-15,0 0 4 16,0 0-8-16,0 0 0 15,-1 0 1-15,1 0-1 16,0 0 0-16,0 0-1 16,3 0 1-16,14 2 1 0,8 0 4 15,9-2-2 1,12 0 11-16,8 0-2 0,4-4-1 16,7-5-10-16,4 2 5 15,4 0 7-15,8 0-12 16,5 0 2-16,8 2 4 15,5-2-4-15,4 0-3 16,4-2 0-16,1-1 0 16,2-1 8-16,2-1-8 15,-3 3-6-15,-2 1 6 16,-4 3 2-16,-3 2-2 16,0 1 0-16,4 2 0 0,4-2 7 15,2 1-7 1,1-2-3-16,1 2 3 0,1-3 0 15,2 0-3-15,3 2 0 16,-3-6 6-16,-2 2-7 16,-2 0 4-16,0-2 0 15,3 0 6-15,1-1-5 16,6 0 1-16,-2-1-2 16,0 1 0-16,-4 3-5 15,-6-2 5-15,-5 3-1 16,-5-1-1-16,-4 2 4 15,-2-2-1-15,-4 0-1 16,-4-2 6-16,-8 1-6 16,-9 0 0-16,-3-2-2 15,-6 1 2-15,2 0 1 0,4-1-1 16,1 2-1 0,-3-1 1-16,-3 2-4 0,-5 2 4 15,-1 1 0-15,-7 1 3 16,-6 2-3-16,-7 0 0 15,-4 0-1-15,-5 0 1 16,-3 0 0-16,-3 0 1 16,-2 0-1-16,-3 0 2 15,-2 0-1-15,-6 0-1 16,-3 0-3-16,-2 0 3 16,-1-1 10-16,0 1-10 15,0 0 0-15,0 0-2 0,0 0 2 16,0 0-3-16,0 0-3 15,0 0-45-15,0 0-12 16,-7-5-266-16</inkml:trace>
  <inkml:trace contextRef="#ctx0" brushRef="#br0" timeOffset="64046.24">5338 5603 300 0,'0'0'5'15,"0"0"15"-15,0 0-6 16,0 0 28-16,0 0 4 16,0 0-5-16,0 0-37 15,0 0 2-15,-11 0-2 16,11 0 1-16,0 0-5 0,0 0 0 15,0 0 1 1,0 1-3-16,0 2 2 0,0 0 0 16,0 0 5-16,0 0-2 15,3 0-1-15,5 1-2 16,2 1 0-16,5-3 0 16,6 2 3-16,12-4-3 15,6 0 27-15,8 0 22 16,6 0-21-16,0 0-28 15,1 0 0-15,1 0 6 16,2 0-6-16,-2 0 0 16,2 0-1-16,-5 0 2 15,0 2-2-15,-4-2 1 16,-2 0 0-16,-1 0 0 16,1 0 3-16,-4 0-4 0,0 0 2 15,-1 0 1-15,0 0-1 16,1 0-1-16,1 0 0 15,-1 0 3-15,-2 4-3 16,-3-2-2-16,2 2 2 16,-3-4 1-16,3 0-1 15,2 0 0-15,0 0 0 16,2 0 4-16,5-5-4 16,0 0-4-16,7-1 4 15,-2 2 0-15,4 1 0 16,1 2-1-16,-4 1 1 15,-2 0 5-15,-3 0-5 0,-2 0-2 16,-3 2-3-16,1 3 10 16,0-4-5-16,1 0 0 15,0 2 0-15,2-3-2 16,1 0 2-16,1 2-1 16,2-2 1-16,-3 0 1 15,0 0 0-15,2 0-1 16,-3-2 0-16,4-1-1 15,3 3 1-15,-3 0 0 16,-4 0-2-16,-2 9 5 16,-2-3-9-16,2-1 6 15,-1 0 0-15,2-2 3 0,0 1-3 16,0-1 0 0,1-2 0-16,1 2 1 0,-1-3 2 15,4 1-3-15,0 1 0 16,-2 0-1-16,-1 1 1 15,3 1 0-15,-1 2-2 16,3-1 2-16,1 2 0 16,-3-2-2-16,2-1 2 15,-2-3 5-15,5-1-5 16,4 0-1-16,1 0 1 16,4 0 0-16,-2 0 0 15,-4-7-2-15,4 2 2 16,-1 0-2-16,-2 1 3 15,2 1-1-15,-2 3 2 16,-3-1-2-16,0 1 0 0,0 0-3 16,0 0 7-16,5-3-6 15,1 0 2-15,0 1 0 16,1 0 1-16,-1 0 6 16,0 2-6-16,3 0-1 15,2 0 1-15,-1 0-6 16,-2 0 6-16,3 0-1 15,1 0 0-15,3 0 1 16,2 0 0-16,2 0-1 16,1 0 1-16,2 0 2 0,1 0-3 15,5 0 0 1,-2 0-2-16,-4 0 5 0,-2 0-6 16,2 0 2-16,0 0 1 15,3 0 0-15,-5 0 0 16,-1 0 0-16,1 0 0 15,0 0 0-15,2 0 1 16,1 0-3-16,-2 0 7 16,-3 0-10-16,0 0 5 15,-3 0 0-15,-4 4 4 16,-5 1-4-16,-4 2 0 16,-2 1-4-16,3-2 4 15,3-3 6-15,3 1-6 16,0-1-4-16,-3-1 4 15,-1-2 0-15,1 0-1 0,0 0 1 16,1 0 0-16,0 0 3 16,-1 0-3-16,-1 0-3 15,0 0 3-15,-2 0 0 16,6 0 0-16,-2 0-1 16,0 0 2-16,-4 0 4 15,0 0-5-15,-1 0 0 16,-1 0 1-16,4 0-1 15,0 0 0-15,-2 0-6 16,-3 0 6-16,-4-5 3 16,-2-2-3-16,0 1-5 15,-1 0-2-15,0 0 7 0,-1 2 0 16,-2 0-2 0,3 0 2-16,-3 4-7 0,2-2 7 15,-1 2 0-15,-2 0 1 16,-1 0-1-16,-1 0 0 15,1 0 0-15,-4 2 2 16,-2 2-2-16,0-3 0 16,-1 2 0-16,3-3-2 15,4 0 2-15,5 1 0 16,3-1-1-16,-1 0 9 16,-3 0-15-16,-4 0 7 15,-3 0 0-15,0-1 4 16,1-5-1-16,0 1-1 0,0-1-1 15,-2 2 6 1,-2 0-3-16,-5-2-4 0,-2 2 0 16,-6-1 2-16,-7 4-2 15,-4 0 4-15,-8 1-4 16,-4 0 1-16,-4 0 2 16,0 0-3-16,0 0-6 15,0-3 2-15,0 3-7 16,0 0-4-16,0 0 7 15,-6 0 7-15,-9 0-52 16,-7 0-223-16</inkml:trace>
  <inkml:trace contextRef="#ctx0" brushRef="#br0" timeOffset="84685.78">6437 10693 160 0,'0'0'10'16,"0"0"-5"-16,0 0 0 0,0 0 10 15,0 0 10-15,0 0 17 16,0 0-10-16,0 0-30 16,0 0 53-16,-53-30-44 15,50 29 2-15,1 0 78 16,1 1-72-16,-1 0-10 16,1 0 10-16,1 0-11 15,-2 0 19-15,2 0-27 16,0 0 7-16,0 0-1 15,0 0-6-15,0 0-2 16,0 0-13-16,0 0 3 16,0 0 0-16,0 0 7 15,2 0 5-15,8 0 4 16,3 0 4-16,3 0 1 16,7 0-6-16,4 0 9 0,6 0 17 15,4 0-29-15,6 0 0 16,4 0 29-16,5 0-29 15,3-4 5-15,8 0-8 16,-1 0 13-16,4-2-16 16,0-2 6-16,1 2 0 15,6 1 14-15,-1-1-14 16,-1 6-4-16,-3-3 3 16,-4 3 2-16,-6 0 12 15,-6 0-13-15,0 0 0 0,-7 0 8 16,1 3-5-16,-1 0-3 15,1 0 0-15,-4-3 6 16,3 0 3-16,1 0-9 16,2 0 0-16,4 0-1 15,8 0 1-15,-1-2 0 16,4-1-1-16,-2-1 10 16,0 3-10-16,2-1 1 15,6 0 0-15,-5 0-6 16,6 0 6-16,-8-1 0 15,-6 1 3-15,2 0 1 16,-6 0-8-16,-3 1 3 16,-1-1 1-16,-2 1 3 0,1 0-2 15,-4 1-1 1,-1 0 0-16,-3 0 0 0,-2 0 3 16,3 0-3-16,0 0 0 15,4 0-2-15,6 0 6 16,7 0-4-16,7 0 0 15,0 0 3-15,2 0-9 16,1 0 6-16,0 0 0 16,-3 2-6-16,0 4 6 15,1-3 0-15,-1-2 5 16,3-1 1-16,0 0 13 16,-1 0-19-16,5 0 0 15,-5 0 11-15,0 0-11 16,-8 0 0-16,-9 0-1 0,-3 0 3 15,-7 0-7-15,-4 0 5 16,-4-3 0-16,-7 2 3 16,-4-2-3-16,-4 2 0 15,-3-1 0-15,-4 1 0 16,-3 1 2-16,0 0-2 16,1 0 0-16,1 0 1 15,4 0-1-15,4 0 0 16,1 0-2-16,2 0-2 15,-3 0 0-15,-1 0-28 16,-6 0-22-16,-4 0 15 16,-5 0-132-16,-8 0-170 15</inkml:trace>
  <inkml:trace contextRef="#ctx0" brushRef="#br0" timeOffset="86563.55">1211 10592 39 0,'0'0'301'15,"0"0"-279"-15,0 0-3 16,0 0 1-16,0 0-14 16,0 0-5-16,-4 0-1 15,4 0 0-15,0 0-38 16,0 0 5-16,0 0 33 0,0 0 10 16,6 2 2-1,5 1-3-15,3-1 10 0,5-1 1 16,5 0 6-16,9 2-4 15,4-1 8-15,5-1-21 16,6 2 9-16,-2-3-12 16,2 0 8-16,-2 2-14 15,-1-2 0-15,0 0 13 16,1 0-13-16,3 0 3 16,5 0-3-16,1 2 0 15,0-1 14-15,-1-1-14 16,3 0 0-16,2 0 5 0,4 0-5 15,6 0 0-15,-1-1-4 16,1-3 11-16,-2 0-15 16,-3-1 8-16,-3 0 0 15,-4 1 12-15,4-1-12 16,-4 4 0-16,-2-1 21 16,-1 2-21-16,-2 0 5 15,9 0-3-15,-1 0-2 16,4 0 7-16,-4 3-5 15,-4-2 0-15,-1 1-2 16,-5 0 1-16,5-2 9 16,-3 2-7-16,2-2-3 15,0 3 14-15,-4-1-14 16,-2-2 0-16,1 1-2 16,-1 0 4-16,0 1 7 0,1-2-9 15,2 0 0-15,1 1 3 16,5-1-3-16,-2 0 0 15,-3 2-7-15,2-2 17 16,-4 1-11-16,-3 2 1 16,5-1 0-16,-3-2 0 15,-7 2 0-15,0-2-4 16,-2 0 2-16,-6 0 2 16,-1 0 4-16,0 0-4 15,-2 0 0-15,1 0 4 0,-1 0-4 16,0 0-4-1,-4 0 0-15,-3 0 4 0,-3 0 4 16,1 0-4-16,-1 0 0 16,3 0-5-16,-3 0 5 15,3-2 0-15,-6 0 0 16,1 2 9-16,-4-3-8 16,-6 2-1-16,0 1-1 15,-4-2-7-15,-4 2 8 16,1 0 0-16,-2 0 0 15,0 0 0-15,0 0-14 16,0 0 13-16,0 0-53 16,0 0 3-16,0 0-110 15,0 0-50-15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54:36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21243 1912 29 0,'0'0'49'0,"0"0"11"15,0 0-17-15,0 0-8 16,0 0-23-16,0 0 3 16,0 0 12-16,0 0-22 15,-14 0-5-15,12 0 18 16,2 0-12-16,0 0 19 16,0 0-25-16,0 0 0 0,0 0 14 15,0 0-3 1,0 0-8-16,0 0-2 0,0 0 5 15,0 0-3-15,0 0-3 16,0 0-5-16,0 0-8 16,3 0 13-16,6 1 6 15,3 2-3-15,0-2 0 16,1 1 36-16,2-1-39 16,3-1 18-16,1 1-5 15,-1 1-5-15,5-1 6 16,0 2-8-16,0-2 0 15,4 1 3-15,0 1-2 16,-2-3-7-16,0 1 10 0,2-1-8 16,-1 2 1-16,-1-2-3 15,2 2 3-15,-5 0-4 16,-4 2 3-16,1-2-4 16,-1-2 4-16,-1 4 2 15,1-2-2-15,1 0-2 16,2 0 0-16,1 0-8 15,2 1 10-15,2 0-2 16,2 0 8-16,0 0-6 16,2 0-1-16,-1 0-1 15,-4-2 0-15,0 3 3 16,-4-2-3-16,2 2 0 16,-3-3 0-16,-2 0 0 15,3 1 0-15,-2-2-1 0,1 0 1 16,-1 0-2-16,1 1 3 15,-1-1-1-15,2 2 2 16,3-1 0-16,1 0-4 16,6 1 1-16,1-1 1 15,2 1 5-15,0-1-5 16,-1-1 0-16,-1 1 0 16,-3-1 2-16,-3 0-4 15,-5 2 0-15,-2-2 2 16,-4 2 3-16,1-2-3 15,-2 2-1-15,4-1 1 16,3 2 2-16,0-3-2 16,3 0-2-16,2 2 2 0,3-1 6 15,-3-1-6 1,3 1 0-16,-2-1 0 0,-3 2 0 16,0-2 0-16,-4 0-4 15,-5 0 8-15,-1 0-9 16,-4 0 5-16,3 0-1 15,-1 0 1-15,5-3 1 16,2-3 0-16,1 3-1 16,2 1 0-16,2 0-2 15,0 1 2-15,0 0 0 16,-3 1 5-16,0-3-5 16,-2 0 0-16,-1 0-3 0,3 0 6 15,-1 2 3 1,3-2-6-16,4 1 0 0,1 1 7 15,1 1-4-15,-1 0 2 16,-1 0-5-16,-1 0 0 16,-2 0 1-16,0 0-1 15,0 0 0-15,-2 0 2 16,-2 0-2-16,2 0-3 16,-1 0 3-16,1 0 0 15,0-1 7-15,1 0-7 16,0-2-4-16,2 3 4 15,-2 0 4-15,3 0-4 16,0-1 0-16,0-1 0 16,-2 1-5-16,-1-1 6 0,1 1-1 15,-1-2 3-15,6 2 0 16,2-4-4-16,5 1 1 16,1-1 0-16,3 1-2 15,-2 2 6-15,-4 0-4 16,-3 2 2-16,-4 0-2 15,0 0-2-15,-6 0-1 16,-3 0 3-16,-4 0 7 16,-1 0-7-16,3 0-2 15,4 0-3-15,3 0 5 16,4 0 0-16,0 0 0 0,2 0 0 16,1 2 0-1,-2-2 0-15,-4 2-7 0,-1 1-3 16,-4-2 8-16,-3 3 2 15,-3-3-3-15,2 0 3 16,0 1-3-16,1-1 3 16,0 1-1-16,3-2 1 15,3 1 2-15,-1-1-2 16,0 2-1-16,0-2 1 16,-8 0-2-16,-2 1 2 15,-5-1 0-15,-3 0 1 16,-2 0 5-16,2 0-5 15,-3 0-1-15,3 0 0 16,0 0-3-16,-1 0 7 16,1 0-6-16,0 0 2 15,1 0 0-15,0 0 6 16,-1 0-6-16,2 0 0 0,-2 0 0 16,-3 0 2-16,2 0-2 15,-1 0 11-15,1 0-7 16,-1 0 3-16,1 0-7 15,-1 0 0-15,1 0 13 16,-1 0-9-16,2 0-4 16,0 0 3-16,-3 0-2 15,0 0 8-15,1 0-9 16,-1 0 0-16,0 0 9 16,0 0-5-16,0 0-4 0,0 0 9 15,0 0-6 1,0 0 8-16,0 0-11 0,0 0 2 15,0 0 3-15,0 0-5 16,2 0 0-16,-1 0 0 16,1 0 1-16,-2 0 0 15,1 0-1-15,-1 0 0 16,2 0 5-16,-2 0-2 16,0 0 1-16,0 0 8 15,0 0-7-15,0 0 0 16,0 0-5-16,0 0 0 15,0 0 6-15,0 0-6 16,0 0 0-16,0 0 4 16,0 0 0-16,0 0 1 15,0 0-5-15,0 0 1 0,0 0 0 16,0 0-1-16,0 0 0 16,0 0 1-16,0 0 0 15,0 0-2-15,0 0 1 16,0 0 0-16,0 0 0 15,0 0 0-15,0 0 0 16,0 0 2-16,0 0-2 16,0 0 0-16,0 0-2 15,0 0 2-15,0 0-5 16,0 0 8-16,0 0-3 16,0 0 1-16,0 0-1 15,0 0 2-15,0 0-2 0,0 0 0 16,0 0 0-16,0 0 0 15,0 0 0-15,0 0-2 16,0 0 4-16,0 0-2 16,0 0 0-16,0 0 0 15,0 0-1-15,0 0 1 16,0 0 0-16,0 0-2 16,0 0-1-16,0 0-12 15,0 0-18-15,0 0-32 16,0 0-72-16,-2 0-152 15</inkml:trace>
  <inkml:trace contextRef="#ctx0" brushRef="#br0" timeOffset="20476.98">21397 4702 66 0,'0'0'60'0,"0"0"-60"15,0 0 0-15,0 0 40 16,0 0-5-16,0 0-8 16,0 0 20-16,0 0-14 15,0 0 16-15,0 0-15 16,0 0-30-16,0 0 7 15,0 0-8-15,0 0 2 16,0 0-5-16,1 0-5 16,4 0-19-16,1 0 24 15,3 0 11-15,6 1 27 16,1 2-26-16,7 1-5 16,0-1 8-16,3 0-4 15,-1 1-8-15,-2-1 3 0,-1 0-2 16,0 0 0-16,-2 2-4 15,1-1 0-15,-1-3-4 16,0 1 5-16,5-2-1 16,2 1 1-16,6 1 3 15,4-1 13-15,5 3-4 16,3 2-13-16,2 0 8 16,-2 0 2-16,1 4-9 15,-1-3-1-15,-2 0 2 16,-2-3-6-16,-2-1 4 15,-2 0 0-15,0-2 2 16,-1 0 0-16,-2-1-4 16,2 0 0-16,0 0 2 15,0 0 1-15,2 0-1 0,4 1 0 16,2 4 7-16,3-4-7 16,4 5 0-16,-2-2 8 15,2 4-7-15,-2-2 3 16,-1 1-4-16,-5-1-12 15,-1 1 12-15,-3-2 15 16,-2-1-12-16,-1-3-6 16,1 0 6-16,0-1 6 15,1 2-9-15,2-2 1 16,0 0 0-16,1 0 2 16,-2 3-2-16,1-3-1 15,3 0 1-15,2 1 11 0,4-1-12 16,5 0 0-16,5 2 17 15,2-2-16-15,2 2 9 16,-6 1-2-16,-2 1-7 16,-3 2 1-16,-7-2-2 15,0-1 0-15,-3-1 9 16,-1-2-7-16,1 0-1 16,0 0-1-16,4 0 8 15,2 0 3-15,6 0-11 16,1 0 0-16,0 0 3 15,-3 0-3-15,-3 0 0 16,-2 1-3-16,-4 2 7 16,-6-1 4-16,2-1-8 0,3 1 0 15,1-2-5-15,8 0 12 16,0 0-3-16,4 0 8 16,-2 0-12-16,0 0 0 15,-7 0 3-15,-6 3-3 16,-4 1 0-16,-13-3 8 15,-7 1-8-15,-9-1 0 16,-4-1 0-16,-3 0 8 16,0 0-8-16,0 0 0 15,0 0-3-15,0 2 3 16,0-2-24-16,0 0-22 16,0 0-13-16,0 0-58 0,-1 0-223 15</inkml:trace>
  <inkml:trace contextRef="#ctx0" brushRef="#br0" timeOffset="93010.5">25307 8726 49 0,'0'0'104'0,"0"0"-60"16,0 0 3-16,0 0 21 0,0 0-41 15,0 0-11 1,0 0 0-16,0 0 1 0,-36 3 12 16,32-2 0-16,1-1-14 15,2 2 17-15,1-2-17 16,0 0-1-16,0 0 5 15,0 0-11-15,0 0 20 16,0 0-9-16,7 0-19 16,14 0 29-16,10 0-20 15,12 0 7-15,5-6 4 16,9 2 4-16,3 0 3 16,7-1-16-16,6 1-4 15,-5 1 18-15,-2 2-22 16,-8-1-1-16,-11 2 4 15,-3 0-5-15,-6 0 1 0,-2 0-2 16,-2-2 0 0,-6 2 5-16,-3-2-5 0,-7 2 0 15,-7-3-4-15,-5 2-3 16,-5-1-18-16,-1 2-19 16,0 0-17-16,0 0-6 15,-1 0-41-15,-18 0-10 16,-9 2-97-16</inkml:trace>
  <inkml:trace contextRef="#ctx0" brushRef="#br0" timeOffset="93483.05">25428 8794 281 0,'0'0'26'15,"0"0"16"-15,0 0 56 16,0 0-89-16,0 0-2 16,0 0 13-16,-3 3-17 15,3-3 3-15,0 0 15 16,0 2 1-16,8 0 13 15,7-2-6-15,9 0 4 16,7 0 5-16,11 3-29 0,11-2 18 16,13 3-6-16,10-1-2 15,0 2 6-15,2-3-25 16,-4 1 0-16,-1 0 5 16,-6 0-5-16,-4-2 0 15,-12-1 3-15,-8 2-2 16,-12-2 5-16,-12 0-6 15,-9 0 0-15,-7 0 3 16,-2 0 4-16,-1 0-5 16,0 0-2-16,0 0-1 15,0 0-5-15,0 0-8 16,0 0-26-16,0 0 25 0,0 0-36 16,0 0-23-16,0 0-21 15,0 0-95-15</inkml:trace>
  <inkml:trace contextRef="#ctx0" brushRef="#br0" timeOffset="127521.27">11608 4961 75 0,'0'0'24'16,"0"0"20"-16,0 0-7 15,0 0-3-15,0 0 20 0,0 0-34 16,0 0 19-16,2-27 30 16,-2 23-7-16,0 2 25 15,0 0-70-15,-2 0-3 16,-1 2 4-16,0 0-15 16,0 0-6-16,-2 0-4 15,0 0 7-15,2 0 16 16,0 0-12-16,2 0-4 15,1 0 6-15,0 0-5 16,0 0 0-16,0 0-1 16,0 0-13-16,0 0 8 15,0 0 7-15,9 0-2 16,4 0 4-16,3 0-1 0,7 0 7 16,5 0-10-16,8 0 0 15,4 0 9-15,5 0-9 16,-3 0 0-16,-1 0 2 15,-5 0 1-15,-5 0-1 16,1 0-2-16,-4 0 0 16,2 0 3-16,3 0-3 15,3 0 0-15,6 0 6 16,4 0-4-16,0 0-2 16,2-1 0-16,-5 1 0 15,-3 0 3-15,-4 0-3 16,-6 0 0-16,-2 0 0 15,-2 0 5-15,1 0-6 16,2 0 1-16,4 0 0 0,4 0-1 16,1 0 1-16,2-3 0 15,-1 0 4-15,1 0-1 16,-7 2-3-16,-5 1-1 16,-5 0 1-16,-1 0 0 15,2 0 0-15,3 0 0 16,4 0-2-16,5 0 7 15,4 0-10-15,2 0 5 16,-3 0 0-16,-2 0 2 16,-6 0-2-16,-5 0 0 15,-4 0-4-15,-4 0 10 16,1 0-8-16,-2 0 2 16,2 0 0-16,2 0-9 0,-1 0 9 15,-3 0-1 1,-3 0 0-16,1 0 2 0,-8 0-1 15,-1 0 0-15,-3 0 0 16,-1 0-2-16,-1 0 2 16,-1 0 0-16,0 0 1 15,0 0 3-15,0 0-4 16,0 0 0-16,0 0 0 16,0 0 2-16,0 0-2 15,0 0 0-15,0 0 5 16,0 0-5-16,0 0 0 15,0 0 0-15,0 0 0 0,0 0 0 16,0 0 0 0,0 0 0-16,0 0 2 0,0 0 0 15,0 0 2-15,0 0-4 16,0 0 0-16,0 0 3 16,0 0-3-16,0 0 0 15,0 0 13-15,0 0-13 16,0 0 8-16,0 0-8 15,0 0 0-15,0 0 6 16,0 0-3-16,0 0-3 16,0 0 6-16,0 0-6 15,0 0 5-15,0 0-5 16,0 0 0-16,0 0 16 16,0 0-12-16,0 0 0 15,0 0-3-15,0 0 1 0,0 0 4 16,0 0-6-16,0 0 0 15,0 0 2-15,0 0-2 16,0 0 0-16,0 0 0 16,0 0 4-16,0 0-8 15,0 0-1-15,0 0 5 16,0 0 8-16,0 0-8 16,0 0 0-16,0 0 3 15,0 0-3-15,0 0 15 16,0 0-15-16,0 0 0 0,0 0 26 15,0 0-20 1,-3 0-6-16,0 0 7 0,0 0-6 16,-1 0 18-16,2 0-16 15,-1 0 0-15,3 0 31 16,-1 0-32-16,1 0 2 16,0 0-4-16,0 0 9 15,0 0-7-15,-2 0-2 16,2 0 0-16,0 0-2 15,-1 0 2-15,1 0-4 16,-2 0 0-16,1 0 4 16,1 0 11-16,-2 0-11 15,2 0 0-15,0 0 3 16,0 0-3-16,0 0 0 16,0 0-4-16,0 0 13 0,0 0-14 15,0-2 5 1,0 2-29-16,-4 0 14 0,4 0-99 15,-5 0-63-15,1 0-198 16</inkml:trace>
  <inkml:trace contextRef="#ctx0" brushRef="#br0" timeOffset="142716.21">15944 4930 122 0,'0'0'14'0,"0"0"-14"16,0 0 32-16,0 0 19 16,0 0 16-16,-84-19-21 15,68 18 17-15,3 1 2 16,-1-1-18-16,-1 1-22 15,6 0 1-15,3 0 9 16,1 0-13-16,5 0-10 16,0 0-4-16,0 0-8 15,0 0 0-15,5 0 0 0,15 0 1 16,13 0 36-16,14 0-24 16,13 0-2-16,9 0 18 15,4 0-14-15,3 0 0 16,-3 0-7-16,0 2-4 15,-3 6 12-15,0 1-16 16,-1-1 2-16,-1-2 3 16,1-1-5-16,3-1-2 15,2-1-3-15,2-3 10 16,0 0-2-16,-9 0-3 16,-7 0 0-16,-12 0 2 15,-10 0-2-15,-12 0-7 16,-8 0 7-16,-9 0 0 0,-4 0-1 15,-4 0 1-15,-1 0 0 16,2 0 1-16,-2 0-1 16,1 0-8-16,-1 0-6 15,0 0-24-15,0 0-5 16,0 0-39-16,-9 0-14 16,-11 0-219-16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8:03:51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 8537 163 0,'0'0'0'0,"0"0"-20"16,0 0 20-16,0 0 7 15,0 0 21-15,0 0-20 16,0 0 23-16,-22-37 28 15,19 36-2-15,0 1-38 16,1 0 25-16,1 0-25 16,-1 0 39-16,1 0-49 15,1 0-5-15,0 0 15 16,0 0-13-16,0 0-4 16,0 0 3-16,0 0-5 15,0 0-9-15,6 0 7 0,7 0 2 16,5 0 39-16,3 0-34 15,1 0 4-15,5 0-1 16,3 0-7-16,4 0 15 16,5-2-16-16,3-4 2 15,4 0 13-15,-1-3-15 16,1 2 0-16,-1 1 0 16,-2 0 4-16,-4 0-7 15,0 6 6-15,-3-2-3 16,-2 2 0-16,-4 0-3 15,1 0 3-15,2 0 5 16,7 2-3-16,-1 2-2 0,6-2 0 16,1-2 0-16,-4 0-6 15,2 0 9-15,-2 0-3 16,3 0 0-16,-2-6-3 16,2-1 2-16,0 0-7 15,-5 1 2-15,-1 0 2 16,-2 3 1-16,-3-1-2 15,-1 4 4-15,-1-4 1 16,-4 2-3-16,5-2 2 16,-2 0 1-16,2 0 4 15,6 0-4-15,4-1 0 0,0 0-2 16,2 0 2 0,0-1 0-16,-5 0-8 0,-2 2-9 15,-7 0 15-15,-1-1-13 16,-5 4 9-16,-1 1 6 15,-5 0-11-15,-4 0 5 16,-4 0-9-16,-3 0-31 16,-3 1 19-16,4 0 15 15,3-1 0-15,1 0-3 16,1 0 11-16,4 0 1 16,-2 0-6-16,-4 0 9 15,2-4 4-15,-6 2-3 16,-5 0-1-16,-1 2 0 15,-2 0-6-15,0 0 6 16,0 0 0-16,-2 0 1 16,-2 0 10-16,1 0-10 0,3 0 5 15,-3 0-3-15,3 0 0 16,0 0 1-16,0 0-4 16,0 0 0-16,-1 0-3 15,1 0 3-15,-2 0 0 16,-1 0-1-16,-3 0 0 15,0 0-44-15,0 0-223 16</inkml:trace>
  <inkml:trace contextRef="#ctx0" brushRef="#br0" timeOffset="28878.88">5265 5705 151 0,'0'0'3'16,"0"0"9"-16,0 0 23 16,0 0-20-16,0 0 20 15,0 0 52-15,0 0-63 16,-29 0-12-16,28-2 29 15,-1 2 17-15,1 0-30 16,1 0 11-16,-2 0-17 16,2 0-5-16,0 0-9 15,-1 0-3-15,1 0 9 0,-2 0-14 16,2 0 1-16,0 0-2 16,0 0-2-16,0 0 3 15,0 0-4-15,0 0-8 16,0 0 11-16,0 0-12 15,6 0 13-15,3 3 0 16,3 1 0-16,2-1 0 16,2-1 9-16,2-1-5 15,4 0-4-15,2 1 1 16,-1-1 5-16,2-1 5 16,0 2-7-16,1-2-5 15,-1 0 2-15,2 0 7 0,0 0-8 16,1 1-6-1,2-1 6-15,0 2 12 16,4-2-10-16,2 1 1 0,-5 1-2 16,3-1 7-16,-2 2-13 15,-1-3 5-15,0 2 0 16,-1-1 0-16,-3 0 0 16,0 2 0-16,-3 0 4 15,0-3-2-15,-2 3-3 16,1-3 1-16,2 0 0 15,2 0-7-15,-2 0 10 16,-1 0-3-16,0 0 0 16,0 0 2-16,1-3-2 15,-1 3 0-15,-2-2 1 16,-4 1-4-16,-3 1 3 0,-4 0-1 16,-4 0 1-16,-1 0-6 15,0 0 6-15,-3 0 2 16,0 0-1-16,0 0 0 15,-3 0-1-15,3 0 0 16,-3 0 6-16,0 0-6 16,0 0 2-16,0 0-4 15,0 0 5-15,0 0-3 16,0 0 0-16,3 0-7 16,-3 0 7-16,0 0 0 15,0 0-3-15,5 0 0 16,-4 0-9-16,1 0 9 0,-1 0-78 15,2 0-97-15,-2 0-31 16</inkml:trace>
  <inkml:trace contextRef="#ctx0" brushRef="#br0" timeOffset="57311.02">25291 12784 131 0,'0'0'0'16,"0"0"0"-16,0 0 23 16,0 0 64-16,0 0-3 15,0 0-6-15,97-3-1 16,-75 0-33-16,4 1-5 15,3 1 6-15,6 1-33 16,4 0 7-16,8 0-14 16,8 0 15-16,5 0-11 15,3 0-9-15,-2 0 9 16,-10 0-6-16,-7 1-2 0,-6 1 0 16,-7-2-1-16,-6 0 0 15,-5 0 0-15,-5 0 0 16,-6 0 0-16,-5 0 7 15,-2 0-7-15,-2 0-6 16,0 0-32-16,0 3 3 16,0-1-27-16,-2 2-2 15,-11 0 8-15,-8 2 17 16,-7 0-173-16</inkml:trace>
  <inkml:trace contextRef="#ctx0" brushRef="#br0" timeOffset="57714.44">25274 12891 87 0,'0'0'80'0,"0"0"-56"0,0 0 27 16,0 0-13-1,0 0 1-15,0 0 5 0,39 0-5 16,-10 0 6 0,3 0 8-16,6 0 6 0,2 0-31 15,6 0 3-15,5 2 0 16,6 3-22-16,4 3-3 15,2-3 2-15,-5 0-6 16,-4-1-2-16,-10-2-1 16,-7 2 1-16,-7-4-2 15,-7 0 2-15,-5 0-14 16,-5 0-7-16,-1 0-8 16,-3 1-1-16,-1 0-58 15,-1-1-37-15,-4 2-104 16</inkml:trace>
  <inkml:trace contextRef="#ctx0" brushRef="#br0" timeOffset="89124.09">5250 8391 48 0,'0'0'145'0,"0"0"-126"0,0 0 38 16,0 0 119-16,0 0-112 15,0 0-18-15,0 0 27 16,0 0-50-16,0 0-11 16,0-6-12-16,4 6-15 15,2 7 11-15,2 2 1 16,1 3 3-16,2-1 15 16,0-3-8-16,0 1 4 15,2-5-11-15,-3-2 8 16,5-2-13-16,2 0 5 15,5-12 0-15,9-10 30 16,10-9-16-16,11-8-4 0,6-11-7 16,14-10 0-16,2-3-6 15,4 0-22-15,1 5-9 16,-9 8 23-16,-6 12 2 16,-12 9 4-16,-16 12-18 15,-12 7-11-15,-12 5 24 16,-3 4-47-16,-6 1-46 15,-3 0-84-15,0 0-11 16</inkml:trace>
  <inkml:trace contextRef="#ctx0" brushRef="#br0" timeOffset="90504.98">6964 8376 113 0,'0'0'0'16,"0"0"-13"-16,0 0 13 15,0 0 1-15,0 0 15 16,0 0 2-16,28 31 1 15,-22-26-6-15,3-4-12 16,-3 0 38-16,0-1 15 16,2 0-3-16,1 0-32 15,1 0 29-15,8-2 14 16,3-9-14-16,4-2-23 16,5-3 2-16,9-7-1 15,7-7-1-15,5-7-1 16,10-4-5-16,8-9 4 0,7-2-9 15,0 1-12 1,4 1-3-16,-5 5 10 0,-7 1-11 16,-12 4 2-16,-4 6-8 15,-13 9-1-15,-4 6-20 16,-13 10 24-16,-8 1 0 16,-6 7-11-16,-4 1 11 15,1 0-26-15,-2 0-30 16,-3 0-21-16,3 0 4 15,-3 5 22-15,0 1 4 16,0-1-72-16</inkml:trace>
  <inkml:trace contextRef="#ctx0" brushRef="#br0" timeOffset="91991.18">8295 9241 349 0,'0'0'19'0,"0"0"-11"15,0 0 20-15,0 0 11 16,0 0-39-16,0 0-6 16,10-1 5-16,-8 8-7 15,1 1 8-15,0 0 7 16,3 3 10-16,0-3-1 15,2 0-6-15,0-2-10 16,6-5 10-16,3-1-10 16,4 0 1-16,3-3 32 15,8-13-2-15,6-7-2 16,4-2-4-16,3-5-17 16,9-2 20-16,4-7-28 15,6-5 7-15,5-4 2 0,5-2-9 16,-1 4-1-16,-7 5 1 15,-3 5 1-15,-11 10-1 16,-9 7-9-16,-6 7-3 16,-13 4 10-16,-6 6-4 15,-9 0-15-15,-3 2-12 16,0 0 9-16,-5 0 13 16,1 0-22-16,-2 0-8 15,0 0 4-15,0 0-1 16,0 0-9-16,0 4-23 15,0-2-38-15</inkml:trace>
  <inkml:trace contextRef="#ctx0" brushRef="#br0" timeOffset="95636.53">10199 9097 378 0,'0'0'0'16,"0"0"0"-16,0 0 0 16,0 0 81-16,0 0-39 15,0 0-35-15,0-7-6 16,0 7 9-16,0 0-10 16,0 0 0-16,0 0-5 15,0 9 5-15,0 6-7 16,0 0 16-16,0 1 4 15,4 0 17-15,5-1-28 16,0-3-2-16,1 0 0 16,2-2 0-16,2-4-1 15,2-4 0-15,1-2 1 0,5 0 1 16,5-2 12-16,10-13 10 16,5-4-16-16,16-6-6 15,6-7 16-15,5-5-17 16,8-8-4-16,2-2 4 15,2 0 0-15,1 2 0 16,-4 5-1-16,-8 8 5 16,-12 9 0-16,-18 11-4 15,-15 4-3-15,-11 7 3 16,-9 0 0-16,-5 1-13 16,0 0 11-16,0 0-9 15,0 0-9-15,0 0-14 16,0 0 20-16,0 0-10 0,0 0 16 15,0 1-17-15,0 5-179 16,0-3 6-16</inkml:trace>
  <inkml:trace contextRef="#ctx0" brushRef="#br0" timeOffset="106948.75">14396 7694 403 0,'0'0'71'0,"0"0"-50"15,0 0 40-15,0 0-14 0,0 0 15 16,0 0-41-1,0 0-21-15,-50-65-12 0,26 65 12 16,-7 0 26-16,-2 3-18 16,2 6-2-16,4 3 25 15,5 1-13-15,3 4-5 16,6 3-13-16,4-1 1 16,3 4-10-16,5-1 9 15,1-1 0-15,0-2 0 16,0 2-6-16,0-2 0 15,0 1 3-15,-3-1 3 16,-2 1-7-16,1 0 7 16,4 0-5-16,0 1-6 15,0 0-3-15,0 0 2 16,0-2-8-16,0-1-6 0,0-1 12 16,0-2 6-16,0 2 8 15,0 5-1-15,12 0 1 16,3 5-5-16,4 1 0 15,0-3-44-15,-1-1 43 16,0-2-25-16,-6-1 13 16,-1 1 16-16,-6-1-9 15,-5 3-10-15,0-1-14 16,-16 1 17-16,-8-2 13 16,-4 1 10-16,1 0 21 15,-1 0-23-15,4-4 32 16,6 1 11-16,9-3-20 0,6-1-23 15,3-4-3-15,0-2-10 16,9-2-11-16,10-7 21 16,7-1 10-16,2 0 14 15,-1 0-24-15,0-1-3 16,0-4-121-16,-5-5-202 16</inkml:trace>
  <inkml:trace contextRef="#ctx0" brushRef="#br0" timeOffset="107502.25">14558 7913 458 0,'0'0'15'0,"0"0"1"16,0 0 34-16,0 0-19 15,0 0-22-15,0 0 25 16,-16-62-33-16,17 60 7 16,5 0 6-16,3 2-4 15,-2 0-1-15,2 4-8 0,-1 12 2 16,-1 3 12-16,-5 5-12 15,-2 4 6-15,0 3 4 16,-9 5-5-16,-8 2-3 16,-3 3 2-16,-2 4-2 15,0 0 21-15,4-3-26 16,8-2 0-16,5-4 5 16,4-3 1-16,1-5-10 15,0-5 4-15,3-3-5 16,9-8-1-16,6-2-3 15,0-6 9-15,4-4 0 16,3 0 3-16,-1-4 7 16,-4-10-8-16,-6-4 0 0,-3-2 0 15,-6 1-2 1,-5 0-7-16,0 3 2 0,-11 0-13 16,-10 2-4-16,-1 4 8 15,-4 3-16-15,3 2 9 16,3 2-18-16,10 3 4 15,10 0-76-15,0 0-125 16</inkml:trace>
  <inkml:trace contextRef="#ctx0" brushRef="#br0" timeOffset="107866.4">14780 8082 401 0,'0'0'13'0,"0"0"59"15,0 0-60-15,0 0 5 16,0 0 28-16,0 0-24 16,-89 50 11-16,75-24-16 15,5-3 1-15,9-3-15 16,0-4-2-16,2-8-10 16,13-2 10-16,-2-5 0 15,2-1 8-15,-1 0 3 16,0-11-1-16,-3-6 8 15,-2-1-6-15,0 0-12 16,-5 1 0-16,-2 8-4 16,-1 2-3-16,-1 5 6 15,0 2 1-15,3 0-1 0,3 14-17 16,2 7 18 0,2 4 21-16,1-2-18 0,-1-1 4 15,5-7-7-15,-2 0-27 16,5-9-57-16,-1-6-213 15</inkml:trace>
  <inkml:trace contextRef="#ctx0" brushRef="#br0" timeOffset="108417.6">15037 8043 379 0,'0'0'113'0,"0"0"-63"0,0 0-39 16,0 0 22-16,0 0-15 15,0 0-9-15,-84 74-8 16,74-55-1-16,7-1 0 16,3-8-31-16,0-2 6 15,4-6-38-15,11-2 63 16,0 0 19-16,1-10-12 16,0-5 10-16,-3-1-15 15,-4 2 17-15,-5 5 25 16,-2 4-33-16,-2 4 47 15,0 1-21-15,0 0-29 16,0 0-8-16,0 11 2 16,0 6 8-16,0 2 14 15,0 6-21-15,3 2 2 0,6 2 18 16,-2 2-19-16,1-2 9 16,-4-2-13-16,-1-1 0 15,-3-3 1-15,0-3-1 16,0 2-13-16,-10-6 12 15,-2-3-33-15,-3-3 12 16,6-4-3-16,-1-4 17 16,4-2-3-16,3-2 11 15,-2-14-24-15,0-3 2 16,4-7 8-16,-1 0 3 16,2-1 8-16,0 2 3 0,0 3 6 15,13 4-4 1,1 2 5-16,4 3 0 0,5-1 0 15,0 0-5-15,0 2-2 16,-1 2-4-16,-2-1 0 16,-5 3-77-16,-1 0-126 15,-3-4-13-15</inkml:trace>
  <inkml:trace contextRef="#ctx0" brushRef="#br0" timeOffset="108767.75">15217 8085 264 0,'0'0'41'0,"0"0"37"15,0 0 48-15,0 0-70 16,0 0-47-16,0 0 18 0,-43 33-20 16,25-1 16-1,3 2-3-15,3-2-20 0,8-9 4 16,4-6-4-16,0-5-14 16,3-8 8-16,9-4 6 15,1 0 24-15,5-4 34 16,-3-11-41-16,1-5 5 15,-2 0-15-15,-5-5-3 16,1 3 6-16,-5 5-10 16,-2 6 0-16,-3 5 4 15,0 6 4-15,0 0-8 16,0 4-31-16,0 14 22 16,0 8 9-16,0 1 11 15,0-2-9-15,1-1 0 0,4-5 3 16,1-6-10-16,1-1-22 15,-3-5-22-15,3-4-36 16,-1-3-147-16,-2 0 15 16</inkml:trace>
  <inkml:trace contextRef="#ctx0" brushRef="#br0" timeOffset="109076.23">15334 8131 353 0,'0'0'71'0,"0"0"-21"15,0 0 21-15,0 0 0 16,0 0-25-16,88-2-14 16,-67 17 11-16,-3 7-25 0,-6-2-18 15,-5 0-17 1,-6-5 10-16,-1-5-3 16,0-3 6-16,0-4-18 0,0-3 11 15,-1 0 11-15,-6 0 39 16,4-9-39-16,1-5 8 15,2-3-10-15,0-2 4 16,0 1 13-16,0 1-8 16,15 1-4-16,0 3-3 15,6 2-6-15,-2 5-7 16,1 4-5-16,-1 2-50 16,-4 0-47-16,0 0-254 15</inkml:trace>
  <inkml:trace contextRef="#ctx0" brushRef="#br0" timeOffset="109435.31">15678 8064 534 0,'0'0'8'0,"0"0"-8"16,0 0 14-16,0 0-11 15,-86 60 8-15,78-43-11 16,5-4 0-16,3-3-10 15,0-2 9-15,0-6-12 16,6-2 13-16,11 0 24 0,-2 0 41 16,1-10-44-1,-1 0-11-15,-2-1 28 0,-2 3-27 16,-4-1-3 0,0 4 0-16,-2 3-6 0,-2 2-2 15,-1 0-1-15,4 0-4 16,1 12-1-16,1 4 12 15,3 1 1-15,2-1 5 16,3 0-11-16,-1-5-1 16,6-7-9-16,1-4-15 15,4 0-11-15,4-5-29 16,1-15-150-16,0-5-30 16</inkml:trace>
  <inkml:trace contextRef="#ctx0" brushRef="#br0" timeOffset="109735.17">16042 7991 166 0,'0'0'168'0,"0"0"-27"0,0 0-63 16,0 0-70-16,0 0 0 16,0 0-8-16,-14-25 21 15,8 27-19-15,0 6 5 16,3 2-5-16,3 3 0 16,0-1-1-16,0-1-1 15,9 2 0-15,8-1 6 16,3 2-6-16,5-3-1 15,1 2 1-15,-6 1 1 16,-5-2 16-16,-3 3-17 16,-10 0-12-16,-2-3 7 0,0-1-2 15,-9-1 4 1,-9-3 3-16,-6 0 20 0,-6-2-2 16,-4-2-5-16,-4 0-5 15,3-3-8-15,1 0-9 16,6 0-19-16,5 0-74 15</inkml:trace>
  <inkml:trace contextRef="#ctx0" brushRef="#br0" timeOffset="110502.5">14741 8671 397 0,'0'0'16'0,"0"0"14"16,0 0 54-16,0 0-45 15,0 0 5-15,0 0-36 16,-49-28 10-16,39 36-12 16,-5 9 19-16,1 3-11 15,3 1-1-15,3-1-4 16,5-2-8-16,3-2-2 16,0-5-3-16,2-3-13 15,11-3 7-15,3-4 10 16,7-1 0-16,0 0-13 15,0-12-1-15,1-2 10 16,-6-5-5-16,-6-2 9 16,-6 0 10-16,-6 3-9 15,0 3 18-15,-6 4 5 16,-8 4 0-16,-1 3-10 0,2 4-11 16,-2 0-3-16,3 0 7 15,-1 1-7-15,4 8-8 16,4 1-49-16,2-2-40 15,2-3-139-15</inkml:trace>
  <inkml:trace contextRef="#ctx0" brushRef="#br0" timeOffset="110854.64">14910 8647 570 0,'0'0'19'0,"0"0"-11"0,0 0 45 15,93-9 0-15,-58 15-18 16,1 10 14-16,-3 5-38 16,-12 3-11-16,-9 1-12 15,-9-1 1-15,-3-2-2 16,0-4 8-16,-3-7-8 16,-8-3 8-16,1-3-2 15,1-5 7-15,0 0 23 16,3 0-18-16,3-11 6 15,3-7-11-15,0-3 0 16,0 0 5-16,0-1-3 16,12 0 8-16,3 4-10 15,2 2 5-15,2 5-3 0,0 4 0 16,-2 5-4-16,-3 2-7 16,0 0-52-16,-1 1-13 15,2 6-61-15,1-2-215 16</inkml:trace>
  <inkml:trace contextRef="#ctx0" brushRef="#br0" timeOffset="111169.69">15389 8646 423 0,'0'0'58'0,"0"0"-40"16,0 0 25-16,0 0 0 15,-87 29-5-15,68-9-25 0,5-2 20 16,7-2-30-16,1-3-6 15,6-5-4-15,0-2 0 16,0-5-11-16,13-1 18 16,3 0 11-16,0-3 10 15,-1-9-17-15,-2-2 3 16,-2-2 0-16,-5 3-2 16,-2 3-5-16,0 4 0 15,-2 5 0-15,-2 1-7 16,1 0-1-16,1 17 8 15,1 2 9-15,2 5 8 16,2 0-13-16,3-2-4 16,1-3-4-16,2-5-9 0,5-4-50 15,3-10-239 1</inkml:trace>
  <inkml:trace contextRef="#ctx0" brushRef="#br0" timeOffset="111639.72">15684 8629 455 0,'0'0'30'0,"0"0"-24"15,0 0-6-15,0 0 22 16,-86 13 17-16,68 7-17 16,0 1-15-16,3 7-3 0,6-1-2 15,2-3-2-15,5-2-2 16,2-5-1-16,0-5-54 15,10-6 18-15,7-6-23 16,7 0 62-16,1-2 15 16,3-16 0-16,-2-3 9 15,4-3 47-15,-2-4-21 16,-2-3-22-16,-4-6 12 16,-7-2-8-16,-3-6 6 15,-6-3-37-15,-2 7-1 16,-1 7 14-16,0 11-14 15,-1 13 1-15,-2 10-5 16,0 0-1-16,0 0-17 16,0 14 7-16,0 8 15 15,0 5 10-15,0 2 0 0,-2 4 3 16,-2 3-13 0,-2-1 2-16,1 2 16 0,2-5-18 15,2-2 0-15,1-5-4 16,0-5-18-16,0-4-48 15,0-9-40-15,12-7-137 16</inkml:trace>
  <inkml:trace contextRef="#ctx0" brushRef="#br0" timeOffset="111903.93">15926 8725 387 0,'0'0'73'0,"0"0"18"15,0 0-40-15,0 0 12 0,0 0-2 16,90-67-16-16,-77 51-27 15,-3-2-10-15,-7-2 39 16,-3 3-47-16,0 1-22 16,-7 2 5-16,-8 8 6 15,0 5-6-15,-1 1 11 16,2 1 6-16,1 16 10 16,4 4-10-16,4 3 0 15,5-1-5-15,0-2 9 16,0-3-8-16,17-4-1 15,4-2-4-15,4-4 1 16,3-5 0-16,5-3-46 16,2 0-16-16,-1-1-76 15</inkml:trace>
  <inkml:trace contextRef="#ctx0" brushRef="#br0" timeOffset="112254.62">16398 8481 507 0,'0'0'0'16,"0"0"0"-16,0 0 46 16,0 0-44-16,-99 32 24 15,78-7-20-15,3 3-3 16,8-3-4-16,3-4 1 16,7-4 0-16,0-6-4 0,0-2-9 15,8-7 0-15,9-2 13 16,5 0 34-16,5-5 0 15,1-11-15-15,0-1-10 16,-6-2 18-16,-8 3-27 16,-6 1 21-16,-7 5 17 15,-1 3 6-15,0 5 35 16,0 2-79-16,-4 3 17 16,-5 16-6-16,-1 4-11 15,5 6 2-15,5-5-2 16,0-3-4-16,9-3 4 15,16-6-40-15,5-6-53 16,3-6-40-16</inkml:trace>
  <inkml:trace contextRef="#ctx0" brushRef="#br0" timeOffset="112889.3">14777 9161 398 0,'0'0'29'0,"0"0"31"0,0 0 2 16,0 0-2-16,0 0-41 15,0 0 28-15,-11-48-4 16,3 47-20-16,-3 1-23 15,-5 0 14-15,-4 9-6 16,0 9 5-16,2 6-8 16,7 1 12-16,5 1-17 15,6 1 0-15,0-5 8 16,5 0-8-16,13-4 0 16,6-5 12-16,7-5-10 0,6-3 15 15,2-5-17-15,0 0 0 16,-2 0-3-16,-1-3-39 15,-5-4-58-15,-7-2-56 16</inkml:trace>
  <inkml:trace contextRef="#ctx0" brushRef="#br0" timeOffset="113262.58">15110 9162 595 0,'0'0'1'16,"0"0"12"-16,0 0-11 16,0 0 21-16,0 0 21 15,106-11 18-15,-76 17-34 0,0 6-16 16,-7 4 3-16,-6 0-15 16,-5 4-3-16,-11 2-14 15,-1-2 17-15,0 0-6 16,-3 1 6-16,-9-6-8 15,3-4-16-15,3-4 10 16,3-7 9-16,2 0 5 16,-1 0 8-16,1-8 5 15,1-11-13-15,0-3-3 16,0-3 3-16,0 2 11 0,7-1-6 16,2 2 3-1,-1 3-1-15,7 5-6 0,-5 4-1 16,6 4-1-1,-2 5-18-15,1 1-52 0,-3 0-19 16,-3 0-144-16</inkml:trace>
  <inkml:trace contextRef="#ctx0" brushRef="#br0" timeOffset="113689.84">15666 9139 258 0,'0'0'40'0,"0"0"95"15,0 0-53-15,-85 36-3 16,65-12-30-16,6 2-12 16,5 2-17-16,5-3 1 15,4 0-21-15,0-7-3 16,1-5-3-16,14-7-12 15,2-6 16-15,5 0 2 16,0-10 0-16,-1-8 27 16,-3-5-16-16,-2-1 7 15,-4-1-8-15,-4 3-8 16,1 3 2-16,-6 6 0 16,-2 8-3-16,-1 3 10 0,0 2-11 15,0 0-34 1,0 15 34-16,0 5 11 0,5 4 4 15,1 1-12-15,3-3-2 16,2-1 12-16,0-1-13 16,-2-6-5-16,3-4-16 15,-3-6-38-15,0-4-89 16,-2 0-259-16</inkml:trace>
  <inkml:trace contextRef="#ctx0" brushRef="#br0" timeOffset="113845.37">15838 9175 363 0,'0'0'11'15,"0"0"55"-15,0 0-10 0,0 0-24 16,2 92-24-16,-1-74 5 16,-1-4-13-16,2-3-5 15,-2-3-48-15,0-8-92 16</inkml:trace>
  <inkml:trace contextRef="#ctx0" brushRef="#br0" timeOffset="114017.1">15832 8992 607 0,'0'0'116'0,"0"0"-116"16,0 0-19-16,0 0 2 15,0 0-1-15,0 0-2 16,24 18-57-16,-14-4-288 16</inkml:trace>
  <inkml:trace contextRef="#ctx0" brushRef="#br0" timeOffset="114370.33">16104 9092 535 0,'0'0'31'16,"0"0"-31"-16,0 0 35 0,0 0-8 15,0 0 8-15,-68 84 12 16,61-57-47-16,6 0 1 16,1-6 2-16,0-4-6 15,10-6-6-15,5-8-3 16,4-3-20-16,2 0 27 15,0-8 5-15,3-11 0 16,-3-2 11-16,-6-1-4 16,-6-2 2-16,-5 1-9 15,-4 3 8-15,0 3 12 16,-4 5 1-16,-7 2 2 16,-1 5-20-16,-4 1 17 15,2 3-33-15,1 1 14 0,6 0-2 16,4 0-23-16,3 0-85 15,0 0-110-15</inkml:trace>
  <inkml:trace contextRef="#ctx0" brushRef="#br0" timeOffset="114731.28">16247 9072 473 0,'0'0'32'0,"0"0"-3"15,0 0 41-15,0 0-7 16,0 0-14-16,85 50-3 16,-72-25-28-16,-5 0-13 15,-4-1 3-15,1-2-8 0,-2-3 2 16,0-5 6 0,1-5-6-16,-1-6-4 0,0-3 1 15,3 0 1-15,5-2 24 16,3-14-19-16,0-3-2 15,-1-4 10-15,-2 1-8 16,-4-2 4-16,2-4-9 16,-5 6 0-16,1 0 9 15,0 3-8-15,-2 6-1 16,0 3 2-16,1 4-2 16,-1 4-12-16,1 2-35 15,4 0-25-15,-1 0 3 0,4 0-101 16,4 2-333-1</inkml:trace>
  <inkml:trace contextRef="#ctx0" brushRef="#br0" timeOffset="115107.75">16745 9025 51 0,'0'0'467'15,"0"0"-464"-15,0 0 29 16,0 0 8-16,0 0-5 15,-91 47 15-15,78-26-29 16,4 4-5-16,1-4-14 16,5 1 2-16,3-2-4 0,0-7-6 15,0-4-1 1,6-5 3-16,8-4 4 0,2 0 10 16,1-6 7-16,2-9 6 15,-3-5-5-15,-1-1 12 16,-4-2 1-16,-3 5-13 15,-1 4-4-15,-4 6-1 16,-2 4 3-16,-1 4 14 16,0 0-30-16,0 0-17 15,0 12 17-15,0 5 5 16,0 1 8-16,8 0-13 16,8-4-4-16,8 0-21 0,4-7-77 15,6-4-26 1,-1-3-515-16</inkml:trace>
  <inkml:trace contextRef="#ctx0" brushRef="#br0" timeOffset="115930.12">15520 9721 535 0,'0'0'1'15,"0"0"60"-15,0 0 11 16,0 0-9-16,0 0-63 16,0 0-20-16,0-4 20 15,-1 20 15-15,-1 6 0 16,1 2-4-16,-2 1-10 15,1 0 13-15,2 0-14 16,0-4 0-16,0-8 1 16,0-4-1-16,0-6-11 0,0-3 2 15,0 0 9 1,5 0 4-16,1-14-2 0,1-6 0 16,-2-3 12-16,-1-6-13 15,-3-5-1-15,-1-6 0 16,0-1-9-16,2-2 6 15,1 5-20-15,3 8 9 16,2 10 5-16,3 9 9 16,1 5-8-16,2 6 5 15,4 0 3-15,-3 0-3 16,-2 17-2-16,-7 5-19 16,-6 3 22-16,0 4-4 15,-4 1 2-15,-13-4-4 16,1-5 8-16,-2-5 2 0,3-8-2 15,2-2 0-15,4-2 7 16,1-3-7-16,8 0-5 16,0-1-4-16,0 0 9 15,0 0-29-15,0 0-149 16,0-6-257-16</inkml:trace>
  <inkml:trace contextRef="#ctx0" brushRef="#br0" timeOffset="116162.82">15795 9704 400 0,'0'0'161'15,"0"0"-137"-15,0 0-10 0,0 0-10 16,0 0 22 0,0 0 26-16,15 68-22 0,-21-44-19 15,1-2-10-15,2-3 12 16,2-5-13-16,1-3 0 15,0-4-5-15,0 0 5 16,0-4-27-16,0 0-22 16,0-3-31-16,0 0-101 15,0-1-89-15</inkml:trace>
  <inkml:trace contextRef="#ctx0" brushRef="#br0" timeOffset="116342.45">15838 9553 293 0,'0'0'252'0,"0"0"-252"15,0 0-34-15,0 0-1 16,0 0 35-16,0 0 0 16,0 3-4-16,0-2-80 15,0-1-122-15</inkml:trace>
  <inkml:trace contextRef="#ctx0" brushRef="#br0" timeOffset="116478.25">15838 9553 271 0,'110'-42'0'0,"-110"49"-11"15,0 3 3-15,0-1-3 16,0-3-204-16</inkml:trace>
  <inkml:trace contextRef="#ctx0" brushRef="#br0" timeOffset="116763.2">16120 9580 725 0,'0'0'8'0,"0"0"15"15,0 0-23-15,0 0-15 16,0 0 15-16,0 0 15 16,0 55-15-16,-3-20 32 15,-7 2-20-15,0-1 2 16,3 3-10-16,1-4-2 16,3-3 7-16,2-2-9 15,1-8 0-15,0-5-2 16,0-4-3-16,0-6-23 15,0-4-24-15,0-3-45 16,0 0-41-16,0-13-103 16</inkml:trace>
  <inkml:trace contextRef="#ctx0" brushRef="#br0" timeOffset="116912.48">16080 9790 495 0,'0'0'66'15,"0"0"-26"-15,0 0-16 16,0 0-1-16,0 0 13 15,0 0-14-15,64-14-11 16,-43 12-11-16,-5 2-1 16,-1 0-7-16,-7 0-105 15,-5 0-340-15</inkml:trace>
  <inkml:trace contextRef="#ctx0" brushRef="#br0" timeOffset="117176.36">16284 9765 195 0,'0'0'316'0,"0"0"-296"0,0 0 46 16,0 0-29-16,69-78-4 16,-60 60 3-16,-6 0-16 15,-3 6-3-15,0 4-11 16,0 5 0-16,-11 3-6 16,-4 1 0-16,-4 14 15 15,0 10-4-15,5 0-6 16,2 0-4-16,9 2-1 15,3-5 0-15,0-3 0 16,0-3 0-16,17-5-13 16,3-3-29-16,6-4-18 15,4-4-78-15,1 0-329 0</inkml:trace>
  <inkml:trace contextRef="#ctx0" brushRef="#br0" timeOffset="117521.93">16527 9704 429 0,'0'0'119'16,"0"0"-114"-16,0 0-5 15,-82 3 21-15,61 8-14 16,8 2-7-16,7-1 0 16,6 0-1-16,0-2-34 0,0-1 14 15,13-1-31 1,8-2 48-16,3 3-1 0,2 1-26 15,0 0-46-15,0 1 49 16,-6 2-31-16,-4 0-18 16,-10-2 52-16,-6 0 12 15,0-3 9-15,-6 0 4 16,-11-3 45-16,-4-1 16 16,-1-1-27-16,-1 0 40 15,3-3-17-15,0 0-17 16,7 0-22-16,1 0-4 15,6-7-14-15,6-6-16 16,0-2-54-16,0-2-44 16,10-4-2-16</inkml:trace>
  <inkml:trace contextRef="#ctx0" brushRef="#br0" timeOffset="117760.22">16665 9551 582 0,'0'0'3'0,"0"0"5"16,0 0 17-16,0 0 31 15,0 0-11-15,19 106-8 16,-16-67 2-16,-3-2-36 16,0-1 0-16,0-6-3 15,0-8-12-15,-9-4-28 0,-3-8 0 16,1-3-80-1,0-4-49-15,5-3-46 0,4 0 22 16</inkml:trace>
  <inkml:trace contextRef="#ctx0" brushRef="#br0" timeOffset="117858.45">16648 9829 142 0,'0'0'126'0,"0"0"22"16,0 0-72-16,0 0-30 16,0 0-12-16,84-10-10 15,-59 8-19-15,-1 0-5 16,-3-1-36-16,-9-6-201 15</inkml:trace>
  <inkml:trace contextRef="#ctx0" brushRef="#br0" timeOffset="118061.74">16881 9660 549 0,'0'0'0'0,"0"0"0"16,0 0 83-16,0 0-58 15,0 0 13-15,0 86-11 16,0-64-11-16,0-3-6 16,0 0-10-16,0-6-9 15,0-3 6-15,0-2-24 16,0-6-66-16,-3-2-247 16</inkml:trace>
  <inkml:trace contextRef="#ctx0" brushRef="#br0" timeOffset="118186.7">16851 9588 277 0,'0'0'0'16,"0"0"-138"-16,0 0 56 16</inkml:trace>
  <inkml:trace contextRef="#ctx0" brushRef="#br0" timeOffset="118728.3">17121 9200 498 0,'0'0'8'15,"0"0"-8"-15,0 0 22 16,0 0 27-16,15 103-25 16,-13-63 25-16,-2-1-34 15,0 3 9-15,0-2-5 16,0 0-13-16,0-1 2 16,-5 0-8-16,1 0 0 15,-1-3 5-15,2-2-5 0,2-3 0 16,1-3 0-16,0-3 3 15,0-4-6-15,1-5 1 16,5 1-1-16,2-1-5 16,0 0 6-16,-2 1-7 15,0 1-6-15,-3-2 4 16,2 6-10-16,2-2-15 16,-1 1-35-16,2-3 53 15,-1-4-5-15,5-1 22 16,0-2-4-16,0-1-5 15,0-1 10-15,-5-2 0 16,-4 4-9-16,-3 2-24 16,0 1 25-16,-4 0-6 15,-7 1 14-15,-2-3 0 16,-1 1 22-16,-3 0-6 0,0-1-13 16,-4-1 6-16,-1-3-9 15,-2-2-20-15,2-4-114 16,-4-2-140-16</inkml:trace>
  <inkml:trace contextRef="#ctx0" brushRef="#br0" timeOffset="138940.54">16536 7738 305 0,'0'0'34'0,"0"0"1"0,0 0 25 15,0 0-16-15,0 0-14 16,0 0-9-16,0 0 12 16,0 0 2-16,-62 44-12 15,48-23 19-15,1 4-17 16,1 0 9-16,-5 3-10 16,4-2-12-16,1 3 10 15,5-1-6-15,5-1-5 16,2 0-11-16,0 1 4 15,9 0 2-15,10-1-6 16,7-2-4-16,5-4 2 16,3-4-7-16,5-5-8 15,-3-2 6-15,-3-6-33 16,-6-3-37-16,-5-1-48 0,-7 0-122 16</inkml:trace>
  <inkml:trace contextRef="#ctx0" brushRef="#br0" timeOffset="139554.25">16840 7797 503 0,'0'0'19'0,"0"0"54"16,0 0-38-16,0 0-16 16,0 0 5-16,0 0 12 15,-19 75-20-15,10-47-16 16,0 0 8-16,-3-4-7 16,5-7-1-16,-2-2-9 15,2-6 9-15,5-5 2 16,1-4 0-16,1 0 1 15,0 0-3-15,0 0-7 16,5 0-32-16,7-2 39 16,2-4 6-16,2 3-2 15,-4 3-4-15,1 0 0 0,1 0 3 16,1 0 2 0,-2 0-5-16,2 0 2 0,-3 0 0 15,-3 0 4-15,1 0-6 16,-2 0 11-16,0-1-9 15,-2-6 9-15,-2 1-2 16,-2 1-7-16,-2 2 20 16,0 2-22-16,0 1 0 15,0 0-9-15,0 0 9 16,0 0-10-16,-3 9 6 16,-5 4 4-16,-1 5 14 15,0 1-9-15,2 1-5 0,4-2 5 16,1 0-5-16,2-1 1 15,0-1-1-15,0-1-15 16,0-2 14 0,0-2-37-16,2-3-36 0,2 0 59 15,2-6-55-15,1 2-92 16,1-4-92-16</inkml:trace>
  <inkml:trace contextRef="#ctx0" brushRef="#br0" timeOffset="140141.76">17132 7829 267 0,'0'0'147'0,"0"0"-126"16,0 0 31-16,0 0 16 16,0 0-47-16,0 0 17 15,1 28 21-15,-1-3-31 0,-1 3 4 16,-4 0-27-16,2 0-2 16,0-5 0-16,2-3-1 15,1-3-2-15,0-5-7 16,0-4-3-16,0-4-18 15,0-3-45-15,12-1 15 16,2 0-62-16,0-8-260 16</inkml:trace>
  <inkml:trace contextRef="#ctx0" brushRef="#br0" timeOffset="140552.07">17381 7806 433 0,'0'0'8'16,"0"0"21"-16,0 0 16 15,0 0-14-15,0 0-8 16,-83-3-12-16,72 11 2 16,2 1-13-16,6 0-16 15,3-2-5-15,0 1 17 16,0-1-14-16,3 2-20 15,10-1 36-15,5-1 2 16,1 1 4-16,-2 2 1 16,-1-3-3-16,-4 3 2 15,-1 0 1-15,-6 2-5 16,-3-2-33-16,-2 1 22 0,0 0 11 16,0-1 0-16,-9-2-1 15,0-1-2-15,-1-1 3 16,-2-2 49-16,1-2-44 15,-1-2 28-15,1 0-28 16,0 0 7-16,2 0-10 16,2 0-2-16,4-6-38 15,1-4-79-15,2-1-71 16</inkml:trace>
  <inkml:trace contextRef="#ctx0" brushRef="#br0" timeOffset="140777.5">17342 7783 175 0,'0'0'172'16,"0"0"-147"-16,0 0 57 15,0 0 17-15,0 0-67 16,0 0-1-16,83-22-5 15,-69 22-6-15,1-1-16 16,-3-2-4-16,-2 3-41 16,-1-2-52-16,-8-3-234 15</inkml:trace>
  <inkml:trace contextRef="#ctx0" brushRef="#br0" timeOffset="141086.34">17557 7578 595 0,'0'0'14'15,"0"0"-13"-15,0 0 24 16,0 0 36-16,0 0-5 16,85 36-13-16,-66-15 23 15,-1 5-29-15,-6 4-4 0,1 1 4 16,-5 7-34-1,-2 1 1-15,-3 3-8 0,-1-1 16 16,-2 1-14-16,0-2 2 16,-11-1-22-16,-10 2 9 15,-5-1-32-15,-2-3 7 16,-3-2-28-16,-6-5 19 16,-1 0-3-16,-2-5-99 15,-2-4-70-15</inkml:trace>
  <inkml:trace contextRef="#ctx0" brushRef="#br0" timeOffset="142354.65">16790 8317 247 0,'0'0'26'16,"0"0"-14"-16,0 0 71 15,0 0-1-15,0 0-4 16,-28 105-32-16,20-66-18 16,2 3-7-16,3 1-21 15,3-6 2-15,0-1-3 0,0-5 1 16,9-6-7-16,5-5 0 16,2-4-26-16,5-6-41 15,1-3 1-15,4-7-46 16,0 0-130-16</inkml:trace>
  <inkml:trace contextRef="#ctx0" brushRef="#br0" timeOffset="142816.66">17081 8388 299 0,'0'0'40'15,"0"0"-3"-15,0 0 68 16,0 0-55-16,0 0-41 16,0 0-2-16,-15 15 46 15,3 4-12-15,-3 6-7 16,3 3-16-16,-1 1 7 15,2 4-11-15,2-2-1 16,2-2-4-16,0 0-9 16,5-1 0-16,2-6-7 0,0-2 7 15,6-7-23 1,10-4-1-16,0-3 4 0,4-6 12 16,1 0-15-16,-4 0 9 15,0-2-5-15,-6-9 23 16,-3-1-4-16,-6-4 1 15,-2 2-1-15,0 2-8 16,-2 2-24-16,-11 3 5 16,0 1 15-16,-4 4 1 15,2 2-66-15,5 0-18 16,4 0 76-16,5 0-97 16,1 0-108-16</inkml:trace>
  <inkml:trace contextRef="#ctx0" brushRef="#br0" timeOffset="143372.47">17276 8589 300 0,'0'0'40'15,"0"0"-5"-15,0 0 70 16,0 0-34-16,0 0-26 15,0 0-6-15,5-63-1 16,-5 55-33-16,-2-3 13 16,1 5-17-16,1 2 1 15,0 4-1-15,0-3-1 0,0 3 0 16,6 0-6-16,5 0 1 16,0 5 2-16,0 4 3 15,2 1-8-15,-1 0 8 16,-1-1-9-16,0-5 2 15,-2-1-9-15,-3-1 9 16,-3-2 3-16,1 0 7 16,-1 0-3-16,-1-9 4 15,-1-2-1-15,1 3 9 16,-2 0-5-16,0 2-2 16,2 3 26-16,-2 2-28 15,0 1-2-15,0 0-2 16,0 0-5-16,0 0 5 15,0 4-13-15,0 14-22 0,0 3 36 16,0 3 0-16,0 0 3 16,0 1 10-16,-2-1-12 15,-1-1 6-15,1 2-7 16,1-2 1-16,1-4 5 16,0 0-6-16,0-4-12 15,1-4-5-15,7-4-39 16,1-4-21-16,4-3-57 15,-4 0-108-15</inkml:trace>
  <inkml:trace contextRef="#ctx0" brushRef="#br0" timeOffset="143598.47">17566 8518 287 0,'0'0'17'0,"0"0"-2"16,0 0 62-16,0 0-1 16,0 0 1-16,0 0-39 15,0 96-28-15,0-70-5 16,0-3 1-16,0-4-6 16,0-5-20-16,0-4-24 15,0-4-31-15,3-5-45 16,4-1-119-16</inkml:trace>
  <inkml:trace contextRef="#ctx0" brushRef="#br0" timeOffset="143906.37">17695 8325 448 0,'0'0'8'16,"0"0"43"-16,0 0 29 15,0 0-36-15,64 79 28 0,-47-48-35 16,1 6-8-16,-3 1-12 16,-2 2 2-16,-7-1-19 15,-4-2-8-15,-2 3 8 16,-2-5 0-16,-14 0-9 15,-2-3-2-15,-3-5 9 16,-4 0-55-16,-5 0 42 16,-7-2-57-16,-14-2-181 15</inkml:trace>
  <inkml:trace contextRef="#ctx0" brushRef="#br0" timeOffset="145322.96">17217 8935 81 0,'0'0'446'16,"0"0"-439"-16,0 0 32 15,0 0-33-15,0 0 4 16,0 0 5-16,-6 39-9 16,2-14 18-16,4 1-12 15,0-1-2-15,0 1 21 16,4-2-30-16,6-3 15 15,5-4-16-15,0-4-3 16,4-1 3-16,1-3-4 16,5-6-6-16,3-3-14 15,4 0-47-15,1-4-58 0,0-12-209 16</inkml:trace>
  <inkml:trace contextRef="#ctx0" brushRef="#br0" timeOffset="145642.01">17538 8988 217 0,'0'0'66'0,"0"0"36"16,0 0-6-16,0 0-61 16,0 0-6-16,0 0-8 15,-32-12-11-15,23 24-10 16,2-1 4-16,2 0 2 16,2 1-6-16,3-1-3 15,0-1-10-15,9 2 3 0,10-1-3 16,4-1 13-16,4 2 0 15,0 3 6-15,-4 0-6 16,-3 1-7-16,-7-1-10 16,-8-3-7-16,-5-2-14 15,0-2 1-15,-9-1 37 16,-9-2 13-16,-3-3 2 16,3-1 22-16,-1-1 13 15,2 0 7-15,1 0-34 16,2 0-20-16,3-6-6 15,2 0-6-15,4-4-59 16,4-5-61-16,1 2-131 16</inkml:trace>
  <inkml:trace contextRef="#ctx0" brushRef="#br0" timeOffset="145854.79">17588 8957 575 0,'0'0'10'0,"0"0"5"15,0 0-15-15,0 0 50 16,0 0-4-16,99-7-2 16,-73 7-32-16,-2 0-11 15,-5 0-2-15,-8 0-62 16,-11 6-81-16,0-3-287 0</inkml:trace>
  <inkml:trace contextRef="#ctx0" brushRef="#br0" timeOffset="146244.81">17788 8976 582 0,'0'0'12'0,"0"0"-6"15,0 0 14-15,0 0-1 16,92 0 28-16,-75 6-3 16,-2 6-35-16,-6 2-9 15,-5 3 0-15,-4 1-2 0,0-1 2 16,-4 2 1-16,-11-2-1 16,0-1 0-16,-3-3-2 15,2-1 0-15,-1-2-1 16,5-2-2-16,2-1 0 15,-1-1 5-15,5-2 11 16,2-1-11-16,1 1 0 16,3-1-18-16,0 0 15 15,0-2-23-15,9 1 15 16,6-2 11-16,1 0 4 16,7 0 8-16,-1 0-10 15,-1 0-1-15,3 0 9 0,-2 0-10 16,-4 0-11-16,-2 0-42 15,-8 0-151-15</inkml:trace>
  <inkml:trace contextRef="#ctx0" brushRef="#br0" timeOffset="146642.6">18095 8926 429 0,'0'0'6'0,"0"0"20"15,0 0 15-15,0 0 47 16,0 0-37-16,-31 100-7 0,15-69-26 16,3 0-7-16,3-3 1 15,6-5-12-15,4-7-7 16,0-3 4-16,0-5-12 15,7-2-11-15,10-3 24 16,2-3-15-16,4 0 14 16,0-2-29-16,1-9 31 15,-6 0-4-15,-5-5 5 16,-5 2 0-16,-7 1-2 16,-1-1-9-16,0 4 1 15,-6 6 10-15,-8 2 11 16,0 0 2-16,-4 2-13 0,2 0-13 15,1 0-1-15,3 0-86 16,1 0-175-16</inkml:trace>
  <inkml:trace contextRef="#ctx0" brushRef="#br0" timeOffset="146943.7">18177 8781 555 0,'0'0'17'0,"0"0"0"0,0 0 3 16,0 0 14-16,0 0 5 15,0 0 2-15,102 50-7 16,-77-17-5-16,1 10 7 15,-6 4-29-15,-11 9-7 16,-9 3-10-16,0 4 1 16,-10 1-25-16,-11-3-5 15,-4-2-34-15,-5-10 10 16,-6-7-47-16,-10-7-95 0,-13-12-81 16</inkml:trace>
  <inkml:trace contextRef="#ctx0" brushRef="#br0" timeOffset="147644.81">17291 8838 172 0,'0'0'52'0,"0"0"7"16,0 0-11-16,0 0 25 16,0 0-28-16,0 0 6 15,10-3-9-15,-10 3-42 16,0 0-1-16,0 0 1 16,0 0 8-16,0 0 25 15,0 3-5-15,0 5-15 16,-1 3 46-16,-8 6-30 15,0 2 6-15,0 5-5 16,0 5 11-16,-1 5-14 16,4 3 10-16,4-1-24 15,2 3 19-15,0-5-27 16,2 1-3-16,13-3-2 0,1 0 2 16,6 3-2-16,7-5-6 15,7 4 2-15,9-8-1 16,10-7 5-16,9-3-7 15,6-6-52-15,3-6-105 16,-12-4-125-16</inkml:trace>
  <inkml:trace contextRef="#ctx0" brushRef="#br0" timeOffset="149363.14">17505 9656 486 0,'0'0'58'0,"0"0"-58"15,0 0 8-15,0 0 39 0,-6 79-21 16,-3-44 11-16,1-2-34 16,1-4-2-16,1-7 4 15,3-7-5-15,0-5 15 16,3-7-15-16,0-2-7 15,0-1 6-15,0 0-26 16,9 0 27-16,10-1 0 16,5-3 9-16,1 2-12 15,-2 2 5-15,-1 0-2 16,-1 0 11-16,-5 0-10 0,-1 0-2 16,-6 0 0-1,-4 0 1-15,-1 0 10 0,-1 0-10 16,0 0 11-1,0-1 13-15,0-3-13 0,-2 1 1 16,-1 1-10-16,0 2-2 16,0 0 0-16,0 0-20 15,0 10-3-15,0 8 23 16,0 3 1-16,0 4-1 16,0-4-1-16,-3-1-31 15,-1-5 7-15,1-4-108 16,0-5-40-16</inkml:trace>
  <inkml:trace contextRef="#ctx0" brushRef="#br0" timeOffset="149912.87">17545 9481 245 0,'0'0'62'0,"0"0"-58"15,0 0 94-15,0 0-29 16,0 0-8-16,0 0-34 16,-2-24-10-16,-1 24-12 15,-7 0-5-15,-4 11 37 16,-6 8-6-16,-4 5-17 15,-3 5 16-15,0 11 0 16,-2 4-7-16,1 3-13 16,4 3 5-16,4-3 10 15,4-3-25-15,5 1-1 0,6-3 1 16,5-4-1-16,0-4-2 16,5-4-6-16,13-1 4 15,4-5-8-15,9-2-6 16,7-5-6-16,4-4 10 15,7-6-20-15,-1-4-10 16,1-3-20-16,-7 0-48 16,-7 0-29-16,-9-4-134 15</inkml:trace>
  <inkml:trace contextRef="#ctx0" brushRef="#br0" timeOffset="150282.99">17905 9670 527 0,'0'0'36'0,"0"0"-30"0,0 0 46 15,0 0-50-15,0 0 11 16,0 0 10-16,0 67-10 16,0-34 11-16,0 1-23 15,-2-1 13-15,-1-2 2 16,0-2-10-16,1-2-1 15,-1-4-5-15,3-3-2 16,0-5-2-16,0-4-33 16,0-5-44-16,3-6-104 15</inkml:trace>
  <inkml:trace contextRef="#ctx0" brushRef="#br0" timeOffset="150731.7">18045 9732 353 0,'0'0'61'16,"0"0"-53"-16,0 0 20 15,0 0 16-15,0 0-4 16,0 0-18-16,45-13-13 15,-28 13-5-15,2 0 14 16,1 0-18-16,4 0 19 16,0 0 2-16,1 0-10 15,-4 0 8-15,-5 0-7 0,-7 0-11 16,-4 0 36-16,-3 0-14 16,-2 0 26-16,0 0 7 15,0 0-22-15,0 0-17 16,0 0-17-16,0 0-11 15,0 6 11-15,-8 12 3 16,-3 7-1-16,-2 3 7 16,3 4-7-16,-4 1-1 15,4 0-2-15,1-2 2 16,3-2-9-16,3-7-39 16,3-4 10-16,0-3-17 15,0-6 23-15,0-7-47 0,3-2-52 16,4 0-363-1</inkml:trace>
  <inkml:trace contextRef="#ctx0" brushRef="#br0" timeOffset="151065.41">18370 9407 596 0,'0'0'6'0,"0"0"0"0,0 0 80 16,0 0-44-16,21 99-9 15,-4-54-7-15,9 5-2 16,4 5-3-16,1 4-15 15,-4 1-8-15,-8-3 2 16,-12-1-10-16,-7-3-5 16,-8-1 5-16,-19-1-49 15,-9-2 40-15,-6-4-37 16,-11-4-40-16,-15-5-171 16</inkml:trace>
  <inkml:trace contextRef="#ctx0" brushRef="#br0" timeOffset="160600.67">7419 12214 138 0,'0'0'170'16,"0"0"-109"-16,0 0 49 15,0 0-47-15,0 0-43 16,0 0-5-16,0 0-15 16,0-2-31-16,0 2 26 15,0 2-5-15,0 8 10 16,0 5 9-16,0-1 11 16,-3 10-1-16,-2 4-13 15,-2 4 18-15,0 6 5 0,1 2-26 16,0 1 13-16,-2-2-6 15,1-1-5-15,2-1 11 16,-1 0-15-16,0-3 7 16,0-1 3-16,1-4-11 15,0-7-4-15,-1-6 2 16,6-2 4-16,0-5-9 16,0-4-5-16,0-2-25 15,0 1-16-15,3-4-108 16,9 0-70-16</inkml:trace>
  <inkml:trace contextRef="#ctx0" brushRef="#br0" timeOffset="161058.44">7593 12227 88 0,'0'0'63'0,"0"0"-40"0,0 0-12 15,0 0 40-15,0 0-37 16,0 0 42-16,0 3 6 16,-2 8 7-16,-3 4-46 15,-1 2 2-15,-1 7 24 16,-1 5-31-16,1 3 6 16,1 5 9-16,-3 4-28 15,1 0 13-15,-2 0-8 16,-2 1-8-16,4 1-2 15,-5 1-7-15,1 3 7 16,-1-2 9-16,2-2-9 16,4-9-28-16,1-3 19 15,3-9-27-15,0-5-37 0,3-6-77 16,0-6-172-16</inkml:trace>
  <inkml:trace contextRef="#ctx0" brushRef="#br0" timeOffset="167433.99">3689 12778 38 0,'0'0'72'0,"0"0"-68"15,0 0 17-15,0 0 54 16,0 0-12-16,0 0-31 16,0 0 23-16,0 0 1 15,0 0-12-15,0 0-23 16,0-2-2-16,0 1-19 16,0 1 0-16,0 0 25 15,0 0-25-15,0 0-6 16,0 0 6-16,0 0 8 0,0 0 3 15,0 0-10-15,0 0-1 16,0 0-25-16,0 0 23 16,9 0-11-16,10 3 13 15,8 5 19-15,6-3-19 16,3 1 9-16,6-3-7 16,4-1-2-16,0-2 13 15,-1 0-13-15,-5 0 0 16,-5 0 0-16,-7 0 5 15,-6-2-5-15,-7 0-3 16,-7 2-10-16,-1 0 7 16,-1 0-33-16,-4 0-26 0,-1 0 0 15,-1 0-14 1,0 0-17-16,0 0-65 0</inkml:trace>
  <inkml:trace contextRef="#ctx0" brushRef="#br0" timeOffset="167883.56">3719 12926 117 0,'0'0'13'0,"0"0"4"0,0 0 20 16,0 0-8-16,0 0-29 15,0 0-3-15,12 7 3 16,7-6 18-16,8-1 92 16,7 0-82-16,7 0-4 15,5 0 22-15,3-4-20 16,2-5-8-16,0 2 4 15,-2-1-15-15,3 0 15 16,-7 1-13-16,-6 3-8 0,-2 0 3 16,-14 2 0-1,-6-1 0-15,-6 2-4 0,-4-1-8 16,-4 2-1 0,-3-2-42-16,0 2 7 0,0 0 25 15,0 0-20-15,0 0 5 16,-3 0 11-16,-9 5-40 15,2 3 3-15,-3-3 7 16,-1 1-37-16</inkml:trace>
  <inkml:trace contextRef="#ctx0" brushRef="#br0" timeOffset="169936.99">5826 12844 14 0,'0'0'71'16,"0"0"-38"-16,0 0 5 0,0 0 18 15,0 0-7 1,0 0-30-16,-20-3 3 0,20 3 22 16,-4 0-43-16,4 0 4 15,0 0 11-15,-3 0-8 16,0 0 0-16,0 0-8 15,0 0 1-15,3 0-4 16,0 0 3-16,0 0-23 16,1 0 21-16,23 0 2 15,15 0 43-15,18 0 26 16,13-10-49-16,10-3 25 16,1-1-31-16,-2 1-4 15,-4 0-3-15,-4 1 2 0,-8 1-6 16,-12 2-3-16,-13 4 0 15,-15 0-4-15,-10 4-30 16,-10 1 19-16,-3 0 15 16,0 0-12-16,0 0 11 15,0 0-51-15,0 0-50 16,-9 4-27-16,-6 3 20 16</inkml:trace>
  <inkml:trace contextRef="#ctx0" brushRef="#br0" timeOffset="170325.86">5896 12983 64 0,'0'0'6'15,"0"0"12"-15,0 0 68 16,0 0-29-16,0 0-19 16,0 0 14-16,109 1 10 15,-72-4-11-15,15-7 4 0,8-2 1 16,7 0-25-16,6 4-14 15,5-3-6-15,-5 1 0 16,-2 2-9-16,-8 1 3 16,-12 1-5-16,-10 2 0 15,-12 1-5-15,-13 2-8 16,-10-1-16-16,-6 2-19 16,0 0-56-16,-6-1-51 15</inkml:trace>
  <inkml:trace contextRef="#ctx0" brushRef="#br0" timeOffset="210914.71">17678 10238 6 0,'0'0'32'0,"0"0"2"0,0 0 10 16,0 0 1-16,0 0-12 16,0 0 24-16,0 0-22 15,0 0-7-15,0 0 5 16,-29-20-12-16,26 20-6 16,-1 0-15-16,-4-2 0 15,-5 2 4-15,-2-1-4 16,-3 1-9-16,-1 0 8 15,2-2-8-15,0 0 7 16,1-2-5-16,3 2 7 16,1-2 3-16,6 2-3 0,1 2 0 15,5 0-2-15,0 0-18 16,11 0-52-16,16 0 72 16,10 0 17-16,12 0 29 15,9 4-43-15,5 0 18 16,4 0-8-16,1-2-2 15,-3-2-3-15,1 0 18 16,-2 0-12-16,-3 0 19 16,-4 0-32-16,-10 0 10 15,-8 0-3-15,-6 0-3 16,-7 0 4-16,-4 0-9 16,-4 0 0-16,0 0 0 15,-6 0 0-15,-1 0-16 16,-5 0-4-16,-1 0-9 15,-2 0-19-15,-3 0-21 0,0 3-26 16,-1 5 8-16,-20-1 41 16,-7 0-38-16</inkml:trace>
  <inkml:trace contextRef="#ctx0" brushRef="#br0" timeOffset="211477.99">17613 10319 70 0,'0'0'14'16,"0"0"-5"-16,0 0 51 16,0 0-25-16,0 0-12 15,0 0 16-15,-36-7-4 16,36 7-7-16,0-1 8 15,0 1-6-15,0 0-30 16,0 0-34-16,8 0 34 0,10 0 13 16,5 0 4-16,5 0-5 15,5 0 9-15,7 0-13 16,9 0 19-16,9 0-21 16,10 0 12-16,4 0 14 15,2 0-29-15,0 0 1 16,-4 0-3-16,-6 0 6 15,-10-2-5-15,-11 0-2 16,-7-1 0-16,-9 0 0 16,-6 2 10-16,-11 0-11 15,-4-1 1-15,-1 2-5 0,-2 0 3 16,1 0-17-16,1 0-21 16,-1 0 20-16,1 0-29 15,-1 0-43-15,-2 0-53 16,-2 0-8-16</inkml:trace>
  <inkml:trace contextRef="#ctx0" brushRef="#br0" timeOffset="-127063.64">8313 17190 76 0,'0'0'36'0,"0"0"-36"16,0 0 25-1,0 0 39-15,0 0-22 0,0 0 8 16,0 0-30-16,0 0 23 16,-15 2 8-16,15-2 16 15,0 0-16-15,-3 0-17 16,3 0-4-16,0 0 2 15,0 0-24-15,0 0-5 16,0 0-3-16,0 0-7 16,0 0 3-16,0 0-4 15,0 0 8-15,7 0 4 16,5 0-3-16,2 0-1 0,2 0 0 16,8 0 2-1,1 0-2-15,4 0 0 0,5 0 0 16,0 0 1-16,0-4 3 15,-2 4-4-15,-1-1 2 16,2-2-2-16,-2 0 3 16,1-2-3-16,-1-1 0 15,2 1 1-15,0-1-1 16,-2 1 0-16,2-1-1 16,-3 3-1-16,1 0-4 15,-1 3 1-15,-2-6 5 16,-1 5-2-16,0-3 4 15,0 2-3-15,-3 2 1 16,1-6-3-16,-1 6 0 16,-2-4 3-16,-2 3-1 0,-4 1 1 15,1 0 0-15,-4 0-9 16,-1 0 5-16,4 0-10 16,-4 0 7-16,3 0-6 15,-3 0 3-15,0 0 6 16,3 0-8-16,0 0 1 15,3 0-7-15,1 0-7 16,-1 0 1-16,0-3 6 16,-3 1-7-16,-3 1 6 15,-6 1-43-15,-6 0-58 0,0 0 36 16,0 0 21 0</inkml:trace>
  <inkml:trace contextRef="#ctx0" brushRef="#br0" timeOffset="-126276.5">8739 17294 217 0,'0'0'26'0,"0"0"-15"0,0 0 17 16,0 0 2-16,0 0-21 16,0 0-6-16,20-1 1 15,-7-2 5-15,-1 1 13 16,4 1-6-16,0-2-2 16,1 2 13-16,0-2-21 15,2 0-5-15,0 0 6 16,4 1 2-16,1 0-3 15,3-1-5-15,1 1-1 16,3-4 9-16,1 2-6 16,-1-2-2-16,5 0 3 0,-2 0-4 15,2 0 0 1,3 0 0-16,-4-1 0 0,0 1 5 16,-5-1-5-16,-4 3-1 15,-2 1 1-15,-3 0 0 16,-1 2-2-16,-4-1-2 15,2 2-5-15,-3 0 7 16,1-2-9-16,-2 0 0 16,2 0-3-16,-4 0-5 15,-3-1 13-15,-5 3-11 16,-2-1 5-16,1 1 9 16,-3 0-12-16,0 0-40 0,0 0-3 15,0 0-22 1,0 0-69-16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13:49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3374 5726 19 0,'0'0'1'16,"0"0"42"-16,0 0-2 15,0 0 3-15,0 0 5 16,0 0-18-16,0 0 40 16,0 0-12-16,0 0 7 15,0-4-9-15,0 4-13 16,0 0-4-16,0 0-15 0,0 0-1 16,0 0-9-1,0 0-13-15,0 0-2 0,0 0-4 16,0 0-6-16,9 0-26 15,12 0 36-15,12 0 0 16,4-3-2-16,7-3-2 16,0 0 4-16,0-1 0 15,-2 0 2-15,-1-1-9 16,1 0 11-16,1-1-4 16,-4 0 0-16,-8-2 0 15,-4 3 0-15,-9 2-4 16,-3 1 7-16,-6 0-6 15,-3 3 2-15,0 0-1 16,-6 2-2-16,3 0-38 16,-3 0-71-16,0 3 32 15,0 5-54-15</inkml:trace>
  <inkml:trace contextRef="#ctx0" brushRef="#br0" timeOffset="507.88">3309 5878 236 0,'0'0'0'16,"0"0"0"-16,0 0 20 15,0 0-14-15,0 0-6 16,0 0-23-16,0 0-19 15,10 0 33-15,5 0 1 16,1 0 8-16,3 0 11 0,4-6 3 16,7-2 7-16,3-2 0 15,6-2-7-15,4 1 2 16,5-4-6-16,4-2 11 16,6 0 7-16,-1-2-20 15,-1 2 6-15,-3 0 5 16,-7 3-14-16,-10 4-5 15,-6 2 1-15,-8 3-3 16,-7 2 2-16,-3 3-13 16,-6 0-23-16,-3 0-78 15,-3 0 30-15,0 0-43 16</inkml:trace>
  <inkml:trace contextRef="#ctx0" brushRef="#br0" timeOffset="81611.08">4898 8476 41 0,'0'0'1'0,"0"0"-1"16,0 0 30-16,0 0-23 16,0 0-6-16,0 0 1 15,0 0 40-15,0 0-3 16,0 0 2-16,0 0 7 0,0 0-8 16,0 0-9-16,0 0-12 15,-18 2-14-15,15-2 1 16,3 0-6-16,0 1 0 15,0-1-25-15,3 0-16 16,13 0 39-16,5 0 4 16,6 0 12-16,0 0 15 15,8-5-12-15,0-6 2 16,-1 2-3-16,-1-1-7 16,0 0-6-16,-5 2 20 15,-4 2-21-15,-9 4-2 16,-2-2-27-16,-7 3-8 0,-1 1 2 15,-4 0-23-15,-1 0-21 16,0 0 6-16,0 0-7 16</inkml:trace>
  <inkml:trace contextRef="#ctx0" brushRef="#br0" timeOffset="82005">4911 8658 75 0,'0'0'32'15,"0"0"-19"-15,0 0 16 16,0 0 21-16,0 0-16 15,0 0 15-15,100-22-20 16,-67 12 4-16,3-2 1 16,4 1-5-16,3-1-10 15,-1 0-10-15,-3 1-3 16,-2 0-4-16,-1 4 1 16,-12 0-3-16,-2 2 0 15,-6 3-6-15,-8 0-18 0,1 2-22 16,-4 0 1-1,-2 0-1-15,2 0-22 0,-2 0 19 16,2 0-1-16,-2 0-19 16</inkml:trace>
  <inkml:trace contextRef="#ctx0" brushRef="#br0" timeOffset="91221.84">5763 12865 56 0,'0'0'7'16,"0"0"30"-16,0 0-3 16,0 0 4-16,0 0 27 15,0 0-16-15,0 0-4 16,0-3-8-16,0 3-16 15,0-1 5-15,0-1-15 16,0 1 16-16,0 1-13 16,0-1 14-16,-3 1-7 15,3 0 5-15,0-2-9 0,0 2-16 16,0-2-1-16,0 1-8 16,0 1-8-16,0 0 6 15,0-1 10-15,9-1 6 16,7 2-2-16,5-2 11 15,2 2-14-15,2-3 0 16,6 0 1-16,2 1 2 16,3-2-3-16,1 0-1 15,0 1 2-15,1 0-1 16,-2-1 4-16,0 1 1 16,2-3-6-16,1 2 9 15,-2 2-9-15,2-2 4 16,-3-2-2-16,1 1-2 15,-1 1-2-15,0 1-2 0,-2 0 4 16,-4 0 4-16,1-3-1 16,-1 0-6-16,-3 2 3 15,3-2 0-15,-2 2 3 16,-3 1-3-16,4-1-1 16,-5 0-2-16,1 2 3 15,2 2 0-15,0-3 0 16,-2 3-10-16,-2 0 4 15,-4 0 5-15,2-1-7 16,-3-1-6-16,0 2 13 16,-3 0-4-16,-2-2 4 15,-1 2-1-15,0-2 2 16,-5 0 1-16,1 0 0 0,-2 2 1 16,-3-2-2-16,4 2 3 15,-4-1-7-15,0 1 1 16,-1 0 0-16,-2 0-62 15,0 0-21-15,0 0-27 16,0 0-41-16</inkml:trace>
  <inkml:trace contextRef="#ctx0" brushRef="#br0" timeOffset="92303.17">5652 13071 5 0,'0'0'1'0,"0"0"25"16,0 0-9-16,0 0 4 16,0 0-18-16,0 0 0 15,-2 1 1-15,4-1 11 16,3 0 60-16,-2 0-25 16,3 0-15-16,3 0-9 15,1 0 6-15,1 0-7 16,1 0-16-16,7 0 13 15,3 0-15-15,0-1 27 16,4-1-25-16,3-1 17 16,-1 2-10-16,6-2-16 15,-2 0 15-15,-1 1-8 16,-1 0-3-16,-2 0 7 0,-1 2-6 16,0-3 3-16,1 0-7 15,0-1 12-15,4 1-10 16,-4-1-3-16,5 1 4 15,-5 0 2-15,-2 3-4 16,4-2-1-16,-3 1 3 16,-1 0-1-16,1-1 7 15,0 0-14-15,1 0 4 16,-1-2 0-16,0 2-2 16,-3 0 3-16,0 0-1 15,-2 1 9-15,0 0-9 16,0-3 0-16,0 2 3 0,3 0-3 15,-1-1 0 1,-1 0 2-16,2 2-2 0,-1-2-1 16,1 0-29-16,2-1 30 15,-3 2-2-15,6-1-25 16,-5 0 18-16,0 0 9 16,1 0-6-16,-7 0-4 15,2 1-4-15,-2-1-26 16,-5 0 29-16,-1 0-18 15,-1 1 29-15,-1 2 7 16,-3-3-7-16,-3 3 0 16,-2-3 0-16,-3 3 2 15,0 0-2-15,0 0-21 0,0 0 9 16,0 0 10-16,0 0-23 16,0 0-83-16,0 0 21 15,-3 0-29-15</inkml:trace>
  <inkml:trace contextRef="#ctx0" brushRef="#br0" timeOffset="111726.59">5561 12822 36 0,'0'0'44'16,"0"0"-30"-16,0 0 26 0,0 0-14 16,0 0-2-16,0 0-19 15,0 0 24-15,0 0-3 16,-28-4-3-16,21 2 30 15,4 2 15-15,3 0-35 16,0 0-8-16,0 0-5 16,0 0-10-16,0 0 8 15,0-1-10-15,0 1-8 16,0-3-23-16,10 2 23 16,8-2 12-16,6-1-4 0,9 2 19 15,4-3-24-15,8-1 2 16,1 1 12-16,6-3-13 15,5 1 6 1,-2-2 0-16,5 0-10 0,-8 1-7 16,-3 2 7-16,-8 0 5 15,-4 1 3-15,-7 0-8 16,-2 1-2-16,-7 0-7 16,0 1 8-16,-8 0-6 15,-5 2 7-15,-2 1-21 16,-2 0-42-16,-1 0 44 15,-3 0-50-15,0 0 18 16,0 0-14-16,0 0-58 16</inkml:trace>
  <inkml:trace contextRef="#ctx0" brushRef="#br0" timeOffset="112170.27">5606 12914 153 0,'0'0'13'15,"0"0"-12"-15,0 0 4 16,0 0-1-16,0 0-2 16,0 0 2-16,0 12 11 15,11-12 26-15,8 0-2 16,5 0-31-16,7 0 54 16,4 0-32-16,2-6 9 15,6-3-10-15,2-2-28 16,0-2 12-16,4 1-2 15,0 1-8-15,-4-1 4 16,-6 1 0-16,-1 5 0 16,-9 0-7-16,-7 2-15 15,-5 1-4-15,-7 2-21 16,-4 1-8-16,-4 0-6 0,-2 0-58 16,0 0 29-1,0 0-40-15</inkml:trace>
  <inkml:trace contextRef="#ctx0" brushRef="#br0" timeOffset="120120.08">9915 12758 20 0,'0'0'52'0,"0"0"-39"16,0 0 34-16,0 0 5 16,0 0-12-16,0 0-22 15,0 0 9-15,-16 0 6 16,13 0 8-16,1 0-18 15,1 0 0-15,-1 0 2 16,-1-2-23-16,0 2 1 16,-1 0-1-16,1 0-1 0,0 0-1 15,1 0 1 1,2 0-1-16,0 0 0 0,0 0 0 16,0 0-2-16,0 0-11 15,0 0-25-15,0 0 13 16,6 0 25-16,5 0 18 15,3 5-12-15,3-1 0 16,2-1 0-16,1 1 17 16,2-1-8-16,2 0-7 15,4 0-6-15,1-2 6 16,-1-1-2-16,2 1 27 16,-2 2-17-16,1 0-6 15,1-1 0-15,-2 1-8 16,6 0 11-16,-1 0 2 0,-6 0-15 15,4 0 6-15,-1-1-5 16,0 1 9-16,1 0-9 16,1-1 0-16,-4 0 1 15,3-1-2-15,-1 1 0 16,0-1 0-16,1 1 4 16,-1-2-4-16,-5 1-2 15,-2 1 2-15,-4-2-2 16,2 1 5-16,1 0 1 15,-1 1-4-15,2 0-1 16,-1-2 1-16,3 1-3 16,1-1 2-16,-1 0-1 15,4 0-1-15,-1 0 2 0,-1 0-4 16,-5 0 4-16,-4 0-6 16,-3 0 6-16,-6 0 1 15,-6 0-1-15,0 0-3 16,-3 0 4-16,0 0-2 15,0 0-18-15,0 0-4 16,0 0-30-16,0 0-47 16,0 0-45-16,-6 0 21 15</inkml:trace>
  <inkml:trace contextRef="#ctx0" brushRef="#br0" timeOffset="120946.21">9791 12893 86 0,'0'0'14'15,"0"0"8"-15,0 0 40 16,0 0-11-16,0 0-4 16,0 0-14-16,30 10 8 0,-19-7-6 15,3-1-9-15,1 1-10 16,5 0 1-16,-2-1-7 15,4-2 15-15,3 4-19 16,2-2 11-16,1 0-14 16,4 1 4-16,1 0-4 15,-2-2 2-15,3 2-4 16,1 0 1-16,-2 0-2 16,-1 0 2-16,1-1 2 15,0 0-5-15,-3 2 7 16,1-2-6-16,-2 0 0 15,-3 1-4-15,4 0 4 16,-3-3 4-16,6 3-4 16,0-1 0-16,-2 1-4 15,2 1 6-15,-6 2-2 16,1-2 3-16,0-1-3 16,-1 1 0-16,0-1-2 0,-3-2 5 15,3 2-6-15,3-1 3 16,0-2-1-16,1 0-5 15,5 0-5-15,1 0 8 16,0 0-1-16,-1 0 4 16,-5 0-1-16,-4 0-1 15,-5 0 0-15,-6 0-4 16,-2 0 6-16,-6 0 0 16,-1 0 0-16,-1 0-9 15,-1 0-2-15,1 0-38 0,-5-2-22 16,-1-1-64-16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02:4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13018 674 268 0,'0'0'15'0,"0"0"-11"16,0 0 51-16,0 0 23 15,0 0-12-15,0 0-25 0,0 0-21 16,0-73 3 0,0 59 3-16,0-2-5 0,-4 1 3 15,-5-2-15-15,0-1-3 16,-3 2-2-16,0 0-2 15,0 4-2-15,0 5-6 16,3 2-11-16,0 5-1 16,0 0 18-16,-1 0 8 15,1 15-8-15,0 4-2 16,-1 3-16-16,2 6 18 16,0 0 0-16,4 0 0 15,-2-2-1-15,5 1 0 16,1-3-4-16,0 1 5 15,0 1 0-15,5 3 1 16,6 1 2-16,-2 1-1 0,1 1-1 16,2 1 3-1,-1-2-4-15,-1 1-2 0,-2-3 2 16,-2 1 6-16,-3-3-6 16,0-1 1-16,0-4 1 15,-2-4-1-15,3-5-1 16,-4-3 1-16,2-3-1 15,-1-2-5-15,-1-3-54 16,0-2-122-16</inkml:trace>
  <inkml:trace contextRef="#ctx0" brushRef="#br0" timeOffset="158.34">12875 958 182 0,'0'0'212'15,"0"0"-211"-15,0 0-1 16,88-47 1-16,-54 36 18 16,-1 3-15-16,-1 0-4 15,-4 1-35-15,-7-3-244 16</inkml:trace>
  <inkml:trace contextRef="#ctx0" brushRef="#br0" timeOffset="480.04">13145 483 410 0,'0'0'0'0,"0"0"-32"0,0 0 28 15,0 0 4-15,0 0 5 16,0 0 11-16,0 81-3 15,0-49 35-15,-2 8-26 16,-4 4 12-16,-2 3 13 16,3-1-34-16,4 1-8 15,1-3 7-15,0-1-7 16,1-4-5-16,17-2-2 16,3-3 0-16,6-5-1 0,4-1 1 15,2-7-8 1,-3-4-72-16,3-8 21 0,-3-4-124 15,-5-5-39-15</inkml:trace>
  <inkml:trace contextRef="#ctx0" brushRef="#br0" timeOffset="913.06">13451 824 388 0,'0'0'6'0,"0"0"22"15,0 0-28-15,0 0 5 16,0 0-2-16,0 0 23 16,-9 76-14-16,9-52-2 15,0-3-5-15,0-5 3 0,3-2-8 16,0-6-3-16,0-3 0 16,0-5-17-16,-2 0 20 15,1 0 2-15,2-15 5 16,2-7-7-16,-1-3-8 15,-2-5-9-15,-2 3 0 16,-1 0-21-16,2 5 27 16,4 4 9-16,1 8-4 15,4 2 5-15,0 6-1 16,3 2 2-16,2 0-2 0,1 0 1 16,5 0 2-1,0 4 6-15,-2 6 0 0,-1 9-7 16,-2 5 3-16,-5 4-6 15,-3-1 10-15,-2-4-9 16,0-2 2-16,-2-4-8 16,3-3 2-16,-2-7-44 15,1-4-95-15</inkml:trace>
  <inkml:trace contextRef="#ctx0" brushRef="#br0" timeOffset="1208.2">13725 526 368 0,'0'0'0'0,"0"0"-61"15,0 0 61-15,0 0 16 16,96 77 27-16,-69-35-19 15,-5 5 9-15,-2 7-14 16,-7 2 2-16,-3-1-2 16,-4-4-15-16,-4-4 2 15,-1-4-6-15,-1-5 1 16,0-5-7-16,0-4-8 16,-3-6 14-16,-3-4-52 0,3-7-18 15,0-9-181-15</inkml:trace>
  <inkml:trace contextRef="#ctx0" brushRef="#br0" timeOffset="1418.43">14043 884 479 0,'0'0'48'0,"0"0"-48"15,0 0-26-15,0 0 26 16,91-31 5-16,-58 23-2 0,3 0 0 16,-5 2 1-16,-5 2-4 15,-7 4-18-15,-12 0-88 16,-7 6-136-16</inkml:trace>
  <inkml:trace contextRef="#ctx0" brushRef="#br0" timeOffset="1566.62">14065 1010 255 0,'0'0'0'16,"0"0"0"-16,0 0 9 15,0 0 82-15,0 0-56 16,116-28-24-16,-69 11-11 16,5 0-13-16,2-1-80 0,3-2-202 15</inkml:trace>
  <inkml:trace contextRef="#ctx0" brushRef="#br0" timeOffset="2146.79">14824 626 556 0,'0'0'0'15,"0"0"-3"-15,0 0 3 16,0 0 2-16,0 0 4 15,-93 26-11-15,70 4 8 16,3-1-4-16,5-2 1 16,9-3-5-16,6-8-1 0,0-4-36 15,0-6-8-15,12-4 11 16,4-2 38-16,3-2 2 16,4-12 20-16,-2-5-17 15,-2 0 3-15,-5-1 11 16,-3 4-3-1,-5 4 10-15,-4 5 10 0,-2 6 16 16,0 1-14-16,0 0-37 16,0 0 1-16,0 1-1 15,0 14 0-15,3 2 1 16,8 7 5-16,5 1-6 16,5 1 0-16,0 5 0 0,3 3 2 15,-2-1-2 1,-4 4 5-16,3-2-3 0,-8-2 1 15,-3-2-1-15,-7 0-2 16,-3-3-13-16,0 0 13 16,-16-5-2-16,-2-5 1 15,-6-5 0-15,1-4 2 16,-4-6-1-16,-1-3 3 16,-1 0 2-16,5 0-4 15,3-13-2-15,9-6 0 16,5-4-11-16,7 0-28 15,0-5 26-15,21 0 10 16,10-1-14-16,5-1-4 16,4 3-15-16,-3-3-15 0,-2 4-103 15</inkml:trace>
  <inkml:trace contextRef="#ctx0" brushRef="#br0" timeOffset="2425.66">15161 531 555 0,'0'0'0'0,"0"0"-1"0,0 0-8 16,0 0-24-16,0 0 33 15,0 0 6-15,-30 99 4 16,30-55-4-16,0 1-2 15,0 2-3-15,0-3 5 16,5-2-5-16,6-4-2 16,1-5 0-16,6-4-7 15,2-4-15-15,5-4-41 16,3-11-78-16,1-10-154 16</inkml:trace>
  <inkml:trace contextRef="#ctx0" brushRef="#br0" timeOffset="2814.73">15407 741 561 0,'0'0'25'16,"0"0"-18"-16,0 0-5 0,0 0 0 16,0 0 3-16,0 0-4 15,-3 92 0-15,3-67-1 16,0-4 3-16,0-6-2 15,0-5-1-15,0-6-7 16,3-2-9-16,0-2 8 16,3 0 8-16,0-9 9 15,0-10 1-15,1-6 3 16,-1-5-11-16,1 1 3 0,-4 1 0 16,0 6-5-16,1 5 6 15,-3 7-4 1,1 8-3-16,1 2 1 0,3 0-13 15,5 0 9-15,4 8-5 16,2 11 8-16,-2 6 0 16,-5 4-2-16,-4-4 3 15,-3 1 2-15,2-7-2 16,-4-1-6-16,1-6-32 16,1-4-18-16,-2-6-135 15</inkml:trace>
  <inkml:trace contextRef="#ctx0" brushRef="#br0" timeOffset="3097.89">15531 506 648 0,'0'0'0'0,"0"0"-45"16,0 0 45-16,0 0 8 15,101 21-2-15,-61 4-6 16,1 6 12-16,-5 3 2 16,-2 4-7-16,-7 1 7 15,-6 3-11-15,-5 0-3 16,-9 3-1-16,-7-5-2 0,0-1-1 16,-1-3 1-1,-12-5 0-15,4-6-34 0,4-7-9 16,2-7-82-16,0-11-216 15</inkml:trace>
  <inkml:trace contextRef="#ctx0" brushRef="#br0" timeOffset="3361.24">16077 851 593 0,'0'0'2'0,"0"0"27"16,0 0-24-16,0 0 4 0,0 0-8 15,0 0 2-15,75-10 10 16,-40 2-5-16,-1 0-7 16,1-2 2-16,-4 0 3 15,-1 0-6-15,-3 1-1 16,-5 1-9-16,-5 1-28 15,-10 0-46-15,-7-1-58 16</inkml:trace>
  <inkml:trace contextRef="#ctx0" brushRef="#br0" timeOffset="3563.06">16229 662 500 0,'0'0'13'0,"0"0"-13"0,0 0-25 15,0 0 25-15,0 0 12 16,22 76-1-16,-13-43-10 16,0 3 7-16,0 2-1 15,-5 0-6-15,1-2 0 16,-2-2-1-16,0-2-4 16,2-5-42-16,1-11-87 15</inkml:trace>
  <inkml:trace contextRef="#ctx0" brushRef="#br0" timeOffset="4019.2">16668 527 575 0,'0'0'0'16,"0"0"-36"-16,0 0 36 16,0 88 9-16,0-37 15 15,0 2-10-15,3-5-14 16,0-1 0-16,-2-8 9 16,2-8-5-16,-2-8-4 15,2-7-6-15,3-9-6 0,-3-4 4 16,0 0-7-16,0-3 15 15,4-3 4-15,3-14 4 16,2-7 7-16,2-5-13 16,-1-1-2-16,-4 5 6 15,1 5-3-15,-3 8 8 16,1 5-11-16,1 4-5 16,4 3 3-16,-1 1-2 15,3 18 3-15,-1 5-7 16,-5 1 8-16,-4 3 0 15,-2-3-1-15,-1 0-8 16,-2-2 4-16,0-1-38 16,0-5-14-16,0-6-109 15</inkml:trace>
  <inkml:trace contextRef="#ctx0" brushRef="#br0" timeOffset="4333.55">17090 480 563 0,'0'0'0'16,"0"0"-7"-16,0 0 2 0,0 0 5 15,-61 72 12-15,37-25 8 16,2 10-9-16,3 1 3 15,5-1-13-15,6-1 8 16,8-9-9-16,0-1-11 16,15-5 4-16,12-6-1 15,8-7 8-15,4-4 5 16,0-8 0-16,0-9-5 16,1-4-15-16,-4-3-56 15,-3-3-58-15,-6-13-152 16</inkml:trace>
  <inkml:trace contextRef="#ctx0" brushRef="#br0" timeOffset="4749.16">17337 721 585 0,'0'0'32'0,"0"0"-10"15,0 0-22-15,0 0-7 16,0 0 7-16,0 0 5 15,0 63 3-15,0-36-2 16,0-3-4-16,0-2 3 16,0-9-5-16,0-4 0 15,0-4 0-15,0-3-19 16,2-2-4-16,1 0 23 16,1-13 5-16,5-11-1 15,2-4-4-15,-1-5-9 0,2 1 2 16,0 3 7-16,-1 4 0 15,0 7 1-15,-2 4-1 16,1 7 0-16,0 2-1 16,0 5 2-16,1 0-2 15,3 8 1-15,2 9-1 16,0 5 1-16,-1 4-1 16,1 1 2-16,-2 5-6 15,-3 1 5-15,-4-1-2 16,-4-3-29-16,-3-2-19 15,0-5 19-15,0-6-57 16,-7-8-77-16</inkml:trace>
  <inkml:trace contextRef="#ctx0" brushRef="#br0" timeOffset="5069.58">17585 375 494 0,'0'0'50'16,"0"0"-50"0,0 0-12-16,0 0 12 0,0 0 33 15,90 51-11-15,-64-23-1 16,4 5 12-16,0 3-15 15,0 5-6-15,-3 6-3 16,-3 0-7-16,-2 3 0 16,-7 0-2-16,-8 0-5 15,-7 1 3-15,0-3-8 16,-22 2 9-16,-15-5-14 16,-15 4-40-16,-11-4-28 15,-10-3-121-15</inkml:trace>
  <inkml:trace contextRef="#ctx0" brushRef="#br0" timeOffset="13676.23">14853 1350 73 0,'0'0'8'0,"0"0"-7"16,0 0 23-16,0 0 29 16,0 0 5-16,0 0-34 15,0 0-17-15,-13 0 1 16,13 0 3-16,0 0-5 16,0 0-3-16,0 0 0 15,0 0-2-15,3 2 0 0,18-2 5 16,8 0 37-16,13 0-16 15,12 0-3-15,9-10-15 16,8-5 1-16,8 1-4 16,4-3-4-16,-3-1 4 15,-7 1-5-15,-3 2-2 16,-9 2 2-16,-7 1-1 16,-5 4 0-16,-8 2-5 15,-4 1 4-15,-4 1-1 16,-6 2-4-16,-6 2 2 15,-9 0-2-15,-2 0-15 16,-3 0 7-16,-1 0 3 16,1 0-7-16,-2 6-7 15,-2 1-10-15,-3 0-9 0,0 3-1 16,0 0-39-16,-18 0-10 16</inkml:trace>
  <inkml:trace contextRef="#ctx0" brushRef="#br0" timeOffset="14145.33">14773 1559 103 0,'0'0'48'0,"0"0"-26"16,0 0 38-16,0 0-7 15,0 0-15-15,0 0-38 16,-9 0-7-16,13 0 7 16,14-4 7-16,11 0 2 15,8-3-5-15,10-2-3 16,13 1 7-16,10-5-5 15,11-5 0-15,8 0 5 16,4-2-8-16,-1-2 3 16,-2 5-2-16,-3 0-2 0,-4 2-3 15,-10 1 2 1,-8 1 2-16,-15 5-4 0,-9 1 2 16,-10 1-10-16,-9 3 5 15,-7 0 2-15,-9 3 3 16,-3 0-4-16,-3 0-1 15,0 0 2-15,0 0 4 16,0 0 1-16,0 0-25 16,0 0-11-16,0 0-30 15,0 0-78-15</inkml:trace>
  <inkml:trace contextRef="#ctx0" brushRef="#br0" timeOffset="93300.43">5578 2976 273 0,'0'0'0'16,"0"0"0"-16,0 0 61 15,0 0 31-15,0 0-51 16,0 0-20-16,0 0-21 16,-15-12-3-16,15 11 3 0,0 1 3 15,0 0 12 1,-6 0 28-16,2 0-12 0,-5 0-1 15,3 0-17-15,-2 0 4 16,8 0 8-16,0 0-13 16,0 0-12-16,0 0-1 15,0 0-19-15,18 0 1 16,12 0 19-16,16-3 8 16,5-11-6-16,7-6 5 15,0-1-5-15,2-2 1 16,-2 3-4-16,-7 2 3 15,-9 1-3-15,-14 9 8 16,-7-1-7-16,-11 7 0 0,-4-1 0 16,-4 1-19-16,1 2-36 15,0 0-45-15,0 0-43 16,-3 0 46-16,0 12-60 16</inkml:trace>
  <inkml:trace contextRef="#ctx0" brushRef="#br0" timeOffset="93657.8">5685 3088 226 0,'0'0'29'0,"0"0"-18"16,0 0-11-16,0 0 53 16,0 0 11-16,0 0-12 15,102-26-7-15,-57 9-13 16,8-1-3-16,4 1-11 16,6-2-1-16,-5-1-7 15,-2 3-6-15,-6 1 6 16,-4-1-6-16,-7 3-1 15,-6 2 0-15,-5 1-2 16,-4 4-1-16,-11 3 0 0,-4 1-4 16,-6 3-17-16,-3 0-67 15,0 0-150-15,0 9 50 16</inkml:trace>
  <inkml:trace contextRef="#ctx0" brushRef="#br0" timeOffset="95735.64">11379 2988 5 0,'0'0'118'0,"0"0"-102"15,0 0 23-15,0 0 21 16,0 0 4-16,0 0-39 0,4 0 4 15,-4 0 5-15,0 0 25 16,0 0-29-16,0-3-28 16,0 2 41-16,0 1-36 15,0-1-7-15,0 1 23 16,0 0-7-16,0-1-16 16,0-1-3-16,0 2-13 15,14-3 16-15,11 0 7 16,12-2 0-16,9-4-7 15,4 0 8-15,5-3-5 16,0-1-3-16,3 1 0 16,2-1 1-16,-5 0 3 15,-4 2-8-15,-12 3 7 16,-9 3-7-16,-13 3 2 0,-9 0-9 16,-7 2-4-16,-1 0-21 15,0 0-21-15,-4 0-46 16,-10 7 60-16,-5 4-42 15,-3 2-11-15,-2 0-1 16</inkml:trace>
  <inkml:trace contextRef="#ctx0" brushRef="#br0" timeOffset="96132.91">11470 3123 29 0,'0'0'187'0,"0"0"-186"0,0 0 2 16,0 0-1-16,0 0 18 15,0 0 21 1,-6 5-15-16,6-5 1 0,0 0-16 16,0 0-11-16,0 0 2 15,6 0 19-15,10 0 46 16,8 0-10-16,7-5-29 15,5-2 4-15,4-3-24 16,8-2 10-16,3 0 1 16,6 0-12-16,-1-1 0 15,-2 4-7-15,-11 0 7 0,-10 3-10 16,-9 2 11 0,-12 2-8-16,-5 2 4 0,-7 0-4 15,0 0-16-15,0 0 0 16,0 0-5-16,0 0-7 15,0 0-12-15,0 0-38 16,0 2-39-16,0 2 15 16,0 2-92-16</inkml:trace>
  <inkml:trace contextRef="#ctx0" brushRef="#br0" timeOffset="97307.98">15298 2973 194 0,'0'0'29'16,"0"0"-10"-16,0 0 35 16,0 0 15-16,0 0-27 15,0 0-25-15,0 0-12 16,0 0 2-16,10 0 9 15,7 0-6-15,2-4 2 16,7-1 6-16,6-2-16 16,7 2 13-16,7-1 0 15,6-1-15-15,7 1 8 16,2 0-8-16,0 0 0 0,-3 1 0 16,-5 0 2-1,-7 1 4-15,-11-1-6 0,-5 1-2 16,-10 0 2-16,-5 2 1 15,-8-1-1-15,-5 3 1 16,-2 0-1-16,0 0-2 16,0 0-7-16,0 0-18 15,0 0-34-15,0 0-42 16,-9 6 29-16,-8 4-43 16,-2 0-30-16</inkml:trace>
  <inkml:trace contextRef="#ctx0" brushRef="#br0" timeOffset="97737.95">15316 3135 161 0,'0'0'18'15,"0"0"-17"-15,0 0-1 16,0 0-7-16,0 0-4 0,0 0-1 16,-5 0 12-16,8 0 4 15,4 0-2-15,4 0 34 16,4 0 61-16,8 0-43 15,5 0 0-15,11-6-28 16,10-2-6-16,12 0 13 16,9-1-22-16,8-1 5 15,-2 0-13-15,0 0 3 16,-4-1-3-16,-8 1 1 16,-6 1-4-16,-10 0 0 15,-8 3-5-15,-9 2 2 16,-10 2-22-16,-9 2-98 0,-9 0-180 15</inkml:trace>
  <inkml:trace contextRef="#ctx0" brushRef="#br0" timeOffset="119578.29">8426 5801 28 0,'0'0'17'15,"0"0"-26"-15,0 0 18 0,0 0 0 16,0 0 40-16,0 0-8 15,0 0-10-15,0 0 50 16,0 0-45-16,-15-31 18 16,11 31-3-16,1-2-12 15,0 2-16-15,3-1-10 16,0 1 2-16,0 0-14 16,0-1-1-16,0-1-26 15,12-3 26-15,13-2 12 16,11-5 0-16,10-2-12 15,5-2 9-15,1 1-4 0,-3 1-2 16,2 1 1-16,-2 2-4 16,-5 1 2-16,-3-1-2 15,-5 5 0-15,-8-1-1 16,-8 4 0-16,2 3-14 16,-6 0-54-16,-2 0-43 15,-6 0-13-15,-7 3-17 16</inkml:trace>
  <inkml:trace contextRef="#ctx0" brushRef="#br0" timeOffset="119989.2">8551 5866 210 0,'0'0'3'0,"0"0"-3"16,0 0 15-16,0 0-12 16,0 0-3-16,0 0-25 15,6 1 25-15,2-1 11 0,1 0-11 16,4 0 39-1,2-3-14-15,11-7 24 0,6-2-14 16,11-4-6-16,8-1-6 16,3-3-13-16,0 3-3 15,-6 4-2-15,-7 2-5 16,-5 3 4-16,-6 2 1 16,-9 1-3-16,-3 2-2 15,-8 2 0-15,-3 1-1 16,-5 0-9-16,-2 0-78 15,0 0-18-15,0 0 12 16,0 3 19-16</inkml:trace>
  <inkml:trace contextRef="#ctx0" brushRef="#br0" timeOffset="141554.24">24027 12721 376 0,'0'0'0'0,"0"0"-10"15,0 0 6-15,0 0 4 0,0 0 12 16,0 0 17-16,0 0-9 16,0 0 13-16,-3-3-19 15,3 3 2-15,0 0-1 16,0 0 18-16,0 0-14 16,0 0-19-16,0 0 0 15,-1 0 0-15,-2 0-4 16,-2 0-6-16,-2 0 5 15,-2 9 3-15,1-3 2 16,2 2-11-16,0-2 3 0,1-1 0 16,2-1-4-1,1-2 5-15,2-2-12 0,0 0-45 16,0 0 0-16,9 0 64 16,8 0 8-16,6 0 8 15,10 0 8-15,5 0-17 16,8-2 6-16,3-3-12 15,8-5 4-15,4 4-4 16,2-1-1-16,-7 1 0 16,-5 2-6-16,-12-2-19 15,-10 2 0-15,-5 2-37 16,-7-1-22-16,-10 3 15 16,-1 0-37-16</inkml:trace>
  <inkml:trace contextRef="#ctx0" brushRef="#br0" timeOffset="141993.54">24009 12882 172 0,'0'0'52'16,"0"0"-16"-16,0 0 11 0,0 0-4 16,0 0 11-16,0 0-15 15,-4 0-16-15,4 0-21 16,0 1-2-16,0-1-18 15,13 0 18-15,11 0 20 16,7 0-20-16,5-5 17 16,6 0-17-16,3-3 2 15,6 0 8-15,5-2-10 16,6 0 1-16,0 0-6 16,-2-1 5-16,-8 4-2 15,-9 1 0-15,-8 3-21 0,-7-1-9 16,-7-2 5-1,-6 3-4-15,-5 0-29 0,-4 3-53 16,-6 0-12-16</inkml:trace>
  <inkml:trace contextRef="#ctx0" brushRef="#br0" timeOffset="180028.58">17090 8225 98 0,'0'0'109'0,"0"0"10"16,0 0-62-16,0 0-27 15,0 0-11-15,0 0 2 16,0 0 6-16,0 0-12 15,0 0-1-15,0 0-12 16,-30 0 1-16,21 0-1 16,-1 0 0-16,-4 0 0 15,-1 0-1-15,0 0 4 16,-1 3-5-16,1 0 1 16,-1 1-1-16,2-1 2 0,6-2 4 15,4 1-5 1,1-2 4-16,3 0-5 0,0 0-38 15,17 0 11-15,8-3 27 16,5-7 5-16,4-2-5 16,2-4-8-16,3-4 7 15,4 0-9-15,0 1 10 16,5 0 6-16,-2 4-6 16,0 2 0-16,-4 3 0 15,-3 1-2-15,0 2 4 16,-4 0-4-16,-3 2-17 15,-5 0 14-15,-6 1-15 16,-2 0 4-16,-7 2-21 16,-2-1-2-16,-7 3-41 0,-3 0-11 15,0 0-65-15</inkml:trace>
  <inkml:trace contextRef="#ctx0" brushRef="#br0" timeOffset="180506.26">17012 8306 39 0,'0'0'45'0,"0"0"-36"15,0 0 14-15,0 0-5 16,0 0 37-16,0 0 8 16,63-18-7-16,-35 10-8 15,2 0-27-15,2 1-6 16,0-2-3-16,4 0 4 15,0 1-7-15,1-2 1 16,0 2 3-16,-1 0-6 0,0-1-4 16,0 2 2-1,-5 0-4-15,-3 1-1 0,-7 2 0 16,-1 0-2-16,-7 2 1 16,-4-2-17-16,-3 2 11 15,-1 0-12-15,-2 2 6 16,-2-2-4-16,1 1 0 15,-2 1-5-15,1 0-19 16,-1-2-27-16,0 2-5 16,0-1-66-16</inkml:trace>
  <inkml:trace contextRef="#ctx0" brushRef="#br0" timeOffset="190955.84">25258 16891 462 0,'0'0'0'0,"0"0"-91"0,0 0 91 16,0 0 17-16,0 0 9 15,0 0 2-15,0 0 29 16,0 0-10-16,0 0 13 16,0 0 5-16,0 0 3 15,0 0-19-15,0 0-31 16,0 0-18-16,5-4-8 16,17-4 8-16,12 0 0 15,12-2-3-15,8 1 3 16,6 2-7-16,3 0-14 15,-1 2 11-15,4 3-15 0,-8-3 4 16,-4 1-18-16,-10 0 2 16,-11-2 8-16,-10 3 13 15,-8 0 14-15,-9 3-9 16,-6 0 10-16,0 0-28 16,0 0-10-16,-14 0 26 15,-11 0-73-15,-10 2-157 16</inkml:trace>
  <inkml:trace contextRef="#ctx0" brushRef="#br0" timeOffset="191274.55">25282 16977 377 0,'0'0'68'15,"0"0"-68"-15,0 0 0 16,0 0 21-16,0 0 45 16,97-21-33-16,-58 15-9 15,4-2 0-15,2-1-10 16,7 0-10-16,5 3 2 16,7-4 8-16,-2 3-14 15,-3-2-12-15,-8 2 2 16,-11 3 5-16,-11 2-4 0,-4 0 4 15,-5 2-8 1,-3 0-28-16,-5 0 3 0,-5 0-26 16,-1-2-69-16,-6 0-154 15</inkml:trace>
  <inkml:trace contextRef="#ctx0" brushRef="#br0" timeOffset="-202662.17">5754 12858 73 0,'0'0'1'0,"0"0"19"15,0 0-5-15,0 0-4 16,0 0 17-16,0 0 38 16,0 0 2-16,0 0-6 15,0 0-42-15,-24 0 23 16,21 0-15-16,0 0-9 15,0 0-18-15,-3 0-1 16,2 0 0-16,1 0 5 16,3 0-5-16,0 0 1 0,0 0-3 15,0 0-12 1,0 0-11-16,0 1-39 0,13-1 52 16,5 0 6-16,9 0 5 15,6-4-5-15,8-10 6 16,4-5 11-16,6 0-11 15,-3-3 0-15,1-1-4 16,-1 1 12-16,-5 4 3 16,-7 6-11-16,-8 2-6 15,-6 4-3-15,-5 3-35 16,-5 2 9-16,-3 1 7 16,-3 0-3-16,0 0 0 15,0 0 12-15,-2 0-35 16,-1 0-46-16</inkml:trace>
  <inkml:trace contextRef="#ctx0" brushRef="#br0" timeOffset="-202185.28">5723 13010 35 0,'0'0'0'16,"0"0"-6"-16,0 0 6 16,0 0 43-16,0 0-9 15,0 0-5-15,34-7 14 16,-13 0-32-16,3-3-6 16,7-4 6-16,6-3 10 15,4-1-14-15,4-5 15 0,2 2-22 16,0-1 15-16,0-2-11 15,-2 2-4-15,-2 3 1 16,-7 0-7-16,-6 7 6 16,-8-1-15-16,-2 3-8 15,-6 3 10-15,-3 3 3 16,2-1 2-16,-4 4-32 16,-1 1-42-16,-4 0 4 15</inkml:trace>
  <inkml:trace contextRef="#ctx0" brushRef="#br0" timeOffset="-194826.39">17622 10212 23 0,'0'0'33'16,"0"0"-20"-16,0 0-6 15,0 0-7-15,0 0 0 16,0 0 0-16,0 0-1 16,-53-9 1-16,47 9 14 15,3-2 32-15,1 2 24 16,2 0-25-16,0 0-9 0,0 0-14 15,0 0-18-15,0 0-4 16,0 0 0-16,0 0 14 16,0 0-9-16,0 0 15 15,0 0-1-15,0 0-19 16,0 0-14-16,0 0-12 16,8 0 24-16,8 0 4 15,2 0 4-15,3 0-5 16,1 0 4-16,7 0 9 15,0-2-5-15,4-1 3 0,5 2-10 16,-1-1-2 0,4 2-1-16,-3 0 1 15,-1-2 5-15,-1 0 2 0,-1 1 6 16,-3 0-9 0,-2-1-3-16,-1 0-1 0,-4 1 6 15,-1 1-6-15,-2-1 0 16,-4 1 0-16,1 0-6 15,-4 0 6-15,0 0-1 16,-6 0-9-16,-1 0 2 16,-5 0-39-16,-3 0 1 15,0 0-34-15,0 0 31 16,0 6 36-16,-5-2-92 16</inkml:trace>
  <inkml:trace contextRef="#ctx0" brushRef="#br0" timeOffset="-193785.42">17582 10349 23 0,'0'0'8'0,"0"0"10"16,0 0 7-16,0 0 1 16,0 0-3-16,0 0-15 0,3 1 37 15,-1-1-21 1,1 0 1-16,0 0-6 0,1 0 6 15,3 0 11-15,1 0-35 16,2 0 4-16,4 0 2 16,-1 0-6-16,5 0-2 15,0 0 0-15,1 0 1 16,4 0 3-16,-2 0 4 16,3 0-10-16,-1 0 3 15,0 0-4-15,-4 0 4 16,4 0 0-16,-3 0 11 15,0 0-21-15,1 0 17 16,-2 0-7-16,1 0 0 16,-1 1-1-16,2 2-2 0,0-1 6 15,1-2-6 1,3 1 0-16,-2-1 2 0,1 0-2 16,1 3-7-16,0-1 10 15,-1-1 0-15,-3 0-2 16,2 1-7-16,-1 0 8 15,-1-2 0-15,1 0 2 16,2 0-4-16,0 0 3 16,-3 0 0-16,0 0 0 15,-2 0 0-15,-2-2-4 16,0-1 4-16,-1 0 12 16,0 0-12-16,-4 2-4 15,1-1 4-15,-4 2 5 16,-3 0-5-16,-1 0 6 0,-1 0-6 15,-2 0 0-15,-2-1 10 16,2-1 20-16,-2 2 10 16,0 0-14-16,0 0-13 15,0 0-3-15,0 0 1 16,0 0-8-16,0 0-3 16,0 0-7-16,0 0 7 15,0 0 3-15,0 0-3 16,0 0 1-16,0 0-3 15,0 0-1-15,0 0-3 16,0 0 2-16,0 0 4 16,0 0 0-16,0 0-9 0,0 0-4 15,0 0 1-15,0 0 3 16,0 0-17-16,0 0-3 16,0 0-6-16,0 0-21 15,0 0 16-15,0 0-22 16,-4 0-68-16</inkml:trace>
  <inkml:trace contextRef="#ctx0" brushRef="#br0" timeOffset="-160574.89">8059 17298 41 0,'0'0'41'15,"0"0"-19"-15,0 0 61 0,0 0-6 16,0 0-9-16,0 0-13 16,0 0-1-16,0 0-28 15,0 0 7-15,-15-11 5 16,14 11-27-16,1 0-5 16,0 0-6-16,0 0-6 15,6-3-1-15,19-2 3 16,8-6-2-16,10-2-2 15,6-7-27-15,5-6 1 16,6-3 7-16,2-3 0 16,-2 3 14-16,-12 5 8 0,-10 10 0 15,-18 7-10-15,-10 6-123 16,-10 1 0-16,0 0 51 16</inkml:trace>
  <inkml:trace contextRef="#ctx0" brushRef="#br0" timeOffset="-160269.93">8247 17351 138 0,'0'0'51'0,"0"0"-43"15,0 0-8-15,0 0 19 16,0 0 0-16,0 0 21 16,55-50 3-16,-37 36-6 15,3-3-18-15,4-2-10 16,2-3 3-16,7-5-3 16,4 1-7-16,2 2 2 15,-1-2-8-15,-2 9-14 16,-9 3-71-16,-6 5-115 15</inkml:trace>
  <inkml:trace contextRef="#ctx0" brushRef="#br0" timeOffset="-157329.64">5597 16651 62 0,'0'0'0'16,"0"0"-8"-16,0 0 8 15,0 0 18-15,94-53 11 16,-64 35 5-16,-2-1-6 16,2-1 2-16,3-3-5 15,3-2 17-15,4-3 2 16,3-1 5-16,-2 2-36 16,-1 2 2-16,-2 3-8 15,-3 0 7-15,-4 5-9 0,-5 0 2 16,-5 4-6-16,-12 6-1 15,1 1 0-15,-7 5 0 16,-3 1 0-16,0 0-7 16,0 0-24-16,-3 4-45 15,-12 11 36-15,-6 6-10 16,-7 3-74-16</inkml:trace>
  <inkml:trace contextRef="#ctx0" brushRef="#br0" timeOffset="-156798.78">5553 16802 111 0,'0'0'45'16,"0"0"-38"-16,0 0 48 15,0 0-17-15,0 0-26 16,0 0-6-16,8-1 1 16,9-9 14-16,8-5 11 15,7-5 5-15,5-3-11 0,9-6-8 16,8-6-3-16,7-1-3 15,2-3-1-15,4 3-11 16,-8 1 3-16,-6 2 0 16,-6 4-2-16,-8 4 4 15,-6 4 0-15,-6 5-3 16,-6 4-2-16,-6 2 0 16,-6 3-2-16,-2 3 2 15,-2 0 0-15,-4 4 0 16,1 0-1-16,-2 0-2 0,1 0-2 15,-1 0 0 1,2 0-1-16,-1 0 3 16,1 0 3-16,1 0-6 15,-2 0-11-15,2 0 6 0,0 0-33 16,0 0-20-16,-3 4-24 16,0 3-6-16,0 0-5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6:02:17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22819 3241 11 0,'0'0'164'0,"0"0"-163"16,0 0 14-16,0 0 8 16,0 0 31-16,0 0 11 15,0 0-26-15,0 0 25 16,1 0-26-16,-1-2 10 15,0 1-15-15,0 0 0 16,0 1-13-16,0 0-11 0,0 0-9 16,0 0 0-16,0 0 0 15,0 0-3-15,9 0-1 16,9 0 4-16,9 0 7 16,4 0-7-16,7 0 0 15,5 1 8 1,9 3-5-16,9 2-1 0,7-2-2 15,4 1 6-15,-3-3-6 16,-8 2 1-16,-7-3 3 16,-8 0-2-16,-4 0 0 15,-6-1-2-15,-5 0 1 16,-10 0 1-16,-5 0 0 16,-6 0-2-16,-7 0 1 0,-2 0-1 15,-1 0-5-15,0 0-6 16,0 0-16-16,-1 3-43 15,-16-1-79-15,-5 3-39 16</inkml:trace>
  <inkml:trace contextRef="#ctx0" brushRef="#br0" timeOffset="421.57">22774 3392 450 0,'0'0'28'16,"0"0"-26"-16,0 0 27 16,0 0-20-16,0 0 21 15,0 0-5-15,58-3-10 16,-26 3 3-16,8-1-8 16,8 1 6-16,7 0-5 0,11 0-1 15,6 0-10 1,3 0 3-16,-3 0 1 0,-6 0-1 15,-10 0-3-15,-7 0 1 16,-7 0-1-16,-6 0 0 16,-8 0-20-16,-5 0-8 15,-13 1-50-15,-4 1-81 16,-6-2-121-16</inkml:trace>
  <inkml:trace contextRef="#ctx0" brushRef="#br0" timeOffset="54656.92">10202 1205 82 0,'0'0'151'16,"0"0"-133"-16,0 0-9 15,0 0 42-15,0 0 4 16,0 0-12-16,0 0-12 16,0 0-5-16,-20 0-9 15,20 0-17-15,0 0-1 16,0 0-11-16,0 0 4 15,12 0-8-15,10 0 16 16,11-6 26-16,8-1 5 16,9-3 2-16,3-1-22 15,9 3-11-15,5-3 12 16,3 0-8-16,1 2-4 0,-6 0-15 16,-5 0-13-16,-3 1 16 15,-10 4 4-15,-8 0-11 16,-5 1-4-16,-7 2-27 15,-8 1 6-15,-8 0-14 16,-3 0 0-16,-8 0 15 16,0 0 11-16,-11 2-48 15,-16 10 11-15</inkml:trace>
  <inkml:trace contextRef="#ctx0" brushRef="#br0" timeOffset="55058.9">10254 1363 252 0,'0'0'10'15,"0"0"2"-15,0 0 37 16,0 0 0-16,0 0-2 15,0 0-5-15,-15 0-10 16,15 0-5-16,0 0-11 16,0 0 4-16,0 0-20 15,0 0-4-15,0 0-3 0,18-1-4 16,10-9 11-16,14-6 5 16,15-1 9-16,11 0-5 15,11-2-6-15,3-1 20 16,-1 1-23-16,-2-2 0 15,-3 3 0-15,-3 2 0 16,-7 4-21-16,-8 2-11 16,-9 1 10-16,-7 3-16 15,-9 4 28-15,-11 2-51 16,-4 0-82-16,-12 0-43 16</inkml:trace>
  <inkml:trace contextRef="#ctx0" brushRef="#br0" timeOffset="-206800.5">2687 5726 141 0,'0'-1'4'0,"0"-1"13"16,-2 2 5-16,2 0-12 15,0 0 1-15,0 0-5 16,-1 0 1-16,1 0 13 16,-2 0 22-16,1-1 5 15,-1-1-6-15,1 2-3 0,-4 0-16 16,5 0-8-16,-6 0-10 16,2 0-4-16,1 0 13 15,0 0 0-15,3 0-11 16,0 0-1-16,0 0-1 15,0 0-10-15,0 0-3 16,0 0 6-16,0 0 2 16,13 0-7-16,-1 0-6 15,7 0 18-15,4-7 9 16,4-1-9-16,4-5 0 16,4-1 13-16,3 0-13 15,1-4-9-15,3 2 9 16,-4-1 10-16,-2 3-8 15,-6 3-2-15,-5 0 1 0,-5 1 2 16,-1 4-3-16,-5 0-2 16,-1 4 2-16,-2-3-22 15,-2 2-5-15,1 0 21 16,-1 1-11-16,-3 0-22 16,0 2-49-16,-3 0-61 15</inkml:trace>
  <inkml:trace contextRef="#ctx0" brushRef="#br0" timeOffset="-206319.93">2706 5848 118 0,'0'0'5'0,"0"0"2"16,0 0 7-16,0 0 5 15,0 0-1-15,0 0-1 16,78-32 4-16,-53 20-10 16,5-3-8-16,3 0 22 15,3 0-4-15,2-4 15 16,1 1-13-16,3-1-14 15,-4-3-5-15,0 4 2 16,-7-1 0-16,0 5-6 16,-5 0 1-16,-5 2-1 15,1 5-17-15,-4-1-9 16,-6 4-56-16,-6 1-141 16</inkml:trace>
  <inkml:trace contextRef="#ctx0" brushRef="#br0" timeOffset="-127750.23">5151 8768 142 0,'0'0'80'16,"0"0"-39"-16,0 0-2 16,0 0-3-16,0 0-11 15,0 0 9-15,0 0 1 16,0 0-8-16,0 0-1 16,0 0-15-16,0 0-4 15,0 0-1-15,0 0-1 16,-21 14-5-16,16-9 6 15,0-3-6-15,2 0 1 16,0 0 7-16,3-2-5 16,0 0-1-16,0 0-4 15,0 0-2-15,0 0-9 16,0 0-19-16,11-4 24 0,8-9 8 16,9-5 10-16,2-4 16 15,9-5-19-15,7-3-1 16,5-3-4-16,4-3 18 15,0 2-7-15,-8 5-11 16,-4 2 5-16,-12 4-5 16,-3 5 2-16,-11 6-3 15,-7 2 0-15,-4 10-1 16,-4 0-7-16,-2 0-17 16,0 0 17-16,0 0 5 15,0 0-42-15,0 10 5 16,-12 2-10-16,0 6-34 15,-5-1-25-15,-5 3-91 0</inkml:trace>
  <inkml:trace contextRef="#ctx0" brushRef="#br0" timeOffset="-127226.7">5230 8949 101 0,'0'0'44'15,"0"0"-44"-15,0 0-7 0,0 0 7 16,0 0 94-16,0 0-7 16,35-27-49-16,-12 12-1 15,7-4-10-15,8-1 4 16,7-6 2-16,5-3 3 15,5-2-9-15,3-1-12 16,-5-2 3-16,5 1-16 16,-3 3-2-16,-1 1 2 15,-5 1 14-15,-3 4-16 16,-8 5 5-16,-7 3-1 16,-7 3-3-16,-5 5 1 15,-7 2 0-15,-4 2-4 16,-2 2 3-16,-5 2-4 15,1 0 1-15,0 0-13 0,0 0 9 16,-2 0-3-16,3 0 7 16,-2 0-5-16,1 0 2 15,1 0-2-15,-3 0 2 16,0 0-23-16,0 0 10 16,0 0 16-16,0 0-4 15,0 0 3-15,0 0-13 16,0 0 10-16,0 0-7 15,0 0 0-15,0 0-15 16,3 0 11-16,-3 2-26 16,3 0-61-16,-3 0-13 15</inkml:trace>
  <inkml:trace contextRef="#ctx0" brushRef="#br0" timeOffset="-4409.15">23244 15468 191 0,'0'0'21'0,"0"0"-5"16,0 0 10-16,0 0 25 15,0 0 3-15,0 0-32 16,0 0 3-16,0 0 12 16,-30 0-11-16,29 0-3 15,-1 0 3-15,1 0 0 16,-4 0-11-16,2 0-6 15,2 0-7-15,-2 0-2 16,1 0 9-16,2 0 0 16,0 0-9-16,0 0-15 15,0-2 12-15,12-3 3 16,8-2 4-16,8-4 2 16,9-3 0-16,8 0-7 0,4-2 1 15,5 1-10-15,0 0 0 16,-5 4-27-16,-4 1-9 15,-6 2 20-15,-8 1-10 16,-4 3 19-16,-7-2 14 16,-3 3-1-16,-1-1 4 15,-4 0 0-15,0 4-2 16,-4-2-9-16,-2 2-20 16,0-1-19-16,-3 1-4 15,-2 0 14-15,-1 0-25 0,0 0-66 16</inkml:trace>
  <inkml:trace contextRef="#ctx0" brushRef="#br0" timeOffset="-3928.29">23344 15509 178 0,'0'0'45'0,"0"0"-30"15,0 0-9-15,0 0 23 16,0 0 0-16,0 0 19 15,-3 0-24-15,3 0-2 16,0 0-11-16,0 0-11 16,0 0 6-16,0 0 10 15,4 0 22-15,14 0-17 16,5 0-8-16,10 0 13 16,8-11-18-16,9-3 3 15,3-4-5-15,5 2-6 16,2-2 0-16,-2-1-8 0,-1 1-12 15,-5 2-15-15,-1-2-2 16,-8 3-28-16,-4 1-21 16,-8 2 11-16,-4 2 16 15,-9 4 18-15,-3 1-11 16,-6-1 10-16,-3 3 15 16</inkml:trace>
  <inkml:trace contextRef="#ctx0" brushRef="#br0" timeOffset="53292.45">11119 12348 4 0,'0'0'5'0,"0"0"-1"16,0 0-3-16,0 0 8 16,0 0 21-16,0 0 2 15,0 0-19-15,0 0-2 16,0 0 10-16,-19 8 2 16,17-8 13-16,2 0-24 15,-1 0 1-15,1 0 5 16,0 0 1-16,-2 0-13 0,2 0-5 15,0 0 1-15,-1 0 2 16,1 0-4-16,0 0 0 16,0 0 2-16,0 0-2 15,0 0 0-15,0 0 0 16,0 0-12-16,0-3-23 16,0 2 15-16,0-4 20 15,0 2 0-15,1 0 1 16,4 2-2-16,-1 0-6 15,-1 1-10-15,0-2 1 16,0 1 12-16,3-1-1 16,0 1-8-16,0 1-19 15,4-1-14-15,-4 1-8 0</inkml:trace>
  <inkml:trace contextRef="#ctx0" brushRef="#br0" timeOffset="120117.5">15097 8219 55 0,'0'0'21'0,"0"0"-21"15,0 0-2-15,0 0-58 16</inkml:trace>
  <inkml:trace contextRef="#ctx0" brushRef="#br0" timeOffset="120285.41">14528 8257 111 0,'0'0'0'0,"0"0"-43"16,0 0-12-16,0 0 43 15,0 0 11-15</inkml:trace>
  <inkml:trace contextRef="#ctx0" brushRef="#br0" timeOffset="123075.86">17960 7592 225 0,'0'0'54'0,"0"0"10"15,0 0 23-15,0 0-19 16,0 0-6-16,0 0-18 15,-32-18-7-15,23 13-8 16,2 2 12-16,1-2-20 16,0 3-1-16,4 0 5 15,1 2-9-15,1 0-1 16,0 0-15-16,0 0-13 16,0 0 4-16,0 2 9 0,9 9 6 15,4 4 3 1,5 2-8-16,3-1 7 0,4-2-8 15,4 3-2-15,1-5 2 16,-2 2 2-16,-1-4-2 16,-3-3-5-16,-2-2-8 15,-4-2-25-15,-6-1-10 16,-4-2-14-16,-4 0-63 16,-4-6-195-16</inkml:trace>
  <inkml:trace contextRef="#ctx0" brushRef="#br0" timeOffset="123277.56">18152 7478 489 0,'0'0'0'0,"0"0"2"15,0 0 3-15,0 0-5 16,0 0 6-16,0 0-3 15,-24 51 11-15,5-17-13 16,-7 7 4-16,-5 4-5 16,-2 2-44-16,-1 0-143 15</inkml:trace>
  <inkml:trace contextRef="#ctx0" brushRef="#br0" timeOffset="143186.03">7962 17292 172 0,'0'0'0'0,"0"0"-8"16,0 0 8-16,0 0 17 16,0 0-3-16,0 0 16 15,0 0 15-15,0 0-10 16,43-37 15-16,-35 31 5 15,1-2-20-15,4-2-12 16,4-2 0-16,2-2-1 16,9-1-1-16,4-3-7 15,7-5 1-15,5-1-11 16,4-3 3-16,3-1 0 16,1 2-5-16,-3 5 7 15,-3-1-9-15,-8 5 0 16,-7 3 2-16,-6 0-1 0,-8 6-1 15,1 3-1-15,-9 2 1 16,-3 1-6-16,-1 2-20 16,-3 0-12-16,-1 0-33 15,-1 0-57-15,0 6 60 16,0 6-3-16,-1 2-115 16</inkml:trace>
  <inkml:trace contextRef="#ctx0" brushRef="#br0" timeOffset="143768.53">8171 17359 105 0,'0'0'5'16,"0"0"-4"-16,0 0 29 15,0 0 24-15,0 0-24 16,0 0-10-16,-36 28 18 0,35-26-8 15,-1-2-7-15,2 0 6 16,0 0-4-16,0 0-11 16,0 0-5-16,0 0-5 15,0 0-1-15,0 0 4 16,3 0 18-16,10-6 2 16,6-7-6-16,3 1-5 15,5-3-5-15,2-1-4 16,4-1 5-16,5-5 0 15,2 1-3-15,3-5-9 16,-4 3 1-16,3 0 3 16,-5 4-2-16,-3 2-2 0,-4 3 1 15,-6 4-1-15,0 1 2 16,-6 6-2-16,-3-5 0 16,-2 5 2-16,-5 0-4 15,1 0 2-15,-3 2-10 16,2 0-8-16,-3 1-30 15,1 0-12-15,0 0-18 16,-1 0-17-16,0 0-6 16,-3 0-66-16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8:09:4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 2205 50 0,'0'0'227'0,"0"0"-227"16,0 0 0-16,0 0 3 15,0 0 178-15,0 0-130 16,0 0-21-16,-28-17-14 0,28 17 16 16,0 0-28-1,0 0 26-15,0 0-16 0,0 0-14 16,0 0 3-16,0 0-3 15,0 0 0-15,0 0-7 16,3 0 7-16,18 0-4 16,4 0 3-16,15 0 2 15,8 0-2-15,10 0-1 16,11-6 2-16,4-2-2 16,9 0 6-16,0 0-4 15,-9 2 2-15,-6 3-1 16,-10 2 1-16,-8-1-2 15,-10 2-2-15,-3 0-5 16,-11 0-10-16,-8 0-2 16,-4 0 19-16,-7 0-2 0,0 0-10 15,3 0 9-15,0 0 3 16,0 0-12-16,0-2 12 16,4 0-5-16,-1 2-23 15,-1 0-18-15,-3 0-104 16,-3 0-92-16</inkml:trace>
  <inkml:trace contextRef="#ctx0" brushRef="#br0" timeOffset="1060.02">5896 2166 372 0,'0'0'0'0,"0"0"-59"16,0 0 51-16,0 0 8 15,0 0-11-15,0 0 11 16,74 22 14-16,-39-22 3 16,5 0-15-16,6 0 8 15,2 0 10-15,6 0-17 16,2 0-1-16,4-4 4 15,10-4-5-15,6-1 13 16,3 2-1-16,8-1-5 16,4 1 9-16,1 1-16 15,2 2 3-15,0 0-4 16,2-1 1-16,1 0-5 16,0-3 4-16,-2 0 0 15,4-2 3-15,1-3-3 0,0 0 0 16,7-4 4-16,2 1 13 15,0 1 4-15,-5 4-17 16,-10 6 11-16,-9 1 0 16,-7 2-15-16,-8 2 0 15,-6-1 0-15,-7 1-4 16,-11-3 4-16,-7 0 0 16,-12 0-7-16,-3 1-1 15,-15-2 3-15,-5 3 5 16,-4 0 2-16,0-3 12 15,0 3 27-15,0-1-35 16,-6 1 1-16,5 1-14 0,-1 0 1 16,2 0-40-16,0 0-94 15,0 0-156-15</inkml:trace>
  <inkml:trace contextRef="#ctx0" brushRef="#br0" timeOffset="2710.01">9920 2208 111 0,'0'0'201'16,"0"0"-199"-16,0 0 3 0,0 0 12 15,0 0 19-15,0 0-21 16,-10-3-15-16,10 3 0 16,0 0-4-16,0 0 4 15,0 0-8-15,0 0 11 16,2 0-4-16,7 0 1 15,6 0 0-15,6-3 7 16,6-3 6-16,6 2-3 16,4-3 16-16,9 2-22 15,3-1 1-15,1 2 6 16,-1 1-8-16,-3-1 0 0,-1 1-1 16,0 1-1-1,2 2 4-15,0-1-5 0,0 1 0 16,1-1 5-1,0 0-5-15,-2-2 2 0,5-1-2 16,4 0 1-16,6-2-3 16,5 1 2-16,4-1 0 15,3 4 1-15,-5-2-1 16,1 2 1-16,-2-2-1 16,2 2 3-16,-1-2-7 15,-3 0 4-15,-3 0 0 16,-1-2-1-16,2 0 2 15,4-1-1-15,2 2 0 16,0-2 0-16,-11 1 1 0,-6 2 2 16,-13 1-2-1,-11 2-2-15,-9-1 2 0,-8 0-5 16,-6 2 4-16,-4 0 0 16,1 0 5-16,-1 0 2 15,2 0 0-15,-3 0 15 16,0 0-13-16,0 0-8 15,0 0-1-15,0 0-4 16,0 0 0-16,0 0-13 16,1 0-6-16,-1 0-3 15,0 0-18-15,0 0-18 16,0 0-33-16,0 2 20 16,0-2-35-16</inkml:trace>
  <inkml:trace contextRef="#ctx0" brushRef="#br0" timeOffset="4111.74">13388 2121 105 0,'0'0'17'0,"0"0"-17"16,0 0 0-16,0 0 32 0,0 0-8 15,0 0 4-15,0 0 15 16,9 0-15-16,5 0 8 16,7 0-13-16,4 0-13 15,8 0 8-15,6 0-18 16,5 0 0-16,4 0 12 15,3 0-10-15,2 0 2 16,-2 0-8-16,4-2 8 16,-1 2-1-16,3-3-3 15,-1 0 0-15,1 1 4 16,3-2-2-16,3-2 1 16,6 1-6-16,6 1 10 15,3 0-4-15,-1-1-3 0,2 4 7 16,-1-4 4-1,2 4-11-15,-2-1 2 0,-5 2-7 16,-9 0 10-16,-7 0-3 16,-9 0-2-16,-4 0 0 15,-2 0-2-15,-1 0 3 16,-1 0-1-16,2 0 0 16,-3 0 5-16,2 0-9 15,-2 0 4-15,0-1 0 16,3 1 0-16,-2 0 3 15,-4 0-5-15,-8 0 2 16,-3 0 0-16,-8 0-4 0,-4 0-6 16,-2 0-24-16,-2 3 33 15,1-1-22-15,-4 0 3 16,-1 0-17-16,-2-2-21 16,-2 1 7-16,-1 1 4 15,0 0-7-15,0-2-22 16</inkml:trace>
  <inkml:trace contextRef="#ctx0" brushRef="#br0" timeOffset="5246.02">16639 2144 269 0,'0'0'20'0,"0"0"19"16,0 0-16-16,0 0 50 15,0 0-38-15,0 0-32 16,15-2-6-16,2 1 2 15,5-2 1-15,3 0 4 16,5 0-1-16,6 0-2 16,7-1-1-16,8 0 2 15,6 2-2-15,5-2 2 16,2 2-2-16,5-2 22 16,8 3-21-16,4 0-1 0,9-4 1 15,-2 2 5-15,0-1 1 16,-2 0-7-16,-5 1 0 15,-1-3 6-15,1 2-6 16,0-1-6-16,4-1 4 16,-1 2 4-16,3-1 3 15,-6 1-5-15,-2 0 0 16,-3 0 4-16,-2 4-4 16,-5-2 0-16,-9 2 4 15,-8 0-3-15,-9 0 7 16,-8 0-8-16,-7 0 0 15,-4 0-3-15,-8 0 6 16,-4 0-6-16,-6 0 3 16,-3 0 0-16,-3 0 1 0,0 0-1 15,0 0 0-15,0 0-2 16,0 0 2-16,0 0-10 16,0 0-13-16,0 0-15 15,0 0-31-15,0 2-85 16,0 2 39-16</inkml:trace>
  <inkml:trace contextRef="#ctx0" brushRef="#br0" timeOffset="36595.07">7628 8056 80 0,'0'0'15'15,"0"0"27"-15,0 0 53 16,0 0-29-16,0 0-2 0,0 0-17 16,0 0-10-1,0 0-3-15,0 0-9 0,1 0-19 16,-1 0 18-16,0 0-24 16,2 0 0-16,1 0 1 15,3 0 3-15,3 0-8 16,6 0 0-16,3 0 4 15,6 0 7-15,5 0-7 16,9 0 0-16,3 0 0 16,6 0 0-16,6 0 1 15,4 0-1-15,7 0 0 16,0 0 1-16,-4-6-1 16,-2-1-5-16,-10 2-4 15,-6-1-4-15,-8 0 13 16,-7 2-2-16,-6 1 2 0,-3 0-3 15,-6 0 3-15,-4 1 0 16,-3 2 3-16,-5 0-3 16,3 0 0-16,-3 0-1 15,0 0 1-15,0 0-10 16,0 0-3-16,0 0-35 16,-6 0-98-16,-1 0-63 15</inkml:trace>
  <inkml:trace contextRef="#ctx0" brushRef="#br0" timeOffset="41913.01">6155 13504 237 0,'0'0'0'15,"0"0"-37"-15,0 0 37 16,0 0 55-16,0 0 8 16,0 0-55-16,0 0-8 15,-1 0 1-15,1-2 24 16,0 2 6-16,0 0-8 16,6-4 1-16,10 4-13 0,8-2 10 15,8-1 4 1,6 0-20-16,4 0 11 0,10-1-15 15,8-1-1-15,2-1 3 16,6-1-3-16,2-2 6 16,3-1-6-16,3 0 0 15,-1 2 0-15,-7-1 0 16,-14 2-9-16,-11 2 8 16,-15 0-5-16,-11 3-20 15,-8 0 4-15,-5 2 2 16,-4 0 10-16,0 0 9 15,0 0-15-15,0 0-14 16,-4 0-30-16,-11 3-40 16,-6 7-17-16</inkml:trace>
  <inkml:trace contextRef="#ctx0" brushRef="#br0" timeOffset="42270.91">6395 13575 82 0,'0'0'17'0,"0"0"-16"15,0 0-1-15,0 0 30 0,0 0 0 16,0 0 10-1,39 0 5-15,-22 0 10 0,8 0-21 16,5-2 6-16,3-5-16 16,7-1 8-16,3-1-28 15,5-1-3-15,4 0 17 16,5-1-13-16,-2 1-2 16,-3 0-3-16,-7 3 1 15,-7 2-3-15,-9 1 2 16,-6 0-15-16,-10 3 13 15,-4 1-25-15,-6 0-59 16,-3 0-88-16</inkml:trace>
  <inkml:trace contextRef="#ctx0" brushRef="#br0" timeOffset="50289.34">8438 16015 389 0,'0'0'3'16,"0"0"12"-16,0 0 0 15,0 0 43-15,0 0-30 16,0 0-27-16,0 0-1 16,-25-17 0-16,25 17 0 15,0 0 9-15,-2 0-8 16,1 0 0-16,-1 0 7 15,2 0-7-15,0 0 29 0,0 0-30 16,0 0 2-16,0 0 9 16,0 0-11-16,0 0 0 15,0 0-14-15,18 0 14 16,9 0-9-16,16 0 9 16,11 0 0-16,10-8 6 15,6-2-1-15,9 1-2 16,3-3-3-16,8 0 0 15,-4-2 7-15,-1-1-7 16,-8 1 0-16,-7-3 0 16,-9 3 2-16,-6 2 2 0,-16 2-4 15,-15 6 0-15,-14 0 7 16,-9 4-7-16,-1 0-4 16,0 0-13-16,-8 0 14 15,-6 0-1-15,-8 5-22 16,-3 3-10-16,-1 1 4 15,-4-1-15-15,3-1-66 16,-1 2 12-16,-3-2-15 16</inkml:trace>
  <inkml:trace contextRef="#ctx0" brushRef="#br0" timeOffset="50706.53">8466 16111 38 0,'0'0'48'16,"0"0"5"-16,0 0-14 16,0 0 24-16,0 0 4 15,0 0-57-15,-28 7-9 16,28-7 24-16,0 3-17 15,11-1 23-15,2-2 9 16,5 0-18-16,9 0 14 0,9 0-15 16,13 0-4-16,15-7 16 15,16-4-19-15,13-3-6 16,11-2 20-16,1-1-19 16,-1-3 1-16,-2 5-10 15,-10-2 0-15,-7 6 6 16,-13 1-6-16,-11 0-20 15,-10 0 13-15,-12 3-12 16,-11 1-16-16,-9 2-12 16,-11 3-15-16,-8 1 19 15,0 0-52-15,-9 0 6 16,-9 0-47-16</inkml:trace>
  <inkml:trace contextRef="#ctx0" brushRef="#br0" timeOffset="61902.14">5771 9706 48 0,'0'0'9'15,"0"0"10"-15,0 0 19 16,0 0 12-16,0 0-8 16,0 0 16-16,0 0-16 15,-8-36 31-15,5 32-60 0,3 1 57 16,-3 2-40-16,0 1-2 15,3-2-7 1,-2 2-16-16,2-1 12 0,0 1-17 16,0 0 3-16,0 0-17 15,0 0 9-15,8 0 3 16,14 0 1-16,11 0 2 16,9-6 0-16,12-1-1 15,5 0 0-15,7-4 6 16,6 0-6-16,7-5 0 15,4-1 0-15,4-2 2 16,1 3 0-16,-2 0-2 16,-2 5 0-16,-11 2-8 15,-7 7 8-15,-14 0-12 16,-16 2 3-16,-14 0-16 0,-10 0 14 16,-9 0-20-16,-1 0-27 15,-2 0 53-15,0 0 3 16,0 0-24-16,0 0-57 15,0 3-62-15,0 3 46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16:42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17690 3330 131 0,'0'0'206'0,"0"0"-206"16,0 0-77-16,0 0 69 15,0 0 8-15,0 0 55 16,0 0-13-16,0 0-4 16,0 0-5-16,5 0-6 15,-5 0 5-15,0 0-8 16,0 0 11-16,0 0-19 15,5 0-16-15,8 0 7 0,14 0-7 16,14 0 4-16,11 0-3 16,10 2 2-1,6 7-3-15,7 1 0 0,8 2 0 16,8-2 1-16,3-1 2 16,5 1-3-16,3-1-1 15,4-1 1-15,6 0 0 16,1 1 0-16,-2 1 1 15,-6 0 1-15,-7 1-1 16,-12-1-2-16,-10-1-1 16,-7-1 2-16,-6-3 0 0,-7-1 0 15,-5 1-4-15,-9-2 4 16,-2-1 0-16,-4 2-6 16,-2-1 6-16,-3 2 0 15,-2-1 0-15,-6 0 0 16,-7-1-3-16,-6-2 2 15,-4 2-4-15,-6-3-5 16,1 0-8-16,-1 0 11 16,0 0-9-16,0 0-8 15,0 0 6-15,0 0-14 16,-7 0-77-16,-9-4-185 16</inkml:trace>
  <inkml:trace contextRef="#ctx0" brushRef="#br0" timeOffset="838.99">17791 3421 255 0,'0'0'19'16,"0"0"-8"-16,0 0 3 15,0 0-11-15,0 0 6 16,0 0-9-16,9 0 0 0,0 3 7 15,6 2-4-15,6 0 15 16,6 2-8-16,7 0 9 16,6 4 5-16,5-3-1 15,9 1-11-15,8-1-4 16,7 1 4-16,4 3 3 16,0-2-10-16,-3 1 0 15,5-1-2-15,-1-1-3 16,5-4 0-16,4 2 1 15,-1-2-1-15,-6-1 4 16,-2 1-3-16,-8 2 0 0,-6-1-1 16,-7 1-3-1,-8-3 2-15,-7 0 1 0,-7-1 0 16,-9-1 0-16,-4-1 0 16,-6 1 4-16,-1-2-3 15,-3 0-1-15,0 2 0 16,-4 0 0-16,1-2-1 15,-4 2-3-15,1-2 4 16,-2 0-2-16,0 0-8 16,0 0 10-16,0 0-11 15,0 0 6-15,0 0 5 16,0 0 3-16,0 0-3 16,0 0 0-16,0 0 0 15,0 0 0-15,0 0-4 0,0 0-10 16,0 0-5-16,0 0-14 15,0 0 5-15,0 0-10 16,0 1 7-16,0 1 16 16,1-1-26-16,1-1-58 15</inkml:trace>
  <inkml:trace contextRef="#ctx0" brushRef="#br0" timeOffset="2574.77">19374 4480 107 0,'0'0'13'0,"0"0"9"16,0 0 0-16,0 0 17 15,0 0 24-15,0 0-12 16,67 10 10-16,-48-9-10 16,10 2-6-16,8 1-28 15,14 2-7-15,4 1 3 16,15-1-11-16,6 5 20 16,11-3-18-16,8 3 5 15,4-1-2-15,5-1 2 16,-2 3 1-16,-2-4-8 15,-5 0 2-15,-1-2 0 16,0-2-4-16,-3-2 1 16,-3 1-1-16,-6-2 4 15,-6 5-8-15,-3 1 8 16,-7-1-4-16,-11 3 0 0,-13-2-2 16,-11 1 0-16,-11-2 2 15,-10-4-9-15,-7 2-16 16,-3-3-27-16,0 0-61 15,-1 2 69-15,-19 0 4 16,-4 2-57-16,-7-4-23 16</inkml:trace>
  <inkml:trace contextRef="#ctx0" brushRef="#br0" timeOffset="3279.81">19462 4642 117 0,'0'0'0'0,"0"0"0"16,0 0 0-16,0 0 19 16,0 0-5-16,103 25-9 15,-75-19 14-15,5 1 6 16,3 1-11-16,7 2 6 16,7-1 1-16,8 2-8 15,11 3 2-15,6-2-14 0,10 1 4 16,5-1-1-1,7 3 3-15,-2-4 19 0,1 0-11 16,-1 0-13-16,-2 0-2 16,-1-1 3-16,-7 2-2 15,-13-2-2-15,-11-3 0 16,-9 1-5-16,-10-2-5 16,-6-1 11-16,-6 0-3 15,-5 1 2-15,-1 0-1 16,-3-3 1-16,-3 2 0 15,0 0 0-15,-5-2-5 16,-3 0 6-16,-2-3 0 16,-5 1-6-16,-2 0-11 0,-1-1-8 15,0 2 8 1,0 0-10-16,0-2 5 0,0 1-14 16,0 0 16-16,0 1 10 15,0 0-41-15,-1 0-30 16</inkml:trace>
  <inkml:trace contextRef="#ctx0" brushRef="#br0" timeOffset="18976.6">6030 9893 84 0,'0'0'385'16,"0"0"-385"-16,0 0 0 15,0 0 49-15,0 0-40 16,0 0 16-16,0 0-9 16,0 0-3-16,-13-3-8 15,10 3-1-15,-2 0 1 0,2 0 7 16,0 0-4-16,2 0-2 16,1 0 2-16,0 0-8 15,0 0-5-15,0 0 5 16,6-2 1-16,19-8 12 15,12-5-12-15,15-4 8 16,14-6-8-16,6-2 0 16,13-3 4-16,3-1 14 15,0 0-6-15,1 1-5 16,-2 2-6-16,-5 1 5 16,-8 3-4-16,-15 3-2 15,-10 2 1-15,-13 4-2 0,-11 5 0 16,-9 3 2-16,-8 3-2 15,-5 2 0-15,-3 2-2 16,0 0-1-16,0 0 3 16,0 0-1-16,0 0-1 15,0 0-1-15,0 0 1 16,0 0 0-16,0 0-1 16,0 0 3-16,0 0 2 15,0 0-1-15,0 0 1 16,0 0-2-16,0 0 0 15,0 0 0-15,0 0-3 16,0 0-12-16,0 0-4 16,0 0-37-16,0 0-15 15,0 0-19-15,0 0-147 16</inkml:trace>
  <inkml:trace contextRef="#ctx0" brushRef="#br0" timeOffset="21960.73">6158 17850 109 0,'0'0'158'0,"0"0"-121"15,0 0-5-15,0 0 3 16,0 0-22-16,0 0-12 16,0 0-1-16,-31 0 17 15,31 0 0-15,0 0-7 16,0 0 0-16,0 0-1 16,0 0 16-16,3 0-11 15,12 0 11-15,6-4 15 0,10-9-20 16,12-1-4-16,13-8 3 15,12-5 5 1,10-9-7-16,7-5-10 16,9-4 10-16,4-5-5 0,4 0-2 15,1 2-8-15,-11 7-2 16,-16 11 0-16,-16 7 1 16,-17 10 2-16,-19 7-3 15,-12 5-10-15,-12 1-11 16,0 0-40-16,-13 0 39 15,-13 18-3-15,-5 1-78 16,-8 0-4-16,2 6 16 16,-4-2-22-16</inkml:trace>
  <inkml:trace contextRef="#ctx0" brushRef="#br0" timeOffset="22372.9">6164 18072 231 0,'0'0'11'15,"0"0"-4"-15,0 0-4 16,0 0 63-16,0 0-10 0,0 0-28 15,35 0 31-15,6-20-2 16,13-8-8-16,16-8-15 16,11-7 1-16,10-4 1 15,9-2-11-15,6-1 0 16,0 1-13-16,-7 4 0 16,-10 5-9-16,-16 6-3 15,-15 7 0-15,-13 7 9 16,-17 7-9-16,-9 6-2 15,-13 5 0-15,-3 2 2 16,-3 0-16-16,0 0 2 16,0 0-14-16,0 0-48 15,0 0-22-15,-6-4-55 16,-7-10-194-16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08:1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6124 9770 188 0,'0'0'28'16,"0"0"-28"-16,0 0 0 16,0 0 4-16,0 0 32 15,0 0 2-15,0 0-6 16,0 0 14-16,0 0-16 16,0 0-9-16,-2 5-10 15,2-4 9-15,-1 2-12 16,-1 0 4-16,2-3 2 15,0 0-11-15,0 0-3 16,2 0-9-16,19 0 9 0,16-12 9 16,11-15 22-16,15-9-7 15,11-9-4-15,10-7 0 16,14-7-18-16,8-4 16 16,7-6-15-16,0 0 3 15,-6 7-6-15,-16 11 1 16,-21 13 1-16,-13 11-2 15,-20 6 0-15,-15 11-1 16,-11 4 1-16,-8 5-4 16,-3 1-56-16,0 0 56 15,-8 10-20-15,-12 12-36 16,-10 5-60-16,-8 5-99 0</inkml:trace>
  <inkml:trace contextRef="#ctx0" brushRef="#br0" timeOffset="414.35">6260 9987 172 0,'0'0'28'16,"0"0"-27"-16,0 0 8 15,0 0-8-15,0 0 2 0,0 0-3 16,-30 23 78-16,51-37 2 16,6-4-23-16,4-5-20 15,6-4-10-15,2-1 4 16,6-3-4-16,4-7-11 16,11-7-11-16,17-6 13 15,13-5-1-15,7-4-14 16,4-1 1-16,2 2-4 15,-6 0 0-15,-9 8 0 16,-10 11 3-16,-17 7-3 16,-12 11-1-16,-16 9 1 15,-12 3 0-15,-8 6-10 16,-8 0 4-16,-4 4 6 16,-1 0-1-16,0 0-9 0,0 0-13 15,0 0-50-15,0 0-46 16,0 0-70-16</inkml:trace>
  <inkml:trace contextRef="#ctx0" brushRef="#br0" timeOffset="4810.29">8847 7669 384 0,'0'0'0'15,"0"0"-71"-15,0 0 63 16,0 0-22-16,0 0 30 0,0 0 29 15,113 24 22 1,-66-35-28-16,11-10 8 0,16-5-18 16,20-7 4-16,15-9-8 15,14-5 5-15,6-3-7 16,-4-6-7-16,-2 2-4 16,-10 2-21-16,-8 5 15 15,-16 6-17-15,-13 12 12 16,-19 6-41-16,-17 12-78 15,-17 5 20-15</inkml:trace>
  <inkml:trace contextRef="#ctx0" brushRef="#br0" timeOffset="6527.4">9035 7854 331 0,'0'0'0'0,"0"0"-74"15,0 0 61-15,0 0 13 16,0 0 7-16,0 0-2 16,7 15 6-16,1-6 14 15,-1 1-13-15,2-1-9 16,4 3 5-16,1-2 8 16,5-3-14-16,2-1 4 0,9-6-5 15,10 0 11-15,17 0 23 16,16-16-7-16,17-12-7 15,11-7-8-15,11-8-12 16,9-4 4-16,0 0-4 16,-2-4 2-16,-7-1-3 15,-5-1-27-15,-7 6-8 16,-7 6-28-16,-10 7-1 16,-6 9-22-16,-13 4-26 15,-14 9 40-15</inkml:trace>
  <inkml:trace contextRef="#ctx0" brushRef="#br0" timeOffset="11018.1">6704 13582 26 0,'0'0'0'0,"0"0"0"16,0 0 60-16,0 0 8 16,0 0-3-16,0 0-2 15,0 0-2-15,0 0-8 16,0 0-10-16,0 0-8 15,0 0-6-15,0 0-11 16,0 0-14-16,0 0-4 16,0 0-7-16,0 0-23 15,15-7 30-15,12-10 10 0,12-7-7 16,12-6 2 0,5-5-3-16,10-4 1 0,4-1-1 15,8-1-1-15,-1 1 6 16,1 2-8-16,-8 6 2 15,-10 5 0-15,-14 9-1 16,-12 7-1-16,-14 6-2 16,-10 5-7-16,-7 0-28 15,-3 0-2-15,0 0 12 16,0 0 20-16,0 11 8 16,-15 5-96-16,-7 6-91 15</inkml:trace>
  <inkml:trace contextRef="#ctx0" brushRef="#br0" timeOffset="11466.54">6882 13593 315 0,'0'0'0'15,"0"0"-52"-15,0 0 18 16,0 0 30-16,0 0 4 15,0 0 5-15,-21 9-4 16,21-9 24-16,0 0 37 16,9 0-42-16,0 0-1 15,6-4-5-15,3-4-6 16,7-5-3-16,11-6 2 0,10-5 6 16,14-6 0-1,7-2-8-15,8-4 9 0,2 0-14 16,-2 0 0-16,-2 1 17 15,-9 3-15-15,-9 6 2 16,-10 3-4-16,-6 5 4 16,-9 4-4-16,-8 3 0 15,-4 0 2-15,-6 4-2 16,-5 1 1-16,-2 0-1 16,-5 5 0-16,4 1 3 15,-4-2-3-15,0-1-1 16,5 0 1-16,-4-1-2 15,2 1-14-15,-3 3-1 16,0 0-27-16,0 0-7 0,0 0-27 16,0 0-14-16</inkml:trace>
  <inkml:trace contextRef="#ctx0" brushRef="#br0" timeOffset="15316.44">6202 17845 184 0,'0'0'0'0,"0"0"-48"16,0 0 48-16,0 0 51 15,0 0-18-15,0 0 16 16,0 0-11-16,0-19-14 16,0 16-4-16,0 0 11 15,0 0 19-15,1-2-4 16,5-5-15-16,6-3-9 15,12-9-19-15,9-5 1 16,16-7 7-16,12-5-2 16,12-5-7-16,5 0-2 0,8-6 3 15,7-4-3-15,1 2 3 16,-2-4 1-16,-7 3-4 16,-13 6-3-16,-11 9-26 15,-15 10-4-15,-13 10-4 16,-15 8-12-16,-11 5-17 15,-7 5 2-15,0 0-24 16</inkml:trace>
  <inkml:trace contextRef="#ctx0" brushRef="#br0" timeOffset="15894.88">6054 18090 408 0,'0'0'0'0,"0"0"-172"16,0 0 77-16,0 0 95 15,0 0 58-15,0 0 18 16,15-6-6-16,4-4-18 15,4-3-12-15,11-11-27 16,8-5-10-16,11-5 20 16,13-11-16-16,9-4 24 15,7-6-23-15,4-3 5 16,11-3-12-16,0-1 1 0,0-1 6 16,-4 5-8-1,-8 2 0-15,-12 5 0 0,-9 4-2 16,-9 9 5-16,-10 8-5 15,-14 8 2-15,-10 6-5 16,-6 7 4-16,-6 3 2 16,-3 1 5-16,-1 3-5 15,-1 0-2-15,-3 2-16 16,-1 0-29-16,2 0-33 16,1 0-52-16,0 0 33 15,-2 0-10-15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6:13:06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17859 522 0,'0'0'6'0,"0"0"1"16,0 0-2-16,0 0 23 15,0 0-4-15,0 0-10 16,0 0 0-16,0 0-3 15,0 0-8-15,0 0-3 16,0 0 2-16,0 0 12 16,-33 3 6-16,33-3-13 15,0 0-6-15,0 0 0 16,11-12-1-16,11-8 3 0,9-8 0 16,8-3-2-16,7-4 2 15,8-3 3-15,3-2-6 16,4 0 0-16,3 1 1 15,-2-1-1-15,-3 1 0 16,-4-2 3-16,-4 5-2 16,-9-1 0-16,-5 7 0 15,0 5-1-15,-4 2 4 16,-5 5-4-16,3 1 0 16,1 2-3-16,-4 2 2 15,5-1 1-15,-5 1 0 16,-2 1 0-16,-2 4-5 15,-7 2-4-15,-6 6-19 16,-3 0 6-16,-5 0-16 0,-3 0-27 16,0 0-73-16,-6 6-12 15</inkml:trace>
  <inkml:trace contextRef="#ctx0" brushRef="#br0" timeOffset="571.34">6193 18056 276 0,'0'0'16'0,"0"0"-14"0,0 0 10 15,0 0 61 1,0 0-16-16,0 0-23 0,1 0 18 16,4 0-13-16,3-2 0 15,0-5-7-15,4-5-11 16,4 1-4-16,4-8-8 16,7 0-7-16,6-5 2 15,5-3-1-15,7-3-1 16,10-9-3-16,5-2 2 15,4-4-1-15,11-6 0 16,2 6 0-16,4-3-4 16,-4 7 4-16,-8 5-14 15,-8 6 1-15,-10 5 5 16,-9 1 5-16,-8 3 3 0,-4 4-4 16,-8 2-16-16,0 5 6 15,-5 2-37-15,-1 3-104 16,-5-1-199-16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8:11:48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9129 17740 142 0,'0'0'0'15,"0"0"-31"-15,0 0 31 16,0 0 147-16,0 0-62 16,0 0-60-16,0 0-19 15,0 0-5-15,0 0 19 16,0 0 32-16,0 0-7 16,-17 0 5-16,17 0-17 15,-1 0-5-15,1 0-8 16,-2 0-18-16,1 0-2 15,1 0 12-15,0 0-12 16,0 0-8-16,0 0-3 16,3 4 11-16,9 0 0 0,4-2 0 15,2-2 0-15,3 0 11 16,3 0-10-16,1 0-1 16,1 0 0-16,5 0 4 15,-1 0-2-15,7 0-2 16,0-1 0-16,1 0 3 15,2-1-3-15,2-2 0 16,-2 1-4-16,-1-2-1 16,4 1 5-16,-1 0-16 15,-2 1 11-15,2-1-3 16,-6-1 6-16,-5 4 0 16,-3-3-2-16,-2 1 4 15,-2 2-7-15,3 0 2 0,2-8-7 16,4 1 11-16,3-2-13 15,1-3 11-15,-1 3-6 16,0-2 9-16,-3 4 11 16,-5 0-11-16,-4 4 0 15,-3-1-2-15,-2 4 2 16,-1-1-3-16,-1-1 3 16,0 0 0-16,0-1 6 15,2 1-6-15,0 1 0 16,3-1-6-16,6 0 11 15,2-3-9-15,6 0 6 16,2 4-2-16,-1-6 0 0,-2 5 0 16,-7-1 0-16,-10 4-7 15,-3 0-3-15,-6 0 3 16,-3 0 6-16,0 0 1 16,-5 0-7-16,-1 0-1 15,0 0-10-15,0 0-43 16,-4 0-136-16</inkml:trace>
  <inkml:trace contextRef="#ctx0" brushRef="#br0" timeOffset="840.49">9247 17879 120 0,'0'0'23'0,"0"0"-15"16,0 0-2-16,0 0 98 16,0 0 29-16,0 0-51 15,-44 0-63-15,44 0 5 16,0 0-21-16,0 0 6 15,0 0 5-15,0 0-12 16,9 0 6-16,9 0 29 16,6-3-21-16,10 3-3 15,7-2-13-15,5 0 4 16,6-2-1-16,3 0-3 0,0 0-5 16,2-1-2-1,0 0-2-15,3 1-9 0,-4 1 3 16,-5 3-13-16,-3 0 23 15,-7 0-15-15,-3 0 20 16,-1 0 3-16,1 0-3 16,0 0-2-16,1-1 1 15,3-2 1-15,5-3-1 16,3-2 1-16,5 0 0 16,-3 2 2-16,-5 0-2 15,-3 3-2-15,-3 2 0 16,-4-1-9-16,4 2 11 15,-3-4-15-15,-2 2-9 16,-2-2-14-16,-4 1 8 0,1-3 26 16,-2-1-11-1,-1-2 15-15,0 1 9 0,0-2-3 16,2 3 0-16,-1-2 14 16,-3 2-13-16,0 1-6 15,1 2-1-15,-3 0 3 16,-4 1-9-16,-6 3-5 15,-2 0 8-15,-6 0 0 16,-3 0 6-16,-2 0-1 16,-1 0 2-16,0 0-2 15,0 0-1-15,0 0-1 16,0 0-14-16,0 0-28 16,-1 0-137-16</inkml:trace>
  <inkml:trace contextRef="#ctx0" brushRef="#br0" timeOffset="7289.1">8472 17776 103 0,'0'0'183'15,"0"0"-183"-15,0 0-24 16,0 0-10-16,0 0 34 16,0 0 7-16,0 0 8 0,42-10 46 15,-30 6-6 1,-6 2 11-16,-3 1-20 0,0-2-19 16,2 3 3-16,3-2-6 15,3 2-20-15,5 0 6 16,5-3-1-16,9 3 8 15,6 0-1-15,10 0-7 16,6 0 11-16,7 0-14 16,2-1 0-16,0-3 1 15,2 1 4-15,-5-3-6 16,-2 2 11-16,-5 0-14 16,0-1 8-16,-2 4-6 15,0 1 8-15,-1-3-12 16,0 2 0-16,-3 1 8 0,-1 0-8 15,1-2-7-15,6 2 7 16,4-4 0-16,0-1 0 16,3 1-3-16,-4-1 3 15,-3 4 1-15,-8-2 0 16,-4 1-1-16,-1 2 0 16,-3-2 0-16,1 0 0 15,1 0-2-15,-1 0 7 16,5-2-12-16,1-2 11 15,2 2-4-15,2 0 0 16,-4 1 1-16,1 3-2 0,-3-4 2 16,-1 0-1-16,-3 2 0 15,2 2-1-15,0-4 1 16,-2 2 0 0,0-1-9-16,1 2-3 0,4-3 12 15,1 0-7-15,4-1-7 16,-1 1 12-16,0 1 2 15,1 1 0-15,-1 0 0 16,0 0-6-16,-5 1 6 16,-4 0 0-16,-3-1 0 15,-2 1-2-15,-1-1 2 16,0 0 0-16,-2-1 7 16,-2 1-7-16,-10 0-6 15,-7 1 6-15,-6 1 0 16,-3 0-8-16,0 0-31 15,0 0-19-15,-14 0-34 0,-5 1-103 16</inkml:trace>
  <inkml:trace contextRef="#ctx0" brushRef="#br0" timeOffset="7721.76">9545 17780 534 0,'0'0'17'15,"0"0"-10"-15,0 0 7 16,0 0 29-16,0 0-38 16,0 0 0-16,42 0 4 0,-2 0 10 15,17 0 0-15,16 0 1 16,13-3-6-16,11-1-4 15,5-3-4-15,-4 2-4 16,-7 0-2-16,-12 3-3 16,-18 2-8-16,-16 0-33 15,-18 0-87-15,-15 0-272 16</inkml:trace>
  <inkml:trace contextRef="#ctx0" brushRef="#br0" timeOffset="9593.64">8380 17784 383 0,'0'0'38'0,"0"0"-35"16,0 0 26-16,0 0 18 16,0 0-33-16,0 0-13 15,4-40 8-15,1 33-2 16,-1-1 1-16,-4-2 0 16,3-1 12-16,-3-4-13 15,0 2 6-15,0-3-5 16,0-3 4-16,0 1 1 15,0-1-10-15,0-2 5 16,0 2-8-16,0-1-1 0,-3 2 1 16,-1 0 0-1,-1-2 0-15,-1 1-8 0,0 0-13 16,-1 1 19-16,0 5-18 16,1 2 20-16,1-1 1 15,2 1-1-15,3 1 3 16,0-2-4-16,0 3 1 15,0 0 0-15,3 0-2 16,9-1 4-16,1 1-4 16,1 2 1-16,7 1 1 15,1 2 0-15,5-2 1 16,-3 2 8-16,7 0-9 16,-1 1 4-16,0-1 3 15,3 1-5-15,-2 0-2 16,-1-1 0-16,3 1 4 15,1 1-2-15,-3 1 0 0,3-3-2 16,4-1 0-16,1-2 4 16,1-1 9-16,2 2 9 15,-2-2-18-15,2 2 12 16,-1 0 2-16,-3 0-9 16,1 1 1-16,7 0-9 15,12 2 2-15,12-3 40 16,12 2-13-16,0 3-30 15,-3 1 0-15,-2 0 0 16,-3 0 0-16,-8 0 0 16,-8 0-6-16,-13 0 6 15,-12 0 4-15,-8 0-4 16,-4 0 2-16,-2-1-2 0,8-5 3 16,9 0-1-16,10 0-2 15,9 0 0-15,8 2 0 16,4 0-5-16,8 2 5 15,4 2 2-15,-3 0 0 16,3 0-2-16,-6 0-1 16,-5 0 1-16,-12 2 0 15,-7-2-7-15,-7 0-1 16,-8 0 8-16,-4 0 1 16,-8 0 2-16,-4 0-3 0,-4 0 2 15,-1-2-2-15,2 2 1 16,3-3 5-16,1 3-6 15,5 0-7-15,3 0 7 16,9 0-1-16,4 0 3 16,6 3-3-16,2 1 1 15,0 2-8-15,-5-1 6 16,-1 1-11-16,-5 0-7 16,-2-4 15-16,-6 1 5 15,1-1-4-15,-3-2 10 16,1 1-10-16,2 0 8 15,6-1-8-15,6 2 7 16,12 0-3-16,4 0 0 0,4-1-3 16,-2 2 3-1,-2-3-3-15,-7 0 3 0,-6 0 0 16,-9 0 0-16,-8 1 0 16,-9-1 0-16,-5 0 0 15,-4 0 0-15,0 0-5 16,-2 0 0-16,-3 0 2 15,-4 0 3-15,-1 0 3 16,2 0-3-16,-1 0 0 16,-1 0 1-16,2 0 0 15,-2 0 1-15,0 0 4 16,0 0-5-16,0 0-1 16,0 0 0-16,0 0-1 15,0 0 1-15,1 0-1 0,5 2-1 16,-2 5-5-16,2 2-11 15,0 3 18-15,-1 0 1 16,1 2-1-16,3 1 2 16,-3 2-1-16,0-4-1 15,0 2-25-15,-5 0-34 16,-1-3-23-16,0-2-144 16</inkml:trace>
  <inkml:trace contextRef="#ctx0" brushRef="#br0" timeOffset="9985.56">12032 17394 387 0,'0'0'10'0,"0"0"-10"0,0 0 37 15,0 0 3 1,0 0-20-16,92 6-13 0,-63 0-2 15,-5-2-3-15,3 0 9 16,-3 0-5-16,-2 1 1 16,-4-4 3-16,-2 1-7 15,-1 1-3-15,0-3-11 16,0 0-27-16,0 0-9 16,-2 0-53-16,2 0-36 15,-3 0 10-15</inkml:trace>
  <inkml:trace contextRef="#ctx0" brushRef="#br0" timeOffset="10359.14">12460 17204 179 0,'0'0'91'16,"0"0"-73"-16,0 0 82 16,0 0-30-16,0 0-22 15,0 0-22-15,0-24-26 0,0 24-7 16,-4 0-2-16,-1 0 9 15,-1 12-7-15,-4 2 14 16,-5 9-2-16,0-1-1 16,-6 4 9-16,-4 2-13 15,5-2-3-15,-2-2-4 16,4-5-2-16,2 1-31 16,1-2-42-16,1-4-133 15</inkml:trace>
  <inkml:trace contextRef="#ctx0" brushRef="#br0" timeOffset="38542.17">24742 6853 304 0,'0'0'81'0,"0"0"-29"16,0 0 38-16,0 0-16 15,0 0-18-15,0 0 4 16,0 0-13-16,7-61-5 16,-7 47 18-16,0-1 6 15,-5-1-38-15,-6 4-14 16,-1 2 3-16,-3 6-17 16,0 4-8-16,-4 0 2 15,-2 10-8-15,3 15 14 0,0 9 3 16,9 1-3-16,8-1-27 15,1-8-5-15,3-5-9 16,14-8-1-16,3-4 6 16,5-9 32-16,1 0 1 15,-1-9 6-15,-1-12-2 16,-3-4 5-16,-6-5-4 16,-6 4-2-16,-5 3 9 15,-4 9-7-15,0 6 12 16,0 6 19-16,0 2-32 15,-1 6-1-15,-5 18 0 16,0 7 4-16,0 8 6 16,6 1-10-16,0 4-4 0,3 4 1 15,9 5 3-15,1 5 0 16,3-2 0-16,-3 1 0 16,-5-4 0-16,-5-3-14 15,-3-4-21-15,0-2-2 16,-8-7-6-16,-9-7 0 15,-4-8 22-15,-1-9-7 16,-1-7 28-16,-1-6 19 16,1-2-6-16,3-17-6 15,2-6 0-15,6-6 10 16,8 0 11-16,4-3-5 16,0-1-22-16,7 0 25 0,11 2-8 15,6 1-6-15,3 1-10 16,-2 4 0-16,-4 3-2 15,0 5-3-15,-2 4-31 16,-3 0-126-16,-5-1-199 16</inkml:trace>
  <inkml:trace contextRef="#ctx0" brushRef="#br0" timeOffset="38924.75">24888 6873 763 0,'0'0'0'16,"0"0"-13"-16,0 0-22 0,0 0 35 16,0 0 2-16,109-14 6 15,-67 14 9-15,-5 0-7 16,-7 2-10-16,-11 15-6 16,-5 2 4-16,-8 3-6 15,-6 3 3-15,0-2-4 16,0 1 9-16,-12-6-3 15,0-3 8-15,0-8 2 16,3-3-7-16,1-1 0 16,1-3 21-16,0 0 4 0,2-2-1 15,1-10 0 1,2-6-12-16,2-3-1 0,0-3 12 16,0-1 6-1,5 3-18-15,9 0-1 0,0 5-7 16,-2 2-1-16,-2 8-2 15,-1 2-5-15,0 4-53 16,5 1-117-16,-1 0 0 16,0 0-294-16</inkml:trace>
  <inkml:trace contextRef="#ctx0" brushRef="#br0" timeOffset="39258.68">25242 6838 576 0,'0'0'4'0,"0"0"11"0,0 0-15 16,0 0 20 0,0 0 3-16,80 29 11 0,-59-29-11 15,-2 0-8 1,0 0 23-16,-2-8-7 0,-2-8-19 16,0-4 5-16,-6-1-14 15,-4 1-1-15,-5 4 6 16,0 4-8-16,-8 7-9 15,-8 5-1-15,-1 0 0 16,-3 11 10-16,-1 11 11 16,4 3-5-16,4-1-2 15,8-5-4-15,5-3-3 0,0-3-9 16,0 0 8-16,12-1-14 16,6 1-49-16,5-2-8 15,8-7-12-15,2-4-111 16</inkml:trace>
  <inkml:trace contextRef="#ctx0" brushRef="#br0" timeOffset="39875.03">25641 6853 587 0,'0'0'76'16,"0"0"-75"-16,0 0 24 16,0 0 38-16,0 0-27 15,0 0-11-15,23-40-13 16,-17 25-7-16,-6 1 5 15,0-3 14-15,0 4-10 16,-4 6-4-16,-2 2-10 0,0 5 14 16,1 0-14-16,-1 1-18 15,-3 16 18-15,2 7 17 16,5-1-17-16,2-3-5 16,0-4-22-16,11 0-2 15,8-8-33-15,3-2 25 16,4-6-30-16,1 0 8 15,1-8-20-15,-1-12-49 16,-6-2-22-16,-8 1 35 16,-6 3 115-16,-7 3 37 15,0 6 173-15,0 5-73 16,0 2-46-16,-7 2-40 0,-3 0-51 16,-4 18 0-16,-2 6 10 15,2 3-4-15,6 3-6 16,6-5-11-16,2-5-4 15,0-4-14-15,9-6 5 16,6-6-1-16,6-4 23 16,4-4 2-16,5-18 8 15,3-10-6-15,-2-4 3 16,-4-4 1-16,-5-1-6 16,-5-1 7-16,-11 1-7 15,-6-1 3-15,0 0 2 16,-5 6-2-16,-5 9-3 15,2 10 10-15,4 10 1 16,2 7-11-16,2 4-1 16,0 25-8-16,0 13 9 0,0 9 31 15,3 2-11-15,6 4-11 16,3-4-1-16,-1-3-8 16,2-6-10-16,-1-9-63 15,6-14-93-15,1-14-213 16</inkml:trace>
  <inkml:trace contextRef="#ctx0" brushRef="#br0" timeOffset="40360.28">26204 6660 684 0,'0'0'18'0,"0"0"-12"16,0 0-6-16,0 0 15 15,-3 90-15-15,6-64-1 16,12-8-2-16,4-6-1 15,1-9-19-15,-2-3 5 16,-1-5 15-16,-1-13 3 16,-2-7 3-16,-5 3 1 15,-4 5 3-15,-4 6 39 16,-1 7 35-16,0 4 1 16,0 0-69-16,0 0-13 15,0 10 6-15,0 15-1 16,0 6 31-16,0 3-21 15,0 0-9-15,11 3-6 16,5-2 8-16,8 1-7 0,3 3 7 16,0 1-8-1,-3 1 4-15,0-1-4 0,-5-2 0 16,-7-6-1-16,-8-2-15 16,-4-4-13-16,0-5 6 15,-16-5-10-15,-3-7 23 16,-4-5 10-16,4-4 34 15,-2 0-19-15,3-10-7 16,0-8 0-16,6-4-8 16,2-4 0-16,7-2 7 15,3-3-7-15,0-6-19 16,17-1-15-16,12-1-27 0,2 9-32 16,2 6-38-1,-6 11-162-15</inkml:trace>
  <inkml:trace contextRef="#ctx0" brushRef="#br0" timeOffset="40894.87">25404 8032 283 0,'0'0'18'0,"0"0"36"15,0 0 32-15,0 0-20 16,0 0 0-16,0 0-22 15,3-78-8-15,-3 68 10 16,-7 2-5-16,-17 2-41 16,-10 6-4-16,-5 0 4 15,2 2 3-15,5 13-3 16,10 2 0-16,9 4 0 16,7 3 0-16,6 3-1 0,0 3-4 15,1 1 5-15,10 3 1 16,2 3 7-16,0 2-6 15,4 1-2-15,1-2-3 16,1-1 0-16,2-3 3 16,-2 1-2-16,1-4 2 15,-1-4 4-15,-5-1-4 16,-1-4 2-16,-3-1-2 16,-5-2 0-16,-1-3 3 15,-1-6-3-15,-3 1-19 16,0-6-41-16,0-3-47 15,0-2-68-15,-7-2-130 16</inkml:trace>
  <inkml:trace contextRef="#ctx0" brushRef="#br0" timeOffset="41031.65">25325 8388 212 0,'0'0'274'15,"0"0"-267"-15,0 0 3 16,81-45 13-16,-44 31-15 15,8 1-6-15,0 1-2 16,-5 1-103-16</inkml:trace>
  <inkml:trace contextRef="#ctx0" brushRef="#br0" timeOffset="41310.6">25803 7731 630 0,'0'0'0'0,"0"0"5"16,0 0-11-16,0 0 13 15,0 0 16-15,-45 93 17 16,39-35-8-16,3 4-8 16,2 5-11-16,1 4 4 15,0 5-1-15,7 1-6 16,9-5-8-16,4-8-1 15,4-13-1-15,1-10-1 16,3-5-4-16,4-7-42 16,2-7-26-16,2-12-41 0,1-10-84 15</inkml:trace>
  <inkml:trace contextRef="#ctx0" brushRef="#br0" timeOffset="41694.01">26153 8153 681 0,'0'0'36'0,"0"0"-20"16,0 0-16-16,0 0-8 15,0 0 8-15,-6 102 15 16,6-61-13-16,0-8-2 0,3-9-18 16,0-6 8-16,0-10-1 15,-1-6 4-15,-1-2 7 16,4-3 0-16,-1-19 0 15,1-8-1-15,2-8 1 16,-1-3 0-16,0-2 1 16,3 3-1-16,-1 7 0 15,-1 7 1-15,2 9 1 16,0 7 5-16,1 4 12 16,4 6-14-16,4 0-5 15,4 3-7-15,3 16-1 16,1 8 8-16,-2 5 0 15,-2 6-3-15,-3 2-1 16,-4-6-4-16,-3-5-7 0,-9-5-46 16,-3-9-67-1,0-5-180-15</inkml:trace>
  <inkml:trace contextRef="#ctx0" brushRef="#br0" timeOffset="41960.82">26353 7792 660 0,'0'0'0'0,"0"0"-44"16,0 0 44-16,0 0 0 0,0 0 23 16,105 79 5-1,-72-39 7-15,-4 7-22 0,-3 0 22 16,-10 1 0-16,-4-2-10 15,-6 2-17-15,-3 1-7 16,-3-2 7-16,0-2-7 16,0-5-1-16,0-7-43 15,3-6-38-15,6-9-15 16,0-11-109-16</inkml:trace>
  <inkml:trace contextRef="#ctx0" brushRef="#br0" timeOffset="42142.12">26762 8180 714 0,'0'0'65'0,"0"0"-61"16,0 0 2-16,0 0 9 16,82-51 7-16,-36 41 0 15,2 4-13-15,-8 6-9 16,-13 0-31-16,-15 9-107 15,-12 7-128-15</inkml:trace>
  <inkml:trace contextRef="#ctx0" brushRef="#br0" timeOffset="42294.32">26819 8286 581 0,'0'0'0'0,"0"0"0"15,0 0 49-15,0 0-9 16,97 4-13-16,-57-4-12 15,0 0-15-15,-9-4-24 16,-6-2-153-16</inkml:trace>
  <inkml:trace contextRef="#ctx0" brushRef="#br0" timeOffset="42878.33">27632 7724 263 0,'0'0'3'15,"0"0"2"-15,-27-81 61 16,24 56 39-16,0 7-65 15,3 4 9-15,0 10-18 16,0 2-1-16,0 2-9 16,0 2-21-16,0 20 15 15,0 15 17-15,5 14 8 16,-4 10-31-16,5 5 5 0,-2 3-11 16,7-4 1-16,1-7-4 15,1-9-4-15,-1-10-15 16,-3-12-6-16,-3-11 15 15,-3-9 3-15,-2-7-16 16,1 0 13-16,-2-17 6 16,0-10-9-16,0-6 8 15,0-1-5-15,-2-3 6 16,-1 4 4-16,2 3 11 16,1 5-11-16,0 9 17 15,0 1 5-15,12 7-22 16,7 3-4-16,8 4 4 15,6 1 4-15,1 0-4 16,4 14 4-16,-4 7-8 16,-4 2 4-16,-6 4-5 0,-8 1-6 15,-4 2-2-15,-6 0 12 16,-4-1-27-16,-2-4 19 16,0-2-4-16,0-6-11 15,0-3-30-15,0-10-91 16</inkml:trace>
  <inkml:trace contextRef="#ctx0" brushRef="#br0" timeOffset="43162.8">28175 7466 665 0,'0'0'0'0,"0"0"-20"16,0 0 20-16,-21 72 17 16,20-16 21-16,1 13 0 15,0 8-12-15,0 5-22 16,9-1 3-16,2-10-7 16,8-7 2-16,3-7-2 15,6-5 0-15,3-11-27 16,2-11-12-16,0-15 0 15,3-15-20-15,-2-4-28 16,2-26-188-16</inkml:trace>
  <inkml:trace contextRef="#ctx0" brushRef="#br0" timeOffset="43566.3">28573 7807 456 0,'0'0'266'0,"0"0"-266"15,0 0-4-15,0 0 4 16,0 0 38-16,0 86-11 16,0-49-13-16,0-4-11 15,0-7-3-15,0-8-3 16,0-7-2-16,0-7-10 0,2-4-2 16,-1 0 10-16,2-4 7 15,3-15 7-15,3-8-4 16,1-9-4-16,0-3 1 15,-3-4-23-15,2 2 20 16,-3 3-9-16,-2 8 12 16,1 10-2-16,-1 9 2 15,0 7 14-15,1 4-12 16,4 0-2-16,5 0-12 16,7 3 12-16,2 12 0 15,0 2 0-15,1 9 7 16,-2 3-7-16,-3 3 6 15,-5 3 0-15,-5-3-6 16,-4-2-13-16,-3-6-27 16,-2-5 6-16,0-6-18 0,0-7-38 15,0-6-153-15</inkml:trace>
  <inkml:trace contextRef="#ctx0" brushRef="#br0" timeOffset="43881.21">28730 7366 641 0,'0'0'1'0,"0"0"-1"15,0 0 0-15,0 0 20 16,0 0 41-16,108 77-11 15,-69-36-12-15,0 3-1 16,-1 2-24-16,-4-1-5 16,2 5 11-16,-2 3-8 15,-3 4-4-15,-3 4-7 16,-8 2-5-16,-9-3 4 16,-11 1-36-16,0-5 1 15,-30 2-52-15,-10-2-9 16,-10-5-80-16</inkml:trace>
  <inkml:trace contextRef="#ctx0" brushRef="#br0" timeOffset="52839.21">24744 10281 536 0,'0'0'46'0,"0"0"-35"16,0 0-17-16,0 0 12 0,0 0 23 15,-6 93 0-15,4-36-13 16,1 6 4-16,1-1-17 16,0-6 36-16,0-11-29 15,0-9 1-15,0-13-1 16,0-13-7-16,0-4-3 15,0-6 6-15,0 0 36 16,0 0 27-16,0-16-14 16,0-16-54-16,0-8 3 15,0-8-2-15,0-5 5 16,0-8-6-16,0 1-1 16,0-2 0-16,0 6-3 15,3 1-5-15,3 5 0 16,4 5 6-16,-1 11-5 15,3 9-9-15,3 9 9 0,-2 9 5 16,5 7 1-16,-3 0 1 16,3 11-14-16,0 13 13 15,-2 5-6-15,-1 3 10 16,-5 1-8-16,-2 3 5 16,-3 1 0-16,0 4 0 15,-2 2 6-15,2 6-5 16,2-3 4-16,2 0-3 15,5-7-2-15,-2-6 2 16,-2-5-1-16,0-5-1 16,-2-1-5-16,-5-7-35 15,-3-2-73-15,0-3 12 0,-3-5-21 16,-11-5-105 0,-5 0-40-16</inkml:trace>
  <inkml:trace contextRef="#ctx0" brushRef="#br0" timeOffset="53027.38">24829 10501 433 0,'0'0'58'15,"0"0"-29"-15,0 0 12 16,0 0-27-16,0 0-8 16,0 0-4-16,17-15 28 15,4 5-5-15,9-4-7 16,2-3-8-16,-1-2-10 0,-3 0 0 15,-4-1-74-15,-5-5-127 16</inkml:trace>
  <inkml:trace contextRef="#ctx0" brushRef="#br0" timeOffset="53558.65">25015 9772 68 0,'0'0'500'16,"0"0"-461"-16,0 0-36 0,0 0-3 15,0 0 0 1,0 0 18-16,28 103 29 0,-22-60-41 16,2-6-1-16,-2-13-4 15,-3-9-1-15,-2-8-13 16,1-5-38-16,-2-2-27 15,1-6 62-15,1-16-55 16,-1-9-150-16,2-6 115 16,0 1 75-16,-3-1 5 15,0 2 8-15,0 6 18 16,0 12 19-16,0 7 149 16,0 10 24-16,-6 0-186 15,0 14 18-15,-3 11 0 16,-3 5-21-16,2-1 19 15,-2-4-22-15,-8 2 1 0,-3-5-2 16,-6 0-8-16,0-8-53 16,5-3 49-16,10-6 13 15,8-5 3-15,6 0-3 16,0-2-7-16,2-9 7 16,13-2 2-16,10-2 10 15,8 1 7-15,7 1 18 16,8 1-28-16,5 3 5 15,6 0-8-15,5 3-3 16,3 0-3-16,-3 3-76 0,-7-2-237 16</inkml:trace>
  <inkml:trace contextRef="#ctx0" brushRef="#br0" timeOffset="54174.92">24782 12114 443 0,'0'0'58'0,"0"0"-32"16,0 0 54-16,0 0-14 0,9-86-15 15,-9 67 8 1,-19 6-48-16,-4 4-7 0,-7 6-8 16,-1 3-10-16,-2 3 5 15,6 14 9-15,4 1-15 16,8 4-11-16,7-2 12 15,8 0 14-15,0 4-6 16,3-2 5-16,11-1 0 16,-2 0 0-16,2-2-2 15,2 4 1-15,-2 0 2 16,-2 2 0-16,0 3 8 16,0 4-8-16,-3-2 0 15,-1-3 0-15,0 2 0 16,-3-6 0-16,-2-4 0 15,-2-4-7-15,-1-3-7 0,0-2-57 16,0-6-5-16,-9 0-70 16,-7-4-231-16</inkml:trace>
  <inkml:trace contextRef="#ctx0" brushRef="#br0" timeOffset="54326.81">24650 12416 366 0,'0'0'44'0,"0"0"4"15,0 0 29-15,0 0-12 16,104-51-35-16,-71 38-1 16,-1-2-17-16,1 3-12 15,-4 1-20-15,-4-4-63 0,-4-1-170 16</inkml:trace>
  <inkml:trace contextRef="#ctx0" brushRef="#br0" timeOffset="54593.84">25042 11887 509 0,'0'0'31'15,"0"0"11"-15,0 0-2 16,0 0-40-16,0 0 0 16,0 0 12-16,-24 97 21 0,15-42-15 15,0 2 7 1,3 0 18-16,3-4-4 0,3-6-19 15,0-7 11-15,15-1-5 16,9-6-22-16,6-1-4 16,5-4-10-16,7-10-5 15,4-8-62-15,-1-9-21 16,-3-1-17-16,-11-15-71 16</inkml:trace>
  <inkml:trace contextRef="#ctx0" brushRef="#br0" timeOffset="54958.33">25306 12206 106 0,'0'0'360'0,"0"0"-281"16,0 0-25-16,0 0-54 0,0 0 0 15,0 0 50 1,-18 81-19-16,18-48-21 0,0-5-7 16,0-10-3-16,0-6 0 15,2-7 1-15,-2-5-1 16,1 0 14-16,-1-4 28 15,0-13-13-15,0-9-24 16,0-4-2-16,0-3 1 16,0 3-3-16,0 3 1 15,2 5 0-15,1 7-2 16,5 4-7-16,3 4-1 16,4 3-2-16,7 2 6 15,5 2 4-15,4 0 2 16,1 16 0-16,-2 6-4 15,-4 5 2-15,-6 3-8 0,-7-2 8 16,-7 2-6-16,-3-5-10 16,-3-4-29-16,0-6-7 15,0-6-36-15,0-9-159 16</inkml:trace>
  <inkml:trace contextRef="#ctx0" brushRef="#br0" timeOffset="55203.67">25513 11851 602 0,'0'0'0'0,"0"0"-25"0,0 0 25 16,114 25 6-16,-74 2 27 15,2 11 2-15,-3 8-11 16,-5 2-7-16,-7 3-7 15,-8 0-10-15,-7-1-3 16,-9-3 3-16,-3-3-2 16,0-6 2-16,0-7-39 15,0-6-25-15,6-10-69 16,13-13-210-16</inkml:trace>
  <inkml:trace contextRef="#ctx0" brushRef="#br0" timeOffset="55385.34">26111 12187 681 0,'0'0'9'15,"0"0"0"-15,0 0-9 16,101-40 9-16,-59 30-2 16,0 1 4-16,-7 5-5 15,-14 4-6-15,-20 4-81 16,-5 18-156-16,-33 5-22 15</inkml:trace>
  <inkml:trace contextRef="#ctx0" brushRef="#br0" timeOffset="55508.74">26102 12308 446 0,'0'0'0'0,"0"0"0"0,0 0 72 16,89-11-15-16,-42-3-40 15,4-3-12-15,0 2-5 16,-2 1-52-16,-4-1-451 15</inkml:trace>
  <inkml:trace contextRef="#ctx0" brushRef="#br0" timeOffset="56192.93">27316 11928 536 0,'0'0'0'0,"0"0"2"15,0 0-2-15,-15-79 42 16,3 64-12-16,-5 6 10 16,-7 6-13-16,-3 3 2 15,-4 4-9-15,-3 23-15 16,1 10-5-16,3 6 10 15,9 2-10-15,15-2-4 16,6-8-14-16,11-7-23 16,16-10-2-16,4-12 14 15,3-6 2-15,2 0 27 0,-3-22 1 16,-5-5 2-16,-10-3 0 16,-9-1 4-16,-9 3 2 15,0 3-5-15,-6 8 28 16,-6 8 11-16,3 5 5 15,3 4-32-15,2 4-16 16,1 18 0-16,0 13-8 16,3 7 8-16,0 5 9 15,10 0-6-15,11 5 2 16,3 0-2-16,6 3 1 16,4 0 12-16,3 2-16 15,-1-3 0-15,-4 0 2 16,-7-2-2-16,-10-4 0 0,-6 0 8 15,-9-5-8 1,0-7 0-16,-15-3-8 0,-15-6 5 16,-7-7-6-16,-11-6-1 15,0-8 1-15,1-6 2 16,2-4-8-16,7-19 15 16,10-9 8-16,12-6-8 15,11-5-20-15,5 2 8 16,5 4 12-16,19 1 5 15,9 4-2-15,7 0 2 16,9-2-5-16,3 2-4 16,-1 0-11-16,0-4-89 0,-9 0-230 15</inkml:trace>
  <inkml:trace contextRef="#ctx0" brushRef="#br0" timeOffset="56432.06">27687 11693 620 0,'0'0'0'15,"0"0"-23"-15,0 0 21 16,0 0 2-16,-49 90 33 16,32-32-10-16,3 9 6 15,9 5-7-15,5-1 2 16,0-7-8-16,15-4-14 15,12-9-2-15,5-8 0 0,7-7-2 16,5-9-15-16,0-12-22 16,-5-12-75-16,-10-3-272 15</inkml:trace>
  <inkml:trace contextRef="#ctx0" brushRef="#br0" timeOffset="56810.84">27957 12053 721 0,'0'0'0'16,"0"0"-59"-16,0 0 59 15,0 0 13-15,6 99-3 0,-4-72 6 16,1-4-16 0,0-9 0-16,0-6-5 0,-2-6-5 15,1-2 1-15,2-4 9 16,0-16 15-16,1-7-15 15,-2-7-2-15,-2-1 0 16,-1 0 1-16,0 3 2 16,0 5 4-16,0 8 3 15,0 8 12-15,0 5 0 16,0 6-20-16,0 0-3 16,2 0-14-16,10 7 11 15,9 13-2-15,4 5 2 16,2 5 6-16,0 1 0 0,-1 0 0 15,-3 0-7 1,-5-3 3-16,-6-3-42 0,-7-5-23 16,-5-7-50-16,0-10-274 15</inkml:trace>
  <inkml:trace contextRef="#ctx0" brushRef="#br0" timeOffset="57086.39">28094 11639 609 0,'0'0'0'16,"0"0"-51"-16,85 14 51 0,-49 16 10 16,-1 9 32-16,-3 10 4 15,-5 8-5-15,-8 5-36 16,-6-1-4-16,-9 2 18 15,-2-5 15-15,-2-5-14 16,1-5-2-16,2-5-10 16,1-6-6-16,2-7-2 15,2-5-35-15,5-8-40 16,2-10-63-16,7-7-255 16</inkml:trace>
  <inkml:trace contextRef="#ctx0" brushRef="#br0" timeOffset="57324.51">28682 12078 684 0,'0'0'0'16,"0"0"-4"-16,0 0 4 15,88-31 9-15,-45 23 23 16,5-6 7-16,3 3-12 15,-6 3-12-15,-4-2-9 16,-5 1-5-16,-9 0-2 16,-7 1 1-16,-4 2-22 15,-7-3-67-15,-6 0-15 0,-3-2-185 16</inkml:trace>
  <inkml:trace contextRef="#ctx0" brushRef="#br0" timeOffset="57536.51">28906 11781 24 0,'0'0'397'0,"0"0"-377"15,0 0-19-15,0 0 9 16,0 0-8-16,0 0 85 16,19 79-18-16,-11-28-22 15,-2 7-39-15,-6 1-8 16,0-4 0-16,3-7-9 0,1-8-16 15,5-11-29 1,3-11-63-16,0-12-120 0</inkml:trace>
  <inkml:trace contextRef="#ctx0" brushRef="#br0" timeOffset="57962.8">29206 11553 264 0,'0'0'447'0,"0"0"-447"15,0 0-21-15,31 101 21 16,-18-50 43-16,-2 4-15 16,-2 4 12-16,1-2-22 15,-2-2-15-15,-1-11 1 16,0-12-4-16,-2-13-12 15,-3-8-1-15,-1-9 13 16,-1-2 0-16,2 0 9 16,-1-14-7-16,2-11-2 15,0-6-2-15,2-5 2 16,-2 3 1-16,0 3-1 16,4 7 2-16,-3 8-2 15,4 6-2-15,1 5-6 0,3 4-3 16,1 0-3-1,4 2 8-15,2 17-4 0,4 7-2 16,-3 5 3-16,-2 3-22 16,-4-1 8-16,-7-3-28 15,-2-5 3-15,-5-5-11 16,0-8-92-16</inkml:trace>
  <inkml:trace contextRef="#ctx0" brushRef="#br0" timeOffset="58279.63">29676 11344 708 0,'0'0'0'0,"0"0"-42"16,0 0 42-16,0 0 13 15,-27 115 30-15,24-52 18 16,1 12-24-16,2 0-2 16,0-5-21-16,0-7-4 15,8-4-9-15,4-7 2 16,4-2-3-16,2-10-8 16,3-7 8-16,3-8-1 15,1-8-19-15,5-11-18 16,3-6-24-16,1 0-13 0,1-12-28 15,-6-14-243 1</inkml:trace>
  <inkml:trace contextRef="#ctx0" brushRef="#br0" timeOffset="58645.7">29973 11706 565 0,'0'0'9'0,"0"0"-1"15,0 0-8-15,0 79 31 16,0-49-14-16,0-4 9 16,0-3-18-16,0-6-7 15,0-8-2-15,0-6-4 0,0-3-17 16,6-3 22-16,1-16-6 16,1-6-2-16,1-5 8 15,-2-3 0-15,2-4-3 16,0-3-2-16,2 3-15 15,-1 7 20-15,-3 9 12 16,1 8 11-16,-5 7-19 16,1 6-4-16,2 0-16 15,3 15 16-15,3 11 11 16,4 9 16-16,-2 6-23 16,2 1-1-16,-2 0-1 15,-1-5-2-15,-4-8-12 16,-4-5-30-16,-4-8-17 15,-1-10-59-15,0-6-181 0</inkml:trace>
  <inkml:trace contextRef="#ctx0" brushRef="#br0" timeOffset="58929.37">30199 11186 433 0,'0'0'12'0,"0"0"-3"16,0 0 98-16,86 94-36 16,-63-37-10-16,-2 18 26 15,-9 14-19-15,-7 9-23 16,-5 4-29-16,-9-3-16 15,-21-5-3-15,-15-1-44 16,-15 1-75-16,-12-10-57 16,-11-3-379-16</inkml:trace>
  <inkml:trace contextRef="#ctx0" brushRef="#br0" timeOffset="59880.71">23872 15002 324 0,'0'0'46'0,"0"0"-2"0,0 0 33 16,0 0-29-16,0 0-20 15,0 0-7-15,0 0-3 16,6-71-2-16,-6 62-6 15,0 2 11-15,0 5-4 16,0 2-5-16,0 0-12 16,-3 2-20-16,-6 18 20 15,-1 6 8-15,1 0 1 16,6-4-9-16,3-2-6 16,0-8 5-16,4-6-5 15,13-1-17-15,3-5 23 16,3 0 0-16,1-11 16 0,-2-5-16 15,-7-4-4 1,-5 1-9-16,-10 1-1 0,0 4-13 16,-5 5 5-16,-10 3-6 15,0 6-5-15,1 0 27 16,2 0 3-16,2 2 3 16,4 8 2-16,5-2-2 15,1 1-65-15,0-1-67 16,0-2-53-16</inkml:trace>
  <inkml:trace contextRef="#ctx0" brushRef="#br0" timeOffset="59988.7">23872 15002 308 0</inkml:trace>
  <inkml:trace contextRef="#ctx0" brushRef="#br0" timeOffset="60414.74">23872 15002 308 0,'43'-6'100'0,"-43"6"-60"0,0 0 24 0,3 0-37 16,6 0-22-16,8 0 5 16,11-3 1-16,12-3-3 15,7-4 0-15,9-1 3 16,10 0-4-16,11-3 3 16,6 6-2-16,3-3 5 15,1 2-9-15,-2 0 0 16,1-2-4-16,-1 4 0 15,3-3 3-15,-1 2-3 0,-1 0 0 16,2-2 4-16,2 0-4 16,2 0 0-16,-2-1 3 15,5 1 6-15,1 0 1 16,4 1-2-16,0-1-3 16,0 0-5-16,1-2 0 15,-1 2-1-15,-1 1 0 16,-5-1 0-16,-8 3 2 15,-11 1-2-15,-14 2 1 16,-16 1 0-16,-19 1 0 16,-15 2 1-16,-9 0 1 15,-2 0 18-15,0 0 43 0,0 0-41 16,0 0-15-16,0 0 3 16,0 0 4-16,0 0-9 15,0 0-5-15,0 0-24 16,0 0-15-16,0 0 0 15,0 0-24-15,0 0-35 16,0 0-114-16,0 0-20 16</inkml:trace>
  <inkml:trace contextRef="#ctx0" brushRef="#br0" timeOffset="61083.61">26674 14487 192 0,'0'0'0'0,"0"0"0"15,0 0 31-15,0 0 73 16,0 0-48-16,0 0-22 15,-63-25-10-15,53 25-4 16,-5 4-3-16,-2 13 13 16,1 5 10-16,-2 6 0 0,2 4-31 15,4 5 2 1,2 2 1-16,5 4-7 0,5-4-1 16,0-1-3-1,6-2-1-15,16-3 5 0,5-1-5 16,6-4-3-16,4-5 3 15,6-1 3-15,2-8 1 16,3-5 0-16,1-5-2 16,4-4 8-16,0 0-1 15,1-4 16-15,-2-11-17 16,-4 1 4-16,-5-6 11 16,-4 1-15-16,-3-5 8 15,-4-2 7-15,-2-2-11 16,-2-3 5-16,-6-2-6 15,-3-3-8-15,-7-2 0 0,-4 0-3 16,-7 1 6-16,-1 2-6 16,-3 3-1-16,-14 2 1 15,-8 1 0-15,-3 7-2 16,-6 1-7-16,-5 5 9 16,-7 0-19-16,-4 8 19 15,-2 4-16-15,0 4 3 16,4 0 6-16,3 0 4 15,8 7-20-15,6 2 7 16,7-1-6-16,9 0-4 16,3 7-20-16,3 1-6 15,-2 6 12-15,-2 2-40 0,1-3-43 16,-1 2-91 0</inkml:trace>
  <inkml:trace contextRef="#ctx0" brushRef="#br0" timeOffset="61621.78">26735 14679 211 0,'0'0'56'0,"0"0"-47"15,0 0-9-15,0 0 67 16,0 0-26-16,0 0-33 16,0 77-8-16,0-67-1 15,0-4-1-15,0-2-10 16,0-3 12-16,0-1 11 16,0 0 17-16,0-6 6 15,2-9-31-15,2-2 3 16,3-4-6-16,-1-2 11 15,4-1-6-15,-4 3 12 16,0 3-10-16,-1 7 33 16,1 4 2-16,2 4-38 0,1 3-4 15,1 0-4 1,1 0 4-16,5 4 0 0,-1 10 5 16,4 4-2-16,1 3-2 15,1 2-1-15,-1 0 0 16,-3-7-28-16,-1-3-13 15,-5-6 6-15,-2-3 11 16,0-4 21-16,-3 0 3 16,0-11 14-16,1-5 1 15,2-6 28-15,-3 0-9 16,2 0-16-16,-4 1-11 16,-1 3-7-16,0 7-16 15,0 4-12-15,0 5-44 16,-3 2-190-16</inkml:trace>
  <inkml:trace contextRef="#ctx0" brushRef="#br0" timeOffset="62149.85">27316 14660 87 0,'0'0'117'0,"0"0"-105"15,0 0 55-15,0 0 40 16,0 0-25-16,0 0-49 15,0 0-13-15,0 0-3 16,4 0-1-16,14-6 7 16,9 0 20-16,8-1-2 15,10-1-17-15,11-1-3 16,9 1 5-16,14 0 6 16,11-3-27-16,2 3 16 15,4 0-17-15,-1-1 4 16,1 1 0-16,1 1-6 0,-3 2-2 15,-3 0 0-15,-5 1-2 16,-6 0 1-16,-3-2-8 16,-11 0 0-16,-14 1 5 15,-13-2 0-15,-13 1-26 16,-9 0 30-16,-8 2 5 16,-5 1 1-16,-4 2-3 15,0-1-3-15,0 2 0 16,0 0-22-16,0 0-24 15,0 0-40-15,-4 0-53 16</inkml:trace>
  <inkml:trace contextRef="#ctx0" brushRef="#br0" timeOffset="63719.01">29140 14310 488 0,'0'0'8'0,"0"0"-6"16,0 0 20-16,0 0-1 16,0 74 19-16,0-34-14 15,0 0-23-15,0-4 1 16,2-4-3-16,4-9 2 15,-1-7-3-15,0-6-1 16,-2-6 0-16,-3-4 1 0,2 0 8 16,1 0 10-1,-2-16 6-15,4-6-21 0,-2-7-2 16,-2-3 8-16,2-3-9 16,-3-5-1-16,3-3-2 15,-2-4 3-15,1 2 0 16,1 8 0-16,1 10 4 15,-1 13-4-15,5 12-13 16,2 2-18-16,4 2 31 16,3 18-1-16,-3 6 1 15,-2 2-2-15,-5 0 1 16,-7-3-1-16,0-3-5 16,-11-4-20-16,-11-4-13 15,0-7 36-15,1-3 4 16,8-4 0-16,7 0 2 0,6 0 5 15,0 0-7 1,0 0-32-16,12 0-72 0,7 0 89 16,4 4 12-16,-1 6 1 15,0 6-13-15,-2 4 4 16,-4 4-11-16,-4 3-20 16,-7 4-15-16,-5-5 3 15,0 1 15-15,-2-6 1 16,-11-1 6-16,-5-4 8 15,-5-5 24-15,-4-2 4 16,-1-7 6-16,3-1 12 16,3-1 4-16,6 0 8 15,6-5 38-15,6-8-72 16,4-3-34-16,0-4-42 0,10-4-52 16</inkml:trace>
  <inkml:trace contextRef="#ctx0" brushRef="#br0" timeOffset="64090.24">29401 14321 516 0,'0'0'0'0,"0"0"-35"15,0 0 35-15,0 100 19 0,0-69-8 16,0-4-11-1,8-7 5-15,2-5-5 0,2-9-11 16,-3-4 8-16,5-2 3 16,2-4 6-16,5-12 0 15,-2-6-4-15,-3-1 0 16,-3-4-2-16,-4 3-6 16,-4 0 0-16,-3 4-12 15,-2 5-7-15,0 7 25 16,0 4 26-16,0 4-26 15,0 10 5-15,0 16-3 16,0 6 46-16,0 4-23 0,0-4-8 16,0-1-17-1,10-6-5-15,3-5-7 0,1-8-61 16,-2-7-19-16,3-5-145 16</inkml:trace>
  <inkml:trace contextRef="#ctx0" brushRef="#br0" timeOffset="64315.45">29744 14330 13 0,'0'0'577'16,"0"0"-572"-16,0 0-5 16,0 0 7-16,0 0 5 15,-88 96-5-15,82-64-4 16,5 0-3-16,1-2-3 0,0-4 0 15,4-7-15 1,10-5-8-16,5-4-12 0,6-10 4 16,5 0-6-16,6-3-33 15,0-15-124-15</inkml:trace>
  <inkml:trace contextRef="#ctx0" brushRef="#br0" timeOffset="64706.46">29910 14111 0 0,'0'0'192'16,"0"0"-53"-16,0 0-139 0,0 0 0 15,0 0 48 1,0 86 22-16,0-34-8 0,-4 4-31 16,-4 1-21-16,0-3-4 15,1-6-1-15,1-10-3 16,5-13-2-16,-1-9 0 15,2-11-4-15,0-5 1 16,0 0 3-16,0 0 7 16,2-15-3-16,7-6 1 15,2-8-5-15,-1 1 0 16,-3-3 7-16,2 4-7 16,-3 7 0-16,0 4 18 15,-2 7-7-15,-2 8-11 0,3 1-4 16,-1 0-1-16,3 18 4 15,1 10 0-15,-1 8-4 16,-1 2 10 0,0-1-2-16,-2-6-3 0,1-8-39 15,1-6-33-15,0-11-82 16,-1-6-183-16</inkml:trace>
  <inkml:trace contextRef="#ctx0" brushRef="#br0" timeOffset="65069.55">30147 14341 576 0,'0'0'1'0,"0"0"-1"16,0 0 10-16,-61 73 13 16,49-44-4-16,3-3-9 15,5-5-10-15,4-3-3 16,0-10-1-16,0-6-12 15,0-2 11-15,6 0-5 16,10-2 10-16,2-14 24 16,1-5-10-16,-1 0-3 15,-6-1 1-15,-3 0-2 16,-3 2 3-16,0 8-10 16,-5 3 5-16,-1 7 25 15,0 2-33-15,0 0-3 16,0 6-21-16,0 14 24 0,-3 7 12 15,2 1-4-15,-2-3-8 16,3-2-10-16,0-7-25 16,0-5-19-16,14-8-45 15,-1-3-165-15</inkml:trace>
  <inkml:trace contextRef="#ctx0" brushRef="#br0" timeOffset="65336.44">30292 14358 465 0,'0'0'66'0,"0"0"-62"16,0 0-4-16,0 0 23 0,0 0 20 15,0 0-31 1,69 60-5-16,-63-45-5 0,-5-5-4 16,-1-4-10-16,0-4 8 15,0-2 2-15,0 0 2 16,0 0 64-16,0 0-7 15,0-4-13-15,0-3-30 16,0-2-14-16,2 4-1 16,4 1-19-16,1 3-56 15,0 1 8-15,4 0-22 16,2 0-46-16,1 1-106 16</inkml:trace>
  <inkml:trace contextRef="#ctx0" brushRef="#br0" timeOffset="65556.64">30475 14414 97 0,'0'0'174'15,"0"0"-63"-15,0 0-43 0,0 0 10 16,33-80-16-16,-31 71-15 16,-2 6 40-16,0 3-48 15,0 0-39-15,0 0-32 16,-6 12 15-16,-3 6 17 16,0 3 8-16,4-3-8 15,4-1-26-15,1-9 3 16,0-2-6-16,0-4-4 15,12-2 3-15,6 0 24 16,4-6-16-16,4-8-52 0,-3-3-91 16,-5-1-13-1,-7 1 42-15</inkml:trace>
  <inkml:trace contextRef="#ctx0" brushRef="#br0" timeOffset="65664.11">30613 14312 26 0,'0'0'102'16,"0"0"55"-16,0 0-102 15,0 0-55-15,0 0 0 16,0 0-34-16,-30 37-10 15,45-20 5-15,7-1-4 16,8 2-24-16,0 0-11 16</inkml:trace>
  <inkml:trace contextRef="#ctx0" brushRef="#br0" timeOffset="65785.89">30668 14520 211 0,'0'0'81'16,"0"0"9"-16,0 0-35 0,0 0-44 15,-85-33-11-15,77 19-53 16,2-1-100-16</inkml:trace>
  <inkml:trace contextRef="#ctx0" brushRef="#br0" timeOffset="66008.8">30734 14116 420 0,'0'0'91'16,"0"0"-66"-16,0 82-25 0,-2-36 38 15,2 4 8-15,0 3-18 16,0-4-7-16,0-4-11 16,0-9-10-16,0-13-1 15,0-8-20-15,0-14-35 16,0-1-73-16,0-4-76 15</inkml:trace>
  <inkml:trace contextRef="#ctx0" brushRef="#br0" timeOffset="66124.58">30772 14352 432 0,'0'0'142'0,"0"0"-73"16,0 0-12-16,105-56-47 16,-71 49-10-16,-1 1-2 15,3 3-10-15,-5-1-80 0,-9 0-246 16</inkml:trace>
  <inkml:trace contextRef="#ctx0" brushRef="#br0" timeOffset="67138.58">23342 14477 469 0,'0'0'40'15,"0"0"-14"-15,0 0 2 16,0 0-25-16,0 0 1 16,0 0 29-16,-20 66-19 15,20-30 11-15,0-4-18 16,0-2 0-16,0-3-7 16,0-6 7-16,0-8-6 15,3-6-1-15,-3-4-1 16,1-3 1-16,3 0-3 15,-1-10 7-15,3-15 19 0,-1-8-21 16,0-5 2-16,-4-4-4 16,-1-6-14-16,0 0-22 15,0-6 11-15,-3 1-11 16,-8 2-18-16,5 9 41 16,1 10 13-16,5 14 6 15,0 9 1-15,1 8-7 16,14 1 0-16,2 1 1 15,-1 19 1-15,-3 9 8 16,-1 7 5-16,-1 7-9 16,-2 3 12-16,2 2-2 15,3-2-2-15,4-3-6 0,1-5-3 16,-1-7-4-16,-2-4 2 16,-4-4-1-16,-7-4-2 15,-3-2-13-15,-2-3-47 16,-10-6-101-16</inkml:trace>
  <inkml:trace contextRef="#ctx0" brushRef="#br0" timeOffset="67294.5">23465 14575 601 0,'0'0'6'16,"0"0"1"-16,0 0-4 0,115-57 0 15,-81 49-3 1,-9 3 0-16,-14 2-100 0,-11 0-348 16</inkml:trace>
  <inkml:trace contextRef="#ctx0" brushRef="#br0" timeOffset="67628.52">23709 14361 503 0,'0'0'23'16,"0"0"-20"-16,0 0-1 16,0 0 23-16,0 0 13 0,93 3-12 15,-71 20 10 1,-4 8-25-16,-6 3-11 0,-6 0 0 16,-6-4 6-16,0-3-6 15,0-9-1-15,0-7-6 16,0-4 5-16,-3-7-13 15,0 0 15-15,-1 0 26 16,-1-17-23-16,2-5-3 16,0-4-4-16,3-5 4 15,0-5 7-15,0 3-1 16,0-2-4-16,6 7-1 16,0 8-1-16,-3 9 0 15,-1 6-8-15,-1 5-53 16,-1 0-143-16,0 0-52 15</inkml:trace>
  <inkml:trace contextRef="#ctx0" brushRef="#br0" timeOffset="67991.52">23975 14297 563 0,'0'0'0'16,"0"0"2"-16,0 0 3 15,0 0 15-15,-68 97 0 16,68-69-17-16,0-3-3 0,3-7 0 16,14-6-6-1,2-6 2-15,1-6 4 0,1 0 3 16,0-8 6-16,-2-10 0 16,1-5 3-16,-4-3-12 15,-1 2-18-15,-4 2-10 16,-5 1-23-16,-3 8-30 15,-3 3 6-15,0 6 63 16,0 4 12-16,0 0 3 16,0 16 10-16,0 5 41 15,0 1-14-15,0 2-12 16,0 0-12-16,4-4-6 16,0-3-10-16,1-9-28 15,1-5-96-15,0-3-149 16</inkml:trace>
  <inkml:trace contextRef="#ctx0" brushRef="#br0" timeOffset="68491.92">24235 14133 424 0,'0'0'127'0,"0"0"-127"16,0 0 0-16,-90 88 1 15,80-54 2-15,7 0 2 16,3-1-5-16,0-3-4 16,9-5 2-16,7-9-8 0,5-6 1 15,3-9-15 1,0-1 24-16,0 0 15 0,-3-15-10 16,-1-5 4-16,-3-4-3 15,-1-7-1-15,-2-7 11 16,2-7-1-16,-2-8-7 15,-1-4-4-15,-3-8-4 16,-4-2-1-16,-6-6-2 16,0 0 3-16,0-1 0 15,-4 9 3-15,-1 20 7 16,2 16 5-16,3 17 48 16,0 10-40-16,0 2-23 15,2 8-12-15,14 19 12 16,8 16 8-16,0 15 7 15,-3 10 19-15,-5 6 0 0,-2-2-20 16,-4-2 11-16,-2-3-12 16,-1 2-6-16,0 0-2 15,-4-5 2-15,0-4-7 16,-3-7-14-16,0-6-37 16,3-10-56-16,4-9 0 15,3-15-136-15</inkml:trace>
  <inkml:trace contextRef="#ctx0" brushRef="#br0" timeOffset="73448.63">23663 14758 74 0,'0'0'25'15,"0"0"-15"-15,0 0 72 16,0 0-29-16,0 0-46 16,0 0-6-16,0 0 2 15,-21 8 6-15,21-8 31 16,0 0 69-16,0 0-56 16,0 0 0-16,0 0-20 15,0 0-33-15,0 0-7 16,14 0 7-16,13-8 4 0,12-6 0 15,14-1 17 1,14-6-20-16,18-8 20 0,11-7-2 16,7-5 2-16,4 3 8 15,-5 4-17-15,-11 4-3 16,-17 7-9-16,-21 4-31 16,-22 4 3-16,-16 8-18 15,-12 2 46-15,-3 4-11 16,-3 1 3-16,-14 0-25 15,1 0 13-15,-5 6 0 16,0 7-50-16,-3 3-13 16,-4 5 1-16,-8 5 22 0,-7 3-9 15,-8 2 10 1,0 2 3-16</inkml:trace>
  <inkml:trace contextRef="#ctx0" brushRef="#br0" timeOffset="73779.23">24015 14793 6 0,'0'0'13'0,"0"0"13"15,-104 73 2-15,78-55 21 16,4-4 4-16,6-3-17 16,5-2-22-16,7-6 9 15,2-2-8-15,2-1 29 16,0 0 20-16,0 0-3 16,0-4-43-16,17-9-10 15,8-2 15-15,13-3 7 0,11-4-1 16,12-5-4-1,9 0-10-15,9-3 18 0,6-2-7 16,3 5-8-16,-3 1 4 16,-10 3-22-16,-18 8 6 15,-14 4-6-15,-14 3-3 16,-13 5 3-16,-9 0-1 16,-6 3 0-16,-1 0-8 15,0 0 5-15,0 0-21 16,3 0-27-16,6 0-65 15,9 6 14-15,5 0-162 16</inkml:trace>
  <inkml:trace contextRef="#ctx0" brushRef="#br0" timeOffset="75013.42">24658 15530 239 0,'0'0'6'0,"0"0"7"16,0 0 34-16,0 0 49 15,0 0-81-15,0 0-9 16,-55-37-6-16,30 37 43 0,-5 19-16 15,-4 8 26 1,-10 7-40-16,-3 4-8 0,-4 0 2 16,3-3-7-16,5-8-1 15,10-7 1-15,9-8-11 16,6-4 11-16,11-5 10 16,5-3-9-16,2 0-1 15,0 0-2-15,0 0-20 16,11 0 22-16,5 0 13 15,5 0-2-15,5 0-6 16,3 0 2-16,3 0 7 16,1 0-13-16,1 2 4 0,-4 4-5 15,0-2 0 1,-4-2 0-16,-2 2 1 0,-6-3-2 16,-3 0-21-16,-6-1-46 15,-7 0-85-15,-2 0-1 16,0 0 50-16</inkml:trace>
  <inkml:trace contextRef="#ctx0" brushRef="#br0" timeOffset="75444.72">24403 15694 450 0,'0'0'36'15,"0"0"-13"-15,0 0 4 0,0 0-19 16,0 0 7-1,0 0-6-15,137-42 31 0,-65 26-9 16,15-1 12-16,13-3-9 16,13 1-10-16,6-3-4 15,4 0-5-15,-1 1 1 16,-4 1-13-16,-3 2-1 16,-6 1 0-16,-6 1-2 15,-6 4-5-15,-8-2 1 16,-4 4-2-16,-4 0-9 15,-10 1 4-15,-5 1 0 16,-6 1 5-16,-7-2 3 16,-5 5 3-16,-6-2 0 15,-6 3 0-15,-8-1-1 0,-5 2-12 16,-6 0 0-16,-4 2 2 16,-6 0 8-16,-3 0-3 15,-4 0 3-15,0 0 2 16,0 0 1-16,0 0-2 15,0 0 3-15,0 0-1 16,0 0 0-16,0 0-10 16,0 0-31-16,0 0-51 15,-6 0-108-15,-4-4-105 16</inkml:trace>
  <inkml:trace contextRef="#ctx0" brushRef="#br0" timeOffset="75714.48">26464 15179 362 0,'0'0'0'0,"0"0"2"15,0 0 41-15,0 0-3 16,101-8-7-16,-65 8 3 15,3 0-14-15,0 9-9 16,-8 9-6-16,-6 2-7 16,-9 10-13-16,-11 8 4 0,-5 8 9 15,-8 7 4-15,-21 5-4 16,-16 3-71-16,-7-5-153 16</inkml:trace>
  <inkml:trace contextRef="#ctx0" brushRef="#br0" timeOffset="76465.35">25294 16031 175 0,'0'0'57'15,"0"0"29"-15,0 0 59 16,0 0-57-16,-11-72-72 16,-9 65 30-16,-3 6-39 15,-2 1 8-15,-2 4 0 16,3 20 15-16,2 3-18 15,8 7-4-15,11 0-7 16,3-4-1-16,0-7-5 16,17-6-1-16,4-7 5 15,2-10-3-15,4 0 4 0,3-10 8 16,-2-16-5-16,-2-1 2 16,-5-3 2-16,-11 6-3 15,-2 5 2-15,-7 7-6 16,-1 8 7-16,0 2-5 15,0 2-2-15,0 0-3 16,0 0-7-16,0 10 6 16,0 10 4-16,0 6 8 15,0 10-3-15,8 2-1 16,4 6 0-16,2 6 7 16,3 5 1-16,-2 3-12 15,-6 3 2-15,-2-4-10 16,-5-4 4-16,-2-5 1 15,0-6-16-15,-15-9-1 0,-7-9 8 16,-2-10-1-16,0-6 13 16,-2-4 2-16,1-4-2 15,-2 0-1-15,3-1 0 16,2-12 1-16,3-6-3 16,5-5 0-16,4-2-3 15,7-5-4-15,3-2 0 16,0 3 10-16,17 5 18 15,6 1-14-15,8 2 9 16,6 1-5-16,4 2 5 16,-1 2-12-16,0 1-1 0,-8 5-1 15,-8-1-41 1,-5 2-103-16,-5-5-137 0</inkml:trace>
  <inkml:trace contextRef="#ctx0" brushRef="#br0" timeOffset="76716.86">25536 15904 509 0,'0'0'26'0,"0"0"-26"16,0 0-17-16,0 0 17 16,0 0 1-16,0 0 31 15,-23 75-2-15,16-28 0 16,1 4 12-16,0 3-22 15,6 0-6-15,0-6-8 0,0-8-6 16,9-7 1-16,10-9-6 16,11-4-4-16,4-10 6 15,8-8-47-15,3-2-41 16,-6-7-184-16</inkml:trace>
  <inkml:trace contextRef="#ctx0" brushRef="#br0" timeOffset="77065.95">25741 16047 366 0,'0'0'69'0,"0"0"-2"15,0 0-62-15,0 0 32 0,0 0 27 16,-4 113-30-16,7-69-25 16,0-9-7-16,0-6 5 15,-1-10-7-15,-1-8 0 16,1-7-14-16,-1-4-1 15,2 0 15-15,-1-11 4 16,1-10-4-16,1-6-18 16,-4-3 17-16,0-2-22 15,0 1 4-15,0 4 13 16,0 6 6-16,4 6 17 16,2 9-6-16,5 4-11 15,5 2 1-15,1 5-1 16,5 16 4-16,0 4 3 15,0 7-7-15,-2 1-1 16,-2-2-2-16,-4-3 1 0,-4-5-25 16,0-4-22-16,-5-10-43 15,-5-6-153-15</inkml:trace>
  <inkml:trace contextRef="#ctx0" brushRef="#br0" timeOffset="77349.81">25949 15859 147 0,'0'0'316'0,"0"0"-312"16,0 0 18-16,98 81 64 15,-62-36-32-15,-1 10 5 16,-1 7-40-16,-1 3 1 15,-6-3-15-15,-5-4-3 16,-7 4-2-16,-8-5-3 16,-7-1-49-16,-2-6 38 15,-26-7-50-15,-12-4 30 16,-8-4-38-16,-11-8-19 16,-9-3-103-16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53:40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23239 2062 506 0,'0'0'10'0,"0"0"40"16,0 0-19-16,0 0 8 16,0 0 14-16,9-77-26 0,-7 62-11 15,-1-4 29-15,-1 1-25 16,0-1-9-16,0 3 7 16,0 0-18-16,-10 5-16 15,-3 3 15-15,-5 5-10 16,-8 3-3-16,-5 0-6 15,-3 17 5-15,-6 8 15 16,4 5-3-16,3 4 1 16,3 1 2-16,6 2 0 15,8-2 10-15,6 0-10 16,8-1-4-16,2-2 4 16,0 3-6-16,2 1 6 0,5 5 11 15,-1 2-11-15,-2 7-1 16,-2 3 1-16,-2 0-1 15,0-3 1-15,0-3 1 16,0-2 1-16,0-5 0 16,3-5-2-16,1-7 0 15,2-6-3-15,-3-8 0 16,0-3-18-16,1-6-30 16,1-2-25-16,-5-3-72 15,0-8-107-15</inkml:trace>
  <inkml:trace contextRef="#ctx0" brushRef="#br0" timeOffset="167.3">22919 2554 118 0,'0'0'361'0,"0"0"-351"16,0 0-7-16,0 0-1 16,0 0 24-16,0 0 1 15,100-19-20-15,-62 16-1 16,9 0-6-16,9-2-6 15,3-6-87-15,-3-4-192 16</inkml:trace>
  <inkml:trace contextRef="#ctx0" brushRef="#br0" timeOffset="1044.56">23693 1908 205 0,'0'0'24'0,"0"0"-15"15,0 0 47-15,0 0 27 16,0 0-45-16,0 0-37 16,-6-37 13-16,-1 37-14 15,-7 3 0-15,-5 15 26 16,-8 10 0-16,-6 9-13 15,-4 7 16-15,0 5-15 16,2 6 0-16,3 3 1 16,3 3-3-16,10 3-5 15,5-1 2-15,10-1-9 16,4-2-6-16,6-4 5 0,15 0-6 16,7-3 7-1,3-8 2-15,4-8-2 0,2-8-13 16,3-12-37-16,0-12-44 15,-1-5-23-15,-4 0-149 16</inkml:trace>
  <inkml:trace contextRef="#ctx0" brushRef="#br0" timeOffset="1527.87">23847 2294 629 0,'0'0'0'16,"0"0"9"-16,0 0-9 16,0 0 22-16,0 0-22 15,0 0-15-15,0 7 6 16,-3 19 9-16,-6 4 6 16,0-3-5-16,-1 1 1 15,0-5-2-15,3-3 0 16,4-6 12-16,0-6-12 15,3-5 0-15,0-3-7 16,0 0 6-16,0 0 1 16,0-9 4-16,7-13 32 15,4-10-36-15,1-6 5 16,-5 0-5-16,-1 1 2 16,-1 4 2-16,1 8 0 0,1 4-2 15,1 5-2 1,2 5 0-16,3 2-2 0,-1 4 0 15,6 3 2-15,0 2-1 16,3 0-10-16,-1 13-1 16,-3 11-3-16,-6 9-4 15,-4 3 9-15,-2-1-3 16,-2-1 13-16,-2-5-1 16,-1-3-3-16,0-6-1 15,0-4-3-15,0-3-36 16,0-5-39-16,-3-8-155 15</inkml:trace>
  <inkml:trace contextRef="#ctx0" brushRef="#br0" timeOffset="1842.98">24108 1848 213 0,'0'0'15'16,"0"0"6"-16,0 0-21 15,45 104 49-15,-28-55 8 16,0 2 12-16,5 8-32 0,1-1-16 16,-1 0-5-16,-1-1-16 15,-5-2 2-15,-8 0-4 16,-8-3-23-16,0 1 1 15,-19 0 24-15,-14 2-14 16,-9-4 3-16,-10-2-99 16,-5-10-30-16,-4-8-34 15</inkml:trace>
  <inkml:trace contextRef="#ctx0" brushRef="#br0" timeOffset="44007.36">14923 6159 436 0,'0'0'4'0,"0"0"-2"16,0 0 28-16,0 0 40 0,0-81-31 15,0 75-13 1,0 3 15-16,-1 3-23 0,-2 0-18 16,0 0-9-16,-6 7 9 15,-6 14 3-15,-9 9 12 16,-4 2-5-16,0 1-3 15,1-3-7-15,3-2 0 16,7-3 4-16,6-3-1 16,8-3 4-16,3-1-7 15,0-1-7-15,13-1 3 16,3 1 2-16,2-4-12 16,-3 0 6-16,-2 0 8 15,-5 0-12-15,-2 1-26 16,-1 2 10-16,2-1 27 15,0-1-23-15,1 0 2 16,3-1 20-16,-1 0 0 16,-1-2 0-16,-2-1-7 0,3 0-6 15,-2-1 13-15,4 4 1 16,0 3 0-16,-2 5-6 16,-2 7-25-16,-5 3 17 15,0 2 7-15,1 3 8 16,-1-7 9-16,3-4-3 15,3-7-1-15,0-4-3 16,3-4 4-16,-1-3-1 16,2-3-5-16,-1 2 3 15,-3 1 2-15,-3 5-5 16,-6 6-10-16,0 7-34 16,-17 1-73-16,-6 2-81 0,-3-3 164 15,4-1 34-15,1-2 88 16,3-1 56-16,6-3-54 15,4-4-21-15,8 0-24 16,0-3-38-16,5-1 0 16,19 0 4-16,6-4-9 15,1-3 6-15,3-3-2 16,-1 0-5-16,-2 0-2 16,4-1-40-16,1-12-143 15,1-5-149-15</inkml:trace>
  <inkml:trace contextRef="#ctx0" brushRef="#br0" timeOffset="45178.14">19538 5947 376 0,'0'0'15'0,"0"0"-10"16,0 0 35-16,110-53 3 15,-78 47-4-15,-2 6-10 16,-7 0 1-16,-3 0-24 16,-2 10 3-16,-6 9-7 15,-2 5 0-15,-5 1 10 16,-5 3-3-16,0 0-6 16,-2 3 15-16,-17 0-3 15,-1-2-8-15,-1 0-2 16,5-2 2-16,6 0-6 15,5-3 3-15,5 0-4 16,0-1 0-16,2-5-3 16,10-1 6-16,1-3-3 15,-4-2 4-15,0 0-1 0,-2 1-3 16,-2 1 1-16,-2 5-2 16,0 4 1-16,-2 2 0 15,1 2 0-15,-2 0 1 16,0 1-1-16,0-2-5 15,3 1-29-15,3-4 25 16,0-4-1-16,3 1 7 16,-2-3 3-16,-2-1 14 15,-1 4 4-15,1-1-12 16,0 3-6-16,4 2-2 0,1-1 2 16,3-3 0-16,3-5-7 15,5-3-2-15,4 0 2 16,0-5 5-16,0-2-26 15,-1-3 27-15,-7 0 1 16,-5-1 7-16,-5 1-6 16,-4 1-2-16,-3 3-10 15,0 4 5-15,0 1 4 16,-11 5-6-16,-5 1 4 16,1-1-4-16,-2 3 8 15,4 0 0-15,1-2 0 16,-2-2-5-16,5-1-6 15,-5-2 1-15,-1-2-20 16,-8 0-120-16,-2-4 13 16</inkml:trace>
  <inkml:trace contextRef="#ctx0" brushRef="#br0" timeOffset="69625.92">15143 7301 281 0,'0'0'87'15,"0"0"-70"-15,0 0-4 16,0 0 23-16,0 0-21 16,0 0 3-16,0 0-12 15,0 0 23-15,0 0 17 16,0 0-18-16,0 0 0 16,0 2-22-16,6-1 2 0,7 3 5 15,8-1-2-15,4 1-11 16,4 0 17-16,5-1-14 15,2 0-1-15,1-2-2 16,1 1 2-16,0-1-5 16,1-1 6-16,1 0-4 15,3 0 2-15,2 0-1 16,3 0 4-16,-2 0 0 16,7 0 3-16,0 0-1 15,1 0-6-15,7 0 0 16,2 0 5-16,4 0-5 15,-3 0 0-15,-4 0 0 16,-6 0 3-16,-2 0-3 16,-3 0 0-16,-3 0 1 0,3 0-1 15,-1-1 0-15,4 1-3 16,0-2 3-16,-4 1 0 16,0 1 3-16,-5-1-3 15,-1 1 0-15,1 0 3 16,4 0 5-16,3 0-3 15,6 0-5-15,3 0 0 16,1 0 6-16,1 0-6 16,-1 0 0-16,-5 0 0 15,3 0 0-15,-1 0 0 16,-2 0 0-16,0 0 0 0,0 0 8 16,1 0-8-1,4 0 3-15,-1 0 6 0,2 1-6 16,0 2-3-16,1 1 0 15,-3 2 1-15,-1-2-1 16,-1 0-1-16,1-1-1 16,3 0 2-16,0-2 0 15,1 0 2-15,-3-1-4 16,-3 0-1-16,2 0 3 16,-3 0 3-16,0 0-1 15,-1 2-2-15,-5-1-4 16,3-1-8-16,-3 0 6 15,-4 0 1-15,-4 0 1 16,-1 0-9-16,-4 0 6 16,3 0 7-16,1 0 0 0,0 0-1 15,-1 0 2-15,-2 0 4 16,2 0-5-16,4 0-18 16,5 0 18-16,4 0 7 15,0 0-7-15,-1 4 0 16,-2 2 3-16,-4 1-3 15,-3-1-5-15,-8 0 5 16,-2-1 4-16,-6-1 0 16,1 0-4-16,1-2 2 15,-2 1-2-15,4-2-3 16,0-1 3-16,-2 0 3 16,2 0-3-16,-2 0-7 0,-1 0 1 15,0 0 6-15,0 0 6 16,1 0-6-16,0 0 0 15,2 0-4-15,1 0 4 16,-1 0-18-16,0 0-11 16,-4 0-2-16,-2 0 13 15,-5 0 7-15,-5 0-1 16,-4 0 12-16,-6 0-4 16,-2 0 8-16,-1 0-4 15,-1 0 4-15,0 0-4 16,0 0-13-16,0 0 11 15,0 0 2-15,0 0 1 16,0 0 1-16,0 0 12 0,0 0-13 16,0 0-1-16,0 0-2 15,0 0-6-15,0 0-22 16,0 0-32-16,0 0-27 16,0 0-16-16,-7 0-127 15</inkml:trace>
  <inkml:trace contextRef="#ctx0" brushRef="#br0" timeOffset="82282.55">7295 9456 293 0,'0'0'0'16,"0"0"-63"-16,0 0-86 0,0 0 149 15,0 0-9 1,0 0 3-16,0 0 2 0,0 0 4 15,44 15 33-15,-13-15-28 16,7 0 2-16,0 0-7 16,1 0 5-16,0 0-4 15,2 0 0-15,4 0 1 16,9-6-1-16,8-1 2 16,12-1-3-16,15-4-1 15,17 0 1-15,9-2 6 16,16-2-5-16,5-1-1 15,1 1 4-15,2-1 2 16,-6 2 12-16,-12 2-13 16,-13-1-5-16,-11 3 5 0,-13 3-2 15,-14 1 0-15,-15 1 0 16,-19 2-3-16,-19 1-3 16,-12 1-5-16,-5 0-6 15,-11 2 9-15,-12 0-3 16,-8 0-11-16,0 0-30 15</inkml:trace>
  <inkml:trace contextRef="#ctx0" brushRef="#br0" timeOffset="82837.62">7676 9605 392 0,'0'0'0'16,"0"0"-96"-16,0 0-51 16,0 0 147-16,0 0 19 15,119-8 1-15,-55-4 41 16,21-3-31-16,14-2-15 15,11-3 6-15,8-1-15 16,4-3 10-16,5-1 17 16,1-2-19-16,2-4-10 15,-3-2-1-15,-3 1 0 16,1-2-3-16,-2 3 3 0,-7 1-3 16,-10 5-9-16,-11 4-2 15,-20 3 2-15,-11 6-15 16,-15 4 12-16,-13 1-8 15,-6 2 9-15,-12 1-10 16,-2 2-1-16,-7-2-36 16,-6 4-25-16</inkml:trace>
  <inkml:trace contextRef="#ctx0" brushRef="#br0" timeOffset="99084.56">24226 7157 454 0,'0'0'19'0,"0"0"-17"16,0 0-1-16,0 0 15 15,0 0 14-15,0 87-20 16,-2-59 5-16,2 3 0 16,0-5-7-16,0-1-2 15,-3-1 6-15,3-5-4 16,0-3-1-16,0-7-7 0,0-2 4 16,0-4 6-1,0-2 1-15,0-1-5 0,0 0 9 16,0-5 26-16,0-18-17 15,0-8-19-15,0-11-5 16,3-4 3-16,2-2-3 16,1-1 3-16,1-4 2 15,5 3-3-15,0 0-2 16,2 6 8-16,2 7-2 16,-1 7-2-16,4 9-4 15,2 5 0-15,2 4-3 16,2 5 2-16,0 3-3 15,-1 4 4-15,-6 0 2 16,-3 0-2-16,-3 10-14 16,-2 5 8-16,-4 8-1 0,-3 2 7 15,0 11 13-15,0 3-4 16,0 7-3-16,3-2 7 16,3 2-7-16,-2-4-6 15,4-1 1-15,-1-5 6 16,1-3-6-16,-1-5 3 15,1-3-6-15,-2-1 2 16,-2-3-22-16,-2-7 6 16,-4 1-32-16,-1-7-55 15,-3-8-206-15</inkml:trace>
  <inkml:trace contextRef="#ctx0" brushRef="#br0" timeOffset="99258.6">24372 7216 590 0,'0'0'0'15,"0"0"-24"-15,0 0 24 16,103-35 1-16,-67 23 1 16,-4 0-1-16,-2-3-2 15,-9-3-39-15,-10-7-302 16</inkml:trace>
  <inkml:trace contextRef="#ctx0" brushRef="#br0" timeOffset="99819.83">24365 6709 437 0,'0'0'4'15,"0"0"-4"-15,-98-18 8 16,67 18 9-16,0 0-1 15,-2 12 9-15,-3 10 7 16,0 7-12-16,-1 9 2 16,0 9 3-16,2 6-6 15,1 12 6-15,4 3-6 16,7 4-6-16,7-2 1 0,8-4-8 16,8 0 0-16,4-4 3 15,17 1-4-15,10-7-5 16,8-5-4-16,9-6 3 15,5-7-1-15,3-7-3 16,-1-7 3-16,5-8 1 16,2-9 2-16,8-7 2 15,3 0 2-15,-1-9-10 16,-2-13 5-16,-9-4-2 16,-2-7 4-16,-4-8 9 15,-8-7-10-15,-9-5 6 16,-13-4 7-16,-11-4-4 15,-10-4-10-15,-4-3 1 16,0-5-1-16,-13-2 0 16,-13 2-3-16,-8 7 0 0,-3 5-5 15,-2 13 9-15,3 8-1 16,2 8 13-16,3 8-13 16,-2 5 0-16,-2 7-25 15,-2 4 4-15,0 4-1 16,-3 4 17-16,4 0-11 15,6 0 3-15,6 16-25 16,9 7-41-16,1 2-93 16,3 0-56-16</inkml:trace>
  <inkml:trace contextRef="#ctx0" brushRef="#br0" timeOffset="100456.03">24487 7656 363 0,'0'0'0'15,"0"0"0"-15,0 0 5 16,0 0 35-16,0 0-16 0,0 0 5 16,-54 13-7-16,39-3 20 15,-3-1-20-15,0 7-6 16,-2 2 11-16,-6 5-2 15,-4 9-10-15,-5 2 3 16,-6 9-16-16,-5 0 5 16,-3 3-13-16,-5-1 12 15,0-2-3-15,6-2-1 16,7 2 0-16,7-2-1 16,7 0-2-16,7 1 2 15,2-5-1-15,8-6 0 16,1-7-2-16,5-10-1 15,2-6-4-15,2-4-8 16,0-2-6-16,0-2-3 16,0 0-48-16,2-18-65 0,12-11-116 15</inkml:trace>
  <inkml:trace contextRef="#ctx0" brushRef="#br0" timeOffset="100803.27">24564 7627 563 0,'0'0'6'15,"0"0"5"1,0 0-6-16,0 0 4 0,0 0-8 15,0 0 13-15,53 29 25 16,-13-2 13-16,9 3-13 16,15 2-13-16,14 2-5 15,10 1-3-15,6 2-5 16,0 0-11-16,-2-5-2 16,-9 0 1-16,-12-6 5 15,-10-3-4-15,-11 1-1 16,-7-5-1-16,-9 0-24 15,-10-1-28-15,-11 2-37 0,-10 0-55 16,-3-2-169-16</inkml:trace>
  <inkml:trace contextRef="#ctx0" brushRef="#br0" timeOffset="101555.96">23450 8459 734 0,'0'0'0'0,"0"0"-45"15,0 0 45-15,0 0 19 16,-21 108-10-16,15-69-1 16,0-2-8-16,6-4 0 15,0-8 0-15,0-8 5 16,0-9-11-16,0-6-3 15,0-2 9-15,0 0 0 16,2-15 14-16,9-13-1 0,5-7-1 16,0-5-12-16,0-1 2 15,4 2-1-15,0 6 0 16,2 8-1-16,3 8 0 16,-1 9 0-16,2 5-1 15,-2 3 1-15,-1 0 0 16,-5 5-2-16,-6 5-6 15,-8 3-3-15,-4 2-1 16,0 1-16-16,-19 1 24 16,-11 0-26-16,-2-3 16 15,4-4-3-15,9-5 13 16,11-4 4-16,8 0 0 16,0 0-33-16,12 2 11 0,14 3 22 15,7 3 2 1,1 1-1-16,3 5-1 0,-6 2 2 15,-7 1-2-15,-4 3 0 16,-11-1-17-16,-9-1-31 16,0 0-76-16,-23-5 23 15,-7-3 101-15,-5-4 11 16,0-1 54-16,0-2 17 16,-1-4-35-16,1 0-17 15,4 0-1-15,4 0-11 16,6 0-18-16,8-6-4 15,5-5-21-15,5-2-88 16,3-4-82-16</inkml:trace>
  <inkml:trace contextRef="#ctx0" brushRef="#br0" timeOffset="102054.97">23614 8203 501 0,'0'0'12'0,"0"0"-11"16,-119-25 14-16,83 25 10 15,1 0-2-15,1 19-14 16,9 8-1-16,1 8 11 0,3 10-9 16,6 8-5-16,-1 12 29 15,4 5-11-15,-3 4-9 16,3-4-6-16,1-5-1 15,6-4-7-15,5-4-3 16,0-8 1-16,14-4-13 16,16-7 10-16,9-10 9 15,12-10-4-15,8-8 9 16,6-10-5-16,3 0-4 16,4-10 6-16,1-11-6 15,-3-5 0-15,-1-5 2 16,-3-7-1-16,-4-8-1 15,-4-11-8-15,-9-5 4 16,-10-5 0-16,-15 0 4 0,-16 3-2 16,-8 3-5-16,-14 3-16 15,-22 2 23-15,-14 3-5 16,-10 1 0-16,-7 5 5 16,1 6 13-16,3 12 4 15,8 9-15-15,6 14 5 16,7 6-7-16,8 2-16 15,6 19-22-15,11 8-23 16,14 2-47-16,3 1-166 16</inkml:trace>
  <inkml:trace contextRef="#ctx0" brushRef="#br0" timeOffset="102555.59">25618 8416 518 0,'0'0'3'0,"0"0"8"16,0 0-7-16,0 0 27 0,0 0-9 16,0 0-1-16,3-23 5 15,-3 18 19-15,0-1-3 16,0 5 6-16,-8-1-28 16,-10 2-3-16,-4 0-11 15,-6 9 9-15,-4 10-1 16,3 2-7-16,3 0-2 15,8 1-5-15,8-2 0 16,5-1-12-16,5 1 9 16,0-1 1-16,3-5-11 15,17 1 13-15,13-5 6 16,10-5 0-16,9-2-4 16,9-3-2-16,-1 0-8 15,-3 0-22-15,-8-2-18 0,-10-7-8 16,-8-4-16-16,-6-3-37 15,-6-6-107-15,-7-4-84 16</inkml:trace>
  <inkml:trace contextRef="#ctx0" brushRef="#br0" timeOffset="103156.43">25826 8107 321 0,'0'0'13'15,"0"0"8"-15,-104-37 41 0,64 31-10 16,-5 3-14 0,-1 3-17-16,2 0-5 0,1 0-6 15,0 5 17-15,0 11 8 16,1 7-8-16,-1 8 15 16,-2 5-16-16,3 5-14 15,2 2-2-15,4 1-5 16,5-1 4-16,4-4 5 15,10 4 4-15,7 0-6 16,7 2-12-16,3-1 1 16,0 2-5-16,20 1 4 15,5-4-3-15,6 0 3 16,4-4 1-16,0-3 2 16,0-4 5-16,3-5-7 0,0-6-1 15,2-5-9-15,2-8 9 16,1-5 5-16,2-3-3 15,5 0-1-15,4 0-2 16,4-7-20-16,-1-5 9 16,1-6-11-16,-4-1 7 15,-5-5 11-15,-4-3-10 16,-5-3 14-16,0-4-5 16,-5-2 6-16,-7-4 5 15,-3-2-3-15,-8-5 0 16,-4-1-1-16,-5 1 4 15,-5 1 0-15,-3 1 0 0,0 0 0 16,-2 1-5 0,-12 0 10-16,-3 0-7 0,-2 6-3 15,-5 7 2-15,3 7-2 16,-5 8 4-16,0 5-4 16,-7 5-2-16,-8 4-20 15,-5 2-26-15,-6 0-8 16,-3 0-22-16,-3 9-47 15,-4-2-139-15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9:12:35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9069 4772 105 0,'0'0'76'0,"0"0"4"0,0 0-21 16,0 0-11-16,0 0-6 15,0 0-12-15,0 0-5 16,0 0-1-16,0 0-10 16,0 0-2-16,0 0-11 15,0 0 9-15,0 0-8 16,0 0 4-16,0 0-6 15,0 0-2-15,0 0 2 16,-3 0 4-16,-1 6-4 16,-1 1 0-16,1 1-7 15,-1 0 6-15,2-2 1 16,-4 0 10-16,4 1-10 16,0-1 0-16,0-1 1 0,-2-2-1 15,4-1-4-15,-1 2 1 16,2-4-11-16,0 0 10 15,0 0 1-15,0 0-6 16,0 0 1-16,0-2 5 16,6-5 1-16,5-1-1 15,8-4 6-15,0 2-4 16,4-2 2-16,7-2-1 16,4 0 5-16,6 1-4 15,4 0 2-15,-1 2-3 16,-4 3 0-16,-8-2-4 15,-3 2 3-15,-11 5 0 0,-2 0-16 16,-11 3-39-16,-4 0-23 16,0 0 8-16,0 0 13 15,0 0-21-15,-7 3-11 16</inkml:trace>
  <inkml:trace contextRef="#ctx0" brushRef="#br0" timeOffset="386.18">9092 4942 3 0,'0'0'8'16,"0"0"7"-16,0 0 12 15,0 0-11-15,0 0 19 16,0 0 15-16,0 5 15 16,0-5-26-16,3 0-27 15,8-5 6-15,6-5 11 16,5-3-12-16,5-3 6 16,9-2-10-16,6-2 20 15,7 0-1-15,3-1-15 16,-4 3-2-16,-2 3-15 15,-7 1 1-15,-6 2-1 16,-8 2-8-16,-5 2-17 0,-7 0 13 16,-4 4-27-16,-6 3-17 15,0 1-10-15,-3 0-16 16,0 0-80-16</inkml:trace>
  <inkml:trace contextRef="#ctx0" brushRef="#br0" timeOffset="4120.3">8808 5050 206 0,'0'0'44'0,"0"0"-34"15,0 0 32-15,0 0-24 16,0 0-12-16,0 0 13 15,0 0-12-15,0-2 3 16,0 0 22-16,0 1 11 16,0-4-17-16,0 3 7 15,0-1-4-15,-3 0-12 0,0 0-6 16,3 0-6 0,-3-1 5-16,0-1-10 0,-3 1 0 15,3 0-1-15,0-2 1 16,0 1 5-16,0 0-5 15,-1 3 0-15,-1 0-3 16,-1 1-32-16,-3 1 9 16,0 0 21-16,0 0-11 15,-2 7 3-15,0 9 13 16,0 8 4-16,1 2-3 16,4-1-1-16,3 0-3 15,3-2-19-15,0-5 1 16,0-3 16-16,0-4-1 15,9-3 6-15,1-3 0 0,1-5-14 16,1 0 14 0,1 0 1-16,-1-10 9 0,0-5-3 15,0-3 9 1,-4 4 1-16,-4 2-16 0,-1 1 2 16,-3 6 6-16,0 4-7 15,0 0-2-15,0 1-4 16,0 0 4-16,0 0 3 15,0 2 2-15,0 9-3 16,-1 7 1-16,1 0 0 16,0 2-3-16,0-1 0 15,1 3-1-15,6-1 2 16,1 1 2-16,-2 0 2 16,0 2-5-16,-4-1-5 15,-1-1 2-15,-1 0-3 0,0 0-5 16,-4 0 0-16,-10-1-10 15,-4-1-32-15,2-4 12 16,-1-5-95-16,4-5 136 16,1-6 1-16,0 0 55 15,4 0-45-15,-2-3-11 16,6-7 6-16,1-1 13 16,3 0-10-16,0-3-9 15,0-1 12-15,6 0-5 16,7-4-1-16,4 1-6 0,0-1 0 15,4 1 19 1,-1 1-14-16,-1 3-5 0,-1 2-5 16,-3 4-30-16,-6 2-94 15</inkml:trace>
  <inkml:trace contextRef="#ctx0" brushRef="#br0" timeOffset="4452.71">8981 5070 197 0,'0'0'6'16,"0"0"21"-16,0 0 10 16,0 0-29-16,0 0-8 0,0 0 36 15,0 0-19-15,-30 2-14 16,20 10 4-16,1 3 10 15,0 7-3-15,-3 5-4 16,3 1 2-16,3 3-5 16,3 1-7-16,3-4 0 15,0 1 0-15,0-5-20 16,3-3 18-16,11-2-8 16,-1-4 10-16,2-1 11 15,3-5-11-15,-3-3-6 16,1-3-21-16,-1-3-49 15,-2 0-50-15</inkml:trace>
  <inkml:trace contextRef="#ctx0" brushRef="#br0" timeOffset="4849.38">9093 5241 357 0,'0'0'7'0,"0"0"-7"15,0 0-1-15,0 0 1 16,0 0 5-16,0 0-3 16,0 50-1-16,0-35 4 15,2-4 0-15,-1-2-4 16,-1-4-1-16,2-4 0 0,-2-1-1 16,0 0-1-16,0 0 2 15,1-4-9-15,-1-10-4 16,0-2 11-16,0-1 4 15,0 2-3-15,0 2 2 16,0 2 0-16,0 3 4 16,0 2 7-16,3 1-9 15,4 2-5-15,1 0 3 16,1 1-2-16,3 2-3 16,-2 0 4-16,1 0 0 15,0 12-6-15,0 3 4 16,-2 2-7-16,0 2-6 15,-3-5 8-15,-2 0 1 16,1-3-40-16,-2-2-34 0,0-4-70 16</inkml:trace>
  <inkml:trace contextRef="#ctx0" brushRef="#br0" timeOffset="5142.46">9203 5053 360 0,'0'0'0'0,"0"0"0"16,0 0 3-16,0 0 2 0,0 0 19 15,0 0 19-15,78 39 3 16,-59-10-24-16,-5 7-7 15,4 7-11-15,-8 0-4 16,-1 3-1-16,-5-4-11 16,-4-3 12-16,0 1 6 15,0-2-6-15,-16 0-24 16,-12 0-130-16,-3-3 46 16</inkml:trace>
  <inkml:trace contextRef="#ctx0" brushRef="#br0" timeOffset="-111900.08">3762 16254 70 0,'0'0'22'16,"0"0"-21"-16,0 0-1 16,0 0 2-16,0 0 22 15,0 0-7-15,0 0 53 16,5 0 32-16,-5 0-4 15,0 0-13-15,0 0-20 16,0 0-35-16,0 0-13 16,0 0-2-16,0 0-5 15,0 0 0-15,-3 0 0 16,-6 0-10-16,-6 0 0 0,0 2 17 16,-3 3-16-16,3 0 8 15,2-3-3-15,4 1-6 16,4-1 11-16,2 1-8 15,2-2-2-15,1-1-2 16,0 2-1-16,0-2-13 16,0 1 6-16,0 0 4 15,0 5 3-15,0 0 4 16,0 2-3-16,0-1 1 16,0 0-7-16,6 1-3 15,3-4-4-15,4 2 14 16,7-2 6-16,5-1 7 0,15-1-11 15,8-1 18 1,12 1 1-16,4-2-9 16,3 0-6-16,-1 3 9 0,-1-1-4 15,2 2-10-15,2-3 9 16,7-1-6-16,0 0-3 16,-1 0 6-16,1 0-6 15,-3-1 4-15,1-4 4 16,-5 2-7-16,-8 0 0 15,-7 0-2-15,-9 3-2 16,-8 0 2-16,-7 0 2 16,-3 0 3-16,-11 0-4 15,-1 0-1-15,-7 0 0 16,-4 0-3-16,0 0 3 16,-4 0 0-16,0 0 0 0,0 0-4 15,0 0 3-15,0 0-2 16,0 0 1-16,0 0-9 15,0 0-15-15,0 0-35 16,-1 2-45-16,-12 5-88 16</inkml:trace>
  <inkml:trace contextRef="#ctx0" brushRef="#br0" timeOffset="-110798.89">6412 16297 492 0,'0'0'4'0,"0"0"15"16,0 0 28-16,0 0-15 0,0 0-23 15,0 0-9-15,-3 0-6 16,3 0-1-16,13 0 7 16,8 0 7-16,8 0-1 15,7 0-6-15,11 0 1 16,13-4 4-16,13-2 43 16,18 5-12-16,9-1-25 15,1 2-1-15,1 0-9 16,-4 0 0-16,-2 6 12 15,5 1-5-15,-1 1-8 16,0-1 2-16,2 0-2 0,-3 0 7 16,-2 0 0-16,-1 0-3 15,1 2 8-15,0-2-5 16,-1-1-5-16,-4-1 0 16,2-4-2-16,3 1 0 15,4-2 0-15,2 0 1 16,-4 2-1-16,-2 2 0 15,-6 0-1-15,-14 2 1 16,-11-2 3-16,-8 0-3 16,-11-2 0-16,-4-2 0 15,-6 1 0-15,-7-1-2 16,-3 0-3-16,-7 0 0 16,-3 0 5-16,-6 0-3 15,-6 0 3-15,-3 0-14 0,-2 0-22 16,0 0-46-16,-3 0 15 15,-12 1-143-15</inkml:trace>
  <inkml:trace contextRef="#ctx0" brushRef="#br0" timeOffset="-110197.2">10528 16396 301 0,'0'0'180'0,"0"0"-178"16,0 0 2-16,0 0 34 15,0 0 12-15,0 0-25 0,72-17-3 16,-48 17 9 0,7 0-21-16,8 0-1 0,10 0 9 15,9 0 4-15,2 0-8 16,5 0-14-16,6 0 0 15,6 0 6-15,7 0-1 16,7 5-3-16,3 3-1 16,7 1 5-16,-1-1-5 15,2 2 0-15,2-3 0 16,-1 2 3-16,3-3-4 16,-6-1-1-16,-8 0 1 15,-14-2 1-15,-12-2-1 16,-13-1 4-16,-15 0-5 15,-10 0 5-15,-6 0-4 0,-5 0 0 16,2 0 2-16,-4-1 1 16,-3-2 4-16,-3 0-7 15,-3 1-3-15,-3 1 3 16,-3-1-1-16,0 0-12 16,0-4-57-16,-4 0-97 15,-15-5-226-15</inkml:trace>
  <inkml:trace contextRef="#ctx0" brushRef="#br0" timeOffset="-104053.7">11685 15051 714 0,'0'0'0'0,"0"0"-3"0,0 0-8 16,0 0 10-16,0 0-5 15,0 0 6-15,0 0 7 16,14 20-7-16,-2-14-5 16,11-3-8-16,17-3 13 15,24-1 22-15,23-20-5 16,23-10-15-16,14-9 6 15,6-6 2-15,6-4-6 16,2-1-3-16,-5 0-1 16,-6 1 0-16,-6 2-6 15,-13 7 2-15,-12 5-18 16,-21 8-7-16,-25 10-5 16,-26 9 29-16,-21 8-16 0,-4 1-39 15,-34 3-23-15,-15 15-7 16,-19 9 31-1,-5 6-104-15</inkml:trace>
  <inkml:trace contextRef="#ctx0" brushRef="#br0" timeOffset="-103656.39">12190 15308 374 0,'0'0'27'0,"0"0"-27"16,0 0-11-16,0 0 9 15,0 0 2-15,0 0 65 16,45 0-20-16,-15 0 15 16,6-2-21-16,8-8 2 15,11-3-6-15,16-5-19 16,15-4 10-16,17-5-12 15,9 0 2-15,9-3-16 16,7-4-1-16,1-3-1 16,-1 0-1-16,-9 0-12 15,-16 6 12-15,-21 10-2 16,-19 6 4-16,-26 9-8 16,-19 4-5-16,-10 2 0 15,-8 0-15-15,0 0-41 0,-10 0 53 16,-7 0-31-1,-1 0-84-15,-3 6-77 0,3 0 85 16</inkml:trace>
  <inkml:trace contextRef="#ctx0" brushRef="#br0" timeOffset="-89129.68">13455 18566 231 0,'0'0'192'0,"0"0"-192"0,0 0 5 16,0 0 14-1,0 0 75-15,0 0-49 0,0 0-11 16,-61 0 62-16,58 1-32 16,2 2-49-16,-1-1 3 15,1-1 11-15,1-1-9 16,0 0-20-16,0 0-1 16,0 0-8-16,16-1 9 15,22-11 17-15,17-4-16 16,14-5 9-16,14-3-8 15,8 2-2-15,6-4 1 16,7 2 0-16,4-2-2 16,5-4 0-16,3 4 1 15,-2 3 0-15,-1-3-1 16,-5 3-7-16,-4 1 3 0,-8 2-16 16,-7 5 5-16,-8 1-2 15,-13 4 16-15,-17 4-23 16,-14-1 18-16,-19 7-23 15,-16 0 5-15,-2 0-29 16,-35 0 46-16,-17 0-39 16,-18 1-89-16,-18 5-205 15</inkml:trace>
  <inkml:trace contextRef="#ctx0" brushRef="#br0" timeOffset="-88771.89">13278 18597 489 0,'0'0'57'0,"0"0"-57"0,0 0-46 15,0 0 33-15,0 0 13 16,0 0 9-16,-14 29 14 15,32-29 24-15,14 0 3 16,18-7-3-16,21-10 8 16,26-6 8-16,20-6-14 15,22-4-46-15,13-7 18 16,12-7-15-16,12-2-10 16,2 1 4-16,3 0-34 0,-4 5 5 15,-14 7-15-15,-13 10 20 16,-20 8-11-16,-21 3-40 15,-19 4-25-15,-19-2-26 16,-16 0-103-16</inkml:trace>
  <inkml:trace contextRef="#ctx0" brushRef="#br0" timeOffset="-87843.58">12978 18356 469 0,'0'0'19'16,"0"0"-19"-16,0 0-36 15,0 0-3-15,0 0-37 16,0 0-30-16,0 0-88 16</inkml:trace>
  <inkml:trace contextRef="#ctx0" brushRef="#br0" timeOffset="-85417.13">15608 16446 487 0,'0'0'0'15,"0"0"-44"-15,0 0 44 16,0 0 38-16,0 0 9 0,0 0 8 16,42 77-20-16,-34-57-8 15,-1 0-15-15,-1-3-3 16,1-3-2-16,3-4 2 16,6-4-5-16,7-4 0 15,13-2-1-15,14-6 7 16,17-21 3-16,13-10 1 15,14-11-6-15,15-7 2 16,6-4-8-16,5 2 0 16,-1 4 7-16,-1 7-3 15,-5 12-5-15,-14 5-1 0,-19 11 1 16,-27 6-1-16,-25 8 0 16,-18 3-21-16,-10 1-21 15,-2 0-15-15,-23 11 53 16,-15 10-64-16,-9 5-70 15,-8 2-109-15</inkml:trace>
  <inkml:trace contextRef="#ctx0" brushRef="#br0" timeOffset="-85052.18">16058 16823 376 0,'0'0'0'0,"0"0"0"15,0 0 11-15,0 0 49 16,0 0-15-16,94 8 2 16,-72-8-10-16,2-10 3 15,2-5-22-15,7-6 7 16,9-6 17-16,10-4-10 15,12-4-20-15,10-1 18 16,6 0-29-16,6 0 11 16,5 3-9-16,-1 2-3 15,-5 7 0-15,-7 4 0 0,-11 5 1 16,-13 2-2 0,-11 4-5-16,-9 1-50 0,-8 2-31 15,-4-1 62-15,-1 0-38 16,-3-2-100-16,1 0-106 15</inkml:trace>
  <inkml:trace contextRef="#ctx0" brushRef="#br0" timeOffset="-84316.98">18064 15746 254 0,'0'0'306'0,"0"0"-279"15,0 0-27-15,0 0-17 0,0 0 17 16,0 0 11-16,6 42 21 16,3 4 34-16,-3 9-26 15,-4 7-23-15,-2 2-17 16,0-5 3-16,-17-9-4 15,-4-9 1-15,-3-11-6 16,3-12 6-16,2-7 2 16,7-5 0-16,5-5 2 15,5-1 3-15,2 0-7 16,3 0-69-16,19-4 46 16,8-4 23-16,8 1 0 15,2 4 4-15,0-1-3 16,0 1-1-16,-1-1 0 15,-3-2 0-15,-3-2 6 16,-4-2-5-16,-4-2 16 0,-3-2-15 16,-6 0-1-16,-5-2 4 15,-7 4 2-15,-2 1-7 16,-2 2-3-16,0 7-6 16,0-1 1-16,0 3-8 15,0 0 6-15,0 21 10 16,-3 8 9-16,-5 11 4 15,1 4-3-15,-3 1-6 16,0 0-4-16,4-2 1 0,-1-8 3 16,3-6-4-1,4-6-2-15,0-7-2 16,0-6-12-16,0-9-8 0,2-1-38 16,13 0 15-16,5-20-73 15,-2-8-263-15</inkml:trace>
  <inkml:trace contextRef="#ctx0" brushRef="#br0" timeOffset="-84050.93">18622 15863 524 0,'0'0'0'0,"0"0"-25"0,0 0 25 15,39 78 32 1,-29-34-1-16,0 1-13 0,-2 2-5 16,-2-8-2-16,-1-3 19 15,-2-3-23-15,0-5-3 16,-2-2-1-16,3-4-2 16,-1 0-1-16,2-8-13 15,1-3-30-15,5-6-14 16,6-5-95-16,5-1-54 15</inkml:trace>
  <inkml:trace contextRef="#ctx0" brushRef="#br0" timeOffset="-83511.38">19229 15887 538 0,'0'0'66'0,"0"0"-52"16,0 0-10-16,0 0-4 15,0 0-11-15,-97-20 0 16,51 22 11-16,-2 9 6 16,5 2-4-16,5-2 21 15,13 1-22-15,9-1 15 16,11 2-16-16,5-1-12 16,0 5-3-16,17-1 1 15,1-1 13-15,3-3-2 16,-2 0 3-16,-1-3 0 0,0-2 11 15,-2 0-9-15,2 0-4 16,3 0 2 0,3 3 0-16,1 4 3 0,4 2-2 15,-4 1-1-15,-1 3 5 16,-3 0-5-16,-3 2 2 16,-5-1-2-16,-3-3 0 15,-8 2-8-15,-2-3-3 16,-3-2 11-16,-16 0 1 15,-5-5 0-15,-1-5 2 16,0-5 6-16,3 0 9 16,6 0 9-16,5-14-3 15,4-5-23-15,7-1-1 0,0-5 3 16,0-3-2-16,10-3-1 16,11 0-2-16,6 2-1 15,3 0 6-15,2 3-6 16,1 7-6-16,2-1 3 15,-1 6-17-15,-4 3-3 16,-9 5 5-16,-11 6-63 16,-10 0-125-16,-4 0-102 15</inkml:trace>
  <inkml:trace contextRef="#ctx0" brushRef="#br0" timeOffset="-83098.66">18333 16662 355 0,'0'0'32'0,"0"0"1"16,0 0-7-16,0 0 6 15,0 0-7-15,0 0 14 16,36 61 14-16,3-61 3 15,17 0-4-15,14-6-10 16,18-11 9-16,12-3-16 16,12 2-3-16,4 2-13 0,5 1-2 15,3 4-9 1,-2 3-8-16,-7 2-1 0,-9 4 1 16,-13-4 0-16,-17 6-3 15,-17-2-4-15,-17 2-8 16,-18 0 0-16,-16 0-37 15,-8 0-2-15,-17 0 9 16,-26 10 33-16,-23 7-16 16,-25 0-82-16,-18-1-150 15,-12-1 16-15,-4-1 183 16,1 0 61-16,2-1 0 16</inkml:trace>
  <inkml:trace contextRef="#ctx0" brushRef="#br0" timeOffset="-82881.01">18607 16776 175 0,'0'0'180'0,"-104"23"-86"15,78-14-29-15,17-2-48 0,9-4-17 16,3 2-9-16,29-5 9 16,14 0 57-16,24-5 29 15,21-14-30-15,18-4-9 16,18-2-20-16,4 3 12 16,8-1-9-16,-6 9-28 15,-9 2 13-15,-14 7-3 16,-22 3-12-16,-20 2-19 15,-19 0-62-15,-20 0 0 16,-19 3-64-16,-10 6-96 16,-19-1-10-16,-20 5 200 15</inkml:trace>
  <inkml:trace contextRef="#ctx0" brushRef="#br0" timeOffset="-82148.78">16392 17664 549 0,'0'0'38'0,"0"0"-19"16,0 0 14-16,0 0-23 0,0 0 0 15,0 0 2 1,22 47 27-16,-22-12 3 0,-11 5-2 16,1 3-6-16,0-2 8 15,2 0-32-15,1 0 11 16,2-1-18-16,5-2-3 15,0-6 0-15,0-4-39 16,17-12 31-16,9-6 4 16,12-10-21-16,5 0 10 15,8-2-4-15,-1-12 13 16,-5-5-7-16,-9 2-4 16,-9 1-20-16,-8 3 15 15,-7 3 13-15,-3 2 9 16,-2 2 4-16,-2 1-4 15,1 3 0-15,0 2 2 0,2 0 3 16,-1 0 2-16,-3 10 3 16,2 17-3-16,-1 5 11 15,-4 15 2-15,-1 10-17 16,0 17 4-16,0 6 2 16,0-6-9-16,0-10-18 15,5-22 17-15,10-17-63 16,10-19-4-16,11-6-56 15,12-30-265-15</inkml:trace>
  <inkml:trace contextRef="#ctx0" brushRef="#br0" timeOffset="-81794.13">17479 17714 596 0,'0'0'0'0,"0"0"8"15,-80 3-4-15,50 16 20 16,1 5-5-16,4 3-4 16,8 5 9-16,9-1-21 15,8 0-1-15,0-1-3 16,16-5 1-16,8-2-2 16,6-5 2-16,2-1 1 15,3-3-1-15,2 2 0 16,-4 1 3-16,0-2 1 15,-8 3-3-15,-7 4-1 16,-9-1-11-16,-7 3 11 0,-2 0-11 16,-15 4 9-16,-14 2 2 15,-11-2 11-15,-2 0 5 16,-2-6 5-16,2-7 0 16,6-5 12-16,8-5-7 15,5-3-26-15,8-2-19 16,-3 0 8-16,2-11-50 15,-3-12-59-15,-1-1-207 16</inkml:trace>
  <inkml:trace contextRef="#ctx0" brushRef="#br0" timeOffset="-81560.69">17291 17783 684 0,'0'0'20'0,"0"0"-16"16,0 0-4-16,90-60 15 15,-38 41-11-15,6-1 5 16,3 1 5-16,-1 8 3 16,-8 5-11-16,-13 3-6 15,-11 3-46-15,-13 0-65 0,-10 0-236 16</inkml:trace>
  <inkml:trace contextRef="#ctx0" brushRef="#br0" timeOffset="-81171.92">18064 17670 105 0,'0'0'557'0,"0"0"-524"15,0 0-31-15,0 0 20 16,-58 79 22-16,51-45-16 16,2 2 1-16,5-3-13 15,0-2-15-15,2-5-1 0,12-4-2 16,4-8 1-16,6-4-8 16,7-10 5-16,8 0-11 15,7-14 5-15,1-12 2 16,-1-8-11-16,-9-2 11 15,-7-4 0-15,-11 2-3 16,-13 1 11-16,-6 6-10 16,-4 6-1-16,-18 2 11 15,-7 9 17-15,-2 6-2 16,-6 5 27-16,-4 3-19 16,-5 0-11-16,-2 10-12 15,-1 9-29-15,3 5-23 16,1 3-33-16,2 4-41 15,-3 2-261-15</inkml:trace>
  <inkml:trace contextRef="#ctx0" brushRef="#br0" timeOffset="-80813.27">17545 18625 92 0,'0'0'627'16,"0"0"-627"-16,91 0 0 0,-37 0 3 15,10 0 44 1,9 0 5-16,5-2-37 0,6-9 37 16,14-4-28-16,9-6-10 15,5-6-3-15,9-5-1 16,1-4-10-16,2-1-10 15,0 1 9-15,-5 7 0 16,-10 5-3-16,-17 11-12 16,-17 5-13-16,-21 5-28 15,-23 1-5-15,-20 2 9 16,-11 0-43-16,-27 5-36 16,-21 9 112-16,-20 5-43 15,-15 5-45-15,-15 5 1 16,-14 2-21-16</inkml:trace>
  <inkml:trace contextRef="#ctx0" brushRef="#br0" timeOffset="-80647.06">17870 18777 762 0,'0'0'90'16,"0"0"-86"-16,124 1-8 15,-24-2 8-15,19-18 42 16,21-6-22-16,11-4-19 15,13-8-4-15,24-11-2 16,29-15-104-16,23-16-84 16,12-11-254-16</inkml:trace>
  <inkml:trace contextRef="#ctx0" brushRef="#br0" timeOffset="-65181.36">25643 8937 440 0,'0'0'16'16,"0"0"-4"-16,-82-8 64 16,68 5-10-16,4 2 25 15,6 1-27-15,1 0-9 16,3 0-20-16,0 0-17 15,0 0-7-15,0 0-11 16,13-1 2-16,39-5 1 16,30-5-1-16,30-3 28 0,32-3-18 15,17 1 2-15,21 0-1 16,16 1-7-16,20 3 6 16,13-4-10-16,15 0-2 15,12-1 2-15,-13-2-2 16,-12 2 3-16,-29 3 1 15,-34 1-3-15,-31 3-1 16,-44 3-5-16,-36 0 5 16,-31 1 0-16,-19 3 0 15,-7 0 1-15,-2 1-1 16,0-2-1-16,0 4-37 16,0 0-4-16,-18 0-12 0,-17 4-61 15,-16 14 21 1,-14 3-54-16,-17 1-254 15</inkml:trace>
  <inkml:trace contextRef="#ctx0" brushRef="#br0" timeOffset="-64591.45">25780 9269 494 0,'0'0'0'0,"0"0"6"16,0 0 9-16,0 0 19 15,0 0-24-15,0 0-10 16,-7 0 0-16,52 0 23 16,17 0 17-16,20 0-13 15,18-8-4-15,21-8-7 16,18-1 11-16,14-1-6 0,16-1-1 16,16 0-19-1,8 1 2-15,6-1 2 16,-4 2-2-16,-18 0-3 0,-17 4 1 15,-27-1 2-15,-23-1-3 16,-22 1 4-16,-21 1-3 16,-12-1 0-16,-14 3 2 15,-9 1-1-15,-5 3-2 16,-6 3 0-16,-9 0-2 16,-6 4 1-16,-3 0 1 15,0 0 0-15,1 0-5 16,-1 0 5-16,2 0-12 15,-2 0 7-15,-2 0 0 16,1 0-9-16,-2 0 11 16,0 0 1-16,0 0-1 0,0 0-25 15,0 0 2-15,0 0-6 16,0 0-10-16,-2 4-15 16,-10 2-85-16,-2-2-223 15</inkml:trace>
  <inkml:trace contextRef="#ctx0" brushRef="#br0" timeOffset="-63275.23">25191 13065 245 0,'0'0'10'15,"0"0"-5"-15,0 0 40 16,0 0 20-16,0 0-22 16,0 0-14-16,-9 1 7 15,9-1-13-15,0 2-17 16,0-2-6-16,0 1 0 15,1 1 1-15,21-2 13 16,19 0 17-16,20 0-5 0,26 0 25 16,25-6-11-1,23 0-20-15,19 0-11 0,16 0-6 16,12 0 10 0,11 1-5-16,4 1 8 0,1-2-7 15,-4 0-5-15,4-5-3 16,3-1 4-16,-3-2 4 15,-3 0 2-15,-13 3 0 16,-9 3-8-16,-21 1 5 16,-19 1-4-16,-21 2-3 15,-30 1 3-15,-19 0-1 16,-25 2-3-16,-19-1 0 16,-12-1 0-16,-7 2-8 15,0-1 6-15,0 2-3 16,-16 0-19-16,-20 12-4 0,-19 5-10 15,-13 0-70-15,-13-3-62 16,-20-5-193-16</inkml:trace>
  <inkml:trace contextRef="#ctx0" brushRef="#br0" timeOffset="-62760.27">25301 13469 37 0,'0'0'252'16,"0"0"-235"-16,99-7 0 15,-47-2 66-15,15 1-19 16,12-1-2-16,15 0-17 16,12 0-30-16,13-1-13 15,14 0 14-15,12 2 33 16,12 1-37-16,5-2 2 16,6 1 1-16,8 0-1 15,1-4-7-15,0 0-3 0,-5 0 11 16,-14-1-9-1,-8 1 0-15,-16 2-6 0,-13-2 4 16,-6 1-4-16,-11 1 0 16,-9 0 2-16,-14 5-2 15,-14 0 0-15,-16 3 4 16,-15 0-6-16,-11 2 2 16,-10-2-3-16,-9 2-12 15,-6-1 9-15,0 1-11 16,0-2-2-16,0 2-23 15,0 0-2-15,-9 0-30 16,-9 0-18-16,-6 0-75 0,-6 0-16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6:13:47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17824 18658 492 0,'0'0'15'0,"0"0"36"15,0 0-2-15,0 0-27 16,0 0-22-16,0 0 0 15,0 0 0-15,-3-2 7 16,12-9 24-16,7-3-14 16,7-2 7-16,5-4-23 15,8-3 8-15,8-5-3 16,9-5-5-16,8-4 0 16,9-3-1-16,3 1 0 15,0 0 0-15,0 5-2 0,-4 4 2 16,-3 0 6-1,-4 5-6-15,-4 0-1 0,-7 3 1 16,-8 2 0-16,-7 2-12 16,-7 3-2-16,-9 5 11 15,-6 3-15-15,-7 4 5 16,-4 2-14-16,-3 1-11 16,0 0-26-16,-11 0-88 15,-12 14-56-15</inkml:trace>
  <inkml:trace contextRef="#ctx0" brushRef="#br0" timeOffset="456.64">18110 18686 375 0,'0'0'38'0,"0"0"-29"16,0 0 29-16,0 0 10 0,0 0-35 15,0 0-10-15,-6 1 48 16,14-1-11-16,1-6-10 15,2-1-5-15,5-1-2 16,4-6-1-16,10-3-5 16,5-3-9-16,4-6-3 15,8-3-2-15,3-5-1 16,9-5 3-16,8-4-4 16,2 3-1-16,2 0 0 15,-2 5-8-15,-5 7 6 16,-7 2-4-16,-8 6-13 15,-10 1-2-15,-5 3 5 16,-7 2-15-16,-5 4-11 0,-2 1-44 16,-5 1-30-1,-8 2-45-15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4:43:10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14893 6171 206 0,'0'0'63'0,"0"0"50"16,0 0-99-16,0 0 14 16,0 0 31-16,0 0 2 15,0 0-11-15,0-77-19 0,0 65 3 16,0-3 1-1,0 3-12-15,0-1 2 0,-1 2 1 16,-9 1-3-16,-1 0-6 16,-3 5-9-16,-3 2-7 15,-4 3 10-15,1 0-1 16,-2 17-10-16,0 6 2 16,5 7-4-16,1 3 6 15,7-1-6-15,4-1 2 16,5-2-4-16,2 1 3 15,13-4 0-15,6-3-4 16,1-3 4-16,-4-3 0 16,3-1 1-16,-3-2-1 15,0-1 0-15,-6-1-4 16,-2 1 3-16,-8 0-6 16,-2 1-9-16,0 3 5 0,-2 1 12 15,-10 4 3-15,3-2-2 16,-1 3 6-16,0-1-6 15,2-1 0-15,4 1 0 16,4-1-1-16,0 1-6 16,3-3 6-16,13-1-1 15,0 2-4-15,5-2 5 16,-1 3-4-16,2-2-8 16,-1-1 5-16,-1-1-9 15,-3 0-9-15,-3-3 16 16,-4 1 0-16,-9 0-21 0,-1 2 18 15,0 3 6 1,-9 3 6-16,-4-2 2 0,0-2 0 16,-2-2 6-16,1 5 1 15,0-1-5-15,3 0-1 16,2-5 3-16,0-1-5 16,5 4 1-16,-1 0-2 15,4 6 3-15,-1 3-3 16,1 4 0-16,-1 5 3 15,1 1-3-15,-2-4 1 16,3-3-2-16,0-5 0 16,0-3 0-16,9-5-8 15,16-6 2-15,9-3 2 16,8-9-1-16,10 0 9 16,7-9-8-16,9-7 3 0,8-3-37 15,2 0-59 1,5-1-179-16</inkml:trace>
  <inkml:trace contextRef="#ctx0" brushRef="#br0" timeOffset="1469.34">19700 5915 34 0,'0'0'199'0,"0"0"-149"16,0 0 31-16,0 0-8 15,0 0 19-15,0 0-36 16,-1-24-3-16,-2 19-13 15,-1 1 11-15,2 2-30 0,2 0 2 16,0 2-23 0,0-3-5-16,0 0 5 0,0 3 0 15,0-2-3-15,0 2-9 16,0 0 11-16,9 0-7 16,5 4 8-16,3 10 0 15,2 5 1-15,-2 2-1 16,-2 0-1-16,-1 2-5 15,-4 1 12-15,-5-3-12 16,-4 3 6-16,-1 1-6 16,-3 1 6-16,-12 4 0 15,-6 1 1-15,2-2 0 16,5-2 6-16,5-2 0 0,6-2-7 16,3-3 0-1,0 0 0-15,0-1-4 0,12-4 4 16,8 0-8-16,2-2 1 15,4-3 7-15,-1-1 3 16,-1-1-3-16,-6-1 7 16,-3 0-6-16,-5 0-1 15,-4-1-3-15,-4 0-12 16,-2 1-10-16,0 3 5 16,0 6 15-16,-9-1-26 15,0 2 31-15,2 0 0 16,3 1 2-16,3 4-2 0,1-2 0 15,0 3 2 1,0 0-2-16,0-2-3 0,0-2 2 16,0-2-1-16,7 5 2 15,4 3 2-15,5 2-1 16,2 4 0-16,3 3 0 16,-2 1-1-16,2 0 0 15,-2-4 0-15,-3-7-26 16,-3-5-6-16,-4-5 13 15,-6-4 7-15,-3-3-29 16,0 0-10-16,-14-1 41 16,-13-3 10-16,-11 3 7 15,-4 0-7-15,-6-1-7 16,-6 1-6-16,-7 2-21 16,-8 1-179-16</inkml:trace>
  <inkml:trace contextRef="#ctx0" brushRef="#br0" timeOffset="2470.96">15516 6634 515 0,'0'0'0'0,"0"0"0"0,0 0-6 16,0 0-16-16,0 0 22 16,0 0 15-16,0 54 14 15,0-23-20-15,6 0 4 16,-2-3-1-16,-2-4-5 16,-2-4 4-16,0-7 12 15,0-6-11-15,0-2 0 16,0-4-4-16,0-1 7 15,0 0 19-15,-3-12 12 16,-2-13-46-16,5-12 6 16,0-9-3-16,0-8 3 15,12-6 0-15,9-2-5 0,6 2 0 16,-2 4-2 0,-1 11 4-16,-1 7-3 0,-3 9 2 15,-4 9-2-15,-6 10-3 16,-6 8-8-16,-1 2 11 15,0 0-1-15,3 0-7 16,0 0 4-16,1 11 2 16,1 6-8-16,-3 5 10 15,-2 3 0-15,-2 7 0 16,-1 5 1-16,0-1 1 16,-3 3 0-16,-4 0 9 15,2-4-7-15,3-5-1 16,2-4-3-16,0-8-3 15,0-4 3-15,3-3 0 0,4-5 0 16,-1-2-1 0,0-1-10-16,-3-3-19 0,1 1 2 15,-3 5-16-15,-1 3-39 16,0 5-87-16,-11 0-56 16</inkml:trace>
  <inkml:trace contextRef="#ctx0" brushRef="#br0" timeOffset="2768.97">15444 6673 439 0,'0'0'129'16,"0"0"-129"-16,0 0-15 16,0 0 15-16,0 0 17 15,0 0 16-15,98-44-16 16,-66 34-10-16,-1 0-7 16,-1-1 0-16,0-2-5 15,-9 0 5-15,-2 4-21 16,-5 2-48-16,-4 5-93 0,-4 2-127 15</inkml:trace>
  <inkml:trace contextRef="#ctx0" brushRef="#br0" timeOffset="3605.24">15909 6509 369 0,'0'0'8'16,"0"0"49"-16,0 0-30 15,0 0 32-15,0 0-28 16,0 0-15-16,-19-41-13 0,19 33 3 16,3-2-6-16,13 2 1 15,3 0 17-15,7 2-4 16,6 6 2-16,4 0-13 15,4 1 0-15,-3 17 0 16,-4 4-3-16,-9 6-4 16,-9 0-6-16,-9-1 8 15,-6-1 2-15,0-6-1 16,-14-4 2-16,-7-5 6 16,3-5-1-16,-4-5 2 15,3-1-4-15,2 0 16 16,1-5-16-16,5-13 3 0,4-3-6 15,7-3 1-15,0-1-4 16,9-1 1-16,13 4 0 16,4 4-5-16,4 6 10 15,-2 7-8-15,-3 5 4 16,-7 0-12-16,-7 0-80 16,-8 10-82-16,-3-4-122 15</inkml:trace>
  <inkml:trace contextRef="#ctx0" brushRef="#br0" timeOffset="3977.17">16301 6413 401 0,'0'0'3'0,"0"0"12"16,0 0 57-16,0 0-44 0,0 0-5 15,0 0-10-15,-57 53 5 16,46-31-15-16,5-1 9 15,5-8-11-15,1-4 0 16,0-4 2-16,0-3-3 16,12-2-4-16,4 0 4 15,2 0 5-15,3-13-2 16,-2-3 3-16,-2-2 8 16,-2 2-4-16,-6 5-8 15,-3 6 10-15,-3 3-12 16,0 2-2-16,0 0-17 15,4 2 9-15,-1 11 2 0,3 1 3 16,0 3 5-16,1 1 7 16,4-3 2-16,2-4-9 15,2-4-26-15,6-7-41 16,4 0-68-16,1-4-183 16</inkml:trace>
  <inkml:trace contextRef="#ctx0" brushRef="#br0" timeOffset="4325.14">16626 6379 353 0,'0'0'18'0,"0"0"-11"15,0 0 2-15,0 0 1 16,0 0 16-16,-85 93-3 16,77-60-19-16,7-4-1 0,1-7-3 15,0-6-6-15,6-6-2 16,4-4-17-16,3-6 0 15,1 0 24-15,4-13-9 16,-2-15 19-16,4-6-9 16,-8-7 0-16,-1-5 0 15,-4-2 9-15,-4-6-7 16,-3 2 0-16,0 4-2 16,0 13 4-16,0 12 18 15,0 16 26-15,0 7 17 16,0 0-65-16,0 26-7 0,7 11 7 15,5 12 23 1,-2 4 5-16,4 0-26 0,4-4-1 16,-1-3-1-1,-1-7-50-15,1-11-129 0</inkml:trace>
  <inkml:trace contextRef="#ctx0" brushRef="#br0" timeOffset="4532.42">17049 6432 532 0,'0'0'2'15,"0"0"-2"-15,0 0 18 16,0 0-12-16,41 74-12 0,-41-41 6 16,0 2 0-16,-2 0 0 15,-17-5 0-15,2-8-40 16,1-5-14-16,9-9 20 15,7-8-105-15,0 0-72 16</inkml:trace>
  <inkml:trace contextRef="#ctx0" brushRef="#br0" timeOffset="4939.41">17436 6178 491 0,'0'0'0'0,"0"0"3"0,0 0 28 16,0 0-25-16,0 0-6 16,-103-46 0-16,68 55 7 15,6 9 3-15,0 2 12 16,9 4-19-16,6 1-2 16,7 0 13-16,7-3-13 15,0 0 2-15,15-3-3 16,8-1-3-16,3-2 0 15,1 0 4-15,0-5-1 16,-4-2 0-16,-5 2 7 16,-7-2-7-16,-5 1-6 15,-6 2-34-15,0-4 33 16,-11 3 7-16,-11-2 6 16,-6-2 1-16,-4-2 6 15,-2-4 7-15,4-1-4 0,3 0 3 16,8 0-5-16,5 0-8 15,8 0-3-15,5 0 2 16,1 0-5-16,0 0-33 16,9-9-102-16,12-5-115 15</inkml:trace>
  <inkml:trace contextRef="#ctx0" brushRef="#br0" timeOffset="5154.76">17499 6309 552 0,'0'0'23'16,"0"0"-19"-16,0 0-4 16,0 0 6-16,0 0 4 15,0 0 9-15,55 76-12 16,-43-54 1-16,-1 0-5 16,-3-4 2-16,-2-4-5 15,-3-3 1-15,-3-4-2 16,0-1-28-16,0-2-34 15,-7-4-119-15,-17 0-162 16</inkml:trace>
  <inkml:trace contextRef="#ctx0" brushRef="#br0" timeOffset="5306.25">17469 6145 565 0,'0'0'8'0,"0"0"-16"0,0 0-105 0,0 0 89 16,0 0-23-16,0 0-205 15</inkml:trace>
  <inkml:trace contextRef="#ctx0" brushRef="#br0" timeOffset="5856.81">17610 5984 599 0,'0'0'0'0,"0"0"-3"15,0 0 3-15,29 79 7 16,-20-36 28-16,-2 6-6 16,2 5 5-16,-1 6-20 15,-2-1 0-15,-2-2-12 16,-1-8-2-16,2-14 2 15,-1-6-2-15,0-11 5 16,-1-6-2-16,-3-6-4 16,0-4 2-16,2 0 5 15,-2-2-6-15,0 0 1 16,1-3 0-16,-1-15 6 0,0-2-1 16,0-5 0-1,0 0 2-15,0 2-5 0,0 3-3 16,5 4-6-16,1 3-4 15,7 5 7-15,4-2-11 16,10 4 14-16,5 2 9 16,3 4 0-16,-1 0-8 15,-5 0-1-15,-7 14-11 16,-10 4-5-16,-5 2-12 16,-7 0 12-16,0 0 9 15,-6-3 5-15,-7-4-20 16,-5-1 2-16,-2-5 20 0,0 0 6 15,-3-3 2-15,7 0-3 16,1-4-3-16,6 0 3 16,3 0 1-16,1 0-6 15,2 0-10-15,3-6-41 16,0-6-123-16,0-5-188 16</inkml:trace>
  <inkml:trace contextRef="#ctx0" brushRef="#br0" timeOffset="6088.47">17961 6285 581 0,'0'0'11'0,"0"0"-6"16,0 0-3-16,0 0 0 0,0 0 17 15,0 0 7-15,46 72-12 16,-37-48-8-16,-1-2-6 15,-4 1 3-15,-1-5-3 16,0-1-2-16,0-5 1 16,-2-3 0-16,-1-2-23 15,0-1-45-15,0-4-51 16,-1-2-125-16</inkml:trace>
  <inkml:trace contextRef="#ctx0" brushRef="#br0" timeOffset="6290.87">17883 6086 572 0,'0'0'0'16,"0"0"-5"-16,0 0 3 15,0 0-10-15,0 0 24 16,0 0-15-16,48-25 3 15,-46 33-3-15,-2 7-96 16,0-3-132-16</inkml:trace>
  <inkml:trace contextRef="#ctx0" brushRef="#br0" timeOffset="6842.5">18270 6204 285 0,'0'0'167'0,"0"0"-107"16,0 0 27-16,0 0-41 16,0 0-13-16,0 0 1 15,-14-2-9-15,14 2-17 16,-1 0-8-16,-1 4-11 0,-1 15 11 15,-1 9 0 1,1 3 6-16,2-1 4 0,1 3-10 16,0-3 0-1,0-4 3-15,0-3-3 0,1-7-1 16,8-2-3-16,0-7-14 16,0-4 14-16,4-3 1 15,1 0 6-15,3-2 9 16,2-14-11-16,3-3 1 15,-1-6 17-15,-3-1-6 16,-2-2-9-16,-4-2 0 16,-4 4 2-16,-3 4 0 15,-5 4 1-15,0 2 10 16,0 3-12-16,0 4 3 16,0 2 5-16,0 4-13 0,-1 3-7 15,1 0 6-15,0 0 1 16,0 7 0-16,0 12-8 15,0 8 8-15,0 2 2 16,0-4-1-16,3-2-1 16,7 1 4-16,4-5-4 15,4 1-8-15,4-3-24 16,1-3-58-16,4-5-99 16</inkml:trace>
  <inkml:trace contextRef="#ctx0" brushRef="#br0" timeOffset="7616.62">18895 6326 324 0,'0'0'44'0,"0"0"21"16,0 0-36 0,0 0-10-16,0 0 8 0,0 0-23 15,27 18 23-15,-12 4-13 16,-3 4-4-16,-2 5-8 15,-4 3 1-15,-6 4 4 16,0-1-1-16,-3 0-6 16,-18-1 8-16,-6-3-7 15,-8-3 1-15,-13 2-1 16,-9-1-1-16,-17-1-51 16,-13 1-4-16,-10-5-115 15,-9-3-147-15</inkml:trace>
  <inkml:trace contextRef="#ctx0" brushRef="#br0" timeOffset="15155.67">17449 6932 296 0,'0'0'273'0,"0"0"-255"16,0 0 3-16,0 0 14 15,0 0 18-15,0 0 15 16,0 0-6-16,14-71-35 15,-14 55 0-15,0-2 3 16,-6-5-12-16,-3 3-17 0,-3 3 16 16,1 3-17-16,1 5-8 15,3 4 2-15,1 1 5 16,-2 4-3-16,-2 0 4 16,-1 0-2-16,-2 7-25 15,-5 11 27-15,0 6 7 16,-1 3-3-16,1 0 4 15,7 0-6-15,4 2-2 16,5 1 1-16,2 5 0 16,0 0-1-16,5 5 1 15,8-2 1-15,3 1-2 16,1-3 0-16,-2-4 0 0,-2-2 0 16,1-9 3-16,-4-1-9 15,-2-3 13 1,-5-3-14-16,-3-1-28 15,0-2-84-15,-9-5-23 0,-13-2-201 16</inkml:trace>
  <inkml:trace contextRef="#ctx0" brushRef="#br0" timeOffset="15315.92">17291 7169 502 0,'0'0'10'16,"0"0"-9"-16,0 0 22 15,0 0 14-15,101-40-4 0,-72 35-23 16,-2 3-10-16,-3-3-44 16,-5 1-186-16</inkml:trace>
  <inkml:trace contextRef="#ctx0" brushRef="#br0" timeOffset="15655.12">17613 6928 447 0,'0'0'1'16,"0"0"11"-16,0 0 3 15,-85 74 35-15,70-45-8 16,7-1-23-16,8-9-17 16,0-5-2-16,0-9-3 0,8-5-9 15,6 0 12 1,4-4 15-16,1-14 0 0,1-6-5 15,-7-2 6-15,0 4-11 16,-4 5-2-16,-2 8-3 16,-3 6 4-16,0 3-8 15,1 0-6-15,1 17 7 16,3 6 3-16,1 4 20 16,-1-1-13-16,3-4 1 15,3-4-8-15,-2-5-1 16,4-4-8-16,-1-7-16 15,0-2-123-15</inkml:trace>
  <inkml:trace contextRef="#ctx0" brushRef="#br0" timeOffset="16154.94">17902 6797 559 0,'0'0'1'0,"0"0"6"15,0 0-2-15,0 0 6 16,-80 82 2-16,76-59-10 16,4-6-3-16,0-4-3 15,0-6-6-15,6-4-22 16,3-3 2-16,3 0 22 0,3-13 7 16,-2-3 8-1,0-1 5-15,-7 3 7 0,-1 5-4 16,-5 5 38-16,0 4 4 15,0 0-13-15,0 0-45 16,0 0-1-16,0 11 1 16,3 7 3-16,5 6 14 15,3 3-9-15,3 3-1 16,2 1 2-16,-2 3-7 16,-3 0 0-16,-5 1-2 15,-4-1-8-15,-2-3 7 16,0-3-3-16,-13-2 4 15,-7-6 0-15,-1-6 10 16,1-5-7-16,4-5 1 16,-1-4 2-16,5 0 0 0,2-2 2 15,2-15-8 1,6-5-2-16,2-3 0 0,0-2 1 16,12 0 1-16,8-3-2 15,7 0 6-15,5 3-12 16,1 5 5-16,-1 7-17 15,-7 5-69-15,-9 2-92 16</inkml:trace>
  <inkml:trace contextRef="#ctx0" brushRef="#br0" timeOffset="16522.57">18080 6906 552 0,'0'0'13'0,"0"0"-11"15,0 0 35-15,0 0-11 16,-80 97-11-16,77-70-3 16,3-2-2-16,0-3-6 15,7-7-4-15,7-7-1 16,3-4-9-16,3-4 10 16,7 0 6-16,-2-18 22 15,-1-5-18-15,-6-4 25 16,-8 1-9-16,-2 1 5 15,-5 3-11-15,-2 7 4 16,-1 8 4-16,0 2 7 0,0 5-6 16,0 0-29-1,0 6-20-15,0 15 20 0,0 7 4 16,0 3 1-16,0 0-2 16,3-5 0-16,7-2-2 15,1-3 0-15,0-9-2 16,-1 1-37-16,1-6-67 15,-4-7-30-15,-1 0-277 16</inkml:trace>
  <inkml:trace contextRef="#ctx0" brushRef="#br0" timeOffset="16836.84">18352 6936 366 0,'0'0'8'0,"0"0"63"15,0 0-7-15,0 0-21 16,95 45-9-16,-75-29-5 16,-7 0-13-16,-2-1-16 15,-4-5-1-15,-6-3-2 16,-1-2-8-16,0-4 10 16,0-1 1-16,0 0 2 15,0 0 47-15,0-11 17 16,-7-5-48-16,4-5-15 15,2 0-3-15,1 4 9 16,0 3-9-16,0 2-4 16,0 5 2-16,10 0 2 0,2 1-11 15,4 3-53-15,1-3-34 16,1 2-165-16</inkml:trace>
  <inkml:trace contextRef="#ctx0" brushRef="#br0" timeOffset="17184.84">18667 6878 199 0,'0'0'306'0,"0"0"-305"15,0 0 1-15,0 0 4 16,0 0 41-16,-75 97-5 16,66-69-36-16,8-3-5 15,1-2-1-15,0-7 0 0,0-6-3 16,8-8-11-16,5-2 14 15,4 0 4-15,1-14 8 16,0-6-11-16,-3-1 16 16,-2-4 4-16,-3 4-21 15,-1 4 2-15,-5 7 3 16,0 6 2-16,-4 4-7 16,2 0-16-16,-2 12 1 15,3 10 15-15,3 6 24 16,0-2-20-16,5 2 7 15,3-7-11-15,1-8-10 16,5-7-47-16,3-6-88 16,4-9-158-16</inkml:trace>
  <inkml:trace contextRef="#ctx0" brushRef="#br0" timeOffset="17510.22">18992 6861 434 0,'0'0'3'0,"0"0"66"15,0 0-31-15,0 0-26 16,0 0 19-16,0 0-17 16,-63 25-8-16,62-13 1 15,1 3-5-15,0-3-2 16,0-1-5-16,10 0 1 0,5-1 4 16,3-2 3-16,6 2-3 15,3-1-6-15,1 0 6 16,-2 2 0-16,-4 1-5 15,-7 0-7-15,-9 1-14 16,-5 1-3-16,-1-2-9 16,-1 0 38-16,-19-2 0 15,-5 0 38-15,-5-2-12 16,-4-1 5-16,-2-2-16 16,-3 0-9-16,-1-1-1 15,0-2-5-15,-1-2-9 16,1 0-124-16,3-1-299 15</inkml:trace>
  <inkml:trace contextRef="#ctx0" brushRef="#br0" timeOffset="41760.76">10815 8616 189 0,'0'0'256'16,"0"0"-256"-16,0 0 0 15,0 0 8-15,0 0 11 0,0 0-16 16,0 0-3 0,0 0 17-16,-41 0 11 0,40 0 15 15,1 0-18-15,0 0 0 16,0 0-7-16,0-2-18 16,12-3-9-16,32-8 9 15,30-8 7-15,27-13-1 16,25-8 1-16,11-6-7 15,3 1 0-15,3-1 3 16,-1 2 5-16,-9 2-5 16,-11 2-3-16,-14 6-3 15,-23 5 1-15,-20 10-6 16,-19 7-12-16,-19 7-16 16,-18 3-27-16,-9 4-15 0,-3 0-55 15,-22 2 72-15,-11 13 6 16,-10 4-38-16</inkml:trace>
  <inkml:trace contextRef="#ctx0" brushRef="#br0" timeOffset="42185.13">10779 8864 298 0,'0'0'0'0,"0"0"-46"16,0 0 35-16,0 0 11 16,0 0 33-16,0 0 45 15,56 10-1-15,-21-24-21 16,18-4-32-16,19-9-4 15,19-6-11-15,14-6 8 16,14-3-10-16,8-6-2 16,7-1-2-16,2 2-3 15,-5 3 4-15,-8 7-6 16,-16 8 4-16,-22 4 0 0,-23 10-2 16,-20 5-2-1,-19 6 2-15,-14 3 0 0,-8 1-19 16,-1 0-18-16,0 0 37 15,0 0 2-15,0 0-2 16,0 0-40-16,-3 1-52 16,-6 6-47-16,-1-3-1 15</inkml:trace>
  <inkml:trace contextRef="#ctx0" brushRef="#br0" timeOffset="49540.05">13251 4553 470 0,'0'0'0'16,"0"0"10"-16,0 0-10 16,0 0 32-16,0 0-3 0,0 0-7 15,0 0 11 1,0 0-23-16,-6-25 2 0,6 25 6 15,-1 0-12-15,-1-3 7 16,-1 3-8-16,0-2-1 16,-2 2-4-16,-3 0-8 15,-4 0 8-15,-6 0 1 16,-3 0 1-16,-3 0 6 16,-3 6-8-16,-4 1 2 15,-2 2-5-15,-1 0 7 16,2 3-8-16,1 1 7 15,3 0-7-15,2 5 6 16,3 0-2-16,3 3 2 16,-1 5 2-16,2 3-4 0,4 3 0 15,-1 3-3-15,-1-2 7 16,2-1-3-16,0-1-1 16,2 3 2-16,1 1-2 15,1 7 0-15,0 5 1 16,2 2-1-16,-1 3 1 15,2 3-1-15,0 0 0 16,-1 1-2-16,3 0 2 16,-1-4 1-16,4-4 0 15,3-3-1-15,0-3-1 16,0-4 1-16,7-4 0 16,10-5-3-16,8-1-2 15,6-3-1-15,7-4 1 0,3 3 10 16,0-5-10-16,-2-2-1 15,-4-2-53-15,0-3-30 16,-4-6-107-16</inkml:trace>
  <inkml:trace contextRef="#ctx0" brushRef="#br0" timeOffset="50322.69">15750 4539 134 0,'0'0'20'0,"0"0"-17"16,0 0-3-16,87 65 10 16,-74-35 33-16,-6 5-17 15,-1 7 39-15,-4 6-32 16,-2 4 21-16,0 7-29 16,0 5-11-16,0 5-5 15,-6 6 14-15,-5 3-15 0,-2 2 10 16,1 2-8-1,0 0-10-15,2-3 8 0,-2 1-8 16,-2-5-1-16,-2 2-1 16,-3 3-28-16,-8-3-18 15,-12-2-51-15,-16-9-107 16</inkml:trace>
  <inkml:trace contextRef="#ctx0" brushRef="#br0" timeOffset="52228.37">6394 9904 194 0,'0'0'23'0,"0"0"10"16,0 0 36-1,0 0-12-15,0 0 0 0,0 0-30 16,-21-18 1-16,9 16-20 16,3 0 17-16,0-1-22 15,0 2 20-15,-1 1-12 16,1 0-10-16,3 0 5 15,-2 0-5-15,1 0-1 16,1 0 0-16,-1 1 0 16,-4 6 2-16,1 4-1 15,-4 6-1-15,0 7 1 16,0 7 1-16,1 9-2 16,4 8 1-16,3 8 0 15,4 5 0-15,2 2 0 16,0 1-2-16,5-2 2 0,12-1-1 15,10 1 0-15,6-5 10 16,12-1-6-16,15-8-4 16,7-8-2-16,7-3 0 15,1-8 4-15,8-4-2 16,-2-7 0-16,-2-5-54 16,-4-12-63-16,-5-1-101 15</inkml:trace>
  <inkml:trace contextRef="#ctx0" brushRef="#br0" timeOffset="53633.04">10798 9613 283 0,'0'0'15'15,"0"0"-8"-15,0 0 18 16,0 0 3-16,0 0 20 16,0 0-6-16,0 0-11 15,-7-6-5-15,7 6-26 0,0 0 2 16,0 0-2-16,0 0 0 15,0 0 0-15,10 4 5 16,2 6-2-16,3 2-3 16,0 4 0-16,4 3 11 15,1 0 10-15,4 4-8 16,-2 0-1-16,5 1-2 16,-6 1-5-16,0-1-3 15,-5 4 2-15,-4 3-3 16,-6 4 1-16,-3 3 1 15,-3 2-3-15,0 0 7 16,0-1-4-16,5-1 1 0,3-1-3 16,3-2-1-16,1-1 0 15,3-3 0-15,-3-1 2 16,-2-1 0-16,-6-2 0 16,1 2-2-16,1 4 0 15,-4-1 1-15,1 2-1 16,-3 0 4-16,0 4-4 15,0 0 0-15,0 2-7 16,-11-4 6-16,-4-1 2 16,0-6-1-16,-4 1 2 15,1 1-2-15,-1-4-10 16,-4 3 10-16,-2 0 0 16,-7 1 0-16,-9 3-3 15,-9 1-23-15,-8 0-70 16,-13 0-36-16,-18-3-117 0</inkml:trace>
  <inkml:trace contextRef="#ctx0" brushRef="#br0" timeOffset="89416.93">19986 13711 452 0,'0'0'3'16,"0"0"8"-16,0 0-11 15,0 0 65-15,0 0 0 16,0 0-8-16,0 0 7 16,0 0-13-16,13-56-18 15,-13 53 11-15,0 1-17 16,0-1-8-16,-1 0 10 0,1 2-16 16,0 1-13-16,0 0-3 15,0 0-7-15,0 4 3 16,0 26 7-16,0 9-1 15,1 11-1-15,2 6 2 16,1-4 0-16,-1-7 0 16,0-9 0-16,0-4 1 15,0-7-1-15,-1-1 1 16,-2-2-1-16,0-6-7 16,0-4 4-16,0-5 3 15,0-4 1-15,0-3-1 16,0 0 0-16,0 0-4 0,3-9 4 15,3-8-2-15,3-7-3 16,0-4 3-16,-2 0 1 16,-2-1 1-16,-4 1 0 15,1 0 2-15,-2 1-2 16,0 1 0-16,0 0 0 16,0-1 0-16,0 0-3 15,0-1-6-15,8 0 3 16,5 1-1-16,4 2 5 15,5-2 2-15,1 1-1 16,3 4 2-16,0 5-2 16,0 4-1-16,-8 6 2 15,-2 6-4-15,-5 1-3 16,-4 0-1-16,2 0 2 16,-2 15-6-16,1 6 7 0,1 2 0 15,3 0 3-15,-2-3 2 16,1 0 2-16,1 0-2 15,0 3-1-15,-1 2 0 16,-2 6 0-16,-1 5-1 16,-3 3-6-16,-2 3-2 15,-2-1 7-15,-1 0-9 16,0-4-6-16,0-4-10 16,0-3 12-16,0-4-12 15,0-7-12-15,0-5 24 16,0-5-5-16,-1-3-3 15,-4-2-45-15,-1-3-20 0,-5-1-171 16</inkml:trace>
  <inkml:trace contextRef="#ctx0" brushRef="#br0" timeOffset="89696.31">19960 14072 460 0,'0'0'0'16,"0"0"-20"-16,0 0 20 0,0 0 7 16,82-60 55-16,-55 49-29 15,1-1-3-15,10-2-2 16,5 3-17-16,8-3 6 15,4 0-15-15,-1-3-2 16,-2 3-1-16,-6 0-17 16,-10 6-27-16,-15 0-62 15,-8 1-103-15</inkml:trace>
  <inkml:trace contextRef="#ctx0" brushRef="#br0" timeOffset="90857.33">20362 13445 235 0,'0'0'3'15,"0"0"-3"-15,0 0 16 16,0 0 13-16,0 0 31 16,0 0 20-16,-78-54-53 0,62 52-16 15,-4 2 10-15,-4 0-17 16,-1 0-7-16,-3 0 6 15,-2 4-1-15,0 4 10 16,-1 3-10-16,-1 4-2 16,1-1 5-16,0 5-5 15,-2-1 0-15,3 2 0 16,2-2 0-16,1 2 9 16,2-1-9-16,2 1-8 15,1 1 8-15,1-1 6 16,6 3 2-16,3-1 5 15,4 1 5-15,2 9-10 16,2 4 14-16,2 7-3 0,1 6 2 16,1-2-2-1,0-1-11-15,1-5 8 0,8-3-10 16,1-5-4-16,0 1-1 16,-3-3 2-16,2-2 4 15,0 0 0-15,5 1 1 16,1-4-1-16,2-1-6 15,0-1 2-15,2 1 1 16,-1-2-1-16,2 1 0 16,0-2 0-16,3-2 0 15,-2-1-1-15,3-3-2 16,1-3 0-16,2-5 0 0,-1 0 0 16,4-5 0-1,2-3 1-15,1 0 0 0,4 0 1 16,2-1-2-16,4-9 4 15,-3 0-4-15,2-3 0 16,1-1-3-16,-4 0-6 16,3-2-6-16,1 0 11 15,0-1-12-15,-1 0 11 16,0-2-5-16,-8 1 8 16,-4-3 1-16,-6 4 0 15,-4-3-3-15,-7 0 4 16,-3-1 0-16,-2-1 3 0,-1 0-7 15,-2-1 5-15,-2-3-5 16,-2-1-8-16,-1 0 7 16,0-2-5-16,0 1 2 15,0-4 7-15,-3 4-9 16,-6-3 10-16,0 3 8 16,0 1-6-16,0 2 6 15,-2 1-7-15,0-2-1 16,2 4 3-16,-3-1-3 15,3 1 2-15,-3-1-4 16,-3 1 2-16,0-1-2 16,-4-1 1-16,-5 0-4 15,0 0 3-15,0 3-3 16,-3 4-4-16,-1 4 8 16,-3 4-6-16,-5 3 3 0,-6 1 4 15,-6 4-1-15,-7 1 1 16,-4 0-3-16,-4 0 3 15,2 0 1-15,6 0 1 16,8 0-2-16,9 0 5 16,8 0 3-16,7 0-2 15,4 0-4-15,5 7-2 16,-2 4-10-16,-1 3-26 16,-3 3-48-16,-6 0-168 15</inkml:trace>
  <inkml:trace contextRef="#ctx0" brushRef="#br0" timeOffset="93058.55">20023 14064 89 0,'0'0'62'16,"0"0"-47"-1,0 0 4-15,0 0 20 0,0 0 23 16,0 0-24-16,0 0 40 15,-5-17-66-15,4 16 19 16,1-2-10-16,-2 3-8 16,2-2-3-16,0 0 0 15,0-1-2-15,0-1-8 16,0-1-7-16,0-1 2 16,0 0 5-16,0 0-13 15,0 2 1-15,0 1 10 16,0 0 2-16,0 1 8 15,0-1 1-15,0 0-6 0,0 1 4 16,0-2 5-16,0 4-8 16,0-1-4-16,0 1 0 15,0 0-5-15,0 0 1 16,0 0-3-16,0 0-1 16,0 0 4-16,0 7 1 15,0 10 3-15,-1 2 5 16,1 1-5-16,-2 3 0 15,2 0 0-15,0-2 0 16,0-2-2-16,0-3 2 16,0-1 3-16,0-5-3 15,0 0 0-15,0 2 0 16,0-1 0-16,0 0 2 16,0 2-2-16,0-3 0 15,0 0 0-15,2-2-1 0,-1-1 1 16,2-1-8-16,2-2 2 15,0-2-17-15,-1 0-3 16,3-2-19-16,-1 0-2 16,2 0-35-16,-4 0-56 15</inkml:trace>
  <inkml:trace contextRef="#ctx0" brushRef="#br0" timeOffset="128377.61">17636 6654 79 0,'0'0'2'16,"0"0"-1"-16,0 0 4 15,0 0 5-15,0 0 0 16,0 0-3-16,0 0 3 16,-10-10 0-16,8 8-7 15,-1 1-3-15,0 1 4 0,-2-2 10 16,-2 2 6 0,-5 0-20-16,-3 0 5 0,-3 0-1 15,-1 0-4-15,-1 0 3 16,0 3 1-16,1-1-2 15,0 2-2-15,0 1 1 16,2-1 0-16,-2 2 2 16,4-1-1-16,-1 1-2 15,4 1 1-15,-1 0-1 16,-1 2 4-16,2 1-3 16,-3 0 1-16,1 0-2 15,0 1 0-15,-1-2 8 16,-3 4-7-16,1 0 6 15,-2 2-1-15,1 3 0 16,0-1 3-16,0 2-9 0,0-1 5 16,-1 2-3-16,1-3 0 15,5 0-2-15,2-2 0 16,3 0-2-16,4 0-3 16,3 0 3-16,1 2 2 15,0 2 2-15,0 5 5 16,0-1-1-16,0 2-6 15,1 2 0-15,7 0 3 16,-2 0 2-16,1-1-3 16,-1 0-2-16,3-5 0 0,0-1 1 15,0-2-1 1,-1 0 0-16,0-1-2 0,0-1 2 16,-1 0 4-16,1-3-4 15,2 0-4-15,2 1 4 16,4 0 0-16,3 1 1 15,1-1 4-15,4 1-5 16,0 0 0-16,0 0 0 16,0-2 0-16,0 1 5 15,0-2-9-15,0-1 5 16,-1-1-1-16,0-1 4 16,-2 0-4-16,0-3-1 15,2-3 1-15,3-2 3 16,2-1 0-16,5 0-3 15,1 0 0-15,4 0 0 0,0 0 15 16,4 0-7-16,-2-1-3 16,-1-2-5-16,-1-1 0 15,-3 0 0-15,1 1-3 16,0-1 6-16,4 1-3 16,5 0 7-16,0 0-1 15,1-1 1-15,-1 1-4 16,-5 0-4-16,-1 0 1 15,-3-2 0-15,-5 1 4 16,-1-2-2-16,-2 2-4 16,-4-2-1-16,3 1 3 15,-2 0 0-15,5-2 7 0,1 2-6 16,4-3-1 0,2 3-3-16,0-1 3 0,1 0 0 15,0 3 1-15,0-2 0 16,0 0-1-16,-3 1 0 15,-2-2-2-15,-5 0 2 16,-5 2 2-16,-3-2-1 16,-4 2-1-16,0-2 0 15,-2 1-1-15,0-1 2 16,4 0 3-16,0 0-3 16,1-2 14-16,5 1-9 15,-1 0-5-15,2-1 3 16,3-1-3-16,2 2-2 0,1 0 2 15,-1 1-1 1,-3 1 7-16,-8 0-10 0,-5-1 6 16,-4 0-2-16,0-3 3 15,1-1 21-15,0-1-16 16,-1 0 2-16,-1-1-5 16,0 2-1-16,4-5-5 15,1 1 2-15,2-1-3 16,2-1 1-16,-2 1-3 15,-4 0 0-15,-4 1 3 16,-5 0 0-16,-3 1-1 16,0-3 1-16,-6-2-4 0,-8 2 4 15,-3-3 4-15,0 1 3 16,-2 1-7-16,2 1 0 16,2-2 4-16,3 3 9 15,1-1-10-15,2 1 0 16,1-1-3-16,0 3 0 15,1-1 0-15,0 3 1 16,-2-1 2-16,-4 0-3 16,-3 0 0-16,-3 0-5 15,-6 3 3-15,-1-1-3 16,-2 2 2-16,-4-3 1 16,1 2 2-16,0-1 5 15,1 0-5-15,0 1 0 16,-1 1 0-16,-2-2 0 15,-4 2 0-15,-2-1-2 0,0 1-3 16,-1 2-1-16,-2 0 3 16,2-1-3-16,-1 1-10 15,-2 0 13-15,2 1 2 16,0 1-1-16,1-1-2 16,7-1 4-16,3 0 0 15,4 0 0-15,3-1-4 16,-2 2 4-16,-1 2 0 15,0 0 0-15,-1 1-1 16,-1-2 1-16,-2 3 5 16,-3 1-5-16,-2 0 0 15,-2 0-6-15,0 0 0 16,-3 0 0-16,-2 0 6 0,0 0 1 16,-3 0 6-16,2 0-7 15,-2 0 5-15,3 0-5 16,2 0-7-16,2 3 7 15,5 1 2-15,1 2-2 16,8 0 0-16,2 0 3 16,1 1-3-16,3 0-2 15,-3 0 2-15,-1 2 0 16,1-1-4-16,-3 1 4 16,0-1 3-16,-3 2-3 15,1-1 1-15,-1 1-4 16,1-1 10-16,1 1-11 15,0-1 6-15,1-3-2 16,2 3 2-16,3-1-1 0,5 0-2 16,2-1 0-16,5-2 1 15,4-3-6-15,2 2 5 16,1-2-10-16,0 0-18 16,0 1-20-16,0 0-12 15,0 0-3-15,0 0-4 16,0 1 11-16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8T05:43:24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25139 1657 85 0,'0'0'9'0,"0"0"26"0,0 0 43 16,0 0-12-16,0 0 0 15,0 0 1-15,0 0-12 16,0 0-20-16,0 0-5 16,40-5-16-16,-40 5 13 15,0 0 12-15,0 0 6 16,0 0-3-16,0 0 27 16,0-3-14-16,0-1 2 15,0-3-28-15,0-1-25 16,-4-3-3-16,-5-4 1 15,-2 2-1-15,-4-1-1 16,-1 1-5-16,-3 2-7 16,-1 4 7-16,2 3 2 0,-1 3-4 15,4 1 5-15,-3 0 4 16,3 4-4-16,2 10 3 16,-1 3-2-16,-1 6-20 15,2 2 15-15,-1 4 6 16,0 4-4-16,4 0 4 15,0 1-1-15,4 4-2 16,3 1-1-16,2 0 3 16,1-1 0-16,0-1 2 15,0 0-1-15,4-1 1 16,2-1-1-16,0 4 1 16,-2-3 3-16,-1 0-4 0,-3-1 0 15,2-6-3-15,-2-4 0 16,0-6-10-16,0-6-3 15,0-1 9-15,0-4-21 16,0-4-22-16,0-1-15 16,0-3-33-16,0 0-90 15,0-4 45-15</inkml:trace>
  <inkml:trace contextRef="#ctx0" brushRef="#br0" timeOffset="174.67">24912 2132 294 0,'0'0'119'16,"0"0"-106"-16,0 0-7 0,0 0-6 16,0 0 7-16,79-5 3 15,-42 5 1-15,1-1 2 16,-1 0-11-16,2-3 3 16,2 2-5-16,-2-4-10 15,0-6-124-15</inkml:trace>
  <inkml:trace contextRef="#ctx0" brushRef="#br0" timeOffset="586.09">25500 1589 323 0,'0'0'16'0,"0"0"-16"16,0 0 62-16,0 0 5 16,0 0-21-16,0 0-18 15,-21-31-28-15,14 31-50 16,-6 18 50-16,-9 10 13 16,-6 9 17-16,-3 10-18 15,-1 2 7-15,5 2-4 16,4-1-14-16,4 0-1 0,6 0-1 15,4-5 0 1,6 2-2-16,3-3-1 16,0-2 4-16,6-1-10 0,13-2 10 15,5-2 0-15,0-4 6 16,6-5-5-16,-3-5 2 16,0-5-1-16,-2-1-2 15,-3-6-10-15,0-3-15 16,-2-5-68-16,1-3-52 15,-4 0-125-15</inkml:trace>
  <inkml:trace contextRef="#ctx0" brushRef="#br0" timeOffset="1142.18">25670 1963 409 0,'0'0'5'0,"0"0"5"16,0 0-7-16,0 0-3 15,0 0-59-15,0 0 59 16,-9 52 4-16,8-28 11 15,-5-1 13-15,2-3 15 0,0-1-28 16,-1-1 5-16,1-4-2 16,3-1-11-16,1-4 0 15,0-6-7-15,0 1 0 16,0-4 0-16,0 0 6 16,0 0 9-16,0-2 11 15,0-12-6-15,1-6-17 16,5-4-2-16,0-1 2 15,2-2-5-15,-2 0 5 16,4 2-4-16,-3 4 1 16,2 7 0-16,0 3-9 15,2 5 6-15,-1 1-4 16,3 2 6-16,3 1-2 16,1 2 0-16,-3 0 3 15,1 0-1-15,-5 2-1 0,-2 10 1 16,-2 8-6-16,-2 2 0 15,-1 5 3-15,-2 0 4 16,-1-2-7-16,0-2-23 16,0-2-30-16,0-4 7 15,0-3-6-15,-5-4-76 16,2-6-72-16</inkml:trace>
  <inkml:trace contextRef="#ctx0" brushRef="#br0" timeOffset="1526.16">25892 1642 395 0,'0'0'6'16,"0"0"-6"-16,0 0 0 16,0 0-3-16,0 0 2 15,0 0 1-15,60 44 11 16,-44-10 8-16,-1 5-10 16,0 4 2-16,-2 3-10 0,0 1 10 15,-3 2 0 1,0-2-7-16,-2 0 4 0,-5-2-8 15,-3 1-14-15,0-2 13 16,-6-4 1-16,-13-2-6 16,-5-3 0-16,-6-5-3 15,-7-2-82-15,-8-3-17 16,-6-5-102-16</inkml:trace>
  <inkml:trace contextRef="#ctx0" brushRef="#br0" timeOffset="2062.67">25622 2296 264 0,'0'0'18'16,"0"0"-12"-16,0 0 32 16,0 0 19-16,0 0 7 15,0 0-24-15,2-8-40 16,17 4 0-16,14 0 13 0,12-2-11 15,11-1 9-15,2 0-3 16,-1 0-5-16,-7 2 1 16,-6-1 2-16,-6 2-4 15,-10 1-2-15,-7 3 0 16,-11 0-10-16,-7 0-68 16,-3 0-50-16,0 0 30 15,-15 0-26-15,-9 0 63 16</inkml:trace>
  <inkml:trace contextRef="#ctx0" brushRef="#br0" timeOffset="2393.44">25579 2426 67 0,'0'0'28'0,"0"0"-6"16,0 0 53-16,0 0 67 16,0 0-29-16,0 0-100 15,-16 0-7-15,16 0 2 16,9 0 9-16,8-9 10 16,13 0-21-16,14-3 11 15,9 4-4-15,7-1-7 16,-2 0-6-16,-4 3 0 0,-8 2 8 15,-1 1-8 1,-7 3 0-16,-3 0 1 16,-4 0-1-16,-4 0-8 15,-7 0-4-15,-4 0-90 0,-9 3-60 16,-4 0-41-16</inkml:trace>
  <inkml:trace contextRef="#ctx0" brushRef="#br0" timeOffset="30602.39">8289 6917 118 0,'0'0'26'0,"0"0"-16"15,0 0-7-15,0 0 2 16,0 0 6-16,0 0-11 16,0 0 3-16,0 0 13 15,0 0 3-15,-48 19 30 16,48-17 3-16,0-2-5 0,0 1 9 15,-2-1-4-15,0 0-14 16,2 0-3-16,0 0-27 16,0 0-8-16,0 0-30 15,0 0 30-15,10-1 4 16,11-9 10-16,13-4-5 16,11-4-5-16,13-5 0 15,14-7 5-15,8-2-3 16,7-6-2-16,2-3-3 15,4 1 0-15,-5 0-1 16,-1-1 0-16,-4 4 2 16,-7 4-1-16,-1 1 1 0,-8 2-1 15,-9 4-1 1,-6 2-6-16,-13 4-2 0,-3 3 4 16,-8 4-4-16,-7 5 2 15,-6 4-1-15,-4 4-20 16,-4 0-26-16,-3 0-8 15,-1 0-9-15,-1 0-4 16,-2 2-9-16,0 7-41 16</inkml:trace>
  <inkml:trace contextRef="#ctx0" brushRef="#br0" timeOffset="31173.06">8368 7171 222 0,'0'0'0'0,"0"0"-30"16,0 0-1-16,0 0 31 0,0 0 6 15,0 0 2-15,82-45-1 16,-58 30 6-16,4 1 0 15,2-6 2-15,6-3-1 16,7-3 4-16,3-2 15 16,8 0-13-16,4-3-10 15,3 1 0-15,3-1-5 16,4-2 1-16,2-4-5 16,4-1 3-16,3 0-2 15,1 2 2-15,-3 1-1 16,-3 3-3-16,-7 0-7 0,-5 5 7 15,-6 1 0 1,-2 3 0-16,-10 5-1 0,-1 2 1 16,-6 4 0-16,-10 2 4 15,-4 3-4-15,-6 1 0 16,-1 4-3-16,-3 0-1 16,-5 2-26-16,0 0-44 15,-3 0-41-15</inkml:trace>
  <inkml:trace contextRef="#ctx0" brushRef="#br0" timeOffset="152468.79">10306 13177 148 0,'0'0'171'0,"0"0"-171"16,0 0-88-16,0 0 88 15,0 0 10-15,0 0 64 16,0 0-19-16,-18-8-19 0,15 7 3 16,3 1 7-16,0 0-17 15,0 0 5-15,0 0-1 16,0 0-23-16,0 0-7 15,0 0-2-15,0 0-1 16,0 0-45-16,3 0 45 16,9 0 14-16,6 0-9 15,3 3-4-15,4 1 6 16,-1 0-5-16,6 2-2 16,7-2 2-16,5 1 0 15,1-4-2-15,5-1 0 16,1 0-4-16,5 0 1 15,1-6 2-15,5-4 0 16,2 2 2-16,1-1 6 0,1 2-7 16,-1 0 5-16,-5 3-5 15,-3 0 4-15,-7 4-5 16,0 0 5-16,-6 0-7 16,-5 0 7-16,4 0-4 15,-2 0 0-15,0 0-1 16,0 0 1-16,0 0 0 15,0 0 1-15,4 0 1 16,3 0-2-16,11-6-3 16,-1 0 0-16,4 3 3 15,-3 0 2-15,1 3 6 16,-4 0-12-16,-2 0 5 16,-3 4-1-16,-1 2 2 0,0-1-1 15,1-1 0-15,0-2 0 16,2-2-1-16,1 0 2 15,2 0 1-15,1 0-3 16,-1 0 1-16,1-2-3 16,0-5 4-16,3-1-2 15,-1-2 0-15,-2 0 1 16,2-1-1-16,1 2 4 16,-1 1-4-16,-2 2-2 15,-6 2 1-15,-4 1 0 16,-9 0 1-16,-5 0 1 15,-6 2 4-15,-8 1-5 0,-2 0-2 16,-8 0 2 0,-2 0 0-16,-4 0 0 0,1 0 0 15,-2 0 0-15,0 0 0 16,0 0-2-16,0 0 1 16,1 0-2-16,1 0 2 15,-2 0-2-15,1 0-7 16,-1 0-5-16,3 0-12 15,-2 3-64-15,-1 2-38 16,0-2-81-16</inkml:trace>
  <inkml:trace contextRef="#ctx0" brushRef="#br0" timeOffset="154811.65">17427 13248 56 0,'0'0'118'0,"0"0"-108"0,0 0-10 15,0 0 0-15,0 0 33 16,0 0 36-16,3 0-12 16,-3 0 8-16,3 0-15 15,0 0-27-15,3 0 20 16,1 0-5-16,1 0-13 16,1 0-9-16,4 0-12 15,2 0-1-15,6 0 4 16,4 0-3-16,4 0-3 15,6 0 2-15,6 0 0 0,5 0-3 16,3 0 1 0,3 4 0-16,-1-2 4 0,1 2-5 15,-1-1 0-15,-1 0 0 16,3-1 0-16,1 0-4 16,2-2 4-16,1 0 6 15,3 0-6-15,0 0-5 16,4 0 5-16,6 0 2 15,0 0-2-15,3 0 0 16,-2 0-2-16,0 0 2 16,-4 0 0-16,0 4 0 15,-3 2 0-15,2 1 0 16,-5-2 0-16,-1 0 0 0,0-3-1 16,1 2 1-1,4-3-3-15,1 0 3 0,-2 1-3 16,2 0 3-16,-4-2-2 15,-2 0 2-15,3 0 0 16,-1 0-7-16,2 0 1 16,2 0 4-16,-2-2-3 15,2-2 5-15,-3 0-8 16,-1 1 8-16,0 0 1 16,-4 2 2-16,-2 1-5 15,-2-1 2-15,-2 1 0 16,-1 0 2-16,3 0-2 0,2 0-3 15,5 0 3 1,1 0 1-16,-3 0 3 0,1 0-8 16,-5-2 3-16,2 0 0 15,1 1-1-15,0-2-9 16,0-1-1-16,-2-2 2 16,0 0-1-16,-2 1-10 15,1-2 20-15,3 2-5 16,-1 1-4-16,3 0 8 15,-1 3-1-15,-2-2-1 16,-6-1 4-16,0 0 3 16,-3-1-3-16,-1 1 2 15,2 0-4-15,-4-2-2 16,-1 4 4-16,-4-2-1 16,-8 3 2-16,-6 1-1 0,-11 0 2 15,-8 0-2 1,-4 0 5-16,0 0-1 0,-3 0 12 15,0 0 4-15,0 0-13 16,0 0-7-16,0-1 1 16,0 1 10-16,0 0-10 15,0 0 1-15,0 0-2 16,0 0 0-16,0 0-3 16,0 0 3-16,0 0 0 15,0 0 5-15,0 0-4 16,0 0 1-16,0 0-2 15,0 0 6-15,0 0-4 0,0 0 1 16,0 0-2 0,0 0 5-16,0 0 2 0,0-2-2 15,0 2 0-15,0 0-2 16,0 0-3-16,0 0 2 16,1 0 1-16,-1 0-4 15,0 0 0-15,0 0 4 16,0 0 6-16,0 0-10 15,0 0 4-15,0 0-4 16,0 0-2-16,4 0 2 16,-1 0 3-16,1 0-3 15,1 0 0-15,-2 0 0 16,0 0 0-16,-3 0-3 16,1 0-3-16,-1 0-11 15,0 0-26-15,0 0-73 0,0-2-226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6T17:27:54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11098 2717 516 0,'0'0'0'0,"0"0"0"16,0 0 25-16,0 0-1 15,0 0 18-15,0 0-29 16,0 0-13-16,0 0 0 16,-28-14-13-16,28 14 13 15,0 0 10-15,0 0-10 16,7 0 0-16,4 0-3 15,2-1 6-15,7 0-3 0,2-2 0 16,3 1 1-16,5 1 8 16,3-2-7-16,4 0-2 15,7-3 0-15,9 2 2 16,7-1 3-16,9-2-5 16,5 0 5-16,4-3-2 15,7-2-3-15,3 2 0 16,0 1 4-16,-6-2-2 15,-3 4-1-15,-7 0-2 16,-5 0 7-16,-3 2-11 16,-4 2 5-16,-1 3 0 0,2 0 2 15,4-2-2 1,4-6 3-16,0-3-3 16,0-1 3-16,-5-2 0 0,-3 1-3 15,0-2-3-15,-1 1 3 16,6 1 0-16,1-1 1 15,0 4-1-15,-2 1 6 16,-5 0-9-16,0 0 3 16,-3 2 0-16,4-2-1 15,0-1 1-15,0 0-6 16,2 0 1-16,2 0 5 16,-2 3 4-16,0-2-4 15,-4 4 0-15,-2 1 4 16,0-2-4-16,-2 4-3 0,-1-2-7 15,-1 4 7 1,1 0-16-16,0 0 16 0,1 0-3 16,2-1 4-16,-5-2-23 15,0-2 12-15,-1 1 4 16,-5-2-11-16,0 5 12 16,-4-2-1-16,0 0-2 15,-2 2 7-15,-4-3 2 16,-2 3 1-16,-2 0-2 15,-2 1-19-15,1-2 22 16,-3 2-25-16,2 0 24 16,-3 0-6-16,-2 0 10 15,1 0-10-15,-2 2 6 0,-1-1 1 16,1-1-6 0,-3 3 6-16,2-1-8 0,-1 0 8 15,0 3 2-15,1-2-2 16,1-2-3-16,1 2 3 15,2 0 1-15,1 0 1 16,0 0-2-16,4 3 0 16,0-2-2-16,0 2 2 15,2-2 0-15,-1 0 0 16,0 0 0-16,-2-2 0 16,-12 2-6-16,-14-4-149 15</inkml:trace>
  <inkml:trace contextRef="#ctx0" brushRef="#br0" timeOffset="1078.49">15926 2752 333 0,'0'0'59'15,"0"0"-49"-15,0 0-10 16,0 0 60-16,0 0-27 16,0 0-13-16,-49-16-20 15,49 16 0-15,0 0 16 16,0 0-16-16,0 0-13 16,0 0 11-16,0 0-6 15,1 0 8-15,17 0 0 0,9 0 3 16,9 0 30-1,8 0-26-15,7 0 7 0,8-3-14 16,3-1 4-16,7-1 9 16,5 1-13-16,4 0 0 15,7 1-3-15,3-3 3 16,6 2 0-16,8-1-2 16,8-2 5-16,6-2 2 15,5-3-5-15,3-1 0 16,1 2-6-16,-1 3 9 15,-3 0-3-15,-11 4 0 16,-11 1 12-16,-9 0-16 16,-10 0 4-16,-8 0 0 15,0-1 9-15,0 1-9 16,-8-2 0-16,-8-1-3 0,-18 1 6 16,-15 2 0-1,-13 2-3-15,-7 1-7 0,-3 0 2 16,0 0-8-16,0 0 1 15,-6 0 12-15,-6 0 5 16,2 0-5-16,4 0-24 16,4 1-42-16,1-1-46 15,-2 0-126-15</inkml:trace>
  <inkml:trace contextRef="#ctx0" brushRef="#br0" timeOffset="11136.74">22152 4346 63 0,'0'0'122'16,"0"0"-88"-16,0 0 13 16,0 0 32-16,0 0 0 15,0 0-50-15,0 0 31 0,-6 0-35 16,6-1 7-16,0 1 5 16,0 0-26-16,0 0-5 15,0 0-6-15,0 0 3 16,0 0-3-16,0 0 0 15,0 0-10-15,2 0 7 16,17 0 3-16,9 0 2 16,8-3-2-16,4 3 0 15,5 0 5-15,3 0-5 16,1 0 0-16,2 4 3 16,1 3-3-16,2 0 3 15,1 1-3-15,-1 0 0 16,1-2 7-16,0 1-7 15,-1-1-3-15,0 0 1 0,-1-2 4 16,4 0-2-16,-1-2 0 16,3 4 6-16,-7-2-5 15,0 0-1-15,-6 2-8 16,-4 1 8-16,0 0 0 16,-3 2-8-16,-2 0 1 15,-1 0-29-15,-2 1 31 16,4-4-25-16,0 2 10 15,5-1 20-15,5-3-10 16,3 2-8-16,3-2 7 16,1 2 11-16,0-2-2 15,-3 1 2-15,2 1 0 16,-5 1 8-16,-4 1-7 0,-3-2-1 16,-1 1 0-16,0-1 2 15,-1 1-3-15,3-2 1 16,-1 0-4-16,6-2 4 15,3 2 4-15,2 0-4 16,5-3-6-16,-1 1 6 16,1-1 7-16,3-1-7 15,4 0-3-15,2 1 3 16,3-1 0-16,0-1 0 16,3 0-9-16,-1 0 18 15,-2 2 1-15,1-1-5 16,-6 2-5-16,-3 0 2 0,-7-3 1 15,-2 3-2 1,1-2-1-16,-1 0 0 0,4 3 3 16,4-4-3-16,5 0 0 15,1 0 0-15,3 0 0 16,3 0-1-16,0 0-4 16,2 0 5-16,-1 0 3 15,1 0-3-15,-2 0 0 16,-1 0 3-16,-5 0-2 15,-6 0 7-15,-6 2-8 16,-11-1 8-16,-11-1-6 16,-11 0-2-16,-11 0 0 15,-6 0 6-15,-5 0-4 16,0 0 3-16,0 0-5 16,0 0-15-16,0 0 4 0,0 0-29 15,-7 0-24-15,-4 0-200 16</inkml:trace>
  <inkml:trace contextRef="#ctx0" brushRef="#br0" timeOffset="35205.11">6955 6888 63 0,'0'0'0'0,"0"0"-27"16,0 0 27-16,0 0 25 15,0 0-2-15,0 0-6 16,0 0 2-16,0 0-13 16,-46-57 28-16,40 51-16 15,-2 3 11-15,2-1 39 16,-1 3-60-16,3 0 60 15,1 1-53-15,-2-3-3 16,5 3 42-16,-3 0-53 16,3 0 12-16,0 0-13 15,0 0 4-15,0 0-4 0,0 0-4 16,0 0-20-16,0 0 19 16,3 0 10-16,8 0 1 15,5 4 12-15,-1-3-15 16,10-1 9-16,2 0 26 15,4 0-35-15,2 0 16 16,3-2-15-16,1-4-2 16,-1 2 6-16,0-2 6 15,3 2-8-15,1 0-2 16,5-2 6-16,-2 0 9 16,2-1-19-16,-2-2 0 15,6-1 4-15,-1 0 1 16,3 1 6-16,-2 2-11 15,-3 2 2-15,-1 1-4 0,-3 0 5 16,-5 0-3-16,5 2 0 16,-2 0 0-16,2 0-2 15,2 1 2-15,3 0 0 16,3-4 8-16,0-1-8 16,5 0 0-16,-3-2 1 15,-1-2 1-15,-2 3-4 16,-1 2 0-16,-3 2 2 15,-3 2 2-15,-7 1-2 16,-2 0 0-16,-9 0-1 16,0 0 1-16,-5 0-1 15,3 2 1-15,1 4 0 16,7-2 1-16,3 0-1 0,5 0 0 16,1-2 4-16,3 0-4 15,4-2 0-15,1 0-1 16,-1 0 2-16,0 0 1 15,0 0-2-15,-4 0-3 16,9-3 3-16,-2-4 4 16,5-2-4-16,2 2-4 15,-2 0 4-15,-3 3 5 16,1 1-5-16,-10 2 0 16,2 1-1-16,-3 0 1 15,-4 0-6-15,2 0 6 16,-5 1 0-16,-1 2 4 0,-2 0-4 15,-1-1-1-15,-2 1 1 16,1 0 0-16,-5 0 2 16,6-2-2-16,0 1 0 15,1-2 0-15,5 0 0 16,-1 0 0-16,0 0 4 16,-1 0-4-16,-3-2 0 15,-1-2-2-15,-5 1 5 16,0-1-9-16,-3 0 6 15,-3 1 0-15,-2 1 1 16,-4-1 0-16,-4 1-1 16,-1 1 0-16,-4 1 0 15,2-1-1-15,-2 1 1 16,-1 0 0-16,0 0-2 16,0 0 4-16,-3 0-3 0,2 0 1 15,-2-2 0 1,0 2 1-16,0 0-1 0,0 0 0 15,0 0-5-15,0 0 1 16,0 0-16-16,0 0-40 16,0 0-61-16,0 0-112 15</inkml:trace>
  <inkml:trace contextRef="#ctx0" brushRef="#br0" timeOffset="37090.42">21589 5653 132 0,'0'0'0'16,"0"0"0"-16,0 0 19 15,0 0 40-15,0 0-2 16,0 0-4-16,0 0 41 15,-1-72-30-15,1 66 16 16,-2 2 3-16,2 3-22 16,-1-2 38-16,-1 3-61 15,1 0-8-15,-1 0 0 16,1 0-22-16,1 0-8 0,-3 8-14 16,1 16 14-16,-2 11 10 15,4 4-10-15,0 4 0 16,0 0 5-16,0-3-4 15,6 0 0-15,0-1-1 16,1-6 0-16,-2-3-14 16,1-7-45-16,-3-3-66 15,-3-10-62-15,0-3-278 16</inkml:trace>
  <inkml:trace contextRef="#ctx0" brushRef="#br0" timeOffset="37477.06">21154 6206 547 0,'0'0'25'15,"0"0"-22"-15,0 0 40 16,0 0-2-16,0 0-26 15,0 0-15-15,10 0 3 16,14 1 34-16,9-1-21 16,13 0 29-16,10 0 8 15,15-13-17-15,14-3 3 0,15-6-14 16,4 2-24 0,1 0 29-16,-2 0-30 0,-8 3-2 15,-11-2 2-15,-14 4-3 16,-15 2-4-16,-19 3-13 15,-15 5-45-15,-17 5 58 16,-4 0-37-16,0 0 21 16,-16 3 16-16,-9 12-47 15,-5 6-22-15,-3 2-121 16</inkml:trace>
  <inkml:trace contextRef="#ctx0" brushRef="#br0" timeOffset="38009.71">21387 6639 218 0,'0'0'426'0,"0"0"-415"15,0 0 1-15,0 0 69 16,0 0-40-16,0 0-22 16,-23-78-9-16,8 71-9 15,-3 1 1-15,-7 6-2 16,-3 0 0-16,-4 2-9 15,4 12 14-15,1 3-5 16,5 0 4-16,7 2-4 16,4-1 0-16,9 3-5 15,2-1 1-15,0 2-6 16,16-1 10-16,4-1 0 16,0 2 6-16,1 3-4 15,0 5-1-15,-5 1-1 16,1 1 0-16,-4 0-1 0,-1-2 3 15,-5 0-2 1,1-4 0-16,-3 2-1 0,-1-2 0 16,1 0 1-16,2-3 0 15,-1-1-1-15,1-4 1 16,-2-2-26-16,-1-5-12 16,0-4-22-16,-1-4-15 15,-3-3-63-15,0 0-245 16</inkml:trace>
  <inkml:trace contextRef="#ctx0" brushRef="#br0" timeOffset="38228.93">21246 6967 575 0,'0'0'38'0,"0"0"-37"0,0 0 80 15,0 0-14-15,96-26-28 16,-60 19-20-16,1-3-14 16,0 3 1-16,-3-1-12 15,-2-1 1-15,-1-1-90 16,-8-1-29-16,-6-7-166 16</inkml:trace>
  <inkml:trace contextRef="#ctx0" brushRef="#br0" timeOffset="38526.98">21637 6413 638 0,'0'0'0'16,"0"0"-16"-16,0 0 16 15,0 0 23-15,0 0-9 16,0 0 0-16,-51 86 17 15,37-44-12-15,2 6 23 16,1 7-5-16,1 6-6 16,5 1 16-16,5-1-41 0,0-3-3 15,3-8 6-15,15-7-4 16,4-5-1-16,7-8-8 16,2-6 10-16,3-6-18 15,2-7-3-15,0-8-64 16,0-3-65-16,-5-6-56 15</inkml:trace>
  <inkml:trace contextRef="#ctx0" brushRef="#br0" timeOffset="38962.51">21858 6749 300 0,'0'0'422'16,"0"0"-400"-16,0 0-18 0,0 0-4 15,0 0 30-15,-5 107-17 16,14-73 25-16,1-6-38 16,-4-4 0-16,-2-7 0 15,-3-5 0-15,1-6 0 16,-1-4-1-16,-1-2 1 16,2 0-17-16,-1-10 17 15,1-10-19-15,-2-7 15 16,0-3-8-16,0 1 1 15,-2 1 9-15,-2 0 2 16,1 7 16-16,3 2-12 16,0 5-3-16,0 3 9 15,3 4-7-15,12 1 0 16,6 5-3-16,4 1 0 0,2 0 4 16,1 1-4-16,-2 12-6 15,-4 5 6-15,-1 4 0 16,-8 2 3-16,-4 2-3 15,-2-2-15-15,-3-1 6 16,-3-4-4-16,-1-1-21 16,0-6-8-16,0-5-25 15,0-4-118-15,0-3-209 16</inkml:trace>
  <inkml:trace contextRef="#ctx0" brushRef="#br0" timeOffset="39277.15">21886 6323 685 0,'0'0'0'0,"0"0"-4"15,0 0 4-15,81 38 36 16,-36 0 28-16,0 11-35 15,2 12 25-15,0 2-45 16,-4 3-9-16,-3-1 9 16,-6-1-8-16,-7-3 4 15,-10-4-5-15,-9-6 2 0,-8 1-2 16,-3-4 0-16,-20 2-28 16,-12-2 14-16,-8-3-55 15,-3-4-48-15,-8-3-150 16</inkml:trace>
  <inkml:trace contextRef="#ctx0" brushRef="#br0" timeOffset="40379.94">23102 5786 154 0,'0'0'129'0,"0"0"-84"16,0 0 60-16,0 0-16 16,0 0-19-16,0 0-37 15,-32 11-12-15,32-11 23 16,0 1-20-16,0-1 1 15,0 0-25-15,6 1 7 16,20-1 36-16,13 0-26 16,10 0 4-16,5-4-9 15,-3-5-11-15,-5 4-2 0,-9 2-20 16,-13 3-56-16,-13 0 0 16,-11 7-58-16,-2 6 32 15,-25 3-144-15</inkml:trace>
  <inkml:trace contextRef="#ctx0" brushRef="#br0" timeOffset="40554.91">23132 5917 274 0,'0'0'11'15,"0"0"13"-15,0 0 19 16,0 0 54-16,0 0-1 16,0 0-46-16,116 0 5 15,-72-10-10-15,5-5-4 16,-1 3-24-16,1 2-17 0,-6 3-8 15,-3 3-14-15,-10 2-129 16,-7-1-274-16</inkml:trace>
  <inkml:trace contextRef="#ctx0" brushRef="#br0" timeOffset="41112.06">24355 5636 525 0,'0'0'0'0,"0"0"0"15,0 0 58-15,0 0-37 16,0 0-11-16,-86-17 0 15,61 34-10-15,-5 11 0 16,0 6 4-16,0 4-3 16,5 1 8-16,8 0-9 15,10-5-10-15,7-4 4 16,1-4 5-16,22-8-11 16,9-11-9-16,6-7 2 15,7-2 2-15,2-24 9 16,-2-7 8-16,-3-1-6 0,-9-8 12 15,-12-2-6-15,-7-1 25 16,-11-5 3-16,-3-1 2 16,0 2-23-16,-13 0-5 15,-2 4 0-15,-1 8 8 16,7 11-10-16,1 10 22 16,4 11-10-16,1 5-12 15,0 0 0-15,0 22 2 16,2 15-2-16,1 8 1 15,0 8 15-15,0 4-10 16,0-2 6-16,0-1-9 16,0-5-3-16,4-5 5 15,3-4-13-15,4-8-26 0,4-11-64 16,1-11-153 0</inkml:trace>
  <inkml:trace contextRef="#ctx0" brushRef="#br0" timeOffset="41413.28">24634 5798 480 0,'0'0'179'16,"0"0"-178"-16,0 0 5 16,0 0 22-16,47-75 4 15,-40 57-29-15,-5-2 14 0,-2 3-17 16,0 6-4-16,-17 5 4 15,1 6 7-15,-5 3-7 16,-3 18-2-16,3 9 2 16,5 4 14-16,7 1-14 15,9-3 1-15,0-2 8 16,18-5-9-16,10-6 5 16,7-9-5-16,6-10 1 15,3 0-13-15,-3-12-13 16,-2-12-58-16,-9-4-45 15,-12-1-259-15</inkml:trace>
  <inkml:trace contextRef="#ctx0" brushRef="#br0" timeOffset="41715.11">24843 5611 394 0,'0'0'142'0,"0"0"-95"0,0 0-7 16,0 0-24-16,0 0 9 15,0 0-25-15,-34 18-1 16,34-5-3-16,0 4 4 15,13-3 11-15,7 1-11 16,2 0 3-16,4-3 6 16,1 1-7-16,-4-2-2 15,-3 3 0-15,-4 0 2 16,-8 1-2-16,-7 4 0 16,-1-3-1-16,0 1-4 15,-7-4 5-15,-8-3 0 16,-5-1 24-16,-2-3-1 0,-2-3 36 15,5 0-27-15,2-3-14 16,5 0 7-16,6 0-25 16,6-14-17-16,0-4-75 15,6-11-40-15,18-2-131 16</inkml:trace>
  <inkml:trace contextRef="#ctx0" brushRef="#br0" timeOffset="41908.81">25102 5646 540 0,'0'0'85'16,"0"0"-76"-16,0 0 10 15,0 0 47-15,0 0-4 0,31 96-39 16,-24-66-19 0,1-4 9-16,1-3-12 0,-2-5-2 15,1-4-3-15,0-7-48 16,1-6-16-16,-2-1-30 15,-6-5-109-15</inkml:trace>
  <inkml:trace contextRef="#ctx0" brushRef="#br0" timeOffset="42059.04">25030 5511 740 0,'0'0'31'0,"0"0"-23"0,0 0-6 15,0 0-2-15,0 0-86 16,0 0-57-16,-2-2-349 16</inkml:trace>
  <inkml:trace contextRef="#ctx0" brushRef="#br0" timeOffset="42448.75">25263 5550 901 0,'0'0'0'0,"0"0"-10"16,0 0 7-16,0 0 6 15,91 53 32-15,-48-22-23 16,-4 2 11-16,-8 0-23 0,-9 1 0 16,-8-4 1-16,-8 0-1 15,-6-3 0-15,0-6-2 16,-12-2 1-16,-9-6-8 15,1-6 9-15,1-7 0 16,3 0 7-16,4-3-4 16,3-16-3-16,0-5-4 15,8-5 4-15,1-3 2 16,0 0 0-16,0 1-2 16,10 4 10-16,2 3-5 0,1 5 14 15,2 6-19 1,1 4 9-16,0 3-22 0,0 3 12 15,-1 3-36 1,1 0-93-16,-2 0-91 0,0 0-311 16</inkml:trace>
  <inkml:trace contextRef="#ctx0" brushRef="#br0" timeOffset="42780.3">25685 5571 769 0,'0'0'25'0,"0"0"-18"16,0 0-6-16,0 0 18 16,-81 96-18-16,81-68 6 15,0-3 0-15,0-6-7 16,6-6 0-16,6-5 0 0,0-4 1 16,4-4-1-16,1 0 16 15,1-5-15-15,-2-14 20 16,-4-2-21-16,-4-3 0 15,-2-1 9-15,1 2-7 16,-4 4 1-16,-2 7-3 16,1 6 0-16,-2 6-8 15,0 0 8-15,3 16-22 16,3 9 22-16,5 5 3 16,0-2-2-16,1-3-1 15,-1-6-20-15,-1-5-73 16,1-9-53-16,0-5-316 15</inkml:trace>
  <inkml:trace contextRef="#ctx0" brushRef="#br0" timeOffset="43231.58">25933 5338 742 0,'0'0'75'0,"0"0"-75"16,0 0-36-16,0 0 36 15,7 87 59-15,-4-33-31 16,-1 5-26-16,-1 0 3 16,2-6 13-16,-2-10-18 15,2-7-5-15,0-11 3 16,2-7-1-16,-2-11-16 0,0-2-28 16,0-5 41-1,-2 0 6-15,4-12 1 0,1-12 0 16,-2-4 7-16,-1-4-7 15,-1 0-1-15,2 2 0 16,2 7 3-16,3 9 15 16,1 6-18-16,4 5-5 15,5 3 5-15,4 0-7 16,-1 1 3-16,1 15 1 16,-3 5 6-16,-6-1-5 15,-5 5 2-15,-6-2-14 16,-3-1 14-16,0 0-8 0,-11-5-19 15,-4-6-1 1,-4-6 28-16,2-3 4 0,3-2-4 16,3 0 0-16,5-4 0 15,1-10-12-15,5-8-75 16,0-3-59-16</inkml:trace>
  <inkml:trace contextRef="#ctx0" brushRef="#br0" timeOffset="43435.87">26289 5551 620 0,'0'0'83'0,"0"0"-76"0,0 0 2 16,6 72 48-16,-5-41-12 16,4-1-29-16,0-3-15 15,1-2 11-15,-1-8-10 16,0-4-2-16,-2-7-35 15,-2-3-26-15,-1-3-8 16,0 0-74-16,0-11-302 16</inkml:trace>
  <inkml:trace contextRef="#ctx0" brushRef="#br0" timeOffset="43598.14">26213 5301 897 0,'0'0'0'16,"0"0"5"-16,0 0 5 16,0 0-10-16,0 0-6 15,0 0-103-15,25-17-189 16</inkml:trace>
  <inkml:trace contextRef="#ctx0" brushRef="#br0" timeOffset="43860.35">26410 5141 869 0,'0'0'20'0,"0"0"-20"0,0 0 0 16,0 0 4-1,37 80 42-15,-17-27-16 0,-4 5-30 16,-5 0 9-16,-5-3-9 15,-1-5 0-15,-2-4 0 16,2-5 4-16,-2-6 0 16,1-5-6-16,1-9 2 15,0-5-38-15,3-5 5 16,3-7-100-16,5-4-36 16,2 0-263-16</inkml:trace>
  <inkml:trace contextRef="#ctx0" brushRef="#br0" timeOffset="44047.32">26708 5481 427 0,'0'0'375'15,"0"0"-359"-15,0 0-7 16,0 0-9-16,0 0 50 16,0 92-20-16,5-62-24 15,2-3-6-15,-1-4 5 16,-1-6-10-16,-1-6-36 15,-2-6-50-15,-2-3-26 16,0-2-98-16</inkml:trace>
  <inkml:trace contextRef="#ctx0" brushRef="#br0" timeOffset="44219.16">26662 5232 938 0,'0'0'31'16,"0"0"-27"-16,0 0 14 16,0 0-13-16,0 0-10 15,0 0-60-15,8-11-153 16,1 11-43-16</inkml:trace>
  <inkml:trace contextRef="#ctx0" brushRef="#br0" timeOffset="44446.7">26781 5166 747 0,'0'0'13'15,"0"0"-9"-15,0 0-4 16,18 72 47-16,-1-31 22 16,-1 7-10-16,3 4-45 15,-3 0 13-15,-5-2-24 16,-3-6-3-16,-4-2 0 15,-1-10-8-15,-1-8-43 16,-2-8-36-16,0-11-58 16,-9-5 47-16,-5 0-194 15</inkml:trace>
  <inkml:trace contextRef="#ctx0" brushRef="#br0" timeOffset="44573.98">26858 5513 469 0,'0'0'31'0,"0"0"-28"15,0 0 10-15,0 0-10 16,92-11-1-16,-64 4-4 16,-2-6-70-16,-4-3-219 15</inkml:trace>
  <inkml:trace contextRef="#ctx0" brushRef="#br0" timeOffset="45117.24">27110 5392 64 0,'0'0'365'15,"0"0"-228"-15,0 0-23 16,0 0 8-16,0 0-40 0,0 0-50 15,3-10-32-15,-3 23 0 16,0 8-6-16,0 2 6 16,0-1 0-16,0 1-2 15,5-9 2-15,3-1-1 16,3-7-22-16,3-5-22 16,3-1 39-16,2 0-18 15,-4-14 23-15,-2 1 1 16,-7 1 6-16,-2 5 15 15,-3 6 33-15,-1 1-11 16,0 0 4-16,0 0-47 16,0 11-23-16,0 14 23 15,-5 9 5-15,2 3 4 0,3 2-9 16,0 1 2 0,2 1 4-16,13 0-6 0,4 2 0 15,2 3 14-15,0-2-12 16,-3-5-2-16,-4-5 0 15,-4-6 8-15,-7-5-8 16,-3-8 0-16,0-3-12 16,-10-1 7-16,-10-4 5 15,-5-6 1-15,-2-1-1 16,-1 0 0-16,1 0 5 16,6-11-4-16,0-7-2 15,6-4 2-15,8-2-3 16,5-4-5-16,2 0 2 15,0-2 5-15,21 2 6 0,7 0-6 16,8 1 0-16,9 3 1 16,6 2 0-16,1 0 0 15,-1 5-1-15,-4 1-31 16,-3 1-81-16,-4 1-82 16,-3 0-149-16</inkml:trace>
  <inkml:trace contextRef="#ctx0" brushRef="#br0" timeOffset="45225.67">27741 5628 776 0,'0'0'94'0,"0"0"-94"0,0 0-5 15,0 0 4-15,0 0-49 16,0 0-171 0</inkml:trace>
  <inkml:trace contextRef="#ctx0" brushRef="#br0" timeOffset="89814.8">23654 11221 338 0,'0'0'0'0,"0"0"0"16,0 0 5-16,0 0 30 15,0 0 46-15,0 0-81 16,0 0 0-16,0 0 1 15,0 0-1-15,0 0 0 16,0-21 12-16,0 21-12 16,0 0 14-16,0 0 0 15,0-2-11-15,12 1 41 16,9-3-26-16,6 1-3 0,7 0 0 16,5 2-9-1,7 1 7-15,2 0-13 0,6 0 0 16,2 0 7-16,3 0-7 15,2 0 0-15,1 0 6 16,3 0-1-16,3 0 0 16,7 0-5-16,0 0 0 15,0 0 5-15,-3 0-5 16,1 0 0-16,5 0 8 16,1 0-7-16,9 0-2 15,8-4 0-15,15 4 1 16,12-2 16-16,11 0-16 0,12 2 0 15,2 0 5-15,-2 0-5 16,-7 0-1-16,-15 0-25 16,-16 0-11-16,-14 0 17 15,-17 0-25-15,-16 0 15 16,-12 0 12-16,-13 0 7 16,-11 0 9-16,-8 0 0 15,-10 0 2-15,-3 0 33 16,-4 0-30-16,0 0-3 15,0 0-9-15,0 0-56 16,-5 2-44-16,-6 7 9 16,-4-1-94-16</inkml:trace>
  <inkml:trace contextRef="#ctx0" brushRef="#br0" timeOffset="91874.47">23738 11293 25 0,'0'0'3'15,"0"0"12"-15,0 0 3 0,0 0-16 16,0 0 15-16,0 0 0 16,0 0 31-16,0 0 4 15,0-1-7-15,0-1-20 16,0 1 2-16,-2-1-17 15,1 1 49-15,-1-3-53 16,1 2 4-16,-3 0 2 16,2-4-11-16,1 4 5 15,-1 1-3-15,2 0 3 16,0 1 15-16,0 0-21 16,0 0-2-16,0 0 0 15,0 0 1-15,0 0-5 0,0 0-1 16,0 0 5-16,-1 0-8 15,1 0 12-15,0 0-2 16,0 2 0-16,-2 6 1 16,2 0-2-16,-1 3-7 15,-2 4 8-15,1 1 10 16,-1 7-4-16,1 2-6 16,1 7 6-16,-1 4 3 15,1 7 4-15,-1 3-7 16,1 0 0-16,-3 0 7 15,-1-4-12-15,1-3-1 16,-1-1 10-16,1 2-8 16,-2 1 11-16,1 3-9 15,1 1-2-15,-1 0 19 16,4-3-21-16,-2-2 0 0,3-5 0 16,0-5 2-16,0-6 0 15,0-7-2-15,0-3 0 16,0-6 6-16,0 0-6 15,0-6-2-15,0 0 1 16,0-2 1-16,0 0-1 16,0 0-6-16,0 0 7 15,0 0 7-15,0 0-6 16,0 0-1-16,0 0 7 16,0 0-4-16,0 0-3 15,0 0-2-15,0 0 2 16,0 0 2-16,0 0-2 0,6 0 0 15,12 0 3-15,4 0-1 16,4 0 1-16,5 0-3 16,3 0 1-16,0 0 3 15,4 0-4-15,-1 0-3 16,2 0 3-16,5 0 6 16,3 0-6-16,7-2-1 15,1-2 1-15,4 0 6 16,5-3-3-16,4 1 1 15,3-1 0-15,1 1 7 16,-5 2-9-16,-1-2-2 16,-4 2 10-16,1 0 4 15,0-1-14-15,-4 3 0 0,-2-3 7 16,-5 2-7 0,-4 3 0-16,0 0 0 0,-3 0 0 15,-1 0 3-15,1 0 3 16,1 0-6-16,4 0 0 15,3 0 9-15,-1 0-4 16,1 0-5-16,-3 0 0 16,1 0 7-16,0 0-7 15,-1 0 0-15,4 0 1 16,-3 0-1-16,0 0 0 16,-1 0-2-16,0-2 5 15,3-4-12-15,2 0 9 16,0 1 0-16,-2 1 7 15,-2 1-5-15,-5 1-2 0,-1 2 0 16,-2 0 0-16,0 0 2 16,-3 0-2-16,1 0 0 15,0 0 0-15,0 3 1 16,-1-1-1-16,2-1 0 16,-3 0 0-16,-5-1 0 15,-1 2 2-15,-3-2-2 16,-2 1 0-16,3 1 4 15,2-2-4-15,5 0 0 16,3 1 1-16,1 0-2 0,-3-1 1 16,0 2-10-16,-2 0 8 15,-6-2 1-15,0 0-3 16,-6 1 2-16,-3-1 2 16,-4 0-2-16,-5 0 2 15,-1 0-3-15,-3 0 2 16,-3 0-2-16,-1 0 3 15,-4 0 0-15,1 0 3 16,-2 0-6-16,0 0 3 16,0 0 0-16,1 0 1 15,-1 0-1-15,0 0-5 16,2 0-32-16,-1 0-29 16,-1 1 26-16,0 1-153 15,0-2-78-15</inkml:trace>
  <inkml:trace contextRef="#ctx0" brushRef="#br0" timeOffset="92985.8">24433 11251 247 0,'0'0'21'0,"0"0"-1"0,0 0-2 15,0 0 45-15,0 0-63 16,0 0-5-16,9-1-3 16,-6 1 16-16,1 1 4 15,-1 4-12-15,-1 3 0 16,1 4 0-16,-1 2 2 16,-2 8 8-16,0 7-9 15,0 5 0-15,0 6 39 16,0 4-37-16,0 0 1 15,0 1 5-15,0 2-8 0,-7 2 10 16,0 6 5 0,-3 6-14-16,2 4 29 15,-2 3-31-15,2 1 0 0,1 0 8 16,2-3 9-16,2-4-17 16,3-5 0-16,0-5 0 15,0-10-6-15,0-8 6 16,5-9 0-16,-1-9 8 15,2-6-8-15,-4-6-3 16,-1-4-4-16,1 0 7 16,-1 0 45-16,4-16-45 15,1-9-7-15,1-5-26 16,3-2-48-16,-2-3-78 16</inkml:trace>
  <inkml:trace contextRef="#ctx0" brushRef="#br0" timeOffset="93620.92">25193 11328 56 0,'0'0'18'16,"0"0"6"-16,0 0-23 16,0 0 38-16,0 0 15 15,0 0-11-15,12-27-5 16,-12 24-6-16,0 3 12 16,0 0-25-16,0 0-19 15,0 5-28-15,0 16 21 16,0 6 7-16,0 6 14 0,0 5-8 15,0 4-1-15,0 0 33 16,0 3-32-16,0 4 15 16,0 5-5-16,0 1-3 15,0 1 17-15,0 1-30 16,0 1 3-16,-2 1 3 16,-1 0-2-16,-3-4-5 15,0-4 1-15,1-5 0 16,2-9 0-16,3-6 0 15,0-5 8-15,0-6-8 16,0-6 0-16,0-3-9 16,0-5-3-16,5-5 10 15,3-1-18-15,-1 0 7 0,5 0-70 16,-2-9 15-16,-1-7-67 16</inkml:trace>
  <inkml:trace contextRef="#ctx0" brushRef="#br0" timeOffset="94356.93">26105 11203 28 0,'0'0'36'16,"0"0"-8"-16,0 0 19 15,0 0 24-15,0 0-46 16,0 0-19-16,6-10-2 16,-3 10-2-16,1 0 20 15,-1 1-14-15,1 8-5 16,1 2 15-16,-1 3-18 0,-4 7 0 15,0 8 3 1,0 5 60-16,0 7-48 0,-2 6 10 16,-2 6-22-16,1 0 44 15,2 5-42-15,-1-2 12 16,-1 0-13-16,2 1 5 16,1 1-5-16,0 1-4 15,0-1 0-15,0-1 5 16,0-3-5-16,0-4-3 15,0-7-3-15,0-10 6 16,0-9-2-16,4-10-23 16,1-6 25-16,0-5 1 15,-3-1-1-15,-1-2-20 0,1 0 11 16,-1 0-41 0,-1-9-128-16</inkml:trace>
  <inkml:trace contextRef="#ctx0" brushRef="#br0" timeOffset="139889.47">10819 13333 184 0,'0'0'5'16,"0"0"13"-16,0 0 1 16,0 0 35-16,0 0 34 15,0 0-73-15,0 0-13 16,0 0 17-16,0 0-1 15,0 0 16-15,-7-6-34 16,7 6 0-16,0 0 0 16,0 0 0-16,0 0-7 15,0 0 7-15,0 0 3 16,1 0 13-16,8 3-16 16,6 0 0-16,3-3 23 15,7 0-11-15,5 0-4 16,9 0-7-16,7 0 11 0,9-8 4 15,11-2-16 1,6 3 0-16,4 1 18 0,-2 6-18 16,1 0 0-16,-7 0-3 15,-2 6 6-15,-5 7 2 16,-6 0-5-16,-5 3 0 16,2 0-2-16,0-4 9 15,-1 1-12-15,3-6 5 16,-2-3 0-16,-4-3-1 15,-1-1 1-15,0 0 0 16,0 0 6-16,2 0-6 16,1 0 0-16,2 0-2 0,3 0 6 15,2 0 1-15,10 0-5 16,3 4 0-16,8-2 2 16,5 1 0-16,2 0-4 15,2 1 2-15,1 0 0 16,3 1 4-16,-1 0-4 15,-1 1 0-15,-2 0-2 16,-1 1 2-16,-3-1 0 16,1 1-2-16,3-2 4 15,-1 1-2-15,4-2 0 16,4-2 0-16,1-2-5 16,-1 0 5-16,2 0 0 15,-1-2-1-15,2-3 5 0,0-1-8 16,-2-1 4-1,1 1 0-15,3-3 6 0,5 1-6 16,3-1 0-16,3 2-4 16,-2 3 9-16,-3 0-12 15,2 0 7-15,-1 1 0 16,3-2 3-16,-5 2-3 16,2-1 0-16,-4-1-1 15,-1 1 3-15,5 0-7 16,2 2 2-16,3 1 3 15,0 1 0-15,-4 0 0 16,-4 0 0-16,-6 0-2 16,-6 0 5-16,-4 0-5 15,-10 0 2-15,-8 0 0 16,0 0 5-16,-5 0-5 0,-2-4 0 16,-3-6 0-16,-4 3 0 15,-5-3-1-15,-8 1 2 16,-4 2-1-16,-12 4 33 15,-9 0-25-15,-8 3 5 16,-6 0 2-16,-3 0-8 16,0 0 26-16,0 0-29 15,0 0 0-15,0 0 0 16,0 0-4-16,0 0-8 16,0 0-7-16,0 0-20 15,0 0-41-15,-6 0-77 16,0 0-254-16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2-17T08:56:51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24280 6382 434 0,'0'0'0'0,"0"0"0"16,0 0 12-16,0 0-3 16,0 0-4-16,0 0 8 15,0 0-11-15,0 0 4 16,0 0 7-16,-6 6 17 16,6-5-3-16,0 1-17 15,0-2-6-15,0 0-3 16,6 0-1-16,17 0 0 0,18 0 0 15,15 0 2 1,13 0 2-16,7 0-3 0,9 0 7 16,9 0-7-16,8-3 0 15,1-1 1-15,-1-2-4 16,-2-1 7-16,0-1-5 16,2-5 0-16,1-3 0 15,4-2 4-15,7 0-4 16,-3 2-6-16,-5 3-8 15,-6 3 4-15,-15 4 10 16,-12 1-2-16,-17 1 0 16,-13 1-2-16,-15 2 1 15,-13-3 0-15,-6 4 2 0,-5-1-5 16,-4 0-19 0,0 1-9-16,0 0-52 0,-17 0-98 15,-13 0 26 1</inkml:trace>
  <inkml:trace contextRef="#ctx0" brushRef="#br0" timeOffset="466.91">24258 6644 145 0,'0'0'0'0,"0"0"37"15,0 0-20-15,0 0 33 16,0 0-29-16,0 0 27 15,-1 10-2-15,1-10-1 16,4 0 0-16,15 2-10 16,10-2-15-16,16 0 6 15,12 0-19-15,13 0 5 16,8 0-8-16,11 0-3 16,8 0 2-16,7 0 2 15,2 0-5-15,0 0 3 0,-6 0-3 16,-7-3 0-16,-10-2 0 15,-13-1-2-15,-5-1-11 16,-13-3 7-16,-4 2-7 16,-7 2 8-16,-7 0-14 15,-10 5-43-15,-10 0-41 16,-13-1-38-16,-1-1-12 16</inkml:trace>
  <inkml:trace contextRef="#ctx0" brushRef="#br0" timeOffset="31398.19">11649 9024 161 0,'0'0'20'0,"0"0"-15"16,0 0 9-16,0 0 9 16,0 0-11-16,0 0 10 0,0 0 17 15,0 0-16-15,-27-28 18 16,27 26 6-16,0 2-20 16,0 0-24-16,0 0 0 15,0-1-3-15,0 1 1 16,0-1-1-16,15-1 29 15,7 0 4-15,5 0-14 16,15-2-2-16,6-2-12 16,10 4 6-16,3-3-7 15,3 0-4-15,0 0 9 16,-1-1 3-16,7 2-9 16,2-1 6-16,2 2 14 15,4 0-7-15,-5 2-15 16,1-3 5-16,0 2-6 15,-4 0 0-15,-2-1-1 0,-4 2 1 16,-7-2 1-16,-3 2 0 16,0-3 3-16,1-2-2 15,4 0-2-15,7 0-2 16,7-3 2-16,6 0 2 16,3 2 2-16,2-3-8 15,-1 3 5-15,-1 3-1 16,-5 2 2-16,-4 2 7 15,-2-1-8-15,-4 1-2 16,1-1 1-16,-7-1-4 16,0-1-1-16,-1 1 5 15,1-2 3-15,3-1-3 16,2 3 0-16,1-3 0 0,0 3 4 16,-3-3-4-16,3-1 1 15,5 0-1-15,8 0 1 16,5-2-1-16,2 2-1 15,2 1-6-15,-2 2 14 16,-4 2-5-16,-3-1-2 16,-6 2-10-16,-5 0 10 15,-8-1 0-15,-6 0 0 16,0-1-5-16,-7 1 0 16,-3-2 8-16,-6 1-6 15,-2-1 3-15,-3 0-1 16,-1 0 2-16,0 0-2 0,0-1 0 15,2 0-14-15,4 0 14 16,3 0-2-16,1-2 3 16,-2 4-3-16,-4 0-3 15,-4-1 2-15,-5 0 3 16,-1 0-5-16,-5 2 6 16,-8-1 3-16,-5 1-3 15,-5 1-1-15,-4-2-6 16,0 2-6-16,0 0 8 15,0-1 1-15,1 1 2 16,-1 0-1-16,0 0 3 16,0 0 3-16,0 0-1 0,0 0-2 15,0 0 3-15,0 0-8 16,0 0 10-16,0 0-5 16,0 0 2-16,0 0-2 15,0 0-12-15,0 0 9 16,0 0-31-16,-13 0-94 15,-3 0-202-15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140.png"/><Relationship Id="rId7" Type="http://schemas.openxmlformats.org/officeDocument/2006/relationships/image" Target="../media/image2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151.png"/><Relationship Id="rId4" Type="http://schemas.openxmlformats.org/officeDocument/2006/relationships/customXml" Target="../ink/ink32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2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customXml" Target="../ink/ink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27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customXml" Target="../ink/ink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200.png"/><Relationship Id="rId7" Type="http://schemas.openxmlformats.org/officeDocument/2006/relationships/image" Target="../media/image28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211.png"/><Relationship Id="rId4" Type="http://schemas.openxmlformats.org/officeDocument/2006/relationships/customXml" Target="../ink/ink46.xml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50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2.png"/><Relationship Id="rId4" Type="http://schemas.openxmlformats.org/officeDocument/2006/relationships/customXml" Target="../ink/ink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41.png"/><Relationship Id="rId4" Type="http://schemas.openxmlformats.org/officeDocument/2006/relationships/customXml" Target="../ink/ink9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51.png"/><Relationship Id="rId4" Type="http://schemas.openxmlformats.org/officeDocument/2006/relationships/customXml" Target="../ink/ink1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60.png"/><Relationship Id="rId4" Type="http://schemas.openxmlformats.org/officeDocument/2006/relationships/customXml" Target="../ink/ink1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3.emf"/><Relationship Id="rId7" Type="http://schemas.openxmlformats.org/officeDocument/2006/relationships/image" Target="../media/image9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5.png"/><Relationship Id="rId5" Type="http://schemas.openxmlformats.org/officeDocument/2006/relationships/image" Target="../media/image80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17.png"/><Relationship Id="rId4" Type="http://schemas.openxmlformats.org/officeDocument/2006/relationships/image" Target="../media/image100.png"/><Relationship Id="rId9" Type="http://schemas.openxmlformats.org/officeDocument/2006/relationships/customXml" Target="../ink/ink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customXml" Target="../ink/ink3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2-Informed Search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AE28-2E7C-4A6E-868C-2371BD2D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18" y="115410"/>
            <a:ext cx="11015945" cy="6551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Time complexity?</a:t>
            </a:r>
          </a:p>
          <a:p>
            <a:pPr lvl="1"/>
            <a:r>
              <a:rPr lang="en-US" sz="2200" dirty="0"/>
              <a:t>Heuristic function can be either optimal or confusing, it can take to you to a path opposite to the goal</a:t>
            </a:r>
          </a:p>
          <a:p>
            <a:pPr lvl="1"/>
            <a:r>
              <a:rPr lang="en-US" sz="2200" dirty="0"/>
              <a:t>Worst case when (f(n)=h(n)) and h(n) is </a:t>
            </a:r>
            <a:r>
              <a:rPr lang="en-US" sz="2200" dirty="0">
                <a:solidFill>
                  <a:srgbClr val="C00000"/>
                </a:solidFill>
              </a:rPr>
              <a:t>not optimal </a:t>
            </a:r>
            <a:r>
              <a:rPr lang="en-US" sz="2200" dirty="0"/>
              <a:t>we end up exploring </a:t>
            </a:r>
            <a:r>
              <a:rPr lang="en-US" sz="2200" dirty="0">
                <a:solidFill>
                  <a:srgbClr val="C00000"/>
                </a:solidFill>
              </a:rPr>
              <a:t>all the nodes to find the goal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O(b</a:t>
            </a:r>
            <a:r>
              <a:rPr lang="en-US" sz="2200" baseline="30000" dirty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sz="2200" dirty="0"/>
              <a:t>If we have an optimum h(n) things can improve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Space complexity?</a:t>
            </a:r>
            <a:endParaRPr lang="en-US" sz="2400" dirty="0"/>
          </a:p>
          <a:p>
            <a:pPr lvl="1"/>
            <a:r>
              <a:rPr lang="en-US" sz="2200" dirty="0"/>
              <a:t>Fringe can become very large and can have all the nodes, so </a:t>
            </a:r>
            <a:r>
              <a:rPr lang="en-US" sz="2200" dirty="0">
                <a:solidFill>
                  <a:srgbClr val="C00000"/>
                </a:solidFill>
              </a:rPr>
              <a:t>all nodes must be stored in the memory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O(b</a:t>
            </a:r>
            <a:r>
              <a:rPr lang="en-US" sz="2200" baseline="30000" dirty="0">
                <a:solidFill>
                  <a:srgbClr val="C00000"/>
                </a:solidFill>
              </a:rPr>
              <a:t>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Optimal solution?</a:t>
            </a:r>
          </a:p>
          <a:p>
            <a:pPr lvl="1"/>
            <a:r>
              <a:rPr lang="en-IN" sz="2200" dirty="0">
                <a:solidFill>
                  <a:srgbClr val="C00000"/>
                </a:solidFill>
              </a:rPr>
              <a:t>Not complete so not optimal also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29CEC7-6431-4352-9AA0-5B5007300AB8}"/>
                  </a:ext>
                </a:extLst>
              </p14:cNvPr>
              <p14:cNvContentPartPr/>
              <p14:nvPr/>
            </p14:nvContentPartPr>
            <p14:xfrm>
              <a:off x="1253520" y="2003400"/>
              <a:ext cx="3152160" cy="334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29CEC7-6431-4352-9AA0-5B5007300A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160" y="1994040"/>
                <a:ext cx="3170880" cy="33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B36B5E-97B0-46CD-B88C-AAAD2F7256E0}"/>
                  </a:ext>
                </a:extLst>
              </p14:cNvPr>
              <p14:cNvContentPartPr/>
              <p14:nvPr/>
            </p14:nvContentPartPr>
            <p14:xfrm>
              <a:off x="6665400" y="4353480"/>
              <a:ext cx="3891600" cy="98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B36B5E-97B0-46CD-B88C-AAAD2F725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6040" y="4344120"/>
                <a:ext cx="391032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BBE9B6-0786-4ADB-998E-5C21E2B93789}"/>
                  </a:ext>
                </a:extLst>
              </p14:cNvPr>
              <p14:cNvContentPartPr/>
              <p14:nvPr/>
            </p14:nvContentPartPr>
            <p14:xfrm>
              <a:off x="1220760" y="2607120"/>
              <a:ext cx="8258760" cy="239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BBE9B6-0786-4ADB-998E-5C21E2B937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1400" y="2597760"/>
                <a:ext cx="8277480" cy="24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6438E-A88A-4558-9E6C-A40A0FCBD5AB}"/>
                  </a:ext>
                </a:extLst>
              </p14:cNvPr>
              <p14:cNvContentPartPr/>
              <p14:nvPr/>
            </p14:nvContentPartPr>
            <p14:xfrm>
              <a:off x="1326960" y="871560"/>
              <a:ext cx="6328440" cy="162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6438E-A88A-4558-9E6C-A40A0FCBD5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00" y="862200"/>
                <a:ext cx="6347160" cy="16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93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A* search algorithm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Idea: avoid expanding paths that are already expensive even though they are closer to the goal.</a:t>
            </a:r>
          </a:p>
          <a:p>
            <a:r>
              <a:rPr lang="en-US" sz="2400" dirty="0"/>
              <a:t>Evaluation function is </a:t>
            </a:r>
            <a:r>
              <a:rPr lang="en-US" sz="2400" dirty="0">
                <a:solidFill>
                  <a:srgbClr val="C00000"/>
                </a:solidFill>
              </a:rPr>
              <a:t>f(n)= g(n)+h(n)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g(n) </a:t>
            </a:r>
            <a:r>
              <a:rPr lang="en-US" sz="2400" dirty="0"/>
              <a:t>=path cost from start node to node n (</a:t>
            </a:r>
            <a:r>
              <a:rPr lang="en-US" sz="2400" dirty="0">
                <a:solidFill>
                  <a:srgbClr val="C00000"/>
                </a:solidFill>
              </a:rPr>
              <a:t>cost so far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h(n)</a:t>
            </a:r>
            <a:r>
              <a:rPr lang="en-US" sz="2400" dirty="0"/>
              <a:t>= estimated cost of the cheapest path from n to the goal (</a:t>
            </a:r>
            <a:r>
              <a:rPr lang="en-US" sz="2400" dirty="0">
                <a:solidFill>
                  <a:srgbClr val="C00000"/>
                </a:solidFill>
              </a:rPr>
              <a:t>future cost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f(n)</a:t>
            </a:r>
            <a:r>
              <a:rPr lang="en-US" sz="2400" dirty="0"/>
              <a:t>= estimated cost of the cheapest solution from start node to goal node through node n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5F662-1D29-4ABE-831C-4CAB0495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57" y="3990622"/>
            <a:ext cx="7743163" cy="2584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DAE403-A0B6-4F0C-9DDB-ECE2FA794B55}"/>
                  </a:ext>
                </a:extLst>
              </p14:cNvPr>
              <p14:cNvContentPartPr/>
              <p14:nvPr/>
            </p14:nvContentPartPr>
            <p14:xfrm>
              <a:off x="609480" y="1103760"/>
              <a:ext cx="10485360" cy="428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DAE403-A0B6-4F0C-9DDB-ECE2FA794B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120" y="1094400"/>
                <a:ext cx="10504080" cy="42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56C70A-2566-4C74-8898-6F6088AA30C6}"/>
                  </a:ext>
                </a:extLst>
              </p14:cNvPr>
              <p14:cNvContentPartPr/>
              <p14:nvPr/>
            </p14:nvContentPartPr>
            <p14:xfrm>
              <a:off x="8609400" y="4788720"/>
              <a:ext cx="307080" cy="1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56C70A-2566-4C74-8898-6F6088AA30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040" y="4779360"/>
                <a:ext cx="325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52C568-EDC4-4201-8793-605745033F60}"/>
                  </a:ext>
                </a:extLst>
              </p14:cNvPr>
              <p14:cNvContentPartPr/>
              <p14:nvPr/>
            </p14:nvContentPartPr>
            <p14:xfrm>
              <a:off x="1105200" y="920520"/>
              <a:ext cx="4258440" cy="359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52C568-EDC4-4201-8793-605745033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5840" y="911160"/>
                <a:ext cx="4277160" cy="36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6FE81B-D165-4E28-BA0A-17F30BA1DC92}"/>
                  </a:ext>
                </a:extLst>
              </p14:cNvPr>
              <p14:cNvContentPartPr/>
              <p14:nvPr/>
            </p14:nvContentPartPr>
            <p14:xfrm>
              <a:off x="1536840" y="1821600"/>
              <a:ext cx="3278520" cy="222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6FE81B-D165-4E28-BA0A-17F30BA1DC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7480" y="1812240"/>
                <a:ext cx="3297240" cy="22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ED453E-BE03-4D2F-AAC1-719969D1DE75}"/>
                  </a:ext>
                </a:extLst>
              </p14:cNvPr>
              <p14:cNvContentPartPr/>
              <p14:nvPr/>
            </p14:nvContentPartPr>
            <p14:xfrm>
              <a:off x="402120" y="1200600"/>
              <a:ext cx="9644040" cy="330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ED453E-BE03-4D2F-AAC1-719969D1DE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2760" y="1191240"/>
                <a:ext cx="9662760" cy="33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31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F7CD4-FA6D-4EF7-96C5-574E65286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25" r="1822"/>
          <a:stretch/>
        </p:blipFill>
        <p:spPr>
          <a:xfrm>
            <a:off x="115410" y="0"/>
            <a:ext cx="6782540" cy="679141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65201-16AB-4FF7-895D-44651A2C4B0C}"/>
              </a:ext>
            </a:extLst>
          </p:cNvPr>
          <p:cNvSpPr txBox="1"/>
          <p:nvPr/>
        </p:nvSpPr>
        <p:spPr>
          <a:xfrm>
            <a:off x="6791417" y="150920"/>
            <a:ext cx="421689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Arad: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366 (straight line distance to Bucharest)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f(n)=0+366=366</a:t>
            </a:r>
          </a:p>
          <a:p>
            <a:r>
              <a:rPr lang="en-US" sz="1600" dirty="0"/>
              <a:t>Sibiu: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253 (straight line distance to </a:t>
            </a:r>
            <a:r>
              <a:rPr lang="en-US" sz="1600" dirty="0" err="1"/>
              <a:t>to</a:t>
            </a:r>
            <a:r>
              <a:rPr lang="en-US" sz="1600" dirty="0"/>
              <a:t> Bucharest from Sibiu)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f(n)=140+253=393</a:t>
            </a:r>
          </a:p>
          <a:p>
            <a:r>
              <a:rPr lang="en-US" sz="1600" dirty="0" err="1"/>
              <a:t>Rimnicu</a:t>
            </a:r>
            <a:r>
              <a:rPr lang="en-US" sz="1600" dirty="0"/>
              <a:t> </a:t>
            </a:r>
            <a:r>
              <a:rPr lang="en-US" sz="1600" dirty="0" err="1"/>
              <a:t>Vilcea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140+80=220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 193(straight line distance to </a:t>
            </a:r>
            <a:r>
              <a:rPr lang="en-US" sz="1600" dirty="0" err="1"/>
              <a:t>to</a:t>
            </a:r>
            <a:r>
              <a:rPr lang="en-US" sz="1600" dirty="0"/>
              <a:t> Bucharest from </a:t>
            </a:r>
            <a:r>
              <a:rPr lang="en-US" sz="1600" dirty="0" err="1"/>
              <a:t>Rimnicu</a:t>
            </a:r>
            <a:r>
              <a:rPr lang="en-US" sz="1600" dirty="0"/>
              <a:t> </a:t>
            </a:r>
            <a:r>
              <a:rPr lang="en-US" sz="1600" dirty="0" err="1"/>
              <a:t>Vilcea</a:t>
            </a:r>
            <a:r>
              <a:rPr lang="en-US" sz="1600" dirty="0"/>
              <a:t>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f(n)=220+193=413</a:t>
            </a:r>
          </a:p>
          <a:p>
            <a:r>
              <a:rPr lang="en-US" sz="1600" dirty="0" err="1"/>
              <a:t>Fagaras</a:t>
            </a:r>
            <a:r>
              <a:rPr lang="en-US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140+99=239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 176(straight line distance to </a:t>
            </a:r>
            <a:r>
              <a:rPr lang="en-US" sz="1600" dirty="0" err="1"/>
              <a:t>to</a:t>
            </a:r>
            <a:r>
              <a:rPr lang="en-US" sz="1600" dirty="0"/>
              <a:t> Bucharest from </a:t>
            </a:r>
            <a:r>
              <a:rPr lang="en-US" sz="1600" dirty="0" err="1"/>
              <a:t>Fagaras</a:t>
            </a:r>
            <a:r>
              <a:rPr lang="en-US" sz="1600" dirty="0"/>
              <a:t>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f(n)=239+176=415</a:t>
            </a:r>
          </a:p>
          <a:p>
            <a:endParaRPr lang="en-I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B78B3A-712F-4A22-9936-6658D558D1D4}"/>
                  </a:ext>
                </a:extLst>
              </p14:cNvPr>
              <p14:cNvContentPartPr/>
              <p14:nvPr/>
            </p14:nvContentPartPr>
            <p14:xfrm>
              <a:off x="4169520" y="688320"/>
              <a:ext cx="5309280" cy="249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B78B3A-712F-4A22-9936-6658D558D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0160" y="678960"/>
                <a:ext cx="5328000" cy="25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4BE220-4BD1-49BE-B290-1046781130ED}"/>
                  </a:ext>
                </a:extLst>
              </p14:cNvPr>
              <p14:cNvContentPartPr/>
              <p14:nvPr/>
            </p14:nvContentPartPr>
            <p14:xfrm>
              <a:off x="954360" y="2053080"/>
              <a:ext cx="8429040" cy="417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4BE220-4BD1-49BE-B290-1046781130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000" y="2043720"/>
                <a:ext cx="8447760" cy="41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A8D960-F0B8-4A0A-AA1E-CD27415AAFBB}"/>
                  </a:ext>
                </a:extLst>
              </p14:cNvPr>
              <p14:cNvContentPartPr/>
              <p14:nvPr/>
            </p14:nvContentPartPr>
            <p14:xfrm>
              <a:off x="1191240" y="2023200"/>
              <a:ext cx="2829600" cy="2683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A8D960-F0B8-4A0A-AA1E-CD27415AAF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1880" y="2013840"/>
                <a:ext cx="2848320" cy="27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07D7CF-DAAA-41A5-BD5E-B8DCB403CBF9}"/>
                  </a:ext>
                </a:extLst>
              </p14:cNvPr>
              <p14:cNvContentPartPr/>
              <p14:nvPr/>
            </p14:nvContentPartPr>
            <p14:xfrm>
              <a:off x="1990800" y="135000"/>
              <a:ext cx="7372080" cy="611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07D7CF-DAAA-41A5-BD5E-B8DCB403CB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1440" y="125640"/>
                <a:ext cx="7390800" cy="61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B60B06-A280-4222-916A-213AAB00D926}"/>
                  </a:ext>
                </a:extLst>
              </p14:cNvPr>
              <p14:cNvContentPartPr/>
              <p14:nvPr/>
            </p14:nvContentPartPr>
            <p14:xfrm>
              <a:off x="956520" y="393840"/>
              <a:ext cx="7715160" cy="586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B60B06-A280-4222-916A-213AAB00D9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7160" y="384480"/>
                <a:ext cx="7733880" cy="58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55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E94-BEF1-40B8-9A81-0C5E3B65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7" y="26633"/>
            <a:ext cx="11113600" cy="65605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Nodes in the fringe now are</a:t>
            </a:r>
          </a:p>
          <a:p>
            <a:pPr marL="0" indent="0">
              <a:buNone/>
            </a:pPr>
            <a:r>
              <a:rPr lang="en-US" dirty="0"/>
              <a:t>{Sibiu (591), </a:t>
            </a:r>
            <a:r>
              <a:rPr lang="en-US" dirty="0">
                <a:solidFill>
                  <a:srgbClr val="C00000"/>
                </a:solidFill>
              </a:rPr>
              <a:t>Bucharest (450),</a:t>
            </a:r>
            <a:r>
              <a:rPr lang="en-US" dirty="0"/>
              <a:t>Craiova(526),</a:t>
            </a:r>
            <a:r>
              <a:rPr lang="en-US" dirty="0">
                <a:solidFill>
                  <a:srgbClr val="C00000"/>
                </a:solidFill>
              </a:rPr>
              <a:t>Pitesti(417)</a:t>
            </a:r>
            <a:r>
              <a:rPr lang="en-US" dirty="0"/>
              <a:t>,Sibiu(553)}</a:t>
            </a:r>
          </a:p>
          <a:p>
            <a:r>
              <a:rPr lang="en-IN" dirty="0"/>
              <a:t>Bucharest is the goal and we have a path from </a:t>
            </a:r>
            <a:r>
              <a:rPr lang="en-IN" dirty="0" err="1"/>
              <a:t>Fagaras</a:t>
            </a:r>
            <a:r>
              <a:rPr lang="en-IN" dirty="0"/>
              <a:t> to Bucharest. </a:t>
            </a:r>
          </a:p>
          <a:p>
            <a:r>
              <a:rPr lang="en-IN" dirty="0"/>
              <a:t>However, there are nodes in the fringe which are less in cost </a:t>
            </a:r>
            <a:r>
              <a:rPr lang="en-IN" i="1" dirty="0"/>
              <a:t>viz.</a:t>
            </a:r>
            <a:r>
              <a:rPr lang="en-IN" dirty="0"/>
              <a:t> Pitesti</a:t>
            </a:r>
          </a:p>
          <a:p>
            <a:r>
              <a:rPr lang="en-IN" dirty="0"/>
              <a:t>That means there is </a:t>
            </a:r>
            <a:r>
              <a:rPr lang="en-IN" dirty="0">
                <a:solidFill>
                  <a:srgbClr val="C00000"/>
                </a:solidFill>
              </a:rPr>
              <a:t>some other path </a:t>
            </a:r>
            <a:r>
              <a:rPr lang="en-IN" dirty="0"/>
              <a:t>to Bucharest which is at a lower cost through Pitesti</a:t>
            </a:r>
          </a:p>
          <a:p>
            <a:r>
              <a:rPr lang="en-US" sz="1600" dirty="0">
                <a:solidFill>
                  <a:srgbClr val="C00000"/>
                </a:solidFill>
              </a:rPr>
              <a:t>Bucharest: (through </a:t>
            </a:r>
            <a:r>
              <a:rPr lang="en-US" sz="1600" dirty="0" err="1">
                <a:solidFill>
                  <a:srgbClr val="C00000"/>
                </a:solidFill>
              </a:rPr>
              <a:t>Fagaras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140+99+211=450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 0(straight line distance to  Bucharest from Bucharest)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</a:rPr>
              <a:t>f(n)=450+0=450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Pitesti: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140+80+97=317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 100(straight line distance to  Bucharest from Pitesti)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</a:rPr>
              <a:t>f(n)=317+100=417</a:t>
            </a:r>
          </a:p>
          <a:p>
            <a:r>
              <a:rPr lang="en-US" sz="1600" dirty="0">
                <a:solidFill>
                  <a:srgbClr val="C00000"/>
                </a:solidFill>
              </a:rPr>
              <a:t>Bucharest: (through Pitesti)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f(n)=g(n)+h(n)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g(n)= 140+80+97+101=418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h(n)=  0(straight line distance to  Bucharest from Bucharest)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C00000"/>
                </a:solidFill>
              </a:rPr>
              <a:t>f(n)=418+0=418</a:t>
            </a: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52752-BCD9-4710-9790-D26515E1A5DC}"/>
                  </a:ext>
                </a:extLst>
              </p14:cNvPr>
              <p14:cNvContentPartPr/>
              <p14:nvPr/>
            </p14:nvContentPartPr>
            <p14:xfrm>
              <a:off x="889920" y="710280"/>
              <a:ext cx="5906160" cy="509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52752-BCD9-4710-9790-D26515E1A5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560" y="700920"/>
                <a:ext cx="5924880" cy="51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C039C8-AF74-48D2-84B5-B65CFFFB16AA}"/>
                  </a:ext>
                </a:extLst>
              </p14:cNvPr>
              <p14:cNvContentPartPr/>
              <p14:nvPr/>
            </p14:nvContentPartPr>
            <p14:xfrm>
              <a:off x="2160720" y="1198800"/>
              <a:ext cx="5502240" cy="530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C039C8-AF74-48D2-84B5-B65CFFFB16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1360" y="1189440"/>
                <a:ext cx="5520960" cy="53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92B4C6-24A8-4EC5-9F8C-F9C59AF92996}"/>
                  </a:ext>
                </a:extLst>
              </p14:cNvPr>
              <p14:cNvContentPartPr/>
              <p14:nvPr/>
            </p14:nvContentPartPr>
            <p14:xfrm>
              <a:off x="2179440" y="2571840"/>
              <a:ext cx="1666800" cy="394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92B4C6-24A8-4EC5-9F8C-F9C59AF929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0080" y="2562480"/>
                <a:ext cx="1685520" cy="39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27704D-0094-4A3D-8C93-F78F76816BCA}"/>
                  </a:ext>
                </a:extLst>
              </p14:cNvPr>
              <p14:cNvContentPartPr/>
              <p14:nvPr/>
            </p14:nvContentPartPr>
            <p14:xfrm>
              <a:off x="2140200" y="6189120"/>
              <a:ext cx="477360" cy="31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27704D-0094-4A3D-8C93-F78F76816B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0840" y="6179760"/>
                <a:ext cx="49608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61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A73B0A-1BBE-4810-A63B-A451770F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4" r="3266"/>
          <a:stretch/>
        </p:blipFill>
        <p:spPr>
          <a:xfrm>
            <a:off x="1882830" y="304178"/>
            <a:ext cx="6700731" cy="473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ABD8A-7C66-42BA-A44E-C084A1EF4720}"/>
              </a:ext>
            </a:extLst>
          </p:cNvPr>
          <p:cNvSpPr txBox="1"/>
          <p:nvPr/>
        </p:nvSpPr>
        <p:spPr>
          <a:xfrm>
            <a:off x="398826" y="5288065"/>
            <a:ext cx="63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Optimum path returned  is</a:t>
            </a:r>
          </a:p>
          <a:p>
            <a:r>
              <a:rPr lang="en-US" dirty="0" err="1"/>
              <a:t>Arad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Sibiu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Vicea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PitestiBucharest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F47AF-00BF-4877-83DC-31464E5E52B7}"/>
              </a:ext>
            </a:extLst>
          </p:cNvPr>
          <p:cNvSpPr txBox="1"/>
          <p:nvPr/>
        </p:nvSpPr>
        <p:spPr>
          <a:xfrm>
            <a:off x="398826" y="5934396"/>
            <a:ext cx="638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Alternative path is </a:t>
            </a:r>
          </a:p>
          <a:p>
            <a:r>
              <a:rPr lang="en-US" dirty="0" err="1"/>
              <a:t>Arad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Sibiu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Fagaras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PitestiBucharest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B98B3E-3A94-42E8-8AA6-2015F1884184}"/>
                  </a:ext>
                </a:extLst>
              </p14:cNvPr>
              <p14:cNvContentPartPr/>
              <p14:nvPr/>
            </p14:nvContentPartPr>
            <p14:xfrm>
              <a:off x="3003840" y="2339640"/>
              <a:ext cx="8168400" cy="40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B98B3E-3A94-42E8-8AA6-2015F18841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480" y="2330280"/>
                <a:ext cx="8187120" cy="41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B05F36-7A0C-4E81-90E6-C3F906C263D0}"/>
                  </a:ext>
                </a:extLst>
              </p14:cNvPr>
              <p14:cNvContentPartPr/>
              <p14:nvPr/>
            </p14:nvContentPartPr>
            <p14:xfrm>
              <a:off x="1317960" y="1689120"/>
              <a:ext cx="9007920" cy="507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B05F36-7A0C-4E81-90E6-C3F906C26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8600" y="1679760"/>
                <a:ext cx="9026640" cy="50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AF90B1-127E-497D-9D73-D3AB3833C55F}"/>
                  </a:ext>
                </a:extLst>
              </p14:cNvPr>
              <p14:cNvContentPartPr/>
              <p14:nvPr/>
            </p14:nvContentPartPr>
            <p14:xfrm>
              <a:off x="6415560" y="6521760"/>
              <a:ext cx="438480" cy="20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AF90B1-127E-497D-9D73-D3AB3833C5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6200" y="6512400"/>
                <a:ext cx="4572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4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391508" y="93088"/>
            <a:ext cx="6555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Informed Search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" y="705998"/>
            <a:ext cx="11033291" cy="60589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Uninformed search strategies are good; However, they are </a:t>
            </a:r>
            <a:r>
              <a:rPr lang="en-US" sz="2400" dirty="0">
                <a:solidFill>
                  <a:srgbClr val="C00000"/>
                </a:solidFill>
              </a:rPr>
              <a:t>not guided well </a:t>
            </a:r>
            <a:r>
              <a:rPr lang="en-US" sz="2400" dirty="0"/>
              <a:t>towards the goal.</a:t>
            </a:r>
          </a:p>
          <a:p>
            <a:r>
              <a:rPr lang="en-US" sz="2400" dirty="0"/>
              <a:t>They keep on </a:t>
            </a:r>
            <a:r>
              <a:rPr lang="en-US" sz="2400" dirty="0">
                <a:solidFill>
                  <a:srgbClr val="C00000"/>
                </a:solidFill>
              </a:rPr>
              <a:t>looking everywhere </a:t>
            </a:r>
            <a:r>
              <a:rPr lang="en-US" sz="2400" dirty="0"/>
              <a:t>for the solution.</a:t>
            </a:r>
          </a:p>
          <a:p>
            <a:r>
              <a:rPr lang="en-US" sz="2400" dirty="0"/>
              <a:t>Informed search encourages moving </a:t>
            </a:r>
            <a:r>
              <a:rPr lang="en-US" sz="2400" dirty="0">
                <a:solidFill>
                  <a:srgbClr val="C00000"/>
                </a:solidFill>
              </a:rPr>
              <a:t>towards the goal</a:t>
            </a:r>
            <a:r>
              <a:rPr lang="en-US" sz="2400" dirty="0"/>
              <a:t>.</a:t>
            </a:r>
          </a:p>
          <a:p>
            <a:r>
              <a:rPr lang="en-US" sz="2400" dirty="0"/>
              <a:t>Some </a:t>
            </a:r>
            <a:r>
              <a:rPr lang="en-US" sz="2400" dirty="0">
                <a:solidFill>
                  <a:srgbClr val="C00000"/>
                </a:solidFill>
              </a:rPr>
              <a:t>intuition</a:t>
            </a:r>
            <a:r>
              <a:rPr lang="en-US" sz="2400" dirty="0"/>
              <a:t> (can be correct or incorrect), guess or heuristic is added to the problem.</a:t>
            </a:r>
          </a:p>
          <a:p>
            <a:r>
              <a:rPr lang="en-US" sz="2400" dirty="0"/>
              <a:t>In Heuristic search, selection of the path to go towards the goal must be done smartly.</a:t>
            </a:r>
          </a:p>
          <a:p>
            <a:pPr lvl="1"/>
            <a:r>
              <a:rPr lang="en-US" sz="2200" dirty="0"/>
              <a:t>Which path to try and which not to try</a:t>
            </a:r>
          </a:p>
          <a:p>
            <a:r>
              <a:rPr lang="en-US" sz="2400" dirty="0"/>
              <a:t>Informed search algorithms uses the </a:t>
            </a:r>
            <a:r>
              <a:rPr lang="en-US" sz="2400" dirty="0">
                <a:solidFill>
                  <a:srgbClr val="C00000"/>
                </a:solidFill>
              </a:rPr>
              <a:t>problem definition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some problem specific knowledge</a:t>
            </a:r>
            <a:r>
              <a:rPr lang="en-US" sz="2400" dirty="0"/>
              <a:t> for the search. </a:t>
            </a:r>
          </a:p>
          <a:p>
            <a:r>
              <a:rPr lang="en-US" sz="2400" dirty="0"/>
              <a:t>What knowledge is given other than the definition?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Arad to Bucharest : How far is Bucharest? Which city is closest  to Bucharest and which is the farthest? Path length(guess done on the distance)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559A21-9415-4D52-BBBC-A2933223B101}"/>
                  </a:ext>
                </a:extLst>
              </p14:cNvPr>
              <p14:cNvContentPartPr/>
              <p14:nvPr/>
            </p14:nvContentPartPr>
            <p14:xfrm>
              <a:off x="845280" y="2395440"/>
              <a:ext cx="6913440" cy="88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559A21-9415-4D52-BBBC-A2933223B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920" y="2386080"/>
                <a:ext cx="69321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31B2B0-0A77-48A6-A94C-96E27082185C}"/>
                  </a:ext>
                </a:extLst>
              </p14:cNvPr>
              <p14:cNvContentPartPr/>
              <p14:nvPr/>
            </p14:nvContentPartPr>
            <p14:xfrm>
              <a:off x="5893920" y="2935080"/>
              <a:ext cx="3465720" cy="215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31B2B0-0A77-48A6-A94C-96E2708218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560" y="2925720"/>
                <a:ext cx="3484440" cy="21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893FF7-57DB-4A26-878A-17D1C37233B4}"/>
                  </a:ext>
                </a:extLst>
              </p14:cNvPr>
              <p14:cNvContentPartPr/>
              <p14:nvPr/>
            </p14:nvContentPartPr>
            <p14:xfrm>
              <a:off x="3585600" y="1251360"/>
              <a:ext cx="1543680" cy="401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893FF7-57DB-4A26-878A-17D1C3723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6240" y="1242000"/>
                <a:ext cx="1562400" cy="40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25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/>
          </a:bodyPr>
          <a:lstStyle/>
          <a:p>
            <a:r>
              <a:rPr lang="en-US" sz="2400" dirty="0"/>
              <a:t>A node is selected for expansion based on an </a:t>
            </a:r>
            <a:r>
              <a:rPr lang="en-US" sz="2400" dirty="0">
                <a:solidFill>
                  <a:srgbClr val="C00000"/>
                </a:solidFill>
              </a:rPr>
              <a:t>Evaluation function</a:t>
            </a:r>
            <a:r>
              <a:rPr lang="en-US" sz="2400" dirty="0"/>
              <a:t>.</a:t>
            </a:r>
          </a:p>
          <a:p>
            <a:r>
              <a:rPr lang="en-US" sz="2400" dirty="0"/>
              <a:t>Evaluation function estimates the </a:t>
            </a:r>
            <a:r>
              <a:rPr lang="en-US" sz="2400" dirty="0">
                <a:solidFill>
                  <a:srgbClr val="C00000"/>
                </a:solidFill>
              </a:rPr>
              <a:t>cost of the goal</a:t>
            </a:r>
            <a:r>
              <a:rPr lang="en-US" sz="2400" dirty="0"/>
              <a:t>.</a:t>
            </a:r>
          </a:p>
          <a:p>
            <a:r>
              <a:rPr lang="en-US" sz="2400" dirty="0"/>
              <a:t>How does it work?</a:t>
            </a:r>
          </a:p>
          <a:p>
            <a:r>
              <a:rPr lang="en-US" sz="2400" dirty="0"/>
              <a:t>From the fringe or frontier or open list choose </a:t>
            </a:r>
            <a:r>
              <a:rPr lang="en-US" sz="2400" dirty="0">
                <a:solidFill>
                  <a:srgbClr val="C00000"/>
                </a:solidFill>
              </a:rPr>
              <a:t>the best node x </a:t>
            </a:r>
            <a:r>
              <a:rPr lang="en-US" sz="2400" dirty="0"/>
              <a:t>based on the </a:t>
            </a:r>
            <a:r>
              <a:rPr lang="en-US" sz="2400" dirty="0">
                <a:solidFill>
                  <a:srgbClr val="C00000"/>
                </a:solidFill>
              </a:rPr>
              <a:t>evaluation function f</a:t>
            </a:r>
            <a:r>
              <a:rPr lang="en-US" sz="2400" dirty="0"/>
              <a:t>.</a:t>
            </a:r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C00000"/>
                </a:solidFill>
              </a:rPr>
              <a:t>node  x is the goal stop </a:t>
            </a:r>
            <a:r>
              <a:rPr lang="en-US" sz="2400" dirty="0"/>
              <a:t>or else expand it using the </a:t>
            </a:r>
            <a:r>
              <a:rPr lang="en-US" sz="2400" dirty="0">
                <a:solidFill>
                  <a:srgbClr val="C00000"/>
                </a:solidFill>
              </a:rPr>
              <a:t>SUCCESSOR_FN(X)</a:t>
            </a:r>
          </a:p>
          <a:p>
            <a:r>
              <a:rPr lang="en-US" sz="2400" dirty="0"/>
              <a:t>Closed list or explored list contains the nodes which are already explored. This is to </a:t>
            </a:r>
            <a:r>
              <a:rPr lang="en-US" sz="2400" dirty="0">
                <a:solidFill>
                  <a:srgbClr val="C00000"/>
                </a:solidFill>
              </a:rPr>
              <a:t>avoid repeating</a:t>
            </a:r>
            <a:r>
              <a:rPr lang="en-US" sz="2400" dirty="0"/>
              <a:t> the exploration of a particular node.</a:t>
            </a:r>
          </a:p>
          <a:p>
            <a:r>
              <a:rPr lang="en-US" sz="2400" dirty="0"/>
              <a:t>If the node x is not the goal node, add it to the explored list so that while expanding we can do the duplicate checking.</a:t>
            </a:r>
          </a:p>
          <a:p>
            <a:r>
              <a:rPr lang="en-US" sz="2400" dirty="0"/>
              <a:t>If node is in the explored list, it will not be considered for expanding and will be added to the fringe.</a:t>
            </a:r>
          </a:p>
          <a:p>
            <a:r>
              <a:rPr lang="en-US" sz="2400" dirty="0"/>
              <a:t>When a node is removed from the fringe, we have found a goal.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458B60-9C29-4BAC-A6FC-9E2E9D969B7D}"/>
                  </a:ext>
                </a:extLst>
              </p14:cNvPr>
              <p14:cNvContentPartPr/>
              <p14:nvPr/>
            </p14:nvContentPartPr>
            <p14:xfrm>
              <a:off x="434520" y="101160"/>
              <a:ext cx="9007920" cy="374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458B60-9C29-4BAC-A6FC-9E2E9D969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60" y="91800"/>
                <a:ext cx="9026640" cy="37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8511FE-9B30-48D1-8233-5D17DF7876C0}"/>
                  </a:ext>
                </a:extLst>
              </p14:cNvPr>
              <p14:cNvContentPartPr/>
              <p14:nvPr/>
            </p14:nvContentPartPr>
            <p14:xfrm>
              <a:off x="2626200" y="665280"/>
              <a:ext cx="6785640" cy="279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8511FE-9B30-48D1-8233-5D17DF7876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840" y="655920"/>
                <a:ext cx="6804360" cy="28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88EFA4-2CF8-408E-8A74-5C28C85E6604}"/>
                  </a:ext>
                </a:extLst>
              </p14:cNvPr>
              <p14:cNvContentPartPr/>
              <p14:nvPr/>
            </p14:nvContentPartPr>
            <p14:xfrm>
              <a:off x="2227680" y="1628280"/>
              <a:ext cx="5266080" cy="357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88EFA4-2CF8-408E-8A74-5C28C85E66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8320" y="1618920"/>
                <a:ext cx="5284800" cy="35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82561-CF6F-4E76-A569-256F21EFF0BA}"/>
                  </a:ext>
                </a:extLst>
              </p14:cNvPr>
              <p14:cNvContentPartPr/>
              <p14:nvPr/>
            </p14:nvContentPartPr>
            <p14:xfrm>
              <a:off x="2965320" y="554760"/>
              <a:ext cx="6451200" cy="423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82561-CF6F-4E76-A569-256F21EFF0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5960" y="545400"/>
                <a:ext cx="6469920" cy="42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Best First Search</a:t>
            </a:r>
          </a:p>
          <a:p>
            <a:r>
              <a:rPr lang="en-US" sz="2400" dirty="0"/>
              <a:t>Uses an evaluation function </a:t>
            </a:r>
            <a:r>
              <a:rPr lang="en-US" sz="2400" dirty="0">
                <a:solidFill>
                  <a:srgbClr val="C00000"/>
                </a:solidFill>
              </a:rPr>
              <a:t>f(n)</a:t>
            </a:r>
            <a:r>
              <a:rPr lang="en-US" sz="2400" dirty="0"/>
              <a:t> for node n</a:t>
            </a:r>
          </a:p>
          <a:p>
            <a:r>
              <a:rPr lang="en-US" sz="2400" dirty="0"/>
              <a:t>Always choose the node from the fringe that has the </a:t>
            </a:r>
            <a:r>
              <a:rPr lang="en-US" sz="2400" dirty="0">
                <a:solidFill>
                  <a:srgbClr val="C00000"/>
                </a:solidFill>
              </a:rPr>
              <a:t>lowest f value</a:t>
            </a:r>
          </a:p>
          <a:p>
            <a:r>
              <a:rPr lang="en-US" sz="2400" dirty="0"/>
              <a:t>Idea: use the evaluation function f(n) for each node</a:t>
            </a:r>
          </a:p>
          <a:p>
            <a:pPr lvl="1"/>
            <a:r>
              <a:rPr lang="en-US" sz="2200" dirty="0"/>
              <a:t>Estimate the </a:t>
            </a:r>
            <a:r>
              <a:rPr lang="en-US" sz="2200" dirty="0">
                <a:solidFill>
                  <a:srgbClr val="C00000"/>
                </a:solidFill>
              </a:rPr>
              <a:t>desirability</a:t>
            </a:r>
            <a:r>
              <a:rPr lang="en-US" sz="2200" dirty="0"/>
              <a:t>, inverse of f(n)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Low f(n) is the highest desirable node</a:t>
            </a:r>
          </a:p>
          <a:p>
            <a:pPr lvl="1"/>
            <a:r>
              <a:rPr lang="en-US" sz="2200" dirty="0"/>
              <a:t>Expand the most desirable </a:t>
            </a:r>
            <a:r>
              <a:rPr lang="en-US" sz="2200" dirty="0">
                <a:solidFill>
                  <a:srgbClr val="C00000"/>
                </a:solidFill>
              </a:rPr>
              <a:t>unexpanded </a:t>
            </a:r>
            <a:r>
              <a:rPr lang="en-US" sz="2200" dirty="0"/>
              <a:t>node</a:t>
            </a:r>
          </a:p>
          <a:p>
            <a:pPr lvl="1"/>
            <a:r>
              <a:rPr lang="en-US" sz="2200" dirty="0"/>
              <a:t>Order the nodes in the fringe in </a:t>
            </a:r>
            <a:r>
              <a:rPr lang="en-US" sz="2200" dirty="0">
                <a:solidFill>
                  <a:srgbClr val="C00000"/>
                </a:solidFill>
              </a:rPr>
              <a:t>decreasing order of desirability</a:t>
            </a:r>
          </a:p>
          <a:p>
            <a:pPr lvl="1"/>
            <a:r>
              <a:rPr lang="en-US" sz="2200" dirty="0"/>
              <a:t>Implemented using priority queue</a:t>
            </a:r>
          </a:p>
          <a:p>
            <a:pPr marL="182563" lvl="1" indent="-182563"/>
            <a:endParaRPr lang="en-US" sz="2200" dirty="0"/>
          </a:p>
          <a:p>
            <a:pPr marL="182563" lvl="1" indent="-182563"/>
            <a:r>
              <a:rPr lang="en-US" sz="2200" dirty="0"/>
              <a:t>Special cases of best first: </a:t>
            </a:r>
            <a:r>
              <a:rPr lang="en-US" sz="2200" dirty="0">
                <a:solidFill>
                  <a:srgbClr val="C00000"/>
                </a:solidFill>
              </a:rPr>
              <a:t>Greedy best first and A*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12DEC9-557E-4258-9C79-D901817F7CE0}"/>
                  </a:ext>
                </a:extLst>
              </p14:cNvPr>
              <p14:cNvContentPartPr/>
              <p14:nvPr/>
            </p14:nvContentPartPr>
            <p14:xfrm>
              <a:off x="2472120" y="827280"/>
              <a:ext cx="7515000" cy="4026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12DEC9-557E-4258-9C79-D901817F7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2760" y="817920"/>
                <a:ext cx="7533720" cy="40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0C7988-D45A-4A1D-9C09-5C5AB24BF41A}"/>
                  </a:ext>
                </a:extLst>
              </p14:cNvPr>
              <p14:cNvContentPartPr/>
              <p14:nvPr/>
            </p14:nvContentPartPr>
            <p14:xfrm>
              <a:off x="4183920" y="2244240"/>
              <a:ext cx="5279760" cy="100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0C7988-D45A-4A1D-9C09-5C5AB24BF4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4560" y="2234880"/>
                <a:ext cx="529848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C7C434-78ED-4DA0-A4D2-2EB34F011D90}"/>
                  </a:ext>
                </a:extLst>
              </p14:cNvPr>
              <p14:cNvContentPartPr/>
              <p14:nvPr/>
            </p14:nvContentPartPr>
            <p14:xfrm>
              <a:off x="3287880" y="1731240"/>
              <a:ext cx="6713280" cy="319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C7C434-78ED-4DA0-A4D2-2EB34F011D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8520" y="1721880"/>
                <a:ext cx="6732000" cy="32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B4FB49-FA8F-430B-BDD4-02AF19465424}"/>
                  </a:ext>
                </a:extLst>
              </p14:cNvPr>
              <p14:cNvContentPartPr/>
              <p14:nvPr/>
            </p14:nvContentPartPr>
            <p14:xfrm>
              <a:off x="2317320" y="2053080"/>
              <a:ext cx="7056000" cy="260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B4FB49-FA8F-430B-BDD4-02AF19465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7960" y="2043720"/>
                <a:ext cx="7074720" cy="26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50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Breadth first Search </a:t>
            </a:r>
            <a:r>
              <a:rPr lang="en-US" sz="2400" dirty="0"/>
              <a:t>vs Best first search</a:t>
            </a:r>
          </a:p>
          <a:p>
            <a:pPr lvl="1"/>
            <a:r>
              <a:rPr lang="en-US" sz="2200" dirty="0"/>
              <a:t>Breadth first search is like best first search</a:t>
            </a:r>
          </a:p>
          <a:p>
            <a:pPr lvl="1"/>
            <a:r>
              <a:rPr lang="en-US" sz="2200" dirty="0"/>
              <a:t>Evaluation function </a:t>
            </a:r>
            <a:r>
              <a:rPr lang="en-US" sz="2200" dirty="0">
                <a:solidFill>
                  <a:srgbClr val="C00000"/>
                </a:solidFill>
              </a:rPr>
              <a:t>f(n) is the depth</a:t>
            </a:r>
          </a:p>
          <a:p>
            <a:pPr lvl="1"/>
            <a:r>
              <a:rPr lang="en-US" sz="2200" dirty="0"/>
              <a:t>I have several nodes in my fringe some are at higher levels and some are at lower levels, I pick the nodes at the lower depth.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Uniform cost search </a:t>
            </a:r>
            <a:r>
              <a:rPr lang="en-US" sz="2400" dirty="0"/>
              <a:t>vs Best first search</a:t>
            </a:r>
          </a:p>
          <a:p>
            <a:pPr lvl="1"/>
            <a:r>
              <a:rPr lang="en-US" sz="2200" dirty="0"/>
              <a:t>Evaluation function </a:t>
            </a:r>
            <a:r>
              <a:rPr lang="en-US" sz="2200" dirty="0">
                <a:solidFill>
                  <a:srgbClr val="C00000"/>
                </a:solidFill>
              </a:rPr>
              <a:t>f(n) is the lowest cost</a:t>
            </a:r>
          </a:p>
          <a:p>
            <a:pPr lvl="1"/>
            <a:r>
              <a:rPr lang="en-US" sz="2200" dirty="0"/>
              <a:t>Many nodes, and we expand the node at the lowest cost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Start state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 n Goal state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n is the node which has the lowest cost from start to n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Find that node which has the lowest cost from start to n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f(n)=sum of edge costs from start node to n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This is measured as say g(n); f(n)=g(n)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g(n)= sum of edge costs from start node to n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85F1BFD-88C2-45E2-A097-8181D2DC02D0}"/>
              </a:ext>
            </a:extLst>
          </p:cNvPr>
          <p:cNvSpPr/>
          <p:nvPr/>
        </p:nvSpPr>
        <p:spPr>
          <a:xfrm>
            <a:off x="2926081" y="5655212"/>
            <a:ext cx="1097280" cy="618977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2D3C37-0FCF-48F0-9C00-DAFDAE2C8E4C}"/>
              </a:ext>
            </a:extLst>
          </p:cNvPr>
          <p:cNvSpPr/>
          <p:nvPr/>
        </p:nvSpPr>
        <p:spPr>
          <a:xfrm>
            <a:off x="4485249" y="5655211"/>
            <a:ext cx="970671" cy="61897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	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737F214-126E-4268-AC8C-E721FECBBD4E}"/>
              </a:ext>
            </a:extLst>
          </p:cNvPr>
          <p:cNvSpPr/>
          <p:nvPr/>
        </p:nvSpPr>
        <p:spPr>
          <a:xfrm>
            <a:off x="6096000" y="5664224"/>
            <a:ext cx="970671" cy="61897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400B55-2F0A-46B2-B36D-C3E45F711115}"/>
              </a:ext>
            </a:extLst>
          </p:cNvPr>
          <p:cNvCxnSpPr>
            <a:endCxn id="5" idx="2"/>
          </p:cNvCxnSpPr>
          <p:nvPr/>
        </p:nvCxnSpPr>
        <p:spPr>
          <a:xfrm>
            <a:off x="4023361" y="5950634"/>
            <a:ext cx="461888" cy="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05FD7E-2065-4929-BB08-8F08E710D74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455920" y="5973714"/>
            <a:ext cx="640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588BA-1FA3-40DE-973D-63A74C100629}"/>
                  </a:ext>
                </a:extLst>
              </p14:cNvPr>
              <p14:cNvContentPartPr/>
              <p14:nvPr/>
            </p14:nvContentPartPr>
            <p14:xfrm>
              <a:off x="1427400" y="1037520"/>
              <a:ext cx="7534800" cy="551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588BA-1FA3-40DE-973D-63A74C100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040" y="1028160"/>
                <a:ext cx="7553520" cy="55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F2862-A7E6-48A2-A86A-AB1A990221A5}"/>
                  </a:ext>
                </a:extLst>
              </p14:cNvPr>
              <p14:cNvContentPartPr/>
              <p14:nvPr/>
            </p14:nvContentPartPr>
            <p14:xfrm>
              <a:off x="1346040" y="150120"/>
              <a:ext cx="9560520" cy="4928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F2862-A7E6-48A2-A86A-AB1A99022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6680" y="140760"/>
                <a:ext cx="9579240" cy="49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BF25B0-6189-4EBF-9C0C-02D87BD143FF}"/>
                  </a:ext>
                </a:extLst>
              </p14:cNvPr>
              <p14:cNvContentPartPr/>
              <p14:nvPr/>
            </p14:nvContentPartPr>
            <p14:xfrm>
              <a:off x="658440" y="1077840"/>
              <a:ext cx="10420560" cy="523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BF25B0-6189-4EBF-9C0C-02D87BD143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080" y="1068480"/>
                <a:ext cx="10439280" cy="52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009C6D-E3EE-4D30-B3E0-B5F4A53D7DCC}"/>
                  </a:ext>
                </a:extLst>
              </p14:cNvPr>
              <p14:cNvContentPartPr/>
              <p14:nvPr/>
            </p14:nvContentPartPr>
            <p14:xfrm>
              <a:off x="1141200" y="385560"/>
              <a:ext cx="6304680" cy="594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009C6D-E3EE-4D30-B3E0-B5F4A53D7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840" y="376200"/>
                <a:ext cx="6323400" cy="59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26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have three functions now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f(n): evaluation function which decides which node to expand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g(n):sum of edge costs from start to n(closer node from the start)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h(n):estimate or  heuristic guess of the cost from n to the closest goal(how far is the goal from me)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Greedy Best first search</a:t>
            </a:r>
          </a:p>
          <a:p>
            <a:r>
              <a:rPr lang="en-US" sz="2400" dirty="0"/>
              <a:t>Uses the h(n) function as the evaluation function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f(n)= estimate of the cost from node n to goal; f(n) = h(n)</a:t>
            </a:r>
          </a:p>
          <a:p>
            <a:r>
              <a:rPr lang="en-US" sz="2400" dirty="0"/>
              <a:t>e.g. h </a:t>
            </a:r>
            <a:r>
              <a:rPr lang="en-US" sz="2400" baseline="-25000" dirty="0"/>
              <a:t>SLD </a:t>
            </a:r>
            <a:r>
              <a:rPr lang="en-US" sz="2400" dirty="0"/>
              <a:t>(n) = straight line distance from n to Bucharest</a:t>
            </a:r>
          </a:p>
          <a:p>
            <a:r>
              <a:rPr lang="en-US" sz="2400" dirty="0"/>
              <a:t>Greedy best first search expands the node that </a:t>
            </a:r>
            <a:r>
              <a:rPr lang="en-US" sz="2400" dirty="0">
                <a:solidFill>
                  <a:srgbClr val="C00000"/>
                </a:solidFill>
              </a:rPr>
              <a:t>appears to be closest to the goal</a:t>
            </a:r>
          </a:p>
          <a:p>
            <a:r>
              <a:rPr lang="en-US" sz="2400" dirty="0"/>
              <a:t>Intuition or heuristic: I want to go to a node which appears to be closer to the goal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F431B3-878B-4F04-938B-A100ADA49CFB}"/>
                  </a:ext>
                </a:extLst>
              </p14:cNvPr>
              <p14:cNvContentPartPr/>
              <p14:nvPr/>
            </p14:nvContentPartPr>
            <p14:xfrm>
              <a:off x="5095080" y="885240"/>
              <a:ext cx="4046040" cy="295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F431B3-878B-4F04-938B-A100ADA49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5720" y="875880"/>
                <a:ext cx="4064760" cy="29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277DEF-C546-45C6-B493-BB28C4E760A8}"/>
                  </a:ext>
                </a:extLst>
              </p14:cNvPr>
              <p14:cNvContentPartPr/>
              <p14:nvPr/>
            </p14:nvContentPartPr>
            <p14:xfrm>
              <a:off x="3533760" y="1888200"/>
              <a:ext cx="7381440" cy="433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277DEF-C546-45C6-B493-BB28C4E760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0" y="1878840"/>
                <a:ext cx="7400160" cy="43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D8449F-E050-4A6B-98E7-6C24E4E52ABB}"/>
                  </a:ext>
                </a:extLst>
              </p14:cNvPr>
              <p14:cNvContentPartPr/>
              <p14:nvPr/>
            </p14:nvContentPartPr>
            <p14:xfrm>
              <a:off x="1753920" y="3703320"/>
              <a:ext cx="8496720" cy="117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D8449F-E050-4A6B-98E7-6C24E4E52A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4560" y="3693960"/>
                <a:ext cx="851544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AD87B6-8C57-4D7D-8AC7-91DA17A70EC4}"/>
                  </a:ext>
                </a:extLst>
              </p14:cNvPr>
              <p14:cNvContentPartPr/>
              <p14:nvPr/>
            </p14:nvContentPartPr>
            <p14:xfrm>
              <a:off x="226080" y="2711520"/>
              <a:ext cx="10121760" cy="225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AD87B6-8C57-4D7D-8AC7-91DA17A70E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720" y="2702160"/>
                <a:ext cx="10140480" cy="22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89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0119D-F333-4B37-82D0-E742D85A7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3" r="2914"/>
          <a:stretch/>
        </p:blipFill>
        <p:spPr>
          <a:xfrm>
            <a:off x="381740" y="0"/>
            <a:ext cx="6152225" cy="48039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8A73B-59F8-4A3D-AF47-5842704E0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r="2178"/>
          <a:stretch/>
        </p:blipFill>
        <p:spPr>
          <a:xfrm>
            <a:off x="5347741" y="4706278"/>
            <a:ext cx="5644505" cy="2054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1B0A19-DDCE-4EBA-A944-45F31F316656}"/>
                  </a:ext>
                </a:extLst>
              </p14:cNvPr>
              <p14:cNvContentPartPr/>
              <p14:nvPr/>
            </p14:nvContentPartPr>
            <p14:xfrm>
              <a:off x="1627920" y="358560"/>
              <a:ext cx="9095040" cy="55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1B0A19-DDCE-4EBA-A944-45F31F316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8560" y="349200"/>
                <a:ext cx="9113760" cy="55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D117F0-D940-4749-94DB-C884E4AA00CB}"/>
                  </a:ext>
                </a:extLst>
              </p14:cNvPr>
              <p14:cNvContentPartPr/>
              <p14:nvPr/>
            </p14:nvContentPartPr>
            <p14:xfrm>
              <a:off x="3785400" y="410400"/>
              <a:ext cx="6742800" cy="506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D117F0-D940-4749-94DB-C884E4AA00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6040" y="401040"/>
                <a:ext cx="6761520" cy="50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44FBA-FF23-47A2-AE13-30A6DFA76403}"/>
                  </a:ext>
                </a:extLst>
              </p14:cNvPr>
              <p14:cNvContentPartPr/>
              <p14:nvPr/>
            </p14:nvContentPartPr>
            <p14:xfrm>
              <a:off x="2240640" y="253800"/>
              <a:ext cx="8177040" cy="55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44FBA-FF23-47A2-AE13-30A6DFA764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1280" y="244440"/>
                <a:ext cx="8195760" cy="55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AAEC50-71D0-482B-A549-A80DCBC6D36C}"/>
                  </a:ext>
                </a:extLst>
              </p14:cNvPr>
              <p14:cNvContentPartPr/>
              <p14:nvPr/>
            </p14:nvContentPartPr>
            <p14:xfrm>
              <a:off x="2295000" y="1632960"/>
              <a:ext cx="7306560" cy="470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AAEC50-71D0-482B-A549-A80DCBC6D3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85640" y="1623600"/>
                <a:ext cx="7325280" cy="47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78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B2EFD-F937-4F83-ABE9-DAECE6A3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55680" cy="6752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Evaluation: Is it a good algorithm?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Complete?</a:t>
            </a:r>
          </a:p>
          <a:p>
            <a:r>
              <a:rPr lang="en-US" sz="2400" dirty="0"/>
              <a:t>Suppose I have to go from </a:t>
            </a:r>
          </a:p>
          <a:p>
            <a:pPr marL="0" indent="0">
              <a:buNone/>
            </a:pPr>
            <a:r>
              <a:rPr lang="en-US" sz="2400" dirty="0"/>
              <a:t>Iasi to Oradea</a:t>
            </a:r>
          </a:p>
          <a:p>
            <a:r>
              <a:rPr lang="en-US" sz="2400" dirty="0"/>
              <a:t>From Iasi I can go to </a:t>
            </a:r>
            <a:r>
              <a:rPr lang="en-US" sz="2400" dirty="0" err="1"/>
              <a:t>Neamt</a:t>
            </a:r>
            <a:r>
              <a:rPr lang="en-US" sz="2400" dirty="0"/>
              <a:t> and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Vaslui</a:t>
            </a:r>
            <a:endParaRPr lang="en-US" sz="2400" dirty="0"/>
          </a:p>
          <a:p>
            <a:r>
              <a:rPr lang="en-US" sz="2400" dirty="0"/>
              <a:t>h(n) for </a:t>
            </a:r>
            <a:r>
              <a:rPr lang="en-US" sz="2400" dirty="0" err="1"/>
              <a:t>Neamt</a:t>
            </a:r>
            <a:r>
              <a:rPr lang="en-US" sz="2400" dirty="0"/>
              <a:t> is 87 and for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Vaslui</a:t>
            </a:r>
            <a:r>
              <a:rPr lang="en-US" sz="2400" dirty="0"/>
              <a:t> is 92</a:t>
            </a:r>
          </a:p>
          <a:p>
            <a:r>
              <a:rPr lang="en-US" sz="2400" dirty="0"/>
              <a:t>So I go to </a:t>
            </a:r>
            <a:r>
              <a:rPr lang="en-US" sz="2400" dirty="0" err="1"/>
              <a:t>Neamt</a:t>
            </a:r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Neamt</a:t>
            </a:r>
            <a:r>
              <a:rPr lang="en-US" sz="2400" dirty="0"/>
              <a:t> I can go to Iasi , from Iasi again two places </a:t>
            </a:r>
            <a:r>
              <a:rPr lang="en-US" sz="2400" dirty="0" err="1"/>
              <a:t>Neamt</a:t>
            </a:r>
            <a:r>
              <a:rPr lang="en-US" sz="2400" dirty="0"/>
              <a:t> and </a:t>
            </a:r>
            <a:r>
              <a:rPr lang="en-US" sz="2400" dirty="0" err="1"/>
              <a:t>Vaslui</a:t>
            </a:r>
            <a:endParaRPr lang="en-US" sz="2400" dirty="0"/>
          </a:p>
          <a:p>
            <a:r>
              <a:rPr lang="en-US" sz="2400" dirty="0" err="1"/>
              <a:t>Neamt</a:t>
            </a:r>
            <a:r>
              <a:rPr lang="en-US" sz="2400" dirty="0"/>
              <a:t> is better so to </a:t>
            </a:r>
            <a:r>
              <a:rPr lang="en-US" sz="2400" dirty="0" err="1"/>
              <a:t>Neamt</a:t>
            </a:r>
            <a:r>
              <a:rPr lang="en-US" sz="2400" dirty="0"/>
              <a:t> again. According to optimal h(n) I keep on looping between Isai and </a:t>
            </a:r>
            <a:r>
              <a:rPr lang="en-US" sz="2400" dirty="0" err="1"/>
              <a:t>Neamt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Can get stuck in loops so not complete </a:t>
            </a:r>
          </a:p>
          <a:p>
            <a:endParaRPr lang="en-US" sz="24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14FBE2C-4828-437A-9121-3F3175AE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4" r="3266"/>
          <a:stretch/>
        </p:blipFill>
        <p:spPr>
          <a:xfrm>
            <a:off x="5166804" y="0"/>
            <a:ext cx="6069585" cy="4287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0E3EB3-3F2A-413A-A07A-8EC35F11563F}"/>
                  </a:ext>
                </a:extLst>
              </p14:cNvPr>
              <p14:cNvContentPartPr/>
              <p14:nvPr/>
            </p14:nvContentPartPr>
            <p14:xfrm>
              <a:off x="5484240" y="347760"/>
              <a:ext cx="4922640" cy="177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0E3EB3-3F2A-413A-A07A-8EC35F1156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4880" y="338400"/>
                <a:ext cx="494136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CB350F-8539-4362-9E5A-60A899BC2473}"/>
                  </a:ext>
                </a:extLst>
              </p14:cNvPr>
              <p14:cNvContentPartPr/>
              <p14:nvPr/>
            </p14:nvContentPartPr>
            <p14:xfrm>
              <a:off x="7272000" y="1830240"/>
              <a:ext cx="486720" cy="61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CB350F-8539-4362-9E5A-60A899BC24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2640" y="1820880"/>
                <a:ext cx="50544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E14C61-6597-48A4-BCD2-98A833DE3347}"/>
                  </a:ext>
                </a:extLst>
              </p14:cNvPr>
              <p14:cNvContentPartPr/>
              <p14:nvPr/>
            </p14:nvContentPartPr>
            <p14:xfrm>
              <a:off x="9879840" y="866880"/>
              <a:ext cx="497520" cy="310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E14C61-6597-48A4-BCD2-98A833DE33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70480" y="857520"/>
                <a:ext cx="516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BB4960-65F3-4C6D-92D8-78D1A1F1AAB6}"/>
                  </a:ext>
                </a:extLst>
              </p14:cNvPr>
              <p14:cNvContentPartPr/>
              <p14:nvPr/>
            </p14:nvContentPartPr>
            <p14:xfrm>
              <a:off x="6356880" y="302760"/>
              <a:ext cx="4353120" cy="1522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BB4960-65F3-4C6D-92D8-78D1A1F1AA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7520" y="293400"/>
                <a:ext cx="437184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AB054E-8C63-452F-A9D9-4026C9EC98E9}"/>
                  </a:ext>
                </a:extLst>
              </p14:cNvPr>
              <p14:cNvContentPartPr/>
              <p14:nvPr/>
            </p14:nvContentPartPr>
            <p14:xfrm>
              <a:off x="2559600" y="282960"/>
              <a:ext cx="5502960" cy="4233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AB054E-8C63-452F-A9D9-4026C9EC98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50240" y="273600"/>
                <a:ext cx="5521680" cy="42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6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549B5-5E66-4C9A-96C1-B6028373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13" r="2387"/>
          <a:stretch/>
        </p:blipFill>
        <p:spPr>
          <a:xfrm>
            <a:off x="365759" y="144193"/>
            <a:ext cx="9985603" cy="65098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41F4BE-ED4B-47A1-87B5-9382AEBD98F6}"/>
                  </a:ext>
                </a:extLst>
              </p14:cNvPr>
              <p14:cNvContentPartPr/>
              <p14:nvPr/>
            </p14:nvContentPartPr>
            <p14:xfrm>
              <a:off x="2502000" y="3508920"/>
              <a:ext cx="422640" cy="13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41F4BE-ED4B-47A1-87B5-9382AEBD9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2640" y="3499560"/>
                <a:ext cx="4413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2679EA-E29B-4A24-A889-F205763707F9}"/>
                  </a:ext>
                </a:extLst>
              </p14:cNvPr>
              <p14:cNvContentPartPr/>
              <p14:nvPr/>
            </p14:nvContentPartPr>
            <p14:xfrm>
              <a:off x="3474000" y="5601240"/>
              <a:ext cx="566280" cy="24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2679EA-E29B-4A24-A889-F205763707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4640" y="5591880"/>
                <a:ext cx="585000" cy="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508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30990</TotalTime>
  <Words>1377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  Unit 2-Informed Search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421</cp:revision>
  <dcterms:created xsi:type="dcterms:W3CDTF">2020-07-13T14:02:17Z</dcterms:created>
  <dcterms:modified xsi:type="dcterms:W3CDTF">2021-02-18T06:19:54Z</dcterms:modified>
</cp:coreProperties>
</file>