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1T18:51:43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27228 12320 131 0,'0'0'256'0,"0"0"-240"0,0 0 80 15,0 0-16-15,0 0-28 16,0 0-12-16,0 0-7 16,3-4-15-1,-3 4 1-15,0 0 7 16,0 0-14-16,0 0 13 0,0 0-3 0,0-2-3 15,0-3-7 1,0 1-9-16,0-4 9 16,0 2-7-16,0 2-4 15,1-2 4-15,-1 2 9 16,0-1-5-16,0 5 6 16,0-1-12-16,0 1-3 0,0 0 1 15,0 0-2-15,0 0 1 16,0 0-2-16,0 4-9 15,-7 14 7-15,-4 9 7 0,-2 7-3 16,2 7 6 0,-3 4-6-16,3 2 2 15,0 2-2 1,0-1 1-16,3-3-1 0,0-2 0 0,4-3 2 16,1-5 1-1,-1-4-2-15,4-7-1 0,0-10-9 16,0-3 5-16,0-7 4 15,0-2-2 1,0-2 4-16,0 0-1 0,0 0 7 16,0 0 6-16,0-8-12 15,0-5-2-15,0-1 2 16,0 0-1 0,0-1 5-16,0 1-5 0,0-2-1 15,0 2 0-15,0 0-1 16,0-1-8-16,0 1 8 15,10-2-7-15,1-1 0 16,3 1-1-16,1 2 9 16,5 2-2-16,-2 2 0 0,1 2 2 15,2 0 2 1,-6 4-1-16,-4 1-1 0,-3 3-8 16,-3 0-1-1,-2 2-9-15,3 13 14 0,-2 5 4 16,1 4 2-16,2 1-1 0,-4-2 0 15,0 0 1 1,2-1 0-16,-2-3-2 16,0 0 0-16,1-1 0 15,-1-2 0-15,3-1 0 0,-2-2-2 16,1 0-3 0,1-3-16-16,0 1 0 0,4-2-13 15,1-3-6-15,5-1-8 16,4-4-38-16,0-1-81 15,3 0-174-15</inkml:trace>
  <inkml:trace contextRef="#ctx0" brushRef="#br0" timeOffset="415.94">27650 12273 520 0,'0'0'0'0,"0"0"1"0,0 0-1 31,0 0 13-31,0 0-2 0,0 0 16 0,-93 54 0 16,71-24-19 0,0 4 35-16,3 6-30 0,5 1 12 15,3 2-2 1,5 2-8-16,6 2-7 0,0-4-4 16,0-2-3-1,9-5 0-15,9-4 0 16,-1-4 4-16,3-4-4 0,0-4-1 15,1-4-1-15,-2-4-11 16,1-3-12-16,-1-4-22 16,2-1-32-16,-2-4-73 15,-1 0-191-15</inkml:trace>
  <inkml:trace contextRef="#ctx0" brushRef="#br0" timeOffset="879.72">27799 12606 560 0,'0'0'43'16,"0"0"-37"-16,0 0 1 0,0 0-5 16,0 0 25-1,-16 78-3-15,10-51-22 0,2-5 8 16,4-4-6-1,0-5-2-15,0-6-2 0,0-6 0 16,0-1 0-16,0 0 0 0,0-1 15 16,5-15 2-1,3-6-17-15,-2-4 0 0,1-1-3 16,-4-3 3 0,3 3 0-16,-2 5 0 15,1 8 0-15,0 3 3 16,2 3-1-16,0 4-2 15,1 0-3-15,2 4 3 0,2 0-3 16,-1 0 3-16,2 1-1 16,-3 14-9-16,-1 5 10 15,2 5 2-15,-5 0 8 16,0 3-7-16,-2-2-1 16,1-4-2-16,-2-1-4 15,0-3-5-15,1-4-24 16,-1-2 2-16,1-5-25 0,1-3-46 15,0-4-162 1</inkml:trace>
  <inkml:trace contextRef="#ctx0" brushRef="#br0" timeOffset="1260.08">28011 12281 440 0,'0'0'1'16,"0"0"-1"-1,0 0 45-15,0 0 20 0,0 0-9 16,80 92-5-16,-63-59-5 16,-5 4-14-16,-5 7-10 15,-4 5 3-15,-3 11-6 16,0 2-10-16,0-1-1 16,-3-2-6-16,-9-6-2 15,-4-3 0-15,-7-3-2 16,-8 0-4-16,-11 0-21 15,-13-3-17-15,-7-1-31 0,-9-6-118 16</inkml:trace>
  <inkml:trace contextRef="#ctx0" brushRef="#br0" timeOffset="3920.2">26811 15077 437 0,'0'0'15'15,"0"0"0"-15,0 0 103 0,0 0-73 16,0 0 0-16,0 0-13 16,0 0-23-16,0-34-2 15,0 34-3-15,0 0 9 16,0 0-9-16,-1 2-3 15,-7 16 3-15,-2 10 36 0,-1 10 7 16,1 4-24 0,3 3-2-16,2 2-8 0,3 0 3 15,2-3-13 1,0-1-3-16,0-3 4 16,-1 0-4-16,1-5 2 15,0-4-1-15,0-6 0 0,0-6 3 16,0-8-4-16,0-4-6 15,0-4 3-15,0-3 3 16,0 0 12-16,0 0-7 0,0 0 6 16,0-9-6-1,0-7 4-15,0-7-6 16,0-1-3-16,0-1 0 16,0 1-3-16,0 2-1 0,0 3 3 15,0 0 0-15,8 4-14 16,5 1 14-1,3 1-12-15,5 3 7 0,0 3 3 16,5 4 2 0,-3 3 1-16,-2 0-1 0,-4 0-1 15,-1 3 2-15,-4 10-11 16,-1 3 4-16,-3 5-18 16,-3 1 13-16,-2 2 10 15,0-1 0-15,1 2 4 16,1-1-1-16,4 0-1 15,-3-3 1-15,-2-3-2 16,-1-2-19-16,0-2-4 0,-1-4-10 16,-2-1-29-1,0-2 23-15,0-4-55 16,0-3-205-16</inkml:trace>
  <inkml:trace contextRef="#ctx0" brushRef="#br0" timeOffset="4281.04">27290 15090 549 0,'0'0'3'15,"0"0"17"-15,0 0 29 16,0 0-35-16,0 0 13 16,-58 94 19-1,43-48-21-15,0 3 4 0,3-1-7 16,5-1 25-16,0-3-17 16,5-1-14-16,2-3-9 15,0-1 1 1,10-3-8-16,7-4 0 0,7-3 8 15,2-4-7-15,3-7 0 0,2-4-1 16,-1-6-52 0,0-6-61-16,-4-2-54 15,-4-6-397-15</inkml:trace>
  <inkml:trace contextRef="#ctx0" brushRef="#br0" timeOffset="4709.72">27514 15422 312 0,'0'0'246'0,"0"0"-235"16,0 0-11-1,0 0 47-15,0 0-25 0,-6 96 10 16,5-75-29 0,1-1 4-16,0-6-6 0,0-4-1 15,0-3 0 1,0-4-1-16,0-3 1 0,4 0-2 15,8-2 2-15,-3-15 7 16,-2-3-7 0,0-1-6-16,-2-4 4 0,-2 2 2 15,-1 2-4-15,2 3 11 16,-2 2 1-16,2 4 7 16,1 3-6-16,-1 2-7 15,5 4 0-15,3 2 7 16,3 1-8-16,-2 0 0 0,3 0-1 15,-3 11-1 1,-3 4 1-16,2 7 7 0,-3 0-2 16,-3 3-1-1,-1-5-4-15,-2 0-1 0,-3-4-4 16,1-5-2 0,-1-1-11-16,2-1-7 0,-2-7-36 15,0-2-138 1</inkml:trace>
  <inkml:trace contextRef="#ctx0" brushRef="#br0" timeOffset="5080.13">27808 15130 479 0,'0'0'77'15,"0"0"-73"-15,0 0 15 0,0 0-9 16,0 0-4-1,0 0 10-15,15 7 10 0,-11 3-14 16,-2 5-8 0,-2 2 10-16,0 2-6 0,0-1 6 15,0 3-14 1,-6 0-3-16,-5 1-39 0,-1 0-30 16,-1-4-206-1</inkml:trace>
  <inkml:trace contextRef="#ctx0" brushRef="#br0" timeOffset="5550.12">28051 14991 502 0,'0'0'87'0,"0"0"-84"0,0 0 6 16,0 0 32-1,0 0 11-15,37 74-22 0,-28-43 1 16,2 4 1 0,-5 7 2-16,0 5 2 0,-5 4-5 15,-1 1-7-15,0 2-14 0,-1-1-6 16,-14 0-1-1,-5-3 4-15,-5 0-5 0,-5-4 2 16,-9 1-4 0,-14-4-4-16,-13 1-68 15,-10-7-69-15,-9-7-197 16</inkml:trace>
  <inkml:trace contextRef="#ctx0" brushRef="#br0" timeOffset="8360.2">22609 13387 432 0,'0'0'18'16,"0"0"37"0,0 0 25-16,0 0-21 0,0 0-18 15,0 0-22-15,6-15-7 16,-6 15 8-16,0 0 15 15,0-3 7-15,0 0-11 0,0 1-10 16,0-2-20 0,0 2 21-16,-2 0-14 0,-4 0-8 15,-2 2 0 1,-2 0 2-16,0 0-2 0,-4 0 1 16,-5 4-2-1,0 8 0-15,-1 2 1 0,1 2-1 16,2 0-3-16,2 1 2 15,5-1 1-15,2 1 0 16,1 0-4-16,3 0 2 16,1-2 3-16,3-1-1 15,0 1-6-15,0-1 1 16,0-1 5-16,3-1 0 16,8 1-10-16,1-1 9 15,7-5 2-15,4 0 5 0,4-1-1 16,4-3 0-1,4 0 0-15,-4-2-3 16,-1 1 1-16,-6 1-3 16,-5 0 3-16,-7-1-4 0,-6 0-20 15,-1 1-2 1,-1-2 13-16,-3 0-8 0,-1 0-2 16,0-1-3-16,0 2-7 15,0-2 10-15,0 0-13 16,0 0 6-16,0 2-19 0,0-2-181 15</inkml:trace>
  <inkml:trace contextRef="#ctx0" brushRef="#br0" timeOffset="8840.08">23011 13209 602 0,'0'0'0'0,"0"0"6"0,0 0 11 15,0 0-17-15,0 0 0 16,0 0 7 0,-45 51 4-16,28-26-6 0,-2 8 6 15,-3 5 34-15,0 7-15 0,-2 4-6 16,6 3 2-1,0 2-13-15,6 1-9 0,8-1-2 16,2 0 6 0,2 0-8-16,3-5 3 0,15-5-3 15,5-7-5 1,3-8-26-16,6-8-3 0,4-6-6 16,4-6-18-1,5-6-56-15,-3-3-223 0</inkml:trace>
  <inkml:trace contextRef="#ctx0" brushRef="#br0" timeOffset="10905.23">23150 13469 162 0,'0'0'12'15,"0"0"-4"-15,0 0-8 16,0 0 47-16,0 0 1 16,0 0 7-16,0 36 13 0,0-23-19 15,-2 3 10-15,1 1-13 16,-1 1-14-16,2-1-14 15,-2-3-12-15,0 0-6 16,2-6 12-16,0-2-10 16,0-3 3-16,0-1-4 15,0-2 0 1,0 0 4-16,0 0-2 0,0 0 21 16,0 0 1-16,0 0 2 15,0-6-13-15,0-6-11 16,0-3-1-16,0-1-2 0,0-3 4 15,0-1-2 1,0-1-3-16,0 2 2 16,0 1 3-16,0 1-4 15,2 3-4-15,2 1-9 0,0 3 10 16,1 2 3 0,-2 4-6-16,3 1-5 0,-1 1 0 15,2 0 3 1,0 2 6-16,4-2-3 0,-2 2 5 15,3 0-3-15,-5 0 3 16,1 4 1-16,2 7-1 16,-3 1 7-16,0 1-4 15,-3 1-3-15,1-2 0 16,-1 4 0-16,-1-2 0 0,0 2 1 16,0-1 1-1,1 1-2-15,1-2 0 16,1 1 0-16,1-1 1 0,-2-2-1 15,1 0-13-15,-3-1-7 16,-2-3-12-16,1 1-40 16,-2-2-157-1</inkml:trace>
  <inkml:trace contextRef="#ctx0" brushRef="#br0" timeOffset="11189.88">23444 13644 528 0,'0'0'28'15,"0"0"-16"-15,0 0 1 0,0 0 26 16,0 0-24-16,0 0-4 0,43 17 16 15,-43-1-13 1,0 4-9-16,0 2-2 16,-1-2 3-16,-11 2-6 15,1 0-19-15,-2 0-29 0,1-3-71 16,1-3-147 0</inkml:trace>
  <inkml:trace contextRef="#ctx0" brushRef="#br0" timeOffset="12010.69">23733 13425 286 0,'0'0'26'0,"0"0"30"16,0 0 21-16,0 0-19 15,0 0-6-15,0 0-11 16,3-29-13-16,-3 26 4 16,0 0-3-16,0 2 0 0,0-1-11 15,-3 1-13 1,-2 1-3-16,-3 0 3 16,-1 0-3-16,-4 0 0 15,-2 5-1-15,-2 9 2 16,2 2 0-16,3 2-2 0,2 3 1 15,2 1-2-15,4-2 3 16,2 0 1-16,1-1-2 16,1-2-4-1,0-2 2-15,0-2 0 0,1-2-4 16,9-4-2 0,-1-1 6-16,4-5 1 0,-1 2 4 15,1-3-2-15,-1 0 1 0,2 0 1 16,-1-3 3-1,1-5 2-15,-1-5-3 0,0-1 3 16,-1-3-7 0,-3-1 11-16,-3 1-12 0,-3-2 10 15,0 0-1 1,-3 3-6-16,0 5-4 0,0 4 8 16,0 4 3-1,0 3-3-15,0 0-9 16,0 0-12-16,0 0 8 0,0 0 0 15,0 6-7 1,0 8 11-16,0 1 4 0,0 1-1 16,0-1-3-16,0 1 2 15,3-2-2-15,4 0 2 16,1 0-2-16,0-1-1 16,-1-3 0-16,3-2-1 15,-1-1 2-15,2-2 4 0,4-1-4 16,-2-2 0-16,3 0-36 15,-3-1-36-15,-4-1-44 16,-5 0-475-16</inkml:trace>
  <inkml:trace contextRef="#ctx0" brushRef="#br0" timeOffset="12256.34">23998 13620 524 0,'0'0'21'16,"0"0"-13"-1,0 0 41-15,0 0-29 0,0 0 25 16,0 0-22 0,35 52-9-16,-35-35 1 0,0 3-5 15,0-2-7-15,-3 2-3 0,-3-2-2 16,-1 0-24-1,-1-2-35-15,0-5-132 0</inkml:trace>
  <inkml:trace contextRef="#ctx0" brushRef="#br0" timeOffset="12840.49">24178 13536 515 0,'0'0'64'0,"0"0"-50"0,0 0-11 16,0 0 8-1,0 0 37-15,0 0-19 0,3 54-14 16,-3-36-3 0,0-2 3-16,0-3-14 0,0-5 9 15,2-2-9 1,-2-4-1-16,0 0 0 0,0-2 0 16,0 0 12-1,0 0-7-15,1 0 12 0,-1-8-4 16,3-9-11-16,-1-2-1 15,-2-2-1-15,1-1 0 16,-1 0 1-16,3 0 1 16,-3 6-1-16,3-1-2 15,-2 8 1-15,2 2-2 0,2 2 0 16,-1 3 2 0,4-1 6-16,2 3-6 0,1 0 1 15,1 0-1-15,1 0 3 16,1 7-3-1,0 7-6-15,-5 0 1 0,-1 1 3 16,-4 4 2 0,-1-2 2-16,-1-2-1 0,-2-1 0 15,0-3-1 1,1 0 0-16,1-5-8 0,-2 0-19 16,1-5-26-1,-1-1-23-15,0 0-73 0,0 0-128 16</inkml:trace>
  <inkml:trace contextRef="#ctx0" brushRef="#br0" timeOffset="13149.98">24178 13205 574 0,'0'0'1'0,"0"0"-1"15,0 0 0-15,0 0 5 0,0 0 11 16,0 0-5-16,11 65-10 15,-11-44 6 1,0 0-7-16,1-3-25 0,3-2-78 16,-1-4-141-16</inkml:trace>
  <inkml:trace contextRef="#ctx0" brushRef="#br0" timeOffset="13600.77">24290 13100 323 0,'0'0'81'0,"0"0"-79"16,0 0 61-16,0 0 7 16,0 0-3-16,0 0-32 0,76 65-3 15,-57-43 1-15,-1 3-10 16,0 4 3-16,0 2 0 15,-1 4-7-15,-4 2-7 16,-7 5 1 0,-6 5 6-16,0 3-8 0,-10 3-4 15,-16 5-1 1,-14 3 5-16,-8 4-11 0,-7 4 0 16,-2-3-36-1,2-2-12-15,6-8-25 0,-2-4-34 16,2-3-129-16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1T18:52:06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 5885 576 0,'0'0'34'15,"0"0"-29"1,0 0 23-16,0 0 14 0,0 0-13 15,0 0-7-15,0 0-20 16,0-5-1-16,0 5 10 16,0-2 20-16,0 2-2 15,0-6 0-15,-3 1-13 16,0-1 4-16,3-1 7 0,-3 3-13 16,1 1-2-1,1 2 6-15,-1 1-10 0,2 0-8 16,-1 0-26-16,1 0 23 15,0 10-22-15,-3 12 25 16,3 11 2-16,-1 9-1 16,1 3 4-16,0 4-5 15,0 0-2-15,0-6 2 16,0-3-5 0,0-8 0-16,0-7-3 0,1-4 1 15,-1-7 1-15,0-7 4 0,3-4 2 16,-3-3-9-1,0 0 9-15,0 0 10 0,0 0-3 16,0-2-7 0,0-10-10-16,0-2-2 0,-3-3-1 15,0 1 10 1,0-1-9-16,2-1 6 0,1 2-8 16,0 2 8-1,0-2 1-15,4 2 2 0,8 3 1 16,6 1-4-16,1 4 6 0,-1 5-3 15,0 1 3 1,-3 0-3-16,-3 5-2 0,-3 7-16 16,3 2 5-1,-3 3 6-15,-2 3 3 16,1 0 0-16,-1 1 4 16,1-2 3-16,-1 0-10 0,-1-4 10 15,1-1 0 1,-4-2 0-16,-1-4-11 15,-2 1-3-15,0-2-10 16,0-2 8-16,0-1-23 0,0 0-92 16,0-4-94-16</inkml:trace>
  <inkml:trace contextRef="#ctx0" brushRef="#br0" timeOffset="350.01">1836 6189 207 0,'0'0'438'16,"0"0"-419"-16,0 0-4 0,0 0 6 15,0 0 1-15,0 0-20 16,24-3 12-16,-6 1 8 16,1-3-2-16,1-1 9 15,4-1-2-15,-2 0-12 16,5 1 3-16,-6-2-10 0,0 4-8 16,-6 2 0-1,-5 1-16-15,-1 1-33 0,-6 0-25 16,-3 1-81-16,0 13-253 15</inkml:trace>
  <inkml:trace contextRef="#ctx0" brushRef="#br0" timeOffset="590.2">1966 6292 629 0,'0'0'1'0,"0"0"7"15,0 0 29-15,0 0-5 0,0 0 3 16,0 0-4 0,58-3-15-16,-31-4 8 0,0-2 0 15,0 1-2 1,-3 2-12-16,-5 4-9 0,-7 0-1 16,-3 2-26-1,-2 0-40-15,-4 0-19 0,-3 0-42 16,0 4-197-1</inkml:trace>
  <inkml:trace contextRef="#ctx0" brushRef="#br0" timeOffset="1499.71">2582 6073 655 0,'0'0'35'15,"0"0"-17"-15,0 0 52 16,0 0-38-16,0 0-3 16,0 0-4-16,-13-13-9 15,8 9-3-15,1-2-9 16,-1 1 21-16,1-2 1 0,1 1-13 16,0-1-2-1,0 2 6-15,0 1-11 0,3-1-3 16,0 4 0-1,0 0-6-15,0-1-2 0,0-1-1 16,6 2 1-16,10-1 5 16,5 2-1-16,0 0 1 15,0 0-1-15,1 0 0 16,2 3 1 0,-1 2 0-16,-4-1 2 0,2-3-1 15,-6-1 6-15,-2 0-7 16,-2 0-4-16,-2 0 4 15,-1 0-2-15,0-1 5 0,-5-6 2 16,3-3 6 0,-3 0-6-16,0 0 8 0,0 0 1 15,-1 1-4 1,-2 2 0-16,0 4 2 0,0 1 4 16,0 2-8-1,0 0-5-15,0 0-3 0,0 0-3 16,0 0-4-16,0 0 3 15,0 2 4-15,0 12 0 16,0 6 4-16,0 8-3 16,-2 4 0-16,2 2 2 15,0 1 4-15,0 2-7 0,0-3 0 16,0-4 0 0,0-1 0-16,6-4-7 0,-2-2 1 15,-1-5-6 1,0-1-14-16,2 1-5 0,-1 0-32 15,1 0-32-15,5-2 18 16,-4 0-63 0,0-6-265-16</inkml:trace>
  <inkml:trace contextRef="#ctx0" brushRef="#br0" timeOffset="4422.25">4122 3229 239 0,'0'0'249'0,"0"0"-239"0,0 0 34 16,0 0 15-16,0 0-29 15,0 0 3-15,0 0-19 16,0-16 1-16,0 15-7 0,-2-2-1 16,-1-2 17-1,2 1-12-15,-1-1 7 16,-2-2-17-16,4 1 2 16,0-1-4-16,0 1 0 0,0 2-8 15,0-2 5 1,7 2 1-16,5-2 2 0,3 2 0 15,6 1-4-15,0 2 4 16,4 1 3-16,2 0-3 16,-1 0-1-16,-4 10-5 15,-4 5 2-15,-6 5-22 16,-3 4 24-16,-2 1 2 0,-4 3 2 16,-3-2-1-1,0-1 4-15,0-1-2 0,0 1-3 16,-10-1 5-1,-1-4-4-15,-4 2 0 0,-4-1 1 16,-2-3-1 0,0 1-1-16,-3-7 2 15,2-2 1-15,4-3 1 0,0-2-4 16,2-1 0-16,2-4 0 16,2 0 0-16,-4 0-5 15,7 0 4-15,-3 0-2 0,5-5 2 16,2-2-1-1,2-3-20-15,2 3 22 0,1 0 5 16,0 0-1 0,0 2-4-16,0 1-3 0,0-2 3 15,9 2 3 1,5 0-2-16,3 2 2 16,8-1-3-16,2 1 4 15,1 2 0-15,-1 0-1 0,-4 0 10 16,4 0-10-1,-5 7-3-15,3 1 0 16,-1 2 3-16,-1 0-1 0,-1-1-2 0,3 2 0 16,-1-3-2-1,-1 2-29-15,2 0-13 16,2-3-28-16,-3-3-106 16,-5 0-217-16</inkml:trace>
  <inkml:trace contextRef="#ctx0" brushRef="#br0" timeOffset="6969.92">7971 2473 511 0,'0'0'1'15,"0"0"-1"-15,0 0 30 16,0 0 15-16,0 0-9 16,0 0-22-16,6-18 8 0,-6 18 7 15,0 0 8 1,0 0-2-16,0 0-14 0,0 0 0 16,0 0-21-1,0 0-22-15,0 6 22 16,0 13 9-16,0 13-5 0,-6 7-2 15,1 8-2-15,2-1 10 16,-2-1-10-16,3-5 0 0,1-6 7 16,-1-6-7-1,2-9-2-15,0-4-10 16,0-7 11-16,0-3-9 16,0-4 7-16,0 0 0 0,0-1 1 15,0 0 4 1,-1 0-4-16,-2-8 0 0,0-5-28 15,0-5 21-15,0-1 9 16,0 1 0-16,3 0-1 16,0 4-2-16,0 2-2 15,0 2 3-15,0 2-4 16,10 2 6-16,6-1-5 16,1 3 4-1,5 2-3-15,-2 2 5 0,5 0-3 16,-4 5 4-16,-3 10-4 0,-2 3-7 15,-5 5-4 1,-2 2-3-16,-6-2-10 0,0 1 26 16,-2-1 0-1,1 0 4-15,-1-3-4 0,-1-1 0 16,0-1 0 0,0-5 3-16,0-3-3 0,0-4-3 15,0-1-6 1,2-4-15-16,1-1-30 0,1 0-82 15,-1 0-107-15</inkml:trace>
  <inkml:trace contextRef="#ctx0" brushRef="#br0" timeOffset="7249.96">8247 2730 678 0,'0'0'0'0,"0"0"-8"16,0 0 8-16,0 0 25 16,0 0 2-16,0 0-17 15,108-14-4-15,-80 12-6 16,-1 2 6-16,-7 0-6 15,-9 0-27-15,-5 0-31 0,-6 7-114 16,-6 6-168 0</inkml:trace>
  <inkml:trace contextRef="#ctx0" brushRef="#br0" timeOffset="7439.78">8323 2852 467 0,'0'0'15'0,"0"0"50"16,0 0 29-16,0 0-57 16,88-4-7-16,-61 0-6 15,1 0-16-15,-1 4-8 0,-2 0-2 16,0 0-48 0,-2 0-44-16,0 4-195 15</inkml:trace>
  <inkml:trace contextRef="#ctx0" brushRef="#br0" timeOffset="7890.86">8924 2623 636 0,'0'0'7'0,"0"0"-6"16,0 0 29-16,0 0-20 0,0 0-10 15,0 0-2 1,-67-4 2-16,46 18 20 0,2 1-16 16,7 1 1-1,4-3-5-15,3-1-8 0,5-2-5 16,0 0 8 0,0-2-14-16,4-1-5 15,5-1 16-15,6 0 8 0,1 0 4 0,1-2-1 16,5 0 1-1,-1 2 0-15,0-2-3 0,-2 0 6 16,-2 1-6 0,-7 0-1-16,-2 0 0 0,-7 3-3 15,-1-1-28 1,0 1 31-16,-1-1 5 0,-13 3-3 16,-7 0 5-1,-1-1-7-15,-1-2-9 16,-2 0 7-16,3-5-9 15,2 1 11-15,4-3 0 0,2 0 0 16,4 0-16-16,4 0-37 16,5-3-55-16,-1-6-121 15</inkml:trace>
  <inkml:trace contextRef="#ctx0" brushRef="#br0" timeOffset="8249.77">8845 2613 614 0,'0'0'21'0,"0"0"-12"0,0 0-5 16,0 0 6-16,0 0 9 0,0 0 8 15,96-26 5 1,-52 13-21-16,3-2 14 0,2 2-11 16,-1 2-7-1,1 2 2-15,-7 2-2 0,-4 2-6 16,-9 4-1 0,-10 1-12-16,-7 0-3 0,-4 0-1 15,-4 0-2 1,1 0 7-16,-2 0-1 0,0 0-3 15,0 0-57-15,-3 0-56 16,0 0-259-16</inkml:trace>
  <inkml:trace contextRef="#ctx0" brushRef="#br0" timeOffset="9940.06">7801 4764 319 0,'0'0'89'0,"0"0"9"16,0 0-8-16,0 0-37 15,0 0-10-15,0 0-12 0,0 0-17 16,0 0-2 0,0 0 4-16,0 0-12 0,0 0-2 15,0 0-2 1,0 0 7-16,0 0-7 0,0 0 0 15,0 7-6-15,0 8 6 16,0 8 1-16,0 2 7 16,2 2-8-16,1 5 3 15,2 4-3 1,1 2 3-16,0 1 3 0,0 0-5 16,-1-2 3-16,2-2-2 15,-4 0 0-15,0-7-2 16,-1-4 1-16,-1-5-1 0,1-8 0 15,-1-4 0 1,-1-5 0-16,2-2-7 0,-2 2 7 16,0-2 4-1,1 0-3-15,-1 0 0 0,2 0-1 16,-2 0-18 0,1-9-24-16,-1 1-36 0,0 0-261 15</inkml:trace>
  <inkml:trace contextRef="#ctx0" brushRef="#br0" timeOffset="12860.12">7237 7874 255 0,'0'0'32'16,"0"0"25"-16,0 0 32 15,0 0-30-15,0 0 10 16,0 0-27-16,6-23-6 0,-4 19-10 15,-1 1-3-15,-1 0 8 16,2 0 5-16,-2 3-7 16,0 0-13-16,0 0-16 15,0 0-11 1,0 13 0-16,0 10 11 0,0 8 6 16,0 6 4-16,0-3-10 15,0 3 4-15,-2-3-2 0,1-3 0 16,1-2 2-1,-2-5-4-15,2-6 0 0,0-6 0 16,0-5 0 0,0-3-1-16,0-2 1 0,0-2-2 15,0 0-5 1,0 0 5-16,0 0 2 0,0 0 4 16,0-8 1-1,0-4-3-15,0 1-2 0,0-1 0 16,0-1 0-16,0 0-2 15,0 2 1-15,0-2-1 16,0 2-1-16,3-1-7 16,7 1 8-16,2 5-2 15,2-3 3-15,2 6 0 16,3 0 2-16,-2 2 0 16,4 1-1-16,-6 0 2 15,3 0-4-15,-8 11 0 16,-2 3-8-16,0 4-3 0,-3 0 9 15,-2 1 4-15,0 1 2 16,2-2 0 0,-4-1 0-16,1-1 0 0,-1-1-2 15,-1 0 0-15,0-3 0 16,0 2-3-16,0-1 1 16,0-3-5-16,0-2-3 15,0-1-2-15,0-1 2 16,0-2-24-16,0-2 0 15,0-2-18-15,0 0-35 16,0 0-148-16</inkml:trace>
  <inkml:trace contextRef="#ctx0" brushRef="#br0" timeOffset="13152.73">7534 8160 519 0,'0'0'26'0,"0"0"-17"16,0 0 16-16,0 0-7 15,0 0 12-15,0 0-13 0,85-13 1 16,-60 8-1-16,2 2-1 15,-5 0-10-15,-3 2-5 16,-6 1-1-16,-7 0-13 16,-5 0-58-16,-1 1-105 15,0 6-8-15</inkml:trace>
  <inkml:trace contextRef="#ctx0" brushRef="#br0" timeOffset="13399.75">7604 8276 260 0,'0'0'19'0,"0"0"26"15,0 0 83-15,0 0-45 16,0 0-12-16,0 0-22 0,25 0-4 16,-10 0-16-1,5 0 0-15,-1-6-11 0,7 1-7 16,0-1-5-16,3 3-5 15,-4-3-1-15,0 5 0 16,-8-1-2-16,-1 2-5 0,-7 0-29 16,-3 0-19-1,-3 0-1-15,-1 0-81 16,-2 0-255-16</inkml:trace>
  <inkml:trace contextRef="#ctx0" brushRef="#br0" timeOffset="14110.07">8174 8076 506 0,'0'0'14'16,"0"0"4"-1,0 0 13-15,0 0-10 16,0 0-2-16,0 0-11 16,2 0 0-16,-2 0 4 0,0 0 21 15,0 0 7-15,0 0-11 16,2 0-11-16,-2 0-2 15,0-2-6 1,0-2-7-16,0-3-3 0,0 0 2 16,0-2-1-16,0 0-1 0,0 0 2 15,2-2-2 1,-1 0 0-16,1 3 1 0,-2 0-1 16,0 5 1-1,0 1-1-15,0 2 0 0,0 0-1 16,0 0-7-16,0 0 5 15,0 3 3-15,0 11 2 16,0 2 2-16,0 1-4 16,0 3 2-16,0-2 2 15,0 2-4-15,0-3 0 16,0 0-2-16,0-4 5 16,0-5-6-16,0-4 4 15,0-1-1-15,0-2 1 16,0-1 4-16,0 0-3 15,0 0-2-15,0 0 1 0,0 0-1 16,0 0 8 0,0-3 19-16,0-8-17 0,0-1-1 15,0-6-7 1,0 0-2-16,0-2-1 0,0 1 1 16,0-1 5-1,0-5-3-15,-2 3-2 0,1 0-8 16,-3-1-25-16,4 7 13 0,0 1-49 31,0 5-54-31,0 0-167 0</inkml:trace>
  <inkml:trace contextRef="#ctx0" brushRef="#br0" timeOffset="15700.1">4310 6721 390 0,'0'0'126'0,"0"0"-120"16,0 0 26-16,0 0 29 15,0 0-45-15,0 0 26 16,0-24-14-16,0 21-12 0,0 0-4 15,0 2 3 1,0 1 1-16,0 0-4 16,0 0 11-16,0 0-8 15,0 0-15-15,0 0-7 0,0 0 7 16,-2 5 3 0,-2 15 2-16,-2 7-4 0,-3 4 0 15,3 2 0 1,-3 0 3-16,1 1-4 0,0-1-5 15,-4-3 0-15,0-1 1 0,1-2-4 16,2-8 8 0,3-6-1-16,3-6-1 15,1-4 0-15,0-3 2 16,2 0 3-16,0 0-3 0,0 0 0 16,0 0-5-1,0-10 4-15,9-3 1 0,0 2 1 16,3 2-1-16,3 0-1 15,1 2 0-15,5 3 1 16,6 0 0-16,-2 0 2 16,5 2-2-16,-2 2 3 15,-1 0 2-15,-3 0-4 16,-3-2-1 0,-2 2-3-16,-4 0 2 0,0-2 2 15,-4 0 5-15,-2 1-6 16,-2 0 0-16,0-3 10 15,-2 0 6-15,1 1-8 0,-3-3 18 16,0 1 2 0,-3-4-6-16,3 1 2 0,-1 1-2 15,-2 0-6 1,0 1-3-16,0 4-6 0,0 0-7 16,0 2-7-1,0 0 3-15,0 0-12 0,0 0 4 16,0 0 7-16,0 6-4 15,-2 9 9 1,-4 9 0-16,3 2 2 0,-3 5-1 0,6 1-1 16,-3-2 5-1,1 5-5-15,1 0 0 0,-1 1-23 16,1-1-34 0,-2-4-2-16,3-3-35 0,0-5-22 15,0-8-195-15</inkml:trace>
  <inkml:trace contextRef="#ctx0" brushRef="#br0" timeOffset="18651.84">10449 7378 445 0,'0'0'22'16,"0"0"-13"-16,0 0 36 15,0 0 49-15,0 0-46 16,0 0-17-16,-7-22-14 0,7 20 3 16,0 2 5-1,-2 0-17-15,1 0 3 0,-2 0-11 16,-2 13 0 0,-5 10 3-16,2 8 7 0,-1 2-5 15,0 4 2 1,-1 0-6-16,1 0 0 0,0-5 0 15,-1-7-2-15,4-6 1 16,1-7 0-16,4-9 0 16,-1-2 0-16,2-1-2 0,0 0 0 15,0 0-7 1,0 0-4-16,0-8 13 0,2-3 3 16,5-2-3-1,2 4-4-15,1 1 2 0,1 4 0 16,5 2 2-16,1 2 1 15,7 0 0-15,1 0 4 16,5 0-3-16,1 0-4 16,0 0 4-1,-1 0-2-15,-3 0 0 0,-7 0-1 16,-4-2 0-16,-5-1 2 16,-7 0 4-16,-2-1 8 15,-2-1 8-15,0-2-4 16,0-2 3-16,0 0-5 15,0 2-10-15,0-4 3 0,-5 5 0 16,2 2-6 0,0 3-2-16,3 1 0 0,-3 0 6 15,3 0-6 1,-2 0-11-16,-1 0 11 0,2 8 2 16,-4 12-1-1,0 3 8-15,3 3-8 0,-1 2 0 16,3 1-1-16,0 2 4 15,0-3-1 1,0 1-3-16,0-4-20 0,0-3-5 16,5-2-27-16,5-4-15 15,-1-5-48-15,3-8-282 0</inkml:trace>
  <inkml:trace contextRef="#ctx0" brushRef="#br0" timeOffset="20270.06">13494 7036 364 0,'0'0'2'16,"0"0"13"-16,0 0 74 0,0 0-43 15,0 0-3 1,0 0 1-16,0-12-20 0,0 12-15 16,0 0-2-1,0 0-7-15,0 0-1 0,0 10 0 16,0 13-2-16,0 5 3 15,0 6 18-15,0 1 5 16,0 2-16-16,0 1 2 16,0-3-8-1,0-2 3-15,0-6-2 0,0-7-4 16,0-4 2 0,0-4 0-16,0-6 6 0,0-3-3 15,0-3-5-15,0 0 2 16,0 0 0-16,0 0 0 15,0 0 14-15,0 0 9 0,2 0-7 16,2-7-4 0,2-3-6-16,-2-2-6 0,1-2 3 15,-2 1-1 1,-1-1 1-16,1 4 0 0,0-2-3 16,-2 2 2-1,5 0-4-15,1 4 2 0,2-3-1 16,7 2 0-16,1 2-1 15,7 1 1-15,1 1 0 16,-2 3 1-16,1 0-5 16,-7 0 5-16,-4 1-6 15,-3 12 1-15,-1 1 2 16,-2 2-12-16,-4 2 12 16,-1-2 3-16,-2 0 8 15,0 1-6-15,0-3 0 16,0 1 0-16,0-2-2 0,1-2 0 15,2-3-5-15,-1-2-4 16,1-4 0 0,-1 0-22-16,2 0 3 0,-1-2-19 15,1 0-115 1,2 0-132-16</inkml:trace>
  <inkml:trace contextRef="#ctx0" brushRef="#br0" timeOffset="20538.49">13943 7235 342 0,'0'0'301'16,"0"0"-301"-16,0 0 0 0,0 0 1 15,0 0 17 1,0 0-7-16,60-11 11 0,-41 7-9 15,5 1 2-15,3 1-12 0,0 0 0 16,-5 2-3 0,-5 0-13-16,-7 0-33 0,-4 3-29 15,-6 9-178 1,0-2-89-16</inkml:trace>
  <inkml:trace contextRef="#ctx0" brushRef="#br0" timeOffset="20721.54">13994 7361 283 0,'0'0'55'0,"0"0"-37"0,0 0 104 15,0 0-54-15,0 0-21 16,0 0-16-16,94-23-19 16,-67 17 3-16,3-2-15 15,1 1 4-15,-1 3-4 0,-2 0-20 16,-7 0-148-1,-6-2-239-15</inkml:trace>
  <inkml:trace contextRef="#ctx0" brushRef="#br0" timeOffset="21219.73">14497 7124 556 0,'0'0'12'0,"0"0"16"16,0 0 25-16,0 0 19 15,0 0-29-15,0 0-11 16,0-17-31-16,-5 17 0 16,-7 9 3-16,0 9-1 0,-4 4 0 15,2 3 1 1,3 3-4-16,2-4 1 0,4 0 2 15,2-4-2-15,3-3-1 16,0-6 0 0,0-1-16-16,14-4 13 0,4-3 6 15,1-3-3-15,3 0 4 16,5 0 0-16,-1-3 4 16,0-7-8-1,-3-2 0-15,-2-3 2 0,-2-2 1 16,-5 0-1-16,-4 0-1 0,-6-1 0 15,-4 0 2 1,0-1-1-16,0 1-2 0,-14 0-6 16,-5 2 6-1,-3 0 4-15,0 3 2 0,-1 2-6 16,1 4-1 0,3 6-5-16,-1 1-5 15,1 0-11-15,-3 7-18 0,-2 7-19 16,4-2-78-16,-2-1-118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1T18:52:39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19366 6811 624 0,'0'0'19'16,"0"0"-12"-16,0 0 60 15,0 0-8-15,0 0-25 16,0 0 13-16,0 0-10 16,-4-39 1-16,-5 28 2 0,2 3-5 15,-5-2-4 1,-2 2-18-16,-2 0-11 0,-2 0-2 16,0 4-12-1,-1 2 2-15,-2 2 10 0,6 0 3 16,2 0-3-16,2 0 4 0,3 8-2 15,-1 5-2 1,4 0-3-16,2 4 3 16,1 3-8-16,2 0 6 15,0 4 4-15,0 1-2 16,0 2 0-16,0 2 0 16,2 0-2-16,-1 2 0 15,1 2-2-15,-2 0-1 16,1 6-1-16,3-6 5 15,-1 1-1-15,0-4-4 0,0-8 6 16,2 1-7 0,-2-3 2-16,-2-3-9 15,1-3-4-15,0-4-13 0,-2-2-35 16,0-2-10-16,0-3-21 16,-4-3-62-1,-8 0-283-15</inkml:trace>
  <inkml:trace contextRef="#ctx0" brushRef="#br0" timeOffset="186.76">19162 7111 662 0,'0'0'10'16,"0"0"-1"-16,0 0 34 0,84-14-5 15,-50 10 1-15,2 3-21 0,-3 1-13 16,-3 0-5-1,-7 0-33-15,-4 0-71 16,-3-1-125-16</inkml:trace>
  <inkml:trace contextRef="#ctx0" brushRef="#br0" timeOffset="472.51">19595 6680 659 0,'0'0'13'16,"0"0"8"-1,0 0 1-15,0 0-4 0,0 0-17 16,0 0 48-16,-45 77-22 16,29-32-13-16,2 0 1 15,2 2 5-15,5 4 5 0,4-2-17 16,3 2-4-1,0-4-4-15,3-3-15 0,11-8 15 16,2-5 0 0,0-5-1-16,-1-6-45 0,1-5-34 15,-2-7-39 1,-3-8-367-16</inkml:trace>
  <inkml:trace contextRef="#ctx0" brushRef="#br0" timeOffset="862.31">19735 6982 450 0,'0'0'223'0,"0"0"-215"15,0 0-8-15,0 0 13 16,0 93 0-16,0-64-3 16,0-3-10-16,4-9-1 15,1-7-3-15,-2-6-7 0,0-4 5 16,0 0-8-16,1-14 12 15,1-9 2-15,-2-4 3 16,-2-3 1-16,1 1-3 16,-2 2 7-16,1 4-6 15,1 4 0-15,2 5 3 16,2 4 10-16,6 4-7 16,0 3-8-16,7 3 2 15,1 0-2-15,5 5 4 16,-2 11 3-16,-1 5 10 0,-7 4-7 15,-4 6-10 1,-1 2 2-16,-7-1 0 0,-2-2-2 16,1-5-2-1,-2-5-23-15,0-6-3 0,0-3-26 16,-3-7-59 0,-5-4-270-16</inkml:trace>
  <inkml:trace contextRef="#ctx0" brushRef="#br0" timeOffset="1142.07">20012 6709 566 0,'0'0'114'15,"0"0"-104"-15,0 0-10 16,0 0 39-16,63 79-4 0,-45-33 19 15,0 4-32 1,-6 0-8-16,-3 1-14 0,-6 0-11 16,-3-1 11-16,0-2 0 15,0-7 0-15,0-7-14 16,0-7-5-16,-3-5-19 16,0-6-16-16,-1-6-55 15,1-6-206-15</inkml:trace>
  <inkml:trace contextRef="#ctx0" brushRef="#br0" timeOffset="1372.16">20281 7079 689 0,'0'0'0'0,"0"0"6"0,0 0 5 15,0 0 22 1,82-5 11-16,-58 3-18 16,-3 1-8-16,-6 1-15 15,-6 0-3-15,-5 0-8 0,-4 4-61 16,-3 9-101 0,-16 3-70-16</inkml:trace>
  <inkml:trace contextRef="#ctx0" brushRef="#br0" timeOffset="1532.13">20281 7209 443 0,'0'0'220'0,"0"0"-220"15,0 0 58-15,0 0-11 16,0 0-22-16,87-18-1 16,-62 16-13-1,-1 1-6-15,-4 1-5 0,-3 0-50 16,-2 0-76-16,-8 0-280 0</inkml:trace>
  <inkml:trace contextRef="#ctx0" brushRef="#br0" timeOffset="2082.52">20885 7035 528 0,'0'0'41'15,"0"0"-28"-15,0 0 55 0,0 0-17 16,0 0-31-16,0 0-20 15,-34-33-12-15,16 33 12 16,-3 5 8-16,-1 8-6 16,3 1-2-16,5-3 2 15,8 1-1-15,4-2-1 16,2-2-26-16,0 2 10 16,3-1 11-16,11 1 5 15,7-1 0-15,1 0 5 0,1-2-3 16,1-2 6-1,-4-1-4-15,-2 2-3 0,-1 0-1 16,-5 3 0 0,-4-1 1-16,-3 0-1 15,-5 2-10-15,0-2-18 16,-6 2 25-16,-10-2-17 0,-4 0 16 16,2-2 4-1,-2-3 1-15,0-3 1 0,-1 0 0 16,2 0 10-16,2 0-1 0,-1-6-3 15,3 0-8 1,4 0-7-16,5-1-23 16,4-4-99-16,2 0-188 15</inkml:trace>
  <inkml:trace contextRef="#ctx0" brushRef="#br0" timeOffset="2352.34">20869 7024 212 0,'0'0'502'15,"0"0"-502"1,0 0 20-16,0 0 7 0,0 0 8 16,109-21 14-16,-70 15-2 15,2 0-21-15,1-1-8 16,-1-2-8-16,-1 1-7 0,-6 2-1 15,-6 2-2 1,-4 1-2-16,-9 0-55 0,-4 1-17 16,-4 1-8-1,-6 0-66-15,-1-1-177 16</inkml:trace>
  <inkml:trace contextRef="#ctx0" brushRef="#br0" timeOffset="3612.08">27041 6948 521 0,'0'0'20'0,"0"0"16"16,0 0 42-16,0 0-61 0,0 0-17 16,0 0 6-16,-27-52-3 15,14 50-3-15,-2 2 5 16,0 0 4-16,-7 0-4 16,-4 3-3-16,-8 9-2 15,-2 1-1-15,3 1-4 0,8 1 4 16,11-1-5-1,10-1-2-15,4 1-17 0,0 1 12 16,3 2 13 0,9 0 13-16,1 2 12 0,5 0-12 15,0 2-3 1,-1 3-8-16,-3-4 10 0,1 3-12 16,-2-1 1-1,0 2 9-15,-3 1-9 0,2-2 0 16,-5 1 0-16,-2 0 5 15,-2-1 2-15,-3-2-8 16,0 0 0-16,0-5 7 0,0-3-6 16,0-5-1-1,0-2-21-15,0-6-55 16,0 0-175-16,-6-10-113 16</inkml:trace>
  <inkml:trace contextRef="#ctx0" brushRef="#br0" timeOffset="3803.25">26920 7199 170 0,'0'0'335'16,"0"0"-333"-16,0 0 53 16,0 0 7-1,99-2-44-15,-77 2 34 0,2 0-45 16,-2 0-7-16,-2 0-55 0,0-2-77 15,-4-8-258 1</inkml:trace>
  <inkml:trace contextRef="#ctx0" brushRef="#br0" timeOffset="4062.58">27253 6941 143 0,'0'0'477'0,"0"0"-462"0,0 0 43 15,0 0-18-15,0 0-40 0,0 0 0 16,-21 26 30 0,7 7 5-16,-2 8-12 0,3 2 6 15,0 1-10 1,5-3 5-16,5 0-19 16,3-2-3-16,0-4 4 15,6-2-6-15,12-3 0 16,-2-3-1-16,8-10-10 0,3-3-40 15,3-6-17 1,1-8-44-16,-3 0-195 0</inkml:trace>
  <inkml:trace contextRef="#ctx0" brushRef="#br0" timeOffset="4432.53">27472 7156 657 0,'0'0'0'15,"0"0"0"-15,0 0 6 0,0 0 25 16,-9 80-22 0,1-55-2-16,3-5-3 0,2-7-4 15,1-6-14 1,2-4-2-16,0-3-3 0,0 0 11 16,0 0 8-1,0-15-6-15,3-2 12 0,4-3-6 16,1 0 9-16,0-3-8 15,-1 5 4-15,1 1 5 16,0 4-5-16,2 5 16 16,0 5-15-16,5 2-4 15,0 1-1-15,4 0-1 0,2 12 1 16,0 8 0 0,-2 4 4-16,-3 1 4 0,-5 1-6 15,-3-5-3 1,-7-1-3-16,-1-4-18 0,0-3-45 15,0-3-19 1,-1-4-129-16,-7-6-111 0</inkml:trace>
  <inkml:trace contextRef="#ctx0" brushRef="#br0" timeOffset="4732.39">27738 6963 602 0,'0'0'55'0,"0"0"-42"0,0 0-13 16,0 0 45 0,71 73-4-16,-54-32 8 0,-4 6-3 15,1-2-20-15,-7-1-12 0,-4-1-14 16,-3-4 0-1,0-1 2-15,-9-1-2 0,-4-4-1 16,-2-4-2 0,-2-4-25-16,4-3-2 0,0-7-39 15,3-5-45 1,3-7-127-16</inkml:trace>
  <inkml:trace contextRef="#ctx0" brushRef="#br0" timeOffset="4962.2">28012 7304 674 0,'0'0'37'0,"0"0"-19"15,0 0-1-15,0 0-6 16,0 0 7-16,102 1 2 15,-80 5-14-15,-5 2-6 16,-10-1-52-16,-7 2-35 16,0 0-117-16,-18 0-111 0</inkml:trace>
  <inkml:trace contextRef="#ctx0" brushRef="#br0" timeOffset="5102.39">28005 7413 469 0,'0'0'33'15,"0"0"34"-15,0 0 19 16,0 0-59-16,97 0-3 16,-57 0-23-16,3 0 1 15,5-2-2-15,-9-5-60 0,-8-5-233 16</inkml:trace>
  <inkml:trace contextRef="#ctx0" brushRef="#br0" timeOffset="5674.24">28454 7177 721 0,'0'0'16'0,"0"0"3"15,0 0 38-15,0 0-13 16,0 0 14-16,0-73-25 0,0 62-25 15,0 4-1 1,0 0-7-16,0 2-3 0,0 3 0 16,0-1-8-1,0 1-3-15,4 0 12 0,6 2 0 16,0 0 2 0,2 0 0-16,0 0-6 0,4 2 4 15,2 3 2-15,0 1 4 16,3-5-4-16,-5 1 0 15,1-2 4-15,-5 0-4 16,-4 0 3-16,-2-2 7 16,-3-2 22-16,-1 3 7 15,-2-1 0-15,0 2-11 16,0-1-7-16,0-1 5 16,0 0-13-16,0 2 4 15,0-2-11-15,0 2-6 16,0 0 0-16,0 0-1 0,0 0-9 15,-5 13-18 1,-8 15 28-16,-4 10 0 0,-3 7 10 16,-2 1-3-16,0 3-7 15,3-1 0-15,2 0 7 16,3-1-6-16,5-5 4 16,1-3-4-16,3-5-1 15,0-4-15-15,2-5-22 0,0-3-32 16,0-5-72-1,-3-4-1-15,-3-8-219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 A</a:t>
            </a:r>
            <a:r>
              <a:rPr lang="en-US"/>
              <a:t>* Evaluation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6555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Admissible Heuristics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/>
          </a:bodyPr>
          <a:lstStyle/>
          <a:p>
            <a:r>
              <a:rPr lang="en-US" sz="2400" dirty="0"/>
              <a:t>How do you know your </a:t>
            </a:r>
            <a:r>
              <a:rPr lang="en-US" sz="2400" dirty="0">
                <a:solidFill>
                  <a:srgbClr val="C00000"/>
                </a:solidFill>
              </a:rPr>
              <a:t>Heuristic function is good or not?</a:t>
            </a:r>
          </a:p>
          <a:p>
            <a:r>
              <a:rPr lang="en-US" sz="2400" dirty="0"/>
              <a:t>When is the Heuristic function </a:t>
            </a:r>
            <a:r>
              <a:rPr lang="en-US" sz="2400" dirty="0">
                <a:solidFill>
                  <a:srgbClr val="C00000"/>
                </a:solidFill>
              </a:rPr>
              <a:t>optimal</a:t>
            </a:r>
            <a:r>
              <a:rPr lang="en-US" sz="2400" dirty="0"/>
              <a:t>?</a:t>
            </a:r>
          </a:p>
          <a:p>
            <a:r>
              <a:rPr lang="en-US" sz="2400" dirty="0"/>
              <a:t>Two notions to answer this questions.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Admissible Heuristics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Consistent Heuristics</a:t>
            </a:r>
          </a:p>
          <a:p>
            <a:pPr marL="0" indent="0">
              <a:buNone/>
            </a:pPr>
            <a:r>
              <a:rPr lang="en-US" sz="2400" dirty="0"/>
              <a:t>Admissible Heuristics</a:t>
            </a:r>
          </a:p>
          <a:p>
            <a:r>
              <a:rPr lang="en-US" sz="2400" dirty="0"/>
              <a:t>A heuristic function h(n) is admissible for every node n, if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h(n) &lt;= h*(n)</a:t>
            </a:r>
          </a:p>
          <a:p>
            <a:r>
              <a:rPr lang="en-US" sz="2400" dirty="0"/>
              <a:t>h(n) is the </a:t>
            </a:r>
            <a:r>
              <a:rPr lang="en-US" sz="2400" dirty="0">
                <a:solidFill>
                  <a:srgbClr val="C00000"/>
                </a:solidFill>
              </a:rPr>
              <a:t>estimated cost </a:t>
            </a:r>
            <a:r>
              <a:rPr lang="en-US" sz="2400" dirty="0"/>
              <a:t>to reach the goal from n</a:t>
            </a:r>
          </a:p>
          <a:p>
            <a:r>
              <a:rPr lang="en-US" sz="2400" dirty="0"/>
              <a:t>h*(n) is the </a:t>
            </a:r>
            <a:r>
              <a:rPr lang="en-US" sz="2400" dirty="0">
                <a:solidFill>
                  <a:srgbClr val="C00000"/>
                </a:solidFill>
              </a:rPr>
              <a:t>true cost </a:t>
            </a:r>
            <a:r>
              <a:rPr lang="en-US" sz="2400" dirty="0"/>
              <a:t>to reach the goal from 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" y="288747"/>
            <a:ext cx="11033291" cy="6058914"/>
          </a:xfrm>
        </p:spPr>
        <p:txBody>
          <a:bodyPr>
            <a:normAutofit/>
          </a:bodyPr>
          <a:lstStyle/>
          <a:p>
            <a:r>
              <a:rPr lang="en-US" sz="2400" dirty="0"/>
              <a:t>An admissible Heuristic  never </a:t>
            </a:r>
            <a:r>
              <a:rPr lang="en-US" sz="2400" dirty="0">
                <a:solidFill>
                  <a:srgbClr val="C00000"/>
                </a:solidFill>
              </a:rPr>
              <a:t>overestimate</a:t>
            </a:r>
            <a:r>
              <a:rPr lang="en-US" sz="2400" dirty="0"/>
              <a:t> the cost to reach the goal </a:t>
            </a:r>
          </a:p>
          <a:p>
            <a:r>
              <a:rPr lang="en-US" sz="2400" dirty="0"/>
              <a:t>i.e., it is </a:t>
            </a:r>
            <a:r>
              <a:rPr lang="en-US" sz="2400" dirty="0">
                <a:solidFill>
                  <a:srgbClr val="C00000"/>
                </a:solidFill>
              </a:rPr>
              <a:t>optimal</a:t>
            </a:r>
          </a:p>
          <a:p>
            <a:r>
              <a:rPr lang="en-US" sz="2400" dirty="0"/>
              <a:t>For example, </a:t>
            </a:r>
            <a:r>
              <a:rPr lang="en-US" sz="2400" dirty="0" err="1"/>
              <a:t>h</a:t>
            </a:r>
            <a:r>
              <a:rPr lang="en-US" sz="2400" baseline="-25000" dirty="0" err="1"/>
              <a:t>SLD</a:t>
            </a:r>
            <a:r>
              <a:rPr lang="en-US" sz="2400" dirty="0"/>
              <a:t> never overestimates the actual road distance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If h(n) is admissible, A* using the Tree-search is optimal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Admissible heuristic is not always less than the optimal</a:t>
            </a:r>
          </a:p>
          <a:p>
            <a:r>
              <a:rPr lang="en-US" sz="2400" dirty="0"/>
              <a:t>If it is the cost, you pay less than the optimal</a:t>
            </a:r>
          </a:p>
          <a:p>
            <a:r>
              <a:rPr lang="en-US" sz="2400" dirty="0"/>
              <a:t>If the problem is making money, admissible heuristic would be to earn more money</a:t>
            </a:r>
          </a:p>
          <a:p>
            <a:r>
              <a:rPr lang="en-US" sz="2400" dirty="0"/>
              <a:t>For a </a:t>
            </a:r>
            <a:r>
              <a:rPr lang="en-US" sz="2400" dirty="0">
                <a:solidFill>
                  <a:srgbClr val="C00000"/>
                </a:solidFill>
              </a:rPr>
              <a:t>minimization problem </a:t>
            </a:r>
            <a:r>
              <a:rPr lang="en-US" sz="2400" dirty="0"/>
              <a:t>admissible heuristic is </a:t>
            </a:r>
            <a:r>
              <a:rPr lang="en-US" sz="2400" dirty="0">
                <a:solidFill>
                  <a:srgbClr val="C00000"/>
                </a:solidFill>
              </a:rPr>
              <a:t>less</a:t>
            </a:r>
            <a:r>
              <a:rPr lang="en-US" sz="2400" dirty="0"/>
              <a:t> than the optimal</a:t>
            </a:r>
          </a:p>
          <a:p>
            <a:r>
              <a:rPr lang="en-US" sz="2400" dirty="0"/>
              <a:t>whereas for </a:t>
            </a:r>
            <a:r>
              <a:rPr lang="en-US" sz="2400" dirty="0">
                <a:solidFill>
                  <a:srgbClr val="C00000"/>
                </a:solidFill>
              </a:rPr>
              <a:t>maximization problem </a:t>
            </a:r>
            <a:r>
              <a:rPr lang="en-US" sz="2400" dirty="0"/>
              <a:t>it is </a:t>
            </a:r>
            <a:r>
              <a:rPr lang="en-US" sz="2400" dirty="0">
                <a:solidFill>
                  <a:srgbClr val="C00000"/>
                </a:solidFill>
              </a:rPr>
              <a:t>more</a:t>
            </a:r>
            <a:r>
              <a:rPr lang="en-US" sz="2400" dirty="0"/>
              <a:t> than the optimal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2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" y="288747"/>
            <a:ext cx="11033291" cy="6058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Consistent Heuristic</a:t>
            </a:r>
          </a:p>
          <a:p>
            <a:r>
              <a:rPr lang="en-US" sz="2400" dirty="0"/>
              <a:t>h(n) is consistent if  </a:t>
            </a:r>
            <a:r>
              <a:rPr lang="en-US" sz="2400" dirty="0">
                <a:solidFill>
                  <a:srgbClr val="C00000"/>
                </a:solidFill>
              </a:rPr>
              <a:t>for every node 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for every successor node n’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triangular inequality</a:t>
            </a:r>
            <a:r>
              <a:rPr lang="en-US" sz="2400" dirty="0"/>
              <a:t>(each side of the triangle cannot be more than the sum of the other two sides) is </a:t>
            </a:r>
            <a:r>
              <a:rPr lang="en-US" sz="2400" dirty="0">
                <a:solidFill>
                  <a:srgbClr val="C00000"/>
                </a:solidFill>
              </a:rPr>
              <a:t>satisfied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h(n) &lt;= c(n, a, n’)+h(n’)</a:t>
            </a:r>
          </a:p>
          <a:p>
            <a:r>
              <a:rPr lang="en-US" sz="2400" dirty="0"/>
              <a:t>h(n)=estimated cost of reaching the goal from n</a:t>
            </a:r>
          </a:p>
          <a:p>
            <a:r>
              <a:rPr lang="en-US" sz="2400" dirty="0"/>
              <a:t>c(n, a, n’) = step cost of getting to n’</a:t>
            </a:r>
          </a:p>
          <a:p>
            <a:r>
              <a:rPr lang="en-US" sz="2400" dirty="0"/>
              <a:t>h(n’) = estimated cost of reaching the goal from n’</a:t>
            </a:r>
          </a:p>
          <a:p>
            <a:r>
              <a:rPr lang="en-US" sz="2400" dirty="0"/>
              <a:t>Every heuristic which is </a:t>
            </a:r>
            <a:r>
              <a:rPr lang="en-US" sz="2400" dirty="0">
                <a:solidFill>
                  <a:srgbClr val="C00000"/>
                </a:solidFill>
              </a:rPr>
              <a:t>consistent is also admissible 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If h(n) is consistent, A* using the Graph-search is optimal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B7501-C3D2-47AA-BCA4-98050F84580F}"/>
              </a:ext>
            </a:extLst>
          </p:cNvPr>
          <p:cNvSpPr txBox="1"/>
          <p:nvPr/>
        </p:nvSpPr>
        <p:spPr>
          <a:xfrm>
            <a:off x="8543086" y="4207498"/>
            <a:ext cx="532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69AB-D43C-4743-9859-A821EF8A034C}"/>
              </a:ext>
            </a:extLst>
          </p:cNvPr>
          <p:cNvSpPr txBox="1"/>
          <p:nvPr/>
        </p:nvSpPr>
        <p:spPr>
          <a:xfrm>
            <a:off x="8559092" y="5126554"/>
            <a:ext cx="532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n’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139B-FA59-4E02-B84C-13821458704E}"/>
              </a:ext>
            </a:extLst>
          </p:cNvPr>
          <p:cNvSpPr txBox="1"/>
          <p:nvPr/>
        </p:nvSpPr>
        <p:spPr>
          <a:xfrm>
            <a:off x="10498418" y="5152159"/>
            <a:ext cx="39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62495-F11B-4ED0-A24D-EC9A3553A72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8809130" y="4576830"/>
            <a:ext cx="16005" cy="549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7FA6D2-5648-4966-9857-92E6E975C4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091178" y="5311220"/>
            <a:ext cx="1407240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A6E647-BFBC-4AE0-A952-CD232ADFA6A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9075173" y="4392164"/>
            <a:ext cx="1618554" cy="75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9D2E1-50E0-41F7-A000-E2379E16A5E2}"/>
                  </a:ext>
                </a:extLst>
              </p14:cNvPr>
              <p14:cNvContentPartPr/>
              <p14:nvPr/>
            </p14:nvContentPartPr>
            <p14:xfrm>
              <a:off x="8072640" y="4417560"/>
              <a:ext cx="2054520" cy="128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9D2E1-50E0-41F7-A000-E2379E16A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3280" y="4408200"/>
                <a:ext cx="2073240" cy="13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0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" y="266330"/>
            <a:ext cx="11033291" cy="6591670"/>
          </a:xfrm>
        </p:spPr>
        <p:txBody>
          <a:bodyPr>
            <a:normAutofit/>
          </a:bodyPr>
          <a:lstStyle/>
          <a:p>
            <a:r>
              <a:rPr lang="en-US" sz="2400" dirty="0"/>
              <a:t>Checking if h(n) is admissible for the </a:t>
            </a:r>
            <a:r>
              <a:rPr lang="en-US" sz="2400" dirty="0">
                <a:solidFill>
                  <a:srgbClr val="C00000"/>
                </a:solidFill>
              </a:rPr>
              <a:t>Graph search version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Admissible if h(n)&lt;=h*(n)</a:t>
            </a:r>
          </a:p>
          <a:p>
            <a:r>
              <a:rPr lang="en-US" sz="2400"/>
              <a:t>For S: h(n)=7 and h*(n)=7</a:t>
            </a:r>
          </a:p>
          <a:p>
            <a:r>
              <a:rPr lang="en-US" sz="2400"/>
              <a:t>For </a:t>
            </a:r>
            <a:r>
              <a:rPr lang="en-US" sz="2400" dirty="0"/>
              <a:t>A:  h(n)=1 and h*(n)=4</a:t>
            </a:r>
          </a:p>
          <a:p>
            <a:r>
              <a:rPr lang="en-US" sz="2400" dirty="0"/>
              <a:t>For B: h(n)=5 and h*(n) =5</a:t>
            </a:r>
          </a:p>
          <a:p>
            <a:r>
              <a:rPr lang="en-US" sz="2400" dirty="0"/>
              <a:t>h is admissible</a:t>
            </a:r>
          </a:p>
          <a:p>
            <a:r>
              <a:rPr lang="en-US" sz="2400" dirty="0"/>
              <a:t>Shortest path : S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B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A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</a:t>
            </a:r>
          </a:p>
          <a:p>
            <a:r>
              <a:rPr lang="en-US" sz="2400" dirty="0"/>
              <a:t>h(n) is admissible for the </a:t>
            </a:r>
            <a:r>
              <a:rPr lang="en-US" sz="2400" dirty="0">
                <a:solidFill>
                  <a:srgbClr val="C00000"/>
                </a:solidFill>
              </a:rPr>
              <a:t>Graph search version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B7501-C3D2-47AA-BCA4-98050F84580F}"/>
              </a:ext>
            </a:extLst>
          </p:cNvPr>
          <p:cNvSpPr txBox="1"/>
          <p:nvPr/>
        </p:nvSpPr>
        <p:spPr>
          <a:xfrm>
            <a:off x="614739" y="1632278"/>
            <a:ext cx="532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69AB-D43C-4743-9859-A821EF8A034C}"/>
              </a:ext>
            </a:extLst>
          </p:cNvPr>
          <p:cNvSpPr txBox="1"/>
          <p:nvPr/>
        </p:nvSpPr>
        <p:spPr>
          <a:xfrm>
            <a:off x="2443669" y="2403018"/>
            <a:ext cx="532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139B-FA59-4E02-B84C-13821458704E}"/>
              </a:ext>
            </a:extLst>
          </p:cNvPr>
          <p:cNvSpPr txBox="1"/>
          <p:nvPr/>
        </p:nvSpPr>
        <p:spPr>
          <a:xfrm>
            <a:off x="2388908" y="826032"/>
            <a:ext cx="39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551C-0CDB-400F-BB32-91E1D5713DC8}"/>
              </a:ext>
            </a:extLst>
          </p:cNvPr>
          <p:cNvSpPr txBox="1"/>
          <p:nvPr/>
        </p:nvSpPr>
        <p:spPr>
          <a:xfrm>
            <a:off x="4119939" y="2403018"/>
            <a:ext cx="532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IN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DB9BC6-A55D-4FE2-BDFB-95EBB88D6845}"/>
              </a:ext>
            </a:extLst>
          </p:cNvPr>
          <p:cNvCxnSpPr>
            <a:endCxn id="6" idx="1"/>
          </p:cNvCxnSpPr>
          <p:nvPr/>
        </p:nvCxnSpPr>
        <p:spPr>
          <a:xfrm flipV="1">
            <a:off x="880782" y="1010698"/>
            <a:ext cx="1508126" cy="62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A1EB7D-773F-4E8D-9245-098C2B48990E}"/>
              </a:ext>
            </a:extLst>
          </p:cNvPr>
          <p:cNvCxnSpPr>
            <a:endCxn id="5" idx="1"/>
          </p:cNvCxnSpPr>
          <p:nvPr/>
        </p:nvCxnSpPr>
        <p:spPr>
          <a:xfrm>
            <a:off x="880782" y="2001610"/>
            <a:ext cx="1562887" cy="58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E57977-E5C6-44AC-94BD-BE4B127AD3C3}"/>
              </a:ext>
            </a:extLst>
          </p:cNvPr>
          <p:cNvCxnSpPr>
            <a:cxnSpLocks/>
          </p:cNvCxnSpPr>
          <p:nvPr/>
        </p:nvCxnSpPr>
        <p:spPr>
          <a:xfrm>
            <a:off x="2646964" y="1195364"/>
            <a:ext cx="0" cy="120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9CC8CE-A5B2-456B-A99E-F738C1623D50}"/>
              </a:ext>
            </a:extLst>
          </p:cNvPr>
          <p:cNvCxnSpPr/>
          <p:nvPr/>
        </p:nvCxnSpPr>
        <p:spPr>
          <a:xfrm>
            <a:off x="2975755" y="2587684"/>
            <a:ext cx="1144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5A60C1-46CE-46E2-8A8B-A0F6185FB4BE}"/>
                  </a:ext>
                </a:extLst>
              </p14:cNvPr>
              <p14:cNvContentPartPr/>
              <p14:nvPr/>
            </p14:nvContentPartPr>
            <p14:xfrm>
              <a:off x="534960" y="883800"/>
              <a:ext cx="4740480" cy="209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5A60C1-46CE-46E2-8A8B-A0F6185FB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600" y="874440"/>
                <a:ext cx="4759200" cy="21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01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" y="288747"/>
            <a:ext cx="11033291" cy="637752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Checking if h(n) is admissible for the </a:t>
            </a:r>
            <a:r>
              <a:rPr lang="en-US" sz="2400" dirty="0">
                <a:solidFill>
                  <a:srgbClr val="C00000"/>
                </a:solidFill>
              </a:rPr>
              <a:t>Tree search version</a:t>
            </a:r>
          </a:p>
          <a:p>
            <a:r>
              <a:rPr lang="en-US" sz="2200" dirty="0"/>
              <a:t>First iteration:</a:t>
            </a:r>
          </a:p>
          <a:p>
            <a:pPr lvl="1"/>
            <a:r>
              <a:rPr lang="en-US" sz="2200" dirty="0"/>
              <a:t>Explored list {S}</a:t>
            </a:r>
          </a:p>
          <a:p>
            <a:pPr lvl="1"/>
            <a:r>
              <a:rPr lang="en-US" sz="2200" dirty="0"/>
              <a:t>Fringe {A,B}</a:t>
            </a:r>
          </a:p>
          <a:p>
            <a:pPr lvl="1"/>
            <a:r>
              <a:rPr lang="en-US" sz="2200" dirty="0"/>
              <a:t>f(n) at A : g(n)+h(n) = 4+1=5</a:t>
            </a:r>
          </a:p>
          <a:p>
            <a:pPr lvl="1"/>
            <a:r>
              <a:rPr lang="en-US" sz="2200" dirty="0"/>
              <a:t>f(n) at B: g(n)+h(n)= 2+5=7</a:t>
            </a:r>
          </a:p>
          <a:p>
            <a:pPr lvl="1"/>
            <a:r>
              <a:rPr lang="en-US" sz="2200" dirty="0"/>
              <a:t>A not in explored list so expand</a:t>
            </a:r>
          </a:p>
          <a:p>
            <a:r>
              <a:rPr lang="en-US" sz="2200" dirty="0"/>
              <a:t>Second iteration:</a:t>
            </a:r>
          </a:p>
          <a:p>
            <a:pPr lvl="1"/>
            <a:r>
              <a:rPr lang="en-US" sz="2200" dirty="0"/>
              <a:t>Explored list {S,A}</a:t>
            </a:r>
          </a:p>
          <a:p>
            <a:pPr lvl="1"/>
            <a:r>
              <a:rPr lang="en-US" sz="2200" dirty="0"/>
              <a:t>Fringe {B,G}</a:t>
            </a:r>
          </a:p>
          <a:p>
            <a:pPr lvl="1"/>
            <a:r>
              <a:rPr lang="en-US" sz="2200" dirty="0"/>
              <a:t>f(n) at G : g(n)+h(n) = 8+0=8</a:t>
            </a:r>
          </a:p>
          <a:p>
            <a:pPr lvl="1"/>
            <a:r>
              <a:rPr lang="en-US" sz="2200" dirty="0"/>
              <a:t>f(n) at B: g(n)+h(n)= 2+5=7</a:t>
            </a:r>
          </a:p>
          <a:p>
            <a:pPr lvl="1"/>
            <a:r>
              <a:rPr lang="en-US" sz="2200" dirty="0"/>
              <a:t>B not in explored list so expand</a:t>
            </a:r>
          </a:p>
          <a:p>
            <a:r>
              <a:rPr lang="en-US" sz="2200" dirty="0"/>
              <a:t>Third iteration:</a:t>
            </a:r>
          </a:p>
          <a:p>
            <a:pPr lvl="1"/>
            <a:r>
              <a:rPr lang="en-US" sz="2200" dirty="0"/>
              <a:t>Explored list {S,A,B}</a:t>
            </a:r>
          </a:p>
          <a:p>
            <a:pPr lvl="1"/>
            <a:r>
              <a:rPr lang="en-US" sz="2200" dirty="0"/>
              <a:t>Fringe {G}</a:t>
            </a:r>
          </a:p>
          <a:p>
            <a:pPr lvl="1"/>
            <a:r>
              <a:rPr lang="en-US" sz="2200" dirty="0"/>
              <a:t>By expanding B, I got A which is in the explored list, so I cannot go to A</a:t>
            </a:r>
          </a:p>
          <a:p>
            <a:pPr lvl="1"/>
            <a:r>
              <a:rPr lang="en-US" sz="2200" dirty="0"/>
              <a:t>Removed B from fringe and added it to explored list.</a:t>
            </a:r>
          </a:p>
          <a:p>
            <a:pPr lvl="1"/>
            <a:r>
              <a:rPr lang="en-US" sz="2200" dirty="0"/>
              <a:t>Lost the optimal path through A</a:t>
            </a:r>
          </a:p>
          <a:p>
            <a:pPr lvl="1"/>
            <a:r>
              <a:rPr lang="en-US" sz="2200" dirty="0"/>
              <a:t>I cannot go to A as I expanded it earlier as it was closer to the goal.</a:t>
            </a:r>
          </a:p>
          <a:p>
            <a:pPr lvl="1"/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B7501-C3D2-47AA-BCA4-98050F84580F}"/>
              </a:ext>
            </a:extLst>
          </p:cNvPr>
          <p:cNvSpPr txBox="1"/>
          <p:nvPr/>
        </p:nvSpPr>
        <p:spPr>
          <a:xfrm>
            <a:off x="8372390" y="1010698"/>
            <a:ext cx="532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69AB-D43C-4743-9859-A821EF8A034C}"/>
              </a:ext>
            </a:extLst>
          </p:cNvPr>
          <p:cNvSpPr txBox="1"/>
          <p:nvPr/>
        </p:nvSpPr>
        <p:spPr>
          <a:xfrm>
            <a:off x="7539976" y="2033686"/>
            <a:ext cx="532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139B-FA59-4E02-B84C-13821458704E}"/>
              </a:ext>
            </a:extLst>
          </p:cNvPr>
          <p:cNvSpPr txBox="1"/>
          <p:nvPr/>
        </p:nvSpPr>
        <p:spPr>
          <a:xfrm>
            <a:off x="9578177" y="2033686"/>
            <a:ext cx="39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551C-0CDB-400F-BB32-91E1D5713DC8}"/>
              </a:ext>
            </a:extLst>
          </p:cNvPr>
          <p:cNvSpPr txBox="1"/>
          <p:nvPr/>
        </p:nvSpPr>
        <p:spPr>
          <a:xfrm>
            <a:off x="7539976" y="3302487"/>
            <a:ext cx="532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IN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6308E9-36C1-4C89-8D4D-7D89C8BA56CC}"/>
              </a:ext>
            </a:extLst>
          </p:cNvPr>
          <p:cNvCxnSpPr>
            <a:stCxn id="3" idx="2"/>
          </p:cNvCxnSpPr>
          <p:nvPr/>
        </p:nvCxnSpPr>
        <p:spPr>
          <a:xfrm flipH="1">
            <a:off x="7895303" y="1380030"/>
            <a:ext cx="743131" cy="65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A90480-A783-4ABB-AE20-C7145CD4266C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8638434" y="1380030"/>
            <a:ext cx="1135052" cy="65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8C5910-0576-406E-B25C-8B7D89FCFB03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7806019" y="2403018"/>
            <a:ext cx="1" cy="89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512DF-99E6-4845-8285-BC804D86059B}"/>
                  </a:ext>
                </a:extLst>
              </p14:cNvPr>
              <p14:cNvContentPartPr/>
              <p14:nvPr/>
            </p14:nvContentPartPr>
            <p14:xfrm>
              <a:off x="6898320" y="2404800"/>
              <a:ext cx="3412080" cy="35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512DF-99E6-4845-8285-BC804D860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8960" y="2395440"/>
                <a:ext cx="343080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33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2" y="101933"/>
            <a:ext cx="11147159" cy="6623331"/>
          </a:xfrm>
        </p:spPr>
        <p:txBody>
          <a:bodyPr>
            <a:normAutofit/>
          </a:bodyPr>
          <a:lstStyle/>
          <a:p>
            <a:r>
              <a:rPr lang="en-US" sz="2400" dirty="0"/>
              <a:t>Therefore, for an optimal solution h must be both </a:t>
            </a:r>
            <a:r>
              <a:rPr lang="en-US" sz="2400" dirty="0">
                <a:solidFill>
                  <a:srgbClr val="C00000"/>
                </a:solidFill>
              </a:rPr>
              <a:t>admissible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consistent</a:t>
            </a:r>
          </a:p>
          <a:p>
            <a:r>
              <a:rPr lang="en-US" sz="2400" dirty="0"/>
              <a:t>In A* </a:t>
            </a:r>
            <a:r>
              <a:rPr lang="en-US" sz="2400" dirty="0">
                <a:solidFill>
                  <a:srgbClr val="C00000"/>
                </a:solidFill>
              </a:rPr>
              <a:t>computation time </a:t>
            </a:r>
            <a:r>
              <a:rPr lang="en-US" sz="2400" dirty="0"/>
              <a:t>is not the drawback, it is the </a:t>
            </a:r>
            <a:r>
              <a:rPr lang="en-US" sz="2400" dirty="0">
                <a:solidFill>
                  <a:srgbClr val="C00000"/>
                </a:solidFill>
              </a:rPr>
              <a:t>memory</a:t>
            </a:r>
          </a:p>
          <a:p>
            <a:r>
              <a:rPr lang="en-US" sz="2400" dirty="0"/>
              <a:t>It keeps all the generated nodes in memory </a:t>
            </a:r>
          </a:p>
          <a:p>
            <a:r>
              <a:rPr lang="en-US" sz="2400" dirty="0"/>
              <a:t>Therefore, </a:t>
            </a:r>
            <a:r>
              <a:rPr lang="en-US" sz="2400" dirty="0">
                <a:solidFill>
                  <a:srgbClr val="C00000"/>
                </a:solidFill>
              </a:rPr>
              <a:t>runs out of space</a:t>
            </a:r>
            <a:r>
              <a:rPr lang="en-US" sz="2400" dirty="0"/>
              <a:t> long before it runs </a:t>
            </a:r>
            <a:r>
              <a:rPr lang="en-US" sz="2400" dirty="0">
                <a:solidFill>
                  <a:srgbClr val="C00000"/>
                </a:solidFill>
              </a:rPr>
              <a:t>out of time</a:t>
            </a:r>
          </a:p>
          <a:p>
            <a:r>
              <a:rPr lang="en-US" sz="2400" dirty="0"/>
              <a:t>As a result, even if it finds optimal solution, it is not practical for many </a:t>
            </a:r>
            <a:r>
              <a:rPr lang="en-US" sz="2400" dirty="0">
                <a:solidFill>
                  <a:srgbClr val="C00000"/>
                </a:solidFill>
              </a:rPr>
              <a:t>large-scale problems</a:t>
            </a:r>
          </a:p>
        </p:txBody>
      </p:sp>
    </p:spTree>
    <p:extLst>
      <p:ext uri="{BB962C8B-B14F-4D97-AF65-F5344CB8AC3E}">
        <p14:creationId xmlns:p14="http://schemas.microsoft.com/office/powerpoint/2010/main" val="42105307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33584</TotalTime>
  <Words>682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  Unit 2- A*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444</cp:revision>
  <dcterms:created xsi:type="dcterms:W3CDTF">2020-07-13T14:02:17Z</dcterms:created>
  <dcterms:modified xsi:type="dcterms:W3CDTF">2021-02-26T00:00:13Z</dcterms:modified>
</cp:coreProperties>
</file>