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4" r:id="rId4"/>
    <p:sldId id="275" r:id="rId5"/>
    <p:sldId id="273" r:id="rId6"/>
    <p:sldId id="276" r:id="rId7"/>
    <p:sldId id="277" r:id="rId8"/>
    <p:sldId id="278" r:id="rId9"/>
    <p:sldId id="279" r:id="rId10"/>
    <p:sldId id="280" r:id="rId11"/>
    <p:sldId id="283" r:id="rId12"/>
    <p:sldId id="284" r:id="rId13"/>
    <p:sldId id="285" r:id="rId14"/>
    <p:sldId id="286" r:id="rId15"/>
    <p:sldId id="292" r:id="rId16"/>
    <p:sldId id="287" r:id="rId17"/>
    <p:sldId id="288" r:id="rId18"/>
    <p:sldId id="293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65"/>
            <p14:sldId id="274"/>
            <p14:sldId id="275"/>
            <p14:sldId id="273"/>
            <p14:sldId id="276"/>
            <p14:sldId id="277"/>
            <p14:sldId id="278"/>
            <p14:sldId id="279"/>
            <p14:sldId id="280"/>
            <p14:sldId id="283"/>
            <p14:sldId id="284"/>
            <p14:sldId id="285"/>
            <p14:sldId id="286"/>
            <p14:sldId id="292"/>
            <p14:sldId id="287"/>
            <p14:sldId id="288"/>
            <p14:sldId id="293"/>
            <p14:sldId id="290"/>
            <p14:sldId id="291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11:35:59.7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1745 13866 136 0,'0'0'72'15,"0"0"-63"-15,0 0 24 16,0 0-26-16,0 0 15 16,0 0 46-1,0 0-17-15,0 0 13 0,0 0 23 16,0 0 2-16,0 0-11 15,0 0 0-15,0 0-21 16,-7 0-20-16,1 0-24 0,-2-4-13 16,-1-3 0-1,-1 1 0-15,-2 3 0 0,3-3-1 16,-4 5-1 0,2-5 1-16,-2 5-3 0,-1-1 1 15,-1 2-3 1,-4 0 4-16,4 4 0 0,0 10-1 15,-1 3-4-15,4 1 6 16,1 0 0-16,1-1-2 16,4-3-5-16,6-2 1 15,-3-3-4-15,3-1-1 16,0-1-9-16,0 0 8 16,0-1 8-16,0-2 3 15,0 0 1-15,0-3 1 16,0 0-1-16,3 3 0 0,0-2-1 15,6 3 2 1,-2 1 0-16,2 1 0 0,2 0 0 16,5 1 0-1,-1 3 0-15,6 2 0 0,1-1 0 16,2 2 2 0,-1 0-2-16,-1 0-2 0,3 0 2 15,-8 0 0 1,4-3 0-16,-5 4 0 0,2-3 0 15,1 0 0-15,-5 1 2 16,2 0-5-16,-8 2 3 16,-2-3-1-16,-5 0 0 0,1 1 0 15,-2-1-5 1,0 2-5-16,-6 1-4 0,-8 0 1 16,-2-2 12-1,-1-5-8-15,1 0 8 0,4-2 2 16,0-2 0-16,3-2-5 15,-3-2-7-15,-1 0 0 16,1 0 4-16,-3-10-29 0,0-4 16 16,4-1 20-1,3 1 1-15,2 0 1 16,3 3 0-16,1 0-1 16,2-2 1-16,0 0-1 15,0 0-1-15,0-2 1 16,8 1 1-16,-2 1 2 15,4-1-2-15,-1 1-1 0,3-2 0 16,1-1 2 0,-2-1 2-16,2 0-2 0,-4 1 1 15,5-1-1 1,-4 0 2-16,-4 1 2 0,6-2 3 16,1 0-3-16,-2 2-2 15,-2 0-4-15,-2 5 0 16,-4 1 0-16,0 6 0 0,-3 3 0 15,0 1-3 1,0 0-30-16,0 0-20 0,0 9-47 16,0 8-76-1,-3 5-129-15</inkml:trace>
  <inkml:trace contextRef="#ctx0" brushRef="#br0" timeOffset="658.74">2000 14091 216 0,'0'0'60'0,"0"0"-12"0,0 0 17 16,0 0-18-16,0 0-14 15,0 0 24-15,0-13-11 16,0 12 5-16,0 0 8 16,0-1-25-16,0 2-3 15,0-2 0-15,0 2-21 0,0 0-7 16,-1 0 8-1,-2 0-11-15,-2 8-6 0,-2 5 5 16,1 5 0 0,0 4 0-16,3 0-3 0,-3 1 4 15,6 1-1 1,0-2 1-16,0-1-1 0,0-2-3 16,3-3 1-1,9-2 3-15,4-3-5 0,1-2-2 16,5-5 0-16,0-1 7 15,0-3-1-15,0 0 1 16,-3-3 0-16,-1-7 0 16,-3-2 3-16,-6 0-1 15,-3-3 13-15,-3-2 18 16,-3-4-18-16,0-2-8 16,0-2-3-16,0-2-1 15,-3-2-1-15,-6 4-1 0,3 6-1 16,1 2 0-1,-2 9 0-15,4 2-1 0,-1 3-1 16,-2 0-1 0,1 3-1-16,-4 0-5 0,2 0 2 15,-4 0-19 1,-2 7-35-16,-2 6-26 0,4 2-39 16,0-2-60-1</inkml:trace>
  <inkml:trace contextRef="#ctx0" brushRef="#br0" timeOffset="3368.87">3582 13844 131 0,'0'0'58'15,"0"0"28"-15,0 0-25 0,0 0-20 16,0 0 11-16,0 0-2 15,0 0-15-15,-6 0-1 16,4 0 1-16,1 0-3 16,-1 0-13-16,-1 0-15 15,2 0 2-15,-1 0-2 16,1 0-3-16,-1-4 1 16,-1 1-3-16,2-1 1 0,-2 1-6 15,2-1 0 1,1 2 4-16,0 0-2 0,0 2-1 15,0-2-6-15,0-2-2 16,5 3 5 0,12 0 0-16,2-1 7 0,6 2-2 15,0 0 1 1,-2 0 2-16,-2 10-2 0,-1 1 0 16,-4 2-1-16,-7-1-1 15,-3 4 4-15,-6 1-3 16,0 1-3-16,-3 3-9 0,-15 1-16 15,-1-6 12 1,-5-1 4-16,4-4 12 0,-2-4 1 16,6 0-1-1,5-3-1-15,4-2 0 0,2-1 2 16,5-1 0 0,0 0-3-16,0 0 4 0,0 0-2 15,0 0-2 1,0 0 0-16,0 0 3 0,11 3 2 15,-1 2 3-15,5-1 1 16,-1 3 3-16,2 2-6 16,-1 2-1-16,-2 1 4 0,2 5-3 15,-3-1 0 1,-3 1-1-16,-3 3 0 0,0-3 2 16,-4-4-2-1,-2-1-2-15,0-4 2 16,0-3 4-16,-5 0 0 0,-7-3 15 15,-7-2-14 1,-8 0-2-16,-9 0-3 0,-3 0-1 16,-1-4 1-1,0-4 0-15,7-1 8 0,8 2-5 16,8 3 27 0,6 0-5-16,4 2-21 0,6 2-4 15,1-1-3-15,0 1 0 16,0-3-7-16,0 2 6 15,0 1-7-15,0-3-2 0,0 0-1 16,0-3-11 0,0-2-48-16,6 0-48 0</inkml:trace>
  <inkml:trace contextRef="#ctx0" brushRef="#br0" timeOffset="4078.87">3937 13984 142 0,'0'0'33'0,"0"0"35"0,0 0 7 16,0 0-34-16,0 0 3 0,0 0 5 15,0-20-7 1,0 14 6-16,0 2-10 0,0 2-3 16,-5-2-15-1,-2 3-13-15,-2 1 7 0,3 0-10 16,-2 0-1 0,0 1-2-16,-1 15-1 0,1 4-7 15,-1 4 7 1,-1 0 1-16,7 2-1 0,-2-3-1 15,4 1 1-15,1-2 0 0,0-3-1 16,0 0 1 0,4-4-3-16,11-1 1 15,6-3 1-15,0-5 1 16,6-5 0-16,-2-1 0 16,2 0 3-16,-6-3 0 15,-2-7-2-15,-5 0 1 0,-4-3 3 16,-4-1 6-16,-4-2 18 15,-2-3 3 1,0-6-16-16,0-1 11 0,-5-6-25 16,-5 0 6-16,1 3-5 15,-3 6-2-15,2 4 4 16,-1 11 7 0,5 3-12-16,3 5-5 0,-6 0 0 15,-3 5-10-15,-7 14-26 16,-1 6-53-16,-2-1-28 15,3-4-92-15</inkml:trace>
  <inkml:trace contextRef="#ctx0" brushRef="#br0" timeOffset="6689">5197 13830 104 0,'0'0'22'0,"0"0"28"0,0 0 36 15,0 0-30 1,0 0 0-16,0 0-2 0,0 3-7 15,0-3-9-15,0 0-4 16,0 0-1-16,0 0 0 16,0 0-10-16,0 0-3 0,0 0-4 15,0 0-1 1,0 0-5-16,0 0-1 16,0 0 3-16,0-6-6 15,0-2-6-15,0-2-2 0,0 0-1 16,0 0 2-16,0-1-1 15,0 2 0-15,5 1 2 16,7-1-8-16,3 4 5 16,-2 1 2-16,2 2 0 15,-1 2-1-15,-1 0-1 16,-4 0 0-16,3 0-3 16,0 8 5-16,-3 5-1 15,0 3 2 1,-3 2 1-16,-2 1-1 0,-1 3-4 15,-3 5 3-15,0 4 1 0,0 4 0 16,-7 0 4 0,-5-3-3-16,-6-5-1 0,3-4 0 15,-3-4 3 1,3-2-3-16,-4-4 0 0,5-6 2 16,-2-1 0-1,1-3-1-15,6-3 1 0,-1 0 3 16,1-1-5-16,-2-12-14 15,4-4 13-15,2 0-4 16,2 0 5-16,2 2 0 16,1 4 1-16,0 2-1 15,0 4-1-15,0-1-2 16,0 2 0-16,0-2 1 16,6 4 0-16,4 0-3 15,5 2 3-15,0 0-2 0,0 0 3 16,-1 2-1-1,0 10-1-15,0 2 3 0,4 3 0 16,-3 0 4 0,1 0-4-16,-1 3 0 0,0-5 0 15,-3-1 0 1,3-2 0-16,-3-4-1 0,-1 0-26 16,0-1-41-16,1-1-13 15,0-3-31-15,0-2-107 16</inkml:trace>
  <inkml:trace contextRef="#ctx0" brushRef="#br0" timeOffset="7238.99">5711 13864 349 0,'0'0'27'0,"0"0"42"0,0 0-11 15,0 0-32 1,0 0-13-16,0 0-11 16,-61-37 3-16,43 37-5 15,-5 0 0-15,3 9-1 16,0 4-13-16,5 3-6 15,6 0 0-15,5-1 2 0,4 1 11 16,0 0-12-16,0 0 11 16,1-2 8-16,10-2 0 15,2-1-2-15,-1-1 2 16,6-4 1-16,-3 4 4 16,1-5-2-16,1 2 7 15,-1 1-4-15,-7-3-4 16,3 3 0-16,-5-1-2 15,-2 2 6-15,-4-1-6 0,-1-1-7 16,0 2 7 0,0-2 0-16,-3 3 2 0,-7-4 2 15,-2 2-2 1,1-3 3-16,-2 0-5 0,1-3-9 16,-1-2 4-1,-2 0 1-15,1 0 3 0,1 0 1 16,1 0-4-16,2-4-12 15,2-4-13-15,4 0-13 16,1 1-17-16,3-3-22 16,0 0-81-16</inkml:trace>
  <inkml:trace contextRef="#ctx0" brushRef="#br0" timeOffset="7568.85">5650 13836 292 0,'0'0'55'0,"0"0"11"15,0 0 15-15,0 0-41 16,0 0 3-16,0 0-11 0,0-2-17 15,2 2-4 1,3 0-11-16,4-1-1 0,9 0 1 16,3-3 2-1,6 2 3-15,1-2-4 0,5 2-1 16,1-3 1 0,-1-1-1-16,-3 0-2 0,-2 2-37 15,-7 1-21 1,-7 2-43-16,-7 1-84 0</inkml:trace>
  <inkml:trace contextRef="#ctx0" brushRef="#br0" timeOffset="10618.73">6790 13897 112 0,'0'0'50'0,"0"0"45"16,0 0-24-16,0 0-35 15,0 0-9-15,0 0 2 16,0 0-13 0,-17-8 9-16,14 4 1 0,3 3-8 15,-3-4 19 1,0 1 16-16,1 1-14 0,-2-1-8 15,4 2-7-15,0 1-13 0,0-2-11 16,0 0-3 0,9-1-5-16,11 1 5 0,5-2 2 15,0 4 1 1,-1 1 0-16,-4 0-4 16,-3 0 3-16,-6 0 1 15,2 8-3-15,-7 6-3 0,0 2 0 16,-6 1 5-16,0 3 0 15,0-1 1-15,-4 1-15 16,-10-2-9 0,-5-1 0-16,-2-3 5 0,-2-2-4 15,1-3 6-15,0 0-5 16,5-2 6-16,4-4 13 16,4-3 3-16,9 0 0 15,0 0 1-15,0 0 0 16,0 0 0-16,0 0-1 15,9 0-2-15,7 0 2 0,4 0 4 16,2 1-1 0,0 5 0-16,-3-1-2 0,0 5-1 15,0-1 0 1,-4 2 0-16,-3 1 1 0,0 1-1 16,-6 1-5-1,-3 2 5-15,-3-2 1 0,0-2 3 16,0 0-4-16,-6-2 0 0,-10-2 0 15,-1-1 1 1,-5-2 4-16,-3-3-4 16,-4-2-1-16,-5 0 0 15,-2 0 2-15,0-9 0 0,2-5-2 16,7-1 0 0,8 3 0-16,7 4 4 0,6 2 16 15,1 3-12 1,5 3-8-16,0-2-2 0,0 2-5 15,0 0-5-15,0 0-17 16,0-1-3-16,0 0-16 16,0-3-25-16,0 0-88 15</inkml:trace>
  <inkml:trace contextRef="#ctx0" brushRef="#br0" timeOffset="11389.02">7225 13964 184 0,'0'0'83'16,"0"0"-29"-16,0 0 16 0,0 0-27 16,0 0-28-1,0 0 12-15,-7-27-3 16,-1 26-13-16,-2 1-2 16,-7 0-9-16,-1 0-2 15,-4 0-5-15,3 8 5 0,4 6 2 16,0-1 0-16,6 1-7 15,3 2 6-15,3-5-6 16,3-1-7-16,0 0-4 16,0-2 9-1,0-1 9-15,9 2 0 0,3-1-1 16,6-2 2-16,-1-2-1 16,3 0 2-16,-2 1-2 15,0-1 3-15,0 2-1 16,-3-2 3-16,-2 2-5 0,-1 3 3 15,-2-2-2 1,-2 1 0-16,-4-2-1 0,-2-2 2 16,-1 2-2-1,-1 1 0-15,0 1 0 0,0-1 2 16,0 0 2 0,-1-1-3-16,-11 2 0 0,-1-1-1 15,-1-2 1-15,-2-1-1 16,1-1 0-16,-3-3-5 15,3 0 4-15,2 0-1 16,2 0-2-16,3 0 1 16,1 0-1-16,1-3 2 15,2-1-15-15,1 0-23 16,1-1-76-16,2-2-123 0</inkml:trace>
  <inkml:trace contextRef="#ctx0" brushRef="#br0" timeOffset="11808.83">7204 13974 254 0,'0'0'47'16,"0"0"41"-16,0 0-11 0,0 0-40 15,0 0-1 1,0 0-8-16,0-8-25 0,0 8-3 16,0-1 0-1,5 1 2-15,7-3-2 0,7 1 28 16,3 0 9-16,5-3-21 0,3 2-6 15,0-1-4 1,-2-1-1-16,1 1-5 0,-4 1 0 16,-4 1 0-1,-6-2 1-15,-6 2-1 0,-5-1-2 16,-2 2 0 0,-2 1-19-16,0 0-16 15,0 0-30-15,0 0-53 16,-11 0-300-16</inkml:trace>
  <inkml:trace contextRef="#ctx0" brushRef="#br0" timeOffset="15308.91">8660 13859 205 0,'0'0'59'15,"0"0"-16"-15,0 0 39 16,0 0-34-16,0 0 4 16,0 0 7-1,0 0-3-15,0-45 0 0,0 39 13 16,-1 0-50-16,-8 0-11 0,-6 1-1 15,-6 5-7 1,-3 0-1-16,-4 0-4 0,1 5 3 16,3 8-11-1,5 2-5-15,4 1-14 0,7-2 0 16,5-2 0 0,3 0 10-16,0-1 11 0,3-1 9 15,11 2 1 1,5-2-1-16,3-1 4 0,2-2-2 15,-1 0 1-15,2-1 2 16,-1-1 1-16,-3 1 2 16,-6 3-3-16,-3-1-2 15,0 3 2-15,-5-1-6 16,-2 2 2-16,-4-1 0 16,-1 0-3-16,0 2 4 15,0-1 2-15,-10-1-1 0,-5 0 5 16,-3-2-6-16,-1-1 0 15,-5-4-2 1,0 0-5-16,0-4 7 0,2 0 4 16,3 0 4-1,5 0-8-15,3-2-6 0,1-2 2 16,4-1-2 0,3 1 1-16,0 0-20 0,3-1-10 15,0 0-22-15,0-2-52 0,0-3-106 16</inkml:trace>
  <inkml:trace contextRef="#ctx0" brushRef="#br0" timeOffset="15668.59">8602 13790 206 0,'0'0'37'0,"0"0"69"16,0 0-66 0,0 0-23-16,0 0-14 0,0 0 2 15,3-1-3 1,7 1 16-16,4-3 3 15,4 0 4-15,3-1-6 0,3 0-3 16,1-2 3-16,-1 2 2 16,-6 1-11-16,4 0-7 15,-7 3-3-15,-6 0-1 16,2 0-15-16,-7 0-54 16,-2 9-46-1,-2 2-127-15</inkml:trace>
  <inkml:trace contextRef="#ctx0" brushRef="#br0" timeOffset="16215.08">8939 13884 350 0,'0'0'27'15,"0"0"51"-15,0 0-30 0,0 0-19 16,0 0 2 0,0 0-13-16,-7-1-17 15,-4-1-1-15,-3 2-2 16,0 0-4-16,-1 0 6 0,3 5-14 16,-1 5 3-1,5 2 1-15,4-1-7 0,1-2 1 16,3 0 10-16,0-2 4 15,0 1 0 1,0-2 1-16,0-2 1 0,6 0 0 16,3 1 1-1,3-1 1-15,0 1-2 0,1 0 2 16,-1 1 3 0,-3 2-5-16,1 1 2 0,-2-1-1 15,-4 3 0 1,-1-2 2-16,-1-1-3 0,-2 1-1 15,0-1 1-15,0 1 1 0,-9-1-1 16,-3 1 2 0,-3-3-2-16,0-1-2 15,-3-1 1-15,-1-1-2 16,5-1-2-16,-2-2 5 0,1 0 0 16,7 0 0-1,0 0 0-15,3 0-2 0,2-6-7 16,3 1-21-16,0-2-24 15,0-1-40-15,0-1-86 16</inkml:trace>
  <inkml:trace contextRef="#ctx0" brushRef="#br0" timeOffset="16504.75">8884 13881 98 0,'0'0'26'0,"0"0"26"16,0 0 5-16,0 0-1 16,0 0 19-16,0 0-13 15,36-23 11-15,-21 17-13 16,4 3-12-16,5 0 5 0,0-2-25 15,3 3-10 1,3-1-9-16,-2 3-9 0,0 0-4 16,-4 0-41-1,-9 0-113-15,-6 1-184 0</inkml:trace>
  <inkml:trace contextRef="#ctx0" brushRef="#br0" timeOffset="17619">10158 13926 76 0,'0'0'18'0,"0"0"27"15,0 0 30-15,0 0-46 16,0 0 9-16,0 0-17 15,-21-35 8-15,20 30-5 16,-1 3-3 0,2-1 4-16,0 1 1 0,0 1-18 15,0 0 17 1,0-2-20-16,0 0-5 0,0 1-3 16,11-1 3-1,1 3 0-15,0 0 1 0,1 0 5 16,2 0-2-16,1 6 1 0,-1 7 4 15,0 1-3 1,-4 6-1-16,-5 0 5 0,-5 1-6 16,-1 0 0-1,0 0 0-15,0 0 1 0,-9-3-3 16,-7 1 2 0,2-2-3-16,-5-3 1 0,1-2-1 15,-3 0 2-15,-1-4-3 16,-1-1 0-1,-2-2-14-15,3-4-19 0,1-1 20 16,7 0 10-16,4 0 2 16,1-3 1-16,5-7 0 15,-1 1 5-15,5-2-5 16,0 2 0-16,0 1 0 16,0 0 3-16,0 2 0 15,5 0-3-15,2 4 3 16,3-3 4-16,-1 2 5 0,2 1-1 15,-1 2 5 1,-1 0-8-16,2 0-4 0,2 0-2 16,-1 5-2-1,1 6 3-15,-1 2-2 0,-1 2 0 16,1-1 2-16,-3 1-3 16,0-2 0-16,1 2 2 15,-1-1-2-15,-1-1 3 16,1-1-6-16,1-2 3 15,0-3-5-15,1-2-19 0,1 0-14 16,0-1-29 0,-1-1-77-16,-3-2-133 15</inkml:trace>
  <inkml:trace contextRef="#ctx0" brushRef="#br0" timeOffset="18153.23">10504 14029 244 0,'0'0'13'0,"0"0"55"0,0 0 9 15,0 0-37 1,0 0-2-16,0 0-3 15,-34-38-6-15,23 38-4 0,-2 0-11 16,1 0-9-16,-6 0 2 16,3 12-6-16,-4 7 5 15,4 2-5 1,3 2 5-16,3 0-6 0,5-1 4 16,2-3-2-16,2 0-2 15,0-3 0-15,0-3 0 16,3 0-1-16,9-2-2 0,4-4 3 15,1-2 2 1,1-3 1-16,0-2-1 0,3 0 3 16,-1 0-5-1,-1-1 1-15,-2-7 2 0,-3-3 2 16,1-2 7 0,-6-4 15-16,-5 1 3 0,-1-4-21 15,-3-1 8 1,0-1 8-16,0-1-14 0,-4-1-6 15,-8 3-4-15,1 3 1 16,1 4-2-16,1 4-4 16,3 4-6-16,-3 5-20 15,0 1-31-15,-3 0-28 16,-4 1-34-16,-1 9-102 16</inkml:trace>
  <inkml:trace contextRef="#ctx0" brushRef="#br0" timeOffset="27999.05">12010 13877 39 0,'0'0'225'0,"0"0"-184"15,0 0 44-15,0 0-54 16,0 0 6-16,0 0 13 15,0 0-11-15,0 0-1 16,0 0 26-16,0-8 5 16,0 1-32-16,-5-3-15 15,-2 2-2 1,-4-2-15-16,1 4-5 0,-3 2-1 16,-1 4-2-1,-1 0 0-15,-1 0 0 0,-2 13-14 16,4 5-13-16,1 6 8 0,3 3 1 15,2-1-2 1,2 0-6-16,3-7 15 0,3-5 6 16,0 3-6-1,0-6 11-15,12-3-1 16,4 1 4-16,2-2 2 16,0-1-2-16,0-1 0 0,0 0-1 15,-1 0 2-15,0 2-1 16,0 2 6-16,-4 2-6 15,-2 0 0-15,0 2 0 16,-1-1 0-16,-3-2-2 16,-4 0 0-16,-3-1 1 15,0 0 2-15,0 0 1 16,-9-1-2-16,-5-1 3 16,-6-3-1-16,-3-1 1 15,-2-3 0-15,2 0 0 16,4 0-5-16,4-2 2 0,3-3-2 15,5-1-7 1,2 1-11-16,2 1-12 16,2 2-10-16,1-4-9 15,0 6-21-15,0-2-86 0</inkml:trace>
  <inkml:trace contextRef="#ctx0" brushRef="#br0" timeOffset="28379.1">11956 13885 268 0,'0'0'28'0,"0"0"72"0,0 0-23 16,0 0-26-16,0 0-19 16,0 0-22-16,0-4-3 15,2 2-5-15,9-2 9 0,9-3 12 16,8 0-5 0,8-2 1-16,7 1 7 15,4 3-17-15,3-2-5 0,-3 1-4 16,-1 2 0-1,-10 1 1-15,-8 3-1 0,-9 0-1 16,-10 0-12 0,-6 0-38-16,-1 0 7 0,-2 0 7 15,0 0-35 1,0 0-65-16</inkml:trace>
  <inkml:trace contextRef="#ctx0" brushRef="#br0" timeOffset="29328.75">13709 13936 229 0,'0'0'83'16,"0"0"-17"-16,0 0-20 0,0 0-22 15,0 0 14 1,0 0-8-16,-6-64-22 16,6 57 7-16,0 0 5 15,0 4-9-15,0 2 14 16,-3 1 14-16,3 0-3 16,-5 0-35-16,-2 10 2 15,-2 9 4-15,0 3-4 0,-4 1 2 16,2 4 8-16,1 1-7 15,-3 0-3-15,5 0 0 16,2-1-1-16,6-3-2 16,0-2 0-16,0-1 0 15,6-4-2 1,9-3 2-16,3-6-7 0,4-2 3 16,2-4 2-1,0-2-2-15,-2 0 2 0,-2-3 2 16,-8-5 1-16,-6-1 3 0,-3-2 2 15,-3-2-2 1,0-2 2-16,-5-1-6 0,-8 0 0 16,-2 1-1-1,-2 2-5-15,1 5 1 0,1 2-9 16,-1 5 2 0,2 1-7-16,1 0-20 0,2 3 11 15,4 7-15-15,1 2-20 16,3 0-58-16,3-4-116 15</inkml:trace>
  <inkml:trace contextRef="#ctx0" brushRef="#br0" timeOffset="29849.1">14022 13953 256 0,'0'0'33'0,"0"0"24"16,0 0 79-16,0 0-53 16,0 0 1-16,0 0 8 15,14-42-39-15,-20 40-50 16,-8 2-3 0,-4 0-11-16,-4 0 11 0,1 7 1 15,5 7-1-15,2 2-8 0,5-1-30 16,5 2 15-1,4-1-2-15,0-1-1 0,0-1 23 16,10-1-3 0,8-3 4-16,-1-2 4 0,2-1 0 15,-1-2 1 1,1 0-1-16,-1 0-1 0,-1-1 0 16,-3 2 1-1,-1-1 0-15,-4 2 0 0,-2 0-2 16,-3 0-7-1,-2 2 5-15,-2-1 0 0,0 0 2 16,0 1 0-16,-12 0 3 0,0 0 2 16,-4-4-5-1,1 0-11-15,-3-2 10 16,4-2-6-16,-2-1-6 16,1 0-12-16,0 0-7 15,3 0 14-15,2-1 2 0,1-4-5 16,4-1 11-1,2 0-46-15,3-2-7 0,0-1 5 16,0-1-171 0</inkml:trace>
  <inkml:trace contextRef="#ctx0" brushRef="#br0" timeOffset="30198.87">13990 13944 342 0,'0'0'48'0,"0"0"56"16,0 0-76-16,0 0-9 16,0 0 37-16,0 0 4 0,0-3-28 15,0 2-4 1,3-2-12-16,7-2-16 0,3-3 1 15,8 0 5-15,4 0-6 16,5-1 17-16,3 1-10 16,3-2-6-16,6 1 3 15,-3 1 0-15,1-1-8 16,-7 3 7-16,-5 3-3 0,-8-2 0 16,-7 3-4-1,-6 0-22-15,-4 1-35 16,-1 1-35-16,-2 0-33 0,0 0-128 15</inkml:trace>
  <inkml:trace contextRef="#ctx0" brushRef="#br0" timeOffset="40439.11">16795 13616 236 0,'0'0'14'16,"0"0"34"-16,0 0-1 0,0 0-16 15,0 0 22 1,0 0-2-16,0 0-20 0,-2-38 4 16,2 33 11-1,0 3-4-15,0 0 14 0,0 2 2 16,0 0-26-16,0 0-21 15,0 0-11-15,0 0-16 16,0 6 3-16,0 13 13 16,-3 8 13-16,-5 4-7 15,-4 1-4-15,-2-2 1 16,0-3-3-16,2-6 2 16,3-3-2-16,3-5 0 15,0-4-11-15,2-5-3 0,1-2 11 16,1-2 3-1,2 0 2-15,0 0-2 0,0 0-5 16,0-11 4 0,0 3 1-16,0 2 0 0,0 2-1 15,0 3-4 1,8 1 5-16,5 0-3 0,6 0-3 16,4 0 5-1,4 0 1-15,3 5 0 0,1 1 0 16,0 0 1-16,-1-5 0 0,-1 0-1 15,-7-1 0 1,-5 0 0 0,-6 0 0-16,-3 0 0 0,-4-4 11 15,1 0 21-15,-4-6-7 0,-1 3-14 16,0 1-10 0,0 1 5-16,0 2-1 0,0 0-3 15,0 3-2 1,0 0 0-16,0 0-2 0,0 0-4 15,0 0-10-15,-3 16 16 16,-3 8 1-16,2 3 0 16,1 3 0-16,1 2 1 15,1-4-2-15,1-3-10 16,-2 0-5-16,-2-3-3 16,1-4-26-16,2-4-12 15,1-3-1-15,0-4-3 16,0-5-29-16,0-2-129 0</inkml:trace>
  <inkml:trace contextRef="#ctx0" brushRef="#br0" timeOffset="40889.14">17182 13720 356 0,'0'0'41'0,"0"0"8"16,0 0 49-16,0 0-33 16,0 0 22-16,0 0-25 0,2-16-51 15,-2 16-8 1,0 2-3-16,-3 8 15 0,-2 8-4 16,4 3-5-1,1 1-6-15,0-2-4 0,6 2 2 16,9-5 0-16,1-5-1 15,2-2-7-15,1-6 10 16,2-4 2-16,0 0-2 16,0 0 3-16,-2-10-3 15,-5-5 5-15,-4-3-5 16,-5-1 10-16,-5-1-1 16,0-1 1-16,-3 1-1 15,-12-3-5-15,-6 3-4 0,-2 1 1 16,0 1-4-1,-1 4-3-15,6 4 6 0,2 5 0 16,6 3 0 0,2 2-14-16,2 0-11 0,-2 5-18 15,2 9-31 1,2 8-18-16,-1-4-85 0</inkml:trace>
  <inkml:trace contextRef="#ctx0" brushRef="#br0" timeOffset="41698.65">18846 13615 218 0,'0'0'53'0,"0"0"14"15,0 0 8-15,0 0-40 16,0 0 11-16,0 0 9 16,0-17-12-16,0 17-6 15,0 0-15-15,0 0-16 16,0 0-6-16,0 0-14 16,0 0 6-16,0 0 4 15,0 12 4-15,0 9 8 16,-2 7 17-16,-2 4-11 15,1 1-10-15,0 0 0 0,0-1 0 16,2-1-1 0,-1-2-2-16,2-1 2 0,0-4-3 15,0-4-4 1,0-7 4-16,0-1-1 0,0-5-2 16,0-2-7-1,0-2-33-15,0-3-6 0,0 1-31 16,0-1-35-16,2 0-185 0</inkml:trace>
  <inkml:trace contextRef="#ctx0" brushRef="#br0" timeOffset="42198.84">19032 13668 296 0,'0'0'60'0,"0"0"42"15,0 0-45-15,0 0-18 16,0 0 1-16,0 0-20 16,0-9-18-16,-6 9-1 15,0 5 12-15,-2 8-8 16,0 6 2-16,3 1-1 0,2 4-1 15,3 0 0 1,0 1 3-16,0-4-8 0,0 1-2 16,3-6 2-1,8 0-13-15,4-6 12 0,0-1-1 16,3-7 2 0,-2-1 5-16,2-1-3 0,-1 0 0 15,-3-5 1 1,-2-10 3-16,0 1-2 0,-4-5 5 15,-5 0-7-15,-2-2 7 0,-1 0-3 16,0 0 1 0,-12 3-2-16,-4 1-5 0,-1 4 0 15,2 3 0 1,0 1 0-16,2 4-2 0,3 0-9 16,0 2 5-1,3 0-5-15,4 1-1 0,0 2-8 16,0 0-34-1,-1 0-84-15,-2 5-62 0</inkml:trace>
  <inkml:trace contextRef="#ctx0" brushRef="#br0" timeOffset="45178.84">20406 13647 235 0,'0'0'45'0,"0"0"27"0,0 0 9 15,0 0-28 1,0 0-4-16,0 0-11 16,-18-29-28-16,12 22-6 15,2-1 3-15,1-1 13 16,-1 1-5-16,2-1-5 16,2 4 6-16,-1-3-14 0,1 2-2 15,0 0-1-15,0 3-2 16,0 3 1-16,0 0-3 15,0 0-3-15,7 0 4 16,9 2 4-16,5 11 1 16,3 0 0-16,0 4-1 15,0-3 0-15,0-1-4 16,-4-4 4-16,-4-4 0 16,-6-1-4-16,-3-4 3 15,-4 0 1-15,-3 0 3 16,0 0 41-16,0-9 5 0,0-3-31 15,0 2 3 1,0 0-7-16,0 3 7 0,0 3-15 16,-1 3 7-1,1 1-13-15,0 0-3 0,-2 0-8 16,1 0-10 0,-3 5 2-16,1 12 19 0,-2 5 5 15,2 3 6 1,0 4-11-16,-3 3 0 0,3 0 2 15,0 3-2-15,1-3 0 0,2 1 0 16,0-3-3 0,0-2-11-16,-1-6-3 0,1-3-11 15,0-6-9 1,0-8 2-16,0-2 2 0,0-3-8 16,0 0-28-1,0 0-75-15,8-10-47 0</inkml:trace>
  <inkml:trace contextRef="#ctx0" brushRef="#br0" timeOffset="45614.27">20735 13671 371 0,'0'0'27'0,"0"0"36"16,0 0 10-1,0 0-22-15,0 0 0 0,0 0-18 16,0-13-33 0,0 13-9-16,-5 4 9 0,-2 13 9 15,0 6 0 1,3 2 7-16,0 5-4 0,4-2-10 16,0 1-2-1,0-4-7-15,12-6 0 16,0-3 5-16,4-7-5 0,2-7 7 0,1-2 0 15,3 0 1 1,-3-16 8-16,0-7-7 16,-4-4 3-16,-5-2 3 15,-5-4 1-15,-5 2-3 0,0 1 1 16,-12 6 0 0,-8 7 4-16,-5 6-9 0,-2 6 2 15,2 5-4-15,2 0-9 16,4 0 4-16,7 6-40 15,3 7-23-15,5 1 5 16,4-2-43-16,0 0-129 16</inkml:trace>
  <inkml:trace contextRef="#ctx0" brushRef="#br0" timeOffset="46258.97">22358 13591 275 0,'0'0'59'16,"0"0"46"0,0 0-26-16,0 0-45 0,0 0-16 15,0 0-9 1,0-7-9-16,0 16 0 0,0 9 17 16,0 8 23-1,0 2-31-15,-5 1 12 0,1-1-5 16,1 1-14-16,-3-1-1 0,2-2 3 15,1-5-5 1,1-1 1-16,0-5-2 16,2-4-11-16,0 0-28 15,0-8-17-15,0-3-44 0,0 0-107 16</inkml:trace>
  <inkml:trace contextRef="#ctx0" brushRef="#br0" timeOffset="46778.9">22576 13591 432 0,'0'0'33'0,"0"0"-6"16,0 0 28-16,0 0-55 0,0 0-33 15,0 0 33 1,-41-11 0-16,28 21 0 0,1 4-2 16,3 3 2-1,2-1-4-15,4 0-9 0,3 2 10 16,0-5-8 0,0 2 11-16,4-3-7 0,8-1 5 15,2 0 0-15,2-3 2 0,2 2 3 16,1-2-1-1,0 1 14-15,3 0-12 0,-2-1 3 16,-1 0-1 0,-3 2 0-16,-3-3 1 0,-7 3-7 15,-3 0-1 1,-3 3 1-16,0 2 0 0,-15 2 19 16,-4-1-4-1,-7 1-9-15,1-4-1 0,1-4-4 16,5-3 0-16,2-3 0 15,5-3 3-15,1 0 0 16,3 0 6-16,0-9-9 16,2-2-1-16,2-3-2 15,-2 3 2-15,3-2 0 16,2 4-20-16,1 1-34 16,0-1-70-16,0 0-132 15</inkml:trace>
  <inkml:trace contextRef="#ctx0" brushRef="#br0" timeOffset="47178.64">22567 13645 308 0,'0'0'64'15,"0"0"3"-15,0 0 46 16,0 0-51-16,0 0 23 0,0 0-7 16,0-8-24-1,0 8-17-15,0 0-5 0,0 0-13 16,0 0-12 0,0 0-6-16,1-2-1 0,-1 2-5 15,3 0 0 1,5 0-2-16,6-2 6 0,6 0 1 15,7-2 4-15,4-1-2 16,2 1-2-16,1-3 0 16,2 1 0-16,-2 1 0 15,-2-1 0-15,-4 3-10 16,-4 1-11-16,-5-1-21 16,-7 3-33-16,-5 0-41 15,-7 0-36-15,0 0-163 16</inkml:trace>
  <inkml:trace contextRef="#ctx0" brushRef="#br0" timeOffset="49271.1">24205 13677 252 0,'0'0'42'16,"0"0"-16"-1,0 0 26-15,0 0-40 0,0 0 11 16,0 0-13-16,0 0 9 15,-41-24-12-15,25 24-5 16,-5 0 9-16,2 4 0 16,0 4-11-16,2 0 0 15,5 1 1-15,6-2-1 16,5 1-1-16,1-2-5 16,0 2-1-16,6 0 0 15,10 0 7-15,1 4 14 0,3 0-1 16,3 3-6-1,-1-1 1-15,4 1-2 0,-1 0-3 16,-3-3-2 0,-4 3 2-16,-6-4-3 0,-5 0 4 15,-5 4-8 1,-2-3 1-16,0 3 3 0,-3-5-8 16,-12-2 8-1,-3-1-2-15,-4-1-2 0,-2-4 4 16,0 0 4-16,0-2-4 0,3 0 4 15,6 0-2 1,2 0-2-16,4 0 0 16,3-6-8-16,4 3-3 15,2-2-18-15,0-1-12 0,0-2-77 16,2-3-77 0</inkml:trace>
  <inkml:trace contextRef="#ctx0" brushRef="#br0" timeOffset="49598.95">24151 13664 226 0,'0'0'40'16,"0"0"2"-16,0 0 48 0,0 0-84 15,0 0-3 1,0 0 18-16,-7-6-1 0,7 6 1 16,0 0-18-1,0 0 4-15,0 0 0 0,7 0 23 16,6 0-4 0,3 0-6-16,1 0-13 0,3 0-7 15,-1 0 8 1,2 0-8-16,-1 0-2 0,-1 0 0 15,-4 0-35-15,0 3-54 16,-8 1-99-16</inkml:trace>
  <inkml:trace contextRef="#ctx0" brushRef="#br0" timeOffset="49998.86">24481 13722 493 0,'0'0'22'0,"0"0"63"16,0 0-61-16,0 0-13 15,0 0 0-15,0 0-11 16,-75 50 2-16,59-27-1 16,4-2-1-16,2 3 1 15,5-3-2-15,4-3 0 0,1-2-6 16,0-3-6-1,6-3 12-15,10-6-2 0,-1-4 1 16,7 0 2 0,2 0 7-16,0-13 5 0,-5-5-4 15,-1-1 3 1,-7-1 3-16,-5 0 1 0,-5 0-3 16,-1-2-1-1,0 3-9-15,-1-1 0 0,-13 2-2 16,-4 1 0-16,3 7-1 0,1 4-3 15,1 6-1 1,0 0 0-16,3 0-47 0,2 8-23 16,2 0-46-1,6 3-148-15</inkml:trace>
  <inkml:trace contextRef="#ctx0" brushRef="#br0" timeOffset="51048.71">26033 13620 262 0,'0'0'52'0,"0"0"44"16,0 0-27 0,0 0-22-16,0 0 4 0,0 0-7 15,0-16-17 1,0 16-27-16,0 1-6 0,0 15 2 16,-8 7 4-1,0 6 10-15,-3 4-10 0,3-2-2 16,1-2-16-16,1-5-17 0,1-5-14 15,1-6 24 1,2-8-20-16,2-4 19 0,0-1-3 16,0 0-7-1,0 0 29-15,2-4 6 0,7-1 0 16,1 1 1 0,1 1 7-16,2 3-6 0,-1 0 2 15,3 0 2 1,0 0-4-16,0 0 15 0,0 2-6 15,-2-1 9-15,-3-1 5 16,0 0 7-16,0 0-2 16,-4-1 6-16,0-5-2 15,-3-2 7-15,0 1-4 16,-2 3-5-16,-1-2-1 16,2 2-6-16,-2 2-16 15,0 2 7-15,0 0-15 16,0 0-5-16,0 0-15 0,0 0 19 15,0 8-15 1,-5 7 16-16,-1 7 3 0,2-1 0 16,-1 2-1-1,0 0-2-15,3-1 0 0,2-1 0 16,-1-3-13 0,1-2-37-16,0-2-2 0,0-4-11 15,0-5-14 1,0-5-112-16</inkml:trace>
  <inkml:trace contextRef="#ctx0" brushRef="#br0" timeOffset="51538.78">26386 13703 390 0,'0'0'0'15,"0"0"64"-15,0 0-64 16,0 0 8-16,0 0-7 16,0 0 5-16,-67-1-5 15,52 10 3-15,4 2-4 16,5 3 0-16,1-1-2 16,5 0-2-16,0 0-5 15,0 1 8-15,4-3-5 16,8 1 3-16,2-4 3 15,3 0 0-15,0 0 9 0,1-1-5 16,-2-1 9 0,-4 0-1-16,-1 1-3 0,-1-1 6 15,-3 1-1 1,-2 2-10-16,-4-2 2 0,-1 1-6 16,0-1-9-1,0 2 8-15,-3-1 1 0,-10-1 14 16,-3 0-7-16,-2-3-5 0,-2-1 4 15,-1 0-4 1,1-2 7-16,5-1-9 0,2 0-4 16,3 0-10-1,6 0-17-15,2-7-39 0,2-2-24 16,0-5-59 0,0-5-46-16</inkml:trace>
  <inkml:trace contextRef="#ctx0" brushRef="#br0" timeOffset="51748.82">26319 13747 424 0,'0'0'82'16,"0"0"-16"-16,0 0 21 15,0 0-83-15,0 0-4 16,0 0 8-16,78-37 14 0,-44 29-15 15,2 2-1 1,5 1-5-16,-3 4-1 0,-4 1-42 16,-7 0-112-1,-9-6-288-15</inkml:trace>
  <inkml:trace contextRef="#ctx0" brushRef="#br0" timeOffset="55978.73">28036 13677 287 0,'0'0'96'16,"0"0"-11"-1,0 0-46-15,0 0-20 0,0 0 15 16,0 0 9 0,0 0-18-16,0 0 3 0,0 0-2 15,0 0-8 1,0 0-1-16,0 0 6 0,0 0-10 15,0 0-4-15,0-5-9 16,0-1 1-16,-3 1-1 16,2-1 8-16,-2 2 9 15,3 0-4-15,-2 2 4 16,2 2 3-16,0-1-6 16,-1 1-1-16,1 0-3 15,-3 0-3-15,1 0-3 0,-5 0-4 16,-4 0-3-16,-4 8 2 15,-2 8 0-15,-2 3 0 16,2 5 0-16,3 5-3 16,2 0 4-16,3 4-2 15,5 1 2-15,1-4-2 16,3-1-3-16,0-6 4 16,0-4-7-16,1-2 2 15,11-5-15-15,6-3 0 0,2-6-17 16,2-3 25-1,-1 0-6-15,-1 0 13 16,-7-3-1-16,-4-7 7 16,-5 3 4-16,-4-4 13 0,0-2-14 15,0 1 3 1,-7-2-5-16,-7 0-1 0,-2 1 0 16,-2 3 0-1,3 3-2-15,-1 2 0 0,2 5-1 16,4 0 2-16,-1 0-8 15,5 5-25-15,3 6-44 16,3 0-41-16,0-2-83 0</inkml:trace>
  <inkml:trace contextRef="#ctx0" brushRef="#br0" timeOffset="56409.03">28193 13789 187 0,'0'0'41'0,"0"0"38"0,0 0-18 15,0 0-15-15,0 0-8 16,0 0 1-16,-6-12-5 16,-5 12-12-1,-2 12-9-15,-3 4-8 0,-1 5-2 16,5 5 5-16,2-1 1 0,3 0-6 15,3-1-3 1,4-6 2-16,0-1-5 0,2-3 1 16,14-4-1-1,5-4-3-15,0-2-8 0,4-4 10 16,1 0-1 0,-3-4 5-16,-3-7 0 15,-4-7 5-15,-4 0 3 0,-5-4 7 0,-7-3-4 16,0-1 22-1,0 1-19-15,-10 1 26 16,-6 7-4-16,-2 3-17 16,-1 6-1-16,2 2-18 15,1 4 0-15,-1 2-15 16,1 0-57-16,4 2-47 16,3 6-97-16</inkml:trace>
  <inkml:trace contextRef="#ctx0" brushRef="#br0" timeOffset="57528.88">30158 13808 180 0,'0'0'57'0,"0"0"38"16,0 0-23 0,0 0-36-16,0 0 7 0,0 0-2 15,-18-29 4 1,18 28-12-16,0 0-5 16,0 1-15-16,0 0-8 15,0 0-5-15,0 0-2 16,0 0 0-16,0 0-18 0,10 0 20 15,8 0 14-15,3 0-13 16,1 6 2-16,2 2-1 16,1 3 0-1,1-3 2-15,1-2-4 0,-3-2 0 16,-2-2 1-16,-7-2-1 16,-3 0-1-16,-5 0 1 15,-2 0 13-15,-1 0 32 0,0-6-9 16,-1-1-1-1,-2 0 6-15,-1 1-9 16,0 1-27-16,0 4 2 16,0 1-7-16,0 0-2 0,0 0-5 15,0 0 3 1,-1 9-11-16,-12 12 15 0,0 6-1 16,-2 4 5-1,4 0-5-15,1 0 1 0,3-1-1 16,2-3 1-16,2 0-10 15,0-2-7-15,2-2-5 16,1-2-2 0,0-5 1-16,0-3-14 0,0-2-1 15,1-5-17-15,7-4 4 16,4-2-51-16,1 0-114 16</inkml:trace>
  <inkml:trace contextRef="#ctx0" brushRef="#br0" timeOffset="58058.93">30702 13905 325 0,'0'0'34'0,"0"0"31"0,0 0 17 15,0 0-49 1,0 0-9-16,0 0 6 0,-1-33-26 16,-10 33 5-1,-5 0-9-15,0 0 3 0,1 3 6 16,-2 7-9 0,4 4-5-16,4-1 1 0,3 1-18 15,3 0-2-15,3 0 12 0,0-3 9 16,0-1 0-1,3-1 3-15,6-2-1 16,4-1-1-16,3 0 2 16,0 2 2-16,3-1-1 15,-5-1 3-15,0 3-2 16,-2-2-1-16,-2 2 0 0,-2-2-1 16,-3 1 1-1,-4-1-3-15,-1 0-1 0,0-1 2 16,0 1-5-16,-6-1 6 15,-12-2 9 1,-5-2 2-16,0 0-6 0,1-2 7 16,2 0 4-1,7 0 3-15,2 0-5 0,1 0-11 16,5-6-3 0,2 1-7-16,-1-2-34 15,2-2-29-15,2 1-54 16,0 2-104-16</inkml:trace>
  <inkml:trace contextRef="#ctx0" brushRef="#br0" timeOffset="58348.83">30692 13861 324 0,'0'0'92'16,"0"0"-22"-16,0 0-3 0,0 0-57 16,0 0 4-1,0 0 2-15,32-12 5 16,-10 9 1-16,6-2 9 16,0 3-10-16,2 0-3 15,0-1-12-15,0 1-3 16,1-2-3-16,-4 3-1 15,0 1-20-15,-8 0-51 0,-4 0-84 16,-7 0-161 0</inkml:trace>
  <inkml:trace contextRef="#ctx0" brushRef="#br0" timeOffset="69098.8">3648 4467 50 0,'0'0'39'0,"0"0"-11"0,0 0 2 16,0 0 7-16,0 0 4 15,0 0 9-15,0 0-2 16,0 0-21-16,0 0-27 0,0 5-8 16,0 5-15-1,0 4 23-15,0 7 4 16,4 4 12-16,0 2-15 16,-1 0 6-16,0-1-2 15,3-3-4-15,-1-5 1 16,1-3-2-16,1-4 0 15,-1-4 0-15,-1-3 0 0,-2-2 1 16,-3-2-1-16,0 1 1 16,0-1 25-16,0 0 21 15,0 0 10 1,0-7-30-16,0-7-22 0,0-3-5 16,-3-3 0-1,-2-2-3-15,-1-3 3 0,3 1-5 16,-1 3-3-16,4 2 5 0,0 5 2 15,0 4 0 1,0 4-2-16,7-1 1 0,4 4 1 16,-1 1-4-1,5 2 3-15,-3 0 2 0,7 0-4 16,-5 6-1 0,2 7 1-16,-4 1 2 0,0 0-3 15,-6-2 2 1,0-3 2-16,-3-2-1 0,-3-2-1 15,3-4-5-15,-3-1-8 16,0 0 10-16,0 0 2 16,0 0-23-16,0-12-62 15,-3-1 71-15,0-1 11 16,0 0 7-16,0 3 15 16,3 0 12-16,0 4-16 15,0 2-11-15,0 3 0 16,0 0-6-16,9 2 1 0,4 0 0 15,1 0 4 1,-2 9 1-16,6 3 0 0,-5 2 2 16,2 0 3-1,-3 2-5-15,1-2 0 0,-4 3-4 16,-3 1 4 0,-1-1-1-16,-2-2-9 0,-3 0 7 15,0-1-1-15,0-4 8 0,0-1-2 16,0-6 2-1,0 0-4-15,0-3 0 16,0 0-13-16,4 0-70 16,-4 0-79-16</inkml:trace>
  <inkml:trace contextRef="#ctx0" brushRef="#br0" timeOffset="69436.92">4059 4504 306 0,'0'0'62'0,"0"0"35"15,0 0-79 1,0 0-18-16,0 0-14 15,0 0 11-15,2 44 6 0,2-23-3 16,1 0 9 0,1-1-7-16,-2-3 3 0,3-3-5 15,-2-4 1 1,1-2-1-16,-3-1 0 0,0-3-17 16,2-1-29-16,-4-3-12 15,-1 0-60-15,0 0 20 16,0-3-51-16</inkml:trace>
  <inkml:trace contextRef="#ctx0" brushRef="#br0" timeOffset="69710.37">3974 4309 59 0,'0'0'234'16,"0"0"-202"-16,0 0 62 16,0 0-34-16,0 0-44 15,0 0-16-15,-19-21-1 16,19 21-6-16,0 0-22 0,0 0-39 15,4 0-36 1,-1 4-178-16</inkml:trace>
  <inkml:trace contextRef="#ctx0" brushRef="#br0" timeOffset="70589.08">4210 4448 147 0,'0'0'26'0,"0"0"13"16,0 0-7-16,0 0-20 0,0 0 0 15,0 0 13 1,-3 90-16-16,6-69-5 0,1-1-3 16,2-3 12-1,2-3-10-15,-2-2 0 0,-2-6-3 16,-1-2 0 0,0-4-1-16,-3 0 1 0,2 0 2 15,-2 0 26 1,0 0 15-16,0-3 14 0,0-10-43 15,0-5-14-15,0 0 9 0,-8-1-9 16,1 1 1 0,2 3-1-16,2 0 1 15,0 2-1-15,3 3 0 16,0 2-1-16,0-1 0 0,0 3-4 16,6 0 2-1,6 4 2-15,0 0-1 16,2-1 0-16,2 3-5 0,3 0 5 15,-1 0 2 1,0 0-3-16,2 5 6 0,-4 4 0 16,-1 3-3-1,-2 2-1-15,-4 3-4 0,-1 1 5 16,-4 2 1 0,-1 3 3-16,0-3-1 0,-3 1 12 15,0-2-13-15,0-2-2 0,3-1-2 16,-1-1 0-1,1-3-55-15,0-1-265 0</inkml:trace>
  <inkml:trace contextRef="#ctx0" brushRef="#br0" timeOffset="72290.08">1296 6653 136 0,'0'0'58'15,"0"0"17"-15,0 0 6 16,0 0-63-16,0 0-10 0,0 0-8 15,0 0-5 1,0 0 4-16,0 0-9 0,0 10-1 16,0 7 11-1,0 7 3-15,0 6 8 0,2 0-8 16,1 3 1 0,0-3 2-16,0-4-6 0,-2-4 3 15,3-5-5 1,-1-7 3-16,-1-3-2 0,1-5-1 15,-3 0-9-15,0-2 11 16,3 0 4-16,-3-3 3 16,0-13 18-16,0-2-16 15,0-5 8-15,0-2-11 16,0 0-6-16,-6-2-3 16,3 1 3-16,0 4 0 15,3 4-1-15,0 3 1 16,0 6 0-16,0 3-4 0,4 2-1 15,7 2 1 1,7 2-5-16,0 0 7 16,1 0-5-16,-1 14 5 0,0 1-8 15,-6 1 2-15,-2-1 7 16,-2-2 2 0,-4-6-2-16,1-1-6 0,-5-3 3 15,0-3 4-15,0 0 11 16,0 0-4-16,0 0 7 15,0 0-8-15,0-10-6 0,0-2 0 16,0-2 0 0,0-2 7-16,0 0-4 0,0 2-6 15,0 5-4 1,0 1 6-16,10 4-1 0,-4 1 0 16,5 3-1-1,2 0-2-15,-1 0-1 0,0 9 0 16,0 6-2-16,-3 1 6 15,0 0-9-15,-2 5 11 16,2-2 0-16,-1 1 1 16,-4-1 0-16,1 2-1 15,-4-6 1-15,2-1-1 0,-3-3-7 16,0-5-7 0,0 2-38-16,0-2-55 15</inkml:trace>
  <inkml:trace contextRef="#ctx0" brushRef="#br0" timeOffset="72878.78">1781 6701 122 0,'0'0'34'16,"0"0"98"-1,0 0-54-15,0 0-30 0,0 0-27 16,0 0-13 0,-70-29-8-16,61 29-3 0,3 0 2 15,0 6 1 1,1 7 19-16,-1 6-15 0,2 0 3 15,1 1-4-15,3 0-3 16,0-3-2-16,0 0-6 16,0-4 4-16,7-4-9 15,4-2 4-15,4-4 9 16,-3-2 4-16,0-1 5 0,-3 0-2 16,1 0-1-1,1-2-5-15,-4-7 14 16,-1-3 8-16,-3-1 15 0,-2-1 9 15,-1 0-12 1,0 1-12-16,0 3-3 0,0 3-10 16,0 6 2-1,0-1-11-15,0 2-1 0,0 0-10 16,0 0-5 0,0 8-30-16,0 8 43 0,5 3 2 15,1-1 15-15,3-2-14 0,1-3 0 16,-1 0 3-1,-1-2-2-15,-2-3-1 0,4-2-2 16,1-1-21 0,-1-2-29-16,0-3-20 0,1 0-45 15,1-2-155 1</inkml:trace>
  <inkml:trace contextRef="#ctx0" brushRef="#br0" timeOffset="73278.87">1902 6680 302 0,'0'0'53'0,"0"0"18"15,0 0-8-15,0 0-49 16,0 0-10-16,0 0-4 0,7 0-7 15,-1 0 5-15,2 0 0 16,5 0 1-16,-2 6 1 16,2 5 0-16,-4 1 0 15,3 0 0 1,0 1-1-16,-6 0-7 0,0-1 7 16,-5 1-4-1,-1 1-6-15,0 0 11 0,0 2 6 16,-6-1 13-16,-4-1-19 0,-5-3 6 15,3-1 7 1,0-1-13-16,5-5 1 0,2-4 1 16,4 0-2-1,1 0-18-15,0-6-79 16,0-8-72-16,6-6-39 16</inkml:trace>
  <inkml:trace contextRef="#ctx0" brushRef="#br0" timeOffset="73531.35">2052 6641 132 0,'0'0'42'16,"0"0"32"-16,0 0 52 16,0 0-83-16,0 0-20 15,0 0-23-15,0 3-6 16,0 13 6-16,0 5 21 0,0 2 10 15,0 0-17 1,0 0 1-16,5 0-10 0,-2-2-5 16,6-2 0-1,6-3-2-15,1-2 0 0,5-2-6 16,6-4-34 0,-3-2-74-16,-5-5-206 0</inkml:trace>
  <inkml:trace contextRef="#ctx0" brushRef="#br0" timeOffset="81488.62">1039 9336 100 0,'0'0'78'0,"0"0"8"16,0 0-7-1,0 0-47-15,0 0-18 0,0 0 12 16,0 0-6 0,0 0 0-16,-1-4-7 15,1 4-6-15,0 0-4 16,0 0 5-16,0 0-5 0,0 0 3 16,0 0 2-1,0 0 2-15,0 0 2 0,-2 0-10 16,2 0 9-16,0 0 2 15,0 0-10-15,0 0 12 16,0-1-8-16,0 1-3 16,0 0-4-16,0 0 0 15,0 0 0-15,0 0 0 0,0 0-5 16,0 0 2 0,0 0 1-16,0 0 4 15,0-1-1-15,0 0 13 0,0-2-5 16,0 3 1-16,0 0-6 15,0 0-3-15,-1 0-1 16,1 0-1 0,-2 0-6-16,0 0-9 0,2 0-1 15,-2 8-2 1,2 11 19-16,0 2 3 0,0 1 3 16,0 0-5-1,0-4 3-15,0-3-4 0,0-3 0 16,0-6 0-16,0 0 0 15,0-5 0-15,0-1-2 16,0 0 2-16,0 0 3 0,0 0 5 16,0 0-3-1,0 0-5-15,0-7 6 0,0-8 1 16,0-3-6 0,-3-5-1-16,-1 0-4 0,-1 4 2 15,4 1-5 1,-1 1 3-16,2 5 2 0,0 0 1 15,0 3 1-15,0 3-4 16,6 2-5-16,9 4 5 16,3 0 0-16,4 0-2 15,2 0 6-15,0 10-5 16,-3 1 4-16,1 4 0 16,-8-3 0-16,-1 1 1 15,-2-4 0-15,-5-1-7 16,-3-4 4-16,-2-1-7 0,-1-3-10 15,0 0 20 1,0 0 5-16,0 0 6 0,0-3-11 16,0-7-15-1,-4-1 15-15,-2-2 4 16,1 3-2-16,2 3 0 0,0-1-4 16,3 1 2-16,0 1 0 15,0 0-2-15,0 2 0 0,0 1-4 16,9 2 4-1,3 0-9-15,0 1 11 0,0 0-4 16,1 0-2 0,-1 2-1-16,-1 8 1 0,-1 2 3 15,1 0 0 1,-4 2-4-16,2 1 7 0,-3 0-3 16,0-1 6-1,0-1 3-15,0-2-6 0,-3-1 0 16,1-2-4-16,-2 0-1 15,-1-2-8-15,-1-1-28 16,0-1-35-16,0 3 37 16,0-1 12-16,0-1-111 15</inkml:trace>
  <inkml:trace contextRef="#ctx0" brushRef="#br0" timeOffset="81827.45">1426 9300 251 0,'0'0'44'0,"0"0"57"15,0 0-43-15,0 0-37 16,0 0-2-16,0 0-19 0,0-3 0 15,0 6-25 1,0 11 12-16,3 6 13 0,4 3-1 16,-2-1 6-1,-1-1 2-15,-1-1-7 0,0-2-1 16,0-3 1 0,-1-4 6-16,1-3-3 0,-3-4-3 15,3-1-6-15,1-3-46 16,-4 0-83-16,3 0-27 15</inkml:trace>
  <inkml:trace contextRef="#ctx0" brushRef="#br0" timeOffset="82050.42">1357 9154 446 0,'0'0'10'0,"0"0"80"15,0 0-46-15,0 0-32 16,0 0-11 0,0 0-1-16,0-5-7 0,2 5-51 15,1 0-72-15,0 0-194 0</inkml:trace>
  <inkml:trace contextRef="#ctx0" brushRef="#br0" timeOffset="82688.75">1594 9313 220 0,'0'0'79'0,"0"0"25"0,0 0-31 16,0 0-63 0,0 0 11-16,0 0-12 0,0 0-9 15,0 0-13 1,0 0-11-16,0 11 17 15,0 6 7-15,0 2 14 0,0-3-11 16,2 1 3 0,1-5-6-16,-3-5 0 0,3-1-1 15,-3-4 3 1,3 0 0-16,-3-2-1 0,3 0 5 16,0 0 1-1,-3 0 3-15,0 0 24 0,0-3 6 16,0-9-15-16,0-5-23 0,-3-2-1 15,0-1-1 1,0 0-2-16,3 2-5 0,0 2-1 16,0 2 7-1,0 5-2-15,0 2 2 0,0 1-6 16,0 2 0 0,9 2-7-16,3 1 8 15,0 1-3-15,0 0 4 16,1 0 2-16,-1 0 0 0,3 0 3 15,0 7 0-15,4 0 1 0,-5 3-1 16,2 1-2 0,-7 1 0-16,0 3-7 0,1 0 9 15,-2 0 0 1,-5 0 2-16,3-1-2 16,-3 0 2-16,1 2-3 15,1 3 1-15,-1-1-93 16,-1-3-187-16</inkml:trace>
  <inkml:trace contextRef="#ctx0" brushRef="#br0" timeOffset="85938.88">1041 9899 20 0,'0'0'52'0,"0"0"33"16,0 0-26-16,0 0 6 15,0 0-21-15,0 0-18 0,-5 0-18 16,5 0-1 0,-1 0-5-16,1 0 15 0,-2 0 6 15,2 0 10 1,-2 0-9-16,0 0 0 0,2 0-8 16,-1 0-2-1,-1 0 9-15,1 0-13 0,-1 0 3 16,2 0-6-16,-1-2 8 15,1 1-14-15,0-1 14 16,0 1 4-16,0 1-5 16,0 0-13-16,0 0-1 15,0-1 0-15,0 1-6 16,0-2-1-16,0 0-2 16,4 1 0-16,11 0 9 15,0-1 1-15,7 2-1 0,-1 0-3 16,-3 0 3-1,-3 0-1-15,0 0 1 0,-5 2-4 16,-1 4 0 0,-4-1-1-16,-1 1 4 0,-2 1-1 15,-2-2-3 1,0 2-5-16,0 2 6 0,0 0 4 16,0 1 7-1,-8-1 0-15,-2 0-7 0,-5-1 3 16,3-2-3-16,-1-1-5 0,2 1-7 15,2-3-10 1,2-2 20-16,4 1 2 0,3-2 3 16,0 0-3-1,0 0 1-15,0 0-4 0,0 0-17 16,0 0 13 0,0 0 4-16,0 0-5 0,7 0 8 15,2 1 2-15,6 0 1 16,0 1-3-16,0 1 3 15,0 1-2-15,-3-1 1 16,1 2-1-16,1-2 0 16,-1 2-1-16,-1 1 2 15,-3 2 0-15,-1-1-4 16,-1-1 0-16,-4 0 1 16,0 0-3-16,-3 0 3 15,0-1 2-15,0 0 0 16,0 1 1-16,0-3-2 0,-3 3 2 15,-12-2 7 1,3 1 9-16,-6-1-17 0,-3-1 10 16,-6-2-4-16,-1 1 4 15,-5-2-7-15,5 0-3 16,-2 0 5 0,6 0-1-16,-1-5-4 0,8 0 4 15,1-3 12-15,7 4-12 0,1 1 3 16,4 0 9-1,1 3-17-15,2 0 0 0,1-2 9 16,-2 2-9 0,-1-2 0-16,0 1 0 15,0 0 2-15,0-1-2 16,0-1-2-16,0 1 2 0,3-1-28 16,0 1 10-1,0 0-30-15,0-3-12 0,0 0-49 16,3 1-244-16</inkml:trace>
  <inkml:trace contextRef="#ctx0" brushRef="#br0" timeOffset="86858.8">1414 9935 92 0,'0'0'12'16,"0"0"77"-1,0 0 11-15,0 0-50 0,0 0 13 16,0 0-24 0,-21-20 17-16,18 17-21 0,-1-2-11 15,-1 1-10 1,-1 1 6-16,3 2-6 0,-4-1-8 15,1 1-3-15,1 1-3 16,1 0 5-16,-1 0-5 16,2 0-4-16,-4 0 0 15,4 5 0-15,0 6 4 16,-3-1 0-16,3 3 1 0,0 1-2 16,0-2 2-1,0 2-2-15,0-2 0 0,3 2-4 16,0-1 4-16,0-1-2 15,0-1 3-15,0-1-1 16,6-1-15-16,0-2 12 16,3 1 4-1,4-4 2-15,-1 0 2 0,-1-1-2 16,5-3-2 0,-4 1 2-16,3-1-1 0,-3 0 2 15,1 0-2 1,-2 0-1-16,-1 0 5 0,-2 0-5 15,2 0 5-15,-1 0-2 0,0-1 1 16,-2-3 9 0,-2 0-5-16,-2-2 16 0,0 1-2 15,0-1 3 1,0 2 9-16,-3-3-13 0,0-2 4 16,0-4-7-1,0 2-11-15,0-3-1 0,0 2-2 16,0-3-3-1,-6 2 2-15,3-1-3 0,-2 0 0 16,-2 1 0-16,1 2 5 16,-1 1-5-16,-1 3 2 15,-5-1-2-15,2 1-9 0,-2 1 9 16,-2 2 1 0,1 0 2-16,3 2-2 15,2 2-1-15,-2 0 0 16,1 0-7-16,-2 3-3 15,1 6-15-15,-2 1-28 0,7-1-11 16,-2 2-23 0,1 2-6-16,4-2-94 0</inkml:trace>
  <inkml:trace contextRef="#ctx0" brushRef="#br0" timeOffset="102158.99">1677 7171 10 0,'0'0'28'15,"0"0"8"-15,0 0 2 16,0 0-11-16,0 0 26 0,0 0-7 16,0 0-15-1,-6 0 8-15,4 0-1 0,1 0-8 16,1 0-4 0,0 0-1-16,-2 0-4 0,2 0-7 15,-3 0-1-15,2 0-7 16,-1 0 2-16,-1 0 5 15,3 0-7 1,0 0 2-16,0 0 1 0,0 0-6 16,0 0 0-16,0 0 2 15,0 0 4-15,0 0-3 16,0 0 4-16,0 0-1 0,0-2-4 16,0 2-1-1,0 0-4-15,0-1-4 0,0 1 4 16,0 0-6-16,0-1 0 15,5-3-2 1,4 2 8-16,2-2 0 0,0 3 0 16,-2 1-3-1,4 0 0-15,2 0 1 0,0 0 2 16,2 0 0 0,-1 4 1-16,-7-1-2 0,-3 3 1 15,0-1-3-15,-4-1 0 0,0 2 3 16,-2-1 0-1,0 5-1-15,0-3 1 16,-7 4 5-16,-5 1-5 16,-6-3-11-16,-3 2-3 0,3-3-14 15,2-1 4 1,1-3 1-16,9 0 19 0,3-4-5 16,1 2 5-1,2-2 4-15,0 0 1 0,0 0-1 16,0 0-3-16,0 0-1 15,0 0-2-15,0 0 0 16,0 0-4-16,0 0 4 16,0 0-9-16,2 1 14 15,7 1 1-15,3 0 1 0,4 3 5 16,-2-3-3 0,5 3-3-16,-1-1 0 15,-6 0-3-15,0 1 6 0,0-1-2 16,-3-1 0-1,0 3-1-15,1-1 0 0,1 1-1 16,-4-1 1 0,0 0 0-16,-2-1-2 0,-2 1 2 15,-3 0 2 1,0 0-1-16,0 2-1 0,0 3 1 16,-3-3 14-1,-10 2-15-15,-1-2 3 0,-2-1 9 16,4-2-11-16,-6 0 18 0,3-2 0 15,-4 0-18 1,-1-2 8-16,-2 0 0 0,-2 0-3 16,3 0-3-1,-3-2 7-15,3-4-8 0,2-4 4 16,4-1 1 0,2 3 1-16,4 0 0 0,-2 1 4 15,5 1-8 1,-1 3 2-16,1 1-6 0,1-1 1 15,2 1-1-15,-1 1 0 16,1-1 0-16,0 2-1 16,3-1-5-16,-3 1 3 15,3 0-4-15,0-1-14 16,0 1-11-16,0 0-24 16,0 0-52-16,0 0-174 15</inkml:trace>
  <inkml:trace contextRef="#ctx0" brushRef="#br0" timeOffset="103408.99">1978 7199 41 0,'0'0'16'0,"0"0"84"16,0 0-47-16,0 0 25 0,0 0-26 15,0 0-20 1,0 0 2-16,-24-24-21 0,21 21 5 16,0 0 3-1,0 0-12-15,-1 0 19 0,-1 3-17 16,-1-3-11 0,3 3 0-16,-4 0-3 15,2 0 3-15,1 0 3 0,-2 0 2 0,1 0-5 16,2 0-3-1,-2 0 3-15,3 3 4 16,-1 1-4-16,0 3-1 16,3 0-2-16,-3 3 0 15,3 2 1-15,0 1 1 16,0 1 2-16,0 0 1 0,0 2-1 16,0-2 0-1,0 0-1-15,6 1-1 0,0-3 1 16,1 1 0-16,-1 0 2 15,2-2-2 1,-2-3-2-16,1-1-2 0,-4 1 4 16,6-2 9-1,-1-1-6-15,-1 1 7 0,2-1-7 16,-3 1-2-16,3-2-1 16,1 0 4-16,-2-2 0 15,-1 2 0-15,1-4 2 0,2 0-6 16,1 0 5-1,-2 0-4-15,1 0 2 16,-1 0 0-16,-3 0 1 16,3 0 1-16,0 0 4 0,-3-4 3 15,-2 1-3 1,1-3 16-16,-2-1-6 0,0-2 6 16,0 1-7-1,-3-2-10-15,0-2 4 0,0 3-1 16,0-2-5-16,0 1-1 15,0-1 0-15,0 0-5 16,-3 2 2-16,0-3 1 16,0 4-2-16,-2-2 0 15,2 1-1-15,-1 0 0 16,-2 0-1-16,-3 1 0 16,3 0-2-16,0-1 3 15,0 3-2-15,-3-4 2 0,0 3 0 16,0 1-7-1,-4 1 7-15,5 1-7 16,-2 1 6-16,-5 1 1 0,0 1-4 16,3 1-15-16,-1 0 6 15,-5 0-28 1,9 1-10-16,-3 9-28 0,-3-1-39 16,6 3-206-1</inkml:trace>
  <inkml:trace contextRef="#ctx0" brushRef="#br0" timeOffset="111468.84">4167 3621 43 0,'0'0'79'0,"0"0"4"16,0 0 5-16,0 0-23 15,0 0-13-15,0 0-20 16,0 0-5-16,0 0-7 0,-2 0-4 16,2 0 3-1,-1 0-4-15,-1 0 4 16,1 0 8-16,1 0-22 16,0-4 9-16,0 3-11 15,0 0 5-15,0 0-3 0,0 0-4 16,0-1 14-1,0 2-12-15,0-2-1 0,0 2-2 16,0-5-5 0,4-1 0-16,14 2-3 0,4-1 5 15,1 4 3 1,-1 1 0-16,-3 0 0 0,-2 0-2 16,-2 0-2-1,-6 0 0-15,-3 6 2 0,-3-1-3 16,0 1 5-16,-3 2-1 0,0 0-4 15,0-2 3 1,0 3 4-16,-6 0 0 0,-6 0-2 16,-6 0 5-1,4-2-6-15,0 0 1 0,2-4-9 16,4-1-2 0,1 0 9-16,4-2 2 0,0 0 1 15,3 0 4-15,0 0-5 0,0 0 0 16,0 0-1-1,0 0-10-15,0 0 10 16,0 0-1-16,0 0-1 16,1 0-3-16,11 0 2 0,3 0 3 15,4 0 1 1,0 0 0-16,1 0 1 16,-2 4-1-16,-3 3-4 15,1 0 4-15,-2 4 3 16,-3-1-3-16,-1 2-6 0,-3 1 5 15,-2-1 1 1,-4-1 3-16,1 2-3 0,-2-5 0 16,0 3 2-1,0-3-2-15,-3 2 0 0,-9 0 7 16,-9-3 3 0,0 1-10-16,-3-1 6 0,-3-3-5 15,-4 2 6-15,-2-6-4 0,0 0-1 16,2 0-1-1,1-4 0-15,8-7 5 0,1 1-5 16,9 1 1 0,3 3 11-16,5 0 1 0,2 6-13 15,2-1 21 1,0 1-20-16,0 0-2 16,0 0 0-16,0 0-4 15,0 0-12-15,0-2-12 0,0 1-5 16,0-3-1-16,0-1-1 15,5-1-22-15,3 0-54 16,3 0-98-16</inkml:trace>
  <inkml:trace contextRef="#ctx0" brushRef="#br0" timeOffset="112239.05">4590 3582 112 0,'0'0'80'0,"0"0"47"0,0 0-37 15,0 0-47 1,0 0-1-16,0 0-7 0,-25-22-11 15,22 21-7-15,0-1 5 0,0 2-8 16,-2 0 0 0,-1 0-11-16,-4 0-3 15,0 0-9-15,-5 0 9 16,4 10 0-16,-1 1 0 16,1 2 4-16,0 1-4 15,5 2-2-15,1 1-7 16,2 1 4-16,3 0 0 0,0 0 5 15,0 1-1-15,0-1-5 16,6-1 3-16,5 0 1 16,0-4 2-16,2-1 0 15,-1-4 5-15,4-1-3 16,-1-3-4-16,3-1 4 16,-3-3 5-16,3 0-7 15,-3 0 2 1,0 0 0-16,-5 0-2 0,0-4 1 15,-2-4 2-15,-2 0 4 0,0-2 22 16,-3-6-5 0,-1 1-1-16,-2-3-6 0,0-2-10 15,0 1 11 1,0 1-9-16,-5 1 8 0,-4 1-4 16,-4 0-11-1,-2 2 1-15,-3 2-3 0,4 2-7 16,1 3 7-1,-2 2 0-15,1 4-2 0,0 1-17 16,0 0-42-16,4 0-30 16,1 8-13-16,4 0-149 15</inkml:trace>
  <inkml:trace contextRef="#ctx0" brushRef="#br0" timeOffset="114288.73">12121 1126 88 0,'0'0'26'16,"0"0"28"-1,0 0-2-15,0 0-4 0,0 0 8 16,0 0 4-16,-19-14-11 15,19 14-13-15,0 0-18 16,0-1-6-16,0 1-2 16,0-3-3-16,0 3 6 15,0 0-10-15,6-2-1 0,7 2 2 16,3 0-3 0,0 0 5-16,-3 0-7 15,-2 2 2-15,-2 7 0 0,-5 1-1 16,-4 1-7-1,0 2 7-15,0-1 0 0,-13-1 9 16,-1-2-6 0,-5 0 7-16,-2 0-8 0,0-3 0 15,0-2 3-15,6-2-1 16,2-1-1-16,9-1-3 16,4 0-1-16,0 0-6 15,0 0-6-15,0 0 5 16,0 0 8-16,4 0 5 0,9 0-2 15,1 2-3 1,4 2 3-16,0 0-2 0,1 1-1 16,2 2 1-1,-3 1-1-15,3-1 2 0,-2 2-2 16,-2 1-3 0,-3 1 3-16,-5 0-1 0,-4 2 1 15,-2-2-6 1,-3-1 4-16,0 2 0 0,0-4 2 15,0 1 6-15,-2-2-5 16,-7-3 4-16,-4 0 6 16,-5-1-4-16,-3 0-5 15,-1-3 0-15,-1 0 5 16,-2 0 2-16,3 0-7 16,-2 0-2-16,1-6 0 15,6 0 10-15,3 0-1 16,4 4-4-16,4-2 2 0,3 4-7 15,0-3 0 1,3 0 4-16,-2 3-4 16,2-1-6-16,-1 1 4 0,1-1-2 15,0 1-2-15,0 0-24 16,0 0-16 0,0 0-50-16,0-4-101 0,7 0-52 15</inkml:trace>
  <inkml:trace contextRef="#ctx0" brushRef="#br0" timeOffset="115210.06">12439 1171 61 0,'0'0'92'0,"0"0"9"15,0 0-11 1,0 0-28-16,0 0-33 0,0 0-5 16,0-8-13-1,0 8-8-15,0-2 0 0,0 1 15 16,0-1-5-16,-3 1-5 0,-1-2 3 15,-2 1-11 1,0 2-8-16,0 0 8 0,-2 0 3 16,-1 0 4-1,-1 0-3-15,3 0-4 0,1 5 0 16,-2 1 4 0,1 2-4-16,1 1 0 0,-2 3 0 15,2 3 2 1,2-2-1-16,1 0 5 0,3 0-6 15,0 1-3-15,0 0 3 16,0 0 2-16,0 0 1 16,3 0 4-16,6-1-7 15,3 0 0-15,3-3 6 16,-2 1-3-16,3-4-3 16,-2-3 9-16,1-1-9 15,-3-2 0-15,-2 1 3 16,4-2-3-16,-4 0 1 0,-1 0 2 15,1 0 1 1,1 0-1-16,-2-3-1 0,4-4 3 16,-2-1 4-16,-2-2 0 15,1 0 2-15,-2 0 2 16,-4-1 0 0,-1 3 1-16,-3-4-5 0,0 2 5 15,0 0-13-15,0 0 2 0,0-1-3 16,0 0 3-1,0 0-2-15,0 0 2 0,0 1 5 16,0 2-1 0,-4 1 1-16,-4 0-8 0,-5-1-7 15,1 2 3 1,-3 0 2-16,0 1 0 0,1 2 4 16,3 1-1-1,2 2-1-15,0 0-10 0,-2 0 7 16,2 0-47-16,-3 6-48 0,-4 4-72 15</inkml:trace>
  <inkml:trace contextRef="#ctx0" brushRef="#br0" timeOffset="-146938.48">5423 9485 111 0,'0'0'2'0,"0"0"20"15,0 0 51-15,0 0-45 16,0 0 7-16,0 0-6 16,0 0 4-16,0 0-15 15,-33-14 6 1,33 12 8-16,0 2-3 16,0-1 14-16,0-4-4 0,-3-1-19 15,3-1-13-15,-3 0 1 16,3 0 13-16,0-1-6 0,0 0-1 15,0 0 0 1,0-1-7-16,0 1-3 16,0 0-3-16,0-3-2 15,0 2 1-15,6 0-1 0,0 4 1 16,2-1 1 0,-1 3-1-16,2 2-6 0,3-1 2 15,1 1 2-15,1 1 1 0,-1 0 0 16,-1 0-7-1,-1 11 6-15,-1 5-7 16,-4 5 9-16,-2 1 5 16,-4 4-3-16,0 3 5 15,0 0 1-15,0-2-2 16,-7-1 2-16,-2-2-2 0,-6 0-2 16,3-1-4-1,-4-4 0-15,-1-6-2 0,4-1 2 16,-2-5 0-1,0-2 11-15,3-3-1 16,-4-2-5-16,-1 0-5 0,-1 0 1 16,3 0 4-1,2 0-5-15,4-2 2 0,0-2-1 16,2-2-1-16,1 4 1 16,1-3-1-16,-1 2 4 15,3 0-3-15,0 2-2 0,0-2-4 16,3 0-3-1,0 1-5-15,0-3 8 0,0 3 3 16,0-1 4 0,0-1-2-16,0-2 0 0,0-1-9 15,0 2 7 1,0 0 1-16,8 1-6 0,-1 4 6 16,2-1-2-1,3 1 1-15,0 0-1 0,3 0 3 16,0 0-2-1,1 10 2-15,1 2 0 0,0 3-2 16,-3 1 0-16,4 2-3 16,-5 2 5-16,2 0 5 15,-4 0-4-15,-1-4-1 0,-1 2 0 16,-3-7-7 0,0 1-25-16,3-1-15 15,1-6-60-15,-1-3-72 0</inkml:trace>
  <inkml:trace contextRef="#ctx0" brushRef="#br0" timeOffset="-146318.3">5779 9481 301 0,'0'0'27'0,"0"0"67"16,0 0-40-16,0 0-18 16,0 0 3-16,0 0-21 0,-16-69-13 15,13 67 8-15,0 2-13 0,0 0-17 16,0 0-4-1,-6 0 21-15,-1 10 2 16,-1 2 2-16,-2 0-4 16,8 0-2-16,4 0-11 15,1-1 2-15,0 1-5 16,1-2 5-16,7 0-4 16,4-2 14-16,0-2-4 15,1 1 4-15,2-2 2 16,3 1 4-16,0 0-5 15,3-1-6-15,1 1 6 0,-4 2 11 16,0 0-3 0,-6 3-8-16,1 1-4 15,-4-1 1-15,-3 1 2 0,-3 1-2 16,-3 1-3-16,0 1 6 16,0 2 3-16,-6 1 3 15,-9-2-5-15,-3-2-1 0,-1-3 3 16,-1-2 18-1,-2-2-9-15,0-4-5 16,1-3 0-16,0 0 7 16,2 0-14-16,2-10-3 0,1-1-9 15,4-1 3 1,3 3 5-16,2 0 4 0,2 4-6 16,2-1-16-1,0 0-35-15,3 2-56 16,0-4-113-16</inkml:trace>
  <inkml:trace contextRef="#ctx0" brushRef="#br0" timeOffset="-145888.28">5776 9415 145 0,'0'0'25'0,"0"0"86"15,0 0-21-15,0 0-20 16,0 0-23-16,0 0-15 16,0-10-1-16,0 10-7 15,0 0-10-15,0 0 5 16,0-2-12-16,2 0-6 0,2 1-2 15,8 0-6 1,6-5 7-16,5 2 2 16,7-3 1-16,5-3-1 15,7 1-2-15,7-1 0 0,2-2 0 16,3 2 2 0,-4 0-2-16,-6 3 0 0,-10 3 0 15,-10 3 0-15,-12-1 0 16,-6 2-2-16,-6 0-10 15,0 0-19-15,0 0-23 16,0 0-40-16,-12 5-43 16,-2 1-149-16</inkml:trace>
  <inkml:trace contextRef="#ctx0" brushRef="#br0" timeOffset="-143247.95">8938 9621 19 0,'0'0'3'16,"0"0"6"-16,0 0 33 0,0 0 26 15,0 0-24-15,0 0 13 16,-3-8-1-16,3 7-12 16,-2 0-3-16,2 0 0 15,-1-2-9 1,1 1-3-16,-2-2-1 16,2 3-14-16,0-2 11 0,-1-3-16 15,1 2-8-15,0-2-1 16,0 0 0-16,0 1 0 0,0-2 0 15,4 1 1 1,7-1 1-16,2 0-2 0,2 1 2 16,3 4-1-1,-1 0 0-15,-1 2-1 0,-4 0-1 16,1 0-1 0,-2 11-2-16,-2 3 1 0,1 2-4 15,-4 4 3-15,-3 1 4 16,-3 3-2-16,0 3 5 15,0 0-4-15,0-1 1 16,-9-2 0-16,-1-5 10 16,-2-1-8-16,0-1 3 15,-3 0-9-15,1-2 5 16,-3-3-1-16,1-2 14 16,0-2-14-16,3-2 0 15,1-5 5-15,1-1 10 16,4 0-14-16,1 0-1 0,-1-4 0 15,2-7 0 1,2 4 7-16,0-3 4 0,0 1-1 16,0 1-6-16,0-1-4 15,1 2 5-15,1 0-4 16,-3 1 0 0,4 3-1-16,-2 0 0 0,2 0-1 15,0 0-5-15,0 2 1 0,0 0 4 16,0 1-2-1,0-2-1-15,9 2 1 0,3 0 3 16,4 0 0 0,1 0 0-16,1 2 0 0,-2 4 0 15,2 2 0 1,-3 4 1-16,-2 2-2 0,-1 1-3 16,-1 1 3-1,-1 0 1-15,-1-3-1 0,0-1 1 16,1-2 0-16,-2-2 0 15,1 0-10-15,0-2 1 16,-2-2-18-16,-1-1-27 0,2-3-97 16,-2 0-156-1</inkml:trace>
  <inkml:trace contextRef="#ctx0" brushRef="#br0" timeOffset="-142748">9277 9629 379 0,'0'0'22'0,"0"0"17"16,0 0 23-1,0 0-45-15,0 0 3 0,0 0-7 16,-23-10-7-16,19 10 4 0,-2 0 5 15,-2 7-12 1,-1 7 0-16,-3 6-2 0,5 4-1 16,4 3-1-1,3 1-1-15,0 1 0 0,0-3 2 16,6-5 0 0,6-2 0-16,9-7-4 0,1-3 4 15,0-5-1 1,1-4 3-16,-1 0-2 0,-1 0 5 15,-3-2 0-15,0-6 2 16,-6-3-3-16,3-2 15 16,-9 0-5-16,-5 1 9 0,-1-3 5 15,0-2-8 1,-3-2-3-16,-10 1-16 16,-4 0 3-16,0 2-4 15,-2 1 4-15,0 4 1 16,4 2-5-16,-1 3-7 0,2 3 3 15,1 3 3 1,-2 0-39-16,-1 0-3 0,4 10-21 16,0 3-60-1,9 1-200-15</inkml:trace>
  <inkml:trace contextRef="#ctx0" brushRef="#br0" timeOffset="-141518.35">13397 9334 237 0,'0'0'99'0,"0"0"-73"15,0 0 55-15,0 0-43 16,0 0 3-16,0 0-10 15,-9-25-3-15,-1 19-15 0,-2 2-11 16,-6 1-2 0,0 3-3-16,-4 0 3 0,-4 0 6 15,1 13-3 1,1 2-2-16,3 4-2 0,5-2-9 16,8 1 5-1,7 0-7-15,1 2-9 0,0-1 3 16,13-5-7-1,4 0 25-15,5-3 4 0,3-1 2 16,2-1-3-16,-1-3-6 16,1 2 9-16,-2 0-5 15,-1-1-1-15,-4 0 0 16,-4-1 0-16,-4 1 0 16,-4 0 0-16,-3 0-9 15,-5-1 9-15,0 0 0 0,0 0 0 16,0-2 0-1,0 3-8-15,-9-1 2 0,-9 0 6 16,-3-3 0 0,0-3 13-16,-4 0-6 0,-2 0-6 15,-4 0-1 1,-1 0 9-16,1-9-5 0,9 0 2 16,4 1 14-1,6 2-20-15,6 2-7 0,4 2-9 16,2-3-4-16,0 1-8 0,0 0-24 15,2-2-41 1,7 1-81-16,0-1 5 0</inkml:trace>
  <inkml:trace contextRef="#ctx0" brushRef="#br0" timeOffset="-141067.95">13338 9282 173 0,'0'0'66'0,"0"0"64"0,0 0-50 16,0 0-34-16,0 0-28 15,0 0 14-15,0-8-30 16,0 8-2-16,0-2 0 16,0 2-6-16,0 0 5 15,4 0 2-15,11 0-1 16,3 0 14 0,7-1 3-16,7-2-3 0,3 0-6 15,4-1 6-15,0 0-6 0,0 1 0 16,-2-1-8-1,-1 3 1-15,-5-1-1 16,-4 0 0-16,-8 2 4 16,-8 0-5-16,-6 0 2 0,-3 0-2 15,-2 0 1 1,0 0-5-16,0 0-1 0,-7 0-12 16,-5 0-30-1,1 0-37-15,1 5-43 0,3 0-136 16</inkml:trace>
  <inkml:trace contextRef="#ctx0" brushRef="#br0" timeOffset="-138426.28">18382 9894 55 0,'0'0'56'0,"0"0"33"0,0 0-12 15,0 0-26 1,0 0-2-16,0 0 3 16,0-10-6-16,0 7-13 15,0-3-12-15,0 0 6 16,-2-1 23-16,1 1-39 16,-2-1 3-16,0 3 8 0,3 0-4 15,-3 1-1-15,2 0 1 16,1 2-3-16,0-1-3 15,0 2 1-15,0 0-13 16,0 0 1-16,0 0-2 16,-2 0-5-16,2 0 2 15,-1 0-11 1,-1 0-2-16,0 7 2 0,-1 8 15 16,-1 5 6-1,-1 2 2-15,-1 3-7 0,1 3-1 16,0-2 2-16,2-1 0 0,2 1 0 15,-1-5-1 1,1-1 2-16,1-2-3 0,0-6 0 16,0-3 0-1,0-3-6-15,0-2 5 0,0-2-4 16,0-1 0 0,0-1-15-16,0 0-13 0,0 0-9 15,0 0 9-15,0 0-10 16,0 0-21-16,3-3-131 15</inkml:trace>
  <inkml:trace contextRef="#ctx0" brushRef="#br0" timeOffset="-137822.86">18567 9903 279 0,'0'0'46'0,"0"0"21"15,0 0 14-15,0 0-42 16,0 0-20-16,0 0-12 16,-13-28 6-1,10 28-13-15,-4 0 0 0,-2 0 16 0,-2 4-11 16,-3 10-3-1,2 3 6-15,-1-1-8 0,4 3 3 16,1 1 4 0,4-2-7-16,0 3-2 0,4-1 2 15,0-3-7 1,0-1 4-16,7 1 0 0,6-4 0 16,3-3 3-1,1-2 3-15,4-3 2 0,-1-2-2 16,0-1 2-16,1-2-3 15,-1 0-2-15,-3 0 1 16,-3 0 0-16,-2 0 2 16,-6-8 7-16,-2 0 11 15,-1-4 16-15,-3 0-10 16,0-2-20-16,0-1 16 16,0-2-8-16,0 0 1 15,-7-1-12-15,-2 2-1 0,-1 1-3 16,-3 3 1-1,3 1-1-15,-5 3-13 16,1 1 7-16,-2 3-6 16,0 1 12-16,-1 0-4 0,5 2-15 15,2 1-7-15,4 0 7 16,2 0-30-16,1 6 1 16,1 2-34-1,2 2-74-15,0-3-147 0</inkml:trace>
  <inkml:trace contextRef="#ctx0" brushRef="#br0" timeOffset="-136598.28">21822 9855 131 0,'0'0'31'0,"0"0"45"15,0 0-2-15,0 0-18 16,0 0-14-16,0 0 3 0,0 0 5 15,-3-6-6-15,3 6 4 16,0 0-13-16,0 0-12 16,0 0-16-1,0 0-7-15,-1 0-16 0,-2 12-1 16,-2 6 17-16,-1 4 0 16,-1 1 12-1,2 2-4-15,0-3-6 0,2 0-2 0,0-3 6 16,1-5-8-1,2 0 2-15,0-4-5 0,0-3 1 16,0-1 1 0,0-1 3-16,0-2-19 0,0-2-18 15,0 1-19 1,2-1-13-16,-1-1-81 0,1 0-130 16</inkml:trace>
  <inkml:trace contextRef="#ctx0" brushRef="#br0" timeOffset="-136078.1">22109 9878 416 0,'0'0'14'0,"0"0"49"0,0 0-1 16,0 0-47-16,0 0-3 15,0 0-12-15,0-29-7 16,-5 29-6 0,-8 0 10-16,-2 0-7 0,-6 8 10 15,6 4-5 1,0 1-5-16,9-1 8 0,5 1-22 16,1 1 12-1,0-1 1-15,3 0-14 0,9-3 21 16,2 2 1-16,2 0 5 0,0-3-2 15,0 1 8 1,2 0-4-16,0 0 1 0,-3-1-4 16,0-1-1-1,-5 2 5-15,-2-1 3 0,-4-2-8 16,-4 4 1 0,0-3-1-16,0 0-9 15,-1 1 9-15,-11-3 8 16,-6-2-7-16,0 0 14 0,-6-4-14 15,-1 0 3-15,-2 0 11 0,0 0 2 16,4-4-1 0,4-4-12-16,7 3 12 0,5-1-15 15,4 3-1 1,2-1-2-16,1 0-14 16,0 0-28-16,0 0-23 15,0-4-29-15,7-1-118 16</inkml:trace>
  <inkml:trace contextRef="#ctx0" brushRef="#br0" timeOffset="-135758.08">22106 9879 320 0,'0'0'35'15,"0"0"6"-15,0 0 0 16,0 0-32-16,0 0 5 16,0 0 14-16,51-5-10 0,-34 3 8 15,4-1 5 1,2 2-14-16,2-2-2 0,2 0-3 16,0 2-6-1,-1 1-2-15,3 0-3 0,-1 0 1 16,-4 0-2-16,0 0-2 15,-5 0-24-15,-2 0-53 16,-5 1-81-16,-8 2-193 0</inkml:trace>
  <inkml:trace contextRef="#ctx0" brushRef="#br0" timeOffset="-134087.99">25826 9918 231 0,'0'0'17'15,"0"0"-16"-15,0 0 44 0,0 0-7 16,0 0-15-16,0 0 1 15,11-10-18 1,-11 10-6-16,0 7-17 0,0 10 17 16,-3 6 6-1,-12 4 20-15,0 0-17 0,-3-4 2 16,3-2-10 0,1-5 5-16,1-3-4 0,4-2 3 15,2-8 0-15,6 0-5 0,1-3-3 16,0 0 2-1,0 0-2-15,0 0-5 0,0 0 8 16,11 0 8 0,6 0 6-16,4-3-12 0,1 0 2 15,-1 0-1 1,0 3 2-16,-3-1-4 0,-3 1-1 16,0 0 5-1,-5 0-1-15,1 0-4 0,0 0 0 16,-3 0 0-1,-2 0 3-15,0 0 0 0,0 0 2 16,0-2 20-16,0-4 1 16,-3 1 3-16,-2 0-3 15,-1-1-2-15,0 3 11 0,0 2-28 16,0 1-7 0,0 0 0-16,0 0-8 15,0 0 0-15,0 2 2 0,-3 13 6 16,-3 2 0-1,-2 4 5-15,2-1-4 0,0 1-1 16,-1-2 1-16,3-2 0 16,-1-3-1-16,3-3-5 15,2-5-22 1,0-2-28-16,0-3-8 0,0-1-56 16,2 0-173-1</inkml:trace>
  <inkml:trace contextRef="#ctx0" brushRef="#br0" timeOffset="-133648.22">26141 9981 503 0,'0'0'6'16,"0"0"-4"0,0 0 19-16,0 0-21 0,0 0-16 15,0 0 14 1,-14-16 2-16,5 16 6 0,-1 10-2 15,2 2 1-15,3 1-5 16,2 0-7-16,3 0 1 16,0-2 5-16,0-1 1 15,0 0 0-15,0-2 0 16,5 1 3-16,3-2-5 16,-2-1 4-16,2 0-2 15,-2 2 3-15,-3 0-3 0,1 2 1 16,-2 0-2-16,-2-1 0 15,0 0 0 1,-2 1 1-16,-11-2 1 0,-4 1 4 16,-2-4-1-1,-3-2 1-15,2-3 0 0,-1 0-3 16,5 0 3 0,4 0 0-16,5 0 7 0,2-3-3 15,4-2-6-15,1 0-3 0,0 1-3 16,0 1-8-1,0-1-15-15,0 0-26 0,0-1-49 16,0-2-138 0</inkml:trace>
  <inkml:trace contextRef="#ctx0" brushRef="#br0" timeOffset="-133408.16">26089 9951 485 0,'0'0'14'0,"0"0"-12"0,0 0 38 16,0 0-22-1,0 0-16-15,0 0 10 0,61-30 8 16,-37 29-3 0,1-1 3-16,-2 2-1 0,-1 0-13 15,2 0-6-15,1 0 1 16,5 0-2-1,0 2-9-15,3 4-60 0,-5-1-60 16</inkml:trace>
  <inkml:trace contextRef="#ctx0" brushRef="#br0" timeOffset="-132408.33">28552 9533 161 0,'0'0'40'0,"0"0"46"0,0 0 2 15,0 0-59-15,0 0-14 16,0 0-15-16,0-7-31 15,-4 17 22-15,-7 10 9 16,-5 5 19 0,-3 7 9-16,-1 4-14 0,-2 1 5 15,-2-2-10-15,4-1-2 16,3-3-6-16,5-3 1 16,3-3-4-16,8-2-1 15,1-3-3-15,0-2-9 16,16-3 15-16,4-5 4 0,5-4 3 15,1-5-1 1,1-1 3-16,-3 0-7 0,-6-7-2 16,-5-4 9-1,-5-3-2-15,-8-2 8 0,0 0-11 16,0-1-4 0,-14 1-20-16,-3 2 17 0,-2 3 3 15,3 1-5-15,4 6 7 0,2 2-4 16,2 2-18-1,2 0-85-15,3 0-107 16</inkml:trace>
  <inkml:trace contextRef="#ctx0" brushRef="#br0" timeOffset="-131868.22">28748 9639 81 0,'0'0'80'15,"0"0"-10"-15,0 0 0 0,0 0-60 16,0 0 13-1,0 0 13-15,0-4-2 0,0 4-19 16,0 0-12 0,-3 0 3-16,-8 14-6 0,-2 5 12 15,-3 4-7 1,2 3 2-16,2 0-1 0,5-1-6 16,4-3-3-1,3 0 3-15,0-8 0 0,0 1 6 16,0-5-6-1,0-2 0-15,12-2 1 0,5-2 2 16,6-2 1 0,-1-2 7-16,4 0-10 0,-2 0 19 15,-5-9 17-15,-3-4 11 0,-5-7 12 16,-2-1-22 0,-6-1-13-16,-3-2-16 15,0-1-8-15,-6 1 2 0,-6 4-2 16,1 3 2-1,2 9 7-15,1 0-10 0,0 7-10 16,-3 1-4 0,-3 0-82-16,-4 0-21 0,-3 3-175 15</inkml:trace>
  <inkml:trace contextRef="#ctx0" brushRef="#br0" timeOffset="-125997.95">9969 6615 75 0,'0'0'48'16,"0"0"-35"-16,0 0 48 0,0 0-41 16,0 0 8-1,0 0 4-15,0 0 34 0,0-37-30 16,-2 33 19-16,-1 2-8 15,3-2-13 1,-4 0-8-16,4 1 10 0,-3 1-5 16,3-3-19-16,0 1 7 15,0 1-10-15,0 0-9 16,0 1 0-16,0-2 0 16,3 2-5-16,7 0 0 15,4 0 2-15,2 2 0 0,-1 0 3 16,-2 0-5-1,-2 4-1-15,-2 8-8 0,-3 6-1 16,3 2 9 0,-5 3 6-16,-2 4 10 0,-2 1-6 15,0 0 3 1,0-1-1-16,0 1-6 0,-3-3 1 16,-5-3-2-1,-2-3 4-15,1-3 1 0,0-3-3 16,-3-2 1-16,3-5 5 15,0-2-3-15,-1-1 3 16,1-3-6-16,0 0 3 16,-3 0-1-16,3-10-3 15,0 1-6-15,1-4 6 0,0 1 3 16,2 0 1 0,1-1-3-16,2 2-1 0,1 1 0 15,2 3 0-15,0-2-1 16,0 3 0-1,2 1 0-15,7-1-4 0,6 2-1 16,0 0 6 0,1 3 1-16,-1 1-1 0,-2 0-2 15,-2 0 1 1,0 8-9-16,0 7 7 0,-2 4 1 16,0 1 2-16,3 1 1 0,-1 0 3 15,-1-3 1 1,3-1-5-16,-2-4 1 0,0-5-2 15,0 0 1 1,0-4-5-16,-2-1-26 0,3-3-34 16,-2 0-34-1,-1 0-140-15</inkml:trace>
  <inkml:trace contextRef="#ctx0" brushRef="#br0" timeOffset="-125458.4">10322 6664 72 0,'0'0'230'0,"0"0"-219"0,0 0 72 16,0 0-13-1,0 0-30-15,0 0-11 16,0-35 16-16,-3 34-10 0,-1 0-19 15,-2 1-5 1,0 0-11-16,-3 0 0 0,0 1-3 16,0 13 6-1,0 4-3-15,3 3 8 0,3 2-8 16,3 1 0 0,0 1 0-16,0-4 0 0,5 1-4 15,8-5 4-15,2-2-5 0,3-4 1 16,0-5 3-1,3-3 0-15,-1-3 1 0,0 0 4 16,-2 0 3 0,-3-3-3-16,-2-6-1 0,-4 0-1 15,-3-5 8 1,-3 1-4-16,-3-5 1 16,0-3-1-16,0-1-6 15,-1-4 3-15,-10 1 2 0,-1 3-3 16,-4 3-2-16,1 1-6 0,-3 6 3 15,-1 4-2 1,-2 0-5-16,-2 2 0 16,1 5 3-16,2-1-2 15,3 2-6-15,5 0-6 16,0 0-10-16,7 2-35 16,2 7-90-16,3 2-182 15</inkml:trace>
  <inkml:trace contextRef="#ctx0" brushRef="#br0" timeOffset="-122998.34">20614 6721 129 0,'0'0'94'0,"0"0"-93"15,0 0 54-15,0 0-8 16,0 0-8-16,0 0 12 16,0 0 9-1,34-29-4-15,-34 27 15 0,0-2-4 16,0 2-21 0,0-2 2-16,0 2-31 0,0-2-10 15,0 3-2-15,0 1-5 0,0 0 0 16,0 0-12-1,0 0 2-15,0 0-9 0,0 1-6 16,0 11 24 0,0 5 1-16,0 5 0 0,-4 3 3 15,-1 5-3 1,-1 0 1-16,2-1 5 16,-1 1-6-16,-1-3-4 15,3-4 2-15,0-1 4 0,3-6 5 16,0-6-6-1,0-2-2-15,0-4-1 0,0-1-12 16,0-1-29-16,0-2-21 16,0 0-6-16,0 0-23 15,0 0-121-15</inkml:trace>
  <inkml:trace contextRef="#ctx0" brushRef="#br0" timeOffset="-122478">20902 6723 381 0,'0'0'22'16,"0"0"54"-16,0 0-7 15,0 0-69-15,0 0-8 16,0 0-1-16,-63-49 7 15,38 49 4-15,1 2-1 16,0 10-1-16,6 4 0 0,3-1 2 16,9 0-2-1,5-2-18-15,1 0 4 0,0 0 5 16,10 0-5 0,6-2 7-16,7-1 7 0,-2 1 11 15,3-1-11-15,-1-2 10 0,0 3-2 16,-4-5 2-1,1 1 0-15,-7-1-5 0,0 0 0 16,-4 1-1 0,-4 2-4-16,-5-1-4 15,0 2 1-15,0 1 3 16,-3-3 11-16,-8 1-11 16,-3-2 2-16,-1-1-7 15,-5-2 11-15,1-1-6 16,-1-3 11-16,1 0-10 0,1 0 4 15,5 0-4 1,4-3-1-16,4-3-4 0,2-3 2 16,3 2-54-16,0 0-19 15,0-4-40-15,0 0-94 16</inkml:trace>
  <inkml:trace contextRef="#ctx0" brushRef="#br0" timeOffset="-122158.05">20890 6654 336 0,'0'0'116'0,"0"0"-80"0,0 0-5 16,0 0-30-16,0 0-1 15,0 0 0-15,38-2 14 16,-13 2 27-16,6 0-8 0,6 0 14 16,3 0-20-1,7 0-6-15,3 0-8 0,1 0-2 16,-3 0-8 0,-7 0-2-16,-8 0 1 0,-10 0-2 15,-7 0-2-15,-8 0-6 16,-4 0-55-16,-4 5-45 15,0 1-97-15</inkml:trace>
  <inkml:trace contextRef="#ctx0" brushRef="#br0" timeOffset="-120777.02">28140 6628 388 0,'0'0'16'0,"0"0"19"16,0 0-15 0,0 0-19-16,0 0 4 0,0 0 16 15,0-11-5 1,0 11 4-16,0 0-1 16,0 0-1-16,0 0 5 15,0 0-8-15,-1 0-15 0,-8 0-11 16,-3 5 11-16,-5 11 8 15,-5 5 2 1,0 4-6-16,1 4 3 0,0 5-1 16,0 1-5-1,2 1 1-15,4 1-3 0,2 0 1 16,7-1 0 0,6-3-6-16,0-2 5 0,0-7-12 15,13-5 13-15,5-5 4 0,4-6-3 16,4-6 4-1,2-2-2-15,-5 0-1 0,0-12 5 16,-6-5 2 0,-5 0-6-16,-3-3 13 0,-7-1 1 15,0 0-10 1,-2 1-6-16,0 5-1 0,-2 2 0 16,-8 2-9-1,-2 7-5-15,-1 1 12 0,1 3-28 16,-2 0-33-1,4 0-29-15,3 0-11 0,7 0-58 16,0 0-2-16</inkml:trace>
  <inkml:trace contextRef="#ctx0" brushRef="#br0" timeOffset="-120308.29">28413 6819 389 0,'0'0'40'0,"0"0"17"0,0 0 6 15,0 0-35-15,0 0-6 16,0 0 18-16,-4-35-40 16,0 33 0-16,-1 0 4 15,-1 2-2-15,-3 0 4 16,-3 4-6-16,-1 10 0 0,-2 7 0 15,3 3 6 1,0 2-6-16,3 1-1 0,6-1 0 16,3-3 1-1,0-1-13-15,0-4 10 0,10-3-7 16,6-4 10 0,3-4 3-16,2-1 0 0,3-6 4 15,1 0-3 1,-1-4 5-16,-4-9-7 0,-4-2 4 15,-4-2 1-15,-2-3 7 16,-9 0 1-16,-1-1-15 16,0-1-3-16,-17 0 3 15,-5 2-1-15,-3 2-2 16,3 5 3-16,0 3 0 16,1 4-2-16,3 3-3 15,3 1 5-15,2 2-67 16,3 0-50-16,2 0-291 0</inkml:trace>
  <inkml:trace contextRef="#ctx0" brushRef="#br0" timeOffset="-118518">24806 3951 173 0,'0'0'63'0,"0"0"20"0,0 0-37 15,0 0-2-15,0 0-14 16,0 0 4-16,3 0-11 16,-3 0-12-16,0 0 13 15,0 0 4-15,0 0-14 16,0 0-14 0,0 0-6-16,0 8-15 0,0 8 21 15,0 7 5-15,-4 2 0 0,-1 3 2 16,1 2-1-1,-2-4-5-15,3 1-1 0,0-5-1 16,0-5 1 0,3-1 0-16,0-4 1 0,-2-6-1 15,2-2 3 1,0-2-1-16,0 0 3 0,0-2-3 16,0 0 3-1,0 0 2-15,0 0 3 0,0 0-10 16,0 0-3-16,0 0-6 15,6 0-61-15,8-2 14 16,2-4-52-16,-2-2-113 0</inkml:trace>
  <inkml:trace contextRef="#ctx0" brushRef="#br0" timeOffset="-117978.18">25237 4018 219 0,'0'0'43'0,"0"0"57"0,0 0-72 16,0 0-24-16,0 0-4 15,0 0 0-15,-44-20 2 16,26 20 0-16,3 0 1 0,-2 6 3 15,5 3-4 1,3 1-2-16,3-1 0 0,2 1-11 16,4 2 3-1,0 1 0-15,0-1-14 0,10 2 15 16,2 0 7 0,5-3 6-16,-1-1 0 0,3 0-1 15,1-2 8 1,1 3-5-16,-3-1 3 0,-5-1 1 15,-1 0-6-15,-5-2-4 16,-1 2-2-16,-2-3 0 16,-4 2-1-16,0-2-11 15,0 2 12-15,-2-1 1 16,-10-1 21-16,-4 2-13 16,-4-4 4-16,1 1-13 15,-5-4 4-15,0-1 1 16,2 0-1-16,2 0 7 0,4 0 3 15,4-1-6 1,4-6-7-16,4 1-2 0,1 0-7 16,0 0-19-1,3 0-6-15,0-1-48 0,0-1-64 16,0-2-55 0</inkml:trace>
  <inkml:trace contextRef="#ctx0" brushRef="#br0" timeOffset="-117588.24">25189 3975 340 0,'0'0'51'0,"0"0"14"15,0 0-33-15,0 0-19 16,0 0-6-16,0 0-2 16,24-4 4-16,-9 0 0 15,8 0 8-15,2 2 7 16,3 0 0-16,4-2-5 16,2 0-10-16,2 1-6 0,1 0 0 15,2 1-3 1,-3 1 0-16,-7 0 1 15,-7 1 0-15,-9 0-1 0,-7 0 0 16,-5 0 0 0,-1 0-2-16,0 0-5 0,0 0-6 15,0 0-16-15,-1 0-46 16,-11 5-43-16,3 2-156 16</inkml:trace>
  <inkml:trace contextRef="#ctx0" brushRef="#br0" timeOffset="-109997.96">6566 4417 95 0,'0'0'6'0,"0"0"0"16,0 0 35 0,0 0-11-16,0 0-15 0,0 0 20 15,0 0-8-15,-17 0 7 16,17 0 11-16,-3-3-13 15,3-2-16-15,-4 0 5 16,1-3 4-16,3 1-14 16,-2 0 11-16,2-4 6 15,0 3-4-15,0-1-13 16,0 3-8-16,0 0 15 0,0 0-15 16,0 2 0-1,0 0-2-15,2 1-2 0,5-1 1 16,-1 2-5-16,2-1 4 15,2 0-2-15,2 1 3 16,0 2-1-16,-1 0 1 16,-1 0-2-1,-1 0-6-15,-3 0-1 0,0 6 9 16,1 2-1-16,-4-1 0 16,-1 3 2-16,-1 2 0 15,-1 4 2-15,0 0-1 0,0 3-1 16,-1-1 0-1,-7 1 4-15,1 0-5 0,-1-2 2 16,1 1 2 0,-2-3-4-16,-1-3 4 0,-1 1-1 15,2-1-1 1,-3-3 3-16,2 0-5 0,-1-1-2 16,1-2 1-1,2-2-8-15,1 1 8 0,2-5 1 16,1 0 1-16,0 0 2 15,-1 0-6-15,2 0 6 16,-3 0-6-16,3-3 1 16,-2 1 1-16,1-4-10 15,1 1 7-15,2-1 1 16,-1 0-2-16,2 2 5 16,-1-2 6-16,1 2-2 0,0-1-4 15,0 1-2-15,0 1 2 16,0-1 3-1,0 1-3-15,0 0-5 0,4 1 5 16,6 0 0 0,1 2-1-16,0 0 0 0,2 0 1 15,0 0 0 1,4 2 0-16,1 9-6 0,1-2 6 16,0 2 2-1,-1 2 0-15,3-1 0 0,-4-2 2 16,2-1-4-16,-1 2 0 0,-3-4-4 15,-2-1 4 1,-1 0-1-16,-3-2 1 0,1 0-24 16,-2 1-70-1,1-5-115-15</inkml:trace>
  <inkml:trace contextRef="#ctx0" brushRef="#br0" timeOffset="-109267.95">6983 4378 110 0,'0'0'8'0,"0"0"5"15,0 0 34 1,0 0 19-16,0 0-10 0,0 0-6 16,0-33-9-16,0 30-13 15,0 3 2-15,0-3-21 16,-6 0 0-16,1 2-7 16,0 0-2-16,-4-1-3 15,6 1 3-15,-3 1-8 0,0 0 8 16,2 0 1-1,-1 0 6-15,-1 0-5 0,-3 8 4 16,-1 4-5 0,4 1-1-16,0 2 5 0,1 2-4 15,2 2 0 1,2 0-2-16,1-1 0 0,0-2-3 16,0 0 4-1,9-2-4-15,3 1 2 0,1-5 0 16,-1-1 2-16,4-2-1 15,-2-3-5-15,4 0 6 16,-5-4 8-16,5 0-1 16,-3 0-3-16,3 0-2 15,-3-5 11-15,0-2-3 16,-2-1-3-16,-5-2 5 16,2 2 2-16,-5-4 0 0,-4-1 9 15,-1 1-3-15,0-3-4 16,0-1-6-16,0 0-8 15,-4 2 3-15,-8-1 5 16,3 4 2 0,-2 0-12-16,-2 1 0 0,1 3-1 15,-2 1 1 1,1 0 0-16,1 2 0 0,-1 1-4 16,5 1-3-1,-1 1-3-15,1 0-2 0,-3 1-1 16,2 0-21-16,0 0 1 0,-1 0-18 15,1 5-19 1,-2 4-45-16,4-4-104 0</inkml:trace>
  <inkml:trace contextRef="#ctx0" brushRef="#br0" timeOffset="-101918.11">14750 1071 336 0,'0'0'71'0,"0"0"17"0,0 0-42 16,0 0-13-1,0 0-14-15,0 0 1 0,0 0-8 16,0 0-5 0,0 0 12-16,0 0-1 0,0 0-13 15,0-2 0-15,-3-1 6 0,-1 0-8 16,-1 1 3-1,0-2 1-15,0 1-7 0,1 0 4 16,-1 0-3 0,2 1 2-16,1 1-3 15,2 0 2-15,0 1-2 16,0-2 1-16,0 2 1 0,0-1-2 16,0 1 5-1,0-2 3-15,0 2-8 0,0-1-1 16,0 0-3-16,0-3 3 15,2 1-3 1,7-1 1-16,3 1-1 0,-3 0 1 16,3 3 2-16,1 0 0 15,1 0 1-15,2 0 0 16,-4 0-2-16,0 0 2 16,0 0-1-16,-3 3-5 15,-2 4-1-15,2 1 6 0,-1 3-2 16,-2 1-7-1,-2 2 7-15,1 3-5 0,-4 2 5 16,1 0 2 0,-2-1 2-16,0 1-4 0,0-3-1 15,0-1 4 1,0-1 12-16,-6-2-9 0,-3 2 1 16,-3-3 3-1,-2 0-4-15,1-1 1 0,-3-2-1 16,-1 1 1-16,-2-1-4 15,-2-1 0-15,0-2 5 16,0-1-5 0,3-4-2-16,3 0 2 0,5 0 4 15,-2 0 0-15,4 0-4 0,1-6 0 16,-2-3-8 0,3 2-2-16,2-1 3 15,-1 1 7-15,-1 0 0 0,1 0 0 16,0 1-4-1,2 1-4-15,1 0 2 0,2 0 5 16,0-2 0 0,0 1-4-16,0-1 0 0,0 0-1 15,0 2-6 1,5-1 5-16,5 3 6 0,-1-1 1 16,2 2 0-1,2 2-1-15,-1 0-2 0,1 0 0 16,2 0 2-16,3 4 1 0,-1 7-3 15,2-2 3 1,-4 4 0-16,4-3-1 0,-2 2-2 16,-1 0 3-1,-1-2 9-15,0 0-7 0,-3 1-4 16,1-3 4 0,-2-1-3-16,-1 0 1 0,2-3-4 15,0 2 4-15,0 0-19 16,0-2-55-16,0-2-45 15,1-2-163-15</inkml:trace>
  <inkml:trace contextRef="#ctx0" brushRef="#br0" timeOffset="-101158.39">15141 1098 105 0,'0'0'87'15,"0"0"4"-15,0 0 20 0,0 0-62 16,0 0-11-1,0 0-1-15,-33-29-23 0,26 26 0 16,1 3 0 0,0 0-5-16,-2 0-5 0,-2 0-3 15,1 3 5 1,2 7-5-16,-1 2-2 0,-2 0 3 16,4 2 1-1,0 3-3-15,1 1-3 0,4 1 2 16,-1 1 0-16,2-2-3 0,0-4 3 15,0 1 2 1,0-2-2-16,8-1-2 16,1-1 1-16,3-2 2 15,-2-1-2-15,4-3 4 16,0-2 3-16,0 0 8 16,4-3-12-16,-5 0 3 15,4 0-1-15,-2 0 0 0,-2 0 1 16,-1-4 3-1,-1-3 8-15,0-1-8 0,-2 2 7 16,1-1 13 0,-3-2-6-16,-1-1-11 0,-3-1 4 15,-2 0 0 1,1-2 2-16,-2 2-9 0,0-2 10 16,0 2-2-1,0-1-9-15,0-2 2 0,0 0-7 16,-2 1 1-16,-4 1 6 0,0 1 1 15,-3 1-1 1,2 1-6-16,-2 0-2 0,-1 3 3 16,-1-1-3-1,0 2-7-15,1 3 5 0,1 0-4 16,-1 1-2 0,0 1-5-16,-1 0 11 0,2 0-18 15,0 0-2-15,-1 0-11 16,2 0-33-16,0 4-4 15,0 2-49-15,2-1-227 16</inkml:trace>
  <inkml:trace contextRef="#ctx0" brushRef="#br0" timeOffset="-94790.64">19545 11903 49 0,'0'0'19'0,"0"0"8"16,0 0-22-16,0 0 19 0,0 0 24 15,0 0-20 1,0 0-15-16,0 0-7 0,-14-5 3 16,14 5 5-1,0 0 7-15,0 0 3 16,0-1 8-16,0 1 19 16,0 0-4-16,0 0-15 0,0 0-3 15,0 0-13 1,0 0 3-16,0 0-5 0,0 0-6 15,0 0-7-15,0 0 3 0,0 0-3 16,0 0-1 0,0 0 1-16,7 0 1 0,3 6 1 15,-1 2 3 1,-1-3 9-16,2 1-6 0,-1 0 0 16,-1-1 2-1,-1-1 3-15,0 2-8 16,1 2 7-16,0 3 2 0,2-1 5 15</inkml:trace>
  <inkml:trace contextRef="#ctx0" brushRef="#br1" timeOffset="-75908.42">3807 6913 13 0,'0'0'69'16,"0"0"24"0,0 0 8-16,0 0 1 0,0 0-34 15,0 0-23-15,0 0-20 16,0 0-5-16,0 0-9 15,0 0 0-15,-2 0-7 16,2 0-1-16,-1 0 2 16,1 0 6-16,0 0 3 15,0 0 4-15,0 0 4 16,0 0 9-16,-3 0-4 16,2 0-16-16,1-2 8 15,0 1 5-15,0 0-4 16,0-2-10-16,0 0-10 0,0-3 1 15,0 1-2 1,8 1 1-16,3 4-2 0,1 0 0 16,3 0-2-1,0 0 2-15,3 4-2 0,-2 8 4 16,2 1 1 0,-3 2-1-16,-3 1 0 0,-3-3-2 15,-3 4 1-15,-2-2-3 0,-4 1 4 16,0-1-3-1,0 1 3-15,-13-1-2 0,-1-1-1 16,-5-1-5 0,7-3-8-16,-3-3 1 0,5 0 4 15,2-6 8 1,4-1 3-16,1 0 8 0,3 0-8 16,0 0 0-1,0 0 8-15,0 0-8 0,0 0 3 16,0 0-3-16,0 0-5 15,0 0 4-15,0 0-2 16,0 0-3-16,0 0-4 16,7 0 7-16,5 0 1 15,2 3 3-15,-1 3-1 16,-1 2 0-16,1-2-2 16,-2 2 0-16,-2 3 0 15,1-1 2-15,-4-1-1 0,0 2 1 16,-3-2-1-1,0 2-3-15,0-4 4 0,-3 2 1 16,0 0-1 0,0-1 0-16,-9 2 3 0,-6 0 5 15,-4-2-6 1,-2-1 2-16,0-5-1 0,-1 1-3 16,-2-1 1-1,-3-2 3-15,2 0-4 0,2 0 0 16,2 0 2-16,5-2-2 0,1-4 0 15,7 0 4 1,0-1-4-16,2 3 9 0,4-1-5 16,1 1-2-1,-1 2 9-15,1 0-6 0,1 1-5 16,-2-1 0 0,2 1-7-16,0-1-4 0,0 1-21 15,0 0-24-15,0-2-3 16,2 0-19-16,8-3-60 15,2 1-183-15</inkml:trace>
  <inkml:trace contextRef="#ctx0" brushRef="#br1" timeOffset="-75208.19">4186 7002 150 0,'0'0'89'0,"0"0"19"16,0 0-59-1,0 0-5-15,0 0-23 0,0 0 6 16,-22-18 1 0,16 16-9-16,-2-1 8 0,2 1-14 15,-3 0-2 1,2 1-3-16,-1 1-3 0,1 0-5 16,-5 0-12-1,3 0 11-15,1 10 1 0,0 6 8 16,0 6-8-1,2 1 0-15,0 3 1 0,3 0 1 16,3 1-2-16,0-4 3 16,0 1-3-16,0 0 1 15,0-2-2-15,3-1-4 16,8-3 4-16,1-6 0 16,1-1-2-16,-1-4 1 15,6-1-3-15,0-3 5 0,1-3 0 16,3 0 2-1,0 0-1-15,0-3 0 0,-3-7 0 16,-2 0 1 0,-4-4 0-16,-1 0 2 0,0-1 9 15,-5-5 7 1,-1-1 9-16,-4-1-8 0,-2-3 3 16,0 0-10-1,0 0-1-15,-9-3-11 0,-9 5 2 16,4 3-1-16,0 3 3 0,-3 2-4 15,4 4-2 1,1 3-7-16,-1 2 7 0,2 2-4 16,5 2 0-1,-2 0-26-15,-2 2-15 0,1 0-33 16,-6 0-26 0,-3 6-132-16</inkml:trace>
  <inkml:trace contextRef="#ctx0" brushRef="#br1" timeOffset="-74398.09">3717 6841 37 0,'0'0'72'0,"0"0"14"16,0 0 0-16,0 0-36 15,0 0-5-15,0 0 1 16,0-3-13-16,0 3-9 16,0 0 8-16,0 0-7 15,0 0-3-15,0 0-3 16,0 0 5-16,0 0-17 16,0 0-4-16,0 0-3 15,0 0-8-15,0 0 6 0,0 0-2 16,0 5 4-1,-1 2 4-15,-2 2 2 0,0 1-5 16,2 6 0 0,-1-1 0-16,2 4 4 0,0 1-2 15,0 2 0 1,0 8 4-16,0 3-7 0,0 3 2 16,6 4 6-1,3 1-1-15,3 2 1 0,0-3-8 16,-2-1 9-1,-1-3-9-15,-4 1 3 0,-1-1-2 16,-1-1 2-16,0-3-2 0,-3-1-1 16,0-4 3-1,0-5-3-15,0-6 0 0,0-4 0 16,0-6 0 0,0-2 0-16,0-1 0 0,3-2 0 15,-3-1-6-15,0 0 3 16,2 0-12-16,-1 0 7 15,4-6-47-15,1-16-9 16,-2-7-130-16</inkml:trace>
  <inkml:trace contextRef="#ctx0" brushRef="#br1" timeOffset="-72518.31">3780 6749 7 0,'0'0'67'15,"0"0"0"-15,0 0-15 0,0 0-14 16,0 0 16-1,0 0-6-15,-13 0-12 0,10 0 4 16,0 0-17-16,1-2 4 16,1 2-8-16,1 0 2 15,0 0-6-15,0 0-4 16,0 0-9-16,0 0-2 16,0 0-6-16,0 0 6 15,0 0-12-15,0-3-11 0,6 3 23 16,7 0 2-1,5 0-1-15,3-1 5 0,6 0-2 16,-2 1 6 0,6 0-1-16,-2 0-5 0,-2 0-2 15,3 0-1 1,0 0 0-16,1 0 2 0,6 0-3 16,-1 0 0-1,4 0 3-15,4 0 1 0,2 0-4 16,-1 0-1-16,-1-4 1 0,-5 1 0 15,-5-1 1 1,-2 1-1-16,-4 2 0 16,-1-1 0-16,-2 0 2 15,-4 1-2-15,-6 1 1 0,4-3-1 16,-4 3-1 0,0-2 1-16,-3 2 0 15,-3 0 0-15,-2 0-3 16,-2 0-3-16,-4 0 3 15,-1 0-5-15,0 0-2 16,0 0 10-16,0 0 3 0,0 0-1 16,0 0-2-16,0 0-4 15,0 0 4-15,0 0 3 16,0 5-3-16,0 7 0 16,0 1 2-16,2 6-2 15,1 1 2-15,0 4 3 16,3 2-2-16,0 1 5 15,3 2-1-15,-3-3 1 16,0 3-7-16,-2-1 0 0,1 3 2 16,2 3-3-1,-1 0 3-15,-3-1-3 0,-1-2 5 16,-1-1-4 0,1-3 0-16,-2-3-1 15,1-1 0-15,2 1 0 16,2-5-1-16,2 0 0 0,-1-2 1 15,0-3 0-15,0-2 1 16,-3-2-1-16,3-3 0 16,-2 1 1-16,-1-2-1 0,-1 2 0 15,-1 3 0 1,-1 2 1-16,0 1 1 16,0 0 0-16,0 0-2 15,0-3 0-15,0-2 0 0,0-2-2 16,0-5 2-1,0 1 0-15,0-1 0 0,0-2 0 16,0 0 0 0,0 0 0-16,0 0 3 0,0 0-1 15,0 0-2-15,0 0 4 16,0 0-2-16,-3 0-2 16,-4 0 1-16,-2 0-4 15,0 0 1-15,0 0 2 16,-3 4 0-16,2-3 0 15,-5 0 1-15,1 3-4 0,-5-1 6 16,-2 1-3 0,-6 0 2-16,5-1 5 0,-2 0-6 15,7-3 1 1,-3 3 13-16,-1-2-15 0,3-1 1 16,-3 0 2-1,7 0 4-15,0 0 14 0,0 0-7 16,-1 1-2-16,2-1-11 15,-5 0 6-15,3 1-7 16,-1-1 4-16,-1 0 1 0,4 2 5 16,-1-2-2-1,1 0-6-15,1 1 2 0,1 1-4 16,3 1 0 0,-1-2 1-16,-2 2-1 0,4-2 1 15,-4 2-2-15,-1-2 1 16,1 2 0-16,-3 1-5 15,-2 2 3-15,-1-2-4 16,-1 0 3-16,2 2 3 16,-2 0 0-16,6-1-2 15,0-1-2-15,0-2-1 16,0 0-1-16,2 2-3 16,1 0-7-16,1-2 5 15,0 2 1-15,0 0 2 16,-1-1 3-16,-2 0 1 0,0-1 4 15,-3 1 0 1,1 2 0-16,2-4 0 0,2 1-1 16,1 1 1-1,0-3 0-15,2 0 0 0,0 2 1 16,1-2-1 0,-2 1 0-16,1-1 0 0,0 0 0 15,-3 2 3-15,2-2-3 0,-2 1 1 16,-2 0-1-1,0 1-6-15,-3 1 6 0,3-2 6 16,-2 0-5 0,1 1 1-16,-1-1-2 0,5-1 2 15,1 0-2 1,1 0 0-16,3 0 0 0,0 0 5 16,0 0 8-1,3 0-9-15,-1 0 2 0,-1 0-6 16,-1 0-2-1,-3 0 0-15,3 0-4 0,0 0-43 16,0 0-13-16,0-1-62 16</inkml:trace>
  <inkml:trace contextRef="#ctx0" brushRef="#br1" timeOffset="-71206.9">3725 6961 69 0,'0'0'72'15,"0"0"-10"-15,0 0-16 0,0 0-18 16,0 0-3-1,0 0-7-15,3 0 0 0,-3 0-4 16,0 0-3 0,0 0 11-16,0 0-10 0,0 0 5 15,0 0-5 1,0 0-2-16,0 0 0 0,0 0 6 16,-3 0-8-1,3 0-2-15,0-2-4 0,-3 2 8 16,3-4-5-16,0 2-3 15,0-3 2-15,0 2 0 16,0-1 0-16,0 1 1 0,0-3-2 16,0 2-3-1,0-5 1-15,0 1-1 0,0 1 0 16,0-1-3 0,0-2 3-16,0-1 0 0,0 1 1 15,0 1 0-15,0 0 0 16,0 1-1-16,0 0-4 15,0 2 3-15,0 0 1 16,0 0 1-16,0 2 1 16,0-1-2-16,0 1 0 15,0 1 0-15,0 0 0 16,0 1 1-16,0 2 0 16,0 0-1-16,0 0 0 15,0 0-1-15,0 0 2 16,0 0-1-16,0 0 0 0,0 0-1 15,0 0 0 1,0 0 0-16,0 0-1 0,0 0-1 16,0 0-5-1,0 0 7-15,9 0-2 0,6 0 0 16,-2 0-21 0,-2 4-68-16,2-2-123 0</inkml:trace>
  <inkml:trace contextRef="#ctx0" brushRef="#br1" timeOffset="-67033.75">6403 4188 20 0,'0'0'83'15,"0"0"-11"-15,0 0-29 0,0 0 2 16,0 0 13-1,0 0-7-15,0 0-17 0,0 0-1 16,0 0 9 0,0 0-10-16,0 0 0 0,0 0-10 15,0 0 3 1,0 0-16-16,0 0-9 0,0 0-1 16,0 0-16-1,0 0 11-15,0 0 5 0,0 1-3 16,0 11 4-16,0 0 0 15,0 5 5-15,0 5 8 16,0-1-10-16,0 4 1 16,-3 2-2-16,1 2 9 15,1 3-10-15,-2 3 5 16,1 1-1-16,-2-3-3 16,3 0-2-16,-1-2 0 15,2-1 0-15,-1 0 1 16,1-3 2-16,0 1-3 15,0 1 0-15,0 1 1 0,0 3-1 16,0-2 0 0,0-1 0-16,7-5 0 0,-1-5 2 15,-3-2 1 1,0-6-3-16,0-6 0 0,0-3-3 16,-3-3-1-1,3 0 2-15,-1 0-9 0,-2 0 0 16,1-3-7-16,1-11-14 0,1-8-63 15,-3-4-310 1</inkml:trace>
  <inkml:trace contextRef="#ctx0" brushRef="#br1" timeOffset="-64977.82">6476 4153 70 0,'0'0'21'0,"0"0"11"15,0 0 29-15,0 0-15 0,0 0-20 16,0 0 55-1,-4-17-46-15,4 13-9 0,0 0 9 16,0 4 0 0,0-2-2-16,0 2-3 0,0 0-16 15,0 0-8 1,0 0 1-16,0 0-7 0,0-2-6 16,0 1-6-1,9-1 12-15,10-1 6 0,5 1-5 16,1 2 4-16,6 0-4 15,1 0 5-15,1 0-2 16,4 0-1-16,5 0 1 16,4 0 3-16,-3 0 8 15,-3 0-15-15,-4 0-2 16,0 0 1-16,-3 0 2 16,1 0-3-16,1 1 1 15,1-1 1-15,2 0-1 16,1 0 1-16,-3 0-3 15,0 0 0-15,-3 0-1 16,-4 0-2-16,0 1 4 16,-7 1 2-16,2-1-9 0,-5 1 8 15,-2-2 1 1,-5 0-7-16,-3 0 4 0,-2 1 0 16,-1-1-1-1,-3 0 3-15,0 2 1 0,0-2 0 16,-1 0-1-16,-2 0 1 0,0 2-1 15,0-2-8 1,0 0 8-16,0 0 2 0,0 0 2 16,0 0 4-1,0 0-4-15,0 2 7 0,0-2-7 16,0 4-2 0,0-2-1-16,0 3 3 0,0 5-4 15,0 5 2-15,0 3 1 16,0 3-1-16,0 2 6 15,0 1-1-15,0 0-5 16,0 3 3-16,0-1-1 16,0 2 8-16,0 0-4 15,0 1-1-15,0-2-3 16,0 2 0-16,0-1-3 16,0 1 2-16,0-3-2 15,0 0 1-15,0-3 0 16,0-2-1-16,0-2 0 0,0 0 0 15,1 2 0 1,-1-3 0-16,2 0 0 0,-2 0 3 16,0 1-2-1,0-2-1-15,0 0 1 0,0-3-1 16,0-1 0 0,0-3 0-16,0-2 1 0,0-1-2 15,0-3 2-15,0-1-2 16,0-1 2-16,0-1-2 15,0 1-1-15,0-2 0 0,1 1 0 16,-1 0-3 0,2-1 2-16,-2 2-5 0,0 0 3 15,0-2-10 1,0 0 4-16,1 0 3 0,-1 0 7 16,0 0 1-1,0 0 2-15,0 0-1 0,0 0 1 16,0 0 3-16,0 0-1 15,0 0 2-15,0 0-5 16,0 0-1-16,-4-2 0 16,-4-1 0-16,2 0 0 15,-2 0 1-15,-3-1-3 16,-3 1 2-16,-2 0 0 16,-4 3-3-16,-5 0 2 15,1 0 0-15,-1 0 1 0,4 3 1 16,-3 0 3-1,5 0-4-15,2-2 1 0,1 1 0 16,4-1-1 0,0 1 0-16,0-1-1 0,3-1 1 15,-3 0 0 1,3 0 4-16,0 0-4 0,-3 3 0 16,2 0 0-1,-2 0-3-15,-3 1 3 0,1-1 0 16,1 0 0-16,3-3 0 0,-1 2 1 15,1-2 1 1,1 2-2-16,1-1 0 0,0 0 1 16,-3 2-1-1,2-1-1-15,-4-1-1 0,2 2 2 16,-1 0 0 0,0-2-1-16,2 0 0 0,1 1 1 15,-3-2 2 1,0 0 1-16,-4 2-6 0,-4-1 2 15,1 2 1 1,-3-1 3-16,-1-1-3 0,1 2 1 16,-1-1-2-16,4-2-1 15,1 0 2-15,0 0 3 16,2 0-1-16,-1 0-2 16,2 0 0-16,2 0 0 15,1 0 4-15,4 0 4 16,-2 0-1-16,3 0-4 0,-2-2 0 15,1 2-2 1,4 0-1-16,-4-1 0 0,2 1 0 16,0 0 1-1,-4 0-1-15,-2 0-1 0,3 0 1 16,-4 0 0 0,1 0 0-16,1 0 0 0,1 0 0 15,1 0 1-15,3 0-1 0,0 0-1 16,0 0 1-1,2 0 0-15,-1 0 0 0,-1 0 0 16,0 0 1 0,-4 0-1-16,1 0 0 0,0 0 0 15,-3 0 0 1,3 0 3-16,0 0-1 0,1 0-4 16,1 0 0-1,4 0 2-15,0 0 2 0,0 0 1 16,0 0 3-16,3 0 10 15,-3 0 4-15,1 0-3 16,1 0 3-16,-1 0-8 16,2 0-12-16,0-2-1 15,0 2-23-15,0 0-69 16,2-3-15-16,13-1-159 16</inkml:trace>
  <inkml:trace contextRef="#ctx0" brushRef="#br1" timeOffset="-63728.36">8011 4353 135 0,'0'0'31'0,"0"0"48"15,0 0-24-15,0 0-25 16,0 0 6-16,0 0 13 16,-18-2-8-16,13-1-15 15,2 0-3 1,-2 0-10-16,5 2 3 0,0-1-11 16,0 2 10-16,0-1-10 15,0-1-4-15,0 1-2 0,0-2 2 16,11 2-1-1,2-1 0-15,-1 2 0 0,3 0 0 16,-3 0-4 0,-3 3 1-16,1 10-2 15,-1 2 4-15,-3 3-1 16,-3 7 4-16,-3 0-2 0,0 1 2 16,0 2 4-1,0-3-6-15,0 0-2 0,-4-3 2 16,-7-3 3-16,0-3-3 0,0-7-3 15,2-1 3 1,-3-5 5-16,4-2-5 0,1-1 5 16,-2 0-5-1,-3 0 0-15,3-1 2 0,0-10 0 16,-1 2-2 0,2-4 0-16,1 1 0 0,4 1-5 15,0 3-2 1,3 1 7-16,0 0-1 0,0 1-1 15,0 1-3-15,4-1 4 16,7 2 0 0,0 0 0-16,3 1 2 0,0 1-4 15,0 2 2-15,0 0 1 16,5 0 0-16,-3 0 0 16,-2 6-1-16,0 7-1 15,0 3-4-15,0 1 6 16,1 0 4-16,-2-1-4 0,3 0 4 15,-2-4-4 1,1 0-2-16,-3-4 2 0,-3-3 0 16,6 1 0-1,-3-3-9-15,1-2-37 16,2-1-47-16,0 0-229 16</inkml:trace>
  <inkml:trace contextRef="#ctx0" brushRef="#br1" timeOffset="-63248.19">8444 4411 280 0,'0'0'13'16,"0"0"45"-1,0 0-24-15,0 0 7 0,0 0-27 16,0 0-9-16,-25-7-5 15,16 10 40-15,0 9-36 16,-3 7 8-16,3 3-7 16,1 4 2-16,4-1-6 15,1 0 0-15,3-4-1 16,0 0-1-16,0-3 1 16,1-3 1-16,10-3-1 15,1-1-2-15,3-6 1 16,1-2-6-16,2-3 7 15,4 0 13-15,-2 0-10 0,4-3 12 16,-4-8-4 0,-4-1 14-16,-5-1 10 0,-2-4 0 15,-4 0 3 1,-5-3-9-16,0-1-12 0,0 0-11 16,-9-2-2-1,-6 0-3-15,0 1 3 0,0 2-3 16,2 4 6-16,-2 1-4 0,6 5-3 15,-2 2-10 1,1 4-14-16,-2 2 2 0,1 2-46 16,-2 0-39-1,-2 0-56-15,-1 4-173 16</inkml:trace>
  <inkml:trace contextRef="#ctx0" brushRef="#br1" timeOffset="-60888.15">7894 4137 54 0,'0'0'43'0,"0"0"65"0,0 0-13 16,0 0-46 0,0 0-22-16,0 0 0 0,-3-9 4 15,3 9-2 1,0 0 0-16,0 0-22 0,0 0-7 16,0 0-11-1,0 13 9-15,0 7 2 0,0 5 14 16,-5 5 7-16,5 6-2 15,-3 3-6-15,0 2 2 16,1 3-11-16,-2 1-3 16,2 4 0-16,-2-4 2 15,3-1 1-15,1-3-3 16,0-5-1-16,0-2 4 16,0-1-3-16,0-4 1 15,0 0-1-15,0 1-1 0,0-4 2 16,4-1 1-1,-1-2-2-15,-2-4-1 0,1-6-1 16,-1-6 1 0,1-1 0-16,-2-5 0 0,0-1-2 15,3 0 2 1,-3 0 0-16,0 0 0 0,0 0 2 16,0 0-1-1,0 0 0-15,0 0-1 0,3 0 0 16,-3 0-2-16,5 0 2 0,1 0 4 15,2 0-2 1,4-4 0-16,3 3 2 0,3-2-4 16,6 1 0-1,3 0 0-15,1 1 1 0,2-2-1 16,0 1 1 0,-2 2 0-16,-1-2 3 0,0 0-4 15,1-1 2-15,-1 1-1 16,0-1 7-16,0 1-2 15,-2 0 1-15,2 0-4 16,0-2 5-16,3 0-2 16,1 1-4-16,2 2 0 15,1-2 3-15,-1-2 5 16,-2 3-10-16,1-4 4 16,-1 3-2-16,-1-3-1 15,-2 3-1-15,2 2 1 16,-4-3-1-16,-1 2 7 0,-3 2-7 15,-3 0-1 1,-5 0 1-16,0 0 0 0,-6 0 1 16,-2 0-1-1,-1 0 1-15,1 0 1 16,0 0-1-16,3 0-1 16,-2 0 0-16,-2 0 3 0,-2 0-2 15,0 0-2-15,-3 0 2 0,1 0 1 16,-1 0-2-1,0 0 4-15,0 0-4 0,0 0-1 16,0 0 0 0,0 0 1-16,2-2 3 0,-2 0 1 15,1-2 2 1,-1-2 19-16,0-2 3 0,0-3-8 16,0-2 9-1,0-4-12-15,0 0 2 0,0-3 7 16,0-2-11-16,0 0-15 15,0-3 1 1,0-2-1-16,0-2 0 0,0 0 2 16,0 3-2-16,0 1-4 15,0-1 4-15,0 5 2 16,0 2 2-16,-1 3-8 16,-4 3 6-16,-1 0-4 15,2 3 4-15,-1 1 2 16,2 1-2-16,0-1-2 15,-1 3 1-15,4-3 4 0,0 2-5 16,-3 1-1 0,3-3 0-16,-3 2 2 0,3-2-1 15,0-1 1 1,-2 1 2-16,1-5-3 0,-2 3 0 16,0-4 0-1,1-2 4-15,1-1-4 0,-2-3 0 16,1 3 0-1,-1 2 0-15,0 0 0 0,-1 1 1 16,0 5-1-16,2-2 0 0,-1 5-3 16,0 2 3-1,3 0 0-15,-3 0 2 16,3 1-2-16,-3 1-8 16,1-1 6-16,-1 2-5 0,0-2-2 15,-2 3 6-15,0-4 1 16,-1 1 0-1,-1 0 0-15,-5 3-9 0,3-2 10 16,-2 1-5-16,-2 2 0 16,1 0 3-16,0-1-6 15,-1 1 0-15,1 0 0 16,-5 0-1-16,1 0-3 16,-5 0 6-16,0 0-9 15,0 0 13-15,-3 0 3 16,4 0 0-16,3 0 0 0,1 0-2 15,2 0 2 1,1 0 0-16,4 0 1 0,-2 0 1 16,1 0-2-1,1 0-3-15,0 3-3 0,-4 0 6 16,2-2-11 0,-5 3 1-16,2 0 2 0,1-2 2 15,-2 1 5 1,1 0 0-16,1-2-2 0,1 2-1 15,-1-1 3-15,2 1-14 0,1-1 3 16,-2-2 11 0,6 0 1-16,0 0 3 0,3 0-2 15,0 0 3 1,-2 0-4-16,-2 0-3 0,1 0 1 16,0 0-9-1,-3 3 7-15,-1-2-2 0,-2 0 1 16,-3 3-4-16,0-2-5 15,-1 2 2-15,2-1 6 16,2-1 5-16,2 0 1 16,4-1 7-16,1 1-7 15,2-1-4-15,-1 1 2 16,-2 0 2-16,2-2 5 16,-4 0-5-16,-1 2-2 15,1 0 2-15,-5 0 1 0,3-2-1 16,-2 3 0-1,3-2 5-15,0 1-4 0,-1-2-1 16,2 1 0 0,-1 0-1-16,0-1 1 0,-3 2 0 15,3-2 1 1,0 2-1-16,-1-2 1 0,-1 0-1 16,2 2 0-1,1 0-1-15,-3-2 2 0,5 1-2 16,1-1 1-16,1 0-1 0,0 2 1 15,1-2 0 1,-2 1 1-16,4 1 0 0,-4-2-1 16,4 1 0-1,-2 1 0-15,-2-1 0 0,-2 0 2 16,4 1-2 0,-2-2 1-16,1 1 6 0,1 1 10 15,0-2-3 1,0 0 6-16,3 0-8 0,-2 0-3 15,2 0-8-15,0 0-2 16,0 0 1-16,0 0-26 16,0 1-85-16,0-1-226 15</inkml:trace>
  <inkml:trace contextRef="#ctx0" brushRef="#br1" timeOffset="-60728.22">7928 4170 461 0,'0'0'6'15,"0"0"-6"-15,0 0-46 0,0 0-94 16,0 0-80 0</inkml:trace>
  <inkml:trace contextRef="#ctx0" brushRef="#br1" timeOffset="-56188.34">16238 1305 18 0,'0'0'94'16,"0"0"-78"-16,0 0 26 15,0 0 17-15,0 0 4 0,0 0-8 16,0 0 13 0,0 0-11-16,0-2-9 15,-2 2-6-15,2 0-4 16,0 0-8-16,-1 0 3 16,1 0-1-16,-2-1-18 0,1-2-8 15,-2 0-3-15,0 1-3 16,0-1 3-16,1-1 2 15,1 0 14 1,-1-1-19-16,2 0 0 0,-1 1 2 16,1-4 0-16,0 3-4 15,0-2 0-15,0 2 1 16,0 0-4 0,0 0 2-16,0 3-6 0,7-1 8 15,2 1-2-15,2 1 3 0,1 1 0 16,0 0-2-1,-1 0 0-15,-1 0 1 0,0 1 0 16,0 6 1 0,1 3-7-16,-2 4-3 15,-3 2-1-15,0 5 4 16,-5 1 7-16,-1 3 0 0,0 0 5 16,0 0-4-1,-7 2 0-15,-2-4 4 0,1-3-5 16,-1-4 0-16,-2-3 2 0,-2 0-1 15,-3-3 1 1,1-3-1 0,-3-1-1-16,2-1-3 0,-2-4 3 15,-1-1-2-15,2 0 2 16,-2 0 2-16,4 0 0 16,0-2-1-16,5-5 0 15,2 0 5-15,3-2 4 16,4 3-10-16,-2-2 0 0,3 0 5 15,0 0-4-15,0 0-2 16,0 1-3 0,0 2 1-16,0-2 0 0,6-2 1 15,3 0 1 1,0 1 0-16,4 2 1 0,1 3-1 16,-1 2 0-16,2 1 1 15,-1 0 0-15,1 0-3 16,0 4 3-16,-1 9-2 0,2 3-7 15,-2 2 6 1,0-1 6-16,0-2-1 0,-1 1-2 16,1-3 0-1,-2 1-6-15,1-2-5 0,-2-2 0 16,0-2-7 0,-2 0-24-16,1-3-5 0,-1 1-4 15,0-2-47-15,0-4-151 16</inkml:trace>
  <inkml:trace contextRef="#ctx0" brushRef="#br1" timeOffset="-55688.17">16577 1364 452 0,'0'0'41'0,"0"0"-3"15,0 0 6-15,0 0-24 16,0 0-8-16,0 0 6 16,0 0 17-1,-5-8-17-15,-1 8-17 0,-5 11 7 16,0 8-5 0,-1 3 3-16,0 5-3 0,4 0-1 15,2-1 0-15,5-6-1 0,1-1-1 16,0-2 0-1,0-4 0-15,4-3-2 0,6-1-7 16,3-5 2 0,-3 0 6-16,5 0 1 0,-1-4 2 15,0 0 1 1,1 0 2-16,-1 0-4 0,1-9 3 16,-5-3 5-1,0 0-7-15,-4-1 10 0,-1-5 1 16,-3-1 6-1,-2-3-9-15,0-5 3 0,0-2-10 16,-2 3 3-16,-6 3-8 0,-2 5 3 16,1 4-2-1,2 6 1-15,-1-1-1 16,1 3-7-16,-1 2 4 16,1 1-35-16,-2 3-24 15,-6 0-21-15,1 0-52 0,-2 0-129 16</inkml:trace>
  <inkml:trace contextRef="#ctx0" brushRef="#br1" timeOffset="-53558.11">16120 1138 134 0,'0'0'109'16,"0"0"-9"-16,0 0-45 0,0 0-13 15,0 0-24 1,0 0 10-16,-1-22-14 0,-1 22-14 16,2 0 0-1,0 0-5-15,0 0 5 16,0 5 0-16,-1 6 8 0,-1 1 1 15,1 4 3 1,-4 5-1-16,4 5-2 0,-2 3 0 16,1 5 5-1,0 3 2-15,2 2 3 0,0 2-14 16,0 3-3-16,-1-1 3 16,-1 0-4-16,1-3 0 15,-1-7 0-15,1 0-1 0,-2-5 0 16,2-3-1-1,1-2 2-15,0-5 0 16,0-2-1-16,0-5 0 16,0-6 2-16,0-1-2 0,0-2 0 15,0-2-9 1,0 0 5-16,0 0-7 0,0 0 11 16,0 0 7-1,0 0-4-15,0 0-2 0,0 0-1 16,0 0 0-16,4 0 3 15,5 0 1-15,3 0-3 16,3 0 0-16,0-2-1 16,3 1 1-16,-2 0-1 15,2-1 4-15,0 1-4 16,3-1 1-16,3 0-2 16,4-1 2-16,5-1 0 15,3-1-1-15,0 0 6 0,0 1 1 16,-1 0-4-1,-4 1 2-15,-3 0 7 0,0 0-3 16,-1 1 3 0,-4 0-11-16,4-2 8 0,-2-2-8 15,2 4-1 1,2-3-1-16,-2-1 1 0,3 2 3 16,-4 0-3-16,0 2 2 15,-1-1-2-15,-4 0 0 16,-2 2 3-16,-1-2-2 0,-4 3-1 15,0-4 1 1,0 3 2-16,-1 0-3 0,-2-3 0 16,-2 4 0-1,-3-1 1-15,0-2-2 0,-6 3 3 16,0 0 0 0,0 0 2-16,0 0 20 0,0 0 8 15,0 0-13-15,0-1-11 0,0 1-4 16,0 0 5-1,0 0 4-15,0-2 12 16,0-2 4-16,0-3-20 16,1-2-3-16,-1-4 4 15,0-1 5-15,0-5 1 16,0 0-7-16,0-5 1 0,0-2-7 16,0-2 0-1,0-7-1-15,0-2 0 0,0-1-2 16,0-2 0-16,0 2 2 15,0 0-2 1,-1 0 0-16,1 2-2 0,-3 4 2 16,0 5-2-16,2 6 2 15,-3 7 0-15,3 4 0 16,-1 2-1-16,1 6 0 16,-1-1-1-16,1 2-1 15,-1 1 3-15,1 0-8 0,-2 0-5 16,1 0 13-1,-1 0 0-15,0-1-2 0,-4 0-4 16,1 1 5 0,0 0 0-16,-2 0-2 0,1-2-2 15,0 2 2 1,-2 0-10-16,-2 0 4 0,1 0 8 16,-1 0-9-1,-2 0-1-15,1 0-5 0,0 0 11 16,-4 0-4-16,2 0 7 15,-1 3 2-15,2-1 0 16,-2 1 0-16,0-1 0 0,-3 2-4 16,5-2 3-1,-4 2-17-15,4-2 9 16,-2 0-5-16,3-1 2 16,1 1-11-16,1-2 12 15,4 0 8-15,0 0 3 16,0 0 2-16,-1 0-2 0,1 0-2 15,0 1 2-15,0-1 2 16,-2 0-1 0,0 2-2-16,-1-1 1 0,1 1 0 15,-1-1-2 1,2 0 5-16,2 1-1 0,-1-1-2 16,0 1-1-1,0-2 1-15,-1 0 2 0,-1 1-2 16,-2 0-1-16,-2 1 1 0,0-1 3 15,-3 1-3 1,3-2-1-16,-1 3 1 0,1-1 0 16,1-1 0-1,2 2-1-15,-1-1 3 0,4-2-4 16,0 1 4 0,0 0-2-16,1-1 0 0,-3 2 0 15,2-2 0-15,-2 0 2 16,1 1-2-16,-4-1 0 15,2 0-2-15,-1 0 1 16,-2 0 1-16,2 2 0 16,-1-1 0-16,1 0 0 15,1 1 0-15,1-2 1 16,1 2 1-16,1-2-2 0,0 0 0 16,1 1 0-1,1-1 1-15,1 0 0 0,-3 0-2 16,2 0 2-16,-1 0-1 15,1 0 1 1,1 0-1-16,-2 0-3 0,-1 1 3 16,-1-1 0-1,-2 2-3-15,-2 0 1 0,0 0-15 16,-2-1 2 0,4 2 9-16,1-3 1 0,0 1 5 15,4-1-1-15,-1 1-1 0,0-1-4 16,2 2 3-1,-1-2 1-15,3 0 1 0,-2 2-2 16,0-2 2 0,0 0-1-16,0 1 2 0,1-1 0 15,-1 0 2 1,2 0-1-16,-2 0-1 0,0 0-1 16,-4 1-1-1,-1 2-15-15,-3 3-72 0,0-2-66 16,0 1-248-1</inkml:trace>
  <inkml:trace contextRef="#ctx0" brushRef="#br1" timeOffset="-26768.23">26770 4107 53 0,'0'0'92'0,"0"0"33"15,0 0-24-15,0 0-27 16,0 0-19-16,0 0-24 0,0 0-6 15,0 2-4 1,-2-7-4-16,-1-1-5 0,2 1-2 16,-1-1 5-1,-1-2 4-15,1 0-6 0,1 2 3 16,-1 0 0 0,1 0 8-16,1 1-3 0,-2 2 0 15,2 2 2-15,0 1-14 0,0 0-9 16,-1 0-10-1,-1 0 3-15,0 9-4 16,-4 11 2-16,-3 8 8 16,-2 5 2-16,-2 3-2 15,-1 1 2-15,1-4 3 16,4 0-3-16,0-5-1 16,4-8-3-16,0-3 3 0,2-7-1 15,3-6-3 1,0-2-13-16,0-2-8 0,0 0-6 15,0 0-17 1,0 0-44-16,0 0-48 0,0-6-186 16</inkml:trace>
  <inkml:trace contextRef="#ctx0" brushRef="#br1" timeOffset="-26238.47">26980 4109 293 0,'0'0'9'16,"0"0"35"-16,0 0-18 0,0 0-26 16,0 0 5-1,-85-14-4-15,64 14 0 0,3 0-1 16,6 7-2-16,3 1 1 15,8 2-1-15,1 0-6 16,0 1 0-16,0 1-3 16,3-2 11-16,8 0-4 15,3 3 4-15,4 0 9 16,4 3 13-16,-1 1 7 16,0-1-15-16,-4 2 5 15,-1-2-7-15,-4-3-11 0,-2 1-1 16,-2-2-3-16,-2-1 3 15,-3-1-3-15,0 0 1 16,-3-2 2 0,0-1 0-16,0-1 5 0,0-1-4 15,-9 1 7 1,-11-1-2-16,-1-2-1 0,-4 0-3 16,-3-3-1-16,2 0-1 15,4 0 1-15,5-1 10 16,4-8-7-16,6 2 2 0,1 0-6 15,3 0-8 1,3 3 4-16,0-2-8 0,0 3-29 16,0-2 5-1,1-2-41-15,7-1-30 0,2-4-85 16</inkml:trace>
  <inkml:trace contextRef="#ctx0" brushRef="#br1" timeOffset="-25948.07">26986 4101 141 0,'0'0'221'0,"0"0"-179"16,0 0 30-1,0 0-26-15,0 0-29 0,0 0-5 16,21-24-4-16,-8 18-8 15,5 0-1 1,4 1 1-16,3-1 2 0,3 2-2 16,2-2-1-1,1 3 1-15,-4 0-1 0,-5 3-2 16,-1-3-7-16,-8 3-33 16,0 0-14-16,-3 0-5 15,-7 0-22-15,-3 0-78 0</inkml:trace>
  <inkml:trace contextRef="#ctx0" brushRef="#br1" timeOffset="-23766.53">26634 3926 135 0,'0'0'33'0,"0"0"53"15,0 0-14 1,0 0-23-16,0 0-14 0,0 0-6 16,0-5-1-1,0 5-7-15,0 0 3 0,0 0-14 16,0 0-7-16,-2 0-3 0,-2 11-5 15,-7 6 3 1,-1 5 2-16,-1 5 0 0,1 1 3 16,0 0 0-1,0 2 9-15,0-2-3 0,-1-3-1 16,2-2-5 0,-1 1-1-16,1-1 2 0,-1 4 3 15,1 0-3-15,-1 5 5 0,2 1-3 16,1 2-4-1,-2-1-2-15,4 2 0 16,-1-4 0-16,1-3-1 16,0 0 1-16,1-5 0 15,1-3-1-15,2-3 0 16,0-4 1-16,1-3 0 0,2-4-1 16,0-5 1-1,0-2 0-15,0 0-6 0,0 0 3 16,0 0 2-16,0 0 1 15,0 0-4 1,0 0 4-16,10 0 2 0,0 0 0 16,5 0 5-1,0 4-4-15,6-3-2 0,1 5 5 16,3-1-6 0,-1-1 1-16,3 0 0 0,2 1 0 15,-1 1-1-15,0-2 1 16,-1-2 2-16,0 0-1 15,1 0 4-15,0 0 1 0,5-1 1 16,5-1-1 0,4 0 7-16,4 0-12 0,-1 0 3 15,-2 0-3 1,-5 1-2-16,-3 4 0 0,-2-2 2 16,-2 1-4-1,-3-1 2-15,2-1 0 0,0-1 3 16,-2-1-3-16,-1 0 1 15,-1 0-1-15,1 0 0 16,-2 0 0-16,3 0 3 0,2 0-3 16,3 0-1-1,-2 0 1-15,1 0 0 16,-7-1 1-16,-4-4-2 16,-8 2 1-16,-2 3 0 15,-1-3 6-15,-4-1-2 0,0 1-3 16,-1 0-1-1,-1-1 5-15,2-2 1 0,-2 1 10 16,1-2 1 0,-2 0 8-16,1 0-1 0,-1-2-11 15,2 0 4 1,1-2-7-16,-3-1-3 0,1 0 2 16,-1-2-1-16,0-1 11 15,0-3-3-15,0-3-3 16,-1-3 3-16,1-5-16 15,-2 1 2-15,3-3 8 16,-2-2-6-16,2 0 2 0,1-2-2 16,0 3-4-1,-1 1 0-15,-1 4 0 0,2 0 1 16,0 1-1 0,-2 0 2-16,2 3-2 0,-1-1 0 15,1 2 2-15,-1 2-2 16,0 3-1-16,0 3 1 15,-3 2 0-15,1 4 0 16,-2-1 0-16,0 3-3 16,0 2-6-16,0 0 8 15,0 0 1-15,0 0 2 16,0-3 1-16,0 2-3 16,-3-2 0-16,-3 1 0 15,1 1-1-15,-1 0 0 0,-1 3-1 16,-1-1 2-16,-3-1-2 15,-3 2-3 1,-5-1 1-16,0 2-4 0,-1 1 2 16,-1-1 5-1,4 1-1-15,3 0 1 0,0 0-1 16,-1 0 2 0,0 0-5-16,-2 0-5 0,-4 0-2 15,0 0-1-15,-3 0 10 0,-3 0-1 16,2 0 4-1,1 0 0-15,-2 0-1 0,4 0-2 16,1 0 3 0,2 0 0-16,1 0 1 0,3 0-2 15,2 0 0 1,2 0-4-16,2 0 2 0,-3 0-1 16,0 0 1-1,-4 0 0-15,-1 0-8 0,1 0 7 16,-2 0 0-16,-1 0 4 15,-2 0-2-15,1 0 2 16,3 0-3-16,0 0 3 16,2 0-3-16,3 0 2 15,0 0 1-15,5 0 0 0,-1 0 0 16,2 0-4 0,-2 0 4-16,-1 0-3 15,-2 1-2-15,-2 0 5 16,-1 4-3-16,-1-2 2 15,-1-2-5-15,0 3 4 0,2-1 2 16,1 0 0 0,4 0-3-16,1-3 2 0,4 1 1 15,-1-1 0 1,-1 0 2-16,3 0-2 0,-1 0 0 16,-2 0-1-16,-2 1 1 15,-3-1 0-15,0 1 0 16,-1 2 0-16,-3 0 0 0,2 0 1 15,-1-2-2 1,-1 1-2-16,2 0 3 0,1 1 0 16,0 2 2-1,0-3-2-15,3 2 0 0,-1-2 0 16,1 2-2 0,3-2 2-16,0 0 0 0,0 2 0 15,-3-4 3 1,0 2-4-16,0 1 2 0,-6 0-1 15,3 2 2-15,-4-3-2 16,1 0 2-16,-3 1-5 16,3-2 3-16,2-1 0 15,2 3 0-15,5-3 3 16,3 0-2-16,2 1-1 16,-1-1 0-16,1 0 0 15,1 0 2-15,0 0-1 16,0 2-1-16,0-2-5 0,-6 5-42 15,0 4-104 1,-3 0 38-16,-2 0-182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18:23:32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7618 3823 293 0,'0'0'56'15,"0"0"-36"-15,0 0 65 16,0 0-52-16,0 0 6 16,0 0-9-16,0 0 7 0,-11-7-13 15,8 4 2 1,0 0-4-16,1 0-3 0,-1 0 4 15,2-1-5-15,-1 0-6 16,2-2-3-16,-2 0 0 16,0-2-6-16,2-1-3 15,0 2-5-15,0 0-3 16,0 0 7-16,0 2 2 16,0 1-2-16,0 1-4 15,2 1 3-15,3 2-3 16,3 0 3-16,4 0-2 15,1 2-7-15,-1 10 10 16,-1 6-1-16,-1 4-2 0,-5 2-1 16,-2 3 1-1,-2-1 2-15,-1-1 2 0,0-1-1 16,0-2 2 0,-6-1-1-16,-7-3 5 0,-1 1-1 15,2-4-3 1,-4-1 2-16,4-3 2 0,-3-2-1 15,2-2-2-15,-2-4 1 0,3-1 3 16,0-2-6 0,2 0 3-16,-1 0 0 0,5-5-2 15,-1-1 1 1,-1-1 4-16,1 0-4 0,-1 2-4 16,1-2-2-1,1 1 1-15,4-1-3 0,-1 2-1 16,2-1 4-1,1 0-1-15,0 2-3 0,0-2 0 16,0 1 5-16,0 1 2 16,0 0-6-16,6 2 5 15,0 0-1-15,7 2 1 16,-1 0 2-16,3 0-4 16,0 0 1-16,0 6-1 0,-2 5 3 15,2 4 2 1,-3 0-1-16,0 2 6 15,3-2-7-15,-3 2 0 0,1-1 4 16,-1 1-4 0,-1-1 0-16,2 0-2 0,-4-2 1 15,0-2 2 1,0-1-2-16,-3-2-25 0,2-4-17 16,-1-3-32-1,3-2-95-15</inkml:trace>
  <inkml:trace contextRef="#ctx0" brushRef="#br0" timeOffset="579.98">7920 3932 320 0,'0'0'20'16,"0"0"41"-16,0 0-17 0,0 0-3 16,0 0 9-16,0 0-7 15,-34-42-9-15,26 37 1 16,2 0-13-16,-1 1-7 16,1 1-15-16,0 1 15 15,2 2-11-15,-4 0 0 0,4 0-1 16,-4 0-3-1,1 13-1-15,-4 5 0 16,1 1 1-16,4 3 0 0,0 2 0 16,3 1-1-1,3 1 1-15,0 0 0 0,0-3-2 16,0-3 0 0,12-4 2-16,4-2-4 0,1-5 0 15,4-3 3 1,1-6-14-16,1 0 13 0,3 0 2 15,0-11 11-15,-1-1-3 0,0-4 21 16,-8 0-9 0,-1 0-4-16,-7-1 2 0,-3-1 0 15,-6-2 6 1,0-1-12-16,0 1-4 0,-9 1-8 16,-7 2-3-1,2 2 3-15,-3 4 0 0,0 0-1 16,-2 4-2-1,1 0 1-15,-5 0 2 16,0 7-23-16,-1 0-22 0,1 0-16 16,-1 7-44-16,-1 5-75 15</inkml:trace>
  <inkml:trace contextRef="#ctx0" brushRef="#br0" timeOffset="13789.66">8850 3639 280 0,'0'0'14'0,"0"0"-2"0,0 0 71 16,0 0-26-16,0 0-16 15,0 0 1-15,0 0 16 16,0-30-14-16,0 30 13 0,0 0-28 16,0 0-5-1,0 0-2-15,0 0-22 16,0 0-17-16,0 10 5 16,0 13 12-16,-11 11 2 0,-1 3 6 15,-2-1-8 1,-2-1 0-16,0-5 6 0,-2-2-4 15,3-4-4-15,0-2-1 0,2-7-6 16,1-2 4 0,0-5-11-16,2 0-9 0,-1-6 18 15,-4 1 7 1,0-2 15-16,-1-1-4 0,2 0-4 16,1 0-7-1,4-6 0-15,2-3-1 0,-1-1-2 16,1 0 1-1,4-1-7-15,0 3 1 0,3-1 1 16,0 0-2-16,0 3 8 16,0-1-21-16,0 0 12 15,6 0 10-15,7 0 2 16,-1 3-2-16,1 2 0 16,1 2 0-16,0 0-2 15,2 0 4-15,-1 3-2 16,1 7 0-16,2 2 0 15,-6 2 1-15,3 1 1 16,-2 3 3-16,1 1-5 16,-1 1 2-16,-1-2 2 0,1 0-4 15,-2 0 1 1,0-3 0-16,0-3 0 0,-3 0-2 16,-1-2 0-1,-2-2-6-15,1 1-10 0,3-2-27 16,-2-1-5-16,1-5-75 15,-1-1-200-15</inkml:trace>
  <inkml:trace contextRef="#ctx0" brushRef="#br0" timeOffset="14119.98">9047 3935 334 0,'0'0'79'0,"0"0"-34"15,0 0 29-15,0 0-64 16,0 0-7-16,0 0-3 15,12 4 27-15,-2 0-6 16,5 1 3-16,3-2-11 16,-2-1-6-16,-1 2-2 15,2-2-5-15,-7 2-1 0,-1-2 1 16,-6 4-34 0,-3 1-35-16,0 1-62 0,-12 1-144 15</inkml:trace>
  <inkml:trace contextRef="#ctx0" brushRef="#br0" timeOffset="14309.8">9057 4064 204 0,'0'0'13'0,"0"0"24"16,0 0 42-16,0 0-38 0,0 0 30 16,0 0-5-1,30 3-18-15,-11-3-1 0,1 0-24 16,1 0-13-1,-1 0 1-15,0-2-11 0,1 0-1 16,-6-1-44-16,6-2-71 16,-5-2-192-16</inkml:trace>
  <inkml:trace contextRef="#ctx0" brushRef="#br0" timeOffset="14639.48">9297 3823 460 0,'0'0'0'0,"0"0"-24"0,0 0 24 16,0 0 10 0,0 0 23-16,0 0 8 0,45 18-9 15,-24-14-19-15,3-3 1 0,-3 1-3 16,6-1-7 0,-3-1-3-16,-1 0-1 0,-2 0-29 15,-1 0-79 1,-6 0-261-16</inkml:trace>
  <inkml:trace contextRef="#ctx0" brushRef="#br0" timeOffset="15329.71">9973 3762 500 0,'0'0'2'16,"0"0"37"-16,0 0-34 0,0 0-5 16,0 0 0-1,0 0 23-15,-16 38 9 0,7-21-27 16,0 4 16 0,-3-2-14-16,0-3-4 15,3 0-3-15,-4-5-3 16,1 1 3-16,-3-3-2 0,1-1 2 15,-3-2 5-15,0-2 4 0,-4-1 0 16,3-3-6 0,-1 0-3-16,3 0 2 0,5 0 3 15,3-5-1 1,7-3-4-16,-1 3-7 0,2-1 2 16,0 1-1-1,0-1 3-15,0 1 3 0,5-1 5 16,6 2 2-1,2 1-5-15,2 3 2 0,1 0-4 16,2 0 0 0,0 0 4-16,-1 7-4 0,0 3 0 15,-3 0-3-15,4 1 1 16,-5 0 4-16,2 4 2 16,-1-5-4-16,0 3 1 15,1-3-2-15,2-4 1 16,-2 0 0-16,1-6 1 15,1 0 1-15,-1 0 4 0,-3 0-2 16,1-6-1 0,-4-5 3-16,-2-3 4 0,-1 0 6 15,-4 0 4 1,-3 1-1-16,0-1 2 0,0 0-7 16,-7 5-4-1,-4-1-10-15,-1 2-1 0,-3 2-1 16,0 0-3-1,-4 4 1-15,0 0-6 0,-1 2-11 16,-1 0-8-16,-1 0-27 0,1 4-39 16,-3 6-57-1,0 0-232-15</inkml:trace>
  <inkml:trace contextRef="#ctx0" brushRef="#br0" timeOffset="16089.89">8872 4374 126 0,'0'0'99'0,"0"0"-26"15,0 0 68-15,0 0-84 0,0 0-9 16,0 0-9 0,-22-7-13-16,22 7-26 0,-3 1 4 15,-2 17-3 1,1 7 7-16,-1 7 4 0,1 3-3 16,-1 0-3-1,1 0-6-15,3-3 4 0,1-3-1 16,0-4-2-1,0-2 1-15,0-2-2 0,0-3 0 16,0-4 0-16,0-2 0 16,0-6-4-16,0-2-38 15,0-4-29-15,0 0-77 0,0-8-13 16</inkml:trace>
  <inkml:trace contextRef="#ctx0" brushRef="#br0" timeOffset="16730">8841 4411 11 0,'0'0'291'16,"0"0"-276"-16,0 0 76 15,0 0-17-15,9-73-47 16,-2 61-1-16,1 2 4 15,1 3-21-15,1-1 2 16,5 3-1-16,-1 2 1 0,3 3-6 16,1 0-2-1,0 0-3-15,-2 10-1 0,-5 6-1 16,0 1-1 0,-6 1 1-16,-3 1 2 0,-2-1 1 15,0-2-1 1,-10-2-3-16,-6-1 1 0,2-2 2 15,-3-3 5 1,2-2 15-16,3-4-19 0,3 0 3 16,4-2-1-16,2 0 5 0,3 0-8 15,0 0 6 1,0 0-6-16,0 0-11 0,0 0-5 16,7 0-5-1,5 0 21-15,7 0 2 0,-1 0 11 16,3 0-7-1,-3 4 0-15,-5 5-6 0,-2-1-5 16,-8 4 0 0,0-1-2-16,-3 2 4 0,0 1 1 15,-3 0 0-15,-11-2-1 16,-3 1 2-16,-2-2 1 16,-1-5 1-16,-3-2 8 15,4-1-9-15,1-3 8 16,6 0-6-16,2 0 1 15,2 0 5-15,4 0-8 16,1 0 1-16,3-1-2 16,0-3-2-16,0 2-12 0,0-2-25 15,0 2-40 1,3-2-94-16,7-2-134 0</inkml:trace>
  <inkml:trace contextRef="#ctx0" brushRef="#br0" timeOffset="16989.93">9229 4528 452 0,'0'0'10'16,"0"0"-2"-16,0 0 36 0,0 0-23 15,0 0 9-15,0 0-3 16,62 0-10-16,-42-3-9 16,4 1 0-16,-2 2-8 15,-2 0 0-15,-4 0-5 16,-7 0-16-16,-9 2-33 16,0 11-129-16,-5 2-51 15</inkml:trace>
  <inkml:trace contextRef="#ctx0" brushRef="#br0" timeOffset="17179.93">9236 4667 135 0,'0'0'50'0,"0"0"47"0,0 0-16 16,0 0-47 0,0 0 31-16,0 0-2 0,60 6-6 15,-30-6-21 1,1-3-8-16,0-1-12 0,-2-1-14 15,-6 3-2-15,-3 2-70 0,2-6-63 16,-1 0-189 0</inkml:trace>
  <inkml:trace contextRef="#ctx0" brushRef="#br0" timeOffset="17969.96">9887 4448 327 0,'0'0'10'16,"0"0"11"0,0 0 40-16,0 0-31 0,0 0-6 15,0 0-1 1,-21-47 3-16,19 40-1 0,2-1-12 16,0 4-3-1,0 0 3-15,0 2-13 0,2-1-3 16,13 0 3-1,0 1 0-15,1 2 2 0,5 0-1 16,-3 0 2-16,-2 2-3 16,-2 7 0-16,-5 0-1 15,-1 4-2-15,-3 1 2 0,-5 2 2 16,0 1 3 0,0 3 4-16,0 0-6 0,-6 2 3 15,-9-4-4 1,2-1 0-16,-5-2 2 0,1-3-2 15,-2-2 1-15,3-6 4 16,2 2-4-16,-2-6-1 16,5 2 8-16,1-2-6 15,-2 0 1-15,3 0-1 16,0 0-2-16,4-4 0 16,-2-4-1-16,4-1-16 15,2-1 11-15,1 1-4 16,0 3 0-16,0-1 1 0,0 1 3 15,1 2 4 1,8 0 2-16,-3 0 2 0,6 4-1 16,0 0 0-1,1 0-1-15,1 0 0 0,2 0-1 16,-1 9 0 0,0 1 1-16,-3 2-2 0,1 3 0 15,-4-2 1 1,-1-1 2-16,4 3-2 0,-3-2 4 15,-2 0-1-15,3 0-3 0,-2-2-1 16,1-3-19 0,2-2-22-16,0-4-65 0,0-2-196 15</inkml:trace>
  <inkml:trace contextRef="#ctx0" brushRef="#br0" timeOffset="18399.9">10208 4452 381 0,'0'0'8'16,"0"0"66"-16,0 0-31 15,0 0-25-15,0 0 5 16,0 0-11-16,-36 45 2 15,31-22 3-15,1 0-6 16,1 1-4-16,1-1-4 16,2-3-1-16,0-2-1 0,0-4-2 15,0-1-1 1,11-7-1-16,2-1-2 0,-1-4 4 16,7-1-4-1,-1 0 5-15,3-8 6 16,-3-9 0-16,0 1 12 15,-3-4-14-15,-5 0 6 0,-4-3 14 16,-3 3-10-16,-3 2 0 0,0 3 0 16,-1 3 1-1,-10 2-13-15,-5 0 5 0,-1 5-5 16,-3 2-2 0,-4 1-2-16,-1 2-22 0,-3 0 7 15,0 4-23 1,0 6-82-16,4-4-188 0</inkml:trace>
  <inkml:trace contextRef="#ctx0" brushRef="#br0" timeOffset="30299.95">14373 18004 162 0,'0'0'86'16,"0"0"9"-16,0 0-3 0,0 0-31 15,0 0-35-15,0 0-1 16,0 0 2-16,0 0 0 16,0-28 13-1,0 26-6-15,0 0 3 0,0 0-3 16,-2 0-8-16,2 2-11 16,0 0-7-16,0 0-8 15,0 0-6-15,-1 0-7 16,-5 13 6-16,0 11 7 15,-3 6 22-15,-2 5-15 16,-2-1-5-16,3-1 6 0,-2-1-8 16,3-5 1-1,-2-7 0-15,5-3-2 0,-2-5-4 16,2-2 4 0,1-6-6-16,2-2 14 0,3-1-6 15,0-1 9 1,0 0 6-16,-2-1-15 0,-1-9-1 15,2 4 0-15,1-1 5 0,0 5-1 16,0 2-4 0,0 0-1-16,0-3-14 0,11 1 13 15,5 1 0 1,3 1 2-16,5-1 0 0,3 1 0 16,1-2 0-1,-1 2 0-15,-3-1-1 16,-1 1 3-16,-4-3-2 0,-6 0 0 0,1 0 4 15,-5-2-4 1,-3 1 1-16,0 2 18 16,1-4-4-1,-3 2-1-15,-1 0-8 0,-1-1 3 16,1 1-2-16,-1-2-6 16,-2 2 3-16,0 0-4 15,0 0 0-15,0 2 0 16,0 2-4-16,0 0-9 15,0 0 4-15,-7 17 7 0,-4 9 2 16,2 1 7 0,-2 5-7-16,4-2 0 0,1-1-1 15,3-2 1 1,3-4 0-16,0-5 0 0,0-4-11 16,0 0 6-1,0-7-27-15,0-1-6 0,9 1-14 16,1-3-18-1,2-4-6-15,3 0-21 0,0 0-178 16</inkml:trace>
  <inkml:trace contextRef="#ctx0" brushRef="#br0" timeOffset="30719.78">14770 18151 423 0,'0'0'40'0,"0"0"37"16,0 0 12-16,0 0-18 16,0 0-27-16,0 0-21 15,-39-31-11-15,29 31 1 16,-3 13-12-16,0 8 0 16,1 2 9-16,2 6-9 15,5-6 6-15,4 3-7 16,1-2-6-16,0-4 3 15,0-3-2-15,9-2 5 16,1-8-1-16,4-1 1 0,5-6 6 16,2 0-6-1,-2-2 0-15,4-16 9 0,-4 0-2 16,-5-2-1 0,-4-4 2-16,-1 1-3 0,-6 0 4 15,-3 0 8 1,0 3-7-16,0 1 5 0,-6 4-14 15,-7 0-1-15,-3 3 0 0,0 6-4 32,0 1 2-32,-4 4-22 0,1 1-18 0,1 0-57 15,2 10-25 1,4 4-160-16</inkml:trace>
  <inkml:trace contextRef="#ctx0" brushRef="#br0" timeOffset="31852.26">17531 17959 266 0,'0'0'49'0,"0"0"23"0,0 0 14 16,0 0-39-16,0 0-15 16,0 0-11-16,0 0 5 15,0-24 0-15,0 24-3 16,0 0 1-16,0 0 0 16,0 0 2-16,0 0-8 0,0 0 2 15,0 0-8 1,0 0-12-16,0 0-4 15,0 0 3-15,-6 13 1 0,-3 7 16 16,-2 6-3 0,2 0 0-16,-1 1-4 0,3-1-1 15,-2 1 3 1,5-3-2-16,-2 1-9 0,3-4 0 16,1 2-2-1,1 0 0-15,1-6 2 0,0-3 1 16,0-5-1-1,0 0-6-15,0-1 2 0,0-2-10 16,0 0-11-16,0-5-17 0,0 2 0 16,0-3-8-1,1 0-27-15,7 0-39 0,1 0-200 16</inkml:trace>
  <inkml:trace contextRef="#ctx0" brushRef="#br0" timeOffset="32499.85">17762 18037 224 0,'0'0'25'16,"0"0"18"-16,0 0 47 0,0 0-39 16,0 0-16-1,0 0-12-15,-17-33-5 0,14 33-8 16,-3 0 3 0,-3 0 6-16,-2 0 9 0,-1 11-13 15,-1 4 18 1,0 0-5-16,-1 3-11 0,1-1-7 15,4 3-2-15,1 0 3 0,4-1-11 16,4 3-6 0,0 0 4-16,0 1 1 0,0-3 1 15,9-4-3 1,0-3 1-16,3-1 1 0,1-3 1 16,-1-4 3-1,4-1 7-15,-1-4-5 0,2 0-1 16,-4 0-1-1,3 0 0-15,-2-10 4 0,-1-4-2 16,-4-2 16-16,-1-2-1 16,-3-3 4-16,-1 1-9 15,-4-1 0-15,0-2-1 16,0 2-6-16,0 0 13 16,0 2-10-16,-8 1-11 15,-2 2 0-15,-1 0 3 16,0 0-2-16,-2 5-1 15,2 1-11-15,-1 3 5 0,-2 1 1 16,1 2-10 0,-1 1-22-16,0 1 8 0,2 0-13 15,-3 2 17 1,3 0-35-16,1 0-14 0,-1 0 0 16,2 0-67-1,-2 2-174-15</inkml:trace>
  <inkml:trace contextRef="#ctx0" brushRef="#br0" timeOffset="34899.82">19440 17929 346 0,'0'0'4'15,"0"0"-4"-15,0 0 70 0,0 0-48 16,0 0-1 0,0 0-2-16,-41-14-3 0,40 14-1 15,1 0 6 1,-2-3 7-16,1-1 2 0,-1-2-22 16,-1-1 2-1,-2-1 4-15,2 1 0 0,0-3 6 16,1 2-8-1,2 2-9-15,0 2 5 0,0 1-1 16,0 3 2-16,0 0-9 16,0 0-12-16,12 0 12 15,3 0 7-15,5 0-7 16,0 0-5-16,2 5 5 16,1 0 0-16,-4-2 0 15,2 1 3-15,-3-2-3 16,-5 0 2-16,-3 0-2 15,-5-2 1-15,-3 0 0 0,-2 0 4 16,0 0 10 0,0-2 15-16,0-6-21 0,0 5 9 15,0-2-8 1,0 1-3-16,0 4-7 0,0 0-2 16,0 0-1-1,0 0-17-15,0 6 5 0,-6 12 15 16,0 6 8-1,-2 3-8-15,5-3-1 0,0 3 1 16,2-3 0-16,1 0 2 16,0-3-2-16,0-2 0 15,0-2 0-15,0-2 3 0,0-1-3 16,0-4-14 0,0 0 1-16,0-3-3 0,0-1-20 15,0 0-24 1,0-3-7-16,3-3-86 0,4 0-85 15</inkml:trace>
  <inkml:trace contextRef="#ctx0" brushRef="#br0" timeOffset="35322.67">19784 17935 63 0,'0'0'429'0,"0"0"-382"16,0 0 18-16,0 0 4 16,0 0-69-1,0 0 0-15,0 0 8 0,-45 10-7 16,31 9 2 0,5 4 0-16,1 1-3 0,4 0 0 15,0-3-1 1,4-4-2-16,0 0-2 0,0-7 3 15,11 1 2-15,1-5 1 0,7-3 0 16,4-3 5 0,2 0 1-16,-2 0-2 0,-1-14 1 15,-4 0 3 1,-5-5 3-16,-4-3 10 0,-2-2 5 16,-7-2-12-1,0 1-5-15,-5 4-7 0,-12 3 5 16,-5 6-3-1,-2 4-3-15,-4 3 1 0,-1 4-2 16,2 1-1-16,2 0-47 16,4 7-52-16,9 1-50 15</inkml:trace>
  <inkml:trace contextRef="#ctx0" brushRef="#br0" timeOffset="37239.96">21718 17958 134 0,'0'0'91'16,"0"0"2"-16,0 0 8 16,0 0-70-16,0 0-9 15,0 0 4 1,0-16-12-16,0 13-8 16,0 1 1-16,0 0 17 15,0 2-3-15,0-4 1 0,0 2-7 16,0 2 3-1,0-3 2-15,0 3 10 0,0 0-12 16,0 0 4 0,0 0-1-16,0 0-13 0,0 0-8 15,0 0 0-15,0 0-7 0,0 9-9 16,0 11 16 0,-2 2 9-16,-4 6 0 0,0 1-8 15,2-1 1 1,0-3 3-16,1-2-5 0,0-3 1 15,3-3-1-15,-2-2 0 16,2-1-2-16,0-4-2 16,0-3-4-16,0-1-11 15,0 1-21-15,0-1-1 16,0-1-8-16,5 0-11 16,0-5-64-16,1 0-208 15</inkml:trace>
  <inkml:trace contextRef="#ctx0" brushRef="#br0" timeOffset="37889.51">21982 18051 313 0,'0'0'95'0,"0"0"-54"0,0 0 11 15,0 0-25 1,0 0-11-16,0 0-9 16,0 0-7-16,-26-53 0 15,12 53 0-15,-1 0 1 0,-3 0 8 16,0 0-5-16,0 6-3 15,4 4-1-15,4 0-1 16,4 0 1-16,3-1-3 16,2 0 2-16,1 0-5 15,0-3 4-15,0 1-5 16,3 0 6-16,8 2 1 16,1-3 2-16,5-1 0 15,-2 4 2-15,2-5-1 16,0 2 1-16,1-2 4 15,-3 2-2-15,1-3-4 0,-5 1 2 16,-1 1 1 0,-1 0-3-16,-3 0-2 15,-1-1-1-15,-2 2 0 0,-3 1 2 16,0 0-2-16,0 3-1 16,0-3 2-1,-12 2 3-15,-2-1 5 0,1-1-5 16,-2-1 1-1,3-2-3-15,-6 0 7 0,2-2-7 16,-2 1 4-16,3-3 2 16,2 0-5-16,2 0 2 15,5 0-4-15,-2-3-6 0,4-3 0 16,1 1-8 0,0-1-16-16,2-2-7 0,1 0-18 15,0 0-42 1,0-3-73-16</inkml:trace>
  <inkml:trace contextRef="#ctx0" brushRef="#br0" timeOffset="38240.58">21940 18024 285 0,'0'0'122'16,"0"0"-38"-16,0 0-41 16,0 0-35-16,0 0 8 15,0 0 1 1,76-20 16-16,-55 16-10 0,2 2-4 15,-1 2 3-15,2-3 3 0,-3 2-14 32,-2 1-5-32,-4 0-5 0,-3 0-2 0,-5 0 1 15,-1 0-20 1,-2 0-26-16,-2 0-19 0,0 0-10 16,-2 4-90-1</inkml:trace>
  <inkml:trace contextRef="#ctx0" brushRef="#br0" timeOffset="41279.83">23173 18051 243 0,'0'0'64'0,"0"0"44"16,0 0-58-16,0 0-28 15,0 0-7-15,0 0-2 0,-6-45-9 16,-2 44-4-16,-1 0 5 16,-4 1-15-16,-2 0 14 15,-2 0-6-15,1 2 4 16,1 6-1-16,6-1-1 16,1 2-3-16,7 2-7 15,1-1 7-15,0 0-8 16,0-1 8-16,3 1 0 15,11 2 5-15,2-3-2 16,2 0 0-16,1 1 4 0,0-4 0 16,-2 4-1-1,-1-4 1-15,-4 3 4 0,-3-1-8 16,-3-2 1-16,-3 2 1 16,-3 2-1-16,0 0-1 15,0 1 4 1,0 1-3-16,-13-2 5 0,-2 1-5 15,0-1 12-15,-2-2-8 0,1-1-2 16,-1-1-3 0,1-1 0-16,3-3 7 0,0-1-3 15,0-1-4 1,2 0 0-16,3 0 3 16,2 0-3-16,3 0-2 15,2-5-5-15,-2-1-24 0,3-4-23 16,0 0-71-1,0-2-108-15</inkml:trace>
  <inkml:trace contextRef="#ctx0" brushRef="#br0" timeOffset="41621.15">23115 18055 320 0,'0'0'69'15,"0"0"-21"1,0 0 17-16,0 0-47 0,0 0-16 16,0 0 0-1,41-24-1-15,-27 22 6 0,2-2 0 16,0 3 20-1,4-3-6-15,0 1 2 0,-1 0-1 16,-2-1-1-16,-6 2-11 0,-4-1-4 16,-3 3-5-1,0 0-1-15,0 0-1 0,1 0-3 16,2 0-6 0,1 10-37-16,2 0-35 0,2 2-116 15</inkml:trace>
  <inkml:trace contextRef="#ctx0" brushRef="#br0" timeOffset="42069.52">23569 18094 403 0,'0'0'49'0,"0"0"-16"0,0 0 48 16,0 0-57-1,0 0-21-15,0 0 1 16,-65-14-4-16,53 14 5 0,-3 0-4 16,3 13 4-1,-3 4-2-15,3 0 4 0,0 3 4 16,0 0-11 0,5-1 15-16,2-1-11 0,4-2-4 15,1 0-2 1,0-5 0-16,1-3-3 0,11-2 5 15,4-6 2-15,3 0 3 0,1 0-1 16,3-6 2 0,-4-7-4-16,0 0 3 0,-2-4 5 15,-7 1 13 1,-4 0-2-16,-4-2 3 0,-2 1-11 16,0-1-5-1,0 1-8-15,-6 1 0 0,-3 3 0 16,-3 5 0-1,1 2-1-15,-1 3-6 16,-4 2-5-16,1 1-36 16,0 0-37-16,3 0-45 0</inkml:trace>
  <inkml:trace contextRef="#ctx0" brushRef="#br0" timeOffset="43199.94">24946 17952 200 0,'0'0'76'0,"0"0"42"0,0 0-29 15,0 0-33 1,0 0-26-16,0 0 1 0,0 0-6 16,9-37-1-1,-9 37 11-15,0 0-7 0,0 0-23 16,0 0-5-1,-1 4-14-15,-11 16 14 0,-6 5 31 16,-3 5-26-16,-1 0-2 16,2-6 2-16,4-2-5 15,3-8 3-15,7-4 0 16,2-4-3-16,3-2 0 16,1-4-8-16,0 0 4 15,0 0-7-15,0 0 11 16,6 0 1-16,10 0 7 15,2 0-8-15,3 0 9 0,0 0-7 16,-1 0-2 0,0 0 2-16,3 0-2 0,-2-6 2 15,0 0 0 1,-2-2 0-16,-7 4 7 0,-2-2 11 16,-4 2-7-1,-3 1 6-15,-1 0-2 0,-2 0-5 16,0-2-8-16,0 1-3 0,0 0 1 15,0 3-2 1,0 1 0-16,0 0-7 0,0 0 5 16,0 0-4-1,-3 4-13-15,-8 9 19 0,-2 13 6 16,0-2-5 0,1 4 1-16,2 3-1 0,6 0-1 15,-2-2 3 1,3-3-1-16,2-4-2 0,-1-1-2 15,2-5-11-15,0-1-43 16,0-4-17-16,9-3-30 16,8-8-4-16,-1 0-181 15</inkml:trace>
  <inkml:trace contextRef="#ctx0" brushRef="#br0" timeOffset="43729.67">25230 18061 104 0,'0'0'317'0,"0"0"-225"16,0 0-4-16,0 0-60 16,0 0-28-16,0 0-2 15,-37-19 2 1,19 19 0-16,4 10-12 0,4 1 7 15,-1 2-1-15,8 1-10 0,2-4 0 16,1 0 4 0,0-4 1-16,0 1 3 0,3 0 8 15,6-4-1 1,1 3 2-16,1-3 6 0,3 2 1 16,-1-3 12-1,1 0-6-15,-2 1 3 0,0-1-3 16,0 1-5-1,-4 1 3-15,-2 2-12 0,-3-2 0 16,-3 2 0-16,0 2 0 16,0 3 0-16,-2-3 2 15,-10 4 5-15,-3 0-5 16,-1-3 12-16,-3-1-14 16,3-3 4-16,0-1 5 15,3-2-7-15,-1-1 3 16,4-1 2-16,4 0-2 15,0 0 0-15,0-3-5 0,3-4-16 16,2-4-2 0,-1 0-35-16,2 0 15 0,0-6-1 15,0 1-58 1,3 2-95-16</inkml:trace>
  <inkml:trace contextRef="#ctx0" brushRef="#br0" timeOffset="44087.03">25175 18048 419 0,'0'0'76'16,"0"0"6"-16,0 0-20 0,0 0-62 15,0 0-3 1,0 0 3-16,37-7 6 0,-19 7-3 15,3 0 0-15,1-4 2 16,-1 4-1-16,0-2-2 16,0 1-1-1,-5-2 2-15,2 3 6 0,-4-1 11 16,-3 0-11-16,-3-1 0 16,-5-1 10-16,-2 3-7 15,1 0-5-15,-2 0-6 16,0 0-1-16,0 0 0 15,0 0-2-15,0 0-1 16,0 0-2-16,0 0-34 0,1 0-15 16,-1 0-18-1,0 3 17-15,0 1-169 0</inkml:trace>
  <inkml:trace contextRef="#ctx0" brushRef="#br0" timeOffset="45979.77">27085 17781 69 0,'0'0'101'0,"0"0"-29"0,0 0 45 16,0 0-44-16,0 0-31 15,0 0-1 1,4-1-7-16,-4 1-10 0,0-3-7 15,0 2 0-15,0-1 4 0,0 2 10 16,0 0-4 0,0 0-10-16,0 0-17 0,0 0-1 15,0 0-13 1,-15 3 14-16,-2 15 13 0,-5 6-3 16,0 3-7-1,4 6-1-15,0-3 0 0,2 2-3 16,5-1 1-1,5-5-3-15,6-4 3 0,0-1 0 16,0-7-2-16,8-5-3 16,8 0-10-16,3-6 4 15,5-3 5-15,-2 0 2 16,-2 0 2-16,-2 0-5 16,-8-6 7-16,1-1 1 15,-8-1 1-15,-2 0-1 16,-1-4 0-16,0 1 1 15,0 1-2-15,-6 1-3 0,-3 2 0 16,3 3-9 0,-1 2 9-16,1-2-7 0,0 4-6 15,0-1-24 1,3 0-35-16,3 1-57 0,0-2-89 16</inkml:trace>
  <inkml:trace contextRef="#ctx0" brushRef="#br0" timeOffset="46379.87">27281 17911 222 0,'0'0'67'0,"0"0"23"0,0 0 4 15,0 0-62 1,0 0-18-16,0 0 8 0,0 0-5 15,-50 35-6-15,45-15-11 16,2 1 0-16,3-2-2 16,0 2 2-16,5-6 1 15,11-2-1-15,3-4-5 16,5-3 3-16,3-6 2 16,0 0-2-16,-2 0 2 15,-7-3 1-15,0-9 5 16,-9-2-2-16,-4-2 11 15,-5-3 27-15,0 0-19 16,-3-2 5-16,-14 1-18 0,-5 0 5 16,-2 5-10-1,-3 2 11-15,0 2 1 0,5 4-17 16,1 3-4 0,3 2-9-16,6 2-31 0,3 0-41 15,6 2-29 1</inkml:trace>
  <inkml:trace contextRef="#ctx0" brushRef="#br0" timeOffset="47579.55">30295 18173 251 0,'0'0'87'0,"0"0"11"16,0 0-40-16,0 0-16 16,0 0-10-16,0 0-13 0,-19-34 4 15,17 28 3 1,1 3-3-16,1-6-1 0,-2 2-4 15,2-1-13-15,0-2-1 0,0 0 2 16,0-2-6 0,0 1 1-16,0 3 2 0,6 4-3 15,0 0-4 1,3 2 4-16,1 2-6 16,4 0 4-16,2 0-2 15,5 0 1-15,-1 2 3 0,0 5 2 16,1 0-2-1,-4-4-1-15,-1 0 1 16,-4 0 7-16,-4-3-7 0,-5 0 0 16,-2 0 1-16,-1 0 3 15,0 0 1-15,0 0 1 16,0 0 29-16,0 0-2 16,0 0-16-16,0 0-11 15,0 0-6-15,0-3-6 16,0 0 4-16,0 3-1 15,-1 0 1-15,1 0-7 16,-3 0-8-16,-2 6 3 16,-2 8 14-16,-3 8 3 0,0 5-3 15,1 2 3 1,0 5 3-16,1-1-4 0,0 0-1 16,2 1-1-1,1-4 1-15,1-5-2 0,2-1-2 16,2-5 3-1,-1-2 0-15,1-5-6 0,0 1-17 16,0-1-12-16,0-6-19 0,0 1-15 16,3-4-34-1,7-3-156-15</inkml:trace>
  <inkml:trace contextRef="#ctx0" brushRef="#br0" timeOffset="48151.55">30662 18169 417 0,'0'0'98'0,"0"0"-13"15,0 0-28-15,0 0-32 16,0 0-25-16,0 0-3 15,-26-30-6-15,16 30-1 16,1 0 9-16,0 0 0 0,0 8-6 16,2 4-8-1,2-2-7-15,4-2 7 0,1 1 10 16,0-3-4 0,0 0-4-16,0 2 13 0,8-2-2 15,0 2 6 1,0-1-4-16,1 2 1 0,-2-3 3 15,3 0 0-15,0 1 12 0,-3 0 3 16,2 0-2 0,-5 0-14-16,1 2 3 0,-2 1-5 15,-3-3 0 1,0-1-1-16,0 2-3 0,0-1 3 16,0 1 5-1,-11 3 5-15,-2-2 2 0,-1-4 0 16,0 0-9-16,2-1 1 15,-3 0-3-15,4-2 5 16,-1-2-6-16,-1 0 6 16,4 0-5-16,0 0 14 15,2 0-14-15,4 0-1 16,1 0-2-16,2-9-44 16,0 2-18-16,0 0 3 15,2-4-24-15,6-2-56 16,0 1-59-16</inkml:trace>
  <inkml:trace contextRef="#ctx0" brushRef="#br0" timeOffset="48539.82">30665 18139 479 0,'0'0'101'0,"0"0"18"16,0 0-49-16,0 0-42 0,0 0 3 16,0 0-19-1,13-13 7-15,-1 7-18 0,0 2 9 16,3-2-8 0,3 0 0-16,-3 2 4 0,4-2-2 15,2 2 1 1,-3-3-2-16,6 0-1 0,-2 3 2 15,1-1 3-15,-2 0-5 16,0 1-1-16,-5 1 2 16,-1 0-3-16,-6 2 1 15,-3 1 3-15,-2-3-3 16,-2 2-1-16,-1 1 0 16,-1 0 0-16,0 0-1 15,0 0-3-15,0 0-9 16,0 0-51-16,0 0-63 15,0 0-26-15,-15 5-90 16</inkml:trace>
  <inkml:trace contextRef="#ctx0" brushRef="#br0" timeOffset="58129.53">14434 247 11 0,'0'0'21'0,"0"0"17"16,0 0 22-1,0 0 7-15,0 0 6 0,0 0-16 16,0 0 0-1,0-10-6-15,0 10-4 0,0-1-11 16,0-2-3-16,0 3-7 0,0 0 0 16,0 0-4-1,0 0-2-15,0 0-3 16,0 0-10-16,0 0-7 16,0 0-7-16,0 0-14 0,0 0 10 15,0 11-2 1,-3 8 13-16,-1 3 7 0,1 3 3 15,-3 3-10-15,-2-5-2 16,-1-1-17-16,-3 1 19 16,-1-3 2-16,-5-1 4 15,-2 0 1-15,1-3-5 16,-2-2-2-16,2-2 1 16,0 1-2-16,1-5 1 15,3-1-3-15,3-3 3 16,0-4 1-16,1 0 0 15,4 0 5-15,-3 0-6 16,2 0-1-16,0-5-13 0,2-2 12 16,-1-2-3-1,3 0-4-15,-1 2 8 0,2-2 1 16,0 2 0 0,2 2 1-16,-1-2 3 0,2 1-2 15,0 0-1 1,0-1-1-16,0-1-7 0,0 2 7 15,5-1-1-15,5 1 1 0,5 0-1 16,-1 4 0 0,5-3-4-16,1 5 5 0,2 0 0 15,-2 0 1 1,3 0 1-16,-5 0-4 0,1 6 1 16,1 4 1-1,1 2 0-15,-1 1 1 0,0 3-2 16,1 0 2-1,-1-1 3-15,0 2-4 0,1-2 0 16,-5 1 5-16,-2-3-8 16,-4-2 3-16,0-2-1 15,-2-1 0-15,-2 0-1 16,-1-2-12-16,-2-2 4 16,0 0-4-16,2 0-20 15,1-2-64-15,3-2-156 16</inkml:trace>
  <inkml:trace contextRef="#ctx0" brushRef="#br0" timeOffset="58490.16">14711 455 292 0,'0'0'106'0,"0"0"-89"16,0 0 51-16,0 0-63 0,0 0 0 15,0 0 4 1,0-3-9-16,8 3 0 0,7 0 14 15,7 0 9-15,4-1-6 16,0 0-10-16,3-3 0 16,-4 3-5-16,-4 0 0 15,-3 1-2-15,-6 0-4 16,-6 0-41-16,-6 0-32 16,0 4-97-16,0 4-80 15</inkml:trace>
  <inkml:trace contextRef="#ctx0" brushRef="#br0" timeOffset="58729.89">14791 544 29 0,'0'0'334'16,"0"0"-327"-16,0 0 10 0,0 0-12 15,0 0 19 1,0 0 28-16,34 2-17 0,-16-2 1 15,3 0-16-15,0 0-9 0,0-2-9 16,1 0-2 0,1-1 0-16,-1 0-11 0,2 0-52 15,-4 0-83 1,-2-4-176-16</inkml:trace>
  <inkml:trace contextRef="#ctx0" brushRef="#br0" timeOffset="59459.94">15189 345 347 0,'0'0'19'0,"0"0"-19"16,0 0 40-16,0 0-30 15,0 0 39 1,0 0-11-16,-12-19-16 0,12 17-11 16,0 0 4-1,0-1-13-15,0-2 0 0,0 1-2 16,6 0 3-16,5 0-3 0,0 2-2 15,1 2 2 1,2 0-2-16,-2 0 1 16,0 0 0-16,-1 0-3 15,-3 5 0-15,0 3-6 0,-1 5-4 16,-3 0 12 0,-1 2-4-16,-3 0 6 0,0 1 3 15,0 1 4 1,0-2-4-16,-7-1 3 0,-2 0 3 15,-3-1-4-15,-1 2-1 16,-1-1-4-16,-2-2-1 16,1 2 1-16,0-6 3 15,5 0-3-15,3-3 4 16,3-1-4-16,1-3 3 16,3 2-3-16,0-3-2 15,0 0 2-15,0 0 0 16,0 0-3-16,0 0-5 15,0 0 2-15,0 0-7 16,3 0 13-16,8 0 8 0,5 0 3 16,2 0-5-1,3-4 6-15,2-3 6 0,-1 3-5 16,0 0 3 0,-3 0-5-16,-2 2-8 0,-3-2 1 15,-3 0-4 1,-2 3 0-16,1-2 0 0,-4 3 1 15,-1-2 0-15,-2 2-1 0,-2-1-7 16,1 1-8 0,1 0-24-16,-2 0-18 0,3-1-92 15,-3-2-135 1</inkml:trace>
  <inkml:trace contextRef="#ctx0" brushRef="#br0" timeOffset="60099.5">15623 319 264 0,'0'0'22'0,"0"0"30"0,0 0 27 15,0 0-35-15,0 0 1 16,0 0-5 0,-31-38-16-16,25 30-2 0,0 4 0 15,-2-4-8 1,1 6-8-16,1 2-6 0,-1 0 7 16,-3 0-4-1,0 0 3-15,1 0-5 0,2 10-2 16,-1 6 0-1,1 4 1-15,-1-1 1 0,4 1-1 16,1-3-2-16,0 1 2 0,3-2 0 16,0-3-7-1,0 0 5-15,0-3 0 0,4-1-1 16,7-1-1 0,1-2 3-16,3-2 1 0,1-2 6 15,1-2-6 1,2 0-1-16,-3 0 1 0,2 0 2 15,0-4 1-15,-1-4 1 16,-4 4-2-16,-3-4 1 16,-2-2 0-16,-5 3 32 15,0-4-14-15,-3 2-1 16,0-1-5-16,0-2-9 16,0 2 14-16,-9-3-15 15,-2 1-2-15,-2-2-2 16,-1 5 6-16,3-2-6 15,-4 2-1-15,0 2-5 16,1-2 1-16,0 3 3 0,2 4-13 16,-2 2 6-1,-2 0-61-15,-1 14-8 0,-4 3-83 16,1 1-253 0</inkml:trace>
  <inkml:trace contextRef="#ctx0" brushRef="#br0" timeOffset="60849.91">14491 992 10 0,'0'0'75'0,"0"0"-29"0,0 0 42 15,0 0-11-15,0 0-8 16,0 0 2-16,-6-2-28 16,6 2-22-16,-2 0-15 15,-1 5 1-15,3 10 1 16,-3 5 7-16,3 2-3 16,0 3-1-16,0 1-10 15,0 1 4-15,0-2 5 16,0-3-8-16,3 2 2 15,2-5-4-15,-2-3-1 0,3-3 1 16,-2-4-1-16,-1-1-2 16,0-3 0-1,-1 0-3-15,-1-4-26 0,-1-1-28 16,2 0-56 0,-2-4-92-16</inkml:trace>
  <inkml:trace contextRef="#ctx0" brushRef="#br0" timeOffset="61579.82">14503 979 193 0,'0'0'19'16,"0"0"57"-16,0 0 31 15,0 0-63-15,0 0-4 16,0 0-3-16,-24-53-9 16,24 46-12-16,0-1-9 15,0 3-1-15,0-1-4 16,0 2-1-16,3-3-1 16,9 1 0-16,3 0 3 0,2 2-3 15,2 1 0 1,1 2 1-16,0 1-1 15,-2 0 2-15,-1 0-1 0,-3 7-1 16,-2 1-8-16,-5 2 8 16,-4 2-13-16,-3-1 9 15,0 2 0 1,-1-2 4-16,-11 1 6 0,-1 0-3 16,0-4 6-1,2-1-9-15,0-1 1 0,2-3 0 16,0 0 10-16,3-1-9 0,3-2 0 15,3 0 1 1,0 0-3-16,0 0-9 0,0 0-4 16,0 0-3-1,5 0-4-15,7 0 20 0,1 2 2 16,6 2 11 0,-2 1-11-16,2 2-1 0,-2-2 2 15,1 4-2 1,-3 1 1-16,-4-1 1 0,-4 3-3 15,-3 0-6 1,-4 1 2-16,0-1 2 0,0 0 0 16,-12 1-3-16,-4-4 10 15,-1 1-3-15,-4-2-2 16,-1-2 2-16,2-3-1 16,1-1 1-16,0-2-2 15,5 0 18-15,2 0-11 16,2 0-5-16,4-3 3 15,0-1-5-15,1-2-4 16,2 2 4-16,-1 2-1 0,4-2-8 16,0 2-28-1,0-3-28-15,0-1-138 0</inkml:trace>
  <inkml:trace contextRef="#ctx0" brushRef="#br0" timeOffset="61901.06">15031 1008 263 0,'0'0'97'15,"0"0"-86"-15,0 0 0 0,0 0-6 16,0 0 23 0,0 0 17-16,46-6-10 0,-29 4-15 15,2 0-9-15,-1 0-1 16,3 1 10-16,-4 1-17 16,-4 0-3-16,-4 0-1 15,-5 0-44-15,-4 0-55 16,0 3-83-16,-6 5-9 15</inkml:trace>
  <inkml:trace contextRef="#ctx0" brushRef="#br0" timeOffset="62099.85">15055 1071 184 0,'0'0'4'0,"0"0"56"15,0 0-44-15,0 0 6 16,0 0 26-1,0 0 20-15,23 4-11 0,-9-4-17 16,4 0-17-16,1 0 4 0,1 0-17 16,-2-4-1-1,-2 4-9-15,-4-2-3 0,0 2-55 16,-6-3-207 0</inkml:trace>
  <inkml:trace contextRef="#ctx0" brushRef="#br0" timeOffset="63049.85">15677 848 343 0,'0'0'71'0,"0"0"-59"16,0 0 44 0,0 0-31-16,0 0 6 15,0 0 8-15,0-6-3 0,0 6-18 16,0 0-18 0,0 0-2-16,-2 6 2 0,-4 7 7 15,0 2 2 1,-7 3-6-16,1 2-2 0,-6-1-1 15,-1 1-1-15,-2-3-4 0,0-1 5 16,3-3 1 0,-3-4 8-16,4 0-5 0,0-3-2 15,2-3-1 1,3-1 4-16,3-2-1 0,0 0-4 16,3 0-5-1,3-1 0-15,2-7-6 0,-1-3 1 16,2 1 8-1,0 0 2-15,0-1 0 0,0 3-2 16,0 2 2-16,6 0-4 16,3 0 4-16,5 1-2 15,1 3 2-15,1-1 0 16,2 1-1-16,-2 2 1 16,6 0-2-16,0 0 2 15,1 0 0-15,1 2 2 16,-3 3 0-16,-4 2-2 15,-3 3 0-15,-2-4 1 0,-2 2 3 16,1 0-3 0,0 1-2-16,-1-4 1 0,2 1 0 15,-1-3-5 1,2 2 5-16,0-2 3 0,0-3-1 16,1 0-1-1,0 0-2-15,-1 0 2 0,-1 0 0 16,0 0-1-1,-3-4 0-15,-2-2-1 0,-1-1 3 16,-1 2 2-16,-2-3 0 16,-2-1 7-16,-1 1-11 15,0-2 4-15,0 0 5 0,0 2 1 16,0-2-2 0,-5 0-3-16,-2 2 4 0,0 1 0 15,-1 0-4 1,-2 0-1-16,-2 1-4 0,0-1-1 15,-3 1 0-15,0 0-2 16,-3 2 6-16,-1-1-2 16,1 0-1-16,-1 1-4 15,1 1 4-15,0 1 2 16,-1 0-2-16,4 2-10 16,-2 0 3-16,2 0 7 15,1 0 0-15,0 0-17 16,2 0-9-16,0 2-8 15,0 2 0-15,6 0 1 0,0 1-52 16,5-3-182-16</inkml:trace>
  <inkml:trace contextRef="#ctx0" brushRef="#br0" timeOffset="71009.5">15859 8753 189 0,'0'0'3'16,"0"0"6"0,0 0 69-16,0 0-27 0,0 0 10 15,0 0-2 1,0 0-13-16,0 0-11 0,0-4-6 16,0 4-6-1,0 0-4-15,0 0-14 0,0 0-5 16,-3 0-5-1,0 1-5-15,-2 13 10 0,-3 6 8 16,0 3 5-16,-3 2-12 16,0-1-1-16,-1 1 2 15,-3 1-2-15,1-2 2 0,-1-2 0 16,-1-1 0 0,-2-2-2-16,3-2-2 15,-2-5-1-15,3-1 2 16,-1-3-2-16,2-3-4 15,0-1 7-15,2-4-2 0,0 0 7 16,5 0-5 0,-4 0 0-16,4-4-2 0,-3-4 1 15,0-1 1 1,0-1-4-16,2 3-5 0,2-2 8 16,2 0-3-1,0-1 1-15,3 2 6 0,0 0 1 16,0-1-4-16,0 1-5 0,0 1 5 15,6 2 0 1,3-1-2-16,4 1 2 0,-1 1 5 16,1 1 0-1,3 1-1-15,-1 2-1 0,3 0-1 16,-1 0 1 0,0 2 0-16,1 6-2 0,-2 4-1 15,0 1 2 1,0 2 1-16,-3 2-2 0,-1 0-1 15,0-2 3 1,0 2-2-16,-2-2 0 0,0 1-1 16,1-2 0-16,-2-1 0 15,0-2 0-15,1-2-9 16,1-1-17-16,-2-1-6 16,1-1-27-16,-2-3-34 15,-2-2-113-15</inkml:trace>
  <inkml:trace contextRef="#ctx0" brushRef="#br0" timeOffset="71369.7">16017 8913 279 0,'0'0'140'15,"0"0"-127"-15,0 0 50 0,0 0-58 16,0 0-5-16,0 0 0 15,8-2 2-15,8 2 15 16,6 0 3-16,1 0-8 16,2 0-9-16,-1 0 3 15,-3 0-6-15,-5 0-4 16,-3 2-5-16,-7 3-32 16,-6 2-49-16,0 3-135 0</inkml:trace>
  <inkml:trace contextRef="#ctx0" brushRef="#br0" timeOffset="71589.89">16051 9018 245 0,'0'0'10'0,"0"0"12"0,0 0 20 16,0 0-9-16,0 0 23 15,0 0-12-15,43 7-9 16,-23-7-10-16,-1 0 3 0,2 0-14 15,-4 0-14 1,0 0 4-16,0 0-4 0,2 0-11 16,-4 0-33-1,0 0-88-15,-4 0-197 0</inkml:trace>
  <inkml:trace contextRef="#ctx0" brushRef="#br0" timeOffset="72101.7">16386 8850 336 0,'0'0'7'0,"0"0"6"0,0 0 6 16,0 0-7-16,0 0 5 16,0 0 18-1,55-15-1-15,-43 15-6 0,-1 0-13 16,-1 0 13 0,-3 3-19-16,-1 9 3 0,0 2 6 15,-6 2-18 1,0 1 6-16,0 1-2 0,-15-1-5 15,0 0 8-15,-3-3-14 16,1-1 9-16,1-3-2 16,3 0 0-16,4-5 0 0,2 0 3 15,4-3 0 1,3 0-3-16,0-2-3 0,0 0-5 16,0 2-2-1,0-2 10-15,7 1 0 0,5-1 7 16,6 0-1-1,1 0 8-15,1 0-7 0,1 0 9 16,-1 0-1-16,-2 0-14 16,0-1 0-16,-4-1-1 15,-1 0-1-15,-2 2-38 16,-2-4-60-16,-1-1-179 16</inkml:trace>
  <inkml:trace contextRef="#ctx0" brushRef="#br0" timeOffset="72501.55">16662 8863 260 0,'0'0'77'0,"0"0"-63"16,0 0 105-1,0 0-84-15,0 0-19 0,0 0 2 16,-38 5-11-1,31 8 1-15,1 3 4 0,3 0-6 16,3-1-2-16,0 0-4 16,0-5-4-16,0 0 1 15,5-1 3-15,6-5 0 0,1-1 5 16,4-3-3 0,-2 0 1-16,1 0-2 0,-2 0 1 15,-2-9 6 1,-1-1-1-16,-2 0 3 0,-5-2-2 15,-2 2 2 1,-1-3-7-16,0 1 4 0,0 2-7 16,-1-1 0-16,-10 3-1 15,-2 2-5-15,-2 1-12 16,-1 5-3-16,-3 0-17 16,-1 0-72-16,-1 11-137 15</inkml:trace>
  <inkml:trace contextRef="#ctx0" brushRef="#br0" timeOffset="73159.84">15678 9268 262 0,'0'0'36'0,"0"0"34"16,0 0 17-1,0 0-48-15,0 0-2 0,0 0-17 16,-1-7-20-1,-1 7 0-15,2 11 0 0,-1 11 15 16,-2 10 26-16,1 2-23 0,-1 2-9 16,2 0 0-1,1-1-8-15,-2-1 5 0,2-4-6 16,0-5 1 0,0-5-1-16,0-2 0 0,0-7-10 15,0-4-14 1,0-1-11-16,0-5-27 0,0-1-69 15,0 0-205-15</inkml:trace>
  <inkml:trace contextRef="#ctx0" brushRef="#br0" timeOffset="73770">15658 9306 279 0,'0'0'83'0,"0"0"-82"16,0 0 30-1,0 0 14-15,0 0-14 0,19-81-18 16,-3 72 20 0,1-1-11-16,3 3-12 0,2 1 14 15,0 4-3 1,0 2-4-16,-1 0-7 0,-4 0-6 15,-3 6-4-15,-5 5 1 16,-6 2-1-16,-3 1-4 16,0 2 4-16,-6 0 1 0,-10-1 4 15,-1-1-5 1,-2-3-5-16,3-2 5 0,1-4 0 16,7-2 1-1,4-3 6-15,2 2-5 0,2-2-2 16,0 0-4-1,0 0-10-15,0 0-5 0,0 0-3 16,11 0 22-16,4 0 4 16,4 6-2-16,2 2-2 15,-3 1 0-15,0 0 0 16,-4 2 2-16,-4 1-2 16,-6 0-4-16,-2 1 4 15,-2 0-16-15,0 0 4 16,-11 1-3-16,-7-3-5 15,-1 0 15-15,-2-4-1 0,-1-3 1 16,-1-2 5 0,4-2 2-16,1 0 4 0,3 0-6 15,3-3 13 1,3-3-6-16,5 2 11 0,-1 1-9 16,4 0-1-1,-2 1-8-15,3-1 0 0,0 0-12 16,0 0-43-1,0 1-121-15</inkml:trace>
  <inkml:trace contextRef="#ctx0" brushRef="#br0" timeOffset="74049.92">16126 9400 404 0,'0'0'5'15,"0"0"-5"-15,0 0 28 16,0 0-22-16,79-1 21 16,-57-2 2-16,2 0 0 15,-1 0-10-15,-1 2-4 16,-3 1-14-16,-10 0-1 15,-7 0-1-15,-2 6-87 16,-6 6-122-16</inkml:trace>
  <inkml:trace contextRef="#ctx0" brushRef="#br0" timeOffset="74279.77">16154 9479 238 0,'0'0'35'16,"0"0"-25"-16,0 0 8 0,0 0-6 15,0 0 28-15,0 0 37 0,14 2-12 16,-2-2-8 0,1 0-17-1,4 0-3-15,-1 0-21 0,2 0 1 16,0 0-7-16,-1 0-10 16,0 0 1-16,-2 0-1 15,-2 3-9-15,0 0-62 0,-3 1-52 16,-3-2-309-1</inkml:trace>
  <inkml:trace contextRef="#ctx0" brushRef="#br0" timeOffset="75029.86">16651 9314 433 0,'0'0'6'0,"0"0"4"0,0 0 39 16,0 0-25-16,0 0 13 15,0 0 7-15,0-2-16 16,0 2-10-16,0 0-18 16,0 2 1-1,-6 14-1-15,-3 1 12 0,-1 3-7 16,-2-2-1-16,0-2-4 0,0 2-1 15,-3-5 0 1,3-1-2-16,-3-2 2 16,2-2-8-16,-2-2 4 15,4-2-4-15,1-1 9 0,0-3-1 16,2 0-6 0,1 0 4-16,2 0-4 15,0-6-7-15,1-1 13 16,1-4-1-16,3 2 1 0,0-3 1 15,0 4-4-15,0 1 3 16,0 1 1-16,2 3 1 16,5 0-1-16,1 1 1 15,2 1 0 1,3 0 3-16,1 1 3 0,1 0-1 16,0 0 9-16,-2 0-13 15,-2 1 6-15,-2 5 1 16,0 1-9-16,-1 0 3 0,0 2-2 15,1 0 0 1,0-1 1-16,0-1-1 0,0-2 0 16,0-1 0-1,1-3-1-15,1-1 1 0,2 0-1 16,-1 0 1 0,0 0 3-16,0-6-3 0,-2-2-1 15,-2-1 7 1,-1-1-6-16,-6-1 7 0,-1-2-6 15,0-3 4-15,0 1 1 16,0-2-7-16,-7-1-2 16,-3 2-2-16,-1 2 4 0,-1 3 0 15,0 5-4 1,-1 1 4-16,1 2-4 0,0 1 0 16,-1 2-11-1,1 0 2-15,3 0-20 0,-6 4 4 16,3 3-27-1,-4 2-132-15</inkml:trace>
  <inkml:trace contextRef="#ctx0" brushRef="#br0" timeOffset="76849.83">17463 11462 63 0,'0'0'25'0,"0"0"59"15,0 0-36-15,0 0-2 0,0 0 12 16,0 0-4-16,-6-19-17 15,4 15 7-15,-1-1-24 16,0 1 1-16,-1-1-7 16,1 2 4-16,-2 1-3 15,2 0 7-15,0 2-1 16,2-3-7-16,-1 3 2 16,2 0-5-16,-1 0-10 15,1 0-1-15,-3 0-3 16,-2 3 3-16,-2 9 6 15,1 5 0-15,-1 7 1 0,0 1-4 16,3 5-3 0,-3 1 4-16,2 1-1 0,-1-2-2 15,0-1 2 1,0-2-2-16,-1-5-1 0,2 0 0 16,2-5 1-1,2-5-2-15,-1-2 0 0,2-4-2 16,0-5 0-16,0-1-10 0,0 0 6 15,0 0-2 1,0 0-1-16,0 0-10 16,2 0 10-16,6-1-22 15,0-7-17-15,1-2-72 0,0-2-190 16</inkml:trace>
  <inkml:trace contextRef="#ctx0" brushRef="#br0" timeOffset="77369.7">17584 11471 126 0,'0'0'13'15,"0"0"43"-15,0 0 17 16,0 0-53-16,0 0 11 0,0 0 5 16,-21-3-2-1,15 10 10-15,0 8-14 0,-2 3-6 16,3 4-13 0,3 4 4-16,-1 1-7 0,3-2-7 15,0-1 6 1,0-5-7-16,0-6-5 0,0-2-1 15,5-3 1-15,3-2-3 0,3-4 8 16,5-2 4 0,-2 0 2-16,2 0 0 0,0-6-5 15,-1-7 5 1,-4-1-3-16,-1 0 4 0,-5-4-4 16,-1-2 14-1,-4 3 2-15,0-3-14 0,0 2 6 16,-7 1 4-1,-7 1-14-15,0 1 6 0,0 5-3 16,2 1-2-16,-1 4 8 16,2 1-10-16,-2 2 0 15,-1 2-1-15,-2 0-8 16,2 0-16-16,1 0-18 16,1 0-49-16,3 0-211 15</inkml:trace>
  <inkml:trace contextRef="#ctx0" brushRef="#br0" timeOffset="78989.53">18649 9493 176 0,'0'0'10'15,"0"0"49"-15,0 0 61 16,0 0-88-16,0 0-5 0,0 0 18 15,0-22-8 1,0 22-7-16,0 0-8 0,0 0-22 16,-6 3 3-1,-2 11-1-15,-1 5 25 0,-1 6-7 16,-2 1-15 0,0 1-2-16,-4 0 6 0,-1-2-9 15,-4 0 2 1,1-3 3-16,0-2-4 0,-1-3 5 15,1-5-6-15,1 0 5 0,2-6-16 16,3-1 24 0,-1-4-13-16,5-1 2 0,-2 0-2 15,1 0-2 1,4 0-2-16,1-7 3 16,1-3 0-16,1 1 1 15,3-3 0-15,1 1 0 0,0 0 0 16,0 1-4-16,0-1 4 15,5 1 0-15,4 3 0 16,2 1 0-16,2 2 3 16,-1 2-3-16,4 2 0 15,0 0 0-15,3 0 0 16,1 6 0-16,-3 4 0 16,0 3-3-16,-1-1 3 15,-4 3 0-15,1 0-1 16,-1 0 1-16,-2 1 1 15,0-3-1-15,-1 1 0 0,-2-3-1 16,2 1 2 0,-3-3-1-16,2-2 0 0,-1 0-15 15,-1-3-18 1,0 1-8-16,0-4-38 0,-3-1-108 16,-2 0-96-1</inkml:trace>
  <inkml:trace contextRef="#ctx0" brushRef="#br0" timeOffset="79389.47">18739 9644 263 0,'0'0'83'16,"0"0"-47"-16,0 0 23 0,0 0-55 15,0 0-4 1,0 0 10-16,10 0 0 0,-3 0 14 16,5 0-11-1,6 0 10-15,3 0-9 0,2 0-9 16,-1 0-3 0,-1 0-1-16,-6 0-1 15,-4 0-13-15,-5 3-47 16,-6 4-118-16,0 1-118 0</inkml:trace>
  <inkml:trace contextRef="#ctx0" brushRef="#br0" timeOffset="79629.78">18792 9746 271 0,'0'0'0'15,"0"0"0"-15,0 0 37 0,0 0 6 16,0 0 34-16,0 0-39 16,54 0-12-16,-35 0 4 15,-1-1-11-15,1-1-8 16,-3 2-9-16,0 0-2 16,-4 0-6-16,-5 0-59 15,0 0-132-15</inkml:trace>
  <inkml:trace contextRef="#ctx0" brushRef="#br0" timeOffset="82079.7">18430 10196 180 0,'0'0'24'0,"0"0"23"0,0 0 46 15,0 0-36 1,0 0-11-16,0 0-14 15,0-3-17-15,0 3-1 0,0 0 6 16,0 0-9-16,0 13 29 16,0 5-8-16,0 2-1 15,-2 4-16 1,-2-2 2-16,1 1-12 0,0 1-2 16,1-3 0-1,-1 2-1-15,0-1-2 0,0-1 3 16,-2 0-6-16,1-4 0 15,3-3 0-15,1-2-21 16,0-3-10-16,0-3-12 0,0-2-15 16,0-4-34-1,0 0-116-15,0 0 1 0</inkml:trace>
  <inkml:trace contextRef="#ctx0" brushRef="#br0" timeOffset="82819.6">18395 10242 186 0,'0'0'43'0,"0"0"-20"0,0 0 55 0,0 0-25 16,0 0-22-1,0-80-3-15,7 65-10 16,1 0-10-16,1 1 12 0,0 1-3 16,1 1 13-1,1 1-14-15,0 3-9 0,0 1 15 16,3 1-20 0,2 2 5-16,1 3-3 0,2-1 4 15,0 2-3 1,-2 0-5-16,-1 0 3 0,-4 3-3 15,-3 7-3 1,-3-1 0-16,-6 4-1 0,0-1 4 16,0 2 3-16,-15 0 1 0,-4 0-4 15,1-3 0 1,-3-1-5-16,4-3-11 0,1-3 16 16,4-1-8-1,3 0 8-15,5-2 0 0,2-1 0 16,2 0-1-1,0 0 0-15,0 0-5 0,0 0-2 16,0 0-6-16,3 0 12 16,9 0 2-16,5 1 4 15,2 1-1-15,-1 1-2 16,0 2 1-16,-3 1-1 16,-2 0 1-16,-4 2-4 15,-4 1-3-15,-4 1 5 16,-1 0 0-16,0 1-4 15,-1-2 4-15,-13-1 0 0,-2-2-9 16,-2 2 9 0,-2-2-4-16,2-2-1 0,-1-3 2 15,1-1 3 1,5 0 2-16,1 0-2 16,1 0 4-16,4 0 0 15,2 0 6-15,1 0-10 0,-2 0 3 16,6 0-3-1,-1 0-1-15,1 0-19 0,0 0-34 16,0-1-68-16,4 0-33 0,6-2-38 16</inkml:trace>
  <inkml:trace contextRef="#ctx0" brushRef="#br0" timeOffset="83139.8">18783 10278 332 0,'0'0'10'16,"0"0"22"-16,0 0 7 15,0 0-33-15,0 0-4 16,0 0 12-16,14 0 3 0,-4 0 13 16,5 0 9-1,4 0-20-15,-1 0 2 0,2 0-10 16,-4 0-6 0,-4 0-5-16,-5 0 0 0,-2 0-21 15,-3 0-30 1,-2 6-30-16,0 4-75 0</inkml:trace>
  <inkml:trace contextRef="#ctx0" brushRef="#br0" timeOffset="83369.67">18783 10278 205 0,'25'98'18'0,"-25"-98"-6"0,0 0 53 16,9 0-21-16,4 0 35 15,1 0-40-15,3 0 1 16,2-2 0-16,2-4-13 16,-1 4-7-16,-3 0-14 15,-3 1 0-15,-1 1-6 16,-4 0 0-16,-3 0-6 16,-1 0-42-16,0 0-44 15,-3 0-197-15</inkml:trace>
  <inkml:trace contextRef="#ctx0" brushRef="#br0" timeOffset="83729.86">19135 10212 346 0,'0'0'46'0,"0"0"-30"16,0 0 46-1,0 0-50-15,0 0 5 0,0 0 4 16,0 0-9 0,0 13 22-16,0 2-4 0,0 2-18 15,0 1-5 1,0 1 7-16,0 0-5 0,0 0-9 15,0-1 3-15,0 0 1 16,0-2-4-16,2-3-3 16,-1-3 2-16,3-2-2 15,-1-4-28-15,1-1-25 16,2-3-34-16,1 0-160 16</inkml:trace>
  <inkml:trace contextRef="#ctx0" brushRef="#br0" timeOffset="84269.68">19347 10240 106 0,'0'0'174'0,"0"0"-171"15,0 0 82-15,0 0-17 0,0 0-25 16,0 0 16 0,3-9-21-16,-3 9-6 0,0 0-8 15,-1 0-3 1,-4 0-12-16,1 0 10 0,-2 3-16 16,-1 7 6-1,2 4 0-15,-1 2-4 0,3 0 2 16,0 1-3-1,3 0 0-15,0-3-3 0,0 1-1 16,0-2-1-16,0-1-4 16,7 0 5-16,5-5-3 15,0 0-3-15,2-4 6 16,2-3 10-16,-1 0-7 16,3 0 3-16,-2-1-2 15,-1-9-1-15,-3 0 2 16,-2-2-4-16,-1-4 8 15,-1 1-2-15,-5-2 2 16,-3 0-1-16,0 1-2 16,0-1-2-16,-6 3-4 0,-6 2 2 15,-6 0 4 1,1 3-6-16,-2 2 1 16,-1 1-4-16,0 3-5 15,-4 2-8-15,0 1-39 0,5 0-7 16,-1 0-33-1,3-3-102-15</inkml:trace>
  <inkml:trace contextRef="#ctx0" brushRef="#br0" timeOffset="85309.75">19239 9528 57 0,'0'0'17'0,"0"0"50"16,0 0-13-16,0 0 15 16,0 0 35-16,0 0-62 15,-14-6 8-15,12 3-15 0,2 0-9 16,0 0-3-16,0 2-15 0,0-2 1 15,0 3-3 1,0-2-3-16,0 1 0 0,0 0-2 16,0 0-1-1,12-2 6-15,2 3-6 16,2 0 0-16,-4 0 0 16,0 10-1-16,-2 3 3 15,-4 0-2-15,-1 1 5 16,-5 5-2-16,0 1-3 15,0 1 0-15,-11 3 6 0,-5-2 0 16,1 0-3 0,-3-2-3-16,0-2 3 0,2-3-3 15,-3-2 4 1,2-2 0-16,1-2-4 0,2-5 1 16,2-1 1-1,2 0 0-15,1-3 2 0,1 0-4 16,1 0 0-1,2 0-6-15,1 0 5 0,2-3 1 16,-1-3-3-16,2 0-4 0,1-1 7 16,-2 3 3-1,2 1-3-15,0 2 0 0,0-1 0 16,0 2-2 0,0-3 1-16,0 2 1 15,0 0 2-15,5 0-1 16,2 1-1-16,1 0 0 0,4 0 3 15,1 0 4-15,2 0 3 16,0 6-6-16,0 1 7 16,-3 3-7-16,-1 2 0 15,3-2 1-15,-3 5 0 16,2 0-3-16,-1-2 3 16,-1 1-5-16,0-2 0 15,-2-1 0-15,1-1-6 16,0 0-30-16,0-4-3 15,1 2-21-15,-1-3-66 16,-2-2-109-16</inkml:trace>
  <inkml:trace contextRef="#ctx0" brushRef="#br0" timeOffset="93269.54">19534 9601 4 0,'0'0'26'16,"0"0"16"-16,0 0 21 15,0 0-14-15,0 0 0 16,0 0-3-16,0 0 11 15,0-1-18-15,0 0-4 16,0-1 10-16,0 2-8 0,0 0-9 16,0 0-10-1,0-2 7-15,0 2-9 0,0-1 0 16,0 1-2 0,0 0-7-16,0 0 0 0,0-1-5 15,0 1 1 1,-2 0-1-16,1 0 2 0,1 0-4 15,0 0 1-15,-2-2 3 16,1 2-2-16,-1 0 1 16,-1 0-3-16,0 0-1 15,-2 0-1-15,1 0 2 16,-2 0-2-16,0 0 2 16,0 0-4-16,0 4 4 15,-4 5 2-15,2 2-1 16,1 2-1-16,1-1 0 0,1 1 0 15,-2 0 3 1,1-3-3-16,0 4 0 0,2 0 0 16,0 1 0-1,3 1-3-15,-2 0 7 16,0 1-7-16,3-3 3 16,0 0 0-16,0-3 2 0,0-1-2 15,0-2 0 1,0 1 2-16,0 0-2 0,6-1 0 15,-1 2 0-15,1-3 0 0,1 0 1 16,2-1 0 0,-2-3 0-16,2 1 1 0,1-2-2 15,1 0 0 1,0-2 2-16,2 0 8 0,-2 0-4 16,-1 0 2-1,0 0 3-15,-1 0 0 0,0-5-5 16,1-1 2-1,0-3 0-15,-3 0 4 0,-1 0 3 16,-1-1 0-16,-4-3-7 16,1 0 3-16,0 1-10 15,-2-2-1-15,0 1 4 16,0-1-3-16,0 0-2 16,0 0 4-16,-4 1-3 15,-2-3 0-15,-1 1 0 16,-2 1-2-16,-1-1-4 15,-1 2 2-15,-1 1 4 16,-3 1-2-16,-2 1 5 0,0 2-6 16,-1-1 3-16,3 8-13 15,-1 1 10 1,1 0-15-16,-2 0-9 0,2 7-11 16,-2 8-1-1,1 2-24-15,0 3-4 0,3-3-108 16</inkml:trace>
  <inkml:trace contextRef="#ctx0" brushRef="#br0" timeOffset="105679.64">19560 7479 282 0,'0'0'10'0,"0"0"23"15,0 0 48 1,0 0-47-16,0 0-14 0,0 0 8 15,0 0 4-15,0 0 0 16,0-3 2-16,0 3-4 16,0 0-3-16,0 0-5 15,0 0-6-15,0 0-7 16,0 0-4-16,0 0-5 16,0 0-7-16,0 5 6 15,0 6 2-15,0 8 5 16,0 1 1-16,0 2-5 15,0 1 3-15,0 0-4 16,0 0-1-16,0-2 0 16,-1-1 0-16,-1 0 0 15,2-1 0-15,-1-5 0 0,1-2 0 16,0-5 2 0,-2-1-2-16,2 0 1 0,0-3-2 15,0 0-1 1,0-2-5-16,0-1-22 0,0 0-3 15,0 0-30-15,0 0-18 0,0 0-48 16,0 0-109 0</inkml:trace>
  <inkml:trace contextRef="#ctx0" brushRef="#br0" timeOffset="106199.72">19681 7490 271 0,'0'0'46'0,"0"0"1"16,0 0 55-16,0 0-76 15,0 0-24-15,0 0 24 16,-13 2-19-16,6 10 1 15,-1 2-2-15,2 3-2 0,1 1-2 16,4-2 6 0,1 1-4-16,0-1-2 0,0-1-1 15,0-1 0 1,1-1 2-16,7-2-3 0,3-1-5 16,2-3-3-1,-1-3 8-15,4-2 0 0,-2-2 3 16,0 0 3-1,0 0-1-15,-1 0 1 0,-2-9-4 16,-2-1-1-16,-2 0 13 16,-1-4 9-16,-3 1-8 15,-3-3 3-15,0-2-6 0,0 4-1 16,-2-3-1 0,-8 2-5-16,-2 1-4 0,0 3-1 15,-1 1-3 1,-2 4 0-16,-1 2 2 0,-1 3-10 15,-1 1 9 1,2 0-14-16,2 0-30 0,1 3 1 16,1 4-40-16,3 0-143 15</inkml:trace>
  <inkml:trace contextRef="#ctx0" brushRef="#br0" timeOffset="137819.6">20553 6307 193 0,'0'0'42'0,"0"0"31"16,0 0 16-1,0 0-53-15,0 0-3 0,0 0 8 16,0 0-17-1,0 0-14-15,0-5 3 16,0 5 0-16,0 0 3 0,0 0 1 16,-2 0-3-16,1 0-14 15,-2 1-4-15,-2 13 4 16,-2 9 7-16,-5 4-1 16,3 3-4-16,-2 2 0 15,-2-1-2-15,2-3 1 16,1-1-1-16,-2-4 2 15,3-4-2-15,0-2 0 16,-3-3 0-16,3-1-3 16,-3-3 3-16,1-2-7 0,-2-2 7 15,2-3 3 1,0-2 11-16,1-1-8 0,-2 0-6 16,3 0-4-1,-2-2 4-15,3-8 0 0,0 4 5 16,3-2-4-16,1-1 0 0,-1 1 4 15,2 1 4 1,2 0-3-16,-1-1-3 0,2 3-3 16,0-2 2-1,0 1 0-15,0 1-2 0,0 0 2 16,0 1-2 0,5 1-1-16,4 0 0 0,0 3 0 15,3 0-2 1,-3 0 1-16,3 0-2 0,1 10 4 15,-1 2 0-15,3 4 0 16,-2 1 2-16,4 1 0 16,-2 0-2-16,3-3 3 15,-3 0-4-15,4-2 4 16,-2-1-3-16,2-3 0 16,0-2-2-16,-4-1 1 15,0-2-4-15,-2-1-3 16,-2-1-6-16,1-1-11 0,-2-1-7 15,-1 0-25 1,2 0-32-16,-4 0-117 0</inkml:trace>
  <inkml:trace contextRef="#ctx0" brushRef="#br0" timeOffset="138219.63">20727 6478 124 0,'0'0'276'0,"0"0"-256"16,0 0 36-1,0 0-43-15,0 0-8 16,0 0 16-16,-1 0-10 16,7 0 22-16,8 0-12 15,1 0-1-15,5-6-9 16,-1 1-1-16,5 1-3 15,1-2-3-15,-1 2-1 16,-4 1-3-16,-1 3-10 16,-7 0-33-16,-3 0-15 0,-6 4-38 15,-3 10-93 1,-3 2-50-16</inkml:trace>
  <inkml:trace contextRef="#ctx0" brushRef="#br0" timeOffset="138529.79">20811 6584 122 0,'0'0'92'0,"0"0"-57"15,0 0 48-15,0 0-60 0,0 0-2 16,0 0 0 0,-4 1-8-16,4-1 7 0,2 0 9 15,10 0 13 1,3 0 3-16,3 0-19 0,3-3-2 15,1-1-6-15,1-2 0 16,-1 1-9-16,2-1 0 16,-1 1-6-16,-1-1 1 15,-2 2-4-15,0 0 0 16,-5 3 0-16,-5-1-2 16,2 1-21-16,-3-1-10 15,0 2-14-15,0 0-38 16,-3-1-81-16,-3 0-68 15</inkml:trace>
  <inkml:trace contextRef="#ctx0" brushRef="#br0" timeOffset="139069.51">21258 6240 32 0,'0'0'211'16,"0"0"-141"-1,0 0 27-15,0 0-38 0,0 0-14 16,0 0-8-16,0-8-12 15,0 8-8-15,0 0 3 16,0 0-5 0,0 0 2-16,0 0 2 0,0 0-11 15,0 0-8-15,0 0-1 16,0 0-10-16,0 0 0 16,0 0 11-16,0 4 1 15,3 4 2 1,-1 1 0-16,2 2-2 0,-1 6 4 15,-1 4-3-15,1 3 14 0,0 4-4 16,1 0-4 0,-1 0-7-16,0 1 4 0,0-4-4 15,0 0-1 1,0-3 3-16,0-4-3 0,0-5-1 16,0-1 0-16,0-5 0 15,0-1 0-15,-2-5 1 16,1 0 3-16,0-1-3 0,-2 0-25 15,1 0-9 1,2 0-26-16,0-8-35 0,3-7-207 16</inkml:trace>
  <inkml:trace contextRef="#ctx0" brushRef="#br0" timeOffset="139670.71">21500 6259 258 0,'0'0'37'0,"0"0"94"16,0 0-89-1,0 0-1-15,0 0 12 16,0 0-21-16,-11-28-15 0,8 28 4 15,0-1 0 1,-2 1-5-16,0 0-16 0,1 0-4 16,-2 0 4-1,0 1 2-15,-3 12-2 0,1 4 0 16,1 7 2 0,2 1-2-16,1 1-5 0,2 2 5 15,2-3 3 1,0 0-1-16,0-3-2 0,0 2-4 15,0-5 3-15,8-1 0 0,1-4 0 16,4-3 1 0,-1-4 0-16,3-2 0 0,3-5 0 15,0 0 3 1,-3 0-3-16,1-6 0 0,-2-7 6 16,-2-1-2-1,-1-2 1-15,-2 0 15 0,-2 3-2 16,-4-3-4-16,-2 0 17 15,-1-1-10-15,0 1-21 16,0-2 8-16,-3 1-3 16,-6-3-5-16,-2 1-6 15,1 2 6-15,-2 5 0 16,3 3-4-16,-1 5 4 16,2 2-6-16,-2 2-13 15,-2 0 5-15,-3 2-49 16,-4 12-20-16,-1 3-53 15,-2 3-156-15</inkml:trace>
  <inkml:trace contextRef="#ctx0" brushRef="#br0" timeOffset="140557.91">20547 7136 252 0,'0'0'24'16,"0"0"-21"-16,0 0 4 15,0 0 16-15,0 0 5 0,-2 86 3 16,4-59-9 0,4 1 17-16,1 1-23 0,-1 1-5 15,-2-2 12 1,-1 0 7-16,0-3-26 0,-1-1 1 16,0-5-2-1,-1-1 0-15,-1-6-3 0,2-1 1 16,-2-4-1-1,0-2 0-15,0-1-27 0,0-4-23 16,0 0-28-16,0-1-158 16</inkml:trace>
  <inkml:trace contextRef="#ctx0" brushRef="#br0" timeOffset="141249.9">20499 7071 216 0,'0'0'54'0,"0"0"21"15,0 0-3-15,0 0-41 16,0 0-12-16,0 0-16 0,13-57 3 15,-2 52-4 1,2-1-2-16,4 2 4 16,2 2 6-16,2 2 1 15,0 0-1-15,0 0 2 0,-4 2-1 16,-3 9-5 0,-3 3-6-16,-4 0 0 0,-6 3 2 15,-1 2-4 1,0-1 7-16,-7 0-3 0,-8 1-2 15,-6-2-11-15,3-4-3 0,2-4 12 16,4-3-20 0,6-2 22-16,2-3 12 0,2-1-6 15,2 0-6 1,0 0-3-16,0 0 1 0,0 0-5 16,2 0 7-1,12 0 6-15,7 0-6 0,0 0 8 16,4 0-2-16,-1 0-6 15,0 0 1-15,-4 2 1 16,-3 5-2-16,-4 4-1 16,-2-1 1-16,-3 1 0 15,-5 1 0-15,-3 0-2 16,0 1-4 0,0 2 4-16,-9-1 4 0,-9 1-7 15,-3-3 5-15,-2 0-15 16,0-2-10-16,-1-3 25 15,2-5 6-15,7-2 0 0,1 0-6 16,5 0 9 0,2 0-6-16,4 0 24 15,0 0-12-15,1 0-14 16,1-1-1-16,1-1 0 0,0-3-18 16,0 0-23-1,9-1-47-15,6-2-234 0</inkml:trace>
  <inkml:trace contextRef="#ctx0" brushRef="#br0" timeOffset="141539.65">21031 7160 351 0,'0'0'38'0,"0"0"-30"0,0 0 31 15,0 0-29 1,0 0 4-16,93-29 2 16,-72 26-9-16,-3-1-5 15,-2 4-2-15,-4 0-2 16,-6 0-34-16,-6 0-34 15,0 10-68-15,-3 3-90 0</inkml:trace>
  <inkml:trace contextRef="#ctx0" brushRef="#br0" timeOffset="141739.78">21066 7261 156 0,'0'0'86'16,"0"0"-61"-16,0 0 32 0,0 0-35 15,0 0 58-15,0 0-28 0,31 2-5 16,-10-4-10 0,0-5-14-16,4 0 0 15,-1-2-15-15,-2 4-8 16,1 0-15-16,-1 1-77 0,-2-3-106 16</inkml:trace>
  <inkml:trace contextRef="#ctx0" brushRef="#br0" timeOffset="142669.66">21657 6863 459 0,'0'0'0'16,"0"0"36"-16,0 0-19 0,0 0-15 15,0 0 4 1,0 0-1-16,0 25 5 0,0-11-5 16,0 2 0-1,0 2-4-15,0 3 1 0,-2 0-1 16,-4 0 8-16,-3 0-7 0,-3-3-2 15,2 1 0 1,-2-1 1-16,-2-4 4 0,2 0-4 16,-4-4-1-1,-2 1-1-15,-4-4 1 16,0-2-12-16,2 0 10 16,1-5 2-16,2 0-4 0,5 0 8 15,3-1-5 1,1-8 2-16,3-2-1 0,4 0 3 15,1 1 7 1,0 2 0-16,0-1-6 0,0 1-1 16,1 1 0-16,9 0 0 15,-1 1 2-15,0 1 5 16,4 1 7-16,-2 3-2 16,1 1 1-16,1 0-4 15,1 0-3-15,-1 0 1 16,-1 9 0-16,0 1-8 15,0 1 6-15,0 0 1 16,0 1-8-16,-2 2-1 0,1 1 4 16,1-1-4-1,-2-1 0-15,1-3 0 0,2-4 1 16,-1 0 0 0,3-3-1-16,-3-2 1 0,0-1 1 15,3 0 0 1,-2 0-2-16,2 0 2 15,0-4 0-15,1-4 0 0,-2 0-1 0,-2-2 0 16,0 1 2 0,-5 0 0-16,-1 2 1 0,2-4 9 15,-5 2 8 1,0-1-8-16,0 1-5 0,-3 1 5 16,0-2-4-1,0-2 1-15,0 1-2 0,0-2 0 16,-6 2-5-16,-2-2 1 15,-1 2-4-15,0-1 0 16,-1-1 1-16,-2 3 3 16,-3 0-4-16,-1 3 0 15,1-1-1-15,-3 6 1 16,3 0 0-16,-1 1-1 16,-3 1 1-16,-1 0-6 15,-3 0-8-15,0 4-17 16,1 6-20-16,0 6-12 15,1 2-31-15,2-1-62 0</inkml:trace>
  <inkml:trace contextRef="#ctx0" brushRef="#br0" timeOffset="147880.03">21548 8343 387 0,'0'0'3'0,"0"0"34"0,0 0 6 16,0 0-34 0,0 0 14-16,0 0 4 0,0 0-1 15,0-10-4 1,0 10 10-16,0 0-14 0,0 0-17 15,0 0 9-15,0 0-7 16,0 0-3-16,0 0-4 16,0 6 1-16,-2 8 3 15,-5 8 16-15,1 3-15 16,-3 1 7-16,-2 3-5 16,-4 1-3-1,0-2 0-15,-2-1-6 0,-1-1 1 16,0-4-4-16,-3-3 5 15,-1 0-7-15,1-2 1 16,-3-4 1-16,2-6-5 0,2-1 14 16,-1-3 9-1,5-3-5-15,1 0-3 0,0 0-1 16,4 0-2 0,2 0 2-16,2-3 0 0,3 0-4 15,1-5 2 1,1 3 2-16,2-2 1 15,0 1 4-15,0-2 0 0,0 2-3 0,0 0 1 16,6-1-2 0,4 3 0-16,1-2 1 0,4 3 0 15,-2 2-2 1,3 1 1-16,0 0 1 0,0 0 0 16,-3 5-2-1,2 7 0-15,-1 1 0 0,-1 2 1 16,2 1 3-16,-1 0-2 15,2 3 1 1,-2-1-2-16,2-2 4 0,-3-2-5 16,2-1-2-16,-1-1 2 15,-1-4-5-15,-3 0 5 16,0-3-23-16,-2 0-15 16,-2-2-11-16,0-1-63 15,0-2-102-15</inkml:trace>
  <inkml:trace contextRef="#ctx0" brushRef="#br0" timeOffset="148194.81">21667 8588 350 0,'0'0'137'15,"0"0"-129"-15,0 0 13 0,0 0-12 16,0 0 2 0,0 0 9-16,48-3-9 0,-29 1 2 15,2 0 0 1,5 0-6-16,-1-1 1 0,-1 2-8 15,-8 1 0-15,-4 0-8 16,-11 0-47-16,-1 10-102 16,-11 2-92-16</inkml:trace>
  <inkml:trace contextRef="#ctx0" brushRef="#br0" timeOffset="148409.81">21696 8693 59 0,'0'0'108'16,"0"0"-80"-16,0 0 143 0,0 0-83 16,0 0-31-1,0 0-12-15,98-5 0 0,-73-1-17 16,2 2-8 0,2-2-10-16,-4 3-3 0,-1 0-7 15,-2 0-2 1,-4 3-13-16,1-1-54 0,-4-1-43 15,-1-2-178-15</inkml:trace>
  <inkml:trace contextRef="#ctx0" brushRef="#br0" timeOffset="148719.75">22129 8369 355 0,'0'0'23'0,"0"0"46"16,0 0-58-16,0 0-10 16,0 0 45-16,0 0-10 15,0 57-10-15,0-32-7 16,0-2-10-16,2 0 6 15,-1 0-14-15,2-3 2 0,0 0-1 16,-1-5-2 0,1-1 0-16,2-4-33 0,1-5-44 15,2-5-92 1,0 0-168-16</inkml:trace>
  <inkml:trace contextRef="#ctx0" brushRef="#br0" timeOffset="149109.54">22320 8363 28 0,'0'0'362'0,"0"0"-337"0,0 0 74 16,0 0-91 0,0 0-2-16,0 0 1 0,-13 22 32 15,7-1-25 1,0 3-7-16,3 1-2 0,2-1-4 15,1-3 2-15,0-3-6 16,0-4 2-16,10-3-5 16,3-4 1-16,1-6-2 15,4-1 5-15,0 0 4 16,1-4 2-16,-1-9 2 16,-2-1 2-16,-3-2-1 15,-3 0 15-15,-6 2 14 16,-2-3 0-16,-2-1-1 15,0 3-11-15,-2-1-12 16,-12 4-5-16,0 2-7 16,-2 3-4-16,-1 6-8 15,-2 1-6-15,1 0-39 0,-5 14-45 16,0 4-21 0,-3 0-222-16</inkml:trace>
  <inkml:trace contextRef="#ctx0" brushRef="#br0" timeOffset="149731.44">21506 8938 403 0,'0'0'21'15,"0"0"16"-15,0 0-28 0,0 0-1 16,0 0 3 0,0 0 11-16,2 90-1 0,3-61-5 15,0 2-2 1,-2-1-7-16,1-4 5 0,1 1-8 15,-4-4-3-15,2 1 3 16,-1-4-4-16,1-3 2 16,-2-3-2-16,1-4-10 15,0-2-23-15,0-7-27 16,1-1-83-16,-1 0-122 16</inkml:trace>
  <inkml:trace contextRef="#ctx0" brushRef="#br0" timeOffset="150349.79">21518 8980 383 0,'0'0'57'0,"0"0"-23"16,0 0 39-16,0 0-46 15,0 0-13-15,0 0 4 0,26-70 0 16,-15 65-4 0,1 1-4-16,3 2-3 0,0 2 7 15,3 0-4 1,-2 0 6-16,1 0-5 0,-5 6-6 16,-1 2-5-1,-3 3-1-15,-5 0-6 0,-3 0 1 16,0 2 6-1,-2 0 3-15,-8-3-3 0,-5 1-16 16,2-4 16-16,1-3 0 16,3-2 0-16,1-1 1 15,4-1 4-15,1 0 0 16,3 0-5-16,0 0 0 16,0 0-5-16,0 0-21 0,0 0-16 15,6 0 33 1,7 0 9-16,4 0 3 15,-1 1-2-15,2 3 2 16,-3 1-1-16,-3 0-1 0,-5 1-1 16,-2 1-1-16,-4 1-8 15,-1 2 3 1,0 0 0-16,-6 2 4 0,-10-1-1 16,-1-3 2-1,-3-1-1-15,1-2 2 0,2-3 2 16,2-2 4-16,0 0-1 0,3 0-1 15,0 0-3 1,5-2 1-16,1-1-2 16,3 0-2-16,1 2-3 15,2-1 2-15,0-1-23 0,0 1-31 16,0-2-81 0</inkml:trace>
  <inkml:trace contextRef="#ctx0" brushRef="#br0" timeOffset="150619.43">21959 8997 423 0,'0'0'31'0,"0"0"-26"15,0 0 77-15,0 0-49 16,0 0-1-16,0 0-4 0,98 0-11 16,-79-1 1-1,3-2-12-15,-4 2-1 0,0 1-5 16,-8 0-7 0,-6 0-50-16,-4 2-53 0,0 8-196 15</inkml:trace>
  <inkml:trace contextRef="#ctx0" brushRef="#br0" timeOffset="150809.6">22018 9099 45 0,'0'0'270'16,"0"0"-252"-16,0 0 108 15,0 0-76-15,0 0-8 0,0 0-4 16,76-14-19-1,-54 8-10-15,2 1-9 0,0 0-3 16,2 1-75 0,0-4-194-16</inkml:trace>
  <inkml:trace contextRef="#ctx0" brushRef="#br0" timeOffset="151679.76">22604 8854 566 0,'0'0'11'0,"0"0"26"16,0 0 12-16,0 0-41 15,0 0 20-15,0 0-8 16,0-1-20-1,0 1 0-15,0 7 0 0,0 7 10 16,-3 3 1-16,-3 3-5 0,-3-2-4 16,-1 0-2-1,-2 1 0-15,-3-3 2 0,0 2 1 16,-1-5-1 0,0-1-4-16,-1-4-6 0,0-2 1 15,1-2-12 1,2-2 18-16,1-2 1 0,2 0-12 15,0 0 10-15,2-7-5 16,3-5-4-16,1 3 11 16,4-1 0-16,1 0 4 15,0 1-1 1,0 3-3-16,0 0 0 0,1 0 4 16,7 4-2-16,2-2-2 15,2 3 2-15,2 1-2 16,0 0 0-16,0 0 3 0,2 0 3 15,-2 0 1 1,0 6 6-16,-2 1-13 16,2 3 8-16,1-2-5 15,-3 2 0-15,0-1 0 0,-2 0 0 16,1 0 2 0,0-1-5-16,2-1 2 0,-3-2-5 15,2 0 7 1,0-4-4-16,1-1 0 0,-1 0 0 15,3 0 5-15,-2 0 1 0,1-2-2 16,-1-4-4 0,-2 0 3-16,-4 1-2 15,2-1 6-15,-4 0-3 16,-2 1 14-16,-2-3 1 0,-1 2 0 16,0-2-3-1,0-1-4-15,0-1-1 0,0-1 9 16,0 1-13-16,-4-3-5 15,-4 2-1-15,-1-2 1 16,-1 2-2-16,-2 1-2 16,-1 2 2-16,-1-1-3 15,1 1 3-15,-1 6 0 16,1-4 0-16,2 4-14 16,1 2 8-16,-2 0 5 15,-2 0-17-15,1 0-2 16,0 5-9-16,1 4-35 15,-2-1-12-15,5 1 22 0,0-2-47 16,2-1-182 0</inkml:trace>
  <inkml:trace contextRef="#ctx0" brushRef="#br0" timeOffset="151839.28">22622 8863 513 0,'0'0'2'0,"0"0"27"16,0 0-27-16,0 0-2 15,0 0-67-15,0 0-217 0</inkml:trace>
  <inkml:trace contextRef="#ctx0" brushRef="#br0" timeOffset="154549.37">24260 2882 299 0,'0'0'70'0,"0"0"-30"0,0 0 36 16,0 0-61-1,0 0 14-15,0 0-3 0,0-12-11 16,0 12 1 0,0 0-9-16,0 0 1 0,0 0-8 15,0 0-8 1,0 6-11-16,0 9 19 0,-2 7 13 15,-6 3-8-15,-3 1 0 16,-1 0 7 0,-6-1-3-16,2-1-16 0,-2-3 7 15,0-2 0-15,3-4 5 16,-4-2 2-16,1-1-5 16,-3-3-4-16,-1-2-1 15,2-3 3-15,-1-1 1 16,4-1 3-16,3-2 1 15,3 0 3-15,4 0 0 16,1 0-8-16,3-7 0 16,2-1 7-16,-1 0-2 15,1-2-7-15,-1 0 4 16,1-1 0-16,1 0 2 0,0 1-4 16,0 4 0-16,0 2 0 15,0 2-5 1,0 2 5-16,0 0 11 0,4 0-10 15,10 0-1-15,3 2 0 0,4 12-1 16,-1 2 1 0,1 1 3-16,1 0-3 15,-4 1 0-15,1 0 2 16,-4-1-2-16,0-3 4 0,-4 0-2 16,0-1-2-1,-2-3-3-15,-1-2-9 16,4-1-17-16,-2-1-16 15,4-2-28-15,-1-2-109 0,-2-2-155 16</inkml:trace>
  <inkml:trace contextRef="#ctx0" brushRef="#br0" timeOffset="154819.49">24393 3120 468 0,'0'0'21'16,"0"0"8"-16,0 0-8 0,0 0-19 16,0 0 12-1,0 0 3-15,58-9-8 0,-36 8-4 16,-1-1 3-16,2 1-5 0,-4 1 0 15,-5 0-3 1,-4 0-5-16,-6 0-23 16,-4 7-66-16,0 5-159 15</inkml:trace>
  <inkml:trace contextRef="#ctx0" brushRef="#br0" timeOffset="155019.76">24435 3213 16 0,'0'0'38'0,"0"0"59"16,0 0-11-16,0 0-15 16,0 0 44-16,0 0-58 15,30 0-1-15,-13 0-24 16,4 0-11-16,2 0-9 16,1 0-3-16,1 0-9 15,2 0-1-15,-1 0-90 16,0-4-184-16</inkml:trace>
  <inkml:trace contextRef="#ctx0" brushRef="#br0" timeOffset="155479.57">24876 2956 404 0,'0'0'51'0,"0"0"-45"0,0 0-6 15,0 0 2 1,0 0 9-16,0 0-4 0,79-11 10 16,-65 12-1-1,-4 9-1-15,-2 1-6 0,-4 0-9 16,-4 5 0-1,0 3-10-15,0 0 10 16,-15 2 7-16,-3-1 0 0,2-4-7 16,0-3-4-16,2-2 0 15,6-4 4-15,1-4 2 16,4 1 2-16,3-3-3 16,0-1-1-16,0 1 0 15,0-1-7-15,0 0-1 16,0 2-6-16,10 0 14 15,6 2 15-15,4-3 5 0,3-1 10 16,1 0 6 0,1 0-11-16,0 0-15 0,-1 0-8 15,-3-5-2 1,2-1-80-16,-4-1-137 0</inkml:trace>
  <inkml:trace contextRef="#ctx0" brushRef="#br0" timeOffset="155829.43">25167 2988 93 0,'0'0'272'16,"0"0"-222"-16,0 0 27 16,0 0-76-16,0 0 22 0,0 0-3 15,-24 61-15 1,23-41-5-16,1-1-2 0,0-6 1 15,0-3-3-15,10-2-1 16,2-4 0-16,3-4 0 16,2 0 5-16,2 0 15 15,-1-2 3 1,0-9 7-16,-2-3 29 0,-3-2-18 16,-2 0 6-16,-6 1-15 15,-4 1 4-15,-1 0-4 16,0 1-9-16,-3 0-18 15,-11 3-6-15,-3 3-7 16,-3 5 11-16,-5 2-42 0,-4 0-55 16,-2 12-42-1,-2 2-159-15</inkml:trace>
  <inkml:trace contextRef="#ctx0" brushRef="#br0" timeOffset="156410.73">24352 3538 347 0,'0'0'28'0,"0"0"38"16,0 0-61-16,0 0 5 0,0 0 39 15,-11 79-15 1,6-34-13-16,4 2-8 0,-4-2-6 16,4 1-7-1,-1-8 8-15,2-6-8 0,0-4 0 16,0-3 0 0,0-7 1-16,0-2 2 0,0-7-3 15,0 0-3 1,0-5-41-16,0-4-48 0,0 0-163 15</inkml:trace>
  <inkml:trace contextRef="#ctx0" brushRef="#br0" timeOffset="157049.69">24326 3536 137 0,'0'0'352'16,"0"0"-325"-16,0 0 30 15,0 0-31-15,0 0-16 0,0 0 5 16,20-29-4 0,-11 25-7-16,4 0 8 0,0 0 1 15,2 1-4 1,1 0-7-16,-2 3 0 0,-1 0 3 15,-1 0-5-15,-4 0-1 0,-1 3-1 16,-1 3-8 0,-6 1 8-16,0 3-10 0,0 1 12 15,-3 3-9 1,-12 2 5-16,-3-1 4 0,5-4 17 16,1-4-7-1,4-2-6-15,5-4-2 0,3-1-2 16,0 0-2-1,0 0-2-15,0 0-2 0,0 0-9 16,0 0-10-16,2 0 9 16,10 1 1-16,1 4 15 15,5 1 3-15,-3 0 2 16,1 0-2 0,-4 2-2-16,0 4 3 0,-3 0-4 15,-4 0-1-15,-4 1-5 16,-1 1-3-16,0 0 3 15,-4-1-1-15,-11-1-4 0,0 0 9 16,-6-4 2 0,0 0-5-16,-1-5 10 0,-2 0-5 15,3-3 3 1,4 0 2-16,4 0 8 0,10 0 0 16,2 0-13-1,1 0-4-15,0-1-5 0,0-2-9 16,1-2 0-16,9 0-2 0,4-1-44 15,2 1-79 1,1-2-122-16</inkml:trace>
  <inkml:trace contextRef="#ctx0" brushRef="#br0" timeOffset="157299.37">24791 3598 443 0,'0'0'38'15,"0"0"-24"1,0 0 31-16,0 0-37 0,0 0 20 16,0 0-14-16,88-20-4 15,-73 19-2-15,1 1-5 16,-2 0-3-16,-5 0-1 15,-8 0-12-15,-1 0-58 16,-5 11-207-16</inkml:trace>
  <inkml:trace contextRef="#ctx0" brushRef="#br0" timeOffset="157490.44">24767 3709 69 0,'0'0'23'0,"0"0"60"16,0 0 21-16,0 0-25 16,82 1-5-16,-58-1-24 0,0-3-37 15,2-3-6 1,-1 0-7-16,-1-1-120 0</inkml:trace>
  <inkml:trace contextRef="#ctx0" brushRef="#br0" timeOffset="158309.74">25365 3473 433 0,'0'0'7'0,"0"0"51"0,0 0-17 16,0 0-11 0,0 0-3-16,0 0-27 0,0 0-9 15,0 0-9 1,0 6-5-16,0 8 23 0,0 3 12 16,-7 3 6-1,0 0-11-15,-2 1-5 0,-3-1 6 16,0-2-8-1,-2-1 14-15,0-4-14 0,0 0-1 16,-1-6 1-16,2 0 0 0,-2-3-6 16,1-1-1-1,1-3 3-15,4 0 4 0,1 0 3 16,4 0 0 0,1-9-3-16,1 1-1 0,2 0-5 15,0-2 6 1,0 1 5-16,0 1-5 0,0 2 0 15,2 2 0-15,5 2 1 16,3 2 1-16,0 0-1 16,0 0 5-16,2 0-6 15,3 0 11-15,0 5-1 16,1 4 4-16,-2 2-13 16,2 1 4-16,-4 1-5 15,2 1 0-15,-5-2 1 16,0 1 5-16,0-1-4 0,2-5-2 15,-1 3 2 1,-1-5-2-16,2-2 2 0,0-1-2 16,2-2 2-1,-2 0 3-15,-1 0 0 0,2 0 0 16,-3-6 13 0,-1-4 9-16,-1 0-1 0,0 0-4 15,-2-3-2 1,-4-1 3-16,-1 0-5 0,0 0-6 15,0-1-2 1,0-2-10-16,0 1-2 0,-6 0 2 16,-1-2 6-16,-3 0-5 0,0 6-1 15,-1-3-7 1,0 5 4-16,2 4-3 0,-3 1-2 16,2 3 7-1,-4 1-7-15,-3 1-17 0,-4 0-9 16,1 0-22-16,-1 0-16 15,2 6-17-15,4-2-18 16,0-2-256-16</inkml:trace>
  <inkml:trace contextRef="#ctx0" brushRef="#br0" timeOffset="158469.63">25364 3498 349 0,'0'0'61'16,"0"0"-50"-16,0 0-11 0,0 0-15 15,0 0-116 1,0 0-144-16</inkml:trace>
  <inkml:trace contextRef="#ctx0" brushRef="#br0" timeOffset="169099.62">20987 11909 270 0,'0'0'117'0,"0"0"-68"0,0 0 26 16,0 0-47-16,0 0-9 0,0 0 0 16,0 0 6-1,0 0-12-15,0-1 13 0,0 1 2 16,0-1-10 0,0 0 3-16,0-2 8 0,0 3-5 15,0 0 8 1,0 0-7-16,0 0-14 0,0 0-11 15,0 6-2-15,-2 11 2 16,1 10 2-16,-2 3-1 16,0 1 2-16,1 2 0 15,1 2 0-15,-1-1-3 16,1 0-1-16,-2-3 1 16,1-4 4-16,-1-4-4 15,2-3 2-15,-1-3-2 16,1-7 0-16,-3-1 0 15,4-7-2-15,0-1-3 16,-2 0-12-16,2-1-9 0,0 0-6 16,0 0-13-1,0 0-10-15,0 0-24 16,0-4-4-16,0-6-244 16</inkml:trace>
  <inkml:trace contextRef="#ctx0" brushRef="#br0" timeOffset="169719.45">21136 12001 325 0,'0'0'98'0,"0"0"-42"0,0 0 13 15,0 0-40 1,0 0-2-16,0 0-14 16,-24-17-12-16,12 17 6 15,0 5-5-15,-1 7 1 16,2 3-1-16,2 2 1 16,1-1-1-16,5 0-2 15,0-3 2-15,1 2-3 16,2-2 1-16,0-3 0 15,0-1-3-15,0 0 3 0,6-3-11 16,4-1 0 0,2-3 1-16,0 2 1 0,2-2 7 15,-1 0 2 1,0 0 3-16,1-1-2 0,-1 2 0 16,-2 0-1-1,-1-1 2-15,4 1 3 0,-5 1-5 16,0 2-3-16,-1-1-1 15,-2 2 4-15,-1 1-1 16,-4-1 0-16,1 1 0 0,-2-2-7 16,0 1-5-1,0 0 13-15,-2 0 2 0,-8-1 0 16,-2 0-2 0,-1 0 0-16,-2-1 5 0,1-4-5 15,2 0-1 1,1-1 0-16,3 0-5 0,0 0 0 15,0 0-7-15,2-4-8 16,1-5-7-16,4 0-28 16,1-1-52-16,0-2-48 15,0 0-30-15</inkml:trace>
  <inkml:trace contextRef="#ctx0" brushRef="#br0" timeOffset="170049.72">21094 12009 274 0,'0'0'100'0,"0"0"-5"16,0 0-23-16,0 0-32 15,0 0-8-15,0 0-9 0,-11-2-11 16,11 2-12 0,0-1-10-16,5-4 10 0,10 1 24 15,6-3 9 1,1 0-4-16,-1 0-24 0,3 0 3 16,0-2-5-1,0 0-2-15,-3 3-1 0,0-2 0 16,-4 2-23-1,-3 1-52-15,-3 0-30 0,-3 2-133 16</inkml:trace>
  <inkml:trace contextRef="#ctx0" brushRef="#br0" timeOffset="171499.72">21900 9712 51 0,'0'0'268'16,"0"0"-223"-16,0 0 59 0,0 0-45 16,0 0-28-1,0 0-4-15,-8-31-9 0,7 31-5 16,-1 0-5 0,1 0-8-16,-1 0-8 0,-2 12 5 15,-2 8 3 1,-2 10 21-16,-1 3-14 0,-1 3-3 15,0-3 1-15,-4 1 1 16,-2-1-2-16,-1-1-2 16,-2-5 0-16,1-5-3 15,0-3 2-15,2-5-1 16,2-4 0-16,5-6-7 16,-1-1 7-16,4-3 13 15,0 0-13-15,-2-2 0 16,1-8-1-16,-2-1-1 15,3-2 4-15,2 2-1 16,0 2 0-16,3 3 1 0,1 0 7 16,0 2-7-1,0 1-2-15,0 0-2 0,0-1 0 16,8 0 2 0,5-2-1-16,2 4 1 0,0 0-2 15,1 2 0 1,-2 0 2-16,1 0 0 0,-2 2-3 15,2 8-3-15,-3 5 6 0,0-2-2 16,0 3 4 0,0-1 1-16,2-3-1 0,0 1-2 15,2-3-8 1,-4-2-4-16,2-1-9 0,-2-1-15 16,-3-1-20-1,0-2-93-15,0-2-67 0</inkml:trace>
  <inkml:trace contextRef="#ctx0" brushRef="#br0" timeOffset="171829.86">21983 9892 475 0,'0'0'25'0,"0"0"28"16,0 0-34-16,0 0-14 16,0 0 22-1,0 0-3-15,74-18 3 0,-49 12-12 16,3 1-11-1,2 1 2-15,-2 2-4 0,-4 2 0 16,-7 0-2-16,-7 0-43 0,-6 5-18 16,-4 8-50-1,-1 2-35-15,-18 2-49 0</inkml:trace>
  <inkml:trace contextRef="#ctx0" brushRef="#br0" timeOffset="172049.62">22101 10000 85 0,'0'0'109'0,"0"0"16"0,0 0-28 15,0 0-19-15,0 0-13 16,0 0-22-16,99-7-2 16,-76 3-15-16,0-1-14 15,-2 3 0-15,-2-1-12 16,-2 2-1-16,-4 1-32 15,-1 0-37-15,-3 0-44 16,1 0-141-16</inkml:trace>
  <inkml:trace contextRef="#ctx0" brushRef="#br0" timeOffset="172319.63">22453 9775 340 0,'0'0'79'16,"0"0"-74"-16,0 0 20 16,0 0 13-16,0 0 3 15,0 0-10-15,36 76-4 0,-30-49-14 16,1-1-11-1,-2 1-1-15,1-4-2 0,-1-2-6 16,-1-4-25-16,1-5-4 16,-1-3-107-16,0-6-115 15</inkml:trace>
  <inkml:trace contextRef="#ctx0" brushRef="#br0" timeOffset="172719.68">22670 9814 436 0,'0'0'16'0,"0"0"41"16,0 0-46-16,0 0 8 16,0 0-19-1,0 0 15-15,-24 61-3 0,21-39-5 16,3-1-3-16,0-5-4 15,0-1-9-15,10-7 6 16,4-2-4-16,2-4 2 0,0-2 5 16,4 0 5-1,-2-3-5-15,0-8 0 0,-3-3 2 16,-4-1 15 0,-2 0 8-16,-4 0 5 0,-5-2-12 15,0-1 6 1,0 5-3-16,-9-2-15 0,-6 4 1 15,-1 3-7-15,-4 2-4 16,2 5 3-16,-1 1-21 16,1 0-37-16,2 9-31 15,-2 5-25-15,1 5-220 16</inkml:trace>
  <inkml:trace contextRef="#ctx0" brushRef="#br0" timeOffset="173239.59">21889 10407 288 0,'0'0'75'0,"0"0"7"15,0 0 9-15,0 0-69 16,0 0 0-16,0 0 2 16,-13-4-19-16,13 8 0 15,0 15 9-15,-1 10 15 16,1 4-15-16,-2 5-4 15,1 2-5-15,-3-2-1 0,3-3-1 16,1-2-2 0,-2-5 1-16,2-4-2 0,0-2-10 15,-1-6-10-15,1-3-2 16,0-5-25-16,0-4-16 16,0-4-71-1,0 0-182-15</inkml:trace>
  <inkml:trace contextRef="#ctx0" brushRef="#br0" timeOffset="173850.06">21848 10399 419 0,'0'0'26'16,"0"0"23"-16,0 0-5 0,0 0-22 15,0 0-3-15,0 0-1 16,38-77-4-16,-21 70-1 16,2 1-2-16,-1 4-1 15,0 2 9-15,3 0-1 16,-6 0-8-16,3 5 2 16,-3 4-12-16,-4 1 2 15,-5 2-6-15,-3-1-3 16,-3 3 7-16,0-2 2 15,-7 1-2-15,-9 0-19 16,-1-4-3-16,1-3 4 16,4-2 17-16,2-1-2 15,5-2 6-15,2 1-2 0,3-2 0 16,0 0-1 0,0 0-10-16,0 0-5 0,0 0 2 15,11 0 13 1,6 4 3-16,2 1-3 0,0 2 3 15,0 2-3-15,-4 0 1 0,0 2 1 16,-5 1-4 0,-4 3 1-16,-4 3-6 0,-2-2 1 15,0-2-1 1,-9 3-7-16,-8-4 0 0,-4-2 7 16,-1-2-3-1,0-2-5-15,2-3 15 0,1-4 8 16,4 0 9-1,2 0-1-15,2 0 19 0,4-2-11 16,2-2-24 0,5 1-10-16,0-1-15 0,0-2 0 15,1-1-30-15,10-4-63 16,1-1-272-16</inkml:trace>
  <inkml:trace contextRef="#ctx0" brushRef="#br0" timeOffset="174109.73">22312 10445 434 0,'0'0'39'0,"0"0"-27"0,0 0 64 16,0 0-36-16,0 0 4 0,0 0-9 15,86-13-11 1,-62 10-5-16,0 0-9 0,3-1-7 16,-5 3-2-1,-3 1-1-15,-4 0-20 0,-7 0-54 16,-5 1-17 0,-3 10-85-16,0 1-100 0</inkml:trace>
  <inkml:trace contextRef="#ctx0" brushRef="#br0" timeOffset="174319.87">22446 10543 120 0,'0'0'140'16,"0"0"-64"-16,0 0 20 16,0 0-61-16,0 0 25 15,0 0 9-15,18 0-36 16,-3 0 9-16,0 0-19 0,1-2-8 15,-1-2-7 1,-2 0-8-16,1 2-5 0,-2 2-47 16,-3 0-39-1,-3-2-144-15</inkml:trace>
  <inkml:trace contextRef="#ctx0" brushRef="#br0" timeOffset="174619.52">22749 10301 514 0,'0'0'40'16,"0"0"-38"-16,0 0 41 15,0 0-40-15,0 0-1 0,0 0 17 16,9 33-13-1,-6-11 11-15,1 2-12 0,1-1-3 16,-1-1 8-16,2-2-9 16,-2 0-1-16,-1-3 1 15,0-2 3-15,1-3-4 16,-1-2-28-16,0-4-39 16,4-5-74-16,-3-1-183 15</inkml:trace>
  <inkml:trace contextRef="#ctx0" brushRef="#br0" timeOffset="175089.81">22972 10291 406 0,'0'0'103'0,"0"0"-56"15,0 0 28-15,0 0-46 16,0 0-26-1,0 0-2-15,-40 4-1 0,31 6 0 16,3 2-6-16,2-3-6 0,4 2-3 16,0-1-5-1,0-1 2-15,0-2 5 16,0 0-1-16,4-1 8 16,5 0 4-16,3-1 0 0,2-1 2 15,2 1 4 1,-2-2 3-16,0 1 3 0,-2 0-5 15,-1 0 3-15,-1 0-3 16,-2 2 1-16,-2-1-4 16,-3 1-2-16,-3 1-4 15,0 0 4-15,0 0 2 16,-2 3-1-16,-10 1 10 16,-1-3-11-16,-1-2 0 15,1 2 0-15,1-5 0 16,0-3-4-16,2 0 2 0,-1 0 1 15,2 0-3 1,-3 0-6-16,5-6-1 0,-1 1-8 16,4-1-14-1,-1 0-72-15,2-2-188 0</inkml:trace>
  <inkml:trace contextRef="#ctx0" brushRef="#br0" timeOffset="175389.61">22968 10271 233 0,'0'0'109'0,"0"0"-72"16,0 0 52-1,0 0-49-15,0 0 1 0,0 0-14 16,15-9-3-16,-2 4 4 15,5-1-3-15,5-1-5 16,0 0-1-16,7 1 3 16,0-3-10-16,1-1 0 15,1-1-5-15,-5 5-7 16,-8 0 0-16,-3 4-8 16,-8 2-23-16,-5 0-10 15,-3 0-31-15,0 0-76 16,-5 1-208-16</inkml:trace>
  <inkml:trace contextRef="#ctx0" brushRef="#br0" timeOffset="181379.65">19592 8207 32 0,'0'0'67'0,"0"0"-35"0,0 0 36 16,0 0-15-16,0 0-10 16,0 0-5-16,0 0 11 15,0-17-12-15,0 15-6 16,0 0-9-16,0 0-3 16,0 0-1-16,0 0 5 15,0-2-15-15,0 2 6 16,0 0-6-16,0-2 2 15,0-1-2-15,0 3-3 0,0 2 5 16,0 0 2 0,0 0-1-16,0 0-11 0,0 0-3 15,0 0-9 1,0 0-4-16,0 7 9 0,-2 11 7 16,2 3 6-1,0 1 1-15,-1 5-4 0,1-1 1 16,0 0-4-1,0-1-5-15,0-2 5 0,0-1 6 16,0-4-6-16,0-1 1 0,0-5 1 16,0-2-2-1,0 0 0-15,0-4-14 16,0 0 5-16,0-2-14 16,0-3 1-16,0-1-8 0,0 0-26 15,0 0-63 1,0 0-74-16</inkml:trace>
  <inkml:trace contextRef="#ctx0" brushRef="#br0" timeOffset="181979.67">19826 8182 150 0,'0'0'35'0,"0"0"-3"0,0 0 57 16,0 0-46-16,0 0-8 16,0 0-13-16,-16-8-6 15,7 8-6 1,-2 2-1-16,1 8 10 0,-1 4-18 15,4 3 7-15,-3-1-8 0,5 1 0 16,3 1 0 0,2-4-2-16,0 1-7 0,0 0 6 15,0-5-11 1,7-3 2-16,4 1 4 0,1-2 6 16,3-4 3-1,2 2-1-15,0-4 3 0,0 0 0 16,1 2 5-16,-3-2-7 15,0 4 4-15,-3-2-5 16,-1 3 5-16,-2 1-1 16,-1 1-1-16,-2 0 1 15,-1 2-8-15,-3-1 1 16,-2 0-9-16,0 1 12 16,0-1 0-16,-2 0-1 15,-12-1 1-15,-4-1 4 16,0 0-4-16,-3-2-5 15,3-2 5-15,2-2 2 16,4 0 2-16,0 0-4 16,3 0 0-16,0-8-2 0,0 2-21 15,2-2 5 1,2 1-38-16,1 1-23 0,-1-3-95 16</inkml:trace>
  <inkml:trace contextRef="#ctx0" brushRef="#br0" timeOffset="182349.65">19774 8176 197 0,'0'0'54'0,"0"0"-10"16,0 0 33-16,0 0-53 15,0 0-10-15,0 0 5 16,3-2 1-16,1 0-13 16,5-2 2-16,3 0 4 15,6-3 7-15,3 1-2 16,3-1 2-16,0-1-14 15,1 0-1-15,-4 1-4 16,1-1 0-16,1 2 1 0,-5 0-2 16,1 2-10-1,-1 1-36-15,-3-1-28 0,-5 2-112 16</inkml:trace>
  <inkml:trace contextRef="#ctx0" brushRef="#br0" timeOffset="187419.84">22529 6042 187 0,'0'0'12'16,"0"0"70"0,0 0-29-16,0 0-10 0,0 0 13 15,0 0-9 1,0 0-34-16,0-22 20 0,0 22-3 16,0 0-5-1,0 0-10-15,0 0-7 0,0 0-8 16,-4 0 0-16,-2 12 0 15,-3 9 6-15,-2 4-6 16,-3 4 0-16,0 2 8 0,-2 2-8 16,1-1-1-1,-1-1-3-15,0-1 1 16,-1-6-11-16,1-2 6 16,0-4 5-16,1-5 1 15,0 0 2-15,3-4 0 16,-2-3 2-16,2-2 2 15,-2-2 14-15,5-2-11 0,3 0 0 16,0 0 4 0,3-2-7-16,-2-5 1 0,2-2-2 15,1-1-3 1,1 1 2-16,1 1 15 0,0 1-16 16,0 1 2-1,0 0 0-15,0 1-3 0,0-1 0 16,7 0-1-16,6 1 1 0,2 2-3 15,3 3 1 1,1 0 2-16,1 0-1 0,-1 3-4 16,1 8 6-1,-1 0-1-15,-1 4 0 0,-1-1-2 16,-1 0 2 0,-4 1 1-16,1 1 0 15,-2-2-1-15,-2-3-13 16,-2 1-6-16,-1-2-12 0,-3-2-6 15,0-1-44-15,-2-1-95 16,2-6-71-16</inkml:trace>
  <inkml:trace contextRef="#ctx0" brushRef="#br0" timeOffset="187739.37">22570 6248 203 0,'0'0'159'15,"0"0"-155"-15,0 0 56 16,0 0-60-16,0 0 0 15,0 0 13-15,40 0 40 0,-22 0-26 16,1 0-5 0,-1 0-8-16,0-1-6 0,-3-1-1 15,-1 2-7 1,-3 0-7-16,-5 0-8 0,-3 8-68 16,-3 6-59-1,-1 1-139-15</inkml:trace>
  <inkml:trace contextRef="#ctx0" brushRef="#br0" timeOffset="187969.45">22599 6400 70 0,'0'0'16'0,"0"0"82"16,0 0 46-16,0 0-81 15,0 0 13-15,0 0-28 16,85-5-10-16,-68-1-10 15,2 1-5-15,-1 0-7 0,2 1-13 16,-1 1-1 0,-2 2-2-16,-1 1-10 0,-4 0-63 15,-2 0-59 1,1 0-166-16</inkml:trace>
  <inkml:trace contextRef="#ctx0" brushRef="#br0" timeOffset="188249.7">22895 6200 289 0,'0'0'5'15,"0"0"21"1,0 0-4-16,0 0-20 0,0 0 11 15,0 0 28-15,13 30-4 16,-10-10-26-16,2 3 11 16,-2 1-11-16,0-3 1 15,1-3-12-15,4-1 4 16,-4-3-4-16,2-2-2 16,0-3-28-16,0-2-29 15,3-5-104-15</inkml:trace>
  <inkml:trace contextRef="#ctx0" brushRef="#br0" timeOffset="188689.83">23160 6189 344 0,'0'0'27'0,"0"0"31"16,0 0-37-16,0 0-21 15,0 0 0-15,0 0 2 16,-64 22 1-16,48-8 1 16,6 2-4-16,3-2-17 0,4 0-2 15,3-4 6 1,0-1 3-16,0 0-3 0,10-4 10 16,4 0 1-1,1 1 1-15,5-2-6 0,-2 1 7 16,1-3 16-1,-1 2-11-15,-3-2 29 0,-2 2-26 16,-4-2 4-16,-1 3-11 16,-5 0-1-16,-3 0 0 15,0 3-11-15,0 0-6 16,-5 2 17-16,-8-2-3 16,-1 2 3-16,-2-2 0 15,1-2 3-15,-3-2-3 16,5-1 5-16,-1-2-4 15,1-1 6-15,4 0-7 16,1 0-15-16,1-6-54 16,4-5-65-16,2-3-71 0</inkml:trace>
  <inkml:trace contextRef="#ctx0" brushRef="#br0" timeOffset="188969.56">23089 6191 255 0,'0'0'3'16,"0"0"51"-16,0 0 6 0,0 0-23 15,0 0-3 1,0 0-9-16,91-32-4 0,-69 24-4 15,1-1-9-15,-1 1-1 16,0 1-2-16,-1-1-4 16,2 3-1-16,-3 1 0 15,-3 1-14-15,-4 2-38 16,-10 1-56-16,-3 0-97 16</inkml:trace>
  <inkml:trace contextRef="#ctx0" brushRef="#br0" timeOffset="189659.46">22514 6866 285 0,'0'0'42'16,"0"0"61"-16,0 0-84 15,0 0-19-15,0 0 0 16,0 0 6-16,-9 38 9 0,6-14 13 15,3 3 6 1,0 2-19-16,0 0 1 16,0 5-6-16,0-2-9 15,0 0 4-15,0-2-5 0,3-8 0 16,0-6-2 0,2-3 0-16,-2-5 2 0,0-3-2 15,-1-1-11 1,1-4-20-16,-2 0-45 0,1 0-82 15,-2-9-18-15</inkml:trace>
  <inkml:trace contextRef="#ctx0" brushRef="#br0" timeOffset="190309.7">22514 6873 298 0,'0'0'34'0,"0"0"42"16,0 0-16-1,0 0-22-15,0 0-5 0,0 0-13 16,-3-73 2 0,3 65-11-16,0-2-7 0,8 2 1 15,0 1 0 1,3 3-3-16,0 0 1 0,0 2 1 15,2 2-4-15,-1 0 0 0,1 0 0 16,-2 12 1 0,-2 1-1-16,-2 1 2 0,-4 0-2 15,-3 1-4 1,0-1 1-16,-2 2 0 0,-11-2-6 16,-2-1-16-1,-3-3 14-15,5-5-4 0,-1 0 14 16,8-3 1-1,2-2 0-15,1 2 12 0,3-2-8 16,0 0 1-16,0 0-5 16,0 0-13-16,0 0-4 15,1 0-10-15,11 0 27 16,3 0 8-16,2 0-1 16,0 5-5-16,0 1-1 15,-2-1 1-15,-5 1 3 16,0 0-7-16,-6 1 2 15,-3 0-7-15,-1 4-1 16,0-1 2-16,-1 0 6 16,-11 2 0-16,-3-1 0 0,-3-2-6 15,0 2 4 1,-3-5 2-16,-1 0 0 0,2-4 4 16,-1 0-4-1,4-2 6-15,3 0-3 0,5 0 6 16,2 0-7-1,4 0 5-15,1 0-7 0,2 0-8 16,0 0-19-16,0 0-73 0,0-2-179 16</inkml:trace>
  <inkml:trace contextRef="#ctx0" brushRef="#br0" timeOffset="190630.72">22787 6925 210 0,'0'0'172'15,"0"0"-163"-15,0 0 6 16,0 0-1-16,0 0 20 0,0 0 8 15,51 0-18 1,-33-1-4-16,0-4-5 0,2 2 13 16,-1 0-4-1,-2 0-14-15,-3 0-6 0,-3 3-4 16,-3 0 0-16,-5 0-29 16,-3 0-50-16,0 10-43 15,-8 2-108 1</inkml:trace>
  <inkml:trace contextRef="#ctx0" brushRef="#br0" timeOffset="190859.78">22800 7049 105 0,'0'0'87'16,"0"0"-55"-1,0 0 106-15,0 0-66 0,0 0-7 16,0 0-32-16,58-9 18 15,-42 3-21-15,1 2-6 16,0-2-13-16,0 2-6 16,1 1-5-16,-3 0 0 15,1 0-24-15,2 1-39 16,0-3-47-16,1 0-173 16</inkml:trace>
  <inkml:trace contextRef="#ctx0" brushRef="#br0" timeOffset="191739.43">23316 6766 149 0,'0'0'219'0,"0"0"-218"0,0 0 83 15,0 0-62 1,0 0-2-16,0 0 1 0,0-2-12 16,0 2-6-1,0 0 3-15,0 8 1 0,0 4 12 16,0-2-2 0,0 6-4-16,0-1-1 0,-3 1-6 15,-8 2-3 1,-2-5 0-16,-1 1-3 0,-2-2-13 15,-1 0 13-15,0-4-12 16,-3 2-1-16,2-4-18 16,-1-2 14-16,4-1-10 15,-1-3 25-15,4 0 2 16,4 0 3-16,-1 0 0 16,3-6-3-16,3-1-6 15,2 1 6-15,1 0 0 16,0 1 3-16,0 1-3 15,0 0 10-15,0 1-8 16,4 0 0-16,8 0 4 0,0 1 4 16,2 0 0-1,3 0 18-15,0 2-6 0,-1 0-14 16,-2 0-4 0,-1 0 5-16,-4 0-4 0,3 4-2 15,-5 6 4 1,3-2-7-16,-3 1 8 0,3 1-6 15,-2 0-1-15,-1 0 2 0,1 0 1 16,1-2-2 0,1-3-2-16,1 1-2 0,2-3-1 15,1-2 3 1,0-1 2-16,0 0 4 0,1 0-2 16,0 0-1-1,-2 0 8-15,-1-3-5 0,-4 1 4 16,-1-3 1-1,0 0 1-15,-1 1-4 0,-1 0 3 16,-1 0 3 0,-2-2 1-16,-1-1-3 0,-1-1-5 15,0-2 2-15,0 2 1 16,0-2-8-16,0 0-2 16,-4 0 0-16,-5-1 0 15,0 1 7-15,-3-2-6 16,0 4-1-16,-1-2-8 15,-1 3 4-15,-1 1 0 0,0 2-9 16,-2 2-13 0,-2 2 25-16,-1 0-7 0,0 0-26 15,2 0-14 1,2 2-4-16,2 7-7 0,1-2-23 16,0-2-75-1</inkml:trace>
  <inkml:trace contextRef="#ctx0" brushRef="#br0" timeOffset="-213797.18">23433 4850 212 0,'0'0'82'16,"0"0"-7"-16,0 0-17 15,0 0-29-15,0 0-2 16,0 0-7 0,0 0-4-16,0-6 1 0,0 4 2 15,0 0 1 1,0 0-2-16,0-1-5 0,0 2 8 15,0-2-3-15,0 0 6 0,0 3-6 16,0 0 3 0,0-2-6-16,0 2-4 0,0 0-3 15,0 0-4 1,0 0-4-16,0 0-2 0,0 0-1 16,0 0-1-1,0 0-8-15,0 2-12 0,-3 11 16 16,0 7 8-1,0 4 11-15,-2 1-6 0,2 1-4 16,1 1 0-16,-1-4 3 16,0 1-2-16,0-4 2 15,0-2-4-15,2-3 0 16,-1 0 0-16,1-2 0 16,-1 0-3-16,1-1 3 15,-1-2 4-15,-1-2-4 16,3-3 0-16,-1-1-5 15,-1 1 4-15,2-2-28 0,0-2-8 16,0 0-17 0,0-1 4-16,0 0-53 0,0 0-90 15</inkml:trace>
  <inkml:trace contextRef="#ctx0" brushRef="#br0" timeOffset="-213127.23">23657 4885 142 0,'0'0'59'0,"0"0"17"0,0 0 12 15,0 0-20-15,0 0-3 16,0 0-19-16,2-18-28 16,-2 15 14-16,0 2-10 15,0 1-10-15,0-2-9 16,-5 2-3-16,-7 0-17 16,-2 0 11-16,-3 6 1 15,1 5-13-15,1 0-2 16,1 3 17-16,5-1-5 15,2 0-11-15,4-2 10 16,0-1 1-16,3-1-2 0,0-2-10 16,3 0 8-1,10-3-6-15,5 1 9 0,0-2 9 16,3 0 0 0,-3 0 10-16,3-2 14 0,-2 2-6 15,-2 0-11 1,0 2 1-16,-4 1 3 0,1-2-10 15,-5 5 6 1,-1-2-7-16,0 2-1 0,-4-2 1 16,0 1 1-16,-2-1 0 0,-1-1-2 15,-1 2-8 1,0-3-2-16,0 4 11 0,0 0 0 16,-9-1 11-1,-4 1-6-15,-1-2-1 0,0-2-3 16,-3 0-1-16,1-4-4 15,2 1 0-15,-1-2 4 16,5 0 0-16,-1 0 10 16,1 0-9-16,2-2-1 15,2-2-1-15,0-3-30 16,2 0-18-16,3-3-62 16,-1 0-49-16</inkml:trace>
  <inkml:trace contextRef="#ctx0" brushRef="#br0" timeOffset="-212747.08">23611 4873 117 0,'0'0'137'0,"0"0"-66"16,0 0 28-1,0 0-83-15,0 0-7 0,0 0-9 16,0-6 0 0,6 6 17-16,6-3 3 0,4 2 16 15,2-1-12 1,2 0-12-16,2-3-3 0,-1 2 0 15,3-1 1-15,1-2-3 16,0 1-1-16,-2 3-4 16,-4-4 0-16,2 1-1 15,-4 2-1-15,-3 1-2 16,0 2-17-16,-2 0-26 16,-2 0-39-16,-2 0-133 15</inkml:trace>
  <inkml:trace contextRef="#ctx0" brushRef="#br0" timeOffset="-190047.12">26602 2770 104 0,'0'0'40'0,"0"0"21"0,0 0-19 16,0 0 7 0,0 0-5-16,0 0-16 0,0 0-2 15,0-34-14 1,0 32 2-16,0 1 3 0,0 0 6 15,0-1 11-15,0 2-13 16,0-1 15-16,0 1-25 16,0 0-11-16,-1 0-8 0,-4 0-11 15,-2 5 19 1,-2 10 1-16,-2 5 4 0,-3 2 1 16,0 6-6-1,-2-1 0-15,-1 1-2 0,-3-1-7 16,-1-2 8-16,0-3 1 15,0-4 1-15,0-1 1 16,3-5-4-16,2 0 4 16,1-5-5-16,1-1 6 15,4-3 0-15,1-1-3 16,0 0-3-16,3-2 3 16,2 0 4-16,-1 0 5 15,2 0-2-15,-2 0 0 16,2 0-7-16,2-4-2 15,-2-2 0-15,3-1-6 0,0 1 0 16,0-2 8 0,0 2 11-16,0 0-9 0,0 0 2 15,0 2-6 1,0 0 5-16,0 0 2 0,0 1-4 16,0-3 0-1,6 2 2-15,5-1-3 0,-2 3-3 16,2 1 3-16,0 1 0 0,-1 0 0 15,1 0-2 1,-1 7 1-16,-1 3 1 0,1 1 0 16,1 4 1-1,0-3-2-15,-1 3 2 0,0-1 1 16,-1 2-2 0,0 1 0-16,0-2 2 0,-1-1-1 15,1 1 0 1,-1-1-1-16,-2-3 0 0,1 2 0 15,0-4-1-15,-2 1-2 16,0-2-8-16,-2 0-23 16,0-1-26-16,0-3-80 15,0-2-113-15</inkml:trace>
  <inkml:trace contextRef="#ctx0" brushRef="#br0" timeOffset="-189676.86">26640 3019 186 0,'0'0'1'0,"0"0"36"15,0 0 41 1,0 0-4-16,0 0-29 0,0 0-13 16,82 0-11-1,-63 0-12-15,2 0 9 0,-2 0-6 16,-4 0-4-1,-1 0-8-15,-7 0 0 0,-1 0-1 16,-6 0-28-16,0 4-64 16,-3 4-77-16,-16 2-39 15</inkml:trace>
  <inkml:trace contextRef="#ctx0" brushRef="#br0" timeOffset="-189436.93">26653 3126 43 0,'0'0'0'0,"0"0"62"0,0 0 28 15,0 0 15 1,0 0-20-16,0 0-37 0,58 3-20 16,-43-3-1-1,0 0-13-15,1 0 3 0,-2 0-11 16,2 0-5-16,-1 0 0 0,3 0-1 15,-1 0-6 1,5 0-41-16,2 0-95 0,-2 0-166 16</inkml:trace>
  <inkml:trace contextRef="#ctx0" brushRef="#br0" timeOffset="-188757.26">27080 2921 231 0,'0'0'33'0,"0"0"78"15,0 0-65 1,0 0-2-16,0 0-7 0,0 0-25 16,0-32 8-1,0 28-12-15,3 1-2 0,4 0-5 16,-1 1 5 0,0-1-6-16,0 3 5 0,0 0-4 15,0 0-1 1,-2 0 1-16,3 0-2 0,-3 3-2 15,-1 5-1-15,0 2 2 0,-1 2-2 16,-2 0-2 0,0 0 2-16,0 2 4 0,0-1 4 15,-5 2 0 1,-7 0-4-16,-3 1 6 0,0 0 0 16,-3-4-1-1,5-2-2-15,0-1-2 0,2-3 0 16,5 0 1-1,1-2-2-15,2-2 3 0,2 0-3 16,1 0-1-16,0-2-1 16,0 1-3-16,0-1-5 15,0 0 3-15,0 2 5 16,0-1 2-16,4-1 6 16,7 2-6-16,1-2 7 15,3 0-6-15,2 0 22 16,0 0-3-16,1 0 1 15,-1 0-8-15,2 0-4 0,1 0-6 16,2-2 4 0,0-1-5-16,-4 0-2 0,-2 2 0 15,-4 0 1 1,2 1-1-16,-4 0-17 0,3 0-39 16,0 0-16-1,-1 0-133-15</inkml:trace>
  <inkml:trace contextRef="#ctx0" brushRef="#br0" timeOffset="-188283.83">27466 2932 150 0,'0'0'45'15,"0"0"24"1,0 0 6-16,0 0-29 0,0 0-12 15,0 0-14-15,-36-13 0 0,26 13-6 16,0 0-9 0,-3 10 15-16,0 5-16 15,3 1 5-15,1 0-7 16,1 2 0-16,5-5-2 16,2 1-2-16,1-2 1 15,0 1-8-15,0-2 7 16,4-5-8-16,7 0 10 0,-2-2 0 15,3-3 2 1,2-1 0-16,2 0 5 0,1 0 3 16,-2 0-7-1,0-5 10-15,-3-4 6 0,0 0 6 16,-3-3-1-16,-1 2 7 16,-2-2-12-16,-1 0 14 15,-3 2-19 1,-2-1 7-16,0 3-5 0,0-1-9 15,-6 0-7-15,-4 4-1 0,-1 0-3 16,-2 1-6 0,-2 2-10-16,-3 2-50 0,-2 0-15 15,-4 0-43 1,-1 6-221-16</inkml:trace>
  <inkml:trace contextRef="#ctx0" brushRef="#br0" timeOffset="-187607.17">26401 3570 222 0,'0'0'11'0,"0"0"-6"0,0 0-5 15,0 0 3 1,0 0 7-16,0 0 14 16,-4 46 9-16,2-21-10 15,1 2 12-15,-1 6 0 16,-1 3 6-16,-2 1-22 15,1 0-8-15,0-2-1 16,1-2 2-16,-2-5-10 0,4-3 1 16,-2-4-2-1,1-3-1-15,2-7-1 0,0-2-3 16,0-5-5-16,0-3 8 16,0-1-26-16,0 0-5 15,0 0-44-15,2-8-29 16,-2-9-140-16</inkml:trace>
  <inkml:trace contextRef="#ctx0" brushRef="#br0" timeOffset="-186814.07">26404 3674 156 0,'0'0'31'0,"0"0"61"16,0 0-37-16,0 0-12 15,0 0 1-15,0 0-17 16,6-72 21-16,-3 59-24 16,0 1 2-16,1-1-14 15,-1 1 22-15,3 0-24 16,-1 1 2-16,2-1-3 15,-1 4-1-15,2-2-7 0,-2 4 3 16,4 1-4 0,0-1-2-16,1 2 2 0,4 2 0 15,0 2-5 1,1 0 5-16,-1 0-1 0,3 0 0 16,-4 0-2-1,-3 8 0-15,-2 1-2 0,-4 5 4 16,-4-2-3-16,-1 1-5 0,0-3-4 15,0 0 6 1,-1 2 7-16,-10-2 0 0,-2 0 3 16,-1-3 1-1,0-2 2-15,-1 0-1 0,0-2 8 16,4-2-9 0,4 1 1-16,4-2-4 0,3 0 4 15,0 0 3 1,0 0-8-16,0 0-11 0,0 0 1 15,0 0 6-15,0 0-1 16,4 0 5-16,5 0 0 16,2 2 7-16,2 2-6 15,-1 2 1-15,1 2-1 16,-2 4-1-16,-2 1 0 16,1 3 0-16,-4 0-2 15,-1-2 3-15,-4-1-2 16,-1-1 0-16,0-1-7 0,0 1-12 15,-12-1 17 1,-7-2-4-16,-2-1-18 0,-3-3-8 16,-4-2 10-1,-4-1-2-15,1-2 11 0,1 0 14 16,6 0 35 0,7 0-11-16,6-5 23 0,5-1-27 15,2 2-1 1,2-2-18-16,1 2 4 0,1-1-10 15,0 3-1-15,0-1-28 0,0 0-39 16,6-4-82 0,9 2-75-16</inkml:trace>
  <inkml:trace contextRef="#ctx0" brushRef="#br0" timeOffset="-186417.12">26798 3660 180 0,'0'0'62'0,"0"0"14"0,0 0 4 16,0 0-38 0,0 0-19-16,0 0-4 0,6 2-7 15,1-2 0 1,2 0 3-16,5 0 20 0,3 0-12 16,2 0-3-1,3 0-11-15,2 0-2 0,-2 0-7 16,-2 0 0-16,-3 0 0 0,-5 0 0 15,-3 0-5 1,-4 0-31-16,-5 0-10 0,0 0-41 16,-2 5-102-1,-16 5 22-15</inkml:trace>
  <inkml:trace contextRef="#ctx0" brushRef="#br0" timeOffset="-186136.97">26804 3766 74 0,'0'0'44'0,"0"0"-23"0,0 0 13 15,0 0-12-15,0 0 37 16,0 0 40-16,7 5-38 16,2-5-7-16,2 2-23 15,3-2 4-15,2 0-9 16,1 0 8-16,1 0-13 15,2 0-4-15,0 0-1 16,-1 0-15-16,-3 0 1 0,0 0 3 16,-1 0-5-1,-1 0-1-15,0 0-1 0,0 0-21 16,1 0-41 0,-5 0-24-16,1 0-145 0</inkml:trace>
  <inkml:trace contextRef="#ctx0" brushRef="#br0" timeOffset="-185816.86">27286 3566 366 0,'0'0'30'0,"0"0"44"15,0 0-49-15,0 0 4 16,0 0-21-16,0 0-8 16,1 0-16-16,-1 16 13 15,0 6 3-15,0 3 7 16,0 3 1-16,0 0 11 16,0-2-17-16,0-2 2 15,0-2-3-15,0-3 1 16,-1-4 3-16,-1-2-5 15,2-4-1-15,0-5-21 0,0-4-50 16,0 0-132 0</inkml:trace>
  <inkml:trace contextRef="#ctx0" brushRef="#br0" timeOffset="-185297.17">27523 3563 225 0,'0'0'122'0,"0"0"-14"16,0 0-45-1,0 0-63-15,0 0-5 0,0 0 5 16,-26-4-8 0,10 4 9-16,4 7-1 0,2 3 0 15,1 1 0 1,4-2-13-16,4 0 1 0,1 0-8 15,0-2 5-15,0-1 4 16,0 3 11-16,1 0 0 16,7-3 0-16,5-1 2 15,1-1 2-15,0 0 3 16,3 0 5-16,1-1 2 16,-1 0-7-16,-1 0 1 15,-4 2 2-15,-1-3 4 16,-3 2-13-16,-3-1-2 15,-2 1-3-15,-3 2 1 16,0 2-3-16,0-2 4 16,0 0 2-16,-5 4 3 15,-3-3 3-15,-2-2 2 0,0 1-5 16,-1-1 5 0,0 0 2-16,-2-4-6 0,3 1-3 15,1-2 2 1,0 0 2-16,0 0-3 0,-1 0-2 15,1 0-7-15,1-8-8 0,4 2-15 16,1-1-60 0,3-3-72-16,0-1-35 15</inkml:trace>
  <inkml:trace contextRef="#ctx0" brushRef="#br0" timeOffset="-184897.12">27535 3513 14 0,'0'0'253'0,"0"0"-209"16,0 0 45-16,0 0-53 15,0 0-14-15,0 0-7 0,19-6 3 16,-8 1 4 0,2 1-8-16,5-2 7 0,1 1-10 15,1-3-8 1,5 0-2-16,7-2 5 0,2 1-3 16,-1 1 0-1,-3 3 2-15,-10 0-3 0,-7 1 11 16,-5 3 6-16,-3-1 3 0,-5 2-12 15,0 0-3 1,0 0 9-16,0 0-12 0,0 0-4 16,0 0-2-1,0 0-21-15,0 0-35 0,-9 3-58 16,-5 5-81 0</inkml:trace>
  <inkml:trace contextRef="#ctx0" brushRef="#br0" timeOffset="-176217.05">27281 4271 260 0,'0'0'8'0,"0"0"36"16,0 0-16-16,0 0 1 0,0 0 2 15,0 0-10 1,0 0-1-16,0-8 5 0,0 1-10 16,0-3 22-1,0 3 4-15,0-2-18 0,0 2 5 16,0 0 7-1,0 1-9-15,0 3-8 0,0 1 12 16,0 0-20-16,0 2-9 16,0 0-1-16,0 0-11 15,0 0-5-15,0 0-1 16,0 8 10-16,0 11 7 16,-3 7 5-16,-5 4-3 15,-2 5 1-15,-5 1 0 16,-5 2-3-16,-4 2 9 0,-5-3-4 15,1-3 0-15,0-5 0 16,2-7-3 0,2-3-1-16,4-6-1 0,3-5 2 15,2-2 1 1,0-5 3-16,-1-1 4 0,1 0-9 16,-3 0 0-1,3-6-1-15,-3-6 4 16,3-1-2-16,2 0-2 15,1 0 0-15,5 0 1 0,2 2 2 16,2 2-2-16,2 2-2 0,1 1-1 16,0 1 1-1,0 1 1-15,0 2-2 16,0 0 1-16,6 0-5 16,8 2 4-16,3 0-7 0,5 0 3 15,2 2 1 1,0 11 2-16,-2 3 0 0,-1 3 1 15,0 2 3-15,-1 1-1 16,0-1 0-16,1-1 0 16,-1-2 0-16,-1-1 0 15,2-2-3-15,0-1-9 16,1-2 2-16,-1-2-18 16,-1-2 7-16,-3-2-13 15,-1 0-13-15,-2-3-24 16,0 0-77-16,0-3-154 0</inkml:trace>
  <inkml:trace contextRef="#ctx0" brushRef="#br0" timeOffset="-175387.01">27692 4339 173 0,'0'0'97'0,"0"0"18"16,0 0-65-1,0 0 6-15,0 0 2 16,0 0-17-16,-8-22 4 16,5 20-9-16,1 0 0 15,-1 0-4-15,2 2 6 16,-1-2-4-16,1 2-9 15,-2 0-13-15,2-2 8 16,1 2-14-16,0 0-3 16,0 0 0-16,0 0-2 0,0 0-1 15,0 0-2 1,0 0-3-16,0 0 0 0,0 0 2 16,0 0-2-1,0 0-8-15,0 0 1 0,0 0-5 16,1 0 8-16,9 4 9 0,6 4 3 15,4 2 2 1,4-1-4-16,6-1 0 16,3-1 1-16,1 0 1 15,-1-1 2-15,-2-2-5 0,-2-1-2 16,-4 0-2 0,-2-1 0-16,-1 2-2 0,-3-4 2 15,-5 2 3 1,-1-2 1-16,-4 1 0 0,-3-1-1 15,-3 1-1-15,-1 1 1 16,-2-2-1-16,0 1-7 16,0 4-2-16,0 0-15 15,-2 3 11-15,-9 2 11 16,-5 4 2-16,-2 2-1 16,-4 3-16-16,-5 3 9 15,-3 4-16-15,-1-1 8 16,3-3 8-16,-1 1 5 0,5-3 5 15,2 2 3 1,0-3-3-16,2-3-2 16,5 2-3-16,5-5-14 15,3 1-11-15,3-4-37 0,4-4-101 16,0-5-189 0</inkml:trace>
  <inkml:trace contextRef="#ctx0" brushRef="#br0" timeOffset="-174857">28403 4268 301 0,'0'0'22'0,"0"0"59"16,0 0-53-16,0 0-10 16,0 0 2-1,0 0-9-15,-1 0-11 0,1 0-9 16,0 9-5-16,0 7 14 0,0 6 9 15,0 1-4 1,0-1 4-16,0 0 8 0,0-1-6 16,0-3-7-1,0 2-1-15,0-4 1 0,0-1-3 16,0-3-1 0,0 0-6-16,0-2-3 0,0-5-12 15,0 1-11 1,0-3-20-16,0-3-114 0</inkml:trace>
  <inkml:trace contextRef="#ctx0" brushRef="#br0" timeOffset="-173417.09">28493 4266 10 0,'0'0'68'0,"0"0"15"16,0 0-13-16,0 0-8 0,0 0-16 15,0 0 0 1,-3-30-24-16,1 24 5 0,2-1 0 16,0-1-12-1,0 0 4-15,0-3-1 0,0 1-16 16,0 0 3 0,0-2-1-16,5 1-3 0,-1 0 2 15,5 3 4 1,0 2 6-16,0-2-13 0,4 4 0 15,1 1 0-15,1 2-2 0,-3 1 0 16,1 0-2 0,-1 0 2-16,-1 4 0 0,-4 4-5 15,0 2 7 1,-2-2 0-16,-5 1-2 0,0 0-7 16,0 1-6-1,-3 1 12-15,-12 0 1 0,-2 0 0 16,-2-1-1-16,2-3-14 15,0-1-1-15,4-2 16 16,4 0 4-16,4-2 0 16,2-2-2-16,3 0-1 15,0 0-8-15,0 0-5 16,0 0-12-16,0 4 17 16,8 0 9-16,6 0 9 15,1 1-6-15,3 1 3 16,0-2-6-16,0 1 2 15,-1 0 7-15,-4 0-4 0,-3 1 5 16,-2-1-8 0,-4 2-2-16,-2 0-1 0,-2-1 1 15,0 2-7 1,0 1 0-16,-9 0 7 0,-6 1 3 16,-6-2 8-16,-3 0-11 15,2-1-17-15,-2-2-24 16,2 0 32-16,5-4 7 0,1 2 1 15,1-3-13 1,1 0 5-16,4 0-35 0,1 0-27 16,2 0-49-1</inkml:trace>
  <inkml:trace contextRef="#ctx0" brushRef="#br0" timeOffset="-172917.13">28446 4216 153 0,'0'0'6'16,"0"0"27"-16,0 0-6 0,0 0 27 16,0 0-2-1,0 0-18-15,0-1-27 0,0 1-7 16,2 4 0 0,-1 9 44-16,1 1-32 0,-1 6 9 15,-1 2 6 1,0 3-14-16,0 4-1 0,0 3 6 15,0 3-10-15,-1-3 0 0,-2 3 1 16,-2-1-7 0,0-1-2-16,0 2 0 0,2-4 9 15,0-2-5 1,2-1-2-16,-1-2-4 0,2-4 3 16,0-4-1-1,0-2 5-15,0-5-5 16,0-3 0-16,0-6-1 0,0 1 1 15,0-3-6-15,0 0 2 16,0 0 2-16,0 0-9 16,0-7-25-16,0-9-75 15,0-1-71-15</inkml:trace>
  <inkml:trace contextRef="#ctx0" brushRef="#br0" timeOffset="-166327.15">27759 6269 494 0,'0'0'13'0,"0"0"19"16,0 0 29-16,0 0-48 16,0 0 17-16,0 0 13 15,0 0-14-15,0-5-15 16,0 5 5-16,0 0-3 16,0 0-15-16,0 0-1 15,0 0-3-15,4 5 3 16,13 15 1-16,5 7 19 15,5 7-9-15,1 2-7 16,1 2 0-16,1 4 0 0,-1-5-1 16,4 2-3-1,3-3 2-15,-5-5-2 0,0-2-2 16,-2-8 1 0,-5 0-16-16,-2-3-26 0,-3-3 32 15,-5-3-29 1,-2-3-21-16,-5-2-3 0,-2-1-14 15,-2-3-120-15</inkml:trace>
  <inkml:trace contextRef="#ctx0" brushRef="#br0" timeOffset="-165976.53">28136 6178 408 0,'0'0'19'0,"0"0"8"16,0 0 44-16,0 0-52 15,0 0 5-15,0 0 7 0,-27-6-16 16,20 23-7 0,-5 12 7-16,-2 12 21 0,-2 9-12 15,-5 8-6 1,-3 7 1-16,-6 2-8 0,-4 2-6 16,0 1-10-1,3-4-2-15,5-1-71 0,1-7-28 16,2-7-270-16</inkml:trace>
  <inkml:trace contextRef="#ctx0" brushRef="#br0" timeOffset="-165127.36">25834 9462 394 0,'0'0'29'16,"0"0"34"-16,0 0-11 16,0 0-35-16,0 0 5 15,0 0-4 1,0-2-2-16,0 2-9 0,3 0 0 16,8 16-4-1,8 9 61-15,6 9-31 0,6-1-14 16,2 0-2-16,2 1-6 0,-2-6-7 15,-2-1-4 1,-3-5 1-16,-4-1-1 0,-6-1 0 16,0 1-1-1,-5-3-23-15,-1-6-40 0,-1 1 4 16,-5-8-8 0,-2-2-71-16,-1-3-154 0</inkml:trace>
  <inkml:trace contextRef="#ctx0" brushRef="#br0" timeOffset="-164827.25">26155 9388 538 0,'0'0'20'15,"0"0"-1"-15,0 0 38 16,0 0-12-16,0 0-39 16,0 0 6-1,-45-1-12-15,29 23-2 0,-1 11 2 16,1 9 1 0,-1 7 3-16,0 3 2 0,0 3 3 15,-1 2-9 1,-3 1 7-16,2-1-7 0,-4 0-3 15,1-5-22-15,1-4-82 0,2-8-102 16</inkml:trace>
  <inkml:trace contextRef="#ctx0" brushRef="#br0" timeOffset="-163989.18">30110 9422 383 0,'0'0'15'0,"0"0"8"0,0 0 8 16,0 0-22 0,0 0 2-16,0 0 3 0,0-3 2 15,13 16 36 1,5 5-6-16,3 3-24 0,5 3-3 15,0 2-9-15,3-1 9 16,-2-1-8-16,-1 0-11 16,0-3 0-16,-7 1 1 0,-1-5-1 15,-6-2-5 1,1-3-26-16,-5-2-12 16,1-1-24-16,-1-5-23 15,-1-4-63-15,0 0-91 0</inkml:trace>
  <inkml:trace contextRef="#ctx0" brushRef="#br0" timeOffset="-163716.83">30413 9376 400 0,'0'0'128'16,"0"0"-117"0,0 0 72-16,0 0-46 0,0 0-37 15,0 0 0 1,-97 98 5-16,58-43 1 0,-1 7 2 16,-3 4-8-1,-1 1 0-15,4-1-20 0,0-2-62 16,4-10-71-1,3-5-266-15</inkml:trace>
  <inkml:trace contextRef="#ctx0" brushRef="#br0" timeOffset="-159957.22">23632 17017 26 0,'0'0'8'0,"0"0"-5"16,0 0 58-16,0 0-53 15,0 0-3-15,0 0 6 16,-17-5 26-16,17 5 5 16,0 0 13-16,0 0 0 15,0 0-7-15,0 0 3 16,-1 0-11-16,1 0-9 16,0 0-10-16,0 0-8 15,0 0-10-15,0 0-3 16,0 0-3-16,7 7 3 15,11 5 13-15,3 5 15 0,5-1-4 16,0 4-9 0,3-2-8-16,-2-1-3 15,-2 1-4-15,-2 1 1 0,-1-3 0 16,-1-2-2-16,-2-2 1 16,-1-4-4-1,-3 0-5-15,-2-1-16 0,-5 1-9 16,-1-8-8-1,-2 2-30-15,1-2-64 0,-5 0-89 16</inkml:trace>
  <inkml:trace contextRef="#ctx0" brushRef="#br0" timeOffset="-159616.25">23860 17012 149 0,'0'0'197'0,"0"0"-127"16,0 0-30-16,0 0 22 15,0 0-40-15,0 0-15 16,-13-6-3-16,13 6-4 0,-2 0-10 15,1 5 10 1,-4 13 3-16,1 7 11 0,-4 0-6 16,0 4 8-1,0 5 2-15,0-3-7 0,-1 2-11 16,-1 3 9 0,3 1-9-16,1-1-4 0,1 0-54 15,4-10-102 1</inkml:trace>
  <inkml:trace contextRef="#ctx0" brushRef="#br0" timeOffset="-158767.28">25721 17097 230 0,'0'0'50'15,"0"0"-15"-15,0 0 44 16,0 0 3-16,0 0-36 0,0 0-16 16,-24-16-23-1,24 16 4-15,0 0-8 0,0 0-2 16,0 3 5 0,12 6 18-16,1 4-4 0,2 4-6 15,-1-1-3 1,3 4-11-16,0 0 1 0,2-1 2 15,-1 1-3-15,-1-1 4 0,-1 2-3 16,-3-2-1 0,-1-2-7-16,2-3-17 0,-2-1-16 15,-1-3-18 1,0-1-36-16,-2-7-56 0,-1-2-110 16</inkml:trace>
  <inkml:trace contextRef="#ctx0" brushRef="#br0" timeOffset="-158464.03">25894 17087 402 0,'0'0'26'0,"0"0"22"0,0 0 5 16,0 0-24 0,0 0-15-16,0 0-7 0,-29-4-7 15,23 7 0 1,-2 13-2-16,-1 11 1 0,-4 0 1 16,0 7 1-1,0 1 1-15,-4 2-2 0,5-1-7 16,3 0-33-16,2-7-100 15,7-8-217-15</inkml:trace>
  <inkml:trace contextRef="#ctx0" brushRef="#br0" timeOffset="-157797.25">27259 16987 14 0,'0'0'159'0,"0"0"-139"0,0 0 31 15,0 0 43-15,0 0-25 16,0 0-31-16,73-7-16 16,-51 7 3-16,4 1 8 15,0 8 1-15,6 2-12 16,1 1-2-16,3 2-8 16,-1 1 0-16,0-3-5 15,-1 1-5-15,-5-1-1 16,-4-3-1-16,-6 0-3 15,-4-2-6-15,-3-3-25 0,-5 0-13 16,-2 1-39 0,-4-4-93-16,-1-1-67 0</inkml:trace>
  <inkml:trace contextRef="#ctx0" brushRef="#br0" timeOffset="-157537.45">27630 16951 381 0,'0'0'21'16,"0"0"35"0,0 0 30-16,0 0-64 0,0 0-3 15,0 0-16 1,-37 10-3-16,26 13 0 0,-3 5-2 15,-1 4-1-15,-2 4 5 16,1-1-2-16,-2 2 0 16,0-2 0-16,5 1-32 15,2-8-89-15,4-2-281 16</inkml:trace>
  <inkml:trace contextRef="#ctx0" brushRef="#br0" timeOffset="-156597.15">30844 16897 305 0,'0'0'86'16,"0"0"-16"-16,0 0 11 0,0 0-40 15,0 0-13-15,0 0-5 16,-21-8 0-16,21 8-6 16,0 0 4-16,0 0-10 15,0 0-1-15,0 0-9 16,0 0-1-16,0 2 0 16,8 11 0-16,-1 3 29 15,5 2-6-15,1 4 1 16,1-2-14-16,2 1-5 0,3 1 6 15,0-5-8-15,4 2 5 16,1-2-7-16,3-1 5 16,-3-3-6-1,-1-1-1-15,-3-3 0 0,-1 1 0 16,-3-1-17 0,0-2-6-16,-6 0-22 0,-1-4-6 15,-2 1-14 1,-3-3-10-16,-1 0-43 0,-2-1-73 15</inkml:trace>
  <inkml:trace contextRef="#ctx0" brushRef="#br0" timeOffset="-156295.6">31144 16874 326 0,'0'0'40'0,"0"0"24"16,0 0 8 0,0 0-23-16,0 0-30 15,0 0 15-15,-61-18-2 16,43 33-17-16,-9 18 14 15,-9 9 8-15,-5 5-24 0,-6 3 2 16,-8-1-10 0,-8 1-5-16,-10-4-62 0,-6 3-94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0:37:50.8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002060"/>
    </inkml:brush>
    <inkml:brush xml:id="br5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15175 106 34 0,'0'0'52'0,"0"0"24"0,0 0-10 16,0 0 2-1,0 0-4-15,0 0-4 16,0 0-30-16,0-32 2 0,0 27 0 15,0 0-12 1,0 4 7-16,0 1-7 0,0 0 3 16,0 0-23-1,0 0-8-15,0 0-5 0,0 0-3 16,0 4 16 0,-4 9 5-16,-2 8 0 0,-3 5 4 15,-3 10-9-15,-6 0-3 0,0 2 1 16,-4 0 2-1,0-5 0-15,1-5-8 0,4-5 8 16,0-7 7 0,3-2-5-16,-2-4 5 0,4-3-7 15,0-2-1 1,3-4-4-16,1-1 5 0,2 0 18 16,-1 0-12-1,-2 0 0-15,3-11-3 0,-3-2-3 16,6-1-3-16,-2-4-3 15,1 1 6-15,3 2 7 16,1 1-7-16,0 3-1 16,0 0 1-1,0 0 2-15,0 3-2 0,1 2 0 16,9-1-2-16,1 4-1 16,5 2 1-16,-1 1-2 15,3 0 4-15,-1 0 0 16,0 13 2-16,0 3-6 15,1 2 6-15,-4 2-3 0,-1-3 1 16,-3 1 0 0,2 2-1-16,-1 1 2 0,1-2-3 15,-1 1 5 1,1-2-6-16,3-3 6 0,-3-2-1 16,2-5-1-1,-1-1-2-15,-1-3-9 0,3-1-13 16,1-3-38-16,1 0-147 0</inkml:trace>
  <inkml:trace contextRef="#ctx0" brushRef="#br0" timeOffset="331.39">15373 363 48 0,'0'0'254'0,"0"0"-211"0,0 0 47 16,0 0-55-1,0 0-22-15,0 0-5 16,16 0 4-16,-4 0 12 0,4 0-4 15,1 0-6 1,3 0-7-16,0 0-6 0,1 0 3 16,-2 0-3-1,-7 1-2-15,-3 2 1 0,-5-1-38 16,-4 4-32 0,0 0-120-16,-16 4-65 0</inkml:trace>
  <inkml:trace contextRef="#ctx0" brushRef="#br0" timeOffset="541.6">15373 363 80 0,'20'87'7'0,"-20"-86"-3"16,0 0 65-16,8 1-12 0,7-2 38 16,1 0-23-1,3 0-23-15,1 0-9 0,2 0-15 16,-2 0-12-16,-1 0-10 15,1 0-1-15,-5 0-2 16,1 0-7-16,-7 0-57 16,-3-6-123-16</inkml:trace>
  <inkml:trace contextRef="#ctx0" brushRef="#br0" timeOffset="849.95">15705 167 195 0,'0'0'74'16,"0"0"-72"-16,0 0 21 15,0 0 6-15,0 0 16 16,0 0 9-16,45 0-10 0,-27 0-18 16,1 0-4-1,-1 0-10-15,5 0-11 0,-1 0 10 16,-1 2-11 0,0-2 0-16,-4 1-25 0,-1-1-97 15,1 0-269-15</inkml:trace>
  <inkml:trace contextRef="#ctx0" brushRef="#br0" timeOffset="1589.89">16299 113 294 0,'0'0'116'0,"0"0"-112"0,0 0 31 15,0 0-35 1,0 0 4-16,0 0 4 16,0 17-7-16,0-2 13 15,-3 7 21-15,-4 3-27 16,-3 3 4-16,-3 0-5 0,1 1-5 16,-3-4 5-16,3-3-7 15,-2-2 4-15,2-8-4 0,2-1 0 16,-1-6 2-1,0 0 1-15,-1-5 9 0,-4 0-7 16,-1 0 8 0,-3 0-4-16,-1-2-9 0,3-6-1 15,3-4 0 1,6 1-6-16,4-2-6 0,2 1-11 16,3-1 22-1,0-1-5-15,0 3-6 0,11 1 12 16,3 2 0-16,2 6 1 15,-3 2 0-15,4 0 0 16,-1 0 2-16,0 0 0 16,2 4 7-16,-3 6-9 15,1 1 15-15,0 1-13 16,0-2 12-16,-3-2-11 16,4-1 0-16,-4 0 4 15,1-1-4-15,1 0 2 16,-3-1-3-16,4 0 3 15,-1-1-1-15,0-1-4 0,0-3 2 16,-1 0 1 0,-1 0 0-16,-3 0 2 15,-1 0 4-15,0-4-2 16,-3-2 11-16,-1-1 5 0,-1-2 5 16,-3-2-17-1,-1-3 3-15,0-2-6 0,0-5-4 16,0-2-2-16,0 1-2 0,-1 2-4 15,-8 3 3 1,0 4 1-16,0 4 4 16,-4 3-2-16,-1 0-1 15,-4 6-2-15,-3 0-9 0,-4 0-22 16,-2 12-59 0,0 0-23-16,5 1-243 0</inkml:trace>
  <inkml:trace contextRef="#ctx0" brushRef="#br0" timeOffset="2380.12">15350 738 231 0,'0'0'89'0,"0"0"8"15,0 0-60-15,0 0-37 16,0 0 7-16,0 0-7 0,3 50 30 15,-3-21-21 1,-3-1 13-16,2-2-6 0,-1 2-7 16,1-1 13-1,1-4-12-15,0-2-4 0,0-3-2 16,0-4-1 0,0-3-3-16,0-4 0 15,0-4-6-15,0-3 1 0,3 0-32 16,1 0-15-16,0-11-38 15,-1-11-205-15</inkml:trace>
  <inkml:trace contextRef="#ctx0" brushRef="#br0" timeOffset="2979.9">15376 744 226 0,'0'0'44'0,"0"0"80"16,0 0-52-16,0 0-31 16,0 0-10-1,0 0-13-15,23-77-5 0,-15 68-5 16,2 1 0 0,-1 3 0-16,2 2-2 15,3 3-2-15,0 0-3 0,2 0-1 16,-1 7-1-16,-1 6 0 15,-5 1-1-15,-3-1 3 0,-3 3-2 16,-3-2-6 0,0-2 2-16,-8-1-7 0,-8-2 12 15,2-2-1 1,2-2 6-16,2-2-8 0,4-3 6 16,5 0 6-1,-1 0-8-15,2 0 5 16,0 0-3-16,0 0-3 0,0 0-5 15,0 0 1-15,0 0-7 16,0 0 11-16,0 0 6 16,2 0-6-16,7 1-2 15,4 5 2-15,-1 1 0 16,0 3 2-16,-2 0-6 16,-1 3 5-16,-4-1-1 15,-4 2 0-15,-1 2-6 0,0-4 4 16,-7 3-10-1,-7-5 6-15,-1-2-10 0,-1-2 14 16,-2-2-14 0,-1-3-1-16,-1-1-64 0,-1 0 77 15,3 0-1 1,4-7-6-16,3-3 5 0,2 0-1 16,6 3 6-1,3 1 0-15,0 2-10 0,0 0-5 16,0 0-110-16</inkml:trace>
  <inkml:trace contextRef="#ctx0" brushRef="#br0" timeOffset="3289.62">15720 808 289 0,'0'0'73'0,"0"0"-71"0,0 0 4 16,0 0 5-1,0 0 11-15,0 0 29 16,63 2-22-16,-47-2-6 15,2 0-17-15,-4 0-3 16,2 0-2-16,-4 0-2 0,-5 3-22 16,-2 1-71-1,-5 3-112-15</inkml:trace>
  <inkml:trace contextRef="#ctx0" brushRef="#br0" timeOffset="3500.12">15729 920 138 0,'0'0'3'0,"0"0"81"0,0 0-1 15,0 0-3 1,0 0-27-16,81 0-13 0,-54-1-15 16,-2-2-4-1,5-2-9-15,4 1-12 0,5-1-10 16,2-3-82-16,-2 0-219 15</inkml:trace>
  <inkml:trace contextRef="#ctx0" brushRef="#br0" timeOffset="4349.79">16496 686 385 0,'0'0'30'0,"0"0"37"16,0 0 7-16,0 0-40 16,0 0-6-1,0 0-12-15,0-4-16 16,0 4-12-16,-6 6 11 0,-3 7 1 15,-3 5 6-15,-3 2-4 16,3-3 4-16,-2 1-3 0,0-2-3 16,-1-2 0-1,2-1 0-15,-1-3 0 0,2-4 1 16,2-2-2 0,-1-2 1-16,1-2-2 0,2 0 2 15,-1 0-1 1,1-1-3-16,2-7 4 0,0-3-3 15,3 0-5-15,1 1 8 16,2 2 3-16,0 2-1 16,0 0 1-16,0 2-3 15,0-1 1-15,5 2 2 16,4 0-1-16,1 2 0 0,2 0 0 16,-1 1 3-1,2 0-4-15,0 0 5 16,0 0-3-16,0 2-3 0,-1 5 7 15,1 3-5 1,-3-2 1-16,1 4 2 16,-2 1-5-16,0 1 2 15,-2 0-2-15,3-2 0 0,-2 2 2 16,1-5 2 0,1-1-4-16,-1 2 0 0,2-5 1 15,1-2-1-15,1 1 0 0,-1-4 2 16,3 0 1-1,-3 0-2-15,0 0 2 0,0 0 4 16,-3-6 0 0,1-2 8-16,-4 0-3 0,-1 1 11 15,-2-1 5 1,-2-2-10-16,-1 0-11 0,0 0 2 16,0-2-3-1,0 4 2-15,0-4-6 16,0 0 2-16,0 1-1 0,-6 3-3 15,-3-1-1-15,-1 0-9 16,-2 3 2-16,-6 0 0 16,0 1 1-16,0 2-4 15,-1 1 6-15,1 2-6 16,-1 0-26-16,-3 0-40 16,0 0-32-16,-2 5-287 15</inkml:trace>
  <inkml:trace contextRef="#ctx0" brushRef="#br0" timeOffset="11459.82">5296 2782 122 0,'0'0'27'0,"0"0"44"15,0 0 46-15,0 0-34 0,0 0-31 16,0 0-6-16,0 0-4 16,-8-16-17-1,8 14 6-15,0 2 2 0,0 0-13 16,0 0-18 0,-1 0-2-16,-2 12-22 0,-3 14 22 15,2 8 13-15,-4 6-13 0,-1-1-2 16,-1-1 2-1,-2-3 9-15,1-6-9 16,-2-5 3-16,1-5-10 16,3-5 7-16,-3-4-3 15,3-3 3-15,0-4 5 16,-4-3 2-16,1 0-7 0,-6 0-7 16,4-5 4-1,0-5-16-15,2-2 9 0,0 2 10 16,6-1 0-16,3 0 0 15,3 1-8-15,0-1 5 16,0 1-4-16,0 0 6 16,9-6 1-16,9 5 0 15,-1 0 1-15,0 3 0 16,-1 2-1 0,1 3-1-16,1 3 0 0,0 0-2 0,1 2 3 15,0 11 0 1,-2 7 0-16,-1 1-3 15,2 3 3-15,-3-1 1 0,5-3-1 16,-4-2 2 0,-1-2-2-16,3-2 0 0,-6-3 3 15,1-3-3 1,-1-2-2-16,0-3-38 0,0-3-31 16,-3 0-93-1</inkml:trace>
  <inkml:trace contextRef="#ctx0" brushRef="#br0" timeOffset="11769.71">5481 2936 328 0,'0'0'5'15,"0"0"-5"-15,0 0-13 16,0 0 13-16,0 0 37 16,0 0-4-16,79 0-2 15,-58-1-7-15,0 1-19 16,-6 0-5-16,-5 0 0 0,-1 0-23 15,-7 0-62 1,-2 0-87-16</inkml:trace>
  <inkml:trace contextRef="#ctx0" brushRef="#br0" timeOffset="11989.7">5502 3013 201 0,'0'0'2'0,"0"0"14"0,0 0 73 0,0 0-13 16,0 0-24 0,79-6 8-16,-55-3-32 0,1 1-6 15,0 0-3 1,-3 0-8-16,-3 3-10 0,-4 0-2 16,-2 3 0-1,-4-2-5-15,-1 4-39 0,-3 0-69 16,-3 0-168-16</inkml:trace>
  <inkml:trace contextRef="#ctx0" brushRef="#br0" timeOffset="12279.49">5724 2760 467 0,'0'0'8'15,"0"0"6"-15,0 0-4 16,0 0-6-16,0 0-4 16,0 0 17-1,36-8-1-15,-12 6 8 0,1-4-11 16,1 2-7-16,4 0-4 0,-2 0-2 15,6-2-16 1,-1 1-34-16,-6-2-120 0</inkml:trace>
  <inkml:trace contextRef="#ctx0" brushRef="#br0" timeOffset="12961.3">6213 2601 476 0,'0'0'31'0,"0"0"3"16,0 0 19-16,0 0-44 15,0 0-9-15,0 0-3 16,0 0-4-16,0 2-5 16,0 12 12-16,0 7 9 15,0 2 0-15,-3 1-8 16,-4 1 5-16,-2-2-5 0,0 0-1 15,-4-3 0 1,2-2 4-16,-2-3-4 0,-2-3 2 16,1 0 1-1,0-3 11-15,-3-2-12 0,4-4 2 16,1-1-2 0,0-2 2-16,6 0-4 0,3 0-4 15,0 0-18-15,3-6 12 16,0-4 4-16,0-2 8 15,3 1-2-15,9 1 0 16,0 1 0-16,0 1 0 16,3 2 0-16,0 2 0 0,1 2-2 15,1 0 4 1,-1 1-2-16,-1 1 0 0,1 0 6 16,-1 0-6-1,0 0 0-15,2 0 0 0,0 1 0 16,-3 2 1-16,2-3 1 15,-1 0 2-15,0 0-4 16,4 0 1-16,-4 0 0 16,0-1-1-16,-3-8 1 15,-3 0 2-15,0 1 0 16,-5 0 0-16,-2-2 5 16,-2 1 8-16,0-1-2 15,0 1 3-15,0 1 1 16,-5-1-12-16,-5-1-2 15,1 3 8-15,0-2-4 0,-1 3-7 16,1 1 14 0,-2 1-15-16,0 4 0 0,-3 0 0 15,-1 0 0 1,-3 2-7-16,-3 10-51 0,-1 3-33 16,1 1-120-1</inkml:trace>
  <inkml:trace contextRef="#ctx0" brushRef="#br0" timeOffset="13669.76">5317 3499 315 0,'0'0'73'0,"0"0"2"16,0 0-23-16,0 0-41 16,0 0-11-16,0 0-21 15,-7 21 21-15,7 5 15 16,0 5 10-16,0 3-17 16,0 0 12-16,0-1-7 15,0-2-7-15,0-5-5 0,0-4 0 16,0-8-1-1,0-1-6-15,1-5 3 16,3 0-17-16,-1-5-29 16,0 0-51-16,-1-3-24 0,-2 0-109 15</inkml:trace>
  <inkml:trace contextRef="#ctx0" brushRef="#br0" timeOffset="14279.95">5320 3515 211 0,'0'0'6'0,"0"0"39"0,0 0 2 16,0 0 14 0,-13-85-33-16,13 65-11 15,0 4 8-15,0-1 11 0,4 4-10 16,6 0-15-16,2 2-5 15,3-1-1 1,3 5-2-16,0 5 1 0,0 2-4 16,-2 0-2-16,-2 5-5 15,-4 11 7-15,-4 3-2 16,-6 1-9-16,0 3 8 16,-6-1 2-16,-9 0 1 15,0-7-13-15,4-3-10 0,0-4 23 16,8-5 3-16,3-2 1 15,-3-1 6 1,3 0-9-16,0 0-2 0,0 0-2 16,0 0-8-1,0 0 2-15,0 0 9 0,6 0 6 16,10 0 5 0,-2 0-10-16,1 0 0 0,3 3 8 15,-2 2-9-15,-4 1 0 0,-3 2 2 16,-3 2-2-1,-6 2-4-15,0 1-6 16,0 4 10-16,-12-2 2 16,-6 0 6-16,2 1-6 0,-5-5-2 15,1-2 0 1,1-3 0-16,1-6 8 16,6 0 2-16,3 0 8 15,-1-4-18-15,7-2-2 0,0 1 2 16,1 3 4-16,2-1 6 15,-1 1-10-15,1-2-15 16,0 1-48-16,0-1-34 16,0 0-82-16</inkml:trace>
  <inkml:trace contextRef="#ctx0" brushRef="#br0" timeOffset="14579.89">5741 3409 407 0,'0'0'14'15,"0"0"-13"-15,0 0 24 0,0 0-12 16,0 0 25-16,82-40-12 0,-57 31 4 15,2 0-10 1,-6 2-13-16,0 3-3 16,-8 2-4-16,-7 2-4 15,-5 0-39-15,-1 0-16 0,0 8-42 16,-4 6-23 0,-14-3-123-16</inkml:trace>
  <inkml:trace contextRef="#ctx0" brushRef="#br0" timeOffset="14779.97">5796 3482 18 0,'0'0'144'15,"0"0"-142"-15,0 0 46 16,0 0 8-16,0 0 18 16,0 0-15-16,79-18-11 15,-58 13-18-15,3-2-3 16,-2 3-15-16,0 2-12 0,-4 0-3 15,0 1-40 1,-4 1-65-16,-1-3-163 0</inkml:trace>
  <inkml:trace contextRef="#ctx0" brushRef="#br0" timeOffset="15580.9">6336 3090 435 0,'0'0'17'0,"0"0"0"16,0 0 41-1,0 0-44-15,0 0-6 0,0 0-8 16,0-4-4-16,0 4-6 15,0 12 10-15,0 6 6 16,-6 1-1-16,-3 1 1 16,0-2-2-1,1 1-4-15,-2-4-2 0,0 1 2 16,-4-2 6-16,2-2-6 16,-3 0 2-16,1-2 1 15,-3-4 0-15,2-1-3 0,2-1 2 16,-2-4-2-1,4 0-10-15,2 0-5 0,2 0 14 16,4 0-24 0,3-1 25-16,0-3 0 15,0-1-1-15,0 0 1 16,0-2 0-16,7 2 1 0,4-2-1 16,-1 4 3-1,2 2-3-15,0 1 5 0,2 0 2 16,2 0-1-16,0 0 3 0,-1 4-9 15,-1 3 0 1,1 3 5-16,-3-3-3 0,1 1 1 16,-1 0-3-1,1-2 1-15,-2 0-1 0,1-1 0 16,-2-2 2 0,4-2 1-16,-1-1-3 15,-1 0 1-15,2 0-1 0,0 0 2 16,-2-7-1-16,0 2-1 15,-3-1 3-15,-3-1-2 16,0 1 3-16,-1-1 1 16,-1 1 2-16,-1-2 8 15,-3-1-3-15,0-2 8 16,0-2-15-16,0-1 2 16,0-2-5-16,0 2 3 15,0-1-3-15,0 1 12 16,-2 3 9-16,-8 2-10 0,-2 2-13 15,-4 2-5 1,-2 5-4-16,-3 0 9 0,0 0 2 16,-3 0-2-1,2 10-9-15,-5 5-61 0,6-3-76 16,0-1-314 0</inkml:trace>
  <inkml:trace contextRef="#ctx0" brushRef="#br0" timeOffset="17159.7">2960 5359 113 0,'0'0'214'0,"0"0"-184"0,0 0 52 15,0 0-38 1,0 0-19-16,0 0-2 0,0-4 2 16,0 4 0-1,0 0-23-15,0 4-2 0,0 21-36 16,0 11 36 0,0 9 15-16,-3 1-7 15,0-2-4-15,-2-4 4 0,-1-7-8 16,-4-7-10-16,4-3 10 15,-5-7 2-15,-2-2 4 16,4-4-3-16,-2-4 2 16,0-3 2-16,-3-3-1 15,1 0-6-15,2-7-1 16,1-9-9-16,-2-2 0 16,6 1 10-16,3-1-1 15,0 2 1-15,3-1 0 16,0 3-2-16,0 3 0 0,0 3 0 15,3 1-2 1,6 2 4-16,6 4-3 0,0 1 3 16,7 0 0-1,2 0-1-15,3 6-1 0,-3 3 0 16,3 3 1 0,1 0 2-16,-1 0 0 0,-5 2 3 15,2-2-4-15,-9 1-1 0,1-1-1 16,-4 0 1-1,-1-4 1-15,-1-1 0 16,2-1-9-16,-1-5-31 16,0-1-90-16,0 0-112 0</inkml:trace>
  <inkml:trace contextRef="#ctx0" brushRef="#br0" timeOffset="17419.86">3240 5531 379 0,'0'0'0'0,"0"0"0"15,0 0 2-15,0 0 15 0,0 0 13 16,0 0-9-1,96-25-2-15,-80 22-14 0,-1 3-5 16,-2 0 0 0,-5 0-28-16,-5 0-68 0,-3 6-96 15</inkml:trace>
  <inkml:trace contextRef="#ctx0" brushRef="#br0" timeOffset="17609.95">3306 5617 197 0,'0'0'10'0,"0"0"-4"0,0 0 49 16,0 0 14-1,0 0-6-15,0 0-2 16,94-7-23-16,-70 1-17 16,-5 1-16-16,1-1-5 0,-3 1-18 15,-3-2-50-15,-4-3-151 16</inkml:trace>
  <inkml:trace contextRef="#ctx0" brushRef="#br0" timeOffset="17859.97">3509 5420 400 0,'0'0'2'0,"0"0"4"0,0 0 22 16,0 0 5-1,0 0-1-15,0 0-8 0,92-28-5 16,-68 22-1 0,1 2-15-16,-2 0-3 0,2 1-2 15,-4 0-62-15,-6 0-112 0</inkml:trace>
  <inkml:trace contextRef="#ctx0" brushRef="#br0" timeOffset="18519.59">3894 5221 415 0,'0'0'40'15,"0"0"-35"-15,0 0 2 0,0 0-7 16,0 0-33-16,0 0 33 16,0 39 12-1,0-19 0-15,-3-2-8 0,-3 1 2 0,-2-2-6 16,-1 0 0 0,-4-2 11-16,1-1-10 15,-1-2 4-15,-1-2-2 0,2-5 3 16,0-2-5-1,3-2 2-15,3-1 2 0,-1 0 3 16,4 0 15 0,1 0-15-16,2-4-1 0,0-3-1 15,0-1-6 1,0 2 1-16,5-1-1 0,5-2 3 16,2 4-6-1,3-1 1-15,0 3 2 0,1 2 0 16,-2 1 4-16,-2 0-4 0,4 0 5 15,-2 0-5 1,-1 4 2-16,-1-2-2 0,1 2 1 16,-2 0-1-1,-2 0 2-15,4-1-2 0,1-1 0 16,-1-2 0 0,-4 0 1-16,3 0 2 0,-2 0-1 15,-1-8-2 1,-1-1 1-16,-2 1 3 0,-3-2 0 15,1-1 19-15,-1 0-5 16,-3 0-6-16,0-3-3 16,0 2-3-16,-7-3 0 15,-2 0-6-15,-2 4 6 16,-2 2 1-16,1 2 5 16,-3 3-4-16,-1 2-5 15,-2 1 7-15,1 1-10 16,3 0-1-16,-3 0-6 0,1 5-49 15,1 12-10 1,-5 2-83-16</inkml:trace>
  <inkml:trace contextRef="#ctx0" brushRef="#br0" timeOffset="19079.8">2830 6122 141 0,'0'0'142'15,"0"0"-123"1,0 0 60-16,0 0-50 0,0 0-17 16,0 0-7-1,-5-6-5-15,5 15-33 0,0 9 33 16,0 5 38-16,2 2-3 0,5 0-22 15,1-1-2 1,-2 0-10-16,1-2 15 0,-1-4-16 16,-1-2 3-1,-2-5-3-15,0-4-8 0,0-3-14 16,0-4-82 0,1 0-109-16</inkml:trace>
  <inkml:trace contextRef="#ctx0" brushRef="#br0" timeOffset="19649.8">2837 6049 396 0,'0'0'2'0,"0"0"13"15,0 0 8-15,0 0 3 0,-1-82-8 16,10 67-2-16,4 1 14 15,2 3-9 1,3 1-12-16,6 2 4 0,0 4-8 16,1 3 3-1,-4 1 0-15,-2 0-8 0,-5 7-7 16,-8 9 7 0,-6-2-7-16,0 4 1 0,0 3 6 15,-17 0 4-15,-5-1-4 0,1-5-12 16,0-2 8-1,6-6 2-15,5-3 4 0,5-3 7 16,4-1-1 0,1 0-8-16,0 0-6 0,0 0-7 15,0 0-5 1,0 0 15-16,12 0 3 0,3 0 11 16,9 0-11-1,-2 0 0-15,2 5 0 0,-6 2 1 16,-5 4 0-16,-1-3-2 15,-7 6-8-15,-5-1-3 16,0 3 7-16,0-2 5 16,-14 0 10-16,-2-2-10 15,-1-2-5-15,-2-3-10 16,-2-3 13-16,0-3 4 16,5-1 3-16,4 0 1 15,3 0-3-15,0 0-3 0,6-3-5 16,3-2-22-1,0 0 7-15,0-4-106 0,6-3-109 16</inkml:trace>
  <inkml:trace contextRef="#ctx0" brushRef="#br0" timeOffset="19902.21">3331 5943 30 0,'0'0'384'0,"0"0"-372"0,0 0-12 16,0 0 20 0,0 0-3-16,0 0 12 0,94-48-6 15,-73 39-9 1,3 3-4-16,-8 1-10 0,-1 5 0 15,-9 0-23-15,-4 0-45 16,-2 11-71-16,-5 7-106 16</inkml:trace>
  <inkml:trace contextRef="#ctx0" brushRef="#br0" timeOffset="20079.82">3364 6050 225 0,'0'0'12'0,"0"0"-12"0,0 0 50 16,0 0 3-16,0 0 8 16,88-16-19-1,-64 7-5-15,-2 1-17 0,-1 1-19 16,-6 1-1 0,0 0-48-16,-2-2-148 0</inkml:trace>
  <inkml:trace contextRef="#ctx0" brushRef="#br0" timeOffset="20799.93">3843 5671 506 0,'0'0'6'15,"0"0"-6"-15,0 0 13 0,0 0-13 16,0 0-7-16,0 0-15 16,1 10 22-16,-1 2 2 15,0 4-1-15,0 1 11 16,0 3-4-16,-4 0 0 16,-8-2-7-16,0 1 6 15,-3-3-2-15,0 1-9 16,-4-5 9-16,4 0-10 15,-3-5 4-15,6-4 1 0,0-1 4 16,3-2 5 0,3 0-9-16,0 0-12 0,3 0 4 15,3-4 6 1,0-1 0-16,0-1 4 0,0-1-2 16,0 3 0-1,8-1 0-15,1 0 0 0,4 1 0 16,-1 1 0-16,3 2 0 0,-2 1 9 15,1 0-9 1,2 0 0-16,-2 0 0 0,-1 0 0 16,-1 0 1-1,3 4 2-15,-3 2-2 0,0-3 1 16,6-2-2 0,-6-1 0-16,1 0 0 15,-1 0 3-15,1 0-1 16,-1-3 0-16,-1-4-2 0,-1-2 3 15,-2 0 1-15,-1-1 1 16,2-2 2-16,-3 4-1 16,-3-2 3-16,-3 3 7 15,0-1-5-15,0-1 6 16,0-1-3-16,0 2 1 16,0-2 1-16,-3 1-9 15,-3 2 4-15,-1 1 1 16,-1 3-8-16,-1-1-4 15,-4 3-10-15,-1 1 7 16,-5 0-3-16,-1 5-12 0,-3 7-35 16,0-1-41-1,3-1-211-15</inkml:trace>
  <inkml:trace contextRef="#ctx0" brushRef="#br0" timeOffset="22439.9">1147 8468 175 0,'0'0'11'16,"0"0"17"-16,0 0 72 0,0 0-56 16,0 0 8-1,0 0 12-15,0-13-14 0,0 13-13 16,0 0-24 0,-3 0-13-16,0 2-15 0,0 19-16 15,0 5 31 1,0 7 12-16,-2 1 3 0,-2-4-15 15,0-2-2 1,-1-3 2-16,-1-4 0 16,-1-5 0-16,-1-4-4 0,1 0 3 15,-5-3-12-15,-2-1 6 16,-2-4-18-16,-2-2 20 16,2-2-19-16,1 0 9 15,4-6-5-15,4-4-11 16,4-3 20-16,3 3 11 15,3-1 6-15,0 2-5 16,0 1 2-16,5 0 0 0,8 2 1 16,-1-1-3-1,3 3 5-15,3 2 1 0,1 2 5 16,4 0-5 0,-1 0-5-16,6 3 1 0,-4 7 3 15,3 0-1-15,-6 2-3 0,-3 2 1 16,-3 2-3-1,3-1 0-15,-5-3 7 0,-1-1-6 16,0 0-1 0,-2-1-6-16,-4-4-8 0,0-1-36 15,-1-2-56 1,-4-3-108-16</inkml:trace>
  <inkml:trace contextRef="#ctx0" brushRef="#br0" timeOffset="22699.84">1362 8560 205 0,'0'0'46'15,"0"0"-36"-15,0 0 30 16,0 0-1-16,0 0 2 16,82-7 0-16,-67 3-36 0,-2 1 4 15,1 3-9 1,-3 0-1-16,-6 0-56 0,-5 0-124 16</inkml:trace>
  <inkml:trace contextRef="#ctx0" brushRef="#br0" timeOffset="22889.93">1423 8660 238 0,'0'0'7'0,"0"0"11"16,0 0 38-16,0 0-11 15,0 0 5-15,85-23-24 0,-67 16-18 0,-5 1-8 31,-2-2-5-31,-1 2-56 0,-4 0-161 16</inkml:trace>
  <inkml:trace contextRef="#ctx0" brushRef="#br0" timeOffset="23152.3">1557 8430 302 0,'0'0'98'16,"0"0"-85"-16,0 0-13 16,0 0 15-16,0 0 9 15,0 0-4-15,75-16-9 0,-53 12 13 16,5 0-16-1,4-1-5-15,-5 1-6 0,-2 0-37 16,-5-1-217 0</inkml:trace>
  <inkml:trace contextRef="#ctx0" brushRef="#br0" timeOffset="23849.56">2057 8196 498 0,'0'0'5'0,"0"0"-5"0,0 0 19 16,0 0-19 0,0 0-6-16,0 0-1 15,0 17 7-15,0 1 17 0,0 4-9 16,0 1-1-1,-2 2-4-15,-6-2-3 0,-1 0 0 16,-2-2 3 0,-5-1-1-16,4-1-4 0,-6-4 6 15,3-5 1 1,-1-3-3-16,2-2-2 16,1-4-10-16,2-1-7 15,2 0 0-15,2 0 6 0,-2-10-6 16,6-1 14-16,3 0 3 15,0-1 0-15,0 4-1 16,3-3 2-16,7 4 1 0,1 0 1 16,1 1 1-1,1 0-1-15,1 1 2 0,2 5-4 16,-1 0 1 0,-2 0 0-16,2 0-2 0,-3 2 7 15,3 7-11 1,-1 1 9-16,-1 0-9 0,4 0 8 15,0-1-4-15,-3-2 2 16,4-1 1-16,-2-2-3 16,-1-4 0-16,0 0 3 15,0 0-2-15,-3 0-1 16,1-11 3-16,-2 3-1 16,-2-3-1-16,-4 1 18 15,0-2-1-15,-5-3 3 16,0-1-7-16,0-2 0 15,0 1-6-15,0-1-5 16,-6 6 2-16,-1 2-3 0,1 0 3 16,0 5 16-1,-2 1-7-15,2 1-4 0,-4 3-10 16,-2 0-1 0,-6 1-5-16,-2 15-24 0,-5 1-40 15,-2 1-113-15</inkml:trace>
  <inkml:trace contextRef="#ctx0" brushRef="#br0" timeOffset="24439.9">1232 9099 99 0,'0'0'39'16,"0"0"4"-16,0 0 52 15,0 0-43-15,0 0-23 0,0 0-3 16,0 0-6 0,0 0-13-16,0 4 2 0,0 14 1 15,0 10 42-15,0 2-26 16,0-2-25-16,0 0 0 15,0-3 4-15,0-3-3 16,0-4 0-16,3 0-1 16,0-5-1-16,-3 0-3 15,0 1-34-15,0-1-48 16,0-5-231-16</inkml:trace>
  <inkml:trace contextRef="#ctx0" brushRef="#br0" timeOffset="25029.91">1211 9059 281 0,'0'0'5'0,"0"0"4"15,0 0 60 1,0-83-17-16,0 66 1 0,0 1-11 15,6-1-19-15,6 4-15 0,0-1 9 16,7 2-4 0,-2 3 8-16,4 5-14 0,-2 4-4 15,5 0 0 1,-3 0-3-16,-5 6-5 0,-1 4 3 16,-6 1 2-1,-8 1-6-15,-1 0-21 0,0 4 23 16,-11-3 2-16,-6 2-4 15,-1-4-7-15,2-3-28 16,1-2 41-16,6-3 5 16,4-3-1-16,1 2-2 15,3-2-1-15,1 0-1 16,0 0-5-16,0 0-19 16,0 0-18-16,0 0 5 15,8 0 31-15,6 4 6 0,4 1 2 16,-3 0-1-1,1 4 2-15,-2 0 3 0,-7 1-6 16,-1-2-3 0,-5 2-4-16,-1 1-16 0,0 1 16 15,-11 3 6 1,-6 1-5-16,-1-4-33 0,-1-2 13 16,1-4 16-1,3-4-43-15,3-2 53 0,0 0 31 16,2 0 45-16,4 0-73 0,1-2-3 15,4-2-1 1,1 1-29-16,0-3-108 0,0 0-38 16</inkml:trace>
  <inkml:trace contextRef="#ctx0" brushRef="#br0" timeOffset="25306.9">1583 8954 356 0,'0'0'6'15,"0"0"2"-15,0 0 35 0,0 0-13 16,92-28-3-1,-62 24-16-15,-5-1 6 16,-4 1-14-16,-4 4-3 16,-9 0-8-16,-5 0-52 15,-3 5-104-15,0 9-104 0</inkml:trace>
  <inkml:trace contextRef="#ctx0" brushRef="#br0" timeOffset="25491.8">1677 9012 128 0,'0'0'11'0,"0"0"18"0,0 0 45 0,0 0-9 15,0 0 3 1,95-26-21-16,-74 16-23 16,1 2 2-16,2-3-26 15,-1 0-2-15,-1 0-79 0,-1-3-213 16</inkml:trace>
  <inkml:trace contextRef="#ctx0" brushRef="#br0" timeOffset="26210.01">2145 8618 479 0,'0'0'2'16,"0"0"-2"0,0 0 7-16,0 0-7 0,0 0-6 15,0 0 6 1,3 14 0-16,-3 0 23 0,0 3-16 16,0-1-5-1,0 4-2-15,-3-3 2 0,-6 2 3 16,0-3-2-16,-3 1 1 15,-1-3 0-15,-1-2-4 16,-2-5 2-16,4 1 5 0,-1-4 1 16,4-4-2-1,3 0 4-15,-2 0 0 0,5 0-9 16,0-4 5 0,-1-4 0-16,1-2-6 0,3 3-1 15,0-1 0-15,0 3 0 16,0 0 1-1,3-3-3-15,7 3 3 0,2-1-1 16,3 3 2-16,-3 3-2 16,2 0 1-16,-1 0-4 15,2 0 3-15,-2 2 0 16,2 3 1-16,0 2-2 16,-3-1 4-16,0-1-2 15,-2 0 2-15,-1-3 3 16,3 0-5-16,2-2 0 0,-2 0 0 15,-1 0 0 1,0-6 1-16,1-4 3 16,0-1-4-16,-3-2 0 15,-3 4 2-15,1-2 6 0,-4-1-5 16,-3 5 12 0,0-4-8-16,0 2 12 0,0 2 7 15,0-2-15-15,0 2 3 0,-3 0 2 16,-4-2-2-1,-2 1 4-15,-2 2-2 0,-2 0-15 16,-2 2 0 0,2 2 3-16,-4 2-4 0,1 0-2 15,-4 0-9 1,-2 10-14-16,3 3-28 0,-1 3-33 16,5-3-40-1</inkml:trace>
  <inkml:trace contextRef="#ctx0" brushRef="#br0" timeOffset="28810.08">5930 7979 28 0,'0'0'25'0,"0"0"45"15,0 0-5-15,0 0 3 0,0 0-13 16,0 0 16-1,-9-13-25-15,9 13-1 0,0 0-11 16,-1 0-6 0,1 0-21-16,0 0-7 0,0 2-7 15,0 15 7 1,0 5 6-16,-2 6-2 0,1-2-1 16,-1 1 1-1,-1-4-4-15,-3-1 4 0,0-4-4 16,-4-1 0-16,4-5 0 15,-3-2 3-15,-3-3-2 16,0-3-1-16,3-1 3 16,-3-3 7-16,0 0-10 15,0 0 0-15,-1-7-4 16,2-4-3-16,0-1 7 16,3-2-1-16,-1 3-4 15,6 1 2-15,0 2 2 16,1 2 2-16,2 0 0 15,0 0-1-15,0 3 0 0,0-3-2 16,0 1-1 0,11 0 3-16,4 4 2 0,4 1-2 15,5 0 2 1,3 0 0-16,0 7 2 0,-3 6-3 16,3 5 1-1,-5 0 4-15,2 1-5 0,-3-3-1 16,1 0 0-16,-3-3 4 0,0-1-3 15,-2-4-1 1,-3 0 0-16,-1-2 0 0,-1 0-14 16,0 0-18-1,-3-2-23-15,0-2-37 0,0-2-140 16</inkml:trace>
  <inkml:trace contextRef="#ctx0" brushRef="#br0" timeOffset="29109.69">6154 8081 97 0,'0'0'211'0,"0"0"-211"0,0 0 0 16,0 0 0-1,0 0 26-15,0 0 17 0,78-9-7 16,-61 5-21 0,-3 2-9-16,-1 2-6 0,-4 0-2 15,-3 0-38-15,-4 0-96 0,-2 2-46 16</inkml:trace>
  <inkml:trace contextRef="#ctx0" brushRef="#br0" timeOffset="29299.93">6224 8132 144 0,'0'0'9'0,"0"0"-5"15,0 0 45-15,0 0 24 0,0 0 11 16,0 0-27-1,60-8-23-15,-40 1-9 0,-1 0-13 16,-5 2-10-16,-3 4-2 16,-5 1-20-16,-3 0-115 15,-3-3-103-15</inkml:trace>
  <inkml:trace contextRef="#ctx0" brushRef="#br0" timeOffset="29709.64">6334 7947 149 0,'0'0'143'16,"0"0"-139"-16,0 0 14 16,0 0 12-16,0 0-10 0,0 0 10 15,0 0 13-15,0 0-11 16,0 2-10-16,3-2-19 15,8 0 15-15,2 0 4 16,4 0-10-16,2 0-5 16,1 0 0-16,2-3-6 15,0-1 1-15,-1-3-2 16,0 1-8-16,1-1-22 16,-1 0-45-16,-4 1-119 15</inkml:trace>
  <inkml:trace contextRef="#ctx0" brushRef="#br0" timeOffset="30459.62">6825 7761 273 0,'0'0'29'0,"0"0"-22"0,0 0 76 15,0 0-48-15,0 0-10 16,0 0-8-16,-4-1 7 16,1 1 4-16,3 0-9 0,0 0-14 15,0 0-5 1,0 5 0-16,0 9 2 0,-3 1-1 16,-2 4-1-1,-1-1 5-15,-3 1-5 0,-2-1 3 16,-3-1-1-16,-1 1-1 15,-1-5 1-15,-2-1-2 16,1-4-3-16,1-1 3 0,2-4-4 16,1-2 1-1,3-1 0-15,-1 0 0 16,1 0-17-16,5 0 11 16,1-1-6-16,1-7-1 15,3 2 12-15,0 0 3 0,0 0-1 16,0-1-2-1,4 1 4-15,7 2 5 0,5 0-1 16,2 2 1 0,3 2 1-16,3 0 0 0,-2 0-3 15,1 0-1 1,-4 3 1-16,2 4-2 0,-6 4-1 16,-2-3-2-1,1 2 1-15,0 0 1 0,-3-2 0 16,4 1 5-16,0-4-4 0,0-1 0 15,3-4 0 1,-2 0-1-16,2 0-1 0,1-3 1 16,-1-6 0-1,0-2 1-15,-3-2 1 0,-2 2 1 16,-5-3-1 0,-5 3-1-16,-3-1 1 0,0 1 2 15,0-3-4 1,-3 2 1-16,-6 1 4 0,-1 2-5 15,-1 2 1-15,-1 1 10 16,-1-1 2-16,1 5-13 16,-4 0-4-16,0 2-2 15,-1 0 6-15,0 0 0 16,-2 7-13-16,0 7-34 16,-1-2-108-16,2 2-179 15</inkml:trace>
  <inkml:trace contextRef="#ctx0" brushRef="#br0" timeOffset="30999.75">6297 8591 101 0,'0'0'47'0,"0"0"5"16,0 0 59-16,0 0-27 15,0 0-43-15,0 0-8 0,-12-9-33 16,11 16 1 0,-2 11 11-16,1 5 9 0,2 4-6 15,0-1-9 1,0 2-1-16,0-3 1 0,0-4-6 16,3-3 1-1,0-2 1-15,0-3-2 0,-1-5-4 16,1-2-34-1,-2-5-56-15,1-1-84 0</inkml:trace>
  <inkml:trace contextRef="#ctx0" brushRef="#br0" timeOffset="31600.09">6263 8538 392 0,'0'0'8'0,"0"0"-8"16,0 0 17-16,0 0 16 16,0 0-27-16,0 0 6 0,-9-81 8 15,13 69 1 1,4-1 6-16,5 1-3 16,2-1-9-16,6-1-4 15,3 2-4-15,-2 2 4 16,1 4-2-16,-4 4-4 0,-4 2 2 15,-5 0-7 1,-5 3-3-16,-4 10-5 0,-1 1 2 16,0 1 5-1,-6-1 2-15,-8 1 15 0,-3-3-16 16,1-2-1 0,2-1 1-16,1-2-16 0,4-3 16 15,1-1 2-15,5 0-2 16,2-3-3-16,1 0-2 15,0 0-1-15,0 0-17 0,4 0 10 16,11 0 13 0,6 2 3-16,1-1-3 0,0 2 4 15,-3 3-4 1,-7 0 2-16,0 4-3 0,-8 1 1 16,-1 1-4-1,-3 1 0-15,0-1 3 0,0 1-3 16,-9 0-1-1,-6-3 4-15,0 2-2 0,-4-3-23 16,2-3 10-16,-2-1 6 16,0-4 6-16,4-1-3 15,0 0 6-15,6 0-1 16,3 0-5-16,4 0 5 16,2 0 2-16,0 0-35 15,0-4-79-15,0 2-72 0</inkml:trace>
  <inkml:trace contextRef="#ctx0" brushRef="#br0" timeOffset="31889.67">6651 8438 421 0,'0'0'19'0,"0"0"-17"15,0 0 18-15,0 0-8 0,0 0 7 16,0 0 6 0,89-42 2-16,-64 34-10 0,-5 2 0 15,-2 3-15-15,-6 3-2 16,-6 0-12-16,-6 3-41 15,0 16-29-15,-6 2-84 16</inkml:trace>
  <inkml:trace contextRef="#ctx0" brushRef="#br0" timeOffset="32060.05">6706 8524 194 0,'0'0'28'0,"0"0"-9"0,0 0 63 16,0 0-8-16,0 0-18 15,0 0-30-15,79-23-5 16,-54 15 13-16,-2 2-17 16,0 0-17-1,-4 1-11-15,0 1-55 0,-1-1-146 16</inkml:trace>
  <inkml:trace contextRef="#ctx0" brushRef="#br0" timeOffset="32849.75">7240 8180 440 0,'0'0'10'15,"0"0"-6"-15,0 0 20 0,0 0-1 16,0 0-10-16,0 0 9 15,19-17 1-15,-19 17-6 16,0 0-17-16,0 1-1 16,0 11 1-16,0 3 7 15,0 1-6-15,-1 5 5 16,-6 1-10-16,-4 3 8 16,0-1-1-16,-2-1-3 15,0 0 1-15,-2-5-2 16,0-2 1-16,-1-3-9 15,-1-4-14-15,1-3 17 0,-1-1 5 16,1-5 0 0,1 0-3-16,0 0 0 0,3 0 2 15,4-8-6 1,3-2 8-16,2 1 6 0,3 0-5 16,0 1 5-1,0-1-5-15,0 1-1 0,10 0 0 16,2 2 0-1,7-3 3-15,-1 3-1 0,3 1 1 16,0 1 0-16,-3 3 5 0,-2 1-7 16,-4 0 0-1,0 0-2-15,-1 7 5 16,-1 5-9-16,0-2 7 16,1 0-2-16,1 1 0 0,1-1 5 15,1-1-5 1,-1-5 2-16,4-1-2 0,-1-3 3 15,-1 0-3-15,1 0 1 16,-2 0 1-16,2-9 1 16,-4 1 4-16,0-2-7 15,-2 0 2-15,-2 2-1 16,-2 0 4-16,-3-1-4 16,0 0 5-16,-3 0 2 15,0-3 2-15,0 1 0 16,0-2-8-16,-3 0 4 0,-9 1-4 15,1 3-1 1,-5-1 2-16,1 1-1 0,-1 3-2 16,1 0-6-1,-3 6 4-15,3 0 0 0,-3 0-4 16,-3 0 3 0,-1 9-16-16,1 1-63 0,2 3-66 15,-1-1-178-15</inkml:trace>
  <inkml:trace contextRef="#ctx0" brushRef="#br0" timeOffset="34781.21">11494 5901 334 0,'0'0'0'16,"0"0"18"-16,0 0 45 15,0 0-18-15,0 0-13 16,83-20-6-16,-62 11-8 0,-5 1-15 15,-1 3-3 1,-4-1-69-16,-7 0-119 0</inkml:trace>
  <inkml:trace contextRef="#ctx0" brushRef="#br0" timeOffset="35069.64">11601 5634 475 0,'0'0'6'0,"0"0"9"15,0 0-5-15,0 0-5 16,0 0-1-16,0 0 12 0,43-20 9 15,-21 15-12-15,5-2 1 16,2 2 9-16,0-1-21 16,-4 4-2-1,-3 2-13-15,-3 0-36 16,-5 0-71-16,0 0-169 16</inkml:trace>
  <inkml:trace contextRef="#ctx0" brushRef="#br0" timeOffset="35779.78">12275 5453 525 0,'0'0'27'16,"0"0"-26"-1,0 0 13-15,0 0-14 0,0 0-5 16,0 0 1-16,5 3 4 0,-5 13 11 31,0 3 1-31,0 3-3 0,-6-1 1 16,-6 2-9-16,-2-3 1 15,0 0-3-15,-3-3 2 16,-4-1 5-16,-1 0-6 16,-1-3-2-16,-1-5 2 0,1-2 0 15,2-2 3 1,6-4-2-16,2 0 1 0,5 0-2 15,5 0-5-15,2-4 5 16,1-2 0 0,0-1 0-16,0 0 0 0,10 0 1 15,3 0 1 1,2-1-2-16,5 1-1 0,0 2-1 16,2-1 2-1,-3 3 3-15,-4 3 2 0,1 0-4 16,-2 0-1-1,0 0 1-15,-1 6 1 0,1 2 0 16,-2 2-2-16,2-2 0 0,-2 1 0 16,0 0 2-1,2-3-1-15,0-4-1 16,2-2 2-16,-2 0 0 16,2 0-1-16,-1 0 1 0,-2-5-2 15,0-4 4-15,-4 1-3 16,-2-2 1-16,-4 2 1 15,-3-4 3-15,0 0-5 16,0-1 3-16,0-3-2 16,-6 1-2-16,-1-1 2 15,-1 0-2-15,0 2 2 16,0 2 2-16,0 2 6 16,-1 2-2-16,0 3 4 15,-3 2-12-15,-1 3-3 16,-5 0 3-16,-2 5 0 0,-2 10-40 15,1 6-27 1,2 0-107-16,-2 2-225 0</inkml:trace>
  <inkml:trace contextRef="#ctx0" brushRef="#br0" timeOffset="36449.6">11315 6297 376 0,'0'0'5'16,"0"0"31"0,0 0-13-16,0 0-18 0,0 0 8 15,0 0 9-15,0 75-2 16,0-41 26-16,0 4-43 15,1-3 9-15,6-3 1 16,-1-2-6-16,2-10-7 16,-4-3-2-16,1-7-3 15,4-4-18-15,-2-3-56 16,-1-3-59-16,-1 0-168 16</inkml:trace>
  <inkml:trace contextRef="#ctx0" brushRef="#br0" timeOffset="37030.11">11328 6286 214 0,'0'0'28'15,"0"0"6"-15,0 0 27 16,0 0-6-16,1-72-25 15,7 61 4-15,1 0 4 0,7 3-14 16,1 2-7 0,4 1 0-16,-2 4 5 0,-1 1-7 15,-3 0-15 1,-6 7 1-16,-5 6-2 0,-4 2-5 16,0 2 3-1,-3 0 3-15,-12-1 0 0,-6-4-1 16,4-2-25-16,0-4 15 15,4-3 11 1,5-3 6-16,2 0 1 0,5 1-3 16,-1-1-4-16,2 0-7 15,0 0-4-15,0 0-3 16,6 0 8-16,12 0 6 16,2 0 0-16,0 0 4 15,0 0 0-15,-7 0-4 0,-4 11-1 16,-2 5 1-1,-5 2-1-15,-2 1 3 0,0 0-9 16,-3-2 12 0,-10-3-13-16,-1-4 13 15,1-3-8-15,-2-1 4 16,-3-2-2-16,0-2-1 0,-1-2 2 16,-2 0 0-1,9 0 0-15,4 0-4 0,4 0 1 16,1 0 3-16,3-2-11 0,0-2-18 15,0 0-65 1,4-4-49-16,7 0-79 0</inkml:trace>
  <inkml:trace contextRef="#ctx0" brushRef="#br0" timeOffset="37309.01">11707 6273 488 0,'0'0'3'16,"0"0"-1"-16,0 0 13 15,0 0-8-15,80-23 14 16,-51 17-5-16,-5 0 0 15,1 2-12-15,-4 1 1 16,-6 2-5-16,-3 1-3 0,-9 0-17 16,-3 5-39-1,0 11-46-15,-18 2-123 0</inkml:trace>
  <inkml:trace contextRef="#ctx0" brushRef="#br0" timeOffset="37480.14">11773 6364 207 0,'0'0'60'0,"0"0"-39"0,0 0 100 16,0 0-69-16,0 0-15 0,101-28 5 15,-77 20-16 1,1 0-13-16,-4 2-7 0,1 1-6 16,-7 0-47-1,3-1-90-15,-1 0-264 0</inkml:trace>
  <inkml:trace contextRef="#ctx0" brushRef="#br0" timeOffset="38220.58">12413 5942 531 0,'0'0'14'0,"0"0"-6"16,0 0 16 0,0 0-22-16,0 0-2 0,0 0 0 15,1 14 0 1,-1 4 17-16,0 4-5 0,0-1 2 16,-3 0-6-1,0-2-2-15,-2-3 4 0,1 0-5 16,-3-2 2-16,-1-1-3 0,-2-2 4 15,-5-2-5 1,3 2 1-16,-3-3-3 0,0-2-1 16,4-6 2-1,-2 0-1-15,3 0-1 0,1 0 0 16,1-6-4 0,2-7 4-16,3 2 2 0,2-1 0 15,1 3 2 1,0-1-4-16,0 2-3 0,6 0 2 15,7-3 1-15,2 4 0 0,3 1 0 16,2 2 0 0,2 3 3-16,0 1-1 0,-2 0 6 15,-1 0-8 1,-4 8 1-16,-3 4-2 16,-3-1 1-16,0 0 0 15,0-1 0-15,-2 0 3 16,1 0 0-16,2-2-3 0,-1-2-3 15,5-2 3 1,-3-2 0-16,1-2 0 0,-1 0 0 16,-1 0-1-1,-1 0 1-15,-1-2 4 0,-2-7-2 16,1 0-2 0,-4-4 5-16,0 1-4 0,-3-4-1 15,0 5 3-15,0-4-3 0,0 2 3 16,-6 4-1-1,-4 0 0-15,-2 2-1 0,-2 2 1 16,-1 4 3 0,0-2-5-16,-2 3 0 0,-1 0-5 15,-2 0 1 1,-2 0-16-16,0 3-39 16,2 8-50-16,1 0-206 15</inkml:trace>
  <inkml:trace contextRef="#ctx0" brushRef="#br0" timeOffset="39690.07">9715 8666 410 0,'0'0'13'0,"0"0"-13"0,0 0-1 16,0 0 1-1,0 0 4-15,0 0-4 0,-12 92 8 16,8-63 5 0,-1-3-10-16,-1-1 5 0,-3-1-4 15,2-4 2-15,-4-1 6 16,-2-2-7-16,-2-3 2 15,-1-3-6-15,1-4 5 16,0-3-4-16,1-2-2 16,1-2-1-16,1 0-5 15,1-7 4-15,1-3 2 16,3 0 3-16,2 0 7 16,4 1-10-16,-1 0 1 15,2 2-2-15,0 0 2 16,0 2 0-16,0 1-1 0,5 1-1 15,2 2 1 1,3 1 1-16,1 0 13 0,4 0-9 16,3 0 1-1,3 7 2-15,-3 3-3 16,1 2-4-16,-1-2 2 16,-2 3-4-16,-2-1 1 0,1-1 0 15,-3 0 5 1,-1-1 0-16,0-1-10 0,0-2 5 15,-1-1 0-15,0-2-1 0,-2-1-15 16,-1-2-2 0,1-1-21-16,-2 0 9 0,-2 0-77 15,-2 0-192 1</inkml:trace>
  <inkml:trace contextRef="#ctx0" brushRef="#br0" timeOffset="39959.61">9849 8818 465 0,'0'0'0'0,"0"0"0"0,0 0 0 16,0 0 7 0,0 0 12-16,0 0 5 0,84-19-12 15,-71 19-5 1,-4 0-7-16,-4 0-23 0,-1 0-45 16,-4 10-177-1</inkml:trace>
  <inkml:trace contextRef="#ctx0" brushRef="#br0" timeOffset="40140.04">9849 8818 252 0,'71'81'31'0,"-62"-81"-25"16,2 0 75-16,3-2-62 0,1-4-5 15,-2-1-3-15,2-1-5 16,-3 3-3-1,0 0-3-15,-2-1-42 0,-4 0-180 16</inkml:trace>
  <inkml:trace contextRef="#ctx0" brushRef="#br0" timeOffset="40419.58">9975 8600 355 0,'0'0'82'0,"0"0"-82"15,0 0 0 1,0 0 10-16,0 0 11 0,0 0-11 15,74-9 17-15,-56 5 3 0,-4 2-30 16,-1 2-1 0,-2 0-52-16,-2 0-115 0</inkml:trace>
  <inkml:trace contextRef="#ctx0" brushRef="#br0" timeOffset="41120.07">10384 8481 4 0,'0'0'476'0,"0"0"-469"16,0 0-6-16,0 0 16 15,0 0-15-15,0 0 2 0,1 7 17 16,-1 8 22-1,0 2-32-15,-6 0-5 0,0 3-3 16,0 1-2 0,-4 0 0-16,1-1-1 0,-2-3 5 15,-1-2-5 1,2 0-1-16,-2-5 1 0,0-3 2 16,3-1-1-1,0-2 1-15,0-4-2 0,5 0-2 16,-2 0-2-16,1-5-11 0,4-2 13 15,-2-2 1 1,3 0 1-16,0 2 0 0,0 0 0 16,0 0 0-1,4 1 0-15,5 2 0 0,0 1 0 16,3 0 3 0,2 3 6-16,0 0 4 0,0 0-6 15,1 0 1-15,0 0-8 16,-2 8 3-16,-1 0-3 15,0 0 2-15,1-2-1 16,1 0 2-16,-1-2-3 16,1-3-2-16,2-1 2 15,-1 0 5-15,4 0-5 16,-1-4 4-16,2-3-3 16,-5-3-1-16,-2 1 6 15,-4 1-5-15,-4-2 12 16,-2 1-6-16,-3-1-1 0,0 1 1 15,0-1-4 1,0-2-3-16,-3 4 5 0,-8 0 11 16,-1 1-16-1,-6 1 1-15,-4-2-2 0,-3 4-6 16,-5 0 6 0,0 4-19-16,3 0 19 0,-2 0-28 15,4 14-5-15,4 5-81 0,5 0-193 16</inkml:trace>
  <inkml:trace contextRef="#ctx0" brushRef="#br0" timeOffset="42269.7">9751 9415 257 0,'0'0'32'0,"0"0"17"0,0 0 2 15,0 0-27-15,0 0 5 16,0 0 32-16,4 61-23 16,2-26-5-16,0 0-17 15,-1 0-9-15,5-4 5 0,-4-3-10 16,-1-2-4-16,-1-6 4 15,-1-5 1 1,0-6-3-16,0-6-7 0,-3-3-8 16,2 0-16-1,0 0 22-15,-2-6 5 0,0-11-8 16,0-5-13 0,0-7 9-16,-2 0 15 0,-9-7-24 15,-1 0 25-15,-1-1-9 0,1-1 9 16,4 0 9-1,4 3 3-15,4 6 3 0,0 4 8 16,7 5-21 0,13 3 6-16,5 5 5 0,4 3-6 15,-4 5 0 1,0 4 7-16,-7 0-4 0,-3 11-7 16,-7 7 0-1,-8 3-3-15,0-4 0 0,0 2-5 16,-14-4 5-16,-1-3-11 15,0-4 11-15,2-3 0 16,4-2 2-16,3 0-2 16,4-3 0-16,1 0 1 15,1 0-1-15,0 0-18 16,0 0-1-16,9 0 14 16,6 0 5-16,9 1 4 15,-2 1 0-15,3 4-1 16,-8 1-3-16,2 1-2 15,-10 4 1-15,-3 2 1 0,-6-1-1 16,0 5-5 0,0 0-1-16,-10-1 2 15,-7-3-6-15,-2-1-5 16,0-5 10-16,0-2-9 0,2-4 15 16,3-2 17-1,-1 0-17-15,3 0 3 0,2 0-8 16,4-1 11-16,2-1-12 0,4-2-9 15,0 2-95 1,0-3-147-16</inkml:trace>
  <inkml:trace contextRef="#ctx0" brushRef="#br0" timeOffset="42510">10103 9405 536 0,'0'0'0'0,"0"0"0"15,0 0 19 1,0 0-13-16,100-40 1 16,-78 35-7-16,-4 2 6 15,-7 2-6-15,-5 1-6 16,-6 0-23-16,0 18-60 15,-11 3-35-15,-13 3-177 16</inkml:trace>
  <inkml:trace contextRef="#ctx0" brushRef="#br0" timeOffset="42659.67">10142 9512 119 0,'0'0'43'0,"0"0"55"15,0 0 16-15,0 0-60 16,0 0-7-16,91-23-17 15,-67 12-16-15,-2 2-14 0,-4 2-1 16,-3-2-148 0</inkml:trace>
  <inkml:trace contextRef="#ctx0" brushRef="#br0" timeOffset="43290">10576 9199 522 0,'0'0'34'0,"0"0"-34"15,0 0-3-15,0 0 3 16,0 0 6-16,0 0 7 16,-6 64-9-16,-8-39-4 15,-2-3 0-15,-3 0 0 0,-4-1 5 16,3-6-4-1,1-4-2-15,0-2 1 0,3-2-2 16,1-3 2 0,-1-3 8-16,5-1-6 0,2 0 1 15,4 0-3 1,5-7 0-16,0-4 3 0,0 0-3 16,2 1 0-1,7 0 1-15,7 2 3 0,1-1-2 16,2 1-1-16,4 6 12 0,1-1 0 15,1 3 4 1,-1 0-10-16,-5 0-1 0,1 9-5 16,-3-1-1-1,-2 4 0-15,0-2 2 0,-1-1-2 16,-2 0 0 0,-1-4-2-16,2-1 4 0,0-4-2 15,0 0 3-15,2 0-3 16,-1-2 2-16,-1-8 1 15,2-2 1-15,-4 0-1 16,0-1 0-16,-2-1-3 16,-4 0 13-16,-5 1-2 15,0-1 1-15,0 3-2 16,-5 0-3-16,-7 1-3 16,-2 3-4-16,-2 1 0 15,-1 2 1-15,-4 2 2 16,1 2-2-16,-2 0-1 15,-2 0-2-15,2 6 1 16,2 0-12-16,-3 3-33 0,-1 1-41 16,3-1-100-1</inkml:trace>
  <inkml:trace contextRef="#ctx0" brushRef="#br0" timeOffset="44619.75">13582 8582 51 0,'0'0'37'16,"0"0"12"-16,0 0 17 15,0 0-30-15,0 0-2 16,0 0-5-16,-10-68 19 0,5 61-27 16,1 3 42-1,1 1-10-15,3 2-16 0,0 1-8 16,-2 0-2-16,-2 0-27 15,-5 14-3-15,-6 16 3 16,0 6 15-16,-3 7-13 16,2-2 4-1,-2-3-6-15,3-9 0 0,0-3 1 16,4-8 0-16,2-5 1 16,1-5 0-16,2-2-1 15,0-6-1-15,1 0 2 16,-5 0-4-16,2 0-1 15,-4 0-18-15,1-10 17 0,3-3-5 16,-1 3 8 0,6-5 1-16,0 4 4 0,3-2-4 15,0 2-1 1,0 2 1-16,3 1 0 0,8 6-4 16,3-1 5-1,3 3-1-15,5 0 6 0,2 0 8 16,0 3-3-16,0 4-4 0,-5 3-4 15,-2 2 1 1,-1 0-1-16,-1 1-3 0,0 2 0 16,-2-1 0-1,4 1 1-15,-4-1 2 0,2-3-3 16,-1-1-6 0,0-4-8-16,0 0-14 0,-2-1 3 15,0-3-30-15,-2 0-70 16,-4-2-173-16</inkml:trace>
  <inkml:trace contextRef="#ctx0" brushRef="#br0" timeOffset="44950.09">13740 8650 381 0,'0'0'39'15,"0"0"-17"-15,0 0-4 0,0 0-16 16,0 0 1-1,0 0 37-15,66-3 2 0,-38-2-10 16,5-1-10 0,-4 2-8-16,-6 4-13 0,-5 0-2 15,-9 0-32 1,-6 2-30-16,-3 10-41 0,-6 2-88 16</inkml:trace>
  <inkml:trace contextRef="#ctx0" brushRef="#br0" timeOffset="45129.96">13778 8774 260 0,'0'0'41'0,"0"0"11"0,0 0 41 16,0 0-45 0,0 0-14-16,85-6-11 15,-68 1 1-15,-1-1-16 0,-5 3-8 16,-3 0 0-1,-1-1-56-15,-4 0-100 0</inkml:trace>
  <inkml:trace contextRef="#ctx0" brushRef="#br0" timeOffset="45431.01">13952 8500 472 0,'0'0'8'0,"0"0"4"16,0 0 9 0,0 0-20-16,0 0 0 0,0 0 18 15,21-7 16-15,-4 5-9 16,0-1 1-16,0 0-13 15,2 1-13-15,-4 1 0 16,-3 1-1-16,0 0-24 16,-3 0-43-16,0 0-25 15,0 0-227-15</inkml:trace>
  <inkml:trace contextRef="#ctx0" brushRef="#br0" timeOffset="46180.07">14537 8396 466 0,'0'0'23'0,"0"0"-21"0,0 0 32 15,0 0-25-15,0 0-4 0,0 0 2 16,0 1 5-1,-11 12-7-15,-3 2 13 0,-1 3-11 16,-2-2-3 0,2 0-3-16,-1-3 3 0,-2 2-4 15,-1 0 0 1,-5-3-1-16,-1 1-7 0,3-3 8 16,3-6 5-1,3 2-4-15,4-6-2 0,6 0 3 16,1 0-7-16,5 0-2 15,0 0 3-15,0 0 2 16,0-3-1-16,0-4 6 16,5-2-4-16,7 2 2 15,6 0-1-15,-2 3 2 16,2 0-1-16,-2 2 1 16,-1 2 4-16,-1 0 1 15,1 0 2-15,-5 2-6 0,2 7-3 16,-3 4 0-1,-1 0 0-15,-2-1 0 16,1 2 0-16,0 0 1 16,-1-1 0-16,2-1 1 0,1-2 1 15,0-2-3 1,0-2 0-16,2-3-1 0,3-2 1 16,0-1 0-1,2 0 1-15,3 0 7 0,-1 0-8 16,1-7 1-1,0-2 12-15,-2-1-3 16,-3 0 1-16,-4-1 7 0,-2 1-5 0,-5-2-2 16,-2-2-6-1,-1-3 3-15,0-1-6 0,0-1-4 16,-3-1 4 0,-4-1-4-16,-2 0 2 0,-3 4 0 15,0 1-5-15,-4 8 5 16,-3 4-8-16,-1 4 5 15,-7 0 2-15,-1 6-17 16,-5 7-32-16,0 5 0 16,2-4-49-16,1 4-182 15</inkml:trace>
  <inkml:trace contextRef="#ctx0" brushRef="#br0" timeOffset="46899.78">13657 9149 449 0,'0'0'1'16,"0"0"1"-16,0 0 2 0,0 0 19 16,0 0-10-1,-3 92 3-15,3-57 7 0,0 1-16 16,0 2-7 0,0-1 2-16,0-5 0 0,0-4 2 15,0-7-8-15,0-7 1 0,0-3-10 16,0-8-12-1,0-3-52-15,0 0-141 16,0 0 12-16</inkml:trace>
  <inkml:trace contextRef="#ctx0" brushRef="#br0" timeOffset="47439.85">13667 9099 462 0,'0'0'16'0,"0"0"-5"16,0 0 12-1,0 0-11-15,0 0-10 0,64-73 1 16,-45 68 20 0,-2 2 1-16,-1 3 4 0,-2 0-7 15,-5 0-14 1,-3 10-7-16,-6 3 0 0,0 1 0 15,0 1 5-15,-7 0-4 0,-9-1 2 16,0-5-3 0,1-1-4-16,2-3-19 0,2-2 15 15,5-1 4 1,5-2 4-16,-1 0 4 0,2 0-4 16,0 0-16-1,0 0 7-15,0 0 1 0,6 0 7 16,6 3 1-16,5 0 4 15,-1 4-4-15,2 3-1 16,-3-2 1-16,-3 4 2 16,-5 0-2-16,-4-1-1 15,-3 1-3-15,0 2 1 16,-4 0-1-16,-12-1-6 16,-3-1 0-16,-1-4-8 15,0-1-6-15,1-1 20 0,0-5 4 16,3 1 4-1,3-2 4-15,3 0 1 0,4 0-1 16,3 0-7 0,1 0 4-16,2 0-5 0,0-2-26 15,0 1-40 1,9-3-23-16,3-2-123 0</inkml:trace>
  <inkml:trace contextRef="#ctx0" brushRef="#br0" timeOffset="47711.32">13990 9199 499 0,'0'0'0'0,"0"0"9"15,0 0 8-15,0 0-7 16,0 0 7-16,0 0 16 15,80-14-15-15,-56 8 4 16,0 1-3-16,3-3-6 16,-3 3-5-16,-4 3-8 15,-6 2-8-15,-6 0-43 16,-8 0-10-16,0 12-80 16,-16 2-241-16</inkml:trace>
  <inkml:trace contextRef="#ctx0" brushRef="#br0" timeOffset="47889.9">14073 9276 251 0,'0'0'170'0,"0"0"-170"15,0 0 37 1,0 0 12-16,0 0-1 16,0 0-9-16,63-4-8 0,-40-1-8 15,1-1-9-15,-1 2-7 0,-1 1-7 16,-1 2-27-1,-3-1-86-15,1 0-143 0</inkml:trace>
  <inkml:trace contextRef="#ctx0" brushRef="#br0" timeOffset="48649.98">14714 8982 487 0,'0'0'29'0,"0"0"-29"15,0 0 63-15,0 0-41 16,0 0-22-16,0 0 5 16,2 11-4-16,-5 0 3 15,-3 3 5-15,-1-1-1 16,2-1 3-16,-1 4 5 15,0 0-13-15,-7-1 1 16,2 2-3-16,-5 0-1 0,0-2 0 16,-4-3 1-16,4-2-1 15,-1-3-8 1,2-3-4-16,-1-1 9 0,2-2-1 16,0-1-4-1,0 0 3-15,1 0-4 0,4 0-2 16,1-4 9-16,2-3-3 15,3-1 5-15,3 0 4 16,0 2-3-16,0-2 0 0,0 4 0 16,5-1 2-1,4 3-1-15,0-3 2 16,6 4 1-16,-2 1 0 16,2 0 6-16,-1 0-4 0,0 0-5 15,-2 3 4-15,1 7-5 16,0 0 0-16,-1 0-1 15,1 0 5-15,1-2-5 16,2-1 1-16,-1-1-1 16,1-2 2-16,1-2 1 15,2-2-1-15,3 0-1 16,-1 0-2-16,0 0 1 16,-2 0 0-16,-2-6 3 15,-2 0 1-15,-3 1-2 16,-3-1 3-16,0-2 2 0,-2 0 2 15,-2-2 0 1,-2-5 0-16,-2-3-4 0,-1-2 2 16,0 0-6-1,0 3 4-15,-3 1 5 0,-9 2 4 16,-4 3-11 0,-2 6 8-16,0 1-2 0,-3 4 8 15,-2 0-17 1,-3 1-3-16,-1 12-8 0,-3 3-40 15,5 0-40-15,3-2-23 0,3-1-354 16</inkml:trace>
  <inkml:trace contextRef="#ctx0" brushRef="#br0" timeOffset="51009.98">26295 786 50 0,'0'0'30'16,"0"0"37"-16,0 0 2 0,0 0 1 16,0 0 9-1,0 0-40-15,0 0 2 0,1-4-18 16,-1 4-12-16,0 0-11 0,0 0-9 15,0 4-15 1,0 15 17-16,0 9 3 0,-3 2 4 16,-1-1 13-1,1-4 0-15,-1-6-7 0,4-7-4 16,0-3-2 0,0-7 1-16,0 0 1 0,0-2-2 15,0 0 8-15,0 0 3 16,0 0 16-16,0-4-9 15,0-12-6-15,0-2-11 16,0-3-1-16,0 2 2 16,0-1-2-16,1-2-2 15,8 2 1-15,3 4-5 16,7 5 6-16,2 3-3 16,3 5 0-16,-2 3 1 15,1 0-5-15,-7 17 0 16,1 6 2-16,-8-1 3 0,-3 0 1 15,-2-3-4 1,-4-6-9-16,0-5 3 16,0-4-22-16,0-4-2 15,0 0 35-15,0 0 23 0,2 0-19 16,-1-4-4 0,3-9-43-16,1-5 11 0,1 0 11 15,2 1 10-15,-1 3-34 0,0 4 20 16,-2 4 25-1,-2 3 0-15,1 3 0 0,1 0 2 16,1 0-1 0,6 2-1-16,0 9 18 0,1 3-2 15,1 3-8 1,-2 1 4-16,-2 1 1 0,-4-1 6 16,0-4-1-1,-3 1-10-15,-2-6 0 0,1 1-4 16,-2-2-4-16,1-2-1 15,-1-4-27-15,0-2-170 16</inkml:trace>
  <inkml:trace contextRef="#ctx0" brushRef="#br0" timeOffset="51264.78">26746 861 237 0,'0'0'29'0,"0"0"-27"16,0 0 30-16,0 0-7 15,-9 72 3 1,6-48 15-16,0-2-19 0,1-3-21 16,2-4 1-1,0-4-4-15,0-5 1 0,0-2-1 16,0-4-4-16,0 0-14 0,0 0-38 15,0-1-97 1</inkml:trace>
  <inkml:trace contextRef="#ctx0" brushRef="#br0" timeOffset="51424.6">26677 813 478 0,'0'0'0'0,"0"0"-29"16,0 0-10 0,0 0-88-16,0 0 64 15,0 0-64-15</inkml:trace>
  <inkml:trace contextRef="#ctx0" brushRef="#br0" timeOffset="51879.84">26877 831 251 0,'0'0'12'0,"0"0"6"16,0 0 1 0,0 79 9-16,0-53-12 15,0-1-8-15,3-4 4 0,0-5-12 0,-2-4 6 16,2-5-6-1,0-4 4-15,-1-2-2 0,-1-1 4 16,2 0 6 0,1 0 29-16,0-7 3 0,-3-8-27 15,1-4 0 1,-2-3-17-16,0 1 5 0,0 0-5 16,1 1 4-1,1 1-1-15,2 5 1 16,1 6-4-16,-2 2 5 0,1 3-5 15,3 2-7-15,2 0 7 16,2 1 1-16,2 0-1 16,-1 0-1-16,0 0-2 15,0 7 0-15,-4 5 3 16,-1 1-3-16,-1 0 5 16,1 0-2-16,-2 1 2 15,0-2 1-15,-1 2 1 0,1 1-8 16,2-2-2-1,0-1-71-15,2-5-116 0</inkml:trace>
  <inkml:trace contextRef="#ctx0" brushRef="#br0" timeOffset="52140.86">27263 955 436 0,'0'0'0'0,"0"0"-3"0,0 0-2 16,0 0 5-1,0 0 11-15,0 0 17 0,63 4 3 16,-38-4-4 0,5 0-13-16,3-2-5 0,1-7-1 15,-1 2-6 1,-3-1-2-16,-5 3-31 0,-5 0-31 15,-10-2-88 1,-7-1-143-16</inkml:trace>
  <inkml:trace contextRef="#ctx0" brushRef="#br0" timeOffset="52389.54">27460 782 383 0,'0'0'0'0,"0"0"0"16,0 0 4-16,0 0 23 15,82 12 17-15,-56 4-6 0,-2 1-16 16,-4 4-15 0,-5 1 2-16,-4 4-8 0,-5 2-1 15,-5 3 11-15,-1 3-6 16,0-3-1-16,0-3-4 15,-3-1-1-15,-3-4-40 0,2-5-130 16</inkml:trace>
  <inkml:trace contextRef="#ctx0" brushRef="#br0" timeOffset="52819.71">28112 814 515 0,'0'0'4'15,"0"0"-4"1,0 0-8-16,0 0-8 0,0 0 16 16,0 0 12-1,8 96-5-15,-5-61-1 0,1-1 9 16,1 3-14-16,2-5-1 0,-1-1 3 15,0-2-3 1,0-9 3-16,-1-3-3 16,-1-4 0-16,0-2-1 15,-2-5 0-15,1 0-45 0,-3-6-84 16,0 0-162 0</inkml:trace>
  <inkml:trace contextRef="#ctx0" brushRef="#br0" timeOffset="53389.95">28143 839 255 0,'0'0'62'15,"0"0"-62"-15,0 0 40 16,0 0 19-16,0 0-45 0,10-86 10 15,3 68 15 1,3 2-23-16,4 2 3 0,-1 1-12 16,4 3-2-1,-4 1 2-15,-3 3 6 0,-1 2-1 16,-6 3-12 0,0 1 0-16,1 0-4 0,0 5-2 15,2 8-1-15,-1-1 7 0,-3 1 4 16,-2-1-4-1,-5-4 0-15,-1 0-14 16,0 1 4-16,-6-2 10 16,-10 2 6-16,1-4-5 0,-3-2 2 15,6 0-1 1,6-2 3-16,3 0-5 0,3-1 0 16,0 0-6-1,0 0-1-15,0 2-21 0,2 2-4 16,8 2 32-16,6 1 3 15,0 1 4-15,1 2-4 16,-3 2-2 0,-5-1 0-16,-2 0-1 0,-7 2 0 15,0-1-2-15,0 1 1 16,-16-1 1-16,-1-2 8 16,-5-1 0-16,-2-1 6 15,0-1-14-15,3-5 8 16,1 1-8-16,0-1-4 15,7-2-55-15,-2 0-245 0</inkml:trace>
  <inkml:trace contextRef="#ctx0" brushRef="#br0" timeOffset="54440.67">26740 1535 359 0,'0'0'4'16,"0"0"9"-16,0 0 34 0,0 0-17 16,0 0 28-1,0 0-20-15,-38-14-29 16,32 32-8-16,-1 13-1 0,0 6 2 15,2 1 9-15,4 0-7 16,1-5 0-16,0-8-4 16,0-7 1-16,0-6 1 15,0-8-2-15,0-3 0 16,0-1 0-16,0 0 0 16,0 0 12-16,0-10 15 15,0-12-4-15,0-9-23 16,6-2 3-16,4 4-3 15,0 4-6-15,-1 9 3 16,2 6 3-16,-2 6 0 16,0 4-11-16,4 0 10 0,-1 0-4 15,-3 14-8 1,0 2-3-16,-3-3-7 0,-5-3-3 16,1-6 7-1,-2-2 7-15,0-2 12 0,1 0 2 16,-1 0 1-16,0-4 0 0,2-12-3 15,1-2 0 1,1 1 1-16,5 1-1 16,0 3 0-16,3 3-2 15,4 2 1-15,4 4 0 0,2 1 2 16,4 3-2 0,-3 0-1-16,-4 0 2 0,-2 7 0 15,-5 6 2-15,-3 1 0 16,-1 2-2-16,-5 1 0 15,-2-3-4-15,-1 1 2 16,0-2 2-16,0-3-6 16,0 0 4-16,0-3-29 15,0-1-16-15,3-2-70 16,2-2-143-16</inkml:trace>
  <inkml:trace contextRef="#ctx0" brushRef="#br0" timeOffset="54870.04">27183 1555 336 0,'0'0'33'0,"0"0"-21"15,0 0 47-15,0 0-38 0,0 0-14 16,0 0 3-1,-78 39 7-15,69-20-12 0,3-1-5 16,6-3-4 0,0-2 3-16,0-5-2 15,0-2 3-15,5-4 6 16,2-1-3-16,2-1-2 0,0 0 18 16,0 0 1-1,0-10 4-15,-1-3 19 0,-1 1-27 16,-4 2 16-16,0 3-15 15,-3 4-17-15,0 3 7 16,0 0-7-16,0 0-15 16,0 0-1-16,0 14 4 15,4 6 12-15,4 1 7 16,4-1-7-16,-2-2-1 16,2-6-28-16,3-4-15 15,-1-7-46-15,3-1-66 0,2 0-125 16</inkml:trace>
  <inkml:trace contextRef="#ctx0" brushRef="#br0" timeOffset="55139.98">27329 1558 315 0,'0'0'0'0,"0"0"-13"16,0 0 13-16,0 0 5 0,0 0 20 15,0 0 11 1,43 9-19-16,-37 4 1 0,-3 3 0 16,-3 5 6-1,0 0 0-15,0 0-23 0,-9-4 9 16,-1-3-9 0,1-2 5-16,1-4-1 0,2-1-4 15,2-3 6 1,0-1-7-16,1-3 0 0,-2 0-17 15,2 0-16-15,0 0-119 16</inkml:trace>
  <inkml:trace contextRef="#ctx0" brushRef="#br0" timeOffset="55374.59">27457 1548 467 0,'0'0'0'0,"0"0"0"0,0 0 3 16,0 0 3-1,0 85 18-15,-2-59 4 0,2 0-16 16,0-3-6 0,0 1 0-16,0-7-4 0,11-5-4 15,4-4-4-15,6-8-68 0,0 0-67 16,0 0-190-1</inkml:trace>
  <inkml:trace contextRef="#ctx0" brushRef="#br0" timeOffset="55591.66">27709 1716 428 0,'0'0'50'0,"0"0"-50"0,0 0 10 16,0 0-10-16,0 0 23 15,0 0 25-15,50 0-4 16,-29 0-23-16,4 0 8 16,5-4-19-16,1-2-1 15,-3 0-9-15,-2 0-13 16,-8-2-53-16,-2-1-48 16,-12 1-180-16</inkml:trace>
  <inkml:trace contextRef="#ctx0" brushRef="#br0" timeOffset="55839.97">27875 1545 519 0,'0'0'0'0,"0"0"-3"15,0 0 3-15,0 0 3 16,0 0 7-16,0 0 10 0,60 26-2 15,-41-8 1 1,1 1-6-16,-1 0-2 0,-4 3-8 16,-3-1 6-1,-6 5-7-15,-6 1 2 0,0 2-8 16,0 1 0 0,-15-2-34-16,-6-4-70 0,0-7-250 15</inkml:trace>
  <inkml:trace contextRef="#ctx0" brushRef="#br0" timeOffset="56510.02">28591 1473 201 0,'0'0'290'0,"0"0"-279"0,0 0 11 15,0 0-8-15,0 0-7 0,0 0 7 16,10-6 0 0,-10 9-14-16,0 13 3 0,-4 6-2 15,-8 7 35 1,-1-2-28-16,-2 0-5 0,0-4 0 16,-4-4 6-1,0-1-8-15,-3-6-1 0,-2 0 4 16,2-4-4-16,1-2 1 15,2-3 5-15,1-3-6 16,1 0 0-16,3 0 11 16,0-3-11-16,3-7-2 15,4-2 2-15,4 0 0 16,3-1 13-16,0 4-3 16,0-1-5-16,2 1-4 15,8 1 2-15,5 2 1 16,4 2 4-16,1 2-3 15,4 2-1-15,3 0 11 0,1 0 13 16,0 0-9 0,2 12-2-16,-3 2-13 0,0 1-4 15,-5 5-4 1,2 0 4-16,1 1 3 0,1 4 0 16,0-2-1-1,4-1-1-15,3 1 2 0,1-2-3 16,4-1-43-16,-2-4-42 0,-6-2-68 15,-13-5-267 1</inkml:trace>
  <inkml:trace contextRef="#ctx0" brushRef="#br0" timeOffset="62699.97">656 14060 39 0,'0'0'30'0,"0"0"69"0,0 0 13 16,0 0-4-1,0 0-14-15,0 0-32 0,0 0-27 16,2 0-3 0,-2 0 0-16,0 0-3 15,0 0 3-15,0 0-5 0,0 0 2 16,0 0 5-16,0-1-10 15,0-4-13-15,0 1-4 16,-8 0 5-16,-4-1-12 16,-1 1-12-16,-7 1 5 15,-5 3-9-15,0 0 4 16,-1 0 4-16,1 13-24 16,4 4 2-16,2 3 7 15,1 4 17-15,10-2-2 16,7 0-1-16,1-4-2 0,0-2 0 15,6-3-2 1,10-1 1-16,1-2 10 0,-1-3 0 16,5-1 2-1,-6-1 3-15,1-3 1 0,-1 2-4 16,6-2 0 0,1 3 4-16,-1-4 2 0,8 2 3 15,-4 3-3-15,2 0-2 0,-2 2 1 16,-1 3-1-1,-3 4-4-15,0-1-2 16,-6 4-1-16,1 1 0 16,-7 0 3-16,-1 2-1 0,-5 0 1 15,-3-4 9 1,0 3-7-16,0-3 1 0,-8 0 3 16,-10 1-4-1,-1-5 6-15,-5 1-8 0,-4-7-3 16,-2-5 3-16,0-2-7 15,2 0 6 1,5-15-17-16,5-3 9 0,2-5 9 16,4-2 3-16,3-3 4 15,6 2-6-15,3 4-1 16,3 2 0-16,14 3 0 16,2 0 4-16,3 1 4 15,-5 1 1-15,2 0-3 0,2-1-6 16,-3 1 3-1,-2-1 0-15,-2 3-2 0,-4 3 1 16,-6 6-2 0,-2 1 0-16,-2 3 0 0,0 0-7 15,0 0-38 1,0 4-30-16,3 11 8 0,-3 0-136 16</inkml:trace>
  <inkml:trace contextRef="#ctx0" brushRef="#br0" timeOffset="63180.1">1061 14258 401 0,'0'0'18'15,"0"0"9"-15,0 0 14 16,0 0-35-16,0 0 4 15,0 0 12-15,-22-12-19 16,9 12 3-16,-2 0 14 16,6 0-6-16,-4 0-13 15,5 9 4-15,1 8 2 16,1 5-6-16,3 4 0 16,3 1-1-16,0 0-1 15,10 1 0-15,7-2 0 16,2-5 1-16,1-2 0 0,-1-8-7 15,2-4 3 1,-6-6 8-16,1-1-7 0,1 0 7 16,-1-8-4-1,-4-9 12-15,4-2-8 0,-5-4 10 16,-2-3 6 0,-5 1 4-16,-4-1 6 0,0 1-19 15,0 1 4 1,-13 4-12-16,-5 4-3 0,-6 3 0 15,-6 3-8-15,3 4-4 0,-1 4 3 16,3 2 9 0,1 0-18-16,3 12-41 0,0 4-70 15,3 0-281 1</inkml:trace>
  <inkml:trace contextRef="#ctx0" brushRef="#br0" timeOffset="65259.83">3546 13901 69 0,'0'0'36'15,"0"0"40"1,0 0 63-16,0 0-90 0,0 0-34 16,0 0 4-1,-55 0 7-15,41-5 7 0,1 3-3 16,1-1 5-1,3 1 4-15,4-2-17 0,2 2-9 16,1-3 8-16,2 2-21 0,0 2 0 16,0-2 0-1,0 1 14-15,0-1-13 16,13 1-1-16,9-1 1 16,1 1 0-16,4 2 4 15,-5 0-4-15,-4 9-1 0,-3 7 0 16,-6 1-8-1,-2 0 7-15,-7 4-1 0,0-2-1 16,0 0-6 0,-13 1 9-16,-2-5 0 0,-3 0 1 15,3-6-1 1,2-2 2-16,2-4 0 0,1-2 1 16,10-1 2-1,0 0-4-15,0 0-1 0,0 0-16 16,0 0 3-16,7 0 13 0,10-3 0 15,2 0 3 1,3 2 1-16,-1 1-4 0,0 0 1 16,-4 0-2-1,-4 10 1-15,-4 4-1 0,-3 3-4 16,-6 3 4 0,0 2 1-16,0 0 2 0,-9-3-2 15,-5-3 2-15,-2-2 1 16,-2-4 4-16,2-2-7 15,-2-4 3 1,0-2 2-16,0-2-3 0,0 0-2 16,-1-4-1-16,0-5 1 15,2 3 8-15,4 3-4 16,4 0 0-16,1 3-2 16,2-2-4-16,6 2-2 15,0-1-9-15,0-2-17 16,0-1-30-16,0-3-103 0,17-3 57 15,5-4-54 1</inkml:trace>
  <inkml:trace contextRef="#ctx0" brushRef="#br0" timeOffset="65689.78">3858 13908 219 0,'0'0'90'0,"0"0"-66"0,0 0-12 15,0 0-2 1,0 0-10-16,0 0 22 16,-64 46 20-16,56-28-24 15,2 4-14-15,6 2 14 0,0 1 2 16,0 1-17-1,3-2 0-15,9-3-3 0,6-2 0 16,0-7 0-16,3-5 3 16,1-6 0-16,-1-1 7 15,0-1 16-15,1-15-2 16,-5-1-2-16,-7-1 8 16,-2 0-9-16,-7 1 13 15,-1-2-3-15,0 1-13 16,-15 1-17-16,-1 2-1 15,-5 3-5-15,1 7 5 0,0 0 1 16,-1 5 4 0,0 0-5-16,0 0-6 0,0 9-51 15,3 2-73 1,0-1-356-16</inkml:trace>
  <inkml:trace contextRef="#ctx0" brushRef="#br0" timeOffset="66670.07">5136 14037 113 0,'0'0'19'0,"0"0"25"0,0 0 5 15,0 0 14 1,0 0-8-16,0 0 10 0,-22-26-13 16,19 20-21-1,0-2-11-15,0 2 7 0,-2-2-17 16,4 2-6-16,1 1 2 15,0-1 8-15,0 4-9 16,0-4-2-16,0-2-3 16,6-1-1-16,6 2-1 15,4 0 2-15,-1 4 0 16,-3 3 0-16,2 0-1 16,-4 2 1-16,-1 13 3 15,-3 6-3-15,3 4 2 0,-6 3 2 16,0 0 3-1,-3 0-7-15,0 0-2 0,-3-2 2 16,-9-2-1 0,-3-3 6-16,-1-2-5 0,-4-6 8 15,5-1-8-15,-1-5 1 16,4-4-1-16,3-3 7 16,2 0-1-1,-1 0-4-15,-1-3-2 0,2-7-1 16,4 1 1-16,0 0 3 15,3 0-1-15,0 3-2 16,0 2 1-16,0 0-1 0,0 0-2 16,0 4 1-1,6 0 1-15,6 0 0 0,1 0-2 16,5 0 2 0,6 10 0-16,0 0 0 0,1 0 0 15,-1 1 4 1,-2 1-4-16,-5 2-4 0,-1-2 0 15,-4-2-18-15,-3 0-12 16,0-3-18-16,-6-1-35 16,3-4-158-16</inkml:trace>
  <inkml:trace contextRef="#ctx0" brushRef="#br0" timeOffset="67130.09">5487 13989 377 0,'0'0'17'0,"0"0"-17"16,0 0 0 0,0 0-12-16,-97 35-17 0,79-19 22 15,8-2 7-15,5-2 0 0,5 0-1 16,0-3-10-1,0 0 4-15,11-4 7 0,5 2 7 16,1-1 16 0,2 1-6-16,0-1 18 0,4-3-9 15,-1 3-14 1,2-1 9-16,-6 1-10 0,0 0-1 16,-6 0-10-1,-2 0 0-15,-4-1 0 0,-3 2 0 16,0 2-10-16,-3 1 10 15,0-1 6-15,0 2-2 16,-9 2 5-16,-9-1 6 16,0-1-3-16,-1-4-11 15,0-2 1-15,-1-5 2 0,-1 0-2 16,6 0-2 0,-1 0 0-16,4-9-3 15,2 0-2-15,2 2-21 0,5-1-12 16,0-4-32-1,3 0-124-15</inkml:trace>
  <inkml:trace contextRef="#ctx0" brushRef="#br0" timeOffset="67450">5451 13950 305 0,'0'0'14'16,"0"0"24"-16,0 0 21 0,0 0-47 16,0 0 5-1,0 0-1-15,-4 0-10 0,4 0 2 16,3 0 0 0,13 0 14-16,5-3 27 0,9-3-10 15,0-2-10 1,1-2-13-16,5-2 1 0,-3 0-6 15,0-1-3-15,-5 4-5 16,-3 0-2-16,-6 3-1 16,-3 1-5-16,-6 2-34 15,-4 1-10-15,-5 2-24 16,-1 0-82-16,0 0-39 16</inkml:trace>
  <inkml:trace contextRef="#ctx0" brushRef="#br0" timeOffset="70141.17">6837 13832 19 0,'0'0'36'15,"0"0"-3"-15,0 0 3 0,0 0-10 16,0 0 3-16,0 0-5 15,-1 0-3-15,1 0-2 16,-2 0-1-16,2 0 26 16,0 0 13-16,0 0-18 15,-3 0-13-15,2 0-4 16,-1 0-9-16,-1 0-6 16,3 0 4-16,0 0 11 15,0 0-8-15,0 0 1 0,0 0-7 16,0 0-1-1,0 0 9-15,-4 0-11 0,1 0-2 16,0 0 0 0,1 0-3-16,1 0 6 0,-1 0 10 15,2 0-7 1,-1 0 2-16,1 0-8 0,-2 0 0 16,2 0-3-1,0 0-3-15,0 0 3 0,0 0 4 16,0 0-4-16,0 0-2 15,0 0-1-15,0 0 3 16,0 0 5-16,0 0 0 0,0 0-4 16,-1 0 5-1,1 0-6-15,-2 0 0 0,2 0 0 16,-1 0 0 0,1 0 1-16,0 0-1 0,0 0 0 15,0 0 0-15,0 0-1 16,0 0-2-16,0 0 1 15,0-2 0-15,0 2 2 16,0 0 4-16,0-2-1 16,0 2-3-16,0-2 4 15,0-2-4-15,9-2 5 16,4-4-2-16,10 0-3 16,2 3 2-16,3 1-2 15,1 2 1-15,-6 3 5 16,-6 1-1-16,-5 0-5 0,-5 11-4 15,-5 3 1 1,-2 3 0-16,0 3 3 0,-6 2 8 16,-12 2-1-1,-2-2-1-15,-3-3-6 0,-3-2 0 16,4-6-2 0,2-2 0-16,9-5 2 0,3-1 0 15,5-3 2 1,3 0-2-16,0 0-14 0,0 0-4 15,2 0 18-15,11 0 4 0,8-5-4 32,3 3 2-32,1 2 3 0,3 0-5 0,-5 0 1 15,-2 6-1 1,-5 5 0-16,-4-1-3 0,-4 6 2 16,-7-2-2-1,-1 2-3-15,0 3 6 0,-13-1 6 16,-8 1-5-16,-4-3 1 15,-2-2-2-15,1-4 0 16,1-4-14-16,4-4 14 16,2-2-4-16,5 0 4 15,2 0-10-15,0-5 6 16,6 2 4-16,3-3-5 16,3 6 4-16,0-4-3 15,0 2-22-15,6-1-49 0,9-3-20 16,3 1-92-1,3-4-33-15</inkml:trace>
  <inkml:trace contextRef="#ctx0" brushRef="#br0" timeOffset="70589.95">7265 13891 312 0,'0'0'40'16,"0"0"5"-16,0 0 45 0,0 0-31 16,0 0-59-1,0 0-25-15,-31-10 12 0,9 23 13 16,-2 1 10 0,6 2-10-16,2 0 6 0,5 2-4 15,8-1-2-15,3-2-2 16,0-4-11-16,6-1 3 15,9-5 10-15,1 1 1 16,5-1 6 0,0 0 9-16,0-1-6 0,3 0-3 15,-6 2-1-15,-3 1-5 16,-3 0-1-16,-4 2 3 16,-2 0-3-16,-4 3 0 15,-2-1-3-15,0 2-2 16,0 0 5-16,-16-1 1 0,-2-1 6 15,-3-1-7 1,-3-1 4-16,-1-2-4 0,2-5-4 16,1-2 3-1,3 0 1-15,5 0-6 0,6-2 3 16,4-8-27 0,0-1-43-16,4-1-22 0,0-2-39 15</inkml:trace>
  <inkml:trace contextRef="#ctx0" brushRef="#br0" timeOffset="70850.06">7188 13897 422 0,'0'0'56'15,"0"0"-55"-15,0 0 29 16,0 0-11-16,0 0 11 16,0 0-7-16,76-26 0 15,-54 21 4-15,2 1-13 16,0 1-4-16,-2 2-9 16,2 1-1-16,-1 0-45 15,-1 0-70-15,2 0-305 0</inkml:trace>
  <inkml:trace contextRef="#ctx0" brushRef="#br0" timeOffset="71740.08">8662 13883 155 0,'0'0'131'0,"0"0"-66"16,0 0 31-1,0 0-42-15,0 0-7 0,0 0-12 16,6-43-10 0,-6 40-2-16,-6 2-23 15,-5 1-1-15,-3 0-16 16,-3 3 17-16,1 12 7 0,2 5-6 16,5 0 0-1,2-2-1-15,7-2-7 0,0-1-6 16,0 0 4-16,12-2 9 15,3 0 0-15,4 0 1 16,6-2 0-16,2-1 5 0,0-1-3 31,0 0-1-31,-3 1-1 0,-3 0 2 16,-8 0-2-16,-3 1-1 16,-5 1-1-16,-5 0 1 15,0 1-3-15,0 0-1 0,-12 0 3 16,-4 2 1-1,-7-4 0-15,0-1 9 0,0-3-9 16,-2-4 3 0,1-2-13-16,5-1 20 0,2 0-20 15,7 0 12 1,4-5-4-16,1-3-12 0,4 0-14 16,1-2-12-1,0-1-39-15,0-1-96 0,0 2-70 16</inkml:trace>
  <inkml:trace contextRef="#ctx0" brushRef="#br0" timeOffset="72019.95">8681 13899 349 0,'0'0'30'0,"0"0"-2"0,0 0 14 15,0 0-31-15,0 0 16 16,0 0 4-16,72-35-8 16,-48 28 5-16,-1 2-7 15,-1-3 2-15,-3 5-20 16,-7 1-2-16,3 2-2 0,-6 0 0 15,2 0-42 1,0 0-34-16,-3 4-164 0</inkml:trace>
  <inkml:trace contextRef="#ctx0" brushRef="#br0" timeOffset="72470">9117 13854 357 0,'0'0'0'0,"0"0"-21"0,0 0 13 15,0 0-19 1,0 0-30-16,0 0 23 0,-100 48 5 16,81-32 29-1,6-1 14-15,10-1 1 0,3 0-15 16,0 2-15-16,5-2 15 15,7-3 9-15,4-1 5 16,-1-1 45-16,5-1-4 16,-4-1-11-16,2 0 4 15,0-1-36-15,-5-1 7 16,-2 1-7 0,-1 0-6-16,-5 0-5 0,-2 2-1 15,-3 1-2-15,0 1 2 0,0 2 10 16,-6-2-1-1,-11 2 3-15,1-5-9 0,-5 2-2 16,3-2 0 0,0 1 4-16,-1-6-5 0,1 2-8 15,3-2 1 1,3-2 7-16,3 0-11 0,6 0-2 16,0-6-90-1,3-7-58-15,0 0-45 0</inkml:trace>
  <inkml:trace contextRef="#ctx0" brushRef="#br0" timeOffset="72769.83">9068 13906 390 0,'0'0'43'16,"0"0"-43"-16,0 0 29 16,0 0-8-16,0 0 3 15,0 0 16-15,98-54-2 16,-77 45-5-16,0 0-13 16,3 1-5-16,-2-2-9 15,4 3-6-15,-3 0 3 16,1 0-3-16,-2 2-12 0,-5 1-41 15,1 1-20 1,-5-1-86-16,-5 3-180 0</inkml:trace>
  <inkml:trace contextRef="#ctx0" brushRef="#br0" timeOffset="74979.7">10451 13891 128 0,'0'0'85'0,"0"0"-48"0,0 0 30 16,0 0-41 0,0 0-5-16,0 0-13 15,4-48 2-15,6 37 21 16,1-1-1-16,5 1 0 15,-1 2 0-15,3 2 6 0,0 3-12 16,-3 4-14 0,2 0-10-16,-3 0 0 0,0 11 0 15,-1 5-1 1,-4 4 1-16,-3 5-3 0,-3 5 3 16,-3 1 1-1,0 1 1-15,-4-2-4 0,-10-3 4 16,-2-2-4-16,-6-1 4 15,-3-1-4-15,-6-4-14 16,4-5-12-16,2-5 11 0,13-7 4 16,5-2 13-1,4 0 28-15,0 0-13 0,1-11 5 16,2-2-11 0,0-1-4-16,0 1 29 0,0 1-24 15,9 4-3-15,6 2-4 16,3 3-1-16,4 3-1 15,4 0 0-15,-1 0 3 16,3 7-3-16,-5 5 1 16,2 2-1-16,-7 0-1 15,-3 1 0-15,-3-1-3 16,-3 0 1-16,-3-2-8 16,-3-1-10-16,4-2-17 15,-1-6-25-15,0-3-156 16</inkml:trace>
  <inkml:trace contextRef="#ctx0" brushRef="#br0" timeOffset="75329.89">10879 13915 480 0,'0'0'2'0,"0"0"8"16,0 0 18-16,0 0-26 15,0 0-2-15,0 0 4 0,-72 92-3 16,63-60 0 0,2-5-1-16,7-2 0 0,0-7-3 15,16-6 3 1,5-6 4-16,3-6 1 0,3 0-3 16,3-11 8-1,-2-6-7-15,-6-4 0 0,-5-3-1 16,-8 0 4-16,-6-3 15 15,-3 2-5-15,0 1 7 16,-12 7-15-16,-5 4 3 0,-2 5 7 16,-1 7-6-1,0 1-6-15,0 0-6 16,4 6-36-16,1 6-49 16,3-1-155-16</inkml:trace>
  <inkml:trace contextRef="#ctx0" brushRef="#br0" timeOffset="76110.08">12268 13814 286 0,'0'0'39'16,"0"0"12"-1,0 0 33-15,0 0-43 16,0 0 7-16,0 0-30 16,-24-57 25-16,20 55-14 0,-4 2-5 15,-3 0-24 1,-2 0-3-16,-2 7-8 0,-4 14 11 15,5 8 10-15,0 11-5 0,5 2 11 16,4 1-14 0,5-5-2-16,0-8-8 0,14-8 6 15,0-5 1 1,3-5 0-16,-1-7-4 0,-1-5 2 16,0 0 3-1,3-8 0-15,-3-11 2 0,-3-1 4 16,-3-4-1-1,-3-6-1-15,-5-3-2 0,-1-3-2 16,0 2 1-16,-4 4-1 16,-13 9-1-16,1 5 0 15,-2 9-7-15,3 7 1 16,0 0-8-16,3 0 14 16,2 2 0-16,2 9-31 15,5 2-35-15,3-3-42 16,0-3-159-16</inkml:trace>
  <inkml:trace contextRef="#ctx0" brushRef="#br0" timeOffset="76559.98">12510 13757 526 0,'0'0'6'0,"0"0"18"15,0 0-13 1,0 0-6-16,0 0-5 0,0 0 0 16,-54 46-5-1,43-29-1-15,5 3 1 16,6-3-15-16,0-3-2 16,3 0 10-16,14-3 12 0,1 1 3 15,4-5-3 1,3 0 0-16,-2-2 1 0,4 0 5 15,-8 0 0-15,-4-1 2 16,-3-1-3-16,-8 1-5 16,-4-2-3-16,0 2-4 15,0 3 7-15,-4 0 18 16,-11 5-17-16,-2-3 15 16,-2-4-14-16,-3 0 2 15,1-3-4-15,-6-1 0 16,3-1 3-16,0 0-3 0,5 0 0 15,6 0-4 1,2-1 6-16,8-6-4 16,3 0-18-16,0-3 5 15,0-6-104-15,6-4-116 0</inkml:trace>
  <inkml:trace contextRef="#ctx0" brushRef="#br0" timeOffset="76819.83">12505 13771 91 0,'0'0'278'16,"0"0"-277"-16,0 0 4 0,0 0 9 16,0 0 30-1,0 0 2-15,99-30 6 0,-73 20-7 16,1-2-3-16,0 1-7 15,1-1-17-15,-1 2-14 16,-6 3-4-16,-3 1-1 16,-4 6-35-16,-4 0-42 15,-1 0-30-15,-5 0-90 16,1 0-45-16</inkml:trace>
  <inkml:trace contextRef="#ctx0" brushRef="#br0" timeOffset="78949.75">14495 13706 18 0,'0'0'2'0,"0"0"3"0,0 0 11 16,0 0-16 0,0 0 0-16,0 0-5 15,0 0 5-15,-47-17 3 0,45 14 71 16,1 1 43-16,1 0-73 15,0 0 29-15,0 1-30 16,0-1-11-16,0-1-7 16,0 1-4-16,-2-1 20 15,1-1-15-15,1 3 15 16,-2 1-14-16,-1 0-5 16,-2 0-20-16,-6 2 5 15,-4 15-2-15,-5 8 0 16,0 6-5-16,3 1 0 0,1 5 1 15,2 1-1 1,2-1 1-16,5-5-3 0,5-3 1 16,2-5-4-1,0-3-15-15,15-9 4 0,5-4-5 16,4-6 10 0,2-2 4-16,1 0 4 0,-2-10 2 15,-6-4 1-15,-3-1 0 0,-10 3 1 16,-5-1-1-1,-1 0 7-15,0 0-2 0,-10 0-5 16,-8-1 0 0,0 4-16-16,-3 5-16 15,3 5-11-15,5 0 29 16,4 0-26-16,5 0-111 0</inkml:trace>
  <inkml:trace contextRef="#ctx0" brushRef="#br0" timeOffset="79390">14631 13716 364 0,'0'0'8'0,"0"0"63"0,0 0-71 16,0 0-1-1,0 0-1-15,0 0 4 0,-57 35 16 16,50-20-18 0,4 2 0-16,3-5-6 0,0-2-9 15,1-1 0 1,11-4 15-16,5 2 2 0,-1 0 0 16,4 3 19-1,-1-1 3-15,-3 3-8 0,-1-2 10 16,-4 0-19-16,-5-3-2 0,-2 1-4 15,-2-1 9 1,-1 1-8-16,-1-3-2 0,0 0-6 16,0-1 6-1,0 2 0-15,-6-1-6 0,-9-1 6 16,-4 0 16 0,-3 1-16-16,2-4 0 0,1-1-19 15,4 0 14-15,1 0-13 16,5 0-10-16,6-1 1 15,3-10-95-15,0-2-31 16</inkml:trace>
  <inkml:trace contextRef="#ctx0" brushRef="#br0" timeOffset="79650.07">14627 13702 205 0,'0'0'83'0,"0"0"-38"0,0 0 25 16,0 0-25 0,0 0 7-16,89-29-16 0,-55 20 8 15,1 0-8-15,-5 1-16 0,-5 4-8 16,-10 2-12-1,-6 2-12-15,-3 0-61 0,-6 0-66 16,0 0-221 0</inkml:trace>
  <inkml:trace contextRef="#ctx0" brushRef="#br1" timeOffset="107000.88">2600 10129 73 0,'0'0'47'16,"0"0"7"-16,0 0 3 15,0 0-7-15,0 0 27 16,0 0-60-16,0 0 21 16,0 0-6-16,-24-7-7 15,24 5 4-15,-3 1-14 0,3 0 7 16,0-1 2-1,0 2 1-15,0 0-9 0,0-1-4 16,0-1-2 0,0-1-9-16,0-1-1 0,0-1-1 15,6 0 1 1,6-1-1-16,1 3 0 0,1-2 0 16,4 2 1-1,-3 3 0-15,-3 0 0 0,-2 0-4 16,-2 0 1-16,-4 3 0 15,1 5 2-15,-5 1-1 16,0 2-2-16,0 3 1 0,0-2 0 16,-6 1 2-1,-8 0 1-15,1-3-3 0,-1 0 2 16,-2-3-12 0,7-1 2-16,1-2 11 0,4-2 2 15,1-2 2-15,3 0-4 16,0 0 0-16,0 0 0 15,0 0 6-15,0 0-6 16,0 0-4-16,0 0 3 16,4 0 1-16,4 0 0 15,4 0 0-15,3 0 0 16,-5 0 1-16,1 0 0 16,-1 0-1-16,-1 5 0 15,-1 2-2-15,0 1 2 16,0-1 0-16,-2 1 2 15,-3 2-2-15,3-3-1 16,-3 2 0-16,-3-3 1 0,0 1-5 16,0 0-4-1,0 1 1-15,-9 1 3 0,-6-1 3 16,-4 2 1 0,-2-2-5-16,0-1 2 15,-3-2-4-15,2-2 6 0,2 1 2 16,1-4 3-16,1 0 0 15,3 0-3-15,6 0 4 16,2 0-4-16,4-4 10 16,3 1 7-16,-2-2-6 0,2 2-11 15,0 2-4 1,0-1 2-16,0 1-6 0,0 1 1 16,0-1-5-1,0-2-3-15,0 0-24 0,3 0-24 16,7-1-96-16,-2 0-31 15</inkml:trace>
  <inkml:trace contextRef="#ctx0" brushRef="#br1" timeOffset="107793.21">2833 10105 82 0,'0'0'100'0,"0"0"-11"15,0 0 6-15,0 0-73 0,0 0-9 16,0 0 21 0,-9-5-9-16,7 5 6 0,1-1-7 15,1 1 6-15,-2 0 2 16,2 0-16-16,-2 0-2 15,0 0-6-15,-1 0-8 16,0 0-2-16,0 0 2 16,-3 0 5-16,3 0 0 15,-2 1-5-15,1 5 0 16,0 3 0-16,-1 0-1 16,4 1 2-16,-2 5-2 15,1-2-5-15,2 3 6 0,0-1 2 16,0-1-2-16,0 1 3 15,0-5-3 1,0 2-3-16,0-2-5 0,6 0-6 16,3-2 14-1,0 0 3-15,0-4 4 0,0 0-6 16,3-2 0 0,-2-2 2-16,1 0-1 0,4 0 8 15,-3 0-8-15,1-3 2 16,-4-8-4-16,3 3 7 15,-3-3-4-15,-3 1 13 0,-5 1-5 16,-1 2 9 0,0-3-12-16,0 0 2 0,0-2-4 15,-4 0-6 1,-8-1 0-16,0 1 0 0,3 1 0 16,-1 2 1-1,1-1-2-15,-2 3 1 0,5 1-6 16,-4 2 4-1,4 1-5-15,0 3-7 0,-2 0-9 16,-2 0-20-16,-2 7-48 16,-3 6-106-16</inkml:trace>
  <inkml:trace contextRef="#ctx0" brushRef="#br1" timeOffset="110033.12">674 9646 235 0,'0'0'73'0,"0"0"-68"16,0 0 67-16,0 0-36 0,0 0-9 15,0 0-19 1,-3-2-4-16,3 2-4 0,0 0 0 16,0 6 0-1,0 12 18-15,0 5 12 0,0 5-14 16,0 3-6 0,-5 1 5-16,-2-2-13 0,-2-4-1 15,-3 1-2-15,2-4 4 16,-1-1-3-16,-1-6 7 15,-1-2-7-15,1-3 1 16,0-5 2-16,0 0 2 16,-7-1 1-16,4-4 1 15,-12 1-1-15,5-2-6 16,2 0 1-16,1 0-1 16,8 0 0-16,3 0 0 15,0 0-10-15,5-2 3 16,-3-2 7-16,3-2 6 15,0 1-3-15,-2 0-2 16,1 0-1-16,3-1-2 0,1-1 0 16,0 0 2-1,0 1 0-15,0-4 0 0,0 2 0 16,0 1 1 0,0 0-1-16,4 3 0 0,0 0 5 15,1 2-5-15,4 2-2 0,6 0 2 16,0 0-1-1,1 0 1-15,12 3 3 0,1 5-2 16,5 2 1 0,-1 1-2-16,-7 3 5 0,-1-1-5 15,0-1 1 1,-4 0-1-16,3 0 2 0,-6-1-2 16,1 0-1-1,-2-1 1-15,-1 0 0 0,-4-2 0 16,1 1 0-16,-2-2-6 15,-2-1-31-15,1-2-13 16,1 0-38-16,-2-2-101 16</inkml:trace>
  <inkml:trace contextRef="#ctx0" brushRef="#br1" timeOffset="110509.9">986 9808 382 0,'0'0'24'0,"0"0"17"0,0 0-13 15,0 0-15-15,0 0-7 16,0 0 1-1,-11 6 7-15,11-6 7 0,0 0-9 0,0 0 1 16,0 0-5 0,0 1-4-16,5 1-4 15,8-2 2-15,5 1-1 16,0-1-1-16,3 0 5 16,-3 0-5-16,-3 0 0 15,-2 0 0-15,-4 0-21 16,-4 0-20-16,-2 0-37 0,-3 0-109 15,0 6-17 1</inkml:trace>
  <inkml:trace contextRef="#ctx0" brushRef="#br1" timeOffset="110733.93">986 9808 180 0,'39'85'94'0,"-39"-85"-87"15,0 0 33-15,0 0-37 0,0 0 4 16,11 0 40 0,3 0 3-16,2 0-20 0,2-3 1 15,0-3-18 1,0 1-4-16,0 0-9 0,0 0-2 16,-5 4-5-1,-2-1-42-15,-1 2-93 16</inkml:trace>
  <inkml:trace contextRef="#ctx0" brushRef="#br1" timeOffset="111339.61">1335 9684 289 0,'0'0'70'16,"0"0"8"-16,0 0-22 15,0 0-36-15,0 0-17 16,0 0 8-16,-3 2-11 16,6-2 0-16,13 0 4 15,1-2-1-15,2-6 1 0,0 6-3 16,-2-3-1 0,1 4-37-16,-3 1-70 0,-5 0-127 15</inkml:trace>
  <inkml:trace contextRef="#ctx0" brushRef="#br1" timeOffset="112119.58">1748 9590 312 0,'0'0'66'0,"0"0"-22"15,0 0-10-15,0 0-34 16,0 0-4-16,0 0 4 16,-18 32 0-16,15-14 3 15,-1 5-3-15,-1 0 6 16,-1-1 0-16,-7 2-6 15,1 0 0-15,-1-1 7 0,-4-2-7 16,1-4 4 0,1-3-4-16,-3-2-4 0,1-6 3 15,3-1-11 1,0-5 7-16,4 0 2 0,4 0 3 16,1-8-8-1,2-1-23-15,3-3 30 0,0 1 1 16,0 0 9-16,2 1-9 15,7-1 1-15,1 4 4 16,2-2-3-16,0 3 2 0,0 2 4 16,3 1 3-1,-2 3-8-15,-1 0 0 0,-1 0-3 16,5 2 3 0,-2 8 1-16,-1 1-3 0,2 1 0 15,0 0 3-15,-3-2-4 16,7-3 0-16,5-2-2 15,-3-1 1-15,1-4 1 16,-1 0-2-16,-1 0-2 16,-1 0 4-16,0-1 7 15,-5-7-4-15,-2 1-3 16,3-3 20-16,-6 2-12 16,-2-4 11-16,-1 1 1 15,-5-2-9-15,1 0 3 16,-2 2 2-16,0 0-11 0,0 0 1 15,0 1 2 1,0 1 0-16,-5 0 5 0,-8 3-3 16,1 0-10-1,-6 2 0-15,0 2 6 0,-4 2 2 16,0 0-8 0,-5 0 1-16,-3 0-1 0,2 10-9 15,-5 2-49-15,3-1-14 0,4 2-161 16</inkml:trace>
  <inkml:trace contextRef="#ctx0" brushRef="#br1" timeOffset="112949.9">453 10470 172 0,'0'0'161'0,"0"0"-149"16,0 0 52 0,0 0-64-16,0 0 12 0,0 0 2 15,27 71 6-15,-18-37 6 0,3-1-12 16,0 0-9-1,-8-3-4-15,1-7-1 16,1 1 4-16,-3-6-4 16,3-1 1-16,1-3-1 0,-4 0-1 15,-3-2-10 1,3-6-55-16,0-4-96 16,-1-2-78-16</inkml:trace>
  <inkml:trace contextRef="#ctx0" brushRef="#br1" timeOffset="113559.77">523 10476 241 0,'0'0'1'16,"0"0"15"-1,0 0 54-15,-12-73-24 0,5 52-23 16,1 5 1 0,6 3 30-16,0 2-16 0,3 1-26 15,15 0 11 1,-6 0-15-16,13 2 2 0,-1 1 7 16,4 4-4-1,-1 3-7-15,-3 0-1 0,0 0-5 16,-8 10 0-16,-4 1-5 15,-7 2-9-15,-5 2-5 16,0 4-1-16,-9 1 2 0,-12 1 18 16,3-5-18-1,-3-2-2-15,2-2 19 0,7-7-2 16,3-2 3 0,4-1 7-16,3-2 6 0,2 0-11 15,0 0-2-15,0 0-20 0,2 0 14 16,10 0-17-1,6-4 23-15,3 2 21 16,0 0 4-16,0 2-6 16,-5 0-14-16,-5 0-5 15,-1 3-3-15,-7 7-5 16,-3 4-10-16,0 5-20 16,0 1-3-16,-9 0 23 15,-6 0 14-15,-4-4-16 16,1-4 19-16,-1-7-1 0,-1-3-7 15,5-2 5 1,2 0 4-16,-2 0 0 0,6 0-1 16,3-1-18-1,4-4 18-15,2 4-49 16,0-4-79-16</inkml:trace>
  <inkml:trace contextRef="#ctx0" brushRef="#br1" timeOffset="113889.81">1008 10397 323 0,'0'0'7'16,"0"0"0"-16,0 0 1 15,0 0-3-15,0 0-2 16,0 0 41-16,0 0 1 16,91-9-12-16,-68 2-12 15,-4 2-12-15,0 3-6 16,-5 2-3-16,-8 0-12 15,1 0-58-15,-7 2-61 0,0 9-114 16</inkml:trace>
  <inkml:trace contextRef="#ctx0" brushRef="#br1" timeOffset="114089.64">1080 10486 318 0,'0'0'0'0,"0"0"0"0,0 0 15 15,0 0 24 1,0 0 30-16,0 0-23 0,67-10-8 16,-43 2-25-1,-5 0-5-15,-2 1-8 0,-3 1-2 16,-3 2-33 0,-2 0-85-16,-4 2-206 0</inkml:trace>
  <inkml:trace contextRef="#ctx0" brushRef="#br1" timeOffset="114790.03">1453 10193 137 0,'0'0'226'0,"0"0"-224"16,0 0 79 0,0 0-61-16,0 0-14 0,0 0 1 15,6-29 7-15,4 24 9 0,5 2-3 16,0 0-3-1,-3 3-2-15,0 0-8 0,0 0-5 16,-5 5 4 0,-2 8-4-16,-2 3-2 0,-3 0-4 15,0 3 4 1,0-3-1-16,-6 0 0 16,-5-2-16-16,-2-4 13 15,4-3-3-15,3-2-2 0,0-4 8 16,3 1 1-16,3-2 11 15,0 0 0-15,0 0 7 16,0 0-17-16,0 0-1 16,0 0-3-16,6-2 3 15,6-4 0-15,1 1 0 16,-2 1 4-16,-2 4-4 16,1 0-2-16,-4 0-2 15,0 2 1-15,-3 10 2 0,0-1 0 16,-1 3 1-1,-2-1 0-15,0-1 1 0,0 1 0 16,-2-3 0 0,-7 1-1-16,0-3-1 0,-4 1-1 15,-2-3-1 1,-3-2-13-16,-1-1 10 0,-1-3 0 16,-2 0 6-1,5 0-1-15,1 0 2 0,7 0-1 16,4 0 0-16,1 0-2 15,3 0-11-15,1 0-15 16,0 0-28-16,0-4-48 0,0-2-109 16</inkml:trace>
  <inkml:trace contextRef="#ctx0" brushRef="#br1" timeOffset="115291.09">1729 10134 318 0,'0'0'79'0,"0"0"-13"0,0 0 23 15,0 0-51 1,0 0-29-16,0 0-5 0,-15 0 8 16,3 3 4-1,6 7-13-15,-3 2 1 0,4 7 3 16,2 2 1 0,-1-1-2-16,4 3-5 0,0-1-1 15,0-2 0 1,0-3-4-16,4-3 4 0,4-3-3 15,7-4 3-15,0-3-4 0,3-3 4 16,6-1 1 0,1 0 0-16,3-5 7 0,-4-7-2 15,-6-2 10 1,-5-2-7-16,-8-1 8 0,-2-1 14 16,-3-4-22-1,0 1 4-15,-3 1-13 0,-9 3-2 16,-3 5-6-16,-4 2 8 15,5 3-14-15,-5 4-16 16,2 3-2-16,-3 0-21 16,-7 12-26-16,-3 4-239 15</inkml:trace>
  <inkml:trace contextRef="#ctx0" brushRef="#br1" timeOffset="123449.93">2815 6542 200 0,'0'0'48'16,"0"0"-15"-16,0 0 96 15,0 0-66-15,0 0-22 16,0 0-4-16,0 0 5 0,0 0-13 15,0-16-3 1,-3 16-8-16,3 0-18 0,-3 0-17 16,0 5-19-1,0 10 36-15,-6 11 3 16,-3 5 10-16,0 2-1 16,0 1-9-16,0-3-3 0,0-3-1 15,-4-1-11-15,1-4 12 16,0-4 0-16,0-1-4 15,2-6-1-15,1-1 5 16,3-2 3-16,-3-4 0 16,6-2-2-16,0-3-1 15,-2 0 0-15,1 0-4 16,1 0-8-16,0-7 6 16,0-3-7-16,-3 0 12 15,5 0 2-15,1 1-1 16,0-1 1-16,1 2 4 0,2 2-5 15,0 0-3 1,0 0 2-16,0-1 1 0,5 1 3 16,8 1-1-1,4 2-1-15,-1 0 0 0,2 3-2 16,1 0 1 0,-1 3 0-16,3 5 4 0,0 4-2 15,1 1-1-15,-2 1 0 16,1 2-1-16,-2-3 0 15,-4 3-1-15,1-2 1 0,-1-1 0 16,0 0-1 0,-1-6 1-16,-1-1-16 0,2-2-21 15,-1-3-40 1,0-1-88-16,-3 0-45 0</inkml:trace>
  <inkml:trace contextRef="#ctx0" brushRef="#br1" timeOffset="123845.02">2976 6695 283 0,'0'0'32'0,"0"0"-16"16,0 0 37-16,0 0-37 15,0 0 1-15,0 0 16 16,-6 0-10-16,6 0-16 0,10 0 6 15,12 0 19 1,3 0-9-16,6-1-8 0,-1-5-1 16,0-1-8-1,-6 2-4-15,-5-1-2 0,-7 3 0 16,-6 2-12 0,0 1-35-16,-6 0-52 0,0 12-99 15</inkml:trace>
  <inkml:trace contextRef="#ctx0" brushRef="#br1" timeOffset="124061.35">3079 6769 274 0,'0'0'51'0,"0"0"-42"0,0 0 17 16,0 0-11-1,0 0 31-15,0 0-11 16,52 0 3-16,-34 0-3 15,0-3-23-15,2 0-6 16,-4 0-6-16,-4 2 0 0,1-1 0 16,-2-1-18-1,-4 2-18-15,0 1-79 0,-4-4-188 16</inkml:trace>
  <inkml:trace contextRef="#ctx0" brushRef="#br1" timeOffset="124779.75">3421 6526 279 0,'0'0'35'0,"0"0"47"16,0 0-23-16,0 0-44 16,0 0-6-16,0 0-8 15,1-17 0-15,12 11 5 0,1 2 6 16,4 3-4-1,-3 1 1-15,-3 0-5 0,-2 0-4 16,-1 3-2 0,-4 7-1-16,-2 1 0 15,-3 3 3-15,0 0 0 16,-6 2 0-16,-8-3-3 0,1-1-1 16,1-2 2-1,0-2 4-15,3-3-2 0,3-4 2 16,6 1 0-16,0-2 0 0,0 0 0 15,0 0 1 1,0 0-3-16,0 0 2 0,9 0-1 16,7 0 0-1,-2 0 5-15,2 0-4 16,-1 0-1-16,-2 0-1 16,-5 0 3-16,1 0-1 0,-3 4-4 15,0 4 1-15,-6 2-3 16,0-1 4-16,0 4 0 15,-6 0 0-15,-9 1 4 16,-1-1-3-16,-4-1-1 16,-2-3 0-16,1-2-6 15,1-1 6-15,4-3 2 16,4-3-1-16,-1 0 2 16,8 0 0-16,-1 0 0 15,2 0 7-15,-1-2-10 16,1 0-2-16,2-3-10 0,2 3-7 15,0-3-21 1,0 0-39-16,0 1-80 0,6-4-78 16</inkml:trace>
  <inkml:trace contextRef="#ctx0" brushRef="#br1" timeOffset="125250.05">3717 6478 285 0,'0'0'21'16,"0"0"74"-1,0 0-48-15,0 0-10 0,0 0-17 16,0 0-1-16,-34 0-3 15,30 10-11-15,1 5-1 16,3-1-4-16,0 5 0 16,0-1-3-16,0 0 2 15,0-4 1-15,0-2 0 16,7-1 0-16,2-5 4 16,-1-2-4-16,1-2-2 15,1-2 1-15,2 0-1 16,1 0 0-16,-2-7 2 0,-1-3 2 15,-1-2-2-15,-6-1 2 16,0 1 15 0,-3-1-4-16,0 1 4 0,0 5-4 15,0 1 2 1,-13 0-15-16,2 4 0 0,-2 0 14 16,-5 0-14-1,0 2-4-15,-3 0 2 0,3 0-2 16,-4 4-47-1,-1 7-36-15,0-1-309 0</inkml:trace>
  <inkml:trace contextRef="#ctx0" brushRef="#br1" timeOffset="126001.09">2645 7153 82 0,'0'0'205'0,"0"0"-204"0,0 0 7 15,0 0-2-15,0 0 15 16,0 0 19-1,3 79-14-15,1-57-14 0,1 2 19 16,1 3-5 0,-2-3-3-16,2 1-18 0,-1-1 7 15,-2-1-5 1,1-3-5-16,-1-5-1 0,-1-4-2 16,-1-5 0-1,1-3-19-15,-1-3-23 0,-1 0-62 16,3-6-1-16,-3-8-115 0</inkml:trace>
  <inkml:trace contextRef="#ctx0" brushRef="#br1" timeOffset="126579.8">2673 7200 239 0,'0'0'50'16,"0"0"71"-16,0 0-37 15,-3-76-49-15,3 61 3 16,0 3 2-16,0 1-19 16,0 3-13-16,9-1-7 15,3 3 3-15,3 3-4 16,2 2 9-16,2 1-2 16,-3 0 0-16,-2 4-6 15,-2 8 0-15,-4-1-1 16,-5 3-10-16,-3 0 2 0,0 3-10 15,0-1 15 1,-11-2-7-16,0-3 14 0,-1-4-8 16,5-1 3-1,1-3 1-15,4-2 6 0,2-1 3 16,0 0-8 0,0 0-1-16,0 0-10 0,0 0 1 15,0 0 4-15,0 0-1 0,8 0 0 16,7 0 6-1,0 0 15-15,-2 0-11 16,-1 6-4-16,0 2-4 16,-6 2 3-16,-2 2-1 0,-4-1-18 15,0 2-7 1,0 1 15-16,-7 0 10 0,-8-3 2 16,3 0-6-1,-4-2-13-15,-1-2 0 0,1-5-3 16,4-2 22-16,3 0 2 15,0 0-2-15,3 0-2 16,0 0-9-16,6 0 8 16,0-1 2-16,0 0-19 15,0 1-35-15,0-2-19 16,0 0-45-16,0 0 15 16</inkml:trace>
  <inkml:trace contextRef="#ctx0" brushRef="#br1" timeOffset="126899.86">3033 7205 365 0,'0'0'35'0,"0"0"-33"15,0 0 2-15,0 0-3 0,0 0-1 16,0 0 13 0,55-12 25-16,-31 5-7 0,-2-1-19 15,2 1-8-15,-9 3 2 16,-1 3-6-16,-4 1-16 15,-7 0-36-15,-3 2-55 16,0 11-90-16</inkml:trace>
  <inkml:trace contextRef="#ctx0" brushRef="#br1" timeOffset="127079.96">3118 7291 268 0,'0'0'9'0,"0"0"9"15,0 0 47-15,0 0-22 16,0 0 0-16,0 0-15 16,76-17 3-1,-61 11-15-15,1 1-6 0,-2-1-10 16,-1 3-2 0,-4 1-45-16,0-1-120 0</inkml:trace>
  <inkml:trace contextRef="#ctx0" brushRef="#br1" timeOffset="128550.46">3555 6967 189 0,'0'0'46'15,"0"0"-44"-15,0 0 31 0,0 0-32 16,0 0 15-1,0 0 15-15,0 0-2 0,0 0-6 16,0 4 9-16,0 11 15 16,0 3-27-16,0 6 0 15,-3-1-10-15,-6 1-4 16,0 0 2-16,-3-4-7 16,0-1 3-16,0-3-2 15,-1-3 6-15,-2-2-4 0,-3-3-4 16,1-1-1-1,-2-1 1-15,0-6-2 16,7 0 2-16,1 0-1 16,1-2-9-16,7-7 8 0,0-4 2 15,3 1-7 1,0 0 4-16,0 1 2 0,0 1 2 16,0 2-2-1,9 0 1-15,1 1 0 0,2 3 0 16,3-2 0-16,-3 3 2 0,2 2-1 15,-1 1 6 1,-1 0-7-16,3 0 0 0,-5 0 3 16,1 6-2-1,2 4 1-15,-1 1-1 16,3 3 3-16,-3 1-3 16,4-4-1-16,-1 0 0 0,3-3 0 15,-1-5 0-15,2-1-1 16,1-2 0-16,0 0 1 15,-2-2 0-15,2-8 0 16,-4-1-4-16,1-3 3 16,-4 1 1-16,-3-2 0 15,-2 0 1-15,-4 0 7 16,-1 1-6-16,-3 2-2 16,0 0 4-16,0 2-3 15,-12 0 5-15,-1 3 4 16,-8 1-9-16,3 2 2 0,-6 1 0 15,3 2 0 1,-1 1 2-16,-1 0-5 0,0 1 0 16,0 12-15-1,1-1-30-15,-1 5-97 0</inkml:trace>
  <inkml:trace contextRef="#ctx0" brushRef="#br1" timeOffset="133749.87">6516 8993 34 0,'0'0'8'0,"0"0"53"0,0 0 11 16,0 0 1-16,0 0 23 15,0 0-48-15,0 0-13 16,-5-1-2-16,3-3 1 16,-1 4 7-16,-3-1-22 15,3 1-14-15,3 0 24 16,-3 0-13-16,0 0-4 16,1 0-1-16,-2 14-11 15,-3 7 1-15,1 6 1 0,0 3-2 16,0 1 4-1,-6-2-4-15,6 0 0 0,-6-3 0 16,-1-2 0 0,-1-2 0-16,-5-2 1 0,-1-4-4 15,4-3 3 1,-1-5 0-16,4-2 0 0,2-5 0 16,0-1-1-1,2 0 1-15,-2-5-1 0,-2-7 1 16,5-3 0-16,1 0-1 0,1 2-3 15,1-1 4 1,1 2-2-16,1 0 4 0,3 2 1 16,0 2-3-1,0 3-3-15,0 0 1 0,0 1 0 16,3 1 2 0,7-2 0-16,4 2 0 0,2-1 4 15,1 2 0-15,2 2 1 16,-2 0-2-16,2 0 5 15,0 5-8-15,-1 8 1 16,0 0 4-16,0 2-5 16,0 0 0-16,-3-2 0 15,1 1 2-15,-2-2 0 16,2 0-4-16,2-2-8 16,-5-2-6-16,1-5-15 15,-1 1-11-15,-4-4-3 16,3 0-28-16,-5 0-63 0,-2 0-90 15</inkml:trace>
  <inkml:trace contextRef="#ctx0" brushRef="#br1" timeOffset="134069.94">6685 9151 94 0,'0'0'327'15,"0"0"-324"-15,0 0 10 0,0 0-9 16,0 0 4-16,0 0 31 15,49-12-13-15,-22 5 16 16,0 0-18-16,0 0-16 16,-5 3-7-16,-6 2-1 15,-5 2-35-15,-8 0-36 16,-3 0-74-16,0 7-90 16</inkml:trace>
  <inkml:trace contextRef="#ctx0" brushRef="#br1" timeOffset="134279.93">6758 9204 446 0,'0'0'4'0,"0"0"-1"0,0 0 4 16,0 0 15-16,0 0 21 16,0 0-10-16,85 2-6 15,-61-8 2-15,0 0-19 16,-6 0-7-16,1 3-3 0,-4-1-28 15,0-1-35 1,-6 1-23-16,1-3-229 0</inkml:trace>
  <inkml:trace contextRef="#ctx0" brushRef="#br1" timeOffset="134869.49">7122 8963 445 0,'0'0'24'0,"0"0"-4"0,0 0 40 16,0 0-50-1,0 0-10-15,0 0 4 16,12-14 12-16,0 12 8 0,6 2-12 15,-5 0 0 1,-2 0-10-16,2 3 0 0,-5 7-2 16,-7 2 0-1,-1 0 0-15,0 1 0 0,-12 0-11 16,-6-1 5 0,0-2-1-16,2-1 0 0,2-4 6 15,4-1 2-15,4-3 1 16,3-1-2-16,3 0-6 15,0 0 3-15,0 0-2 16,6 0 4-16,10 0 1 16,3-2 7-16,1 2 6 15,1 0-10-15,-1 0 2 16,-1 0-3-16,-2 0-2 0,-4 0 1 16,-6 4-1-1,-4 2-1-15,-3 3 1 0,0-1-1 16,-4 4-7-16,-14-1 4 15,-3-2-4-15,-1 1 0 16,-2-4 6-16,6-2 2 16,-3-3-1-16,6-1 2 15,0 0 7-15,6 0-3 16,-1 0-5-16,7 0 0 16,0 0-4-16,0-1-6 15,3-2-15-15,0 0-14 0,0-1-45 16,1-4-155-1</inkml:trace>
  <inkml:trace contextRef="#ctx0" brushRef="#br1" timeOffset="135259.94">7433 8878 452 0,'0'0'22'0,"0"0"-14"15,0 0 25 1,0 0-19-16,0 0-2 16,0 0 12-16,-66 26 0 15,52-11 2-15,4 5-14 0,6 1-3 16,4 1-9 0,0 0 0-16,3-4 0 0,13-3 2 15,-1-6 1-15,7-5-2 16,2-4 0-16,1 0-1 15,-2-4 1-15,2-10-1 16,-4-2 5-16,-3-1-4 16,-6-3 22-16,-6 0 15 15,-5 0 5-15,-1 2-6 16,0 2-19-16,-12 4-10 16,-7 4-8-16,-2 4-6 15,0 4 4-15,-1 0-9 16,0 0-37-16,2 4-42 0,1 5-43 15</inkml:trace>
  <inkml:trace contextRef="#ctx0" brushRef="#br1" timeOffset="136079.57">6508 9663 193 0,'0'0'8'0,"0"0"70"16,0 0-2-16,0 0-49 15,0 0 13-15,0 0-1 16,0 0-8-16,0 17-5 16,0 7 22-16,0 5-27 15,7 3 6-15,2 0-20 16,-2 0-6-16,-1 2 2 0,-1-1 4 15,2-4-2 1,-1 0 0-16,2-5-3 0,-2-5-1 16,1-3-2-1,-1-5-1-15,-3-5-19 0,0-4-28 16,3-2-42 0,-3 0-85-16</inkml:trace>
  <inkml:trace contextRef="#ctx0" brushRef="#br1" timeOffset="136680.99">6522 9643 301 0,'0'0'14'0,"0"0"42"15,0 0 23-15,0 0-33 16,0 0-26-16,0 0 12 16,2-50-20-16,8 42 14 15,5 1-9-15,0 3 12 16,4 1-5-16,0 3-18 16,0 0-5-16,-4 5 1 15,3 10-2-15,-9 1 0 0,-6 2-2 16,-3 0 1-1,0 1 1-15,-11-2 0 0,-8-2 1 16,1-2-1 0,-3-3-10-16,1-2-7 0,3-2 4 15,6-2 13 1,4-4 2-16,7 2-2 0,0-2-4 16,0 0 1-1,0 0-8-15,7 0 11 0,7 0 0 16,6 0 2-16,2 1-2 15,1 4 1-15,0-1 0 16,-3 5 3-16,-6 0-1 0,-2 1-3 16,-6 2-7-1,-6 4 6-15,0 0-5 0,-6 3 5 16,-12-1-3 0,0 0 2-16,-3-6-8 0,-3-1-15 15,2-2 11-15,1-5 6 16,6-2 8-16,6-2 14 15,2 0-13-15,4 0 0 16,3 0-1-16,0-8-4 16,0 0-29-16,3-2-36 15,9-1-73-15</inkml:trace>
  <inkml:trace contextRef="#ctx0" brushRef="#br1" timeOffset="136952.07">6925 9718 87 0,'0'0'356'16,"0"0"-349"-16,0 0 36 0,0 0-25 15,0 0 2-15,0 0 14 0,54-14-12 16,-33 10-6-1,4-2-3-15,-1 3-5 0,3-1-3 16,-9 3-5 0,-2 1-7-16,-8 0-28 0,-7 0-23 15,-1 8-15 1,0 6-87-16,-10 3-125 0</inkml:trace>
  <inkml:trace contextRef="#ctx0" brushRef="#br1" timeOffset="137129.84">7033 9800 168 0,'0'0'49'0,"0"0"59"0,0 0-56 16,0 0 7-16,0 0-3 15,0 0-6-15,47 1-6 16,-20-9-13-16,0-3-7 16,1 5-8-16,-2-1-9 15,-4 1-2-15,-4 3-5 0,-6 2-16 16,0 1-36-1,-3 0-49-15,-6-2-188 0</inkml:trace>
  <inkml:trace contextRef="#ctx0" brushRef="#br1" timeOffset="137840.04">7510 9494 472 0,'0'0'54'0,"0"0"-51"16,0 0 29-16,0 0-18 15,0 0-14-15,0 0 1 0,0-3 11 16,0 3-11 0,0 13 4-16,3 4 32 0,-3 4-12 15,0 1-16-15,0 1-7 16,0 0 6-16,-3-2-8 15,-6-2 0-15,-3 0 0 16,2-6 4-16,-5 1-2 16,4-4-1-16,-2-4 2 15,-2-3-3-15,6-1-5 16,-4-2 5-16,2 0 0 16,-1 0 0-16,2-10-5 15,1-1 3-15,3-1 3 16,1 4-1-16,4 0 0 0,1 2 0 15,0 1-3 1,0 1 2-16,0 1 1 0,0 0-1 16,4 0-3-1,8 3 4-15,3 0 7 0,5 0-5 16,-1 0 3 0,3 0 2-16,-4 6-7 0,2 1-1 15,-5 2 1-15,1 1 3 16,-2-4-3-16,-1 0 0 15,-1 0 0-15,1-1 0 16,5-4 1-16,0-1 4 16,2 0-5-16,0 0 1 0,3-6 0 15,-4-2 0 1,-1-4-1-16,-3 4 2 0,-3-2 8 16,-6 1 3-1,-3 1 12-15,-2 1-11 0,-1-1-7 16,0-3-3-16,0 2-4 15,-9-1 0-15,-4 1 0 16,-2-1-3-16,0 3 6 16,0 2-6-16,-4 2-2 15,2 3 3-15,-5 0 0 16,0 3-37-16,-4 8-19 16,2-3-37-16,-1 1-213 15</inkml:trace>
  <inkml:trace contextRef="#ctx0" brushRef="#br2" timeOffset="163689.97">5735 10574 0 0,'0'0'318'16,"0"0"-313"-16,0 0 44 15,0 0 7-15,0 0-41 16,0 0 9-16,0 0 5 0,0 0 2 16,-33-41-9-1,33 36 14-15,0 1-18 0,0-1 6 16,0-1-5-16,0 2-9 15,0 1 4 1,0-2-2-16,0 3 3 0,0-1-6 16,1 1-9-1,4 2-6-15,5 0 3 0,1 0-1 16,1 12 0 0,4 6 3-16,-2 7 2 0,-3 4-2 15,-2 3 6-15,-6 3-3 0,-3 2-2 16,0-1 0-1,0-3-1-15,-12-1 2 0,-1-5-1 16,1-3 1 0,-3-7 0-16,3-6 4 0,-3-2-3 15,3-6 6 1,2-3 12-16,-3 0 11 0,-1 0-18 16,0-6-12-1,0-5-2-15,3-2 1 0,1-1-8 16,7 2 4-16,0 0 3 0,1 2 0 15,2 3 1 1,0 1-1-16,0 2-6 0,0 0 2 16,0 1 4-1,0 2-3-15,8 1 2 0,2 0-3 16,2 0 4 0,1 1-8-16,1 9 9 15,1 2 2-15,0 3 1 0,0 0-2 16,0 3-1-16,-3-4 0 15,-1-2-1-15,0 1-13 16,1-5 2-16,0 2-9 16,-2-6-15-16,2-1-5 15,-1-2-26 1,-2-1-53-16,-3 0-242 0</inkml:trace>
  <inkml:trace contextRef="#ctx0" brushRef="#br2" timeOffset="164219.74">5984 10588 460 0,'0'0'12'0,"0"0"22"0,0 0 7 16,0 0-41 0,0 0-22-16,0 0 10 0,-47-1 8 15,33 15 1 1,3 3 3-16,5 0 7 0,3-3-7 16,3-1-6-1,0-3 6-15,0-1-2 16,9-3-2-16,2 1 4 0,2-2 0 15,2-4 5-15,3 0-3 16,0 1 11-16,1-1-2 16,-1 3-5-1,-3 2-4-15,0 1 3 0,-5 2-5 16,-2-1 0 0,-2 4-1-16,-6-1 1 0,0 4 0 15,0 2 0-15,0-1 0 0,-9-1 1 16,-2-2-1-1,-2-1-7-15,1-5 7 0,3-1 11 16,0-4-11 0,2-2 9-16,-1 0-5 0,-1 0-8 15,2-6-2 1,1-3-32-16,1-3 12 0,1 1-12 16,1-1-21-1,3-1-28-15,-2 1-55 0</inkml:trace>
  <inkml:trace contextRef="#ctx0" brushRef="#br2" timeOffset="164527.87">5964 10582 417 0,'0'0'29'0,"0"0"53"0,0 0-13 15,0 0-55 1,0 0-14-16,0 0-8 0,-1-1-2 16,2-2 9-1,13-1 2-15,7-4 9 0,4-2 3 16,-1 3-2-16,3-1-7 0,-2 4-4 15,-4 0-20 1,-6 4-59-16,-5 0-132 0</inkml:trace>
  <inkml:trace contextRef="#ctx0" brushRef="#br2" timeOffset="167609.81">6970 10196 217 0,'0'0'31'0,"0"0"38"16,0 0 8-16,0 0-43 15,0 0-9-15,0 0 5 0,0 0-10 16,0-8 4 0,0 8 1-16,0-1-4 0,0 1-9 15,0 0 12 1,0 0-5-16,0 0-17 0,0 0 2 16,-3 12-4-1,-6 7 5-15,-2 7-2 0,-2 1-2 16,-2 1 0-1,-1-2 3-15,-5 0-1 0,0 1-3 16,-1-4-6-16,-2-3 4 16,9-4-10-16,0-4 11 15,6-5-5-15,0-6 12 16,-1-1-1-16,-2 0-5 16,-2 0 3-16,1-7-2 15,-1-3-1-15,3-1 0 0,0 1 2 16,2-2-2-1,0 5 0-15,3-2-4 16,2 2 2-16,2-1 1 0,2 0 1 16,0 0-2-16,0-2-1 15,8 2 5 1,6 0-2-16,5 3 3 0,0 4-1 16,0 1-2-1,4 0 1-15,-1 3 0 0,-1 9 9 16,-3 3-8-16,1 3-2 0,-2 3 0 15,-4 0 8 1,4 0-6-16,-3 0 0 0,0-5-2 16,4 2-3-1,-2-5 2-15,2-3-6 0,1-2 6 16,-2-4-15 0,-1-1 7-16,-1 0-13 0,1 0-21 15,-5-2-30-15,-2-1-108 16</inkml:trace>
  <inkml:trace contextRef="#ctx0" brushRef="#br2" timeOffset="167993.42">7086 10325 160 0,'0'0'293'16,"0"0"-288"-16,0 0 40 15,0 0-28-15,0 0-12 0,0 0-2 16,45-1 34 0,-21-2-17-16,3-5 1 0,0 2-11 15,-2 0-9 1,-4 0 6-16,-3 4-7 0,-5-1 0 16,-2 3-7-1,-5 0-37-15,-6 0-17 0,0 5-56 16,-2 7-61-16</inkml:trace>
  <inkml:trace contextRef="#ctx0" brushRef="#br2" timeOffset="168209.72">7200 10399 394 0,'0'0'33'15,"0"0"14"-15,0 0-7 16,0 0-32-16,0 0-4 15,0 0 10-15,25 1 0 0,-10-4 0 16,6-1 8 0,-6-1-10-16,6 1 0 0,-5 1-10 15,-1 0-1 1,-4 1-1-16,0 2-24 0,-3 0-42 16,-1 0-33-1,-2 0-203-15</inkml:trace>
  <inkml:trace contextRef="#ctx0" brushRef="#br2" timeOffset="168894.55">7535 10147 218 0,'0'0'232'0,"0"0"-209"15,0 0 49-15,0 0-34 16,0 0-10-16,0 0 10 16,-7-15-8-16,7 15 7 15,0-2-13-15,0 1-9 16,0-2-15-16,0-1 1 0,7 1 4 15,4 3-5 1,-2 0-4-16,-2 0 4 0,2 0-3 16,-4 7-7-16,-4 5 6 15,-1 1-7-15,0 3 11 16,-6 0-7 0,-10 0-8-16,-1-4 3 0,1-4-1 15,7-3 12-15,3-4-1 16,4 0 2-16,2-1 0 15,0 0 0-15,0 0-7 0,0 0 4 16,0 0-9 0,5 0 10-16,10 0 2 0,3 0 0 15,1 0 1 1,-1 0-1-16,1 0 2 0,-3 2 0 16,-3 6-2-1,-4 0-1-15,-3 4 1 0,-6 2 1 16,0 4-1-16,-9 1 4 15,-12 0-4-15,-3-1-1 16,0-4 1-16,-1-1-4 16,1-4 2-16,0-3 2 15,3-5 0-15,5-1 2 16,4 0-1-16,2 0 5 16,7 0-3-16,1-1-1 15,2-4-2-15,0-2-6 0,0 1-4 16,8-5-10-1,3 1-26-15,3 1-22 0,4 2-95 16</inkml:trace>
  <inkml:trace contextRef="#ctx0" brushRef="#br2" timeOffset="169309.67">7770 10140 10 0,'0'0'360'0,"0"0"-348"0,0 0 98 16,0 0-33-1,0 0-65-15,0 0 13 0,-8 0-8 16,-4 17-9 0,-3 4 7-16,5 2 3 0,4 1-5 15,3 0-6-15,3-2-3 16,0-2-3-16,0-6-1 15,9-2-2-15,0-5 1 16,4-5-8-16,1-2-4 16,-2 0 13-16,4 0 0 15,-4-5 9-15,1-9 3 16,-2 1-11-16,-5-6 6 0,0-2 10 16,-6-1-6-1,0-1-3-15,0 1-6 16,0 3-2-16,-6 4-1 0,-5 5-5 15,-1 3 4 1,-4 3 2-16,2 4 8 0,-3 0-8 16,-1 0-7-1,0 5-42-15,-3 11-65 0,0 0-197 16</inkml:trace>
  <inkml:trace contextRef="#ctx0" brushRef="#br2" timeOffset="170001.28">7031 10840 70 0,'0'0'172'0,"0"0"-143"0,0 0 77 15,0 0-48-15,0 0-44 16,0 0-13-16,0 4 4 15,0 14 29-15,9 7 6 16,-3 4 4-16,0 5-15 16,-3 0-16-16,2-1 1 0,-4-2-6 15,1-3-2 1,2-1 1-16,3-5-7 0,-1-4 0 16,2-5-1-1,-5-5-9-15,0-2-32 0,0-4-21 16,1-2-63-16,-1 0-135 15</inkml:trace>
  <inkml:trace contextRef="#ctx0" brushRef="#br2" timeOffset="170659.64">7088 10862 232 0,'0'0'31'0,"0"0"46"0,0 0 6 15,0 0-47 1,0 0-13-16,0 0 2 0,-22-78 9 16,22 68 7-1,0-2-19-15,0 3 5 0,1-3-16 16,11 3 0-16,3 1-5 15,3-2-2-15,-2 4-2 16,2 1 3-16,-2 2-2 0,-1 3-2 16,-4 0-2-1,1 0 0-15,-8 1-7 16,-4 11-8-16,0 1 16 16,0 2 12-16,-9 3 2 15,-9-1-13-15,-1 0 6 0,1-4-7 16,5-3 6-1,5-2-6-15,4-6 1 0,2 0-1 16,2 0 0-16,0-2-4 16,0 0-4-16,0 0-9 15,6 0-18 1,10 0 35-16,1 0 12 0,2 0-5 16,2 0-6-1,0 0 3-15,-3 0-2 0,-3 7 0 16,-3 3-2-16,-6 2-10 15,-3 3 1-15,-3 0 9 16,0 2 3-16,-2 2-3 0,-12-2-1 16,-3-2-4-1,-2-1-6-15,-1-4 9 0,2-2 2 16,3-4 2 0,-1-3 0-16,10-1 14 0,0 0 2 15,3 0-15-15,-1 0-2 16,1-1-1-16,1-1 0 15,1-2-14-15,1-1-14 0,0 1-39 16,0-3-56 0,1 0-194-16</inkml:trace>
  <inkml:trace contextRef="#ctx0" brushRef="#br2" timeOffset="170929.73">7441 10859 396 0,'0'0'13'16,"0"0"-12"-16,0 0 38 0,0 0-33 15,0 0 25-15,0 0-4 0,35 0 4 16,-22-2-6-1,5-4-13-15,-1 1-8 0,2 1-4 16,-4 1 0 0,1 3-4-16,-5 0-35 0,-3 0 3 15,-5 3-50 1,-3 8-135-16</inkml:trace>
  <inkml:trace contextRef="#ctx0" brushRef="#br2" timeOffset="171139.86">7495 10969 421 0,'0'0'20'0,"0"0"-16"15,0 0 42-15,0 0-29 16,0 0 4-16,0 0 9 16,81-5-8-16,-64-1 4 0,0 1-3 15,4-1-9-15,-6 2-8 16,0 0-6-1,-6 4-8-15,-3-3-57 0,-6-1-79 16</inkml:trace>
  <inkml:trace contextRef="#ctx0" brushRef="#br2" timeOffset="171809.74">7810 10651 218 0,'0'0'15'0,"0"0"65"0,0 0-41 16,0 0-8-1,0 0-1-15,0 0 5 16,-15-41-23-16,15 34 21 16,0 0-8-16,0-1-15 0,0 4 13 15,8 1-14 1,2-2 1-16,-1 4-1 16,0 1-5-16,1 0-2 15,2 0-2-15,-1 3 1 0,0 9 3 16,-3 5-4-16,0 0 6 15,-5 4 9 1,-3 2-11-16,0-3 2 0,0 4-3 16,-8-5 0-16,-4-1 0 15,-1-3-3-15,-1-1-2 16,-2-5 2 0,2 1 0-16,0-3-6 0,0-5 2 15,8-1 3-15,-3-1-2 16,5 0-7-16,1-4 0 15,0-3 6-15,1 0 4 0,2 0 17 16,0 1-17 0,0 1 0-16,0-1 0 0,6 2 4 15,0 0-2 1,3 3-1-16,0 1 0 0,5 0-1 16,0 0 5-1,0 0-4-15,-1 5 2 0,1 6-3 16,-1 4 0-16,-4-2 0 15,6 1 8-15,-2-2-8 16,-1 2-1-16,0-3 1 0,0-3-4 16,-1 1-24-1,0-6-49-15,0-3-76 16</inkml:trace>
  <inkml:trace contextRef="#ctx0" brushRef="#br2" timeOffset="172249.89">8098 10586 45 0,'0'0'415'0,"0"0"-388"0,0 0 26 16,0 0-52-1,0 0 4-15,0 0-5 0,-52 18-18 16,35-3 15-16,2 0-2 0,6 0-2 15,5-3-3 1,4-2-17-16,0-3 24 0,1 2-5 16,8-4 8-1,2 0 0-15,5 1 21 0,0-1 0 16,-2 0-1 0,5 0 0-16,-4 1-11 0,0-2 1 15,2 2 5-15,-3 0-14 16,-6-2-1-16,-2 1 0 15,-6-3-8-15,0 4 1 0,0 1 7 16,-3 1 13 0,-13 2-7-16,-5 1-6 15,-5-3-4-15,1 1-13 16,0-3-7-16,1-3 24 16,4-3 0-16,3 0-2 15,1 0-21-15,5 0 10 16,5-3-11-16,3-4-32 15,3-2-92-15,0-2-4 0</inkml:trace>
  <inkml:trace contextRef="#ctx0" brushRef="#br2" timeOffset="172549.84">8032 10578 369 0,'0'0'15'0,"0"0"31"0,0 0-11 15,0 0-18 1,0 0 25-16,0 0-6 0,51-50-1 16,-35 39-16-1,2 1 8-15,0-1-10 0,3 2 9 16,-3 1-11-1,6-1-5-15,4-1-9 0,-1 1 3 16,3 1-4-16,-5 2-5 16,-5 2-67-16,-9 2-52 15,-9 2-301-15</inkml:trace>
  <inkml:trace contextRef="#ctx0" brushRef="#br2" timeOffset="181020.01">6624 14648 112 0,'0'0'37'16,"0"0"-30"-16,0 0 41 0,0 0-33 16,0 0 1-1,0 0 23-15,0 0 0 0,0 0 0 16,0 0 13 0,0 0-3-16,0 0-16 0,0 0-4 15,0 0-6-15,0 0-5 16,0 0-7-16,0 0-6 15,0 0-2-15,0 0-1 0,0 0 8 16,0 0-5 0,0 0-4-16,0 0 7 0,0 0 0 15,0 0-3 1,0 0-5-16,0 0-3 0,0 0-5 16,0 0 1-1,6 2 7-15,12 0 3 0,4 0 2 16,4-1-5-16,2-1 3 15,9 0-3-15,-1 0 4 16,-2 0 1-16,-1 0 1 16,0 0 1-16,1 0 0 15,-1 0-2-15,6 0-5 16,1-3 1-16,2 1 3 16,0-2-4-16,1-2 0 15,-4 0 2-15,-2 1-2 0,-4-2 0 16,-3 3 1-1,-5-2-1-15,-3 3 0 0,-1-1 0 16,-3 1 1 0,-2 2 2-16,-2 1-6 0,2 0 3 15,-2 0 0 1,-2 0 3-16,3 0-1 0,-3 0-2 16,-4 0 0-16,-2 0-2 0,-1 0 0 15,-5 0 1 1,0 0 1-16,0 0-14 0,0 0-18 15,0 1-36 1,0 6-29-16,-15 0-253 0</inkml:trace>
  <inkml:trace contextRef="#ctx0" brushRef="#br2" timeOffset="181809.83">6628 14850 138 0,'0'0'59'15,"0"0"4"-15,0 0 61 0,0 0-67 16,0 0-23-1,0 0-17-15,0 0-11 0,0 0 7 16,0 0 1 0,0 0 2-16,5 0-9 0,-2 0 1 15,4 0 3 1,1-3-5-16,-1 3-3 0,2-1 11 16,3-1-4-1,5 2-3-15,3 0 11 0,6 0-5 16,2-1-3-16,3-1-10 15,5 0 11-15,0-1-5 16,0 0 2-16,2-3-7 16,-2 2 3-16,3-1 0 15,0-1-2-15,1 1 2 16,2-1-4-16,-3 1 0 16,-2 0 1-16,-1 1 2 15,-2 0-2-15,-4 0-1 16,-2-1 2-16,-2 2-2 15,-4-2 0-15,-1 3-1 0,-1-1 1 16,-3 0 1 0,1 3-1-16,-4-2-1 0,-1 0 1 15,-1 0 2 1,-1 0-2-16,0-1-1 0,-2 2 0 16,-1-1 1-1,-2 1 0-15,1 1 2 0,-1 0-2 16,-3 0-2-16,0-2-2 0,-3 2 3 15,0 0-3 1,0 0-4-16,0 0-28 16,0 0 2-16,0 0-20 15,-3 5-6-15,-13 5-115 0</inkml:trace>
  <inkml:trace contextRef="#ctx0" brushRef="#br2" timeOffset="182490.04">6939 15209 173 0,'0'0'71'16,"0"0"2"0,0 0-8-16,0 0-18 0,0 0-21 15,0 0 2 1,-23-44-3-16,19 38 15 0,1 2 0 16,1 3 2-1,2-1 17-15,-1 2-15 0,1 0-20 16,0 0-13-16,0 0-11 15,0 0-6-15,0 0 1 16,0 0 10-16,10 9-2 16,8 2 16-16,3 3 2 15,7 2-5-15,-1-2-8 16,9 3-1-16,1-2 2 16,2 0-4-16,3 2-1 15,-5 1 1-15,-4-1-4 0,0 0 2 16,-5-3-1-1,-6-2-2-15,0-1 1 0,-5-1-2 16,-3-2 0 0,1 0 1-16,-6 1 0 15,0-2 0-15,-1-2 0 16,-3 1-4-16,1-2-22 0,2-1-5 16,-2 0-26-1,1-1-18-15,-1-2 8 0,-2 0-16 16,-1 0-67-16,-1 0-179 0</inkml:trace>
  <inkml:trace contextRef="#ctx0" brushRef="#br2" timeOffset="183029.97">7325 15055 397 0,'0'0'29'0,"0"0"13"0,0 0 15 16,0 0-21-1,0 0-9-15,0 0 3 16,-13-24-6-16,11 24 7 0,2 0-12 15,0 0 0 1,0 0 12-16,0 0 2 0,0 0-19 16,-1 0-8-1,-2 6-3-15,-6 15 0 0,-2 7 6 16,-5 7 2 0,-3 6-11-16,-3 6 15 0,-1 5 8 15,-3 3-11-15,0-2-11 0,3-1 4 16,-1-7-1-1,3-2-3-15,5-6-1 0,-2-4 1 16,4-7 0 0,1-4-1-16,4-3 0 15,0-5 2-15,2-2-2 16,2-5 0-16,2-3 2 0,2-3-2 16,-1-1 0-1,2 0 0-15,0 0-2 0,0 0-10 16,0 0-12-16,0 0 4 15,0 0-49-15,9-5-10 16,3-6-31-16,-4 3-283 16</inkml:trace>
  <inkml:trace contextRef="#ctx0" brushRef="#br2" timeOffset="202049.9">4277 7299 155 0,'0'0'43'0,"0"0"30"0,0 0-13 16,0 0-33-16,0 0-6 0,0 0 10 15,0 0 4 1,0 0-11-16,-18 0 0 0,18 0-1 16,0 0-3-1,0 0-5-15,0 0-4 0,0 0 6 16,0 0 1 0,0 0 1-16,0 0-6 0,0 0-7 15,0 0 3-15,0 0 2 16,0 0-7-16,0 0 7 15,-3 0-8-15,0-2 5 16,2-1-2-16,-2 1 2 16,3 2 15-16,0-1-8 15,0 1-4-15,0-2-3 16,0 1-8-16,0-2-2 16,6-4 1-16,8 1 1 15,0 0 4-15,7 0-3 16,-6 4-1-16,6 2-1 0,-2 0-3 15,-4 0 0 1,-3 8-2-16,-2 0 6 0,-4 3 2 16,-1 1-2-1,-5-1 3-15,0 3 1 0,0-1 1 16,0 1-4 0,-11 1 0-16,-5-1 7 0,1-2-7 15,-1-2-2-15,2-3-1 0,1-3-3 16,5-2 4-1,4-2 1-15,1 0 1 16,3 0 0-16,0 0-2 16,0 0-3-16,0 0-9 0,0 0 5 15,0 0 8 1,0 0-9-16,3 0 3 0,6 0 6 16,4 0 1-1,1 0 0-15,2-2-1 0,-4 1 1 16,2 1 1-16,-1 0-2 15,-4 0-6-15,1 3 3 16,-4 6 2-16,2 2 1 16,-4 3 5-16,-1-4-5 15,-3 3-1-15,0-1 1 16,0 2 4-16,-4-2-1 16,-13 1 5-16,1-1-8 15,-5 0 0-15,0-2 3 0,-6-4-2 16,3 0 1-1,-1-4-1-15,0-1 3 0,-2-1-3 16,3 0 6 0,0 0-6-16,8 0 7 0,4 0 12 15,4 0-5 1,2 0-13-16,2-1-2 0,4-1-3 16,0 1 3-16,-3-2 6 15,3 1-6-15,0 0 3 16,0-1-6-16,-2 2 3 0,2-1-2 15,0 2-30 1,0-4-11-16,0-2-29 0,9-1-43 16,8-1-77-1</inkml:trace>
  <inkml:trace contextRef="#ctx0" brushRef="#br2" timeOffset="202849.71">4593 7321 210 0,'0'0'89'0,"0"0"0"15,0 0 8 1,0 0-48-16,0 0-15 16,0 0-3-16,0 0-2 0,2-27-11 15,-2 22 6-15,-3 2-10 16,0-1-8 0,1 0 5-16,-1 1-1 0,0 0 0 15,-1-1 11-15,1 2-2 0,-3-1 4 16,3 3-12-1,0-2-1-15,0 2-9 0,0 0 1 16,0 0-1 0,1 0-1-16,-2 0-4 0,-3 0 2 15,1 7 2 1,0 3 2-16,1 3 2 0,-1 1-4 16,6 0-3-1,0 2 3-15,-3-1 4 0,3 3-4 16,0 0-1-16,0 1 1 15,0-3 1-15,0-2-1 16,0 0-1-16,8-3 1 16,-2 1 0-16,1-3-1 15,3 0-6-15,1-3 2 16,-2-2 1-16,4-3 4 16,-1-1 5-16,-1 0-2 15,5 0-2-15,-2 0 10 16,-1-2-9-16,-1-6 8 15,0 1-8-15,-3 1 3 0,-2-3-3 16,-2-1 9 0,1 0-8-16,-2-1 5 0,-4-2 3 15,0 1 2 1,0-1-3-16,0-1 9 0,0 2-8 16,0-1-2-1,-7-1-5-15,1 2 1 0,-5-1-5 16,1 2-2-16,-2 1-1 0,1 0 6 15,1 1-6 1,1 2 2-16,2 4 1 0,-1-1 2 16,1 4-2-1,-1 0-6-15,-2 0 0 0,-3 0-7 16,-1 9-48 0,2 3-3-16,0 0-24 0,2 2-35 15,-2-3-148-15</inkml:trace>
  <inkml:trace contextRef="#ctx0" brushRef="#br2" timeOffset="210412.13">5652 6245 269 0,'0'0'61'16,"0"0"-1"0,0 0 41-16,0 0-51 0,0 0-9 15,0 0 0 1,0 0-11-16,2-1-2 0,-2 1-6 16,0 0-1-1,0 0-11-15,0 0-5 0,0 0-5 16,0 0-6-16,0 13-8 15,-2 8 14-15,-6 5 5 16,0 4 0-16,-4 0-1 16,5-5-4-16,-2-1 6 15,-2-3-4-15,-3-1 1 16,-2-1-3-16,-1-3-2 16,-3-2 2-16,2-6 0 15,-7 2 3-15,0-5-2 0,-2-2-2 16,3-1 3-1,3-2-2-15,3 0 2 0,5 0-2 16,2-2 0 0,1-5-4-16,2 0-5 0,2 1 4 15,2 0 1 1,1 0-2-16,1 1 6 0,2 2 1 16,0 0-1-16,0 1-4 15,0 0 3-15,0-1-4 16,0 1 1-16,3-2-4 0,12 3 8 15,5-2 4 1,2 3-4-16,-1 0 2 16,9 0-2-16,-2 0 3 15,-1 6-3-15,3 7-5 0,-5 2 5 16,-4-2 3 0,-3 0-2-16,3 0 2 0,-3 1-2 15,-2-4 1-15,-1 2-4 16,0-5 4-16,-3 2-4 15,0-2-10-15,-2-3-17 16,-1 0-13-16,-1-2-17 16,2-2-109-16</inkml:trace>
  <inkml:trace contextRef="#ctx0" brushRef="#br2" timeOffset="210709.51">5793 6411 368 0,'0'0'34'0,"0"0"57"0,0 0-48 16,0 0-35-1,0 0 0-15,0 0 10 0,36-11-5 16,-17 8 0 0,2-1-8-16,-3 0 8 0,-2 3-11 15,-2 1-2 1,-4 0-8-16,-3 0-47 0,-7 5-94 16,0 9-68-1</inkml:trace>
  <inkml:trace contextRef="#ctx0" brushRef="#br2" timeOffset="210897.84">5793 6411 441 0,'24'98'20'0,"-24"-98"14"0,0 0-3 16,13 0 5-16,8 0-1 16,-2 0-2-16,1-3-3 15,2 0-16-15,-1-1-8 0,-3 2-1 16,3-2-5-1,-2 2-12-15,2-3-38 0,0 0-38 16,-7 1-172 0</inkml:trace>
  <inkml:trace contextRef="#ctx0" brushRef="#br2" timeOffset="211529.52">6179 6241 212 0,'0'0'195'16,"0"0"-162"-16,0 0 54 0,0 0-29 15,0 0-25-15,0 0-31 16,-7-13-2-16,14 9 12 15,8 2 0-15,1 2-5 16,-2 0 5-16,-1 2-12 16,-4 9 0-16,-4 4 2 15,-4 0 2-15,-1 4 13 16,0-3-7-16,-7 2-6 16,-6-2-2-16,-1-4 2 15,3-2-2-15,1-3 0 16,3-4 5-16,2-2-6 0,4-1 0 15,1 0 1 1,0 0-2-16,0 0-7 0,0 0-1 16,1 0 4-1,11 0 4-15,6-1 1 0,2-2 18 16,-1 0-10 0,-3 3-7-16,-1 0-2 0,-3 0-3 15,-5 7 2-15,-2 5 1 0,-5 2 1 16,0 2 2-1,0-1 4-15,-3 1-6 0,-12-2 2 16,0-1 5 0,-3-2-8-16,-1-3-2 0,-2-2 2 15,3-1 0 1,3-5 2-16,-1 0-1 0,5 0-1 16,1 0 3-1,0-4-1-15,-1 0 0 0,6 0-2 16,1 0 0-16,1 2 0 15,0 0-6-15,3 2-18 16,0-2-48-16,0-1-38 16,4-2-190-16</inkml:trace>
  <inkml:trace contextRef="#ctx0" brushRef="#br2" timeOffset="211959.87">6442 6242 308 0,'0'0'75'0,"0"0"-8"15,0 0 36 1,0 0-54-16,0 0-3 0,0 0-17 16,-9 2-16-1,1 9 5-15,-2 6-4 0,1 8-11 16,1 4 6-16,5-1-9 0,2-1 0 15,1-5 0 1,0-5 0-16,4-3-3 0,7-6-5 16,5-2 7-1,1-6-7-15,1 0 8 0,0 0 4 16,-2-12-1 0,2-4 6-16,-2-1-8 0,-5-4 9 15,-4 0-5-15,-4 0 10 16,-3-1 4-16,0 2-7 15,-3 4-11-15,-9 1-1 16,-1 7-1-16,-2 3-11 16,0 4 12-16,-3 1-1 15,0 0-11-15,-6 6-44 16,2 8-21-16,-2 6-109 16,0 0-262-16</inkml:trace>
  <inkml:trace contextRef="#ctx0" brushRef="#br2" timeOffset="212649.53">5548 7031 347 0,'0'0'73'15,"0"0"-14"-15,0 0 4 16,0 0-15-16,0 0-34 16,0 0-4-1,-12-7 10-15,9 7-6 0,3 0-14 16,0 0 0-16,0 16 3 0,0 5 8 15,0 9 0 1,0 3 0-16,5 4-1 0,-4 1-10 16,2-1 7-1,-1-6 0-15,-2-1 1 0,0-5-7 16,1-5 3 0,-1-5-4-16,3-4 5 0,-3-5 0 15,2-2-5-15,-2-4-9 16,0 0-16-16,1 0-17 15,-1 0-23-15,0-18-71 16,0 0-251-16</inkml:trace>
  <inkml:trace contextRef="#ctx0" brushRef="#br2" timeOffset="213289.99">5533 7069 305 0,'0'0'52'0,"0"0"-35"0,0 0 63 16,0 0-26-1,0 0-27-15,0 0 4 0,-3-70 13 16,3 56-15 0,0 0-5-16,0 0-3 0,0 1-1 15,3 3-6-15,3 0-1 16,2-1-10-16,1 0 3 15,4-3-2-15,2 5-2 0,4-1 0 16,-2 4 0 0,2 2-2-16,0 1 2 0,-2 3-2 15,-2 0-7 1,-5 3-9-16,-2 7 6 0,-8 1-5 16,0 1 15-1,0 2 13-15,0-1-12 0,-11 2 12 16,-5-2-13-16,4-5 8 15,0-2-8-15,2-4 0 16,5 0 5 0,4-2-3-16,1 0-1 0,0 0-1 15,0 0 0-15,0 0-3 16,0 0-10-16,0 0-21 16,9 0 27-16,7 2 6 15,2 2 1-15,-2 0 0 0,2 2 5 16,-1 1-4-1,-1-1-2-15,-7 3 1 0,0-2-6 16,-6 5-16 0,-3 0 18-16,0 3 4 0,-12 3 0 15,-7-1-2 1,-4 2-13-16,-4-6 2 0,-1 0-24 16,1-6 23-1,3-5 14-15,8-2 1 0,4 0-1 16,6 0-8-16,3-2-6 0,3-3 5 15,0-2 0 1,0-3-5-16,6 2-8 0,7-1-50 16,-1 0-125-1</inkml:trace>
  <inkml:trace contextRef="#ctx0" brushRef="#br2" timeOffset="213615.47">5945 6922 268 0,'0'0'148'0,"0"0"-142"16,0 0 45-16,0 0-46 15,0 0-5 1,0 0 0-16,31 0 21 0,-10 0 20 16,0 0 7-1,3-5-28-15,0-1 0 0,-5 2-17 16,-4 1-2 0,-3 3-1-16,-3 0-12 0,-6 0-33 15,-3 0-55-15,0 9-28 16,-6 2-150-16</inkml:trace>
  <inkml:trace contextRef="#ctx0" brushRef="#br2" timeOffset="213809.65">5994 7016 214 0,'0'0'139'0,"0"0"-134"15,0 0 57-15,0 0 0 0,0 0-17 16,0 0 4-1,67-5-10-15,-47-3-19 0,4 2 1 16,-5 1-12-16,-2-1-3 16,-3 4-6-16,-2-1-15 15,0 0-49-15,-1 0-62 16,-4 0-228-16</inkml:trace>
  <inkml:trace contextRef="#ctx0" brushRef="#br2" timeOffset="-214737.17">6485 6722 453 0,'0'0'12'0,"0"0"62"0,0 0-37 15,0 0-28 1,0 0-4-16,0 0 0 0,0 0 7 16,0 0-4-1,0 0 0-15,0 5 10 0,1 6 3 16,-1 4-2 0,0 2 8-16,0 3-20 0,0 1 5 15,-7-1-7-15,-3-1 3 16,-1 0-4-16,-2 0-4 15,2-4 1-15,1-2 1 16,-5-1-2-16,4-2 0 16,-2-1 0-16,-2-1-6 15,-1-2 1-15,1 0-1 16,-1-2-3-16,2-4 5 16,2 0 2-16,5 0-1 15,1 0 1-15,3-6-15 16,0-4 6-16,1-1 8 0,2 1 3 15,0 1 0 1,0 1 0-16,0 1 1 0,0 0 4 16,5-2 4-1,2 3-3-15,2-2 0 0,1 3-1 16,-2 0 5 0,3 1 1-16,-1 3-7 0,-1 1 4 15,0 0-3-15,1 0-1 16,-1 0 1-16,2 7-2 15,-1 3 7-15,-4 0-5 0,3 1 5 16,2 0-4 0,-3-1 8-16,1 2-10 0,-1 0-2 15,2 1 4 1,-1-2-6-16,0 1 0 0,-1-4 0 16,0-1 0-1,0-2 0-15,4 0 0 0,0-3-8 16,-2 0 4-16,1-2 4 15,5 0 2-15,-4 0 2 16,1-6-3-16,-2-1 2 16,0-1-3-16,-3 1 6 15,-2 0-2-15,-3-2-1 16,0 1 1-16,-1 0-1 16,-1-3 3-16,1 1-4 15,-2-3-1-15,0 1 0 0,0-1 3 16,0 1-1-1,0-1-1-15,0 3 12 0,0-2-10 16,0 1-2 0,-5 2 6-16,-1-1 0 0,-1 0-8 15,-3 0 0 1,-1 3-9-16,0 1 9 0,-2 0 19 16,0 2-18-1,-4 3 2-15,2 0-3 0,-4 1 0 16,4 0-14-16,-1 0-26 0,-1 7-53 15,2 2-5 1,2 0-74-16</inkml:trace>
  <inkml:trace contextRef="#ctx0" brushRef="#br2" timeOffset="-210316.86">8413 3246 41 0,'0'0'152'0,"0"0"-90"0,0 0 49 16,0 0-36 0,0 0-22-16,0 0-3 0,0 0-13 15,0-7-4 1,0 6 1-16,0 1-2 0,0 0 4 15,0 0-10-15,0 0 8 16,0 0 9-16,0 0-15 16,0 0-11-16,0 0-15 15,0 0 2-15,-2 0-1 16,2 0-3-16,0 0-3 16,-1 0-6-16,-1 4-5 15,-2 9 12-15,-2 5 2 16,-3 7 9-16,3 0-9 0,0 0 2 15,0 2-2 1,-3-1 0-16,-1-1 0 0,-3-1-6 16,0-1 4-1,0-3 2-15,-2 0 2 0,1-6 3 16,-3 1-5 0,0-5 6-16,2 0-2 0,2-4 1 15,2-1-4-15,-1-4 0 0,2-1 4 16,1 0-4-1,-1 0-1-15,2 0-6 0,-1-6 5 16,3-2-5 0,-1 0-6-16,1 2-5 0,3-1 17 15,1 2 4 1,1-3-4-16,1 2-6 0,0 1 6 16,0-3-10-1,0 3 5-15,0-1-2 0,6 1 5 16,8-1 2-16,0-1 1 15,4 2-1-15,-5 3 0 16,-2 2-5-16,4 0-1 16,-2 2-2-16,2 10-1 15,2 2 9-15,2 0 2 16,0 0 1-16,-1 1-3 16,1-1 0-16,-2-2 6 15,1 2-5-15,-3-5 1 0,4 1-2 16,-3-2-4-1,1-2 4-15,1 0-4 0,-2-2-10 16,1-2-19 0,-5-2-3-16,-2 2-10 0,0-2-14 15,-2 0-34 1,-2 0-231-16</inkml:trace>
  <inkml:trace contextRef="#ctx0" brushRef="#br2" timeOffset="-210016.75">8632 3467 437 0,'0'0'52'0,"0"0"12"15,0 0-7-15,0 0-56 16,0 0 2-16,0 0 10 16,46-7 18-16,-25 1-14 15,2 0-4-15,0 1-5 16,-2 1-3-16,-6-1-5 16,-6 5 0-16,-3 0-27 15,-6 0-48-15,0 5-78 16,-16 8-18-16</inkml:trace>
  <inkml:trace contextRef="#ctx0" brushRef="#br2" timeOffset="-209796.84">8632 3467 366 0,'30'73'29'0,"-30"-73"52"16,0 0-37-16,0 0-36 15,0 0-2-15,10 0 21 0,10 0 14 16,2 0 2-1,3-6 0-15,-1-2-7 16,-1 1-12-16,-4 3-14 16,-5 2-4-16,-1-1-6 0,-4 2-4 15,0-1-31 1,-2 2-19-16,-1-2-30 0,-6-1-118 16</inkml:trace>
  <inkml:trace contextRef="#ctx0" brushRef="#br2" timeOffset="-208007.03">8532 3927 232 0,'0'0'31'15,"0"0"20"-15,0 0 74 16,0 0-50-16,0 0-36 16,0 0-16-16,0-7-23 15,0 7-13-15,0 8 13 0,0 9 19 16,0 3 5-1,0 6 1-15,0 0-6 0,3 2-3 16,-1 2-5 0,-1-1 0-16,1-1-7 0,1-3 5 15,-2-3-7 1,3-3 1-16,-2-4 0 0,-1-2-4 16,1-3 1-1,1-4-39-15,0-2-43 0,1-4-81 16,4 0-150-16</inkml:trace>
  <inkml:trace contextRef="#ctx0" brushRef="#br2" timeOffset="-207377.07">8584 4014 282 0,'0'0'65'0,"0"0"30"15,0 0-28-15,-25-76-23 16,17 55-28-16,0 0 22 16,3 3-15-16,2 3 11 15,3 1-20-15,0 3 5 16,0 0-7-16,8 1-10 16,5 0-2-16,2 6 0 15,7 1-1-15,-1 3 2 16,-3 0 2-16,-2 3-3 0,-7 10-8 15,-4-1-14 1,-2 2 15-16,-3 1 7 0,0-2 8 16,-3 2 6-1,-12-2-7-15,-3-1-4 16,0-1-3-16,0-4-1 0,6-3 0 16,2-1 0-16,8-3 1 15,1 0 4-15,1 0-4 0,0 0 0 16,0 0-20-1,0 0 0-15,3 0 19 0,10 0 1 16,4 0 2 0,2 0 2-16,6 0-1 0,-5 0-1 15,-1 10-2 1,-5-2-2-16,-6 2-5 0,-3 2-7 16,-5-2 14-1,0 1 0-15,0 0 8 0,-5 2-4 16,-9-1-1-16,-6 0 0 15,1-2-1-15,-3-3-1 16,-2-1-1-16,3-3 1 16,-2-2 2-16,4-1-1 15,4 0-1-15,7 0-1 16,1 0 0-16,6 0 0 16,1 0-18-16,0 0-13 15,0 0-24-15,0-6-5 0,4-2-102 16,8-1-153-1</inkml:trace>
  <inkml:trace contextRef="#ctx0" brushRef="#br2" timeOffset="-207057.25">8853 3914 469 0,'0'0'4'16,"0"0"21"-16,0 0-1 0,0 0-8 15,0 0 8-15,0 0 8 16,83-2-9-16,-56-3-3 15,-3 2 1-15,0-1-15 16,-6 0-3-16,-3 4-3 16,-8 0-9-16,-4 0-25 15,-3 0-34-15,0 2-45 16,-1 10-10-16</inkml:trace>
  <inkml:trace contextRef="#ctx0" brushRef="#br2" timeOffset="-206826.8">8932 4010 175 0,'0'0'177'16,"0"0"-173"-1,0 0 68-15,0 0-42 0,0 0 15 16,0 0-1 0,30 2 2-16,-13-2-8 0,3-2-10 15,1-4 1-15,-3 0-5 0,3 3-7 16,-5-1-16-1,-4 1 1-15,-1 1-2 0,-1 1-10 16,-3 1-28 0,1-1-26-16,-2 1-35 0,3-3-105 15</inkml:trace>
  <inkml:trace contextRef="#ctx0" brushRef="#br2" timeOffset="-170594.06">9044 3224 159 0,'0'0'39'0,"0"0"33"16,0 0 18 0,0 0-54-16,0 0 7 0,0 0-9 15,0 0 5-15,0 0-13 0,-27 0-4 16,22 0-1-1,0 0 8-15,0 0-1 0,2 0 7 16,2 0-12 0,1 0-5-16,-2 0-13 15,2 0-2-15,0 0 0 16,0 0-3-16,0 0 1 0,0 0 0 16,0 0-2-1,0 0-2-15,2 0-6 0,12 0 9 16,6 0 5-16,7 0 7 15,1 0-9-15,2 0 8 16,-2-4-4-16,-3-2-3 16,-3 2 3-16,-5 0-5 15,-6 0-2-15,-1 2 0 16,-5 0-1-16,-2 2 1 16,-3 0-2-16,0 0-7 15,0 0-4-15,0 0-17 0,0 0 7 16,0 0-9-1,0 0 9-15,-2 0-7 16,-4 0-21-16,3 0-46 16,-1 0-133-16</inkml:trace>
  <inkml:trace contextRef="#ctx0" brushRef="#br2" timeOffset="-169716.88">9612 3084 333 0,'0'0'24'0,"0"0"25"16,0 0 46-16,0 0-48 15,0 0-12-15,0 0-2 16,2-2-19-16,-2 2-7 15,0 0-7-15,0 0 0 0,0 0-6 16,-3 9 4-16,-5 8 1 16,-1 4 2-16,-3 3-1 15,0 0 0-15,-2-1 1 16,-3-2 6-16,-4 0-7 16,-1 0-1-16,2-5-1 15,-5-1-1-15,4-5-1 16,-1-2 2-16,5-4 2 0,1-1 0 15,1-3 2 1,4 0-4-16,0 0-1 0,0 0 3 16,2-2-12-1,2-6 6-15,4 0 6 0,1-1 2 16,1 2-1 0,1-1 0-16,0 2 0 0,0 0 0 15,0 0-1-15,0-1 4 0,13 0-4 16,1 0 0-1,3 1 0-15,3-2-4 0,1 3 3 16,-3 0 2 0,3 4-2-16,-4 1 3 0,-4 0-2 15,-3 0 3 1,-1 7 0-16,-3 2 2 0,0 4 14 16,0-1-16-1,-3 3 1-15,4 0-3 0,-1-1 1 16,2 1 0-16,-1-2-2 15,3-4 0-15,1 1 0 16,1-3 2-16,1 0-2 16,1-5 0-16,7-2 0 15,-1 0-2-15,3 0 0 16,1-4 4-16,1-8-2 16,0 1 2-16,-2-4-2 15,-5 0 1-15,0 2-1 16,-6-2 3-16,-5 4-2 15,0-2 5-15,-5 2 14 16,-2-1-18-16,0 0 4 16,0-3-5-16,-7 3 6 0,-4-1 0 15,-1 1-6 1,-3-1 3-16,0 2 1 0,1 1-5 16,0 2-7-1,1 4 7-15,-2 1-1 0,0 3-6 16,1 0 3-16,-2 0-10 0,1 0 7 15,0 4-8 1,0 7-26-16,-4 2-17 0,1-2-97 16</inkml:trace>
  <inkml:trace contextRef="#ctx0" brushRef="#br2" timeOffset="-167177.37">9402 3774 93 0,'0'0'13'0,"0"0"4"16,0 0 19-16,0 0-15 0,0 0 21 15,0 0 38-15,-8 5-13 16,7-5-8-16,-1 0-17 15,1 0-18-15,-1 0-4 16,1 0-8-16,-1 0 4 16,1 0 0-16,-2 0-12 15,-1 0-3 1,2-3 3-16,-1 0 2 0,2 1-3 16,-1 0 7-16,2 2 1 15,0-2 2-15,0 1-6 16,0-1-3-16,0 1 4 0,0 1 2 15,0-3-7 1,0 0-2-16,0 0 0 0,5-2-1 16,5 1 0-1,0-2-1-15,-2 2 1 0,7 0 0 16,-3 2 0 0,-3 0-1-16,4 2 0 0,-1 0-1 15,1 0 0-15,1 4 2 16,-1 4 4-16,-2-1-3 15,-2 1-1-15,-2 0 0 0,-1-1-1 16,-2 0 5 0,-2 1 4-16,-2 4-3 0,0 2-4 15,0-1 4 1,0 5-3-16,-5-4-1 0,-5-2 5 16,0 0-1-1,-1-2-5-15,-1-3 3 0,3 0 2 16,0-1-2-16,1-3-3 15,2-2 5-15,3 2-3 16,-2-2-2-16,2 0 0 16,-2-1 0-16,4 0 1 15,1 0 2 1,0 0-4-16,0 0 1 0,0 0-2 16,0 0 1-16,0 2-1 15,0-2 3-15,0 0-1 0,0 0 2 16,0 0-2-1,1 0-1-15,10 0 1 0,1 0 0 16,4 1-2 0,-2 1 0-16,2 1 2 0,-4-1 2 15,0 2-2 1,-3-2 0-16,-1 1 0 0,0-1 1 16,-2 4-1-1,-1-2 0-15,-2 0 0 0,0 2-2 16,-2-2-1-16,1 2 0 0,-2 0 3 15,0 1-2 1,0 0 2-16,0 2 0 0,0 2-1 16,-5 0 3-1,-5 1-2-15,-2-3 2 0,0 1-2 16,0 0 2 0,-3-4 1-16,3 0-3 0,-3-1 0 15,3-1 3-15,-1-2 0 16,-2-2 0-16,-3 0 1 15,3 0 6-15,-4 0-3 16,4-5 8-16,0 1 9 16,3-1-11-16,-1 0-5 15,4 0-2-15,0 0 1 16,1 1-6-16,1-1 4 16,4 3-2-16,0 0-6 0,0 1 3 15,1 0-2 1,2 1 2-16,0-2-2 0,0 2 2 15,0 0-23 1,0 0-20-16,0 0-1 0,0-3-6 16,11 2-16-1,8-1-21-15,2-2-135 16</inkml:trace>
  <inkml:trace contextRef="#ctx0" brushRef="#br2" timeOffset="-166396.89">9802 3798 141 0,'0'0'21'16,"0"0"36"-16,0 0 37 15,0 0-68-15,0 0 14 16,0 0 4-16,0-25-8 16,0 21 0-16,0-2-5 15,0 0 1-15,0 2-3 16,-5 0-7-16,1-2-4 15,-1 2-3-15,1 2 5 0,-1-1 5 16,1 1-1 0,-1 1-12-16,1 1-5 0,-2 0 1 15,0 0-7 1,0 0-2-16,-1 0-1 0,-1 0 2 16,-1 7 0-1,-1 4-2-15,1 6 0 0,0 1 1 16,1-1 1-16,1 2-1 0,4-1-4 15,1 1 2 1,2-3 0-16,0 1 2 0,0-3 0 16,0 0 0-1,8-3-5-15,7 1 0 16,1-4 6-16,2 2 7 16,4-4-7-16,-2-2 6 0,2-2-4 15,-1-2 2-15,-1 0-3 16,-1 0 6-16,-1-2-5 15,-5-4-1 1,-1 0 9-16,0-2-5 0,-3 2 1 16,-1-2 0-16,-1 0-4 15,-3-2 14-15,-1-3-8 16,0 1-1-16,-3-1-3 16,0 0 7-16,0 0-1 15,0 1-1-15,-9 0-9 16,-2 0 0-16,-5 2 2 0,-1-1 20 15,0 3-13 1,-2 4-5-16,1-3 8 0,0 3-12 16,7 2 2-1,0 0-2-15,0 2-10 0,2 0 3 16,-3 0-13 0,-1 1-30-16,0 13-35 0,-4-2-36 15,-1 5-205-15</inkml:trace>
  <inkml:trace contextRef="#ctx0" brushRef="#br2" timeOffset="-159137.06">7270 4148 31 0,'0'0'18'16,"0"0"6"-16,0 0 6 16,0 0-16-16,0 0-14 0,0 0 2 15,0 0 21 1,0 0 49-16,-2 0 8 0,2 0 9 16,0 0-17-1,0 0-31-15,0 0-2 0,0 0-12 16,0 0 4-16,0 0-11 15,-1 0-8-15,1 0 0 16,0 0-8-16,0 0 1 16,0 0 5-16,0 0-3 15,0 0 4-15,0 0 1 16,-2 0-2-16,2 0 9 16,0 0-7-16,0 0-6 0,0 0 2 15,-1 0 3-15,-1 0-7 16,2 0 2-1,0 0 9-15,0-2-15 0,0 2 2 16,0 0-2 0,0-2-7-16,0-1 7 0,2-1-4 15,8-1 9 1,2 1-10-16,0 4 4 0,-1 0-3 16,0 0-2-1,0 0-7-15,0 6 13 0,0 2 0 16,1 1 1-16,0 3 1 0,-4-2-4 15,-2 2 5 1,-3 1-6-16,-3-1-1 0,0 2 3 16,0 1-1-1,-3-2 2-15,-11-1 8 0,-1 1-5 16,0-5-3 0,-1 0 4-16,2-3-1 0,3-2 1 15,2-1-4-15,3-2 1 16,1 0 5-16,5 0-1 15,0 0-4-15,0 0 1 16,0 0 1-16,0 0-3 16,0 0 13-16,0 0-13 15,0 0-3-15,0 0 2 16,3 0 1-16,6 0-1 16,3-2 3-16,1-1-6 15,-2 1 4-15,1 2-7 16,-3 0 6-16,-3 0-7 0,1 0 2 15,2 2 6 1,-3 3 0-16,2 1 0 0,-2 1 1 16,-2 0-4-1,1 2 5-15,-1 0-6 0,-3-2 4 16,-1-1 0 0,0 1-1-16,0 2 2 0,0-1 3 15,0 2-2-15,-5-2-1 0,-3 1 5 16,-1-3-5-1,0 4 6-15,-6-3-7 0,2 0 2 16,-5-1 3 0,4-2-5-16,-3-1 1 0,-4 0-1 15,6-3 4 1,-4 0-1-16,2 0-2 0,-4 0 0 16,3 0-1-1,0-4 1-15,1-2 2 0,3 0-2 16,3 0 6-16,1 2-6 15,3 0 0-15,1 0 0 16,1 1 0-16,-2 0-1 16,7 3-1-16,-3-2 1 15,3 2 0-15,-2 0-2 16,2 0-9-16,0 0-10 16,0 0-17-16,0-2-24 15,0 0-29-15,5 0-94 0,10-5-91 16</inkml:trace>
  <inkml:trace contextRef="#ctx0" brushRef="#br2" timeOffset="-153566.95">7632 4132 45 0,'0'0'14'0,"0"0"18"16,0 0-5-16,0 0 8 0,0 0-1 15,0 0 29 1,0 0 18-16,0 0 2 0,0 0-30 16,0 0-7-1,0 0 15-15,0 0-22 0,0-2-23 16,-1 2-4 0,-1-2-7-16,2 2-1 0,0 0 5 15,0 0-8 1,0 0 1-16,0 0 2 15,-1 0 5-15,1 0-2 0,0 0 5 16,-2 0-2-16,1-2-8 16,-3 0 0-16,-1 2-2 15,2-1 0-15,0 1 0 16,0 0 0-16,0 0-1 16,0 0 0-16,0 0-1 15,0 0 0-15,-3 0 1 16,0 0 0-16,2 0 0 0,-2 1-3 15,3 3 3 1,-2-2 1-16,2 2-1 0,3-4 0 16,-7 4 2-1,5-1-2-15,-2 2-2 0,1-1 3 16,0 0-1 0,0 2 0-16,1-2 1 0,-1 2 0 15,2 0-1-15,-2 0 0 0,0 1 1 16,2 2-1-1,-1 0-1-15,2-1-2 0,0 0 1 16,0 1 3 0,0-2-2-16,0 0 3 15,0 0-1-15,0-1 0 16,0-1 0-16,0-1 1 0,0 1-1 16,0 0 0-1,0-1-1-15,0 3 0 0,0-1 0 16,0 2-5-16,0-2 6 15,0 0 0-15,2 0 0 16,-2-2 0-16,0-1 1 16,1 1-1-16,-1-1 0 15,3 0 0-15,0 0 0 16,-2 1 0-16,2-1-1 16,0 2 1-16,-1-2 1 15,2 0-1-15,-1-1 0 16,2 0-1-16,2 1 1 15,-4-1 0-15,3 1 0 0,-1-1-1 16,-1-1 1 0,1 3 0-16,-1-4-2 0,3 1 1 15,-2-1-1-15,1 0 2 16,0 3 0-16,-1-3 0 16,2 0 0-1,-1 0 4-15,-3 0-4 0,1 0 0 16,-2 0 0-16,1 0-1 0,-2 0 0 15,4 0-1 1,-2 0 2-16,4 0 0 0,-2 0 0 16,1 0 3-1,0-4-6-15,0-1 5 0,2 0-2 16,-3 1 0 0,1 0 1-16,-3 0 1 0,-1-1 0 15,-1-1-2-15,1 2 3 16,-2-1-2-16,0 1 0 15,0 1-1-15,0 0 0 16,0 2-5-16,0-1-2 16,0 0-9-16,0 0-21 15,-2-1-52-15,-4 2-166 16</inkml:trace>
  <inkml:trace contextRef="#ctx0" brushRef="#br2" timeOffset="-149597.09">7577 4134 85 0,'0'0'93'0,"0"0"-28"0,0 0 48 16,0 0-62-16,0 0-6 15,0 0-6-15,0 0-32 16,-15 0 6-16,11 0-5 16,4 0-6-16,0 0 1 15,-3 0-1-15,3 0-2 16,0 0 1-16,0 0-3 16,0 0 4-16,0 0-3 15,0 0 3-15,0 2-1 0,0-2 1 16,0 0 1-1,0 0-3-15,0 0 1 0,0 0-1 16,0 0 1 0,0 0 7-16,-2 0 8 0,1 2 9 15,-4 2-10 1,-2 5-11-16,-1 0-4 0,0 2 0 16,0 2 2-1,0-1-5-15,2 2 3 0,1-1 0 16,0 0 4-16,1-1-4 0,2 4-3 15,2-2-4 1,0 3 7-16,0-1 0 0,0 1 5 16,0 0-5-1,5-3 1-15,1-2-4 0,1-1 7 16,-1-2-2 0,0-1-2-16,3-2 1 0,-2 0-1 15,1-2 10-15,-1 0-6 16,1-2-3-16,2 2 0 15,-1-1 4 1,-1 1-3-16,1-1-2 0,1 1 2 16,-1-1 0-16,0-2 0 15,1 3 1-15,1-4-3 16,-2 0-4-16,6 0 4 16,-2 0 9-16,0 0-3 15,-2-6-1-15,1-4-3 16,0 0 3-16,-3 0 0 0,-3-3 0 15,6 0 0-15,-6-1-5 16,0 0 3 0,0 2 5-16,-3-2-6 15,4 0 3-15,-4 2-4 0,0-1 0 16,0 0 5 0,0 1-5-16,0-1 2 0,0 1-1 15,-1 4 1-15,-2-3 0 0,0 1 6 16,0 2 1-1,0-1-4-15,0-1-1 16,-5 1-5-16,-1-1 8 16,0 0-8-16,0 1 2 0,-1 1 10 15,1 2-12 1,0-2 22-16,0 2-18 0,-3 2 0 16,1-2-1-1,-1 3-2-15,2-1 2 0,-3-1-1 16,-1 2 3-16,5 0 3 15,-4 2-8-15,1 1 9 16,-2 0-9-16,-5 0 0 16,1 0 0-16,-3 0 0 15,1 0 0-15,1 0 0 16,1 1 0-16,-1 5 0 16,1 5-2-16,-3 0-3 15,4 3 3-15,-3-2-1 0,-1 5-10 16,3-2-15-1,-1 0-7-15,-1 2-9 0,4-1-24 16,2-3-58 0,5-6-247-16</inkml:trace>
  <inkml:trace contextRef="#ctx0" brushRef="#br3" timeOffset="-136367.36">9142 11032 87 0,'0'0'23'16,"0"0"51"-16,0 0 17 0,0 0-47 16,0 0 22-1,0 0 1-15,0 0 1 0,-37-18-11 16,35 15-17 0,2 1-12-16,0 0 6 0,0 2-3 15,0-2-1-15,0-2-22 16,0 2-4-16,0-4 4 15,0 0-3-15,0 0 2 16,2 1-7-16,4 0 1 16,1 2-1-16,4-3 0 15,1 3 0-15,-2 2 2 16,-1 1-6-16,3 0-3 16,-3 0 4-16,0 13-8 0,1 7 11 15,-4 4 6 1,0 3-5-16,-3-1 10 0,-1 0-6 15,-2-1-1 1,0-1-4-16,0 1 4 0,-9-4 8 16,-7-1-5-1,-1 0-3-15,2-4 5 0,0-4-6 16,-1-3-3 0,4-3 5-16,-2-3 4 0,1-3-2 15,1 0-7-15,-3 0 1 0,5 0-2 16,-1-7 1-1,1-2-2-15,5 1 0 0,2 0-6 16,2 0 8 0,-1-1 4-16,2 1-4 0,0-1 5 15,0 3-9 1,0-1 4-16,0 0 0 0,2 2 3 16,4 3-3-1,0 0-4-15,4 2 1 16,-1 0-1-16,0 0 1 0,3 0 1 15,-3 0-3-15,2 9 2 16,-1 2-3-16,-1 1 5 16,1 1 1-1,-1 1 3-15,3-3-3 0,0 1 0 16,0 1 0-16,-3-4-3 16,7 0-23-16,-4-2-11 15,-1-1 1-15,5-4-11 0,-4-1-28 16,1-1-34-1,-2 0-144-15</inkml:trace>
  <inkml:trace contextRef="#ctx0" brushRef="#br3" timeOffset="-135827.3">9454 11070 162 0,'0'0'76'0,"0"0"60"0,0 0-49 16,0 0-50 0,0 0 6-16,0 0-23 15,0 0 4-15,-36-27 9 0,23 27-10 16,1 0-13-16,0 0 1 15,-1 4 0-15,0 9-7 16,2 3-4-16,0 5 3 16,1 3-4-16,1 1 2 15,6 1 1-15,3-2-2 16,0-5-7-16,0-1 6 0,3-2-8 16,12-1 9-1,0-3 8-15,4-4-7 16,3-3 0-16,-2-5 1 0,2 0 3 15,-1 0 6 1,-3-7 6-16,0-3-3 0,-6-5 3 16,0 1-1-1,-6-1 2-15,-3-1 5 0,-3-2-2 16,0 0-10 0,0-1-4-16,-6 1-14 0,-9 1 4 15,3 2 1-15,-3 6-11 0,0 2-3 16,-3 5 14-1,3 0-19-15,-4 2-30 16,2 0-21-16,1 7-29 16,-2 6-112-16</inkml:trace>
  <inkml:trace contextRef="#ctx0" brushRef="#br3" timeOffset="105052.77">10088 10020 160 0,'0'0'60'16,"0"0"44"-16,0 0-20 0,0 0-45 15,0 0 0 1,0 0-13-16,0 0 2 0,0 0-7 16,0-17 6-1,0 17-12-15,0 0 0 0,0 0 1 16,0 0-5 0,0 0-11-16,0 0-4 0,-3 0-1 15,0 4 5-15,-1 13 8 16,-1 5 8-16,-2 4-7 15,-1 5-8-15,-4 0-1 16,0 2 2-16,-1-4 0 16,-2-1 2-16,0-3-2 15,0-4 0-15,-1-4-2 16,4-4-2-16,0-6-3 16,-1-1 10-16,0-2-7 0,0-4 6 15,-2 0-4 1,-3 0 6-16,3-4-6 0,-1-4 0 15,1-2 1 1,5 2 0-16,2-3-1 0,2 3 0 16,2-3 3-1,2 0-3-15,2-1 0 0,0 2 1 16,0-2-1 0,0 1 9-16,0 3-5 0,2 3 7 15,-1 0-6-15,1 4 1 0,-1 1-6 16,2 0-3-1,5 0-4-15,3 1 7 0,3 9 0 16,1 3 5 0,0 3-4-16,1 2-1 0,-2 0 2 15,2 0 2 1,-1 0-1-16,1-3-1 0,-2 1 1 16,2-1-2-16,-2-1-1 15,0 0-3-15,-3-6-4 16,4 2-12-16,-2-5 5 15,-1 0-8-15,2-2 3 16,-5-2-31-16,-2 0-28 16,-2-1-29-16,-4 0-81 15</inkml:trace>
  <inkml:trace contextRef="#ctx0" brushRef="#br3" timeOffset="105467.03">10164 10187 217 0,'0'0'53'16,"0"0"-34"-16,0 0 28 16,0 0-9-16,0 0 11 0,0 0-2 15,0 8-15-15,0-7 10 16,0 2-12-16,8-1-12 15,5-2-3-15,2 0-4 16,4 0-9-16,-2 0 13 16,7 0-15-16,-4-2-1 15,-4-2-1-15,-2 4 1 16,-5 0-34-16,-4 0-25 16,-5 1-50-16,0 10-142 15</inkml:trace>
  <inkml:trace contextRef="#ctx0" brushRef="#br3" timeOffset="105692.67">10208 10299 366 0,'0'0'16'0,"0"0"-2"0,0 0-14 15,0 0 20-15,0 0 5 16,0 0-10-16,59 0 9 15,-41 0-15-15,1 0-7 0,1-5 12 16,-1 1-14 0,-2 1-4-16,-1 0 3 0,-5 1-33 15,-3 2-76 1,-5-1-174-16</inkml:trace>
  <inkml:trace contextRef="#ctx0" brushRef="#br3" timeOffset="106382.49">10430 9992 138 0,'0'0'59'0,"0"0"-9"0,0 0 41 15,0 0-60 1,0 0-2-16,0 0 19 0,-30 0-27 15,30 0-1 1,0 0-7-16,0 0 1 0,0 0-14 16,1 0 0-1,8 0 6-15,2 0 9 0,5 0-11 16,-4 0 8 0,1 0-7-16,0 0-5 0,1 0 7 15,0 0-5-15,2 0-4 0,1 0-23 16,2 0-17-1,-1 0-62-15,-3 0-151 0</inkml:trace>
  <inkml:trace contextRef="#ctx0" brushRef="#br3" timeOffset="107192.7">10858 9971 176 0,'0'0'52'16,"0"0"-4"-16,0 0 31 16,0 0-34-16,0 0-19 15,0 0 13-15,0 0-5 0,0 0-6 16,0 0-8-1,-3 0-12-15,-1 3-2 0,-4 10-6 16,0 1 0 0,-1 5 4-16,-1 1-1 0,0-1-1 15,-5 0-2 1,3-1 0-16,-4-1 0 0,-1-1 0 16,5-3 2-16,-1-4-4 0,-1-2 2 15,1-1 0 1,1-3-1-16,-3-2-7 15,3-1 6-15,4 0-3 16,-2 0 3-16,6-6-21 0,1-3-3 16,1-2 19-1,2-1-7-15,0 2 14 16,0 0 10-16,3 1-9 16,3 4 14-16,1-1-5 0,1 3-10 15,0 1 20-15,-2 0-20 16,2 2 0-16,0 0 2 15,2 0 24 1,4 0-20-16,-1 2 4 0,2 3 2 16,-3 4-9-16,5-1 3 15,-3 1-6-15,0 1 1 16,1-2 2-16,-3 1 1 16,2-2 0-16,-1-1-1 15,1-4-3-15,1 2 0 16,2-4-1-16,-1 0 1 0,2 0-7 15,-1-5 7 1,0-3 3-16,-3-4 6 0,-2 1-6 16,-5 0 14-1,-1-1-13-15,-3 2 14 0,-1-2-2 16,-2 0-15 0,0 0 4-16,0 2-2 0,0-3-3 15,-5 3 5-15,1-2-5 16,-2 1 5-16,0 4-2 15,-5 2 1-15,1 3-2 16,-5 2-2-16,-3 0-11 16,-1 0-22-16,-5 0-3 0,7 7-10 15,-2 3-56 1,2 0-78-16</inkml:trace>
  <inkml:trace contextRef="#ctx0" brushRef="#br3" timeOffset="107959.2">10075 10740 224 0,'0'0'56'0,"0"0"-53"16,0 0 57-16,0 0-6 16,0 0-24-16,0 0-10 15,0 80-14-15,0-56 6 0,0-1-3 16,0-1 8-1,0-4 4-15,3 1-9 0,-2-2 0 16,1-2-3 0,-2 1-6-16,0-1 1 0,0-3-3 15,0 1-1 1,0-3-40-16,0-6-20 16,0-1-135-16</inkml:trace>
  <inkml:trace contextRef="#ctx0" brushRef="#br3" timeOffset="108632.8">10061 10772 280 0,'0'0'33'15,"0"0"20"-15,0 0 1 0,0 0-7 16,0 0-42 0,-7-72 8-16,7 62 16 0,0 1-7 15,0 0-17 1,6-2 0-16,4 1 3 0,1 0-1 16,3 1 2-16,-1 3 6 0,0 4-15 15,-3 2 5 1,-1 0-5-16,0 0-1 15,-3 0-6-15,-3 8 4 16,-3 5-1-16,0 1-1 0,0 2 5 16,-1-3-10-1,-14 0 10-15,6-2 0 0,-2-5-11 16,3 0 4 0,2-4-6-16,1 0 13 0,2 0 13 15,3-2-3 1,0 0-10-16,0 0 2 0,0 0-2 15,0 0-3-15,0 0 1 16,0 0-9-16,0 0 0 16,8 0 9-16,5 0 2 15,0 0 11-15,2 0-3 16,-1 0-8-16,-2 0 4 16,-2 2 3-16,-4 7-3 15,-3 0-4-15,0 2 0 16,-3 2-3-16,0 0 0 0,0 0-3 15,-9 1 5 1,-4-4 1-16,-1 0 0 0,-2-1 3 16,1-2-5-1,-3-4 2-15,0 1-9 0,0-4 2 16,2 0 5 0,2 0 2-16,5 0 0 0,2 0 0 15,4 0 6 1,3 0-6-16,0-4-43 0,0 0-81 15,1-3-83-15</inkml:trace>
  <inkml:trace contextRef="#ctx0" brushRef="#br3" timeOffset="108952.56">10340 10757 232 0,'0'0'3'0,"0"0"-1"0,0 0 56 15,0 0-23-15,0 0-15 16,0 0 12-1,78-6-7-15,-62 2-5 0,1 1-1 16,-1 2-6 0,-2 1-11-16,-1 0-2 0,-4 0-9 15,-3 0-49 1,-3 0-15-16,-3 4-62 0,0 2-22 16</inkml:trace>
  <inkml:trace contextRef="#ctx0" brushRef="#br3" timeOffset="109172.73">10395 10846 262 0,'0'0'90'0,"0"0"-74"16,0 0 77 0,0 0-55-16,0 0-32 0,0 0 15 15,51-7-8 1,-32 2-4-16,0 1 11 0,-2 0-13 15,-3 4-5-15,-1-2-4 16,-1 2-11-16,1-4-38 16,-2 2-68-16,-3-2-254 15</inkml:trace>
  <inkml:trace contextRef="#ctx0" brushRef="#br3" timeOffset="109944.16">10776 10625 166 0,'0'0'103'0,"0"0"-70"16,0 0 42-1,0 0-52-15,0 0-3 0,0 0-4 16,-8-41 3 0,8 35 9-16,0 2 1 0,0-2-15 15,0 0 9 1,5-1-12-16,2 1-3 0,1 0 3 16,2 1-4-16,-1-1 0 15,2 3 3-15,2 2-10 16,-4 1 8-16,2 0-6 15,-1 0 12-15,-3 11-11 16,-1 1 10-16,-1 5 2 16,-2 1-4-16,0-1-8 15,-3-1-2-15,0 4 1 16,0-2 0-16,-3-1 0 16,-3-1-2-16,-5 1 2 15,0 0-2-15,0-5 1 16,-1-1-1-16,0-2-1 15,2-4 0-15,-1 1 1 16,-1-4-1-16,2 1-1 0,-1-3 2 16,1 0 4-16,-2 0 0 15,6 0-4 1,-1 0 1-16,2-4 0 0,1-2 0 16,1 1-1-16,1-1-3 15,1 1 0-15,1 0-8 16,0 1 11-16,0 1 1 0,0 0 0 15,0-2 0 1,0 3-1-16,3-1-2 0,3 2 2 16,4 1 0-1,-1 0 0-15,2 0 1 0,0 0 3 16,0 8 1 0,-1 2-2-16,2-1 1 0,-4 1-4 15,1 1 0-15,2-1 0 16,0-1 0-16,0 1 1 15,2-1-1-15,-3-1 0 16,1-3-4-16,1-2-10 16,-2-1-15-16,-1-2-27 15,3 0-65-15,-6 0-171 16</inkml:trace>
  <inkml:trace contextRef="#ctx0" brushRef="#br3" timeOffset="110452.66">11059 10610 283 0,'0'0'47'0,"0"0"19"0,0 0-2 15,0 0-24-15,0 0-1 16,0 0-18-16,-10-32 16 15,1 32-23-15,2 0 2 0,-4 0-15 16,3 6 21 0,-3 10-17-16,2 3 11 0,0 3-9 15,4-1-1 1,-2 0-5-16,7-1 0 0,0-2-1 16,0-2 1-1,0-2-1-15,0-1-5 0,3-3 3 16,9-3 1-16,0-4-4 15,1 0 5-15,-1-3-1 16,3 0-7-16,0 0 0 0,0 0 8 16,1-13 9-1,-1-2-9-15,-3-1 3 16,0-3 2 0,-2-4 1-16,-4 4 0 0,-3 0-4 15,-3 5-1-15,0-1 4 16,0 3-5-16,0 2-5 15,-9 1 4-15,-2 2 1 0,-2 3-2 16,-1 0 0 0,-1 3 0-16,0 0-11 0,1 1-3 15,0 0-1 1,0 0-34-16,3 2-52 0,0 6-74 16</inkml:trace>
  <inkml:trace contextRef="#ctx0" brushRef="#br3" timeOffset="122702.66">11862 6670 161 0,'0'0'64'0,"0"0"6"0,0 0 12 16,0 0-29-16,0 0-23 15,0 0-8-15,0 0-1 16,0-6 8-16,-1 5-9 15,1 1-6-15,0 0-3 16,0 0-6-16,-2 0-5 16,-1 13 0-16,-3 8 4 15,-3 4 10-15,-1 3-8 16,1 1-3-16,-6-1 2 16,3-4-2-16,0 0-3 0,-3-4 1 15,1-3 9-15,-2-2-4 16,1 0-6-1,-1-3-3-15,1-4 3 0,0-1 0 16,0-2 5 0,0-5-4-16,3 0 0 0,-1 0-2 15,5 0-1 1,1-5 1-16,2 0 2 0,2-1-1 16,0-1 4-16,-1 0 5 0,3 0-9 15,1-1-4 1,0 2-3-16,0-1 7 0,0-1 5 15,0 4-5 1,0-2 0-16,7-2 0 16,0 4 0-16,4-2 1 15,1 5 4-15,0-2-7 0,1 3 4 16,2 0 0 0,3 0-2-16,3 3 6 0,-2 8-6 15,-2-1 2-15,-1 2-2 16,-1 2 2-16,-2-3 1 15,-1 0-3-15,2 0 0 16,-4 1 0-16,2-2 0 16,-2 1-8-16,1-1-11 15,0-4-10-15,2 0-23 16,2-3-28-16,-2-3-131 16</inkml:trace>
  <inkml:trace contextRef="#ctx0" brushRef="#br3" timeOffset="124162.54">12029 6776 57 0,'0'0'28'0,"0"0"41"16,0 0 8-1,0 0-14-15,0 0-4 0,0 0-14 16,-4 3-4-16,4-3-18 0,0 0 3 15,0 0-9 1,0 0-3-16,0 0 2 16,0 0-5-16,0 0 9 15,0 0-20-15,0 0-10 0,4 0 2 16,10 0 8 0,3-3 3-16,1-1 8 0,2-2-5 15,-2 3-4 1,1-1-2-16,-1 2-1 0,-3 1-15 15,-2 1-12-15,-2 0-23 16,-5 0-29-16,-3 0-63 16,-3 0-49-16</inkml:trace>
  <inkml:trace contextRef="#ctx0" brushRef="#br3" timeOffset="124592.95">12066 6894 159 0,'0'0'30'0,"0"0"24"15,0 0-37 1,0 0-15-16,0 0 41 0,0 0 5 16,14 0-16-1,-4 0 29-15,4 0-27 0,-1 0-13 16,5-2 4-16,0-2-6 15,1 0-8-15,-1 0 2 16,0 2-7-16,0-1 1 16,-4 0-3-16,0 0-3 15,-3 1-1-15,1 1-1 16,-5 0-6-16,2 1-24 16,-1 0-24-16,-3 0-63 15,-2 0-73-15</inkml:trace>
  <inkml:trace contextRef="#ctx0" brushRef="#br3" timeOffset="127762.79">12499 6523 26 0,'0'0'56'0,"0"0"-2"15,0 0 52 1,0 0-18-16,0 0-33 0,0 0 8 15,0 0-11 1,0 0-18-16,0 0-8 0,0 0-5 16,0 0-12-1,0 0-6-15,0 0-2 0,0 0 1 16,0 0-2 0,0 0 0-16,0 0 1 0,0 0-1 15,0 0 2-15,0 0-1 16,0 0-1-16,0 0 0 15,0-2-8-15,0-3 6 16,0 0 2-16,6 0 6 16,-1 0-6-16,-2 1-2 15,4-1 2-15,-1 2 1 16,1 3-1-16,4 0 0 16,-1 0-2-16,1 0 4 0,-1 0-2 15,0 0 0 1,-2 0-2-16,0 2-1 0,-4 4 2 15,1 0-1 1,-1 6 2-16,-4 4 3 0,0 5 0 16,0 2 0-1,0 3 2-15,0 0-2 0,-6-5-3 16,3 1 2 0,-1-6 0-16,-4 1 3 0,5-5-5 15,-3-2 0-15,-1-1 0 0,1-2 2 16,-2-4-2-1,1 2 5-15,-2-4-2 0,0 2-2 16,1-3-1 0,-1 0 0-16,2 0 4 0,1 0-4 15,0 0 1 1,1 0 0-16,-1-3 0 0,-1 0 3 16,3 0-4-16,1 1 0 15,1-1-1-15,1 0 1 16,-1 2-6-16,2-5 3 15,0 2 2-15,0-2-10 16,0 2-1-16,0 0 12 16,0 0-1-16,0 0 2 15,0-1 0-15,5 2-1 16,1-1 0-16,2 3 0 16,3-1 2-16,0 0 1 15,2 2-1-15,-1 0 5 0,1 0-7 16,1 0 12-1,1 6-11-15,-2 3 5 0,4-1-2 16,-3 0-4 0,0 0 3-16,-1 1-6 0,-1 0 2 15,0 1 1 1,-3-3-1-16,3 3 2 0,0-2-3 16,-2 0 2-16,1 0-13 0,1 0-15 15,-2-3-9 1,1-1-13-16,-1-2-62 0,-4-2-111 15</inkml:trace>
  <inkml:trace contextRef="#ctx0" brushRef="#br3" timeOffset="128362.65">12935 6609 109 0,'0'0'44'0,"0"0"0"16,0 0 54-1,0 0-5-15,0 0-41 16,0 0-14-16,-33-24-16 0,28 24-6 15,-1 0 4 1,-1 0-10-16,0 0 4 0,-1 0-13 16,2 0-1-1,-3 9 9-15,3 4-4 0,0 2-3 16,2-1-2 0,2 2 0-16,2-1 2 0,0-1-2 15,0 0 0 1,0 0-5-16,3-2 3 0,9-2 2 15,3-3-7-15,2-2 0 0,0-1 0 16,0-4 2 0,1 0 5-16,-1 0 5 0,-1 0-5 15,0 0 4 1,-3-6-1-16,-2-1 1 0,2-2-1 16,-7 1-2-16,-1-4 7 15,-2-1 0-15,-3-1-5 16,0 2 1-16,0-2-1 15,-8 1 7-15,-2-1-6 16,-2 3 5-16,0 0-2 16,1 2-7-16,1 3 9 15,-2 2-9-15,0 4 0 16,-1 0-1-16,-1 0-9 16,-2 0-25-16,1 0-10 15,-1 7-59-15,3 1-78 0,-1 2-72 16</inkml:trace>
  <inkml:trace contextRef="#ctx0" brushRef="#br3" timeOffset="129322.68">11850 7343 204 0,'0'0'20'0,"0"0"43"15,0 0 34-15,0 0-58 16,0 0-3 0,0 0 0-16,0-1-7 0,0 1-14 15,0 4-5 1,0 13-3-16,-2 5 14 0,-1 8-5 16,-2 4 1-16,2 3-12 0,0 1 2 15,1-3-6 1,2-4-1-16,0-3 4 0,0-3-4 15,0-5-2 1,0-4 2-16,0-3 3 0,0-6-3 16,0-2-5-1,2-3-21-15,1-2-31 0,0 0-25 16,1 0-157 0</inkml:trace>
  <inkml:trace contextRef="#ctx0" brushRef="#br3" timeOffset="130052.53">11851 7405 211 0,'0'0'13'0,"0"0"27"15,0 0-18-15,0 0 5 16,0 0 10-16,0 0-4 16,-3-69 7-1,3 55-17-15,3 1 6 0,4 3-12 16,2-4 2 0,1 3-4-16,0 1-3 0,1 2 2 15,5 1-5-15,-1 2 0 0,3 3-6 16,1 0-3-1,-5 2 0-15,-2 0 0 16,1 0-12-16,-5 10-7 16,-4 0 18-16,-4 2 1 0,0 1-3 15,0 1 3 1,-9 0 22-16,-7 1-14 0,5-5-6 16,1-4-4-1,3-1 4-15,1-2-4 0,4-2 4 16,1-1 10-16,1 0-11 15,0 0 3-15,0 0-4 16,0 0-8-16,0 0 8 16,0 0-9-16,0 0-2 15,6 0 11-15,7 1 0 16,0 3 6-16,4 1-4 16,-1 0-2-16,-1 2 0 15,-3 3 0-15,1 0 5 0,-5 0-5 16,-4 0-3-1,-2 0-3-15,-2 1 2 0,0 0-1 16,-3-1 0 0,-8 0 5-16,-3-3-2 0,-3-1 2 15,-2-2-2 1,-2-2 1-16,0-2 1 0,0 0 0 16,5 0 4-16,2-2-3 0,2-4 10 15,0-3-11 1,6 0 0-16,2 3-1 0,4-1-7 15,0 3-11 1,0 0 1-16,0-2 6 0,0 2-1 16,1-1-36-1,7-2-103-15</inkml:trace>
  <inkml:trace contextRef="#ctx0" brushRef="#br3" timeOffset="130373.73">12314 7278 298 0,'0'0'46'15,"0"0"14"1,0 0-14-16,0 0-46 0,0 0 0 16,0 0 9-1,48-10 19-15,-27 6-9 0,4-2 1 16,0 2-2 0,1 0-13-16,-4 1-3 0,-4 3-2 15,-6 0-11-15,-9 0-61 0,-3 2-88 16,0 7-82-1</inkml:trace>
  <inkml:trace contextRef="#ctx0" brushRef="#br3" timeOffset="130600.37">12381 7335 168 0,'0'0'76'16,"0"0"-54"-16,0 0 63 15,0 0-51-15,0 0 0 16,0 0 2-16,-12 3-30 15,12-3-1-15,11 0 57 16,2 0-25-16,2 0-10 0,2-2-13 16,0-1-5-16,3 1-6 15,-2-1 6-15,-1 0-5 16,0 2-4-16,-2-1-23 16,0 2-26-16,-2-1-47 15,-2-1-218-15</inkml:trace>
  <inkml:trace contextRef="#ctx0" brushRef="#br3" timeOffset="131512.51">13005 6996 314 0,'0'0'4'15,"0"0"16"-15,0 0 18 0,0 0-24 16,0 0 3 0,0 0 23-16,0-8-7 0,0 8-20 15,0 0-12-15,0 0-2 16,0 12 2-16,-5 2 39 15,1 6-21-15,-4-1-9 16,2 3-6-16,-4 2-2 16,1-1 1-16,-2 1-3 15,0-4 3-15,0-4-3 16,4-1 2-16,-4-6-2 16,4 0 3-16,-2-2-6 0,-1-3 5 15,-1-1-2 1,0 0 0-16,0-3-3 0,-1 0-6 15,-3 0 7 1,3-6-1-16,1-4 1 0,1-1 2 16,6 1 6-1,2 3 2-15,2 0-3 0,0 4 2 16,0-1-7 0,0-2 3-16,0 1-3 0,0-2 1 15,12 0 3-15,0-1-3 0,3 3 5 16,1 3-3-1,3-2 2-15,-2 4-3 0,1 0-2 16,-3 0 2 0,0 0-1-16,-2 1-1 0,0 8 3 15,3 0 0 1,-2-1 0-16,3 1 3 0,1-4-6 16,-2-1-1-16,0 2 1 15,1-3 2-15,-1-1-1 16,-1-2 3-1,0 0-3-15,-4 0-2 0,-2 0 1 16,-1 0-3-16,0 0 0 16,0-4 6-16,-2-3 1 15,1-1-3-15,-1 0 1 16,-3-2 0-16,0-1 1 16,-3 1-3-16,0-4 1 15,0 3 0-15,0-3 4 0,0 2 0 16,0 0-1-1,-2 1-4-15,-5 1-4 0,-2 4 1 16,0 2 6 0,-3 0-3-16,-4 2 0 0,-2 2 0 15,-6 0-3 1,-6 0 3-16,0 0-11 0,-1 0-6 16,-2 0-7-16,11 3 11 0,4 1 7 15,3 2 3 1,6 3-37-16,-3 0-69 0,3-1-160 15</inkml:trace>
  <inkml:trace contextRef="#ctx0" brushRef="#br3" timeOffset="133712.81">15511 8104 94 0,'0'0'68'0,"0"0"-33"15,0 0 79 1,0 0-57-16,0 0-3 0,0 0 13 16,0-7-27-1,0 7-21-15,0 0-15 0,0 0-4 16,-4 0 8 0,-8 14-6-16,-3 10 6 0,-3 9 5 15,-3 3-4-15,2-1-6 0,-1 1 3 16,0-5-6-1,0-5 0-15,-1-3 2 0,1-4-2 16,1-7 0 0,3-2-1-16,1-3 1 0,2-4 2 15,1-3-2 1,1 0 0-16,-1 0-1 0,3-9-6 16,3-3 4-1,2 1-7-15,2 0 10 0,2 1-1 16,0 2 1-16,0 0 0 15,0-1 0-15,0 0 7 16,2 3-6-16,5 1-2 16,2-2 1-16,3 3 0 15,2 1 4-15,-2 3-3 16,1 0 0-16,-1 0-1 16,-3 6 0-16,0 7 2 15,1 5 1-15,2 0 1 0,0 2 3 16,0-1-5-1,4 0-1-15,0-2 1 16,1-2-2-16,3-3 0 16,-4 2 1-16,-1-4-4 0,-3-3-4 15,-3 2-13 1,1-3-1-16,-4-2-14 0,3 1-28 16,-4-4-93-16,-2-1-156 0</inkml:trace>
  <inkml:trace contextRef="#ctx0" brushRef="#br3" timeOffset="134092.78">15607 8294 313 0,'0'0'42'0,"0"0"-35"15,0 0-14 1,0 0 16-16,0 0-1 0,0 0 33 16,68-8-14-1,-45 4-5-15,-4 4-15 0,-4 0-7 16,-3 0-7 0,-7 0-63-16,-5 6-67 0,0 6-38 15</inkml:trace>
  <inkml:trace contextRef="#ctx0" brushRef="#br3" timeOffset="134302.53">15652 8406 351 0,'0'0'40'0,"0"0"-22"0,0 0 12 16,0 0-11-1,0 0 1-15,0 0 8 0,92-6-18 16,-67 3 15-16,-1 0-6 15,-6 1-19-15,0 2-2 16,-4 0-10-16,-3 0-45 16,-2-1-44-16,-1-2-137 15</inkml:trace>
  <inkml:trace contextRef="#ctx0" brushRef="#br3" timeOffset="134882.79">15967 8049 276 0,'0'0'66'0,"0"0"-50"0,0 0 91 16,0 0-99-1,0 0-3-15,0 0-2 0,29-30 7 16,-17 26 2 0,2 2 23-16,0 0-22 0,-2 2-4 15,2 0 3 1,-4 0-10-16,-2 5-4 0,-2 8 4 15,-2 2-1-15,-4 2 3 16,0 2-3-16,0 1-1 16,-4-1 12-16,-8 1-9 15,-4-1 2 1,2-1-5-16,-2-4 0 0,1-3-5 16,2 1 5-16,2-3 0 0,5-3 0 15,4-2 2 1,1-4-2-16,1 0-3 0,0 0 2 15,0 1-12 1,6 1 8-16,6-2 5 0,7 0 11 16,2 0-7-1,0 0 13-15,1 0-2 0,1 0-2 16,-1-3 0 0,-1-1-1-16,0-2-9 0,-4 3 1 15,-4 2-4-15,-4 0-2 0,-2 0-43 16,2-4-17-1,-3 0-55-15,1-4-212 0</inkml:trace>
  <inkml:trace contextRef="#ctx0" brushRef="#br3" timeOffset="135302.73">16326 8021 305 0,'0'0'13'0,"0"0"69"0,0 0-67 16,0 0 2-1,0 0 16-15,0 0-11 16,-64 40 3-16,58-20 4 16,1 4-18-16,5 2-8 15,0-3-2-15,0-1-1 0,0-2 0 16,8-6 0-1,1-5-3-15,4-3-3 0,1-3-6 16,0-3 11 0,3 0 1-16,-1-6 17 0,-2-9-16 15,-4 2-1 1,0-5 16-16,-3-1 11 0,-6 1-7 16,-1 1-8-16,0 0-3 0,-3 3-4 15,-10 1 5 1,-1 1-6-16,-1 3 1 15,-1 2-5-15,2 1-3 16,-2 4-5-16,4 2-21 0,-1 0-40 16,-2 0-74-1,-2 5-247-15</inkml:trace>
  <inkml:trace contextRef="#ctx0" brushRef="#br3" timeOffset="135876.84">15474 8864 376 0,'0'0'50'0,"0"0"6"16,0 0-25-1,0 0 1-15,0 0-4 0,0 0 7 16,-13 96-7-16,13-66-7 15,0 2-7-15,0-1-5 16,0-2 12-16,0 2-13 16,0-5-2-16,0-3-3 15,0-3-2-15,0-5-1 16,0-4 3-16,0-1-1 16,0-7-4-16,0 0-3 15,0-3-13-15,0 0-18 0,0 0-35 16,0-14-94-1</inkml:trace>
  <inkml:trace contextRef="#ctx0" brushRef="#br3" timeOffset="136502.37">15462 8904 362 0,'0'0'22'15,"0"0"15"1,0 0 37-16,0 0-41 0,0-75-17 16,0 64-11-1,0 0 11-15,0 1 6 0,0 0-7 16,3-2-10 0,5 3 8-16,3-1-4 0,1 3-1 15,6 1 3-15,0 3 1 16,3 1-5-16,0 2 11 15,-3 0-7-15,-2 0-11 16,-5 5-6-16,-5 5-3 16,-5 1 9-16,-1 1 3 15,0 3 0-15,-10-1 4 16,-9-2-7-16,-1-1 1 16,1-4-3-16,5-1-2 0,4-4 4 15,5-2 3 1,4 1-1-16,-1-1-2 0,2 0 7 15,0 0-7 1,0 0-4-16,0 0-8 0,3 0-14 16,13 0 26-1,3 0 6-15,1 0-2 0,1 5-3 16,-6 2 0 0,0 1-1-16,-3 2-7 0,-4-2 7 15,-5 4 0-15,-3 1 0 0,0-1 0 16,0 0 3-1,-11 0 0-15,-3-2-3 0,-3 0-6 16,-4-1 6 0,-2-5-2-16,-2 2 4 0,4-6-7 15,-1 0 4 1,7 0 0-16,4 0-3 0,0 0 0 16,6-8-13-1,1-2-20-15,2 3 10 0,2 0-7 16,0 1-12-16,0 1-60 15,6-1-119-15</inkml:trace>
  <inkml:trace contextRef="#ctx0" brushRef="#br3" timeOffset="136806.29">15841 8829 374 0,'0'0'69'16,"0"0"-53"-16,0 0 36 0,0 0-50 16,0 0 7-16,0 0-3 0,55-24 15 15,-32 18-15 1,2 0 16-16,-2 1-12 0,0 1-9 15,-4 2 3 1,-6 2-4-16,-6 0-30 0,-4 0-54 16,-3 12-20-1,0-1-189-15</inkml:trace>
  <inkml:trace contextRef="#ctx0" brushRef="#br3" timeOffset="137024.78">15929 8900 283 0,'0'0'49'16,"0"0"-42"-16,0 0 83 0,0 0-67 15,0 0 8-15,0 0-1 16,66-3-2-16,-47-3 11 16,0-1-25-16,-1 1 0 15,0 2-6-15,-1 0-7 16,-3 0-1-16,-3 2-10 0,-2 0-37 15,0-3-39 1,-5 2-143-16</inkml:trace>
  <inkml:trace contextRef="#ctx0" brushRef="#br3" timeOffset="139794.47">16457 8589 138 0,'0'0'137'16,"0"0"-116"-16,0 0 51 0,0 0-56 15,0 0-10 1,0 0 10-16,0-7-1 0,0 3 18 15,0 0-11 1,-3-1 4-16,2-1 6 0,-1 3-10 16,1 0 8-1,-2-1-8-15,1 2-6 0,1 1-3 16,1 0-1 0,-2 1-1-16,1-2-2 0,1 2-4 15,-2 0 5-15,1 0-4 16,1 0 4-16,-2 0-6 15,-5 0-4-15,1 0 3 16,-5 10-3-16,-2 5 0 16,3 1 1-16,-3 2 1 15,-1 2-2-15,0 0 2 16,-2 0-2-16,-1-4-3 16,3 1 2-16,-2-5 0 15,2-2 1-15,0-3-3 16,1-3 3-16,2 2-4 0,1-6 3 15,-2 2-3 1,3-2 3-16,0 0 0 0,1 0-17 16,-2-2 14-1,3-7-8-15,-1 2-1 0,4-2 1 16,-3 1 12 0,3 2-3-16,3-2-8 0,1 2-6 15,0 2-1 1,0 1 9-16,0 0 9 0,0 0 0 15,0 0 4-15,12 1-4 0,0-2 1 16,3 4 1 0,3 0 0-16,-1 0 7 0,0 0-9 15,-1 0 2 1,-2 0 1-16,0 9-2 0,-1 1 8 16,-4 1-9-16,1 2 0 15,-1 0 9-15,-2 0-7 16,3 1 2-16,0-3 4 15,-3 0-8-15,4-1 0 16,2-1-2-16,1-2 2 16,3 0-2-16,-2-3-2 15,5-2-2-15,-1-2-2 16,-1 0 8-16,1 0 0 16,1 0-6-16,-4 0 6 15,-4-6-2-15,0 0 2 0,-6-1 0 16,0-2 1-1,-3-1 0-15,0 1 2 0,-1-4 0 16,-2 1-3 0,0-1 4-16,0-3-4 0,0 3-6 15,0-1 1 1,-8 2 5-16,2 1 1 0,-3 2 4 16,-1 2 7-1,-2 1-4-15,-6 4-3 0,-2 2-5 16,-3 0 0-16,-1 0-13 0,2 0-5 15,0 0-2 1,3 0-21-16,4 6-25 0,0-1-93 16</inkml:trace>
  <inkml:trace contextRef="#ctx0" brushRef="#br4" timeOffset="156722.27">12972 10313 204 0,'0'0'25'0,"0"0"84"16,0 0-37-16,0 0-45 0,0 0 4 15,0 0-17 1,0 0 7-16,0 0 0 0,-72-31-5 15,63 31 5 1,-1 0-19-16,-2 0-2 0,-3 0 2 16,2 6-2-1,-2 5 0-15,3-3 0 0,3 3-2 16,3 2 0 0,0-1 1-16,3 1-4 0,2-1 4 15,-1-2 1-15,2 0 0 16,0-4-1-16,0 0-6 15,0-3 7-15,0 0 0 16,3-2 2-16,6 4 5 16,1-2-3-16,1 1-1 15,1 1 1-15,-2-1-3 16,-1 0 1-16,3 1-2 16,-3 1 0-16,2 1 0 0,0 0 1 15,0 2-1 1,-2 1 2-16,3-2-2 0,-5 4 0 15,-1-2 0 1,0-3-2-16,-3 2 2 0,0-2 0 16,-3 2 0-1,0-2-1-15,0-1 2 0,0 2-2 16,-10-1 1 0,-2 1-3-16,-6-1 3 15,1-1 3-15,-3-1-2 0,0-4-1 0,2 0 4 16,-1-1-4-1,2 0 0-15,1 0 0 0,2 0 0 16,4-2-1 0,3-3-3-16,4 0-13 0,1 1-8 15,1-2 7 1,1 0-15-16,0-1-16 0,0-1-34 16,0 0-74-1,0-2 5-15</inkml:trace>
  <inkml:trace contextRef="#ctx0" brushRef="#br4" timeOffset="157162.73">12864 10325 72 0,'0'0'47'0,"0"0"4"0,0 0 17 16,0 0-24-16,0 0 14 0,0 0 6 15,0-7-12 1,0 6-13-16,0-1 10 0,0 2-11 15,0 0-9 1,0 0-8-16,0 0-10 0,0-2-4 16,0 2-7-1,5-2 1-15,7-2 1 0,3 1 0 16,0-1 2 0,6 1-3-16,1 0 1 0,2 0-2 15,1 2 0-15,-1 1 0 16,-3 0 0-16,-4 0-3 15,-4 0-14-15,-4 0-25 16,-2 0-33-16,-2 0-35 16,-2 0-156-16</inkml:trace>
  <inkml:trace contextRef="#ctx0" brushRef="#br4" timeOffset="158612.67">14200 9646 42 0,'0'0'20'16,"0"0"-14"-1,0 0 29-15,0 0-7 0,0 0 7 16,0 0 24 0,11-6 12-16,-11 5-1 0,0-1-13 15,1 2 0 1,-1 0-26-16,0 0-13 0,0 0-18 16,0 7-4-16,-8 12 4 15,-4 5 13-15,-2 1-5 16,-3 1-6-16,1-2-2 15,-2-1 1-15,-2-2 3 16,0-3-3-16,-2-3-1 16,2-3-3-16,-1-2 0 15,3-5-10-15,-3-2-6 16,2-3 16-16,-1 0 1 16,-1 0-6-16,5-3 5 15,0-6-2-15,2 1 4 0,2-4 1 16,3 1 7-1,3 2-5-15,3 0 10 0,3 2-12 16,0 0 1 0,0-1-1-16,3 1 6 0,9 2-6 15,4-1 0 1,0 3 2-16,0 1 0 0,-1 2 3 16,3 0 3-16,-3 0-6 0,1 11 5 15,-1 1-1 1,-2 2 2-16,-1 4-7 0,3-1 1 15,-4 3 0 1,-1-1-1-16,0-1-1 0,-2-3 4 16,1 0-4-1,-1-2-4-15,0 1 3 0,1-6 1 16,0 3 0 0,2-3-12-16,-2 0-16 0,3 1-14 15,-2-5-85-15,-1-1-201 16</inkml:trace>
  <inkml:trace contextRef="#ctx0" brushRef="#br4" timeOffset="158932.84">14338 9841 218 0,'0'0'69'16,"0"0"-67"-16,0 0 29 16,0 0 1-16,0 0-8 15,0 0 0-15,99-10-1 0,-71 7-1 16,1 0-2-1,-5 2-10-15,-3 1-10 0,-7 0-5 16,-5 0-6 0,-9 0-72-16,0 1-81 0,-4 8 25 15</inkml:trace>
  <inkml:trace contextRef="#ctx0" brushRef="#br4" timeOffset="159142.73">14431 9915 168 0,'0'0'45'0,"0"0"-28"16,0 0 30-16,0 0-10 15,0 0 27-15,0 0-42 16,57 0 8-16,-35 0-8 16,-1 0 2-16,4 0-21 15,-4 0 6-15,0 0-9 16,-2 0-3-16,-2 0-13 15,-2 0-71-15,-8 0-160 0</inkml:trace>
  <inkml:trace contextRef="#ctx0" brushRef="#br4" timeOffset="159682.25">14779 9657 324 0,'0'0'10'16,"0"0"19"0,0 0 27-16,0 0-41 0,0 0-8 15,0 0 1-15,36-22 1 16,-24 20 6-16,4 2 4 15,2 0-5-15,-2 0 6 16,2 0 5-16,-4 2-17 16,-1 6-6-16,-4 3 7 15,-5 3-7-15,-4-1-1 16,0 6 3-16,-3-1 4 16,-16 2-6-16,-1-2 0 0,-3 0-2 15,0-5 0-15,3-1-13 16,3-3 10-16,1-2-3 15,4 0 6 1,4-3 1-16,2-1 0 0,4-1-2 16,2-2-11-1,0 1 1-15,2-1 7 0,12 0 1 16,6 0 3 0,5 0 10-16,1 0 1 0,3 0-1 15,-4-1 7-15,-1-2-7 0,1 0-6 16,-4 0-2-1,0 2 3-15,-6-1-4 0,-3 1-1 16,-6 1-14 0,-2-1-36-16,3-2-21 0,-3-3-122 15</inkml:trace>
  <inkml:trace contextRef="#ctx0" brushRef="#br4" timeOffset="160102.27">15138 9651 35 0,'0'0'261'0,"0"0"-258"0,0 0 50 16,0 0 18 0,0 0-54-16,0 0-11 15,-37-5-4-15,30 16-1 0,-1 6 26 16,3 0-9-1,2 3 0-15,2 1-11 0,1-2-1 16,0 2-4 0,0-6 0-16,4-2 0 15,6-5-2-15,0-2 0 0,3-5 0 16,1-1 3 0,1 0-3-16,-3 0 5 0,0-5-4 0,-2-6 11 15,-4-2 1 1,-1-3 11-16,-2-3-6 0,-3 0-17 15,0-1 5 1,0 2 1-16,-6 0-7 0,-4 5 0 16,-1 3 8-1,0 3 5-15,2 3-9 0,-4 4-4 16,-1 0-28 0,-2 0-31-16,-4 8-32 0,-3 5-176 15</inkml:trace>
  <inkml:trace contextRef="#ctx0" brushRef="#br4" timeOffset="160702.62">14075 10293 317 0,'0'0'25'15,"0"0"21"-15,0 0 9 16,0 0-49-16,0 0-6 16,0 0 5-16,-2 33-3 15,2-16 18-15,0 3 9 0,0 1 0 16,0 4 13-1,0 1-15-15,0-1-13 0,5 1-9 16,-1-6-3 0,1-4-2-16,-1-3-2 0,-1-3-7 15,0 0-22 1,-2-4-24-16,1-1-45 0,-1-3-111 16</inkml:trace>
  <inkml:trace contextRef="#ctx0" brushRef="#br4" timeOffset="161402.57">14095 10328 243 0,'0'0'8'16,"0"0"11"-1,0 0 68-15,0 0-44 0,-16-72-33 16,15 58 47-16,-1 3-36 16,2 1 13-16,0 1 13 15,0 0-23-15,0 1-15 16,8 0-9-16,8-1 1 16,-1 3-1-16,4 2 4 15,2 4-4-15,-3 0 10 16,1 0-10-16,-2 1 3 0,-4 9-6 15,-4 2 2 1,-6 0 1-16,-3 1-6 0,0 0-3 16,-3 1 4-1,-13-3 5-15,-4 0 1 0,-2-4-1 16,5-1-1 0,3-3-2-16,3-3 6 0,5 1-2 15,1-1 4-15,5 0-4 16,0 0-1-16,0 0-1 15,0 0-12-15,0 0 5 0,0 0 8 16,10 0 1 0,6 0 4-16,5 0 2 0,3 0-6 15,1 0-1 1,-1 2 1-16,-1 7-2 0,-6-1 1 16,-8 6-3-16,-6-1-1 15,-3 2-7-15,-3 0 3 16,-14 1 8-16,-3-4 3 15,-4-1-1 1,-1-2-2-16,0-6-1 0,3 0-4 16,3-3 5-16,6 0 2 15,1-1 17-15,4-9-19 16,4 2 3-16,1-3-3 16,3 5 0-16,0 1-4 15,0 0-7-15,0 2-10 0,3-3-10 16,7 2-27-1,4-2-97-15,-2 1-157 0</inkml:trace>
  <inkml:trace contextRef="#ctx0" brushRef="#br4" timeOffset="161668.62">14452 10311 376 0,'0'0'54'0,"0"0"-52"16,0 0 12 0,0 0 3-16,0 0-5 0,0 0 0 15,93-2 13-15,-73 0-10 16,-3-1-7-16,-2 0-8 15,-6 3 0-15,-6 0-15 16,-3 0-69-16,0 4-81 16,-5 6-106-16</inkml:trace>
  <inkml:trace contextRef="#ctx0" brushRef="#br4" timeOffset="161862.56">14485 10407 217 0,'0'0'2'16,"0"0"94"-16,0 0-20 0,0 0-32 16,0 0-3-1,86-6-10-15,-63 2-11 0,-3 0 2 16,-1 1-16 0,-2 1-3-16,-3 2 0 0,-1 0-3 15,-4 0-34-15,0 0-50 0,0 0-123 16</inkml:trace>
  <inkml:trace contextRef="#ctx0" brushRef="#br4" timeOffset="162502.57">15064 10211 289 0,'0'0'41'15,"0"0"29"-15,0 0-37 0,0 0-20 16,0 0-12 0,0 0 11-16,-35-16-1 15,19 16 7-15,1 6-11 16,-3 8-6-16,5-3-1 0,2 0-4 16,1 1-3-16,10-3-9 0,0 1-5 15,0-6 12 1,0 4 4-16,9-4 5 0,3 0 0 15,0 1 1 1,2-4 3-16,0 2-2 0,1 0 0 16,-3 1 2-1,0-1 8-15,0 2-8 16,-3 0 3-16,2-3-3 16,0 3-4-16,-3-1 5 0,-4 0-4 15,-1 1-1-15,-3-4-8 16,0 5 6-16,0 1 2 15,-9 0 3-15,-8 1-3 16,-3 0-6-16,-1-2-2 16,1 0-6-16,3-5 9 15,1-1 5-15,3 0-3 16,4 0 2-16,2-1-1 16,1-9-5-16,1 4 7 15,1-2 3-15,1 0-3 0,0 3-13 16,1-1-79-16,2-3-110 15</inkml:trace>
  <inkml:trace contextRef="#ctx0" brushRef="#br4" timeOffset="162902.56">15001 10157 295 0,'0'0'74'0,"0"0"-34"0,0 0 9 16,0 0-38-16,0 0-11 15,0 0 0-15,0 0 9 16,3 0 9-16,9 0-5 15,4 0 6-15,5 0 7 16,6 0-1-16,3 0-4 16,1 0-6-16,0-3-5 15,2 0 1-15,2-1 4 16,-4 1-3-16,-4 2-10 16,-9 0-2-16,-3 1 0 15,-6 0-2-15,-5 0-10 0,-1 0-17 16,0 0-10-1,-3 0-18-15,0 4-30 0,-1 4-142 16</inkml:trace>
  <inkml:trace contextRef="#ctx0" brushRef="#br4" timeOffset="163812.23">14295 10790 157 0,'0'0'46'15,"0"0"-43"-15,0 0 38 16,0 0-25-16,0 0-16 16,0 0 0-16,-1 0 7 15,19 0 22-15,4 0 35 0,8 0-25 16,10 0 2-1,4 0-12-15,6-1 0 0,7-5-9 16,4 1-1 0,9-4-10-16,3 2-6 15,2-2 6-15,-3 3-5 0,-5-3 0 16,-6 1 4-16,-3-1-5 16,-6 2 6-16,-7 0-3 0,-7 0-4 15,-7 3 4 1,-7 1-6-16,-8 0-1 0,-6 1 1 15,-4 2 1 1,-4-1-1-16,-2 1-10 0,0 0-15 16,0 0-21-1,-2 0-47-15,-13 3 20 0,-5 3-190 16</inkml:trace>
  <inkml:trace contextRef="#ctx0" brushRef="#br4" timeOffset="164372.65">14388 10940 61 0,'0'0'2'0,"0"0"1"0,0 0 6 15,0 0 27-15,0 0 6 0,0 0 2 16,-25 9 45-1,25-9 0-15,0 0-47 0,8 0-17 16,7 0 16 0,6 0-9-16,6 0-12 15,6 0-6-15,7 0 11 16,6 0-4-16,8 0-2 0,7-2-1 16,9-3-1-16,4-1-1 15,0-2-3-15,2 2-7 16,-4 0-5-16,-5-1 3 15,-6 1-4-15,-10 2 0 16,-11 0 0-16,-10 2 3 16,-9 2 0-16,-11 0-1 15,-3 0-2-15,-3 0 0 16,-4 0-2-16,0 0-1 16,0 0 1-16,0 0 0 15,0 0-2-15,0 0-35 0,0 0-6 16,0 6-24-1,-4 0-151-15</inkml:trace>
  <inkml:trace contextRef="#ctx0" brushRef="#br4" timeOffset="165859.68">14321 14337 212 0,'0'0'75'0,"0"0"-38"0,0 0 60 16,0 0-38-1,0 0-38-15,0 0 10 0,-66-7 17 16,64 7 7 0,2 0-8-16,0 0-10 0,0 0-11 15,0 0-7-15,0 0-11 0,0 0-7 16,0 0 2-1,0 0-3-15,7 0 0 0,5 5 11 16,4 7 22 0,3 3-16-16,2 3-7 15,2 2 3-15,-1 1-10 16,-1 1-2-16,0 0 4 0,-1-2-4 16,-3-2-1-16,2-3 2 15,-2 0-2-15,-1-5 0 16,-1 0 0-16,0-1-1 15,-3 0-1 1,1-1 2-16,-2-2 1 0,0 0-1 16,-3 0-6-16,0-1-13 15,-2-2-4-15,-2 0-12 16,1 0-10-16,-1-2 2 16,-1-1-18-16,0 0-21 15,2 0-7-15,-1 0-82 0</inkml:trace>
  <inkml:trace contextRef="#ctx0" brushRef="#br4" timeOffset="166342.2">14610 14268 134 0,'0'0'36'0,"0"0"14"16,0 0 72-16,0 0-48 0,0 0-43 15,0 0 7-15,-16-15-22 16,13 15 1-16,-2 0-7 15,-5 0 2-15,-1 8-11 16,-3 3 9-16,0 7 0 16,-1 0-1-16,-6 5 15 15,-1-1-12-15,-2 2-5 16,-4 2-5-16,-2-3 0 16,-3 2-2-16,-3 1 0 0,-1 2-1 15,1-1 2 1,5-4-1-16,5-1 1 0,11-4 2 15,2-2-1 1,4-5-2-16,7 0-5 0,1-3-4 16,1-3 1-1,0-1-14-15,0-2-4 0,0 0 1 16,0-2-1 0,0 0-20-16,0 0-53 0,0 0-140 15</inkml:trace>
  <inkml:trace contextRef="#ctx0" brushRef="#br4" timeOffset="167060.68">14263 14118 44 0,'0'0'20'15,"0"0"-8"-15,0 0 29 0,0 0-10 16,0 0-12 0,0 0 34-16,26 9-6 0,-8-9-12 15,3 0 18-15,6 0-1 16,3 0-23-1,1-6 1-15,2 1-10 0,0 1-8 16,0 0 6-16,1-1-9 16,3 0 2-16,4-2 4 15,2 0-8-15,1-3 2 16,1 0-6-16,-2-2-3 16,-4 0 2-16,-4 1 2 15,-7 0-4-15,-7 4 0 16,-9 1 4-16,-6 3-2 0,-3 3-3 15,-3 0 1 1,3 0-13-16,-3 0-14 0,0 0-23 16,0 0-31-1,-14 6-25-15,-5 4-138 0</inkml:trace>
  <inkml:trace contextRef="#ctx0" brushRef="#br4" timeOffset="167622.5">14363 14229 254 0,'0'0'45'16,"0"0"45"-16,0 0-23 15,0 0-48-15,0 0-18 0,0 0 3 16,-2-1-2-1,2 1-1-15,10 0 7 16,4 0-4-16,5 0 10 16,2 0 3-16,5-1 3 0,3-2 0 15,3 0-6 1,2 0 2-16,2-1-10 0,5-2 7 16,4 0-13-16,3-3 1 0,-3-2 4 15,-1 1-5 1,-6 0 3-16,-5 1 0 15,-5 1 12-15,-1 2-11 16,-5 0 0-16,-5 2 3 0,-3 2-7 16,-5 0 1-1,-1 0-2-15,-3 2 1 0,-4 0-6 16,1 0-2 0,-2 0-4-16,0 0-10 0,0 0-5 15,0 0-21-15,-5 0-1 16,-6 2-129-16</inkml:trace>
  <inkml:trace contextRef="#ctx0" brushRef="#br4" timeOffset="183672.37">10258 7174 57 0,'0'0'9'0,"0"0"-6"0,0 0 4 15,0 0 1 1,0 0 20-16,0 0 33 16,0 0 30-16,0 0-36 15,-6 0-8-15,5-3-7 16,-1 0-19-16,1 1-15 16,-1-1-2-16,1 0-1 15,-1-1 0-15,-2-1 0 0,1 0-1 16,3 0 0-16,0 0 4 15,0-2-4-15,0 2 1 16,0-2 3-16,0 1-6 16,0 2 1-16,0 0-1 15,0 0 5 1,3 2-5-16,1-2 0 0,1 3-1 16,-1 1 1-16,1 0-2 0,-1 0 1 15,-1 0 1 1,2 0 0-16,0 1 0 0,-2 5 0 15,2 1 1 1,-2 1 2-16,0 2-1 16,0 2 1-16,0 2 20 15,-1 2-15-15,-1-1 12 16,1 3-8-16,-2 0-4 16,0 3 6-16,0-2-5 15,0 1-5-15,0 0 0 0,0-2-2 0,-3 2 3 16,-2-1-2-1,-1-1 3-15,1 0-5 16,1-3 10-16,-2-1-3 16,0 2-6-16,2-4 3 15,-4 0 0-15,1-1-3 16,-5-1 6-16,1 2-7 16,-1 0 1-16,-4-3-2 0,4-1 0 15,-1-2 0-15,4-2-4 16,-2-2 4-16,4-2 1 15,2 0-1 1,1 0-2-16,1 0 1 0,1-1-5 16,-1-6 5-16,2-1-12 15,-1-2 12-15,2 0 1 16,0-1 0 0,0-1 0-16,0 2 0 0,0 0 1 15,0 3-1-15,0-1 0 16,0 1 2-16,0 0-1 15,0-1-1-15,0 2-1 16,0 0 1-16,0 1-1 16,0 2 1-16,3-2 0 0,2 4 0 15,-2-4 1 1,3 4-1-16,0 1 0 0,1 0 1 16,1 0-1-16,-1 0-1 15,4 0 1-15,2 6 5 16,-2 3-4-16,0-2 1 15,0 5-2-15,-2-2 2 16,3 2 0-16,-3 0 0 0,0-1-2 16,-2 4 0-1,3-3-1-15,-2 3 1 16,-2-2 0-16,0 0 1 16,1 0 2-16,-2-3 0 15,-2 1-3-15,0-3-3 0,0-2 0 16,0 0 3-16,0 2-1 15,0 0-7-15,1-3-19 16,1 1-1-16,-1-2-45 16,1-4-62-16,-1 0-224 15</inkml:trace>
  <inkml:trace contextRef="#ctx0" brushRef="#br4" timeOffset="184542.65">10475 7252 135 0,'0'0'38'0,"0"0"17"16,0 0 12-16,0 0-34 15,0 0 3 1,0 0 2-16,3-12-7 0,-3 10-9 15,0 0-3-15,0 1-7 16,0-2-6-16,0 1 11 16,0 1 5-16,0 1-17 15,-3 0 15-15,-2-1-15 16,2 1 2-16,-3 0 2 16,0 0-4-16,-1 0-4 15,1 7 1-15,0 2 2 0,-6 3-4 16,6-2 0-1,3 3 0-15,0 2 0 0,1 0-1 16,2 2 1 0,0 1-1-16,0 1-1 0,0-2 0 15,6 2 2 1,6-1 2-16,0 4 2 0,0-2-1 16,3-1 7-16,-3-5-10 15,3-2 1-15,-5-3-3 16,-2-3 2-16,4-3 0 15,-3-3 0-15,1 0 1 16,3 0-1-16,1-3 4 16,2-9 0-16,-2-1-4 15,-1-3 3-15,-1-3-2 16,-3-2 0-16,0 0-1 16,-5-1 2-16,-2 1-2 0,-2 3-2 15,0-2 2-15,0 3 0 16,0 1-1-1,-6-1 0-15,-6 3 1 0,2 0 0 16,-5 2 2 0,3 1-2-16,0 1 5 0,-1 1 0 15,-1 2-3 1,2-2-1-16,0 2-1 0,-4 3 3 16,4 1-3-16,-2 3 4 0,0 0-4 15,0 0-1 1,-2 7-2-16,2 9 0 0,-2-1-14 15,1 1-15 1,2 2-21-16,-1-2-51 0,5-2-123 16</inkml:trace>
  <inkml:trace contextRef="#ctx0" brushRef="#br4" timeOffset="194122.56">13560 5269 91 0,'0'0'76'0,"0"0"-69"0,0 0 47 16,0 0-9-1,0 0-5-15,0 0 6 16,0 0-2-16,0-8 1 16,0 8-17-16,0 0-5 15,0 0-15-15,0 0-8 16,0 0-6-16,-3 13 6 16,-3 9 1-16,-2 3 23 15,-2 2-21-15,1 0-1 16,-2-4-4-16,0 1 7 0,0-4-8 15,-1-1 6-15,-1-4-6 16,1-2 4-16,-3-2-1 16,0-2 3-16,-3-2 0 15,2-3-3-15,-4-1-3 16,5-3 3-16,1 0-4 16,3 0 4-16,-1 0 0 15,5-6-5 1,-1-1 5-16,4-1 1 0,1 1 7 15,0 0-3-15,1 0-1 0,1 1-4 16,1-2 0 0,0 2 0-16,0 1 1 0,0 0 2 15,0 1-3 1,0-1 0-16,4 2-1 0,5 0 1 16,5 2 5-16,4 1-3 15,-1 0 0-15,1 0 4 16,2 4-1-16,-2 8-4 15,-2 3-1-15,1 1 5 16,-1 0-5-16,-1 2 0 0,0-3 0 16,-3 2 1-1,2-4 1-15,0 3-2 0,2-5 3 16,-2-2-3 0,1-2 0-16,-2-2-10 15,0-1-11-15,-2-3-25 0,-2 1-56 16,-1-2-126-1</inkml:trace>
  <inkml:trace contextRef="#ctx0" brushRef="#br4" timeOffset="194462.67">13700 5453 381 0,'0'0'34'0,"0"0"-1"15,0 0-5 1,0 0-26-16,0 0-2 0,0 0 1 15,12 0 9-15,4 0 19 16,4 0-18-16,2-2-2 16,0 2-7-16,-2-2-1 15,-1 2-1-15,-5 0-17 16,-10 0-37-16,-4 5-58 0,0 6-49 16,-10 3-36-16</inkml:trace>
  <inkml:trace contextRef="#ctx0" brushRef="#br4" timeOffset="194672.18">13730 5559 70 0,'0'0'239'0,"0"0"-236"0,0 0 25 16,0 0 27-16,0 0-21 16,0 0 10-16,42 1-10 15,-22-1-2-15,3 0-20 0,-1 0 5 16,-1-1-13-1,-2-1-1-15,-2 2-3 0,-4 0-2 16,-1 0-18 0,-3 0-34-16,-2 0-71 0,-2-3-180 15</inkml:trace>
  <inkml:trace contextRef="#ctx0" brushRef="#br4" timeOffset="195762.45">14068 5281 84 0,'0'0'110'0,"0"0"-63"0,0 0 24 15,0 0-21 1,0 0-24-16,0 0 2 0,0-5-7 15,0 3 0 1,0 2-5-16,0 0-2 0,0-1 1 16,-1 1-15-1,1-1 3-15,0-1 5 0,0-1-8 16,0 2 0 0,0-4 1-16,0 3 0 0,0-1-1 15,0 0 2-15,0 1-6 16,6-1 6-16,3 0-2 15,4 1 0-15,1 2 0 16,1 0 0-16,-2 0 0 16,-2 0 0-16,-1 4 0 0,-4 5-2 15,-1 2 2 1,-2 3 1-16,-2 2-1 0,-1 1-2 16,0-2 2-16,0 3 2 15,0-4-2 1,-6 3 1-16,-3-5-1 0,0 1 2 15,2-3-1-15,-2 0-1 16,1-1 2-16,-2 0-2 16,-1-2 1-1,4 0-4-15,-2-1 8 0,2-1-10 16,1 0 7 0,1-3-5-16,-1 3 6 0,3-4-4 15,0-1 3-15,3 2-4 0,-1-2 1 16,1 1 1-1,-2 1-1-15,1-1-1 0,-1 0 2 16,2 1-1 0,-1-2 0-16,1 1 0 0,0 1 0 15,-2-2 0 1,2 1-1-16,0-1-2 0,-1 0 0 16,1 0 3-16,0 0 0 15,0 0 0-15,0 1-2 16,0-1 3-16,0 2 0 15,0-1 1-15,0-1-1 16,0 2 2-16,0-2 1 16,0 0-3-16,0 0-9 15,0 0-1-15,0 0 8 16,0 2 2-16,1-2 3 16,7 0 2-16,5 0 1 0,1 0 1 15,3 0-6-15,2 0 5 16,0 0-6-16,1 0 0 15,-1-4 16-15,0 0 0 16,-1 0-11 0,-2 2 2-16,-5 0-1 0,-1 2-5 15,-2 0 2 1,-5 0-4-16,-2 0 1 0,1 0-7 16,-1 0 0-16,-1 0-1 0,2 0-9 15,-2 0-9 1,0 0-14-16,0 0-13 0,0 0-89 15,0 0-82 1</inkml:trace>
  <inkml:trace contextRef="#ctx0" brushRef="#br4" timeOffset="196532.7">14473 5321 68 0,'0'0'36'0,"0"0"44"15,0 0-2-15,0 0 17 16,0 0-7 0,0 0-44-16,-6-35-22 0,1 33 6 15,-2-1-8-15,3 2-12 16,-4 0-5-16,0 1-3 15,0 0-2-15,-1 0 1 16,-2 1 2-16,1 10 21 16,-1 4-12-16,2 0 6 0,0 0-14 15,4 2-2 1,3-3 0-16,2 3-3 16,0-5 1-16,0 1 2 0,0-2 4 0,5 0-4 15,5-3 0 1,0 0-2-16,4-1 2 15,-1-5 0-15,1 1 0 16,2-3-1-16,-1 0 1 16,1 0-5-16,1 0 4 15,-4 0 1-15,1-4 0 16,-3 0 9-16,-1 0-9 16,-4-2 0-16,-2 1 1 0,0-2 1 15,-1 1 1-15,-1-3 2 16,-2 1-2-16,1-2-2 15,-1 0 3-15,0 0-4 16,0 0 7 0,0-1-2-16,0 1-5 0,0 1 1 15,-6 1 0-15,-2 1 2 16,-1 0-6-16,-2 3-1 16,1 1 0-16,-2 0-6 0,-3 2 3 15,0 1 6 1,-3 0-17-16,3 0 13 0,-1 0-21 15,4 1 5 1,3 4-41-16,-3-1-13 0,4 1-113 16</inkml:trace>
  <inkml:trace contextRef="#ctx0" brushRef="#br4" timeOffset="200142.51">13645 6016 126 0,'0'0'19'0,"0"0"10"16,0 0 11-1,0 0-13-15,0 0-19 0,0 0 20 16,0 0-4 0,0-10 11-16,0 10-8 0,0 0-11 15,0 0-1 1,0 0-15-16,0 0-6 0,0 4 6 16,0 11 1-1,-3 5 36-15,-2 5-20 0,2 5-8 16,0 4 7-1,-1 3-10-15,1-1 2 0,2 1-5 16,-1-2 0-16,2-3-2 16,-1-2 1-16,1-4-2 15,0-1 0-15,0-7 2 0,0 0-2 16,0-6-4 0,0-2 1-16,0-3-1 15,0-3-4-15,3-1-19 0,0-3-29 16,2 0-3-16,0-3-44 15,-2-11-85-15</inkml:trace>
  <inkml:trace contextRef="#ctx0" brushRef="#br4" timeOffset="200892.3">13646 6043 110 0,'0'0'29'15,"0"0"64"-15,0 0-42 16,0 0-32-16,0 0 11 15,0 0-9-15,0-46-4 0,0 40-5 16,2 1-10 0,4-3 3-16,7 0-3 15,-1 1 1-15,3 0-2 16,0 3 6-16,1 1-2 0,-1 3 8 16,3 0-9-16,-4 0 1 15,0 3-5-15,-4 11-1 16,-4 1 1-16,-3 2-1 15,-3-1 1-15,0 1-24 16,-5-3 23-16,-7 0 1 16,-3-4 0-16,0-1 1 15,0-2-1-15,5-3 11 16,1-1-17-16,2-3 12 16,5 0-1-16,2 0 2 15,0 0-7-15,0 0-7 16,0 0-15-16,2 0 22 15,11 4 1-15,0 0 5 0,5 0 7 16,2 2-10 0,1 1-3-16,-2 1 1 0,-3 1 2 15,1 0 5 1,-5 1-14-16,-5-2 6 0,-1 2-3 16,-6 1-3-16,0-1 5 15,0 2-15-15,-9 0 11 16,-4 0 5-16,-5-2 1 0,0 2 7 15,-6-3-6 1,2-1 6-16,-1-3-5 16,2-2 3-16,4-3-1 15,1 0 0-15,5 0 9 16,5 0-14-16,3-6 3 16,1 1-5-16,2 0 2 15,0 0-20-15,0 1 12 0,0 1-24 16,0-2-37-1,5 1 1-15,2-2-33 0,2-1-36 16</inkml:trace>
  <inkml:trace contextRef="#ctx0" brushRef="#br4" timeOffset="201282.37">14015 6111 270 0,'0'0'10'16,"0"0"52"-16,0 0-26 16,0 0-24-16,0 0-5 0,0 0 18 15,31-11-4 1,-15 7-1-16,0 0-8 0,1 1 0 16,0 0 3-16,-1 1-10 15,-2 0-5 1,-3 2 0-16,-3 0 0 0,-2 0-21 15,-3 0-26-15,-3 2-33 16,0 4-54 0,0 2 33-16</inkml:trace>
  <inkml:trace contextRef="#ctx0" brushRef="#br4" timeOffset="201562.27">14054 6185 104 0,'0'0'18'15,"0"0"10"-15,0 0 1 16,0 0 14-16,0 0 20 0,0 0-30 16,28 0-5-1,-12 0 24-15,1 0-23 0,4 0-8 16,1-3-10-16,-2 0-4 15,2 2-6-15,-3-1 2 16,-2 2-3-16,-3 0 0 16,-4 0-5-16,-3 0-20 15,-1 0-62-15,-2 0-75 16,-2 0-29-16</inkml:trace>
  <inkml:trace contextRef="#ctx0" brushRef="#br4" timeOffset="205122.3">14579 5997 123 0,'0'0'38'0,"0"0"36"15,0 0-14-15,0 0-18 0,0 0-13 16,0 0-3 0,0 0-1-16,0-13 3 15,0 10-3-15,0 0-16 0,0-1 7 16,-2 0-4-1,-2 0 2-15,-1 1-9 0,-1-3-2 16,2 3 3 0,-3 1 0-16,1 0-1 0,0 2 0 15,-2 0 2-15,0 4-3 16,0 9-4-16,-1 0 0 16,1-1 0-1,2 0 1-15,-1-3-2 0,5-1-2 16,-1-2 3-16,3-1 2 0,0 1-2 15,0-1 0 1,0-1-2-16,0 2-4 0,0 0 6 16,0 0 0-1,5-1 1-15,5 3-4 0,2-1 6 16,0-2-4 0,3 1 4-16,-1-2-4 0,0 0 2 15,1 2 1-15,0-2-2 16,-1-1 0-16,-1 2 1 15,-1-2-1-15,-1 1-1 0,-1 1 1 16,-3 0 1 0,-2 1-1-16,-1 2-1 15,-2-2-1-15,4 1 1 16,-6 0 1-16,0-1 0 16,0-1 0-16,0-1 0 0,0 0 1 15,-6-2-3 1,0 2 2-16,-6 1 0 0,-1-2 0 15,-4-2 0-15,-1 1 5 16,-1-2-5-16,-1 0 0 16,0 0-1-1,3 0-5-15,4 0 1 0,1-5-11 16,4 1 7 0,4 1-8-16,-2-2-3 0,6 1-6 15,0 0-6-15,0-2-39 16,0 0-87-16,0-3-16 15</inkml:trace>
  <inkml:trace contextRef="#ctx0" brushRef="#br4" timeOffset="205612.31">14571 5961 132 0,'0'0'30'0,"0"0"44"15,0 0-10-15,0 0-13 0,0 0-25 16,0 0 12-1,0-8-14-15,0 8-5 0,0 0-2 16,0 0-10 0,0 0 5-16,2-1-10 0,4-2 3 15,7-1 0 1,1 1 2-16,5-1 4 0,3 1-4 16,-1-1 0-16,3-2-5 0,-2 2 0 15,2-2 2 1,-4 1-1-16,1 0-1 0,-1-2 0 15,5 0-1 1,3 1 4-16,-1-1-2 0,0 1 8 16,-7 2-11-1,-8 2 1-15,-4 0 0 0,-1 1 0 16,-5 1-1 0,-2 0-4-16,0 0-20 0,0 0-30 15,0 0-131-15,-15 0-100 16</inkml:trace>
  <inkml:trace contextRef="#ctx0" brushRef="#br4" timeOffset="-202044.4">10777 2891 106 0,'0'0'57'0,"0"0"-14"0,0 0 24 16,0 0-35 0,0 0 21-16,0 0 3 0,0 0-8 15,0 0-11-15,0-7-10 0,0 7-5 16,0 0-7-1,0 0 2-15,0 0-4 16,-1 0-2-16,-5 0-2 16,-3 14-8-16,0 7 0 15,-3 4 1-15,-1 1 2 16,-1 0-3-16,-2 1-1 0,4-4 1 16,-3 0 1-16,3-2-2 15,-3-3 0-15,0 0 0 16,-4-3 0-16,2-1 0 15,-5 0 0-15,-2-1-1 16,3-3 1-16,2-4 0 16,5-2 1-16,3-2 1 15,0-2-1-15,2 0 8 16,0 0-8-16,2 0 3 16,2-2-3-16,-1-2 4 15,2-2 2-15,-2-1 0 0,0-2-4 16,3 2 2-1,0 1-4-15,0-2-1 16,-2 1 4-16,2 1-4 16,2 1 0-16,-1-3 4 0,2 2-3 15,0 2 3 1,0-2-1-16,0 3-2 0,0 0-1 16,0 0 2-16,0 1-3 0,0 0 1 15,0-2-10 1,0 4 8-16,8 0 2 0,2 0-2 15,5 0 0 1,-1 0 2-16,3 2 2 0,-1 7-2 16,0-2-2-1,0 2 2-15,1 0 4 0,-2 3-4 16,1-1 0 0,-2 0 0-16,2 0 1 15,-1 0-1-15,0-1 1 0,-2 1-1 16,0-1 0-16,-2-2 0 15,3 0 0-15,-3-1-1 16,0 2 1-16,-2 1-1 16,1-2-9-16,-1 2-8 15,-1 0-15-15,0-1-4 16,0 0-33-16,1-3-58 16,0-6-146-16</inkml:trace>
  <inkml:trace contextRef="#ctx0" brushRef="#br4" timeOffset="-201314.32">10919 3062 88 0,'0'0'49'16,"0"0"-30"-16,0 0 35 0,0 0-14 15,0 0-14 1,0 0 17-16,0 0-12 0,-9 0-11 16,9 0 6-1,0 0-7-15,0 0-14 0,0 0-3 16,0 0-2 0,12 0 19-16,5 0 1 0,6 0-6 15,4-3-1-15,3-2-8 16,-2 2 0-16,-5-2-5 15,4 3 1-15,-8-4-2 16,0 3 1-16,-5-1-7 16,-2 0-11-16,-3 4-40 15,-5 0-78-15,-2 0-143 16</inkml:trace>
  <inkml:trace contextRef="#ctx0" brushRef="#br4" timeOffset="-200974.68">11022 3126 211 0,'0'0'70'0,"0"0"-12"0,0 0-1 16,0 0-32 0,0 0-19-16,0 0 9 0,-3 7 1 15,3-2 4 1,0-2 2-16,6 1-1 0,9-3 2 16,4 1-8-16,5-2 0 15,1 0-9-15,4 0-5 16,-1 0 1-16,-1-3-4 15,0-1-30-15,-2-2-114 16,-4-1-257-16</inkml:trace>
  <inkml:trace contextRef="#ctx0" brushRef="#br4" timeOffset="-200354.49">11309 2914 232 0,'0'0'47'0,"0"0"-7"16,0 0 0-1,0 0-40-15,0 0 4 0,0 0 5 16,29 0 45 0,-8 0-35-16,3 0-4 0,0 0-12 15,1 0 3-15,1 0-6 0,-1 0 3 31,-1 0-3-31,-5 0-19 0,-1 0-71 0,-6 0-124 16</inkml:trace>
  <inkml:trace contextRef="#ctx0" brushRef="#br4" timeOffset="-199424.27">11893 2896 327 0,'0'0'18'16,"0"0"63"-1,0 0-22-15,0 0-37 0,0 0-2 16,0 0 1 0,-7-2-13-16,4 2-4 0,-2 0-4 15,-3 5-1 1,0 10 1-16,-3 3-3 0,-3 3 6 16,0 0 0-1,-2 1-3-15,-2-1-1 0,0-1-1 16,1-4 2-1,0-2 0-15,2-1 2 0,1-3-2 16,2-4 0-16,-1-1-2 0,1-2 1 16,1-1 2-1,-2-2-4-15,4 0 7 0,2 0-4 16,-4 0 1 0,5-8-1-16,0 4-6 0,2-4 6 15,2 1 1-15,1 1-1 16,1-1-2-16,0 3 2 15,0-1 0-15,0-1 4 16,0 0-4-16,6-1 1 16,7 1-1-16,4-1 9 15,-1 3-8-15,2-2-1 16,4 5 3-16,-4 0-2 16,0 1-1-16,-3 0 1 0,0 0-2 15,-1 2 1 1,0 8 0-16,-2-2 1 0,2 4 0 15,-4-3 0 1,2 1-1-16,0-1 3 16,-1 0 0-16,1-1-2 15,-1-2-1-15,-2 4 2 0,2-5-2 16,4 0 0 0,-3-1-11-16,2-3 9 0,0-1 2 15,1 0 0-15,0 0 3 0,0 0-3 16,-3-1 0-1,-3-5 1-15,-1-1 3 0,-3 0-3 16,-2-2 6 0,3 1 1-16,-3-1 7 0,-3 1-6 15,0-1 15 1,0-3-1-16,0 0-12 0,0 2-7 16,-9 0-4-16,0 1 12 15,-3-1-5-15,2 4-7 16,-5 0 0-16,-2 0 0 15,-2 3-2-15,-2 0-11 16,-1 0 5-16,1 0 5 16,0 2-9-16,3 1-8 15,-1 0 4-15,1 0-44 16,-3 3-40-16,-3 5-211 16</inkml:trace>
  <inkml:trace contextRef="#ctx0" brushRef="#br4" timeOffset="-198333.18">10785 3717 50 0,'0'0'267'0,"0"0"-254"0,0 0 28 15,0 0-3 1,0 0-30-16,0 0-8 0,0 17 2 15,0 1 19 1,0 9 11-16,0 7-6 0,1 6-5 16,4-1-13-1,-1 1 4-15,-1-3-7 0,0-3-5 16,-1-5 7 0,-2-1-5-16,1-4 10 0,-1-5-4 15,2-2-4-15,-2-7-1 16,1-2-1-16,1-5-2 15,-1-2-1-15,1-1-8 16,-1 0-9-16,2-2-33 16,0-15-32-16</inkml:trace>
  <inkml:trace contextRef="#ctx0" brushRef="#br4" timeOffset="-197561.48">10851 3774 124 0,'0'0'143'0,"0"0"-127"15,0 0 44-15,0 0 24 0,0 0-25 16,0 0-33-1,0 0 17-15,-23-67-24 0,19 56 1 16,4 3 2 0,0 0-15-16,0 1 0 0,0-2 2 15,0 1-7 1,0-2-4-16,4 2 4 0,5-3-5 16,8 5 3-16,2-2 0 15,3 2 3-15,2 1-3 16,-3 4-2-16,-2 1 2 15,-5 0-2-15,-2 1-5 16,-6 10-1-16,-3-1 7 16,-3 6-4-16,0 1 4 15,-6 0-8-15,-9 1-4 16,-2-2 26-16,1-3-13 16,2-4 28-16,1-1-28 15,6-3 0-15,2-2 23 0,4 0-2 16,1-2-20-1,0-1-1-15,0 0 0 0,0 0-5 16,0 0-2 0,3 0-19-16,7 0 26 0,8 0 2 15,3 0 5 1,-2 0-2-16,1 5-3 0,-4 3 4 16,-1 0-6-16,-4 2-5 0,-4 1 5 15,0-1 4 1,-4 3-1-1,-1-1-3-15,-2 0-9 0,0 1-3 16,-5-1 11-16,-8-2-3 0,-2-1 2 16,-3-1 0-1,0-2-10-15,-3 0-18 16,2-5 19-16,-1-1 11 16,3 0 3-16,2 0 5 0,0 0 0 15,4 0-8-15,0 0-4 16,3-5 1-16,-1 3 4 15,6 1-2-15,0-2 1 16,1 3-8-16,2 0-13 16,0-2-22-16,0 0-37 15,0-2-67-15,5-1-45 16</inkml:trace>
  <inkml:trace contextRef="#ctx0" brushRef="#br4" timeOffset="-197214.52">11277 3754 352 0,'0'0'35'0,"0"0"-35"0,0 0 20 16,0 0 2 0,0 0-5-16,0 0 18 0,48-3-10 15,-30-3-6 1,4 0-13-16,0 1 9 0,-2-2-2 16,1 3-9-16,-5 1 0 15,-4 0-3-15,-3 3-1 16,-4 0-8-1,-1 0-27-15,-4 0-69 0,0 0-76 16,-10 10-30-16</inkml:trace>
  <inkml:trace contextRef="#ctx0" brushRef="#br4" timeOffset="-196984.36">11309 3846 18 0,'0'0'287'0,"0"0"-278"0,0 0 23 16,0 0 17 0,0 0-10-16,0 0 25 0,23 3-27 15,-5-3-7 1,2 0-6-16,2 0-6 0,3-3-14 16,-2-1 1-16,2 0 0 0,-4 1-4 15,-2 0-2 1,-4 2-35-16,2-3-60 0,-5 0-229 15</inkml:trace>
  <inkml:trace contextRef="#ctx0" brushRef="#br4" timeOffset="-194414.52">11810 3570 256 0,'0'0'12'0,"0"0"33"16,0 0 12-16,0 0-35 0,0 0 2 15,0 0 22 1,0 0-15-16,-21-8-10 16,21 8-3-16,-2-2-4 0,2 1-4 15,0-2-10-15,0 1 5 16,0-2-7-16,0 0 2 15,0 0-4-15,6-2 2 16,5 2 2-16,4-1 1 16,-2 3 1-16,2-2 3 15,-1 4-4-15,0 0 3 16,-3 0-3-16,-1 0-1 16,1 0 1-16,-4 6-1 15,1 5 2-15,-4 3 0 0,2 1-2 16,-2 3 0-1,-1 2 1-15,-3 1 6 0,0 1-7 16,0-2 1 0,0 0 1-16,-1-4 3 0,-8 0-5 15,-1-4 1 1,1 1-2-16,-5-4 5 0,1 1-2 16,-2-1 4-16,0-3-3 0,-3-1-2 15,3-1-1 1,-1-4 0-16,2 0 0 15,1 0 2-15,3 0-2 16,0 0 0-16,3-4-5 0,1-1 5 16,2-3-2-1,1 3 2-15,0-2-2 0,1 2-7 16,1 0 9 0,-1-2 6-16,2 0-5 0,0-1-1 15,0 1-6-15,0 0 6 16,0 1 4-16,0 0-4 15,0 3-4-15,0-1 3 16,0 1 0 0,5 3 0-16,1 0-2 0,0 0 2 15,5 0-2-15,0 3 3 16,2 5 0-16,1 3 0 16,1-1 4-16,4 4 3 0,0-2 6 15,1 1-10 1,-1 1-2-16,1-2 0 0,-4 3-1 15,2-4 0 1,-4-2 0-16,-3 0 0 0,1-3-4 16,-1-1-15-1,2 0-1-15,-1-2-9 0,-1-3-57 16,2 0-47 0,-4 0-91-16</inkml:trace>
  <inkml:trace contextRef="#ctx0" brushRef="#br4" timeOffset="-193784.65">12248 3534 358 0,'0'0'31'0,"0"0"-7"16,0 0 38-16,0 0-37 15,0 0-7-15,0 0-14 16,-19-18-1-16,10 18-1 16,1 0 19-16,-3 0 3 15,2 7-17-15,-6 6 2 0,6 1-2 16,-2 3-2-1,0 3-2-15,3 0 8 0,2 0-9 16,1 1-1 0,4-2 4-16,1-1-4 0,0-2-1 15,0 0-3 1,0-1 1-16,6-2 2 16,6-4-2-16,3 0 0 0,0-3-8 0,6-4 3 15,1-2 7 1,-1 0 7-16,3 0-2 0,0-2 0 15,-1-5-1 1,-4-3-2-16,-3 0-2 0,-4 0 2 16,-2-1-1-1,-4 1-1-15,-1-3 14 0,-4 0-5 16,-1-1 3 0,0 0 2-16,0-2-2 0,-1-2-8 15,-7 0 0-15,-2 2 4 16,1 3 0-16,-2 0-2 15,0 2-4-15,-3 1-2 16,2 2-6-16,-3 1-1 16,-1 3-11-16,1 1 5 15,-3 3-28-15,1 0 17 16,0 0-7-16,0 0-33 16,-1 0-91-16</inkml:trace>
  <inkml:trace contextRef="#ctx0" brushRef="#br4" timeOffset="-186654.26">7502 4863 116 0,'0'0'115'0,"0"0"-69"0,0 0 56 15,0 0-47 1,0 0-17-16,0 0-12 0,0 0 8 16,0 0 3-16,-4 0-17 0,0 0-13 15,-2 0 4 1,1 0-7-16,1-2 5 0,1 0 3 15,1-2-5 1,-1 2-4-16,3 0 5 0,0-1 5 16,0 0-2-1,0-1-11-15,0 1-7 0,0-1 6 16,0 0 0 0,5 0 1-16,5 0 2 0,2 0-2 15,3 3-2-15,0 1 2 16,1 0 0-16,2 0 0 15,-3 1 0-15,-1 9-1 16,-1 2 1-16,-1 5 0 16,-2 4 0-16,-2 4 3 15,-4 0-3-15,-1-2 12 16,-3 4-7-16,0 0-2 16,0 0-3-16,-4-2 1 0,-8-3-1 15,-6 0 2 1,4-4 3-16,-3-2-5 0,-4-3 0 15,6-1 5 1,-4-4-3-16,3-2-1 0,-1-4 4 16,0-2-1-1,2 0-4-15,0 0-2 16,4-8 1-16,0 0-12 16,3-1 13-16,1 0 4 0,3 1-3 15,2-1 5-15,1 0-6 0,1 2-1 16,0 1-1-1,0-3 0-15,0 1 2 0,0 0 0 16,6 3 0 0,2 0 0-16,0 1-1 0,1 3 0 15,0 1-4 1,3 0 0-16,-2 0 5 0,2 0 2 16,3 10-2-16,0 2 1 15,0 1-1-15,1 0 0 16,-1 1 0-16,0-3 3 15,0-1-3-15,1 0 1 16,-5-2-1-16,3 0-2 16,-1-2 1-16,-1-3-15 15,1 0-12-15,-1-3-5 16,0 0-21-16,0 0-61 16,-6 0-166-16</inkml:trace>
  <inkml:trace contextRef="#ctx0" brushRef="#br4" timeOffset="-186024.03">7847 4904 233 0,'0'0'40'15,"0"0"37"-15,0 0 13 16,0 0-35-16,0 0-19 16,0 0-12-16,-41-39 3 0,35 38-13 15,1 1-7-15,-1 0 3 16,0 0-1-16,0 1-1 15,-3 11 5-15,2 2-5 16,1 4 0-16,-2 3-2 16,1 3 2-16,4 1 14 15,1-1-16-15,2-2 0 16,0-1-6-16,0-3 2 16,5-3-2-16,5-3 3 0,2-2-3 15,4-5 0 1,1 0 0-16,4-5-2 0,0 0 7 15,4 0-4 1,2-10 2-16,0-2 1 0,-2 1-4 16,-1-1-2-1,-6 0 2-15,-2 3 6 16,-7-2-3-16,-3 0-3 16,-4-1 2-16,-2 0 8 0,0-2 0 15,-2-1-2-15,-10 1-4 16,-2-2-3-16,-3 4 10 15,1 0 7-15,1 3-8 0,-2 5-4 16,1 0 1 0,0 3-7-16,-3 1-7 0,0 0 2 15,-3 0-13 1,5 0-19-16,-2 6-4 16,7 6-24-16,-1 0-39 0,1 0-178 15</inkml:trace>
  <inkml:trace contextRef="#ctx0" brushRef="#br4" timeOffset="-176763.13">13421 1376 129 0,'0'0'58'0,"0"0"-14"0,0 0 8 15,0 0-20-15,0 0 0 0,0 0 8 16,0 0-20-1,0 0-1-15,-18-34 2 0,14 30-3 16,1-1 16 0,0 1-19-16,1 1 0 0,2 0-12 15,0 1 1 1,0 0 6-16,0-2-8 16,0 0-2-16,0-2 0 0,6 2 0 15,5 1 0-15,2 1-1 16,-1 1 2-16,1 1-1 15,-1 0 4-15,-3 0-4 16,0 0-7-16,-1 8 6 16,-2 2 1-16,-3 3-2 15,-2 5 2-15,-1 2 5 16,0 5-1-16,0 7-1 16,-9-1 12-16,0-1-11 15,-1-4-3-15,1-4 0 0,-2-4 5 16,1-2-6-1,-2-1-4-15,-1-4 4 0,1-1 9 16,0-2-7 0,0-3 4-16,3-1-1 0,1-2-1 15,0-2 4 1,2 0-4-16,-2 0-1 0,2 0-3 16,1-6-1-16,1-1 1 15,0-3 6-15,2 4 0 16,1-1-5-16,1 0 0 0,0 1 0 15,0-1-1 1,0 2 0-16,0 0-1 0,0 0-1 16,7-1 2-1,2 1-1-15,3-2 1 0,1 4 0 16,-1 0 0 0,-1 3 0-16,5 0-1 0,-2 0-1 15,-1 3 4-15,1 7-4 16,-1-1 2-16,-1 4-3 15,0-1 3-15,1 1 0 16,-2 2 0-16,2-4 0 16,-2 0 1-16,-2-1-1 15,2-3 0-15,-3 0-2 16,2 0-9-16,1-4-16 16,-1 0-3-16,2-3-37 0,1 0-34 15,-2 0-158 1</inkml:trace>
  <inkml:trace contextRef="#ctx0" brushRef="#br4" timeOffset="-176084.4">13737 1419 168 0,'0'0'32'16,"0"0"9"-16,0 0 27 0,0 0-11 15,0 0 25 1,0 0-42-16,0-42-7 0,0 38 9 16,0 1-24-16,0 2 4 15,0 1-5-15,-4-2-16 16,-2 2-1-16,0 0 0 15,-1 0 0-15,-1 0 10 16,2 0-6-16,0 9-4 16,-3 2 0-16,5 4-1 15,-1 4 1-15,1 1-4 16,1 1 3-16,3-1 1 16,0-4 0-16,0 0 0 15,0 0 0-15,0-1-1 0,4-2-2 16,4-1 6-1,5 0-1-15,-1-4 2 0,3-2 1 16,0 0-5 0,1-4 0-16,1-2 0 15,0 0 4-15,2 0-3 16,-3 0 5-16,0-5-5 0,1-5-1 16,-4 0 2-16,0-2 3 0,-3 2-1 15,-3-2-4 1,-2-2 3-16,-1 0 1 0,-3-2 15 15,-1-1-11 1,0 2 7-16,0-1-7 0,0-2-5 16,-7 2-1-1,-2 1-2-15,-5 0-1 0,-3 6-5 16,-4 2-10 0,3 1 14-16,-3 3 2 0,4 3 9 15,0 0-9-15,5 0 1 16,1 0-1-16,1 0-19 15,2 2-22-15,-3 8-13 16,0 1-33-16,2 0-142 16</inkml:trace>
  <inkml:trace contextRef="#ctx0" brushRef="#br4" timeOffset="-173094.12">17855 155 86 0,'0'0'125'0,"0"0"-87"0,0 0 58 16,0 0-45-16,0 0-15 15,0 0 13 1,0 0-9-16,0-17 4 0,0 16-20 16,0 0 7-1,0-2-12-15,0 3-8 0,0 0 6 16,0 0-6 0,0 0-11-16,0 0-3 0,0 0-14 15,0 0 10-15,0 0 6 0,0 3 2 16,-3 8-1-1,-4 3 5-15,1 4-4 0,0 2 5 16,-2 1-6 0,-2 1 0-16,1 1 1 0,-2 3-1 15,-3-1 0 1,-1-2-1-16,-3 2-2 0,1-4 3 16,1-5 2-16,2 0-2 15,0-6-3-15,2 1 1 16,-2-5 2-16,1 0 1 15,1-1-1-15,-3 0 1 16,4-2 2-16,0-2-1 16,0-1-1-16,2 0 1 15,-1 0 0-15,2 0-4 16,-1 0 2-16,3-4-2 16,0-2 2-16,1 0-2 15,0 2-4-15,0-4 2 16,2 0 1-16,2 4 2 15,-1-3 2-15,2-2-2 0,0 4-2 16,0-2 3 0,0 0-4-16,0-1 3 0,5 1 1 15,4 0-5 1,3-1 5-16,0 3 3 0,0 0-3 16,3 3-4-16,0-1 4 0,-1 1 1 15,0 2 1 1,1 0-2-16,-3 0-3 0,-1 0 0 15,0 0 2 1,0 3 2-16,2 7-2 0,-1 2 2 16,3-2 1-1,-3 4-1-15,1-3-1 0,1 4 0 16,-2-4 0 0,1 1 1-16,-3-1-1 0,0 1 0 15,0-2 0 1,-3-2-5-16,1 0-8 15,-2 1-4-15,1-4-22 0,-3 1-18 16,3-2-31-16,-3-3-104 16</inkml:trace>
  <inkml:trace contextRef="#ctx0" brushRef="#br4" timeOffset="-172604.44">17999 374 239 0,'0'0'92'0,"0"0"-46"0,0 0 10 15,0 0-36 1,0 0-4-16,0 0 2 15,-3 0-6-15,3 0-12 16,0 0 3-16,10 0-3 16,6 0 11-16,7 0 8 15,2 0 0-15,-1-3-12 16,-2 1-6-16,-2 2 5 16,-4 0-6-16,-1-2 0 15,-6 2 0-15,-3 0-2 0,1 0-19 16,-4 0-9-1,0 0-27-15,0 2-48 0,-3 3-59 16</inkml:trace>
  <inkml:trace contextRef="#ctx0" brushRef="#br4" timeOffset="-172234.59">18028 483 159 0,'0'0'55'16,"0"0"8"-16,0 0 3 0,0 0-38 16,0 0-7-16,0 0-7 15,0 4-5-15,3-3 11 16,9-1 27-16,2 0-20 15,2 0 2-15,1 0-14 16,5 0 2-16,-2 0 2 16,0 0-7-16,1 0-10 15,-2 0 3-15,-1-3-2 16,-1 1-3-16,-4-1 0 16,0 0 0-16,-2 3 0 0,-2-2-2 15,-2 2-17 1,1 0-16-16,-4 0-25 0,-1 0-48 15,-3 0-100 1</inkml:trace>
  <inkml:trace contextRef="#ctx0" brushRef="#br4" timeOffset="-169002.22">18791 210 161 0,'0'0'50'15,"0"0"1"-15,0 0 27 0,0 0-29 16,0 0 1 0,0 0-19-16,0 0-18 0,0-8 12 15,0 5-6 1,0 0 3-16,-2-1-9 0,-1 0 1 16,2-1-3-16,1 1 4 0,0 1-7 15,0 0 5 1,0 0-9-16,0 0-4 0,0-1-3 15,0-1 0 1,6 0 4-16,0 3-2 16,-2 0 1-16,0 2-5 15,1 0 0-15,-1 0-4 0,-1 3 6 16,0 8-6 0,0 6 6-16,-1 2-2 0,-2 2 4 15,0 1 1 1,0 1 2-16,0 0-2 0,-3 2 0 15,-8 0-3-15,-2-2 3 0,-3-3 0 16,-2 0 0 0,-2-4 0-16,1-5 0 15,0 1-1-15,-1-2 1 16,1-5 0-16,1 1 0 16,-3-3 1-16,3-2-1 0,3-1 1 15,0 0-1 1,5 0 0-16,1 0-1 0,2-2 1 15,4-3 3 1,1-2 6-16,2 1-4 0,0-1-5 16,0-1-2-1,0-1-4-15,3 1 2 0,4 0 2 16,2 2 1 0,2 1 1-16,2 2 1 0,2 0-1 15,1 2 3-15,-1 1-6 16,2 0 5-16,-4 0-5 15,2 0 3-15,-3 2-3 0,0 7 1 16,1 4 4 0,1 0-5-16,-1-3 6 0,-1 4 1 15,1-4-4 1,0 2 2-16,-3-1-2 0,2-3-4 16,-3-2-14-16,2 0-3 15,0-1-13-15,1-2-67 16,-1-3-94-16</inkml:trace>
  <inkml:trace contextRef="#ctx0" brushRef="#br4" timeOffset="-168534.16">19008 338 448 0,'0'0'18'0,"0"0"25"0,0 0 4 16,0 0-30 0,0 0 14-16,0 0 3 0,-6-24-27 15,2 24 21 1,-4 0-15-16,-3 8-7 0,0 8-6 16,-2 4 0-16,4 3-11 0,3-2 7 15,1-2 1 1,4-2 2-16,1-1-8 0,0-3-6 15,1-5 0 1,13 0 9-16,1-2 0 0,1-4 6 16,5-2 0-1,1 0 1-15,-2 0-1 0,-1-6 1 16,-5-4 0 0,-3 0 5-16,-5-3 0 0,-4-1 8 15,-2 0 13-15,0-4-15 16,0 0-3-16,-3 2 3 15,-8 2-8-15,-3 4-4 16,-2-2 7-16,0 2 9 16,-3 4-15-16,2 2-1 15,-2 4-36-15,1 0-12 16,-1 0-19-16,-2 7-46 16,0 1-211-16</inkml:trace>
  <inkml:trace contextRef="#ctx0" brushRef="#br4" timeOffset="-167852.48">17834 838 339 0,'0'0'21'0,"0"0"13"16,0 0-6-16,0 0-16 15,0 0-11-15,0 0 1 16,0 31 17-16,0-4 26 0,-3 4-21 15,-4 3-17 1,-2 1 6-16,0 2-5 0,0-1-2 16,1-2-4-1,0-3-1-15,3-4-1 0,2-6 1 16,0-5 2 0,3-5-3-16,0-6 0 0,0 1 0 15,0-3-1-15,0-2-5 16,0-1-22-16,0 0-22 15,0 0-28-15,0-7-54 16</inkml:trace>
  <inkml:trace contextRef="#ctx0" brushRef="#br4" timeOffset="-167154.08">17811 920 266 0,'0'0'46'0,"0"0"0"15,0 0 32-15,0 0-35 0,0 0-19 16,0 0 4 0,16-72-7-16,-13 62 1 0,1-1 0 15,2 4 5-15,3 0-6 0,0-1-16 16,2 1-1-1,3 3 1-15,3-2 4 0,4 4-2 16,1 0-2 0,-1 2-3-16,0 0-2 0,-3 0-2 15,-8 2 0 1,-2 8-2-16,-5 5-2 0,-3 4-1 16,0 0-12-1,-14-1 17-15,-5 1 2 0,1-5 11 16,2-4-8-16,3-1-1 15,2-5-2-15,2-1 1 16,0-2-1-16,2-1-1 16,4 0 1-16,1 0 1 15,2 0 6-15,0 0-7 16,0 0-13-16,0 0 12 16,0 0-18-16,9 0 18 15,4 1 1-15,6 7 3 16,3-2 4-16,-3 3-7 0,0 1 0 15,-4-1 0-15,-4 1 0 16,-4 0 0 0,-6 0-3-16,-1 0-12 0,0 1-21 15,-13 0 4 1,-3-2 31-16,-5-1-3 0,0 0 4 16,1-4-16-16,0-1 15 15,3-3-5-15,-1 0 6 16,2 0 2-16,6 0-1 0,-1-7-2 15,2-2 5 1,5 3-7-16,1 1 6 16,0 2-2-16,1 2 1 15,1 0 0-15,-1-1 2 0,-1 2-4 16,2 0-19 0,1 0-22-16,0 0-55 0,0-3-158 15</inkml:trace>
  <inkml:trace contextRef="#ctx0" brushRef="#br4" timeOffset="-166814.53">18280 966 401 0,'0'0'20'0,"0"0"8"16,0 0 6 0,0 0-21-16,0 0 3 0,0 0 26 15,63 0-7-15,-33 0-6 0,1-1-9 16,0-1-2-1,-5 2-17-15,-4 0-2 0,-7 0 0 16,-7 0-36 0,-7 0-14-16,-1 0-21 0,-3 10-22 15,-18 0-153 1</inkml:trace>
  <inkml:trace contextRef="#ctx0" brushRef="#br4" timeOffset="-166624.31">18327 1066 333 0,'0'0'5'0,"0"0"10"16,0 0 13-16,0 0 0 15,0 0 38-15,0 0-13 16,35 8-27-16,-12-8 1 16,4 0-7-16,1 0-14 15,2 0-6-15,-2 0 0 0,0 0-47 16,-2 0-105-1</inkml:trace>
  <inkml:trace contextRef="#ctx0" brushRef="#br4" timeOffset="-164954.28">19031 861 138 0,'0'0'23'16,"0"0"9"-16,0 0 73 16,0 0-58-16,0 0 23 15,0 0-16-15,4-20-24 0,-2 18 11 16,-2 1-13 0,1 0-3-16,-1 1-3 0,0 0-5 15,0 0-4-15,0 0-9 16,0 0-4-16,0 4-32 15,-10 13 32-15,-6 4 7 16,0 1 8-16,-1 1-12 16,0-2 1-16,-1-1-4 15,0-2 4-15,-1-1-4 16,1-3-1-16,2-2 1 16,1-5 4-16,1-3-4 0,1-3 0 15,-1 0 0 1,1-1 0-16,-2 0-7 0,3 0 5 15,3 0-7 1,3-2 9-16,2-3-1 16,1-3-4-16,0 0 6 0,1 0-2 15,2-2-7-15,0 1 0 16,0 2 8 0,0-2 0-16,0 5-3 0,9-4 3 15,4 2 0-15,3 2 5 0,3 1-5 16,2 1-2-1,1 1 2-15,1 1 4 0,-7 0-4 16,0 0 0 0,-3 0-2-16,-3 6 2 0,-3 6-1 15,-1 0 1 1,0 1 0-16,0 1 0 0,0 1 2 16,-1 0 2-16,1-2-4 15,0 1 0-15,0 1 0 16,4-3 1-16,-1 0-1 15,2-2 0-15,0-2-1 16,3-1 1-16,2-3-2 16,-1-1 4-16,1-1-4 15,1-2 2-15,-1 0 0 16,-2 0 3-16,0-4 1 16,-3-3-2-16,0-1-1 15,-3 0 2-15,-2-2-2 0,-3-2 12 16,-1-2-1-1,-1 0-4-15,-1 0-4 0,0 0-2 16,0-1 4 0,0 1-6-16,-4-1 1 0,-2 1 5 15,-1 0-3 1,1 1-3-16,0 2 2 0,0 1-2 16,-1 2 0-16,0 2-2 0,0 0-6 15,-4 4-13 1,-5-1 21-16,-4 1-2 0,-3 2-11 15,-3 0-13 1,3 0-4-16,3 0-15 0,2 0-36 16,3 0-104-1</inkml:trace>
  <inkml:trace contextRef="#ctx0" brushRef="#br5" timeOffset="-143814.37">14007 18262 173 0,'0'0'25'16,"0"0"48"-16,0 0 0 0,0 0-35 16,0 0 12-1,0 0-16-15,0 0-17 0,-17-17-5 16,17 17 0 0,0-3-5-16,0-1 6 0,0 2 1 15,0-1-2-15,0 0 4 0,0 0 8 16,0 3-4-1,0-1 3-15,0 1-8 0,-2 0-11 16,2 0-4 0,0 5-4-16,0 13 4 15,0 8 13-15,0 1-7 16,0 2 2-16,-3 1-8 0,-1-4 1 16,-1 0-5-16,-1-3 0 0,-3-5-12 15,2-3 5 1,-1-3-8-16,-1-4 16 15,0 0-13-15,5-6 16 16,1-2 4-16,1 0-4 16,1 0 0-16,1 0-9 15,-2-2 8-15,2-8 1 16,0 4 0-16,0 2 1 16,0 1 8-16,0 2-5 15,5 1-1-15,7 0 4 0,4 0 0 16,3 0 1-16,1 0 8 15,2 0-16-15,1-2 8 16,-2-2-7 0,1-3 0-16,-3-2 4 0,-2 0-3 15,-2-2 1 1,-5 2 2-16,-2 0 0 0,-1 0 6 16,-3 2-3-1,-2 1 9-15,-2-4 7 0,0 8 8 16,0 0-6-16,0 0-7 15,0 2 3-15,0 0-13 16,0 0-9-16,0 0-1 16,0 0-13-16,0 0 4 15,0 2 8-15,0 16-2 0,0 10 4 16,0 13 7 0,0 4-3-16,0 2 0 0,0-5-4 15,0-4 0-15,0-5-1 16,0-4-2-16,0-8-10 15,0-5-12-15,0-6-5 16,3-4-4-16,3-6-16 16,2 0-32-16,3-7-8 15,-2-16-183-15</inkml:trace>
  <inkml:trace contextRef="#ctx0" brushRef="#br5" timeOffset="-143304.5">14419 18275 506 0,'0'0'30'16,"0"0"-3"-16,0 0 54 15,0 0-41-15,0 0-29 0,0 0-9 16,0 0 1-1,-51-10-3-15,43 20 0 16,2 10 1-16,1 7-1 16,2 5 0-16,3 1 6 0,0 0-6 15,0-2 8 1,0-2-8-16,12-5 6 0,1-2-6 16,1-4 0-1,4-6-3-15,1-2-4 16,1-10-7-16,3 0 14 0,0 0 3 15,4-10-3-15,0-10 3 16,-4-4 0-16,-3-1-1 16,-5-1 0-16,-6-1 11 15,-6-1-3-15,-3 1 18 16,0-4 2-16,-5 5 0 16,-11 2-17-16,-7 2-2 15,-3 5-9-15,-3 6-2 0,-1 5 0 16,1 3 7-1,0 3 12-15,4 0-19 16,2 0-5-16,6 6 2 0,3 1 1 16,11 3-44-16,3 3-35 15,0 1-34 1,8-2-138-16</inkml:trace>
  <inkml:trace contextRef="#ctx0" brushRef="#br5" timeOffset="-142224.22">17490 17917 173 0,'0'0'96'0,"0"0"0"16,0 0 6-16,0 0-40 0,0 0-31 15,0 0 8 1,-21 0-17-16,21 0-6 0,0 0 12 15,0 0-3 1,0 0-1-16,0 0-9 0,0 0-4 16,0 0 6-1,0 0-11-15,0 0-6 0,0 0-1 16,0 9 1 0,0 11 5-16,0 8 7 0,0 3-5 15,0 5 0-15,0-3-6 16,0-1 2-16,0-5 0 15,0-5 0-15,0-4-3 16,0-2 1-16,0-3-1 16,0-5 2-16,0-1-3 15,0-4 1-15,0-1-3 16,0-2-3-16,0 0 1 16,0 0-7-16,1 0-22 0,1 0-4 15,2 0-4 1,2 0 2-16,2 0-29 0,-1-10-52 15,1 4-129 1</inkml:trace>
  <inkml:trace contextRef="#ctx0" brushRef="#br5" timeOffset="-141664.69">17703 17992 408 0,'0'0'48'0,"0"0"18"16,0 0 43-16,0 0-68 0,0 0-36 16,0 0-3-16,-43-13-2 15,32 13 1-15,1 1 0 16,-2 11 4-16,4 0-4 15,2 4 2-15,2 1-3 16,1 1 0-16,3 1 2 16,0 1-2-16,0-3 0 15,0 2 0-15,4-8 0 16,5-1 0-16,5-2-2 16,-1-2-14-16,2-2 11 15,5-4 5-15,-1 0 4 0,-1 0-2 16,3-6-2-1,-2-3 0-15,-4-3 6 0,-2 1-6 16,-4 0 1 0,-1 1-2-16,-4-2 4 0,-2-2 14 15,-2 0-8 1,0 2 11-16,0-3-6 0,-5 2 7 16,-8-2-8-16,-3 1-5 15,-3 1 0-15,-1 1 16 16,-3 2-23-16,4 2 8 15,1 2 0-15,2 3 11 16,5 2-20-16,2 1-2 0,2 0 0 16,-4 0-5-1,4 1-54-15,-2 8-9 0,-3 1 10 16,5 2-47 0,-4 0-149-16</inkml:trace>
  <inkml:trace contextRef="#ctx0" brushRef="#br5" timeOffset="-139494.13">19446 18011 370 0,'0'0'82'15,"0"0"18"-15,0 0-42 16,0 0-19-16,0 0-14 16,0 0-6-1,-61-6 5-15,58 2-2 0,0 1-6 16,-1-1-3 0,1-3 8-16,2 0-9 0,-1 1 3 15,1-1-11-15,1 2-4 16,0-1-6-16,0 2 2 15,0 0 0-15,0 1 4 0,11-3 6 16,2 2-5 0,2 0 0-16,2 4-1 0,3 0-3 15,2 0 2 1,2 0 1-16,1 0 0 16,-2 0 1-16,1 0-1 0,-3 4-2 15,-5-4-6-15,1 0-2 16,-5 0 7-16,-2 0-4 15,-6 0 6-15,-1 0-1 16,-1 0 2-16,-2 0 3 16,0-6 13-16,0-2-7 15,0-2 11-15,0 1-16 16,-2 1 6-16,-2 3-2 16,1 4 0-16,0 1-4 15,3 0 13-15,-3 0-16 0,-1 0-1 16,1 13-4-1,-2 9 0-15,1 3 4 0,4 3-1 16,0 2-5 0,0 1 4-16,0 2-5 0,0-2 3 15,0-2-9 1,0-8 5-16,0-2-3 0,1-3-7 16,5-3 5-16,-1-4-19 0,-1-1 16 15,3-8-29 1,1 0-18-16,4 0-52 0,3-10-108 15</inkml:trace>
  <inkml:trace contextRef="#ctx0" brushRef="#br5" timeOffset="-139073.5">19872 17945 463 0,'0'0'53'0,"0"0"18"0,0 0 15 0,0 0-43 16,0 0-25 0,0 0-4-16,-61 6-7 15,54 15-6-15,1 5 4 16,3 3-2-16,3-1 0 16,0-3-3-16,0-5 0 0,12-6-4 15,1-2 2 1,5-5-4-16,3-4-5 0,-2-3 9 15,2 0 2 1,0-3 7-16,-3-9-7 0,-2 1 5 16,-4-7-2-16,-2-1 5 15,-5-2 14-15,-5-1 4 16,0-2 6 0,0 2 5-16,-10 0-4 0,-5 2-13 15,-4 4 3-15,-3 5-21 0,2 1 0 16,-3 6-2-1,7 2 7-15,-2 2-7 0,6 0-2 16,0 2-24 0,2 9-52-16,5 2-71 0,1-3-46 15</inkml:trace>
  <inkml:trace contextRef="#ctx0" brushRef="#br5" timeOffset="-138144.57">21713 17942 205 0,'0'0'45'16,"0"0"48"-16,0 0 10 16,0 0-64-16,0 0-21 15,0 0 13-15,0 0-3 16,0 0 6-16,0 0 1 15,0 0 5-15,0 0-10 0,0 0-2 16,0 0-5 0,0 0 12-16,0 0-22 15,0 0-13-15,0 6-14 16,0 5 14-16,0 9 11 0,0 6-3 16,0 4-7-16,0 2 4 15,0 1-4-15,0-2-1 16,2-1 4-16,-1-2-2 15,1-5-2-15,-1-4 2 16,-1-1-2-16,2-5 0 0,-1-4-2 16,1-5-11-1,2-3-13-15,-3-1-14 16,1 0-12-16,1 0 4 16,0 0-8-16,5-7 7 15,-1-7-48-15,2-2-139 0</inkml:trace>
  <inkml:trace contextRef="#ctx0" brushRef="#br5" timeOffset="-137534.5">22076 17981 559 0,'0'0'17'0,"0"0"8"16,0 0 52-1,0 0-46-15,0 0-30 0,0 0-2 16,-76-15-4 0,65 21-3-16,-1 8-4 0,4 4 3 15,0-1 0-15,6 3-2 16,1-6-5-16,1 1 4 15,0-5 10-15,0-3-5 16,1 2 6-16,9-1 0 16,0-2-7-16,2-2 2 15,1-1 6-15,7 0 4 16,0-3 3-16,4 0 4 16,-4 1 3-16,1-1 3 0,-3 3-7 15,-1 3 0 1,0-3-5-16,-4 3 0 0,-1 0-1 15,-1 1-1 1,-2 2-2-16,-3-1-1 16,-3-1-6-16,-2 0 4 15,-1 2 2-15,0-1 5 16,-1 0 4-16,-10 2 0 16,-5 1-7-16,-1-4 2 0,-2-1-3 15,1-1 1-15,-1-4-1 0,-1-1 2 16,4 0 0-1,-2 0-2-15,3 0 1 0,2-6-2 16,2 1-6 0,2-2 6-16,0 0-4 0,5-4-19 15,2 3-18 1,2-3-17-16,0-3-25 0,0-2-66 16,9 0-202-16</inkml:trace>
  <inkml:trace contextRef="#ctx0" brushRef="#br5" timeOffset="-137124.47">22073 17939 287 0,'0'0'94'0,"0"0"5"0,0 0-12 16,0 0-30 0,0 0-17-16,0 0-16 0,-18-4-9 15,18 4-1 1,0 0-10-16,0 0 6 0,0 0 0 16,0 0 4-16,0 0-6 0,0 0-8 15,0-4-1 1,8 2 1-16,12-2 13 0,7-2 16 15,4-2-3 1,2-1-4-16,2-1-6 0,-2 4-11 16,-5-1 2-1,-1 1-7-15,-7 3 0 16,-3 1-23-16,-5 0-5 16,-8 2-22-16,-2 0 12 0,-2 0-8 15,0 0-62-15,0 2-39 16,-13 3-259-16</inkml:trace>
  <inkml:trace contextRef="#ctx0" brushRef="#br5" timeOffset="117305.12">17852 9585 105 0,'0'0'6'0,"0"0"36"16,0 0 27-16,0 0-36 15,0 0 10-15,0 0 23 16,0 0-33-16,0 0 5 16,-6-22-21-16,5 19 0 0,1 1-1 15,0 0 0 1,0 2-1-16,-2 0-9 0,2 0 11 15,0 0-7 1,-1 0-10-16,1 0 0 0,0 0-9 16,-2 0 5-1,-1 1 4-15,0 12 10 0,-1 4-9 16,-1 3-1 0,-1 1 4-16,-1 4 0 0,1 1-4 15,-3 2 1-15,-2 0-1 16,0-1 3-16,-3-2-3 15,1-2 2-15,-1-2 3 16,-2-3-5-16,2-1 0 16,0-1 0-16,-1-5 0 0,-2-1 0 15,4-1 0 1,-3-6 2-16,3 0-2 0,0-3 0 16,0 0 4-16,2 0-4 15,3-3-2-15,0-5 2 16,3-2-8-16,2 0 6 15,0 1-12-15,0-3 6 16,3 1 8-16,0 0 3 16,0 1-3-16,0-2-6 15,0 2 3-15,0 1 2 16,0 0-1-16,0 1 2 16,3-2 9-16,2 6-2 15,-2 0-6-15,3-1 2 0,-1 4-3 16,0 1 0-1,3 0 4-15,-1 0-3 0,5 0 10 16,-2 10-8 0,1 4 6-16,2 3-4 0,-2 1 10 15,-1 2-3 1,0 0-1-16,1 1-8 0,0 0 3 16,2-2-6-16,-3 2 1 0,2-3 1 15,-1-3-2 1,-2 1 2-16,0-4-2 0,1 0 1 15,1-2-1 1,-4-2-14-16,2 1-12 16,-2-3-4-16,-1-1-22 15,1-2-61-15,-3-1-133 0</inkml:trace>
  <inkml:trace contextRef="#ctx0" brushRef="#br5" timeOffset="117765.11">17913 9851 235 0,'0'0'33'0,"0"0"8"0,0 0 51 16,0 0-46-1,0 0-23-15,0 0-11 0,-11 0-2 16,11 0 1 0,0 0-11-16,0 0-1 0,4 0 1 15,15 0 22 1,3 0-5-16,4 0 4 0,1 0-17 16,-2 0-2-16,-1 0-1 15,-5 0-1-15,-4 0-7 16,-7 0-23-16,-2 0-35 15,-6 6-70-15,0 3-25 16</inkml:trace>
  <inkml:trace contextRef="#ctx0" brushRef="#br5" timeOffset="117995.17">17943 9945 404 0,'0'0'20'0,"0"0"5"0,0 0-2 16,0 0-14 0,0 0-3-16,0 0 3 0,45 4 0 15,-29-3-7 1,1-1 6-16,4 1-8 0,1-1 0 16,-1 3-1-16,1-2-26 0,-1-1-75 15,-6 0-185 1</inkml:trace>
  <inkml:trace contextRef="#ctx0" brushRef="#br5" timeOffset="118715.42">18346 9762 4 0,'0'0'159'0,"0"0"-129"16,0 0 88-16,0 0-67 0,0 0-41 15,0 0 15 1,-21-24 6-16,21 17 0 0,-1 1 4 15,1 0-17 1,0-1-10-16,0 3 3 0,0-1-10 16,6 1 7-1,3 2-8-15,1 1 5 0,-1 1-3 16,2 0 2-16,2 0 4 0,-3 7-5 16,2 5 4-1,-3 4-6-15,0 0 1 0,-4 3-1 16,-2 2 7-1,-3 0 1-15,0 0-6 0,0 1 1 16,-8-1-2 0,-4-1-2-16,-3-4 1 0,-1 0-1 15,-5-3 4 1,0-1 0-16,2-6-4 0,-1-2 0 16,4-2-1-16,-2-2 0 15,3 0-1-15,0 0-6 16,3-4 8-16,3-3 0 15,6-3-1-15,3 0-22 16,0 1 18-16,0 2 5 16,0 0 0-16,9 3-4 15,0 0 3-15,3 1 2 16,0 1-2-16,0 2 6 0,3 0 2 16,-3 0-4-1,0 3 0-15,3 6-2 0,-3-1 1 16,2 2-3-1,-2-2 1-15,-1 4 0 0,-1-1 0 16,1 1 1 0,-1-1 1-16,0-2-2 0,0 0 0 15,0-2-8 1,0 2-17-16,-1-3-24 0,1-4-97 16,-3-2-204-16</inkml:trace>
  <inkml:trace contextRef="#ctx0" brushRef="#br5" timeOffset="119175.45">18653 9814 38 0,'0'0'381'0,"0"0"-318"16,0 0-3-1,0 0-37-15,0 0-16 16,0 0-7-16,-16-28 2 15,10 28 0-15,-2 0 17 16,-2 0-8-16,1 10 7 16,-2 2-12-16,0 4 5 15,2 3-6-15,1-1 2 16,2 0 2-16,1 2-8 16,5-4-1-16,0-1 2 0,0-2-1 15,0-2-1 1,8-3-10-16,6-1 9 0,0-4 1 15,5-3 5 1,3 0 0-16,0 0 7 0,1-5-12 16,-1-7 5-1,-1-2 3-15,-6-1 9 0,-3 1-2 16,-5-5 0 0,-5 1 0-16,-2-1-6 0,0 0-6 15,-3 3-3-15,-13 3 0 0,-1 5 5 16,-1 2-5-1,-2 5 0-15,0 1-1 0,-4 0-41 16,-1 6-46 0,3 7-49-16,2 1-241 0</inkml:trace>
  <inkml:trace contextRef="#ctx0" brushRef="#br5" timeOffset="119935.25">17800 10332 292 0,'0'0'70'15,"0"0"-53"1,0 0 60-16,0 0-38 0,0 0-26 15,0 0-1 1,-3-6-3-16,1 6-9 0,-1 0-4 16,-1 6 4-1,-3 11 13-15,-2 8 19 0,-1 4-19 16,0 5-1-16,0 3 7 0,-1 2 3 16,0-1-16-1,1-2-5-15,3-2 0 16,1-4 0-16,-1-6 2 15,4-5-6-15,1-3 4 0,2-5-2 16,-1-1 0 0,1-4-11-16,0-3-25 0,0-3-22 15,0 0-68 1,0-6-119-16</inkml:trace>
  <inkml:trace contextRef="#ctx0" brushRef="#br5" timeOffset="120585.52">17739 10376 385 0,'0'0'6'16,"0"0"26"-16,0 0 17 0,0 0-36 15,13-71 4-15,-7 60 5 16,0-1-1-1,5 2-7-15,2 2 7 0,0 0-12 16,5 2 1 0,-1 2-1-16,0 1 0 0,-1 3-1 15,-2 0-6-15,-3 0-2 16,-3 10-2-16,-7 5-6 16,-1 2 8-16,0 5 1 0,-1-1 8 15,-13 1 1 1,-2-4-10-16,-3-5-1 0,3-3 1 15,1-2 3 1,4-4-1-16,3-3-2 0,5 1 2 16,1-2 6-1,2 0 1-15,0 0-9 0,0 0-5 16,0 0-11 0,0 0 16-16,9 0 4 0,6 0 4 15,2 0-6-15,1 0 4 16,-2 7-6-16,2 5 1 15,-4 3-2-15,-3 2-3 16,-5-2 2-16,-3 1-3 16,-3 2-1-16,0-3 2 15,-1-1 4-15,-11 0 3 16,-3-2-3-16,-3-1 3 16,-1-5 2-16,-2-2-4 0,1 0 4 15,1-3-5 1,3-1 4-16,4 0 0 0,2 0 0 15,2-6-4 1,5-4-4-16,0 1-1 0,1 3 5 16,2 1 0-1,-1 3-10-15,1-2-28 0,0 2-11 16,0 0-19 0,1 0-81-16,5 1-159 0</inkml:trace>
  <inkml:trace contextRef="#ctx0" brushRef="#br5" timeOffset="120945.3">18052 10525 150 0,'0'0'226'15,"0"0"-199"-15,0 0 32 16,0 0-33-16,0 0-23 16,0 0-2-16,3 0 35 15,10-1-4-15,1-2-17 0,1 0 14 16,-2 2-16-1,3-1 4-15,-2 0-17 0,0 1 2 16,-1 1 0 0,-6 0-4-16,-2 0-11 0,-2 0-22 15,-3 1-33 1,0 8-38-16,0 2-97 0</inkml:trace>
  <inkml:trace contextRef="#ctx0" brushRef="#br5" timeOffset="121196.55">18049 10635 232 0,'0'0'11'15,"0"0"34"-15,0 0 32 0,0 0-54 16,0 0-20 0,0 0 35-16,16 2 2 0,1-2-7 15,1 0-13-15,0 0-4 16,4 0-5-16,-3 0 3 15,-1 0-11-15,0 0 4 16,-6 0-7-16,-3 0-10 16,3 0-12-16,-6 0-16 15,2 0-49-15,-1-3-143 16</inkml:trace>
  <inkml:trace contextRef="#ctx0" brushRef="#br5" timeOffset="121925.38">18482 10376 233 0,'0'0'75'15,"0"0"-2"-15,0 0-1 0,0 0-23 16,0 0-2 0,0 0 4-16,4-30-12 0,-4 30-5 15,0 0-21 1,0 0-13-16,0 0-6 0,0 11 1 16,0 8 5-16,-3 9 26 15,-3-3-12-15,0 1-4 16,-1-2-9-16,-4-2 3 15,4-4-4-15,-1-2 0 16,1-2 3-16,1-7-3 16,2-1-2-16,1-3-3 15,1-3 5-15,2 0 5 16,0 0 3-16,0 0-8 16,0 0-3-16,0 0-15 15,0 0 3-15,6-3 14 16,3 0 1-16,3 3-3 15,-2 0 6-15,2 0-3 0,-1 0 0 16,-2 0 2 0,2 0-4-16,0 0 4 0,-2 0-2 15,1-3 2 1,-2-2-2-16,1 3 0 0,-3-2 4 16,3-2-2-16,-3-1 13 0,0-3-2 15,-2 1-4 1,1-1-4-16,-2 3 6 0,-2-1-8 15,-1 4 1 1,0 4 1-16,0 0 1 0,0 0-2 16,0 0-8-1,0 0-2-15,0 0-3 0,0 0 8 16,-1 8 2 0,-7 7 4-16,2 3-5 0,0 2 3 15,2 0-7-15,0-1 4 16,2 1-11-16,1-2-9 15,1-1-6-15,0-3-4 16,0 0-21-16,0-6-11 16,0-1-32-16,0-6-134 15</inkml:trace>
  <inkml:trace contextRef="#ctx0" brushRef="#br5" timeOffset="122415.43">18786 10428 80 0,'0'0'209'16,"0"0"-160"-16,0 0 36 15,0 0-32-15,0 0-33 16,0 0 19-16,-3-19 2 15,3 19-1-15,-1 0-11 0,-1 0-18 16,-3 0-5 0,-2 2-3-16,0 12 5 0,-5 6 11 15,-1 3-15 1,2 3 2-16,2-1-4 0,4 1 2 16,4-6-4-16,1-4-4 15,0-7-6-15,0-2 2 16,9-4-3-16,6-3 8 15,4 0 3-15,3 0 0 16,-2-6 1-16,1-6 3 16,-3-1 4-16,-6-3-7 15,-3 0 6-15,-5 0-5 16,-2 2 6-16,-2 0 6 16,0 1-14-16,-3 1-3 15,-11-3-1-15,-2 2 2 0,-2 2-4 16,0 1 5-1,3 4 1-15,-3 5-6 0,0 1-54 16,-3 0-49 0,-2 6-250-16</inkml:trace>
  <inkml:trace contextRef="#ctx0" brushRef="#br5" timeOffset="132080.41">16875 11280 81 0,'0'0'28'15,"0"0"31"-15,0 0 6 16,0 0-10-16,0 0 2 0,0 0-14 15,0 0-14 1,1-14 1-16,-1 13-24 0,0-2 3 16,0 0 11-1,0 0-10-15,0 0 6 0,0 0-5 16,0 3 18-16,0-1-10 0,0 1 0 16,0 0-6-1,0 0-13-15,-1 0-2 0,-1 0-10 16,-1 0 4-1,0 2 3-15,-5 15 5 0,-3 5 9 16,-1 2-1 0,-1 1-5-16,-1 2-3 0,0 0 4 15,0-2-4 1,1-2 1-16,4 0-1 0,1-4 2 16,2-1-2-16,1-3 0 0,1-3 4 15,3-4-1 1,1-4-3-16,0-1 0 15,0-3-4-15,0 0 2 16,0 0-2-16,0 0 2 16,0 0-11-16,0 0-6 15,0 0-9-15,0 0-18 16,0 0-45-16,0 0-109 16</inkml:trace>
  <inkml:trace contextRef="#ctx0" brushRef="#br5" timeOffset="132708.87">16969 11347 134 0,'0'0'53'16,"0"0"9"-16,0 0 31 15,0 0-56-15,0 0 6 0,0 0 2 16,1-12-20-16,-1 12-2 16,0 0-10-16,0 0-13 15,0 0-12-15,0 0 12 16,-4 9 19-16,-5 3 5 15,-1 3-4-15,2 0-18 16,0 2 9-16,2 0-8 16,2 2 1-16,3-1-4 15,1-2 4-15,0 1-3 16,0-1-1-16,0-4 0 16,5-4-5-16,1-1 2 0,2-3-5 15,0 0 8 1,2-2 4-16,-1-2-2 0,0 0-2 15,0 0 2 1,3 0-1-16,-3-10 6 0,0-3-5 16,-2-1-2-1,-1-2 4-15,-3 1-3 0,2-2 6 16,-5-1 2 0,0-1-6-16,0 1-2 0,0 1 0 15,0 3 2-15,0 4 1 0,-2-1 6 16,-2 6-1-1,-3 0-7-15,-1 1 3 0,2 1-5 16,0 3-6 0,-2-2 5-16,1 2-19 0,-5 0-16 15,0 0-6 1,0 9-46-16,0 1-70 0,1-2-139 16</inkml:trace>
  <inkml:trace contextRef="#ctx0" brushRef="#br5" timeOffset="134356.18">17924 11098 78 0,'0'0'11'0,"0"0"6"16,0 0 40 0,0 0-28-16,0 0 24 0,0 0 10 15,0-22-18-15,0 22-6 16,0 0 1-16,0 0-13 15,0 0-3-15,0 0-4 16,0 0-5-16,0 0-9 16,0 0-6-16,0 0-12 15,0 6 12-15,-3 12 15 16,-5 4 14-16,-2 0-11 16,1 6-12-16,-2-3-5 0,-2 1 7 15,0-2-7 1,-4-2 1-16,1-2 1 0,-1-3-4 15,2-2 2 1,-2-5-2-16,3-2-3 0,2-4-11 16,2-4 1-1,2 0 12-15,0 0-3 0,1-12-9 16,3-1 12-16,1-1-11 0,0 2 9 16,0-2 4-1,1 6 1-15,2 2-1 0,0-2 6 16,0 2 4-1,0 1-9-15,0-1-1 0,8-2 0 16,1 0-4 0,1 4 3-16,1 0 1 0,-4 3 7 15,3 1 7 1,-2 0-9-16,-2 0-2 0,0 5-3 16,0 7 2-1,1 0 3-15,1-2 0 0,-1 2 2 16,4 1-7-16,1-2 5 15,-2 3-3-15,2-2 4 16,-1 2-6-16,-1 0-1 16,0-2 0-16,-2 1 0 15,-1 1-2-15,1-2-6 16,-1 0 4-16,-2 0-12 16,-2 0-10-16,1-1-11 15,5-5-97-15,3-2-73 0</inkml:trace>
  <inkml:trace contextRef="#ctx0" brushRef="#br5" timeOffset="134725.47">18142 11272 262 0,'0'0'46'0,"0"0"-2"15,0 0 8-15,0 0-21 16,0 0-13-16,0 0-18 15,-2 0 0-15,5 4 43 16,6-2-10-16,3 2-14 16,-2-2-13-16,4 0-2 15,-2 1-4-15,-2-2 3 16,2 2-3-16,-1 1-10 16,-4 2-39-16,-1 0-40 0,-6 0-99 15</inkml:trace>
  <inkml:trace contextRef="#ctx0" brushRef="#br5" timeOffset="134945.6">18158 11378 293 0,'0'0'82'0,"0"0"-72"0,0 0 44 15,0 0-20-15,0 0-13 0,0 0-10 16,46 0 3-1,-30 0-4-15,-2 0-4 0,1 0-1 16,0 0-4 0,1 0 5-16,-1 0-6 15,3 0-27-15,-1 0-59 16,-1 0-129-16</inkml:trace>
  <inkml:trace contextRef="#ctx0" brushRef="#br5" timeOffset="135765.07">18628 11186 91 0,'0'0'119'0,"0"0"-92"16,0 0 51-16,0 0-59 15,0 0-16-15,0 0-1 16,0 0 21-16,0-20-8 0,0 16 5 15,0-1-9 1,0 1-3-16,-2-2 0 0,2 2 0 16,0 0 0-1,0-1 5-15,0 3-13 0,0-2 0 16,9 1-3-16,2 1 3 16,2 2 4-16,-1 0-3 15,-2 0 3-15,-2 0-4 16,0 2 0-16,-4 10 0 15,-1-2 0-15,-3 7 2 16,0 1 7-16,0 0-3 16,0 0 10-16,0 3-15 15,-4-4 5-15,-5-1-6 16,-1 1 2-16,-3-3-7 16,1-2 7-16,-1-2-4 0,-2-1 4 15,-4-4-6 1,3 0 13-16,-1-4-9 15,5-1 2-15,2 0-2 16,4 0 3-16,1 0-3 0,0-6-1 16,1-1 0-1,2-1-3-15,2 2-3 0,0-3 6 16,0 3 2 0,0-1-1-16,2 1 0 0,5 0 0 15,1 0 0-15,4 3 12 0,0-2-8 16,0 3 4-1,3 0-8-15,-3 2 0 0,1 0-1 16,-1 0 1 0,1 3 1-16,-1 10 7 0,-1-1-3 15,2 2-2 1,-4 2 0-16,2-3-3 0,-1-1 4 16,-1 1-4-16,0-3-1 15,0 1-8-15,-2-2-9 16,1-4-29-16,-1-1-45 15,0-4-172-15</inkml:trace>
  <inkml:trace contextRef="#ctx0" brushRef="#br5" timeOffset="136185.46">18962 11209 353 0,'0'0'9'0,"0"0"1"0,0 0 33 15,0 0-36 1,0 0 5-16,0 0 0 0,-66 20 4 16,53-2 5-16,1 5-10 0,0 0-2 15,5-4-3 1,2 0-2-16,5-5-3 0,0-3-1 15,0-1-6 1,2-3-7-16,11-4 10 0,5-3 3 16,4 0 7-1,0 0-7-15,0-4 3 0,-3-7-3 16,-4-1 6 0,-3 0 1-16,-5-4 13 0,-4 1-2 15,-3-2-3-15,0 0 11 16,0 0-14-16,-10 2-12 15,-3 4 0-15,-2 4 1 16,-2 3 2-16,2 3-3 16,-3 1-4-16,2 0-66 15,-3 0-87-15</inkml:trace>
  <inkml:trace contextRef="#ctx0" brushRef="#br5" timeOffset="136875.11">17800 11851 198 0,'0'0'37'0,"0"0"16"0,0 0 35 16,0 0-61-16,0 0-2 0,0 0 0 15,-3-4 2 1,0 4-11-16,1 12-12 0,-2 12 56 15,-2 7-32 1,2 5-8-16,-2 3-13 16,1-3 1-16,2-2-6 15,-2-3 1-15,4-5-3 0,-1-1 0 16,2-7 0-16,0-2 1 0,0-7-1 16,0-2-15-1,0-4-37-15,0-3-22 16,0 0-65-16,5-4-141 15</inkml:trace>
  <inkml:trace contextRef="#ctx0" brushRef="#br5" timeOffset="137595.22">17791 11872 218 0,'0'0'21'0,"0"0"40"16,0 0 21-1,0 0-36-15,0 0-31 0,0 0 21 16,0 0-3-16,28-77-14 0,-19 69-12 16,5-3-1-1,5 2-2-15,3 2 3 0,1-2 5 16,-2 2-2-1,-2 6-1-15,-4 0-1 0,-2 1-1 16,-4 0-5 0,-6 1-2-16,-3 10-15 0,0 5 12 15,-4 1 3 1,-14 1 16-16,0-1-9 0,-1-2 0 16,2-6-6-16,2-2-1 15,5-2 0-15,4-1 5 16,0-2-4-16,5-2 4 15,1 0 10-15,0 0-1 16,0 0-13-16,0 0-1 16,0 0 1-16,0 0-1 15,0 0-2-15,0 0 1 16,1 0 1-16,11 2 8 16,0 1-5-16,7 2 4 15,-1 2-6-15,2 1 2 0,-1 0-1 16,-4 1-1-1,-3-1 0-15,-2 3 3 0,-7 1-8 16,-3 1-10 0,0 3 14-16,-7 1 2 0,-11-2-2 15,-4 1 15-15,-1-5-13 16,-1 1 0-16,0-5 0 16,1-4 1-16,3-1-1 0,2-2-2 15,6 0 2 1,2-5-2-16,5-6-9 0,4-3-5 15,1 4 14 1,0 4 3-16,0 1-2 0,0 3 3 16,0 2-2-1,0 0-2-15,0 0 0 0,0 0-19 16,0 0-43 0,0 0-7-16,1 4-13 0,11 0-160 15</inkml:trace>
  <inkml:trace contextRef="#ctx0" brushRef="#br5" timeOffset="137927.19">18139 11987 283 0,'0'0'79'0,"0"0"-64"16,0 0 31-1,0 0-40-15,0 0-1 0,0 0 20 16,29 2-4-16,-16-2 5 0,1 0-16 16,1 0-2-1,0 0-6-15,-3 0-1 0,0 0 3 16,-5 2-4-1,-1 3 0-15,-3 2-18 0,-3 2-42 16,0 4-23 0,0 1 24-16,-10-1-67 0,-3 0 3 15</inkml:trace>
  <inkml:trace contextRef="#ctx0" brushRef="#br5" timeOffset="138145.29">18195 12100 41 0,'0'0'53'0,"0"0"-2"0,0 0 15 16,0 0-6-16,0 0-10 15,0 0-13-15,-6 4-17 16,6-4 3-16,2 0 26 16,10 0-1-16,1 0-19 15,4 0-4-15,3 0-22 16,0 0 11-16,1 0-9 16,-1 0-3-16,-1 0-2 15,1-1 4-15,1 0-4 0,-1-1 0 16,-1 2-14-1,-2 0-51-15,-1-2-123 0</inkml:trace>
  <inkml:trace contextRef="#ctx0" brushRef="#br5" timeOffset="138485.41">18674 11815 372 0,'0'0'18'0,"0"0"-17"16,0 0 67 0,0 0-68-16,0 0-3 0,0 0 3 15,0 22 26-15,0-1-6 16,-1 4-3-16,-2 0-11 15,0 2 17-15,-2 0-10 16,2-2-4-16,2-3-5 16,-1-3-2-16,2-2-2 15,0-6 1-15,0-1-2 16,0-4 0-16,0-3-25 16,0-2-27-16,0-1-45 0,5 0-23 15,-2-1-156 1</inkml:trace>
  <inkml:trace contextRef="#ctx0" brushRef="#br5" timeOffset="138946.14">18805 11843 416 0,'0'0'13'0,"0"0"19"15,0 0 6-15,0 0-26 0,0 0 9 16,0 0 7 0,0-11-20-16,0 11 6 0,0 0-11 15,-7 9 9 1,0 9 7-16,-1 1-6 16,2 6-10-16,1-3 2 0,1 2 1 15,3-3-4-15,1-2 1 16,0-4-2-16,0-3-1 15,0-3-8-15,10-1 1 16,1-4 7-16,1-4 1 16,4 0-1-16,-1 0 8 15,3 0-7-15,-2-12 4 16,-4-1-3-16,2-5 9 0,-3 0-7 16,-2 0 2-1,-1-3 4-15,-5 3-10 0,-3 0 13 16,0 1-9-1,-3 3-4-15,-11 2 2 0,0 0 4 16,-3 3-4 0,-1 3-2-16,3 1-2 0,-6 4 2 15,1 1-15 1,-3 0-67-16,-4 1-207 0</inkml:trace>
  <inkml:trace contextRef="#ctx0" brushRef="#br5" timeOffset="158665.11">19741 6206 325 0,'0'0'14'15,"0"0"10"-15,0 0 16 0,0 0-34 16,0 0-1-16,0 0-5 15,0 0-7 1,0 0 7-16,0 0 72 0,-8 55-49 16,-6-25-7-1,-3 1 2-15,-4 3-2 0,-1 1 5 16,-2-2 8-16,-1-3-18 0,-1-3 1 16,-1-5-6-1,2-6-6-15,0-1 4 16,5-7-1-16,4-3 2 15,2-2 3-15,3-3-2 0,3 0 3 16,-1-3-9 0,4-9-1-16,1-2 1 0,0-1 2 15,2 1 3 1,1 1-2-16,1 3 1 0,0 1 1 16,0 2-5-16,0 0-3 15,0 1 2-15,0 2-4 16,4 0 5-16,2 2 0 15,2 2 5-15,1 0-5 16,4 0 2-16,2 10-2 16,3 4 4-16,-2 4-2 15,1-1 0-15,-1 0-2 16,2 0 5-16,-3-1-5 0,3-2 0 16,-5-3 0-1,1-1 0-15,-2-2 0 0,-1-1-3 16,1-1-15-1,1 0-14-15,1-2-21 0,0 0-21 16,1-4-56 0,-5 2-212-16</inkml:trace>
  <inkml:trace contextRef="#ctx0" brushRef="#br5" timeOffset="159065.93">19830 6440 337 0,'0'0'40'0,"0"0"2"16,0 0 4-16,0 0-42 16,0 0 25-16,0 0 18 0,42-4-25 15,-21 2 1 1,1-3-6-16,1 2-3 0,-2 0-6 15,-2 0-7 1,-4 3-1-16,-6 0-2 0,-2 0-32 16,-5 2-34-1,-2 10-61-15,-6 2-127 0</inkml:trace>
  <inkml:trace contextRef="#ctx0" brushRef="#br5" timeOffset="159295.43">19854 6561 452 0,'0'0'3'0,"0"0"5"0,0 0-8 15,0 0 15 1,0 0 23-16,0 0-13 0,73 0-12 16,-49-2 10-16,1-4-6 15,1 1-16-15,1 1 1 16,-2 1 8-16,-2 0-10 15,-4 0-4-15,-6 2-17 16,-2-1-33-16,-2-1-31 16,-5-3-127-16</inkml:trace>
  <inkml:trace contextRef="#ctx0" brushRef="#br5" timeOffset="159775.34">20268 6238 230 0,'0'0'64'16,"0"0"-8"-16,0 0 26 0,0 0-25 16,0 0-14-1,0 0-2-15,0-36-5 0,0 31-10 16,0 2-2-16,0 1 11 16,0 2-14-16,0 0 0 15,0 0-20-15,0 0-1 16,0 0-7-16,0 0 3 15,-3 6 4-15,0 10 6 16,-2 5 0-16,2 3-5 16,0 2 4-16,-3 0 0 15,3 1-5-15,2-1 1 16,-2-2 3-16,3-3-4 16,0-2 0-16,0-5 0 0,0 0-1 15,0-4 1 1,0-3-30-16,0 1-4 15,0-3-34-15,1 0-25 16,2-4-102-16</inkml:trace>
  <inkml:trace contextRef="#ctx0" brushRef="#br5" timeOffset="160338.26">20430 6261 268 0,'0'0'9'0,"0"0"78"0,0 0-60 15,0 0 9 1,0 0 22-16,0 0-5 15,0-23-18-15,-1 21-2 16,-1 2-25-16,1 0 1 16,-2 0-4-16,-3 0 2 15,-2 9 9-15,-2 7-4 16,2 5-4-16,1 1 2 0,2 2-7 16,2-2-1-1,2-1 0-15,1-1-2 0,0-2 0 16,0-1 0-1,0-7-7-15,4 0 5 0,7-4 2 16,1-5 0-16,1-1-2 16,1 0-3-16,1 0 5 15,0-3 6 1,-2-7-2-16,-1-1 2 0,-4-2 5 16,-1-3 0-16,-3 0-2 0,-1-1-5 15,-1-3-4 1,-2 1 0-16,0-2 1 15,0 3 1-15,0 2 1 16,0 4-3-16,-6 5 0 0,-4 3 0 16,-1 1-3-1,-1 3-24-15,-3 0 10 0,0 0-36 16,-1 3-64-16,1 6-93 16</inkml:trace>
  <inkml:trace contextRef="#ctx0" brushRef="#br5" timeOffset="161035.46">19711 6909 289 0,'0'0'26'16,"0"0"-5"-16,0 0-4 15,0 0-17-15,0 0 77 16,0 0-25 0,0 72-31-16,-3-46-11 0,0 2 4 15,2 4 11 1,-3 0 11-16,1 0-36 0,-1-2 9 16,0-3-5-16,2-6 3 0,-1-4-7 15,3-5 5 1,0-4-5-16,0-2-3 0,0-5-32 15,0-1-20 1,0 0-63-16,3-4-130 0</inkml:trace>
  <inkml:trace contextRef="#ctx0" brushRef="#br5" timeOffset="161655.16">19725 6945 296 0,'0'0'38'0,"0"0"32"16,0 0-7-16,0 0-6 15,0 0-12-15,0 0-14 16,0-69-4-16,0 56-13 16,2 3 5-16,3-4-12 0,4 3-4 15,2 1 1 1,5-1 0-16,0 4 2 15,5 1 2-15,-2 2 3 16,-3 4-7-16,-3 0-4 0,-3 2-1 16,-1 9 1-1,-4 4 0-15,-5-1-3 0,0 2 2 16,0-1-4-16,-9-2 5 0,-5-1 11 16,-2-6-11-1,4-2 2-15,-1 0-3 0,5-4 2 16,2 0 5-1,2 0-5-15,2 0-1 0,2 0-6 16,0 0 2 0,0 0 0-16,0 0-15 0,0 0 17 15,11 0 2 1,1 0 4-16,2 0-2 0,0 0 0 16,-1 0 0-16,-4 0-2 15,-3 2-3-15,-3 10 1 16,-3 0-7-16,0-1-2 15,0 3 4-15,-4 0 7 16,-8-2 10-16,-4 0-10 16,0-4-1-16,-1 0 1 15,0-2-7-15,-1-2 5 16,3-1 2-16,2-3 0 16,5 0 3-16,4 0-3 15,1 0 0-15,1 0-10 0,2 0 8 16,0 0-1-1,0-4-52-15,0 1-32 0,0-1-69 16,5-2-162 0</inkml:trace>
  <inkml:trace contextRef="#ctx0" brushRef="#br5" timeOffset="162005.31">20035 6939 424 0,'0'0'6'16,"0"0"25"-16,0 0-31 15,0 0 5-15,0 0-3 16,0 0 24-16,28-4 20 16,-11 3-23-16,0-2-11 15,0 0 2-15,-1 3-2 16,-1 0 3-16,-4 0-13 16,-1 0-2-16,-4 0 0 0,-4 0-31 15,-2 6-37 1,0 5-60-16,-6 3-114 0</inkml:trace>
  <inkml:trace contextRef="#ctx0" brushRef="#br5" timeOffset="162205.14">20051 7050 370 0,'0'0'8'15,"0"0"17"-15,0 0-6 0,0 0-4 16,0 0 30-1,0 0-8-15,39 1-15 0,-18-3 4 16,0-3-8 0,-2-1 0-16,2 3-14 0,1 2 3 15,-3 1-7 1,-2 0-21-16,0 0-38 0,-4 0-97 16</inkml:trace>
  <inkml:trace contextRef="#ctx0" brushRef="#br5" timeOffset="163095.41">20600 6807 401 0,'0'0'54'16,"0"0"-34"-16,0 0 65 16,0 0-68-16,0 0 14 0,0 0-1 15,0-4-11 1,-1 4-19-16,-2 0 0 16,-3 10 0-16,-3 9 21 0,0 2 0 0,-3-1-16 15,-3 3-5 1,-2-1 6-16,-2-1-5 0,0 1 0 15,2-4-1 1,0-4-2-16,5-3 2 0,1-4 5 16,4-4-5-1,4 0 3-15,-2-3 0 0,1 0-2 16,-2 0-2-16,-3-4-10 16,1-6-3-16,2-1 13 15,0 1-7-15,3-1 6 16,2 1-2-1,1 4 4-15,0 0-2 0,0 1 4 16,0-1-4-16,0 0-3 16,3 2 5-16,3 1 4 15,3 0 2-15,0 0 12 16,3 2-1-16,-2 1-15 16,5 0-1-16,-3 0 3 0,3 0 1 15,-2 0 3 1,0 0-3-16,-2 4-4 15,0 5 2-15,-2 1 2 16,-1 2-4-16,0 2 0 0,-3 1 1 16,1-1-1-1,-3 0 3-15,4 0-2 0,-1-4-1 16,-2-4-1-16,2 1 0 0,2-4-4 16,2 0-1-1,2-3 5 1,4 0-4-16,0 0 4 0,1-8 2 15,-1-2-1-15,-5-1 5 0,-2 1-5 16,-3-1 0 0,0 0 4-16,-1 0-4 0,-1-1-1 15,-3 2 2 1,1 0 4-16,-1 0-6 16,1 0 0-16,0 0 1 0,-1 1 1 0,-1 1 3 15,0-2-1 1,0 0-4-16,0 0 7 15,0 1-3-15,-8-1-6 16,-5 2 2-16,0-2 0 0,-3 4-9 16,-3 2-3-1,0 4 7-15,-5 0-4 16,1 0 9-16,0 4-54 16,1 5-45-16,1 1-159 15</inkml:trace>
  <inkml:trace contextRef="#ctx0" brushRef="#br5" timeOffset="167346.43">21239 8349 355 0,'0'0'20'0,"0"0"-16"0,0 0 72 31,0 0-44-31,0 0-18 0,0 0 16 0,0 0 1 16,0-16-13 0,0 15 17-16,0 1-5 15,0 0-27-15,0 0-3 16,-3 3 0-16,-7 13 2 16,-3 9 10-16,-3 2-7 0,1 0 12 15,-3 2-15 1,0 0-1-16,-3 1 1 0,-1-4-2 15,-2-2-2 1,2-4 2-16,-1-7 0 0,3-2-1 16,2-4-1-1,-2-4 0-15,4-3 1 0,-1 0 0 16,2 0 0 0,2-10-8-16,4-3 1 0,3-1 5 15,3 0 0-15,3-1 2 0,0 0 1 16,0 0-4-1,0 3 4-15,0 2 7 16,3 0-7-16,3 4 0 16,3 0 0-16,4 2 4 0,-1 1 0 15,2 3-4 1,1 0 5-16,1 0-3 0,4 10 2 16,0 4-3-16,0 1 0 15,-1 2 6-15,-1 2-7 16,-4-1 0-16,-2 3 1 15,2 0 0-15,-1 1 0 16,-2-1-1-16,-3-3-1 16,-1-1 1-16,1-4 0 15,0 1-13-15,0-4-3 16,0-3-14-16,1-1-24 16,-1-2-12-16,0-3-137 15</inkml:trace>
  <inkml:trace contextRef="#ctx0" brushRef="#br5" timeOffset="167735.15">21343 8512 439 0,'0'0'48'0,"0"0"-19"0,0 0 64 16,0 0-87-16,0 0-6 15,0 0-4-15,-6-6 3 16,17 4 1-16,10-1 15 16,1 1 5-16,2 0-5 15,0 2-13-15,-3 0-2 16,-5 0 0-16,-4 0-3 16,-6 0-19-16,-6 6-30 0,0 5-19 15,-3 1-142 1</inkml:trace>
  <inkml:trace contextRef="#ctx0" brushRef="#br5" timeOffset="167965.31">21318 8618 368 0,'0'0'106'15,"0"0"-106"-15,0 0 25 16,0 0-17-16,0 0 4 15,93-11 14-15,-73 8-2 0,-2 2 3 16,-1 1-6 0,-4-2-18-16,-3 2-3 0,-1 0-3 15,1 0-20 1,1 0-31-16,0 0-38 0,-4 0-109 16</inkml:trace>
  <inkml:trace contextRef="#ctx0" brushRef="#br5" timeOffset="168295.27">21674 8345 112 0,'0'0'119'16,"0"0"-95"-16,0 0 49 0,0 0-36 15,0 0 0 1,0 0 0-16,5-2-6 0,-2 12 1 16,-2 9 5-16,-1 2-8 0,0 2-5 15,0-1-21 1,0 1 5-16,0-1-5 0,0-2-3 15,0-3 0 1,0-3-18-16,0-4-32 0,0-4-81 16,0-6-187-1</inkml:trace>
  <inkml:trace contextRef="#ctx0" brushRef="#br5" timeOffset="168715.51">21883 8316 369 0,'0'0'13'0,"0"0"57"0,0 0-70 0,0 0 4 16,0 0 6-1,0 0 32-15,-40 43-29 0,34-21 0 16,0-2 6-16,3 1 7 15,2-2-20 1,1-3-3-16,0-1-3 0,0-4 0 16,6-3 2-1,7-2-2-15,6-6 2 0,4 0-2 16,2 0 7-16,-2-10-7 0,-6-2 4 16,-3-1 2-1,-4-2 15-15,-5 0-3 16,-4-1-4-16,-1 1-1 15,0 2-6-15,-10 1-7 0,-4 1-7 16,-3 2 3 0,-1 2 2-16,-3 3 2 0,3 4-9 15,-3 0-28 1,2 0-26-16,1 4-67 0,-2 6-297 16</inkml:trace>
  <inkml:trace contextRef="#ctx0" brushRef="#br5" timeOffset="169295.26">21158 8864 338 0,'0'0'83'16,"0"0"-36"-16,0 0 11 16,0 0-56-16,0 0-2 15,0 0 0-15,0 11 33 16,-3 8 9-16,-1 4-32 16,-2 1 0-16,-3 4 2 0,1 2-2 15,1-3-2 1,1 0-8-16,3-2-2 0,0-7 1 15,2-6-4 1,1-2-12-16,0-6-23 0,0-1-28 16,0-3-138-1</inkml:trace>
  <inkml:trace contextRef="#ctx0" brushRef="#br5" timeOffset="169905.39">21154 8891 35 0,'0'0'308'16,"0"0"-268"-16,0 0 22 0,0 0-4 16,0 0-41-16,0-78 16 15,3 66-9-15,3 4 8 16,1-3-20-16,5 3-5 15,0 0 2-15,6 0-8 16,-1 4 7-16,-1 3-1 16,-1 1 3-16,0 0-3 15,-3 0-7 1,-1 9 0-16,-6 4-1 0,-4 3 1 16,-1 0-6-16,0-1 5 15,-13-2-10-15,-2-4 11 0,-1 0-1 16,1-4-7-16,0-1 4 15,6-4 3-15,3 0 1 16,3 0 6 0,3 0-5-16,0 0-1 0,0 0-1 15,0 0-10 1,0 0-10-16,1 0 21 0,10 0 6 16,2 0-5-16,1 0 1 0,-1 0-1 15,-1 4 0 1,-3 5 0-16,-1 1-1 0,-7 2-1 15,-1 1 0 1,0-2-10-16,-1 1 11 0,-13-1-13 16,-4-1 9-1,-3-1 0-15,-1-3-2 0,1-1-11 16,3-3 17-16,2-2 0 16,4 0-1-16,0 0 1 15,6 0-5-15,3-7 4 16,3 0-7-16,0 1-14 15,0 0 1-15,0 2-15 16,0 1-40-16,8-2-135 16</inkml:trace>
  <inkml:trace contextRef="#ctx0" brushRef="#br5" timeOffset="170177.05">21478 8874 421 0,'0'0'0'0,"0"0"-1"0,0 0 1 15,0 0 8-15,0 0 1 0,0 0 8 16,79 0 4-1,-64 0-9-15,-1 0-12 0,-6 0 0 16,-3 0-5 0,-5 6-95-16,0 2-96 0</inkml:trace>
  <inkml:trace contextRef="#ctx0" brushRef="#br5" timeOffset="170399.14">21478 8874 244 0,'-47'75'63'0,"47"-75"-27"0,0 0 2 16,6 0 3-16,10 0 30 15,3 0-44-15,0 0-1 16,5-3 2-16,0 1 2 0,1 1-14 16,0 1 2-1,-2 0-15-15,-4 0-3 16,-2 0-3-16,-4 0-33 15,-3 0-45-15,-4 0-65 0</inkml:trace>
  <inkml:trace contextRef="#ctx0" brushRef="#br5" timeOffset="171135.52">22024 8754 522 0,'0'0'17'0,"0"0"6"16,0 0-23-16,0 0 0 0,0 0-1 15,0 0 3-15,-24 47 7 16,12-30-1-16,-4 2-5 15,-1-5 2-15,-2 3 4 16,2-5-6-16,1-1-3 16,2-2 1-16,1-4 0 15,1 0-2-15,0-5-1 16,2 0 2-16,2 0 8 16,1 0-8-16,-2-3 1 0,3-4-5 15,0-3 4-15,3 1-1 16,3 2-1-16,0 1 1 15,0-2-7 1,0 4 8-16,4-1 0 0,4 3 5 16,2 0 0-1,-1 2 3-15,3 0-2 0,4 0 7 16,-2 0 6-16,2 0-18 0,-2 7 8 16,-1 2-4-1,-1 2-2-15,-1-3 0 16,-3 3-6-16,0 0 3 15,-2 0 0-15,2 0 0 0,-1 0 6 16,-3-4-5 0,4 2-1-16,-1-3 0 0,3-2-1 15,3-3 1 1,0-1-1-16,5 0 1 0,0 0 0 16,-2 0 3-16,1-1-2 15,-5-6 4-15,-2 0-3 16,0-1 5-16,-4-1 1 15,-1-1 2-15,-2 1-5 16,-3 0 10-16,0-1 5 16,0 0-19-16,0 0 6 15,0-2-4-15,-6 0-4 16,-3 0 2-16,0 2-1 0,-1 1 0 16,-1 2-1-1,-2 2-4-15,-1 5-15 0,-5 0 17 16,-2 0-30-1,-3 0-45-15,2 0-140 0</inkml:trace>
  <inkml:trace contextRef="#ctx0" brushRef="#br5" timeOffset="174135.51">21034 11706 173 0,'0'0'53'15,"0"0"-6"-15,0 0 5 0,0 0-49 16,0 0-3 0,0 0-9-16,-6 0 9 0,2 0 17 15,1 0 9-15,-1 0 32 0,2 0 0 16,1 0-22-1,-1 0-9-15,2 0-6 0,-1 0-15 16,1 0 12 0,0 0-9-16,0 0 0 0,0 0-4 15,-2 0-5 1,-2 0 1-16,-1 12-1 0,-3 3 12 16,-2 5 2-16,1 2-12 15,-3 4-1 1,-1 6 1-16,-2 1 0 0,2-1-2 15,1-1 5-15,1-1-5 16,1-3 0-16,2-5 1 16,2-4-1-16,2-5-1 15,2-3-3-15,1-4 3 16,1-3-6-16,0 0-13 0,0-2 6 16,0-1-7-1,0 0-14-15,0 0-15 0,0 0-22 16,0 0-16-1,4-6-129-15</inkml:trace>
  <inkml:trace contextRef="#ctx0" brushRef="#br5" timeOffset="174735.33">21118 11823 150 0,'0'0'50'0,"0"0"-15"15,0 0 50-15,0 0-50 16,0 0-15-16,0 0 0 15,0 0 19-15,4-18-26 16,-4 18-13-16,-1 0 1 16,-11 11 19-16,0 4-16 15,0-2 6-15,0 3-10 16,5 0 0-16,2-1 3 16,4-3 0-16,-1 1-3 15,2-3 0-15,0-1-2 16,0-3 2-16,9 0-7 0,6-2 4 15,0 0 3 1,0-1 19-16,-3-1-7 0,-1 2-6 16,-1 1 6-1,-3 2 2-15,-1 1-7 0,0 1-7 16,-3 1 3-16,-1-1-3 16,-2-2 0-16,0 2-5 15,0-2 1-15,0 2 2 0,-8-2-5 16,-4 0 14-1,-4-1 1-15,-2-1-8 0,0-2-6 16,3 0 5 0,0-3-22-16,2 0 20 0,1 0-1 15,3 0-3 1,3-6 3-16,1-2 0 0,4-1-8 16,1 1-8-16,0-1-29 15,0 0-59-15,0-1-69 16</inkml:trace>
  <inkml:trace contextRef="#ctx0" brushRef="#br5" timeOffset="175095.84">21122 11807 166 0,'0'0'138'0,"0"0"-112"0,0 0 40 15,0 0-64-15,0 0-2 16,0 0 2-16,17-10 7 0,-7 5 22 15,2 3-11 1,3-3 16-16,2 1-4 0,2-1-13 16,-2 1-4-1,0 0-5-15,-2 3-6 0,-1-1-4 16,-4 2-6-16,-1 0-37 16,-2 0-67-16,-1 0-143 15</inkml:trace>
  <inkml:trace contextRef="#ctx0" brushRef="#br5" timeOffset="180515.65">21977 9924 260 0,'0'0'25'0,"0"0"43"15,0 0 0-15,0 0-53 0,0 0-5 16,0 0 13 0,0 0-5-16,0-6 6 0,0 6-7 15,0 0 4-15,-1 2-16 16,-11 15 1-16,-3 8 31 15,-7 5-19-15,-4 2 2 16,0 1-11-16,-1-3-9 16,1-1 0-16,2-7 0 15,2-2-7-15,1-4 7 16,5-3 9-16,-2-5-6 16,4-2-3-16,1-4 0 0,2-2 0 15,1 0 0 1,-3 0-3-16,2-10-4 15,0-2-1-15,4-1 8 16,3-1-3-16,2 2 2 0,2-1 1 16,0 0 1-1,0 4 5-15,0 1-6 0,5 2-3 16,3 0-1 0,0 1 4-16,1 2 9 0,3 3-2 15,0 0 8-15,3 0-1 16,3 3 0-16,1 10-1 15,-1 1-6-15,1 3-7 0,-2 0 0 16,1 2 0 0,-2 1 2-16,4-1 4 0,-1-2-6 15,-1-3-3 1,0-3-4-16,-3-1-7 0,-2-1-5 16,-2-3-7-16,-4 0 6 15,3 0-5-15,-2-1-21 16,-2-2-60-16,0-3-239 15</inkml:trace>
  <inkml:trace contextRef="#ctx0" brushRef="#br5" timeOffset="180805.31">22068 10162 414 0,'0'0'13'0,"0"0"-13"16,0 0-3-16,0 0 3 16,0 0 3-16,0 0 32 0,42-9 2 15,-23 6-9 1,1 0 8-16,2 0-25 15,-1 2-8-15,-4 1-3 16,-7 0 0-16,-1 0-29 0,-9 3-26 16,0 7-12-1,-3 2-59-15,-15 2-111 0</inkml:trace>
  <inkml:trace contextRef="#ctx0" brushRef="#br5" timeOffset="181025.22">22068 10276 192 0,'0'0'186'0,"0"0"-174"0,0 0 73 15,0 0-51-15,0 0-17 16,0 0 2-16,72-5-4 16,-55 2 0-16,3 0 0 0,1 0-9 15,3 1-3 1,-1-1 0-16,0 2-3 15,0-1-15-15,-4 1-28 16,-1-2-69-16,-2-1-170 0</inkml:trace>
  <inkml:trace contextRef="#ctx0" brushRef="#br5" timeOffset="181354.57">22510 10003 429 0,'0'0'27'0,"0"0"-1"16,0 0 10-16,0 0-33 15,0 0-3-15,0 0 3 16,1 10 9-16,-1 7 17 15,0 3-5-15,0 2-6 16,0 1-9-16,-1-2-1 16,-4 0-2-16,2-1-5 15,0-3 4-15,2-3-9 16,-2-3 4-16,3-3-11 16,0-3-35-16,0-1-46 15,0-4-141-15</inkml:trace>
  <inkml:trace contextRef="#ctx0" brushRef="#br5" timeOffset="181867.27">22719 10031 176 0,'0'0'231'16,"0"0"-176"-16,0 0 23 0,0 0-38 16,0 0-17-1,0 0 3-15,0-18-4 0,0 18-2 16,0-1-11 0,-2 1-8-16,-6 0 20 0,-3 0-21 15,-1 12 19-15,-3 4-6 16,0 5-2-16,3 3-10 15,2-2 8-15,2 3-4 16,5-4-5-16,2-2-4 16,1-2 0-16,0-3 2 15,6-4-4-15,9-4 0 16,4-3 5-16,3-3-5 16,0 0 1-16,0 0 5 0,-3-7 1 15,-2-7-1 1,-4 1 2-16,-3-3 11 0,-2 1-9 15,-3-2 3 1,-4 1 2-16,-1-3-3 0,0 1 1 16,0 0-6-1,-4 3-1-15,-6 2-1 0,0 6 1 16,-3 3 0 0,-2 4-18-16,-3 0 7 0,-3 0-31 15,0 6-54-15,2 5-102 0</inkml:trace>
  <inkml:trace contextRef="#ctx0" brushRef="#br5" timeOffset="182685.18">21798 10814 172 0,'0'0'76'0,"0"0"44"15,0 0-3 1,0 0-43-16,0 0-23 0,0 0-18 16,-4-14-25-1,4 14-3-15,-2 0-3 0,-2 9-2 16,1 16 0-16,-3 9 53 0,1 5-35 16,1 3-9-1,-1-2 1-15,2-1-10 0,0-3 0 16,3-7 0-1,0-5 5-15,0-4-5 0,0-7-19 16,0-1-7 0,0-6-18-16,5-5-35 0,5-1-30 15,3 0-193 1</inkml:trace>
  <inkml:trace contextRef="#ctx0" brushRef="#br5" timeOffset="183335.36">21842 10872 266 0,'0'0'34'16,"0"0"44"-16,0 0-20 15,0 0-12-15,-6-85-14 0,6 74-7 16,0 2-16-1,0-1 5-15,0 3-2 0,10-2 0 16,8 2 5 0,3-1-12-16,0 6 9 0,3-4-9 15,-1 6-3-15,0 0 7 16,-4 0-1-16,-2 0 5 16,-8 13-13-16,-3 3 1 0,-6 5 2 15,0 0 6 1,-5 2-9-16,-13-3 0 15,-3-1 1-15,-3-5-1 16,1-4-8-16,5-4-14 0,0-4 16 16,6 0 6-1,6-2 12-15,2 0-1 0,4 0-6 16,0 0-5 0,0 0-5-16,0 0-21 15,7 0 22-15,8 0 4 0,4 0 7 16,2 0-2-16,3 0-4 15,-3 4-1-15,-2 6 0 16,-4 0-4-16,-7 6 2 16,-5-1 2-16,-3 2-1 15,0 0 2-15,-12-2-2 16,-8-3 1-16,-1 2-1 16,-6-5 1-16,-1-2 0 0,0-4-3 15,-1 0-5 1,6-3 8-16,8 0 6 0,3 0-5 15,7 0-2 1,4 0-1-16,-1 0-1 0,2 0-7 16,0-3-9-1,0-3-25-15,9 3 6 0,5-1-55 16,-1-2-198-16</inkml:trace>
  <inkml:trace contextRef="#ctx0" brushRef="#br5" timeOffset="183605.48">22292 10918 429 0,'0'0'80'0,"0"0"-68"15,0 0 8 1,0 0-10-16,0 0-5 16,0 0-5-16,78-11 3 15,-54 9-1-15,-2 0-1 0,0 0 0 16,-2 2-1-16,1 0-14 16,-6 0-29-1,-4 8-61-15,-9 1-100 0</inkml:trace>
  <inkml:trace contextRef="#ctx0" brushRef="#br5" timeOffset="183845.14">22340 11028 312 0,'0'0'12'16,"0"0"13"-16,0 0 39 0,0 0-47 15,0 0 20 1,0 0-5-16,94-2-5 0,-76 0-1 16,1-1-15-1,-1 0-5-15,0 2-6 0,0-2-2 16,-2 1-45 0,-1-3-66-16,-1 1-284 0</inkml:trace>
  <inkml:trace contextRef="#ctx0" brushRef="#br5" timeOffset="184175.31">22794 10764 387 0,'0'0'16'0,"0"0"16"0,0 0-8 16,0 0-22-1,0 0 18-15,0 0 0 0,0 15 6 16,0 5 27-16,0 5-29 0,0 1-7 16,-5 0-11-1,-1 1-2-15,-3-2-3 0,5-2 1 16,1-3-1-1,0-2 0-15,1-2-1 0,1-3 0 16,1-3-14 0,0-1-39-16,0-4-66 0,0-4-214 15</inkml:trace>
  <inkml:trace contextRef="#ctx0" brushRef="#br5" timeOffset="184685.31">22960 10826 370 0,'0'0'28'0,"0"0"30"16,0 0 30 0,0 0-36-16,0 0 0 15,0 0-42-15,-2-12-10 0,-10 12-8 16,-4 0 3-1,2 6 6-15,3 4-2 0,5 3-7 16,1-3-8 0,3 4 13-16,2-3-7 0,0 0 5 15,0 1 3 1,5-1 2-16,6-3 5 0,0 0 9 16,0 0-13-16,0-1 10 0,0-1-8 15,3-1 5 1,0 0-5-16,2 1 9 0,-2 0-10 15,-4-1-2 1,1 1 3-16,-5 1-3 0,-3-3 0 16,-3 2-4-1,0 0 0-15,-5 3-1 0,-13-2-6 16,2 0 11 0,-2-2 23-16,1-1-23 0,1-4 1 15,3 0-1-15,-1 0 4 16,4 0 1-16,1-4-8 15,0-4 3-15,5-2-11 16,-1 0-9-16,3-1 5 16,2-1-34-16,0-1-34 15,0 1-71-15,0 1-170 16</inkml:trace>
  <inkml:trace contextRef="#ctx0" brushRef="#br5" timeOffset="185005.37">22971 10789 343 0,'0'0'64'15,"0"0"32"-15,0 0-50 0,0 0-44 16,0 0 7-1,0 0-4-15,31-11 15 0,-13 7 6 16,2-2 4 0,3 0 2-16,0 0-23 0,1 0 9 15,0-1-14 1,-4 0-4-16,-1-1 6 0,-5 4-4 16,-6-2 0-16,-4 6-1 15,-1 0-1-15,-3 0-6 16,0 0-40-16,0 0-77 15,-10 0-105 1</inkml:trace>
  <inkml:trace contextRef="#ctx0" brushRef="#br5" timeOffset="193485.39">21357 6036 212 0,'0'0'2'0,"0"0"60"16,0 0-5-16,0 0-24 15,0 0 2-15,0 0 1 16,0 0-3-16,0-14 2 16,0 13-5-16,0 0-3 0,0-2-4 15,0 3-14 1,0-1-7-16,0 1 8 0,0 0-8 15,0 0 4 1,0 0-6-16,0 0-3 0,-2 0-12 16,-2 9 15-1,-4 9 0-15,1 4 11 0,-3-1-11 16,1 3 2-16,-1-3-3 0,0 1 2 16,-5-3-2-1,0 0-34-15,-3-3 32 0,-1 1-7 16,-1-5-28-1,-2 2 15-15,-2-5 13 0,3-4-7 16,-3 0-5 0,5-3 22-16,4-2 19 0,0 0-9 15,5 0 11 1,2 0-6-16,0-4-1 0,5-2-4 16,-1 0-9-16,3 1 3 15,-1 0-4-15,2 0 0 16,0-1 2-16,0 0-2 15,0 0-4-15,0-3 3 16,0 0 0-16,8 2 1 16,2 2-1-16,-1-1 2 15,3 4-1-15,5 0 16 16,1 2-3-16,1 0-6 0,2 0 0 16,-2 2-4-1,1 8-1-15,-4 6-2 0,0 4-2 16,-2 1 1-1,-1 1 1-15,-2 2 0 0,0 1 1 16,2-3 0 0,-3-2 4-16,2-2-5 0,-5-3-2 15,1-3-11 1,-3-1-4-16,-2-1 2 0,1-1-12 16,-1-2 15-16,1 1-11 0,-1-2-54 15,2-3-148 1</inkml:trace>
  <inkml:trace contextRef="#ctx0" brushRef="#br5" timeOffset="193854.99">21457 6285 55 0,'0'0'322'0,"0"0"-307"16,0 0 68-16,0 0-39 0,0 0-23 15,0 0 1 1,0-3-9-16,0 2-13 0,1 1-2 15,10-2 2 1,5 1 1-16,5-2 21 0,3 0-12 16,0 0-5-1,-6 3-5-15,-4 0-2 0,-4 0-8 16,-4 0-24-16,-5 0-2 16,-1 9-50-16,0 4-101 15,-12 0-57-15</inkml:trace>
  <inkml:trace contextRef="#ctx0" brushRef="#br5" timeOffset="194105.16">21479 6400 249 0,'0'0'9'0,"0"0"80"0,0 0-27 15,0 0-24 1,0 0-4-16,0 0-14 15,55 0-6-15,-38 0 5 16,-2 0-8-16,2 0-8 16,2 0 1-16,0 0-3 15,-2 0 0-15,0 0-2 16,-1 0-13-16,0 0-26 0,-3 3-33 16,-1-3-68-1,-3 0-65-15</inkml:trace>
  <inkml:trace contextRef="#ctx0" brushRef="#br5" timeOffset="194747.04">21946 6136 42 0,'0'0'83'15,"0"0"-27"-15,0 0 6 16,0 0-9-16,0 0 14 16,0 0-32-16,0-17 15 15,0 17-25-15,0 0-5 0,0-1-4 16,0 1 3-16,0 0-5 15,0 0 3 1,0 0-2-16,0 0-6 0,0 0 9 16,0 0-4-1,0 0 2-15,0 0-1 0,0 0-6 16,-2 0-9-16,0 0-7 0,2 4 2 16,-3 10 1-1,1 6 8-15,1 2 2 0,-1 2 5 16,2-1-9-1,-1 3-2-15,1 0 0 0,-2-1-2 16,1-1 2 0,-1-2 2-16,2-3-1 0,0-1-1 15,0-3 7 1,0-4-7-16,0 0-6 0,0-4-15 16,0-2-6-16,0 0-21 15,0-2-29-15,0-1-93 16,0-2-144-16</inkml:trace>
  <inkml:trace contextRef="#ctx0" brushRef="#br5" timeOffset="195446.13">22229 6196 145 0,'0'0'86'15,"0"0"-17"1,0 0 16-16,0 0-38 0,0 0-12 16,0 0-8-1,0-29-15-15,-1 27-9 0,-9 0-3 16,-1 2-10 0,-1 0-1-16,-3 0-8 0,2 9 19 15,1 5 3 1,3 2 4-16,0 0-7 0,4 1-7 15,0-1-7-15,5-3 12 16,0-4 0-16,0 0-2 16,0-2 3-16,11-2 2 15,2-1 16-15,1 2-12 16,0-1 11-16,1-1-11 16,-3 1 1-16,-2 0-4 0,3 0 0 15,-4 1 3 1,1 0 1-16,-2 1-2 0,-2 2-3 15,0-2-1 1,0 1 1-16,-1 0 1 0,-1-2 2 16,-3 1-4-1,-1-2-7-15,0 1-5 0,0 0 12 16,-5 1 0-16,-7-1 6 0,-2 0 7 16,-1-4-13-1,0 2 1-15,1-4-2 0,-1 0 0 16,0 0-10-1,4 0 9-15,0 0-8 0,3 0 9 16,2-2 0 0,1-6-17-16,2 4 8 0,3-2-6 15,0 2-19 1,0-2-72-16,0 1-93 0</inkml:trace>
  <inkml:trace contextRef="#ctx0" brushRef="#br5" timeOffset="195877.31">22228 6211 208 0,'0'0'63'0,"0"0"-14"16,0 0 1 0,0 0-35-16,0 0 1 0,0 0-3 15,0-1-6 1,0 1-4-16,0 0 2 0,1-1 3 16,4-1 1-1,3-1-7-15,3 2 17 0,3-2-7 16,2 0 4-16,2 0-4 15,1 0-3-15,0-2 3 16,0 3 1-16,-4-1-7 0,4 1-5 16,5 1-1-1,3-2 0-15,3 0 1 0,-5 2-1 16,-7-1 0-16,-7 2 0 16,-4 0-5-16,-3 0-21 15,-1 0-10-15,-3 0-27 16,0 3-13-16,-3 3-170 15</inkml:trace>
  <inkml:trace contextRef="#ctx0" brushRef="#br5" timeOffset="196615.46">21409 6842 219 0,'0'0'35'0,"0"0"49"16,0 0-9-16,0 0-32 15,0 0 6 1,0 0-9-16,-9-8-24 0,9 8-16 16,-2 0-3-16,1 9 3 0,-4 9 11 15,0 6 0 1,-1 4-9-16,0 1-2 0,0 4 0 15,-1 1 4 1,2 1 5-16,2 0-8 0,0-3 0 16,0-5 3-1,1-5-2-15,1-5-2 0,1-5 1 16,0-1 2 0,0-1-3-16,0-3-22 0,0 0-12 15,0-5-18-15,0-2-55 16,0 0-137-16</inkml:trace>
  <inkml:trace contextRef="#ctx0" brushRef="#br5" timeOffset="197278.4">21381 6882 262 0,'0'0'42'0,"0"0"-2"16,0 0 38-1,0 0-52-15,0 0-4 0,0 0-4 16,33-72-10-16,-20 59 12 0,0 0 0 16,4 2-5-1,-2 2 0-15,2 2 5 0,0 3-10 16,-1 4 5-1,-1 0-5-15,-1 0-6 0,-2 1-4 16,-3 12-5 0,-2 2 2-16,-6-1 6 0,-1 0-2 15,0-2-1 1,0 0-11-16,-13-1 5 0,-2-3 6 16,-1-1 0-16,2-2-3 15,3-3 2-15,2 0 2 16,4-2 12-16,2 0-13 15,1 0 3-15,2 0-3 16,0 0-1-16,0 0-1 16,0 0-10-16,0 0 2 15,10 1 10-15,4 2 4 16,4 4 4-16,0-1-6 16,-4 4-2-16,-1 1 0 15,-6 1 0-15,-4 4 1 0,-3 2-1 16,0-4-1-1,0 4-13-15,-9-3 2 0,-8 1-5 16,-4-4 17 0,0 0-7-16,0-3 7 0,0-4-34 15,2-2 30 1,1-3 4-16,3 0 0 0,2 0 4 16,3 0 3-16,6-3 2 0,-1-1 14 15,4-1-23 1,1 4-2-16,0-1-4 0,0 2-15 15,0-2-30 1,0-2-83-16,7 3-47 0</inkml:trace>
  <inkml:trace contextRef="#ctx0" brushRef="#br5" timeOffset="197595.28">21693 6988 276 0,'0'0'101'0,"0"0"-88"15,0 0 6 1,0 0 1-16,0 0 20 0,0 0 18 15,55-3-23 1,-38 2-9-16,0-1-1 0,1 2-9 16,0 0-10-1,-2 0-3-15,-2 0-3 0,-3 0-4 16,-3 0-5 0,-5 6-65-16,-3 6-8 0,-6 1-118 15</inkml:trace>
  <inkml:trace contextRef="#ctx0" brushRef="#br5" timeOffset="197815.18">21691 7126 256 0,'0'0'63'0,"0"0"-54"16,0 0 25-16,0 0 21 15,0 0 7-15,0 0-25 16,57 0-5-16,-38 0-4 15,1-2-11-15,0-2-10 16,0 3 4-16,-4 1-11 16,0 0 0-16,-2 0-42 15,-1 0-42-15,-1 0-139 16</inkml:trace>
  <inkml:trace contextRef="#ctx0" brushRef="#br5" timeOffset="198735.36">22298 6872 415 0,'0'0'6'0,"0"0"23"0,0 0 13 15,0 0-32 1,0 0 26-16,0 0-1 0,6-7-21 16,-6 7-6-1,0 0-8-15,0 0-7 0,0 8 7 16,-3 7 19 0,-6 1-1-16,0 4-15 0,-4 1-1 15,-1-1-2-15,-2 0 7 16,-1-2-5-16,1-1-2 15,-1-3 0-15,1-1 3 16,-1-3-1-16,3-4 3 16,2-2-5-16,0-2 0 15,5-2 0-15,-2 0 0 16,0 0-6-16,3-8-8 16,-3 0 12-16,3-1 2 0,1 0-2 15,0 2 2 1,3 3 6-16,1-2-5 0,1 4-1 15,0-1-4 1,0 1-4-16,0-2-8 0,0 0 14 16,4 0 2-1,8-1 1-15,1 3 7 0,4 1 3 16,-4 1 12-16,5 0-4 16,-1 0-13-16,0 0 3 15,2 5-4-15,-3 3-4 0,0 4 3 16,-1 0 0-1,-4 0-4-15,0 1 0 16,-2-1 3-16,-1 1-4 16,2-2 1-16,-1 0 0 0,0-1 5 15,3-1-5 1,-2-2 0-16,1-2 0 0,2 0-3 16,-4-5 3-16,2 4-1 15,-2-3 0-15,-2-1 2 16,1 0-1-16,-1 0 1 15,2 0 2-15,-2 0-3 16,1-3 0-16,0-4 3 16,-1 2-2-16,-3-4 4 15,1 2-3-15,-2 0 4 16,0-2 2-16,-2 0 8 16,1-1-13-16,-1-2 3 15,-1 0-6-15,2 2 2 0,-2-3-2 16,0 2 9-1,0-2-8-15,0 0 2 0,-2 0 4 16,-8 0-4 0,-1 1 0-16,-3 1-1 0,-2 0-2 15,0 2 0 1,-3 1-3-16,-1 3-17 0,-4 3 7 16,-7 2-29-16,-5 0-31 0,-8 10-87 15</inkml:trace>
  <inkml:trace contextRef="#ctx0" brushRef="#br5" timeOffset="204135.41">24311 3594 35 0,'0'0'31'15,"0"0"-17"-15,0 0 51 16,-15 104-38-16,7-68 30 0,1-4-28 15,0-4-11 1,2-2 17-16,-1-4-9 0,0-4 13 16,-3-2-6-16,-1-2-21 15,-1-1 2-15,-5 0 1 16,-2-2-2-16,-3-1-7 16,0-4 1-16,2 0-2 15,-1-2-4-15,3 0 4 0,1-4-1 16,3 0-3-1,4 0 12-15,3 0-3 0,2 0 20 16,2 0-3 0,-1-4-4-16,0-3-10 0,-1 2-13 15,1-2 0 1,1 1 2-16,1-1-2 0,1 3 0 16,0-1-6-16,0 0 5 15,0 1 1-15,0 1 0 16,7 3 4-1,7 0-4-15,-1 0 3 0,10 4 3 16,0 9 6-16,4 5-3 16,1 6 2-16,4 1-10 15,-1 1 0-15,2 2 2 16,-2-3-3-16,-5-3 2 16,-4 0-2-16,1-1-4 15,-3-5 2-15,1-1-27 0,3-3-43 16,-2-5-75-1,-5 0-151-15</inkml:trace>
  <inkml:trace contextRef="#ctx0" brushRef="#br5" timeOffset="208495.54">18749 7636 193 0,'0'0'65'0,"0"0"-61"16,0 0 108-16,0 0-45 0,0 0-35 15,0 0 20 1,0 0 0-16,-13-11-19 0,13 11-2 15,0 0-8-15,0 0-10 16,0 0 2-16,0-1 9 16,0 1-8-1,0 0 12-15,0 0-9 0,0 0-19 16,-2 0 6-16,1 0-12 0,-4 8 12 16,0 11-6-1,-1 5 0-15,0 3 4 0,2-1-1 16,0 3-1-1,-1-3-1-15,2 1 0 0,-1-3-1 16,1-5 0 0,1-3-1-16,2-3-5 0,0-2 5 15,0-5-16 1,0-2-15-16,0 0 9 0,0-4-9 16,0 2-25-16,0-2-29 15,0 0-40-15,5 0-89 16</inkml:trace>
  <inkml:trace contextRef="#ctx0" brushRef="#br5" timeOffset="209055.89">18967 7672 375 0,'0'0'20'16,"0"0"-7"-16,0 0 51 0,0 0-34 15,0 0-19 1,0 0-11-16,-35-23 2 0,22 23 22 16,-1 5-19-16,1 7 11 0,3 5-2 15,2 0-9 1,3 1-2-16,4-5-6 0,1-1 0 15,0-1 3 1,0-4-3-16,3 1 0 0,9-3 2 16,4-1-1-1,3-1 4-15,0-2 1 0,-3 0 10 16,2 2-6-16,0-1 3 16,-3 1-2-16,0 0-1 15,-3 2 0-15,-5 0-4 16,-2 2-6-16,-4 1 0 15,-1 2 0-15,0 1 3 16,0 0 7-16,-9 1-5 16,-3 0 0-16,-4-2-2 15,1-2 0-15,-3-4 6 16,1-1-3-16,1 0-6 16,1-3 3-16,-3 0-4 0,6 0-11 15,-1 0 6 1,6-6-8-16,2 0 15 0,0-2-4 15,1 0-10 1,4 0-22-16,0 1-20 0,0-2-34 16,0 1-68-1,0-1-17-15</inkml:trace>
  <inkml:trace contextRef="#ctx0" brushRef="#br5" timeOffset="209405.11">18932 7675 203 0,'0'0'108'0,"0"0"-50"16,0 0 25-16,0 0-36 15,0 0-5-15,0 0-1 16,0-4-16-16,3 1-10 16,3-2 4-16,5-2-2 15,5 0-3-15,6-3-8 16,1 0 8-16,2 3 0 0,-1 1-4 16,-2-2-7-1,-5 3 1-15,-1 1-1 0,-5 2-6 16,-4 1-2-1,-2 1-29-15,-1 0-37 0,-4 0-48 16,0 0-165 0</inkml:trace>
  <inkml:trace contextRef="#ctx0" brushRef="#br5" timeOffset="-211781.56">22949 4842 20 0,'0'0'42'15,"0"0"12"-15,0 0 22 0,0 0-39 16,0 0 14 0,0 0-11-16,0 0-21 0,0-18-2 15,0 16-1 1,0-2 10-16,0 2-4 0,0 0-3 16,1 1-6-1,-1 1 5-15,0-2-5 0,0 2 4 16,0 0-15-16,0 0-2 15,0 0 0-15,0 0-2 16,0 0-6-16,0 13-2 16,0 7 10-16,0 6 11 15,0-1 8-15,0 2-3 16,0-5-10-16,0 0-6 0,0-3 1 16,0-1 5-1,-1-2 2-15,-1 0-5 0,1-1-6 16,-1-1 6-1,2 0-1-15,-1-7-2 0,1 0 1 16,0-1-1 0,0-3 0-16,0 1 1 0,0 0-1 15,0-2-10 1,0 1-17-16,0 0-44 0,-2-1-133 16,-1 0-40-16</inkml:trace>
  <inkml:trace contextRef="#ctx0" brushRef="#br5" timeOffset="-211211.34">23170 4903 159 0,'0'0'2'0,"0"0"79"15,0 0 20-15,0 0-101 0,0 0 4 16,0 0-5 0,-53-25 5-16,37 25 22 15,5 0-23-15,0 0 3 16,5 6-3-16,1 2-2 16,3 3-1-16,2-1 0 15,0 1-1-15,0-1 1 16,0-2-4-16,0 0 2 0,8-1 1 15,2 0-1 1,4 0 2-16,2 0 15 0,2-1-3 16,0-1 1-1,-1 1-4-15,0 2 6 0,-5-2-12 16,0 1 6-16,-3 0-4 16,-1 4-4-16,-5-3 7 15,0 4-8-15,-2-2 0 0,-1 0 4 16,0 0-4-1,0 0 0-15,0 0 14 0,0-3-8 16,-10 3-1 0,-2-3 3-16,-5-1-1 0,-3-2 5 15,-3 0-9 1,-2-1 4-16,-2-3-7 0,5 0-1 16,6 0 1-1,6 0 0-15,6 0-2 0,1 0-6 16,1-6-2-16,2-1-2 15,0 1-10 1,0-1-25-16,0-1-8 0,0 2-29 16,2-4-65-16</inkml:trace>
  <inkml:trace contextRef="#ctx0" brushRef="#br5" timeOffset="-210871.19">23156 4904 294 0,'0'0'19'16,"0"0"77"-16,0 0-42 0,0 0-14 15,0 0-3 1,0 0-5-16,0-5-22 0,0 5 0 15,4-1-7 1,4 0 6-16,7-4-4 16,3 1 0-16,6 0 1 15,1-2-5-15,0 1-1 0,-1 3 2 16,-3-2-1-16,-2 4-2 16,-3 0 0-16,-3 0-13 15,-3 0-32-15,-5 0-23 16,-4 0-101-16,-1 6-149 15</inkml:trace>
  <inkml:trace contextRef="#ctx0" brushRef="#br5" timeOffset="-208581.51">24718 3892 217 0,'0'0'81'0,"0"0"-3"15,0 0-5 1,0 0-52-16,0 0 2 0,0 0-13 16,-21 0-2-16,18 0-7 15,0 0 2-15,0 0-2 16,3 0 1-16,0 0 2 0,0 0 6 15,0 0-6 1,0 0 9-16,0 0-9 0,0 0-4 16,0 0-4-1,6 0-14-15,9 0 18 0,6 0 5 16,4 0 11-16,4 0-9 16,-3-4 3-16,-1 1-7 15,0 2 1-15,-6-3-3 16,-4 4-1-16,-2 0-10 15,-7 0-29-15,1 0-24 16,-6 0-31-16,1 0-22 16,-2 0-17-16</inkml:trace>
  <inkml:trace contextRef="#ctx0" brushRef="#br5" timeOffset="-208209.65">24700 4087 163 0,'0'0'65'0,"0"0"-23"0,0 0 12 16,0 0-27 0,0 0-9-16,0 0 5 0,73-20-5 15,-47 16 18 1,1-2-3-16,1 0-11 0,0 0-11 16,-1 2-8-16,-3 1 2 15,-3 0-4-15,-2 2-1 16,-4-1-1-16,-2 2-5 15,-5 0-25-15,-3 0-55 16,-2 0-81-16,-3 0-46 16</inkml:trace>
  <inkml:trace contextRef="#ctx0" brushRef="#br5" timeOffset="-194921.38">25309 3796 116 0,'0'0'18'0,"0"0"41"0,0 0 47 15,0 0-82-15,0 0 22 16,0 0 13-16,0 0-8 0,0 0-30 16,-26 0 7-1,25 0 11-15,-1 0-19 0,-1 0-3 16,2 0 2-1,-2 0-6-15,1-2 7 0,1-2-6 16,-2 0-2 0,3 0-10-16,0-1 6 0,0 1-8 15,0 1-4 1,0-1 3-16,0 1 1 0,0 0-17 16,7 0 17-16,2 3 0 0,2-3 2 15,2 3 5 1,-2 0-4-16,-2 5-3 0,0 9-4 15,-6 4 0 1,-2 5-4-16,-1 2 5 0,0 3 3 16,-12 3 6-1,-6 0-2-15,-2-3-3 0,-4-4-1 16,1-3 4-16,-1-5-4 16,-1-2-1-16,1-5-3 15,-3-2 4-15,5-2 0 16,1-3 0-16,6-2 2 15,8 0 4-15,2 0-2 16,5 0-4-16,0-5-10 16,0-5 7-16,0 0 0 15,2-2-18 1,8 3 17-16,0 2 4 0,1 1 14 16,1 5-14-16,-2 1 4 0,4 0-4 15,2 1 0 1,2 12 5-16,2-1-5 0,-3 1-1 15,0-1 1 1,-2 2-3-16,-2-3 2 16,-1-3-18-16,-2 1-4 0,3-2-16 15,0-1-35-15,0-5-97 16,1-1-105-16</inkml:trace>
  <inkml:trace contextRef="#ctx0" brushRef="#br5" timeOffset="-194571.59">25470 3949 237 0,'0'0'127'0,"0"0"-85"15,0 0 45 1,0 0-79-16,0 0-8 0,0 0-10 16,-5-8 1-16,-1 16 9 15,2 8 19 1,-2 4 4-16,3 1-21 0,3-3-1 15,0-1-1-15,0-4-3 16,0-4-3-16,12-5-4 16,0-1-4-16,4-3 14 15,-1 0 28-15,2 0-4 16,-4-6-5-16,-4-5 15 16,-2-2 3-16,-4 1-4 15,-3-4 2-15,0 0-17 0,0-1-18 16,-13-1-1-16,0 2-8 15,-7 3 9-15,0 7-22 16,-3 4-37 0,-5 2-38-16,-5 0 12 0,-7 14-209 15</inkml:trace>
  <inkml:trace contextRef="#ctx0" brushRef="#br5" timeOffset="-194031.54">24606 4392 238 0,'0'0'24'0,"0"0"79"0,0 0-103 16,0 0-19-16,0 0 19 16,0 0 20-16,-4 50 9 15,-1-20 16-15,-1 2-7 0,2 3-22 16,-1-2-2-1,1 2-7-15,-2-3 10 0,0-1-13 16,-1 1-1 0,2-6 2-16,2-6-2 0,2-4-1 15,1-8-4 1,0-5-23-16,0-3-39 0,0 0-101 16,0-16-18-16</inkml:trace>
  <inkml:trace contextRef="#ctx0" brushRef="#br5" timeOffset="-193471.49">24599 4441 364 0,'0'0'51'16,"0"0"-29"-16,0 0 16 15,0 0-18-15,0 0-13 16,0 0-3-1,64-68 4-15,-45 62-6 0,5 0 8 16,0 5 13 0,-3 1-18-16,-5 0 2 0,-2 0-7 15,-7 1-5 1,-4 9-5-16,-3 1-4 0,0 2 6 16,-4 1 8-16,-13-2-4 0,-1 1 5 15,1-5-1 1,3-2 17-16,4-3-11 0,5-2-1 15,2 0 5 1,3-1-7-16,0 0 7 0,0 0-7 16,0 0-3-1,2 0-22-15,11 0-11 16,2 0 33-16,6 0 21 0,-3 7-10 16,0 0-9-16,-6 4-2 15,-4-3-2-15,-3 3 2 16,-5-1-8-16,0 0-2 15,-2 4-2-15,-14-3 11 16,-6 0 2-16,-2-1 5 16,-2-1 0-16,1-2 2 15,4-2-8-15,6-5 9 16,1 2-8-16,5-2 8 16,2 0-7-16,1 0 5 0,2-2-7 15,4-4-8 1,0 0-3-16,0 0-18 0,0 0-38 15,0 3-54 1,6-3-26-16,5 2-40 0</inkml:trace>
  <inkml:trace contextRef="#ctx0" brushRef="#br5" timeOffset="-193210.38">25025 4523 479 0,'0'0'19'0,"0"0"-16"15,0 0-3 1,0 0 1-16,0 0 4 0,0 0 6 16,89 0-1-16,-66 0-7 15,1 0 6 1,0 0-9-16,-6 0 2 0,-5 0-2 15,-8 5-36-15,-5 3-114 16,-8 3-45-16,-17 1 43 16</inkml:trace>
  <inkml:trace contextRef="#ctx0" brushRef="#br5" timeOffset="-193040.2">25025 4523 99 0,'26'99'55'0,"-26"-99"-22"0,0 0 25 16,7 0 12-1,8 0-1-15,3 0-11 0,0 0-13 16,4 0-26 0,2-2-5-16,1 0-2 0,-2 1-2 15,2 0-10 1,-1 1-20-16,0 0-102 0,-1-3-118 16</inkml:trace>
  <inkml:trace contextRef="#ctx0" brushRef="#br5" timeOffset="-192251.44">25776 4467 507 0,'0'0'9'15,"0"0"56"-15,0 0-22 16,0 0-9-16,0 0-15 15,0 0-9-15,0-4-10 16,0 4-12-16,-5 0 6 16,-5 1-3-16,0 11 9 15,-4 2 21-15,-4 3-14 16,3-1-5-16,-4 0 3 16,0-2 1-16,0-3-4 0,0 1-2 15,1-2 0 1,0-2 3-16,-1 0-2 0,2-4 2 15,1-3-1-15,4-1 4 16,3 0-5-16,-1 0-1 16,4 0 0-1,1-9-9-15,1 0 3 0,1 0 5 16,1-2-5-16,1 1 3 16,1 2-3-16,0-2-8 15,0 1-3-15,0 4 8 0,6-1 9 16,4 2 0-1,2 4-2-15,2 0 2 0,-1 0 3 16,2 0-3 0,2 0 0-16,2 3 0 0,-1 6 0 15,0 1 1 1,-1 2 0-16,-1 0-1 0,0-1 0 16,-4 1-2-16,3 2 1 15,-3-4 1-15,2 0 2 16,-2-1-1-16,4-2-1 15,3 0-8-15,2-2 8 16,1-4 3-16,4-1 1 16,-3 0 1-16,0 0-2 15,-5-2 5-15,-4-6-3 16,-1 3 5-16,-2-3 3 16,-2 0-1-16,-1 0-2 15,-4-2-1-15,-1 0 7 0,2-1-7 16,-5-1-6-1,0-1 9-15,0 2-12 0,0 0 4 16,0-1-4 0,-9 1 2-16,-2-2 2 0,1 3-8 15,-2 2 2 1,0 0-2-16,-4 1 3 0,-4 4 1 16,-5 3 0-16,-7 0-48 0,-5 0-22 31,-3 10-97-31</inkml:trace>
  <inkml:trace contextRef="#ctx0" brushRef="#br5" timeOffset="-148511.62">26180 4816 213 0,'0'0'68'0,"0"0"-51"16,0 0 59-16,0 0-44 15,0 0 15 1,0 0 0-16,0 0-8 0,0 0 5 15,0 0-4 1,2-23-17-16,-2 22-2 0,0 0-13 16,0 1-4-1,0 0-4-15,0 0-7 0,0 0-6 16,0 0-5-16,-6 11 18 16,-5 7 19-16,-4 4-16 15,-1 3 0-15,-4 3 0 0,0 0-1 16,-3-1-1-1,-1 1 0-15,-1-3-1 0,1-3 0 16,2-2 0 0,2-5 1-16,1-2-1 0,-1-5-1 15,1-1-1 1,1-4-5-16,2-3 5 0,3 0-1 16,1 0 1-1,1-7 2-15,2-3-11 0,5-3 4 16,-1 0-4-16,4 0 0 15,1-2 11-15,0 1 1 16,0 0 3-16,0 3-2 16,6 1-4-16,4 0 4 15,2 0 2-15,0 1-4 16,4 3 3-16,-1 2-3 0,3 4 1 16,3 0-2-1,-1 0 1-15,0 2-3 0,0 8 3 16,-1 7 1-1,0 1-1-15,-2 6 2 0,-1-2-2 16,-2 1-1 0,-1 1 1-16,-2-2 4 0,1-2-3 15,1 0 0 1,-1-3-1-16,1-2-20 0,-1-3-7 16,2-4-9-16,1 0-54 0,-2-7-107 15,4-1-55 1</inkml:trace>
  <inkml:trace contextRef="#ctx0" brushRef="#br5" timeOffset="-148171.36">26332 5048 370 0,'0'0'37'0,"0"0"-28"16,0 0 22-16,0 0-25 15,0 0-1 1,0 0-1-16,30-6 6 0,-12 6-10 15,2 0 2 1,2 0-2-16,0 0 5 0,-4 0-5 16,0 0-3-1,-6 0-23-15,-2 4-22 0,-5 2-16 16,-5 1-51 0,0 0-80-16</inkml:trace>
  <inkml:trace contextRef="#ctx0" brushRef="#br5" timeOffset="-147921.65">26303 5188 256 0,'0'0'68'0,"0"0"-55"0,0 0 71 16,0 0-39-16,0 0-25 15,0 0 7 1,73 0-12-16,-55 0-5 0,1-2-3 15,0 1-4-15,1 0 3 16,-1-2-4-16,-4 3 3 16,-1-1-5-16,-1-1-20 15,0-2-58-15,2-2-59 16,-1-1-138-16</inkml:trace>
  <inkml:trace contextRef="#ctx0" brushRef="#br5" timeOffset="-145851.07">26878 4817 123 0,'0'0'12'0,"0"0"47"16,0 0-10-16,0 0 1 0,0 0 15 16,0 0-33-1,-6-13-5-15,6 12 18 0,0 1-15 16,0-1-6-16,0 0 11 15,0-2-14-15,0 2-17 16,-2-3 5-16,2 2-9 16,0 0 0-16,0 1 0 15,0-1-2-15,0 1 2 16,0 1 2-16,0 0 2 16,0 0 0-16,0-1-4 15,0 1 0-15,4-2-4 0,3 2 8 16,2 0-4-1,1 0 2-15,1 0-2 0,-2 9-2 16,-3 2-3 0,1 1 3-16,-5 2 2 0,-2 3-4 15,0 1 4 1,0-2 1-16,0 0-1 0,-7 0 3 16,-2 1-2-16,0-3 4 0,-1 0-4 15,-3-2-1 1,0 1-3-16,-2-2 2 0,-2 0 0 15,0-3 1 1,3 0-1-16,-1-4-3 16,3-1 4-16,1 0 0 15,-2-3 2-15,3 0 0 0,0 0 3 16,1 0-4 0,-2 0 1-16,-1-4-1 0,3-2-1 15,-1-2 1-15,1 3 1 16,3-2-2-16,0 1 3 15,3 2-3-15,0 0-7 16,3 0 1-16,0 0 6 16,0 3 10-16,0-2 9 15,0 0-14-15,0 0-5 16,4-1-5-16,6 0 5 16,4 1 4-16,1 1-3 0,2 1 1 15,-1 1-2 1,0 0 0-16,-2 0 0 0,-1 0 2 15,-2 3-2 1,-4 5-9-16,1 4 7 0,1-2 2 16,-2 5 0-1,4-1 4-15,-1-1-4 0,1-2 0 16,1-2-4-16,-1 0 4 0,0-2 0 16,2-1-5-1,1 0-7-15,-1-4-18 16,2 1-20-16,2-3-50 15,-1 0-90-15</inkml:trace>
  <inkml:trace contextRef="#ctx0" brushRef="#br5" timeOffset="-145401.38">27146 4944 223 0,'0'0'82'0,"0"0"-4"16,0 0-28-16,0 0-21 16,0 0 3-16,0 0 6 15,0-40-34-15,0 40 0 16,-5 0 0-16,-1 0 15 16,-6 3-12-16,-3 12-2 15,0 3 2-15,2 1-2 0,4-2-3 16,1-1-2-1,5 1-1-15,3-3-11 0,0 1 9 16,0-5-3 0,5 1-8-16,5-3 14 0,5-2 5 15,0-1-2-15,3-5 1 16,0 0 1-16,1 0-2 16,-2 0-1-16,-1-10 2 0,-2-1 14 15,-3-4 9 1,-3 1 11-16,-2-3-14 0,-4 1-10 15,-2-1-7 1,0 2-4-16,0-1 4 0,0 3-12 16,-8-1 5-1,-3 4-4-15,0 3-4 0,-3 2-6 16,0 2-22-16,-5 3-26 16,-1 0-19-16,-6 0-76 15</inkml:trace>
  <inkml:trace contextRef="#ctx0" brushRef="#br5" timeOffset="-144651.65">26076 5449 311 0,'0'0'12'0,"0"0"41"16,0 0-14 0,0 0-37-16,0 0-2 0,0 0-20 15,0 0 20 1,0 4 9-16,0 4 33 0,0 3-22 16,0 2-1-16,0 0 8 0,-3 5-9 15,-1 0-10 1,0 3 5-16,1-1-4 0,0 2 2 15,0-3-10 1,0-1-1-16,0-1 2 0,2-2-1 16,1-6-2-1,-2-2 0-15,2-1-6 0,0-5-9 16,0 1-15-16,0-2-31 16,0 0-54-16,3 0-90 15</inkml:trace>
  <inkml:trace contextRef="#ctx0" brushRef="#br5" timeOffset="-143941.89">26085 5498 189 0,'0'0'67'15,"0"0"-23"-15,0 0 34 16,0 0-8-16,0 0-35 0,0 0-19 15,0-63 21 1,0 55-21-16,3-3 4 0,3 1-10 16,4-1 4-1,2 1-13-15,0 0 4 0,1 2 0 16,1 4-4 0,1 0 5-16,0 1-5 0,-1 2 15 15,-3 1-9-15,-2 0 0 0,-2 0-7 16,-1 1-1-1,-1 8 1-15,-4 1 0 0,-1 0-7 16,0 0-2 0,0 1 9-16,-10 0 8 0,-8 0 0 15,0-1-4 1,3-1-4-16,3-3 0 0,3-5 1 16,6 0 3-16,2-1-2 0,1 0-4 15,0 0 2 1,0 0 0-16,0 0 0 15,0 0 0-15,0 0-5 16,0 0 2-16,0 0 2 16,0 0-15-16,0 0 4 15,0 0 2-15,6 1 8 16,6 4 2-16,-2 5 2 16,-1-2-1-16,1 1-1 15,-5-1-4-15,-2 0-4 0,-1-2 3 16,-2 1-8-1,0 0 5-15,-2 1 6 0,-14 0 2 16,-4-1 0 0,-2-1-1-16,-3-2 0 0,-1-2-11 15,4-2 12 1,1 0 5-16,2 0 0 0,7-4 2 16,-1-4-4-16,5-1 1 0,3 2 14 15,2 1-10 1,3 5 4-16,0-1-12 0,0 0-5 15,2-2-6 1,11-1-5-16,5 3-6 16,1-3-33-16,1 3-113 15,-1-2-157-15</inkml:trace>
  <inkml:trace contextRef="#ctx0" brushRef="#br5" timeOffset="-143620.22">26494 5461 275 0,'0'0'52'0,"0"0"-20"0,0 0 24 15,0 0-41 1,0 0 13-16,0 0 10 0,16 0-15 16,-1 0-3-1,0 0-7-15,0 0 0 0,1 0-9 16,-2 0 0-16,0 0-1 0,-3 0-3 16,-5 0-1-1,-6 0-11-15,0 0-77 0,0 8-78 16,-11-1-104-1</inkml:trace>
  <inkml:trace contextRef="#ctx0" brushRef="#br5" timeOffset="-143371.51">26494 5461 130 0,'-2'79'56'15,"2"-79"-12"-15,0 0 31 16,0 0-38-16,2 0 29 15,11 0 1-15,0 0-23 16,1 0-14-16,-1 0-5 16,-1 0-7-16,1 0-3 15,1 0 5-15,1 0-19 16,-2 0 3-16,2 0-2 0,-3 0-1 16,0 0-2-1,1 0-2-15,-2 0-20 0,1-2-59 16,-3-2-155-1</inkml:trace>
  <inkml:trace contextRef="#ctx0" brushRef="#br5" timeOffset="-143061.58">26922 5332 390 0,'0'0'8'16,"0"0"16"-16,0 0 3 0,0 0-21 16,0 0-6-1,0 0 0-15,0 13 0 0,0 2 30 16,0 5-2-16,-6 0 8 16,-2 3-18-16,0-1-6 15,0-1-1-15,-1 2-4 16,3-2-2-16,1-3 0 15,0-5-5-15,3-1-1 16,1-5-1-16,1-2-21 16,0-3-27-16,0-2-64 15,4 0-225-15</inkml:trace>
  <inkml:trace contextRef="#ctx0" brushRef="#br5" timeOffset="-142549.82">27157 5359 396 0,'0'0'41'0,"0"0"13"0,0 0-16 16,0 0-38 0,0 0 24-16,0 0-23 0,-39-6-2 15,23 6-10-15,4 10-4 0,0 0-4 16,5-1-7-1,4 1-1-15,1 1 6 0,2-1 6 16,0-1-3 0,0-3 18-16,0 1 20 0,6-1 7 15,5 1 0 1,2-1 4-16,1-1-11 0,3 1-11 16,-3-2 3-16,2 2-4 15,-4 0-8-15,-1-2 6 16,-2 2-6-16,-3-2-1 15,-3-1 0-15,-3 2-7 16,0 1 6-16,0-1-11 16,-3 1 13-16,-8 2 26 15,-5-4-11-15,1 2-5 16,-3 0 5-16,3-2-8 0,-1-1-5 16,2-1 7-1,-1-2-1-15,5 0-2 0,1 0 1 16,0 0-2-1,3-9-5-15,1 1-1 0,2 0-6 16,3 0-32 0,0-1 23-16,0 1-41 0,0-2-37 15,0 1-80 1,2-3-74-16</inkml:trace>
  <inkml:trace contextRef="#ctx0" brushRef="#br5" timeOffset="-142261.48">27162 5343 345 0,'0'0'76'0,"0"0"-21"0,0 0 8 15,0 0-47-15,0 0-10 16,0 0 3-1,61-14 15-15,-39 11-8 0,3-3 2 16,1 0-1-16,7-1-5 16,6-2-7-16,-1 0 2 15,1-1-3-15,-7 3-4 16,-12 1 5-16,-10 3-4 16,-6 1-1-16,-4 2-16 0,0-1-39 15,0 1-59 1,-9-1-224-16</inkml:trace>
  <inkml:trace contextRef="#ctx0" brushRef="#br5" timeOffset="-137791.76">27001 5907 145 0,'0'0'31'15,"0"0"-26"-15,0 0 45 16,0 0-11-16,0 0-7 0,0 0-10 16,0 0 16-16,-9-47-11 15,4 44 16-15,-1 2-22 16,3-2 6-16,2 2 0 15,-1 1-9-15,2 0-18 16,0 0 1-16,0 0 0 16,0 0-2-16,0 0 0 15,12 11-2-15,15 0 3 0,12-1 9 16,13-4 1-16,15-6 10 16,11 0-4-16,7 0-8 15,0-5-1-15,-1-5-3 16,-6 1 0-16,-10-1-2 15,-13 0 0-15,-13 2 1 0,-16 2-2 16,-10 3-1 0,-8 2 0-16,-8 1-4 15,0 0-28-15,0 0-42 16,-14 10-112-16,-10 2-26 16</inkml:trace>
  <inkml:trace contextRef="#ctx0" brushRef="#br5" timeOffset="-137327.01">27383 6017 99 0,'0'0'60'0,"0"0"-57"0,0 0 52 16,0 0-21 0,0 0-5-16,0 0 16 15,-36 0-10-15,33 0-6 16,1 0 2-16,2 0-3 16,0 0-1-16,0 0 16 0,0 0-21 15,0 0-16-15,6-1 1 16,23-4 12-16,13 3-14 15,14-3 24-15,11 4-14 16,6 1-4-16,1 0-5 16,-3 0 0-16,1 0-4 15,-5 0 1-15,-3 0 1 16,-4 0-4-16,-10-2 0 0,-6 1 0 16,-13-1 4-1,-9 2-3-15,-7 0-1 0,-8 0 0 16,-3 0 0-1,-4 0-5-15,0 0-20 0,0 0-2 16,0 0-14 0,-11 5-12-16,-7 3-78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11:35:59.7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1745 13866 136 0,'0'0'72'15,"0"0"-63"-15,0 0 24 16,0 0-26-16,0 0 15 16,0 0 46-1,0 0-17-15,0 0 13 0,0 0 23 16,0 0 2-16,0 0-11 15,0 0 0-15,0 0-21 16,-7 0-20-16,1 0-24 0,-2-4-13 16,-1-3 0-1,-1 1 0-15,-2 3 0 0,3-3-1 16,-4 5-1 0,2-5 1-16,-2 5-3 0,-1-1 1 15,-1 2-3 1,-4 0 4-16,4 4 0 0,0 10-1 15,-1 3-4-15,4 1 6 16,1 0 0-16,1-1-2 16,4-3-5-16,6-2 1 15,-3-3-4-15,3-1-1 16,0-1-9-16,0 0 8 16,0-1 8-16,0-2 3 15,0 0 1-15,0-3 1 16,0 0-1-16,3 3 0 0,0-2-1 15,6 3 2 1,-2 1 0-16,2 1 0 0,2 0 0 16,5 1 0-1,-1 3 0-15,6 2 0 0,1-1 0 16,2 2 2 0,-1 0-2-16,-1 0-2 0,3 0 2 15,-8 0 0 1,4-3 0-16,-5 4 0 0,2-3 0 15,1 0 0-15,-5 1 2 16,2 0-5-16,-8 2 3 16,-2-3-1-16,-5 0 0 0,1 1 0 15,-2-1-5 1,0 2-5-16,-6 1-4 0,-8 0 1 16,-2-2 12-1,-1-5-8-15,1 0 8 0,4-2 2 16,0-2 0-16,3-2-5 15,-3-2-7-15,-1 0 0 16,1 0 4-16,-3-10-29 0,0-4 16 16,4-1 20-1,3 1 1-15,2 0 1 16,3 3 0-16,1 0-1 16,2-2 1-16,0 0-1 15,0 0-1-15,0-2 1 16,8 1 1-16,-2 1 2 15,4-1-2-15,-1 1-1 0,3-2 0 16,1-1 2 0,-2-1 2-16,2 0-2 0,-4 1 1 15,5-1-1 1,-4 0 2-16,-4 1 2 0,6-2 3 16,1 0-3-16,-2 2-2 15,-2 0-4-15,-2 5 0 16,-4 1 0-16,0 6 0 0,-3 3 0 15,0 1-3 1,0 0-30-16,0 0-20 0,0 9-47 16,0 8-76-1,-3 5-129-15</inkml:trace>
  <inkml:trace contextRef="#ctx0" brushRef="#br0" timeOffset="658.74">2000 14091 216 0,'0'0'60'0,"0"0"-12"0,0 0 17 16,0 0-18-16,0 0-14 15,0 0 24-15,0-13-11 16,0 12 5-16,0 0 8 16,0-1-25-16,0 2-3 15,0-2 0-15,0 2-21 0,0 0-7 16,-1 0 8-1,-2 0-11-15,-2 8-6 0,-2 5 5 16,1 5 0 0,0 4 0-16,3 0-3 0,-3 1 4 15,6 1-1 1,0-2 1-16,0-1-1 0,0-2-3 16,3-3 1-1,9-2 3-15,4-3-5 0,1-2-2 16,5-5 0-16,0-1 7 15,0-3-1-15,0 0 1 16,-3-3 0-16,-1-7 0 16,-3-2 3-16,-6 0-1 15,-3-3 13-15,-3-2 18 16,-3-4-18-16,0-2-8 16,0-2-3-16,0-2-1 15,-3-2-1-15,-6 4-1 0,3 6-1 16,1 2 0-1,-2 9 0-15,4 2-1 0,-1 3-1 16,-2 0-1 0,1 3-1-16,-4 0-5 0,2 0 2 15,-4 0-19 1,-2 7-35-16,-2 6-26 0,4 2-39 16,0-2-60-1</inkml:trace>
  <inkml:trace contextRef="#ctx0" brushRef="#br0" timeOffset="3368.87">3582 13844 131 0,'0'0'58'15,"0"0"28"-15,0 0-25 0,0 0-20 16,0 0 11-16,0 0-2 15,0 0-15-15,-6 0-1 16,4 0 1-16,1 0-3 16,-1 0-13-16,-1 0-15 15,2 0 2-15,-1 0-2 16,1 0-3-16,-1-4 1 16,-1 1-3-16,2-1 1 0,-2 1-6 15,2-1 0 1,1 2 4-16,0 0-2 0,0 2-1 15,0-2-6-15,0-2-2 16,5 3 5 0,12 0 0-16,2-1 7 0,6 2-2 15,0 0 1 1,-2 0 2-16,-2 10-2 0,-1 1 0 16,-4 2-1-16,-7-1-1 15,-3 4 4-15,-6 1-3 16,0 1-3-16,-3 3-9 0,-15 1-16 15,-1-6 12 1,-5-1 4-16,4-4 12 0,-2-4 1 16,6 0-1-1,5-3-1-15,4-2 0 0,2-1 2 16,5-1 0 0,0 0-3-16,0 0 4 0,0 0-2 15,0 0-2 1,0 0 0-16,0 0 3 0,11 3 2 15,-1 2 3-15,5-1 1 16,-1 3 3-16,2 2-6 16,-1 2-1-16,-2 1 4 0,2 5-3 15,-3-1 0 1,-3 1-1-16,-3 3 0 0,0-3 2 16,-4-4-2-1,-2-1-2-15,0-4 2 16,0-3 4-16,-5 0 0 0,-7-3 15 15,-7-2-14 1,-8 0-2-16,-9 0-3 0,-3 0-1 16,-1-4 1-1,0-4 0-15,7-1 8 0,8 2-5 16,8 3 27 0,6 0-5-16,4 2-21 0,6 2-4 15,1-1-3-15,0 1 0 16,0-3-7-16,0 2 6 15,0 1-7-15,0-3-2 0,0 0-1 16,0-3-11 0,0-2-48-16,6 0-48 0</inkml:trace>
  <inkml:trace contextRef="#ctx0" brushRef="#br0" timeOffset="4078.87">3937 13984 142 0,'0'0'33'0,"0"0"35"0,0 0 7 16,0 0-34-16,0 0 3 0,0 0 5 15,0-20-7 1,0 14 6-16,0 2-10 0,0 2-3 16,-5-2-15-1,-2 3-13-15,-2 1 7 0,3 0-10 16,-2 0-1 0,0 1-2-16,-1 15-1 0,1 4-7 15,-1 4 7 1,-1 0 1-16,7 2-1 0,-2-3-1 15,4 1 1-15,1-2 0 0,0-3-1 16,0 0 1 0,4-4-3-16,11-1 1 15,6-3 1-15,0-5 1 16,6-5 0-16,-2-1 0 16,2 0 3-16,-6-3 0 15,-2-7-2-15,-5 0 1 0,-4-3 3 16,-4-1 6-16,-4-2 18 15,-2-3 3 1,0-6-16-16,0-1 11 0,-5-6-25 16,-5 0 6-16,1 3-5 15,-3 6-2-15,2 4 4 16,-1 11 7 0,5 3-12-16,3 5-5 0,-6 0 0 15,-3 5-10-15,-7 14-26 16,-1 6-53-16,-2-1-28 15,3-4-92-15</inkml:trace>
  <inkml:trace contextRef="#ctx0" brushRef="#br0" timeOffset="6689">5197 13830 104 0,'0'0'22'0,"0"0"28"0,0 0 36 15,0 0-30 1,0 0 0-16,0 0-2 0,0 3-7 15,0-3-9-15,0 0-4 16,0 0-1-16,0 0 0 16,0 0-10-16,0 0-3 0,0 0-4 15,0 0-1 1,0 0-5-16,0 0-1 16,0 0 3-16,0-6-6 15,0-2-6-15,0-2-2 0,0 0-1 16,0 0 2-16,0-1-1 15,0 2 0-15,5 1 2 16,7-1-8-16,3 4 5 16,-2 1 2-16,2 2 0 15,-1 2-1-15,-1 0-1 16,-4 0 0-16,3 0-3 16,0 8 5-16,-3 5-1 15,0 3 2 1,-3 2 1-16,-2 1-1 0,-1 3-4 15,-3 5 3-15,0 4 1 0,0 4 0 16,-7 0 4 0,-5-3-3-16,-6-5-1 0,3-4 0 15,-3-4 3 1,3-2-3-16,-4-4 0 0,5-6 2 16,-2-1 0-1,1-3-1-15,6-3 1 0,-1 0 3 16,1-1-5-16,-2-12-14 15,4-4 13-15,2 0-4 16,2 0 5-16,2 2 0 16,1 4 1-16,0 2-1 15,0 4-1-15,0-1-2 16,0 2 0-16,0-2 1 16,6 4 0-16,4 0-3 15,5 2 3-15,0 0-2 0,0 0 3 16,-1 2-1-1,0 10-1-15,0 2 3 0,4 3 0 16,-3 0 4 0,1 0-4-16,-1 3 0 0,0-5 0 15,-3-1 0 1,3-2 0-16,-3-4-1 0,-1 0-26 16,0-1-41-16,1-1-13 15,0-3-31-15,0-2-107 16</inkml:trace>
  <inkml:trace contextRef="#ctx0" brushRef="#br0" timeOffset="7238.99">5711 13864 349 0,'0'0'27'0,"0"0"42"0,0 0-11 15,0 0-32 1,0 0-13-16,0 0-11 16,-61-37 3-16,43 37-5 15,-5 0 0-15,3 9-1 16,0 4-13-16,5 3-6 15,6 0 0-15,5-1 2 0,4 1 11 16,0 0-12-16,0 0 11 16,1-2 8-16,10-2 0 15,2-1-2-15,-1-1 2 16,6-4 1-16,-3 4 4 16,1-5-2-16,1 2 7 15,-1 1-4-15,-7-3-4 16,3 3 0-16,-5-1-2 15,-2 2 6-15,-4-1-6 0,-1-1-7 16,0 2 7 0,0-2 0-16,-3 3 2 0,-7-4 2 15,-2 2-2 1,1-3 3-16,-2 0-5 0,1-3-9 16,-1-2 4-1,-2 0 1-15,1 0 3 0,1 0 1 16,1 0-4-16,2-4-12 15,2-4-13-15,4 0-13 16,1 1-17-16,3-3-22 16,0 0-81-16</inkml:trace>
  <inkml:trace contextRef="#ctx0" brushRef="#br0" timeOffset="7568.85">5650 13836 292 0,'0'0'55'0,"0"0"11"15,0 0 15-15,0 0-41 16,0 0 3-16,0 0-11 0,0-2-17 15,2 2-4 1,3 0-11-16,4-1-1 0,9 0 1 16,3-3 2-1,6 2 3-15,1-2-4 0,5 2-1 16,1-3 1 0,-1-1-1-16,-3 0-2 0,-2 2-37 15,-7 1-21 1,-7 2-43-16,-7 1-84 0</inkml:trace>
  <inkml:trace contextRef="#ctx0" brushRef="#br0" timeOffset="10618.73">6790 13897 112 0,'0'0'50'0,"0"0"45"16,0 0-24-16,0 0-35 15,0 0-9-15,0 0 2 16,0 0-13 0,-17-8 9-16,14 4 1 0,3 3-8 15,-3-4 19 1,0 1 16-16,1 1-14 0,-2-1-8 15,4 2-7-15,0 1-13 0,0-2-11 16,0 0-3 0,9-1-5-16,11 1 5 0,5-2 2 15,0 4 1 1,-1 1 0-16,-4 0-4 16,-3 0 3-16,-6 0 1 15,2 8-3-15,-7 6-3 0,0 2 0 16,-6 1 5-16,0 3 0 15,0-1 1-15,-4 1-15 16,-10-2-9 0,-5-1 0-16,-2-3 5 0,-2-2-4 15,1-3 6-15,0 0-5 16,5-2 6-16,4-4 13 16,4-3 3-16,9 0 0 15,0 0 1-15,0 0 0 16,0 0 0-16,0 0-1 15,9 0-2-15,7 0 2 0,4 0 4 16,2 1-1 0,0 5 0-16,-3-1-2 0,0 5-1 15,0-1 0 1,-4 2 0-16,-3 1 1 0,0 1-1 16,-6 1-5-1,-3 2 5-15,-3-2 1 0,0-2 3 16,0 0-4-16,-6-2 0 0,-10-2 0 15,-1-1 1 1,-5-2 4-16,-3-3-4 16,-4-2-1-16,-5 0 0 15,-2 0 2-15,0-9 0 0,2-5-2 16,7-1 0 0,8 3 0-16,7 4 4 0,6 2 16 15,1 3-12 1,5 3-8-16,0-2-2 0,0 2-5 15,0 0-5-15,0 0-17 16,0-1-3-16,0 0-16 16,0-3-25-16,0 0-88 15</inkml:trace>
  <inkml:trace contextRef="#ctx0" brushRef="#br0" timeOffset="11389.02">7225 13964 184 0,'0'0'83'16,"0"0"-29"-16,0 0 16 0,0 0-27 16,0 0-28-1,0 0 12-15,-7-27-3 16,-1 26-13-16,-2 1-2 16,-7 0-9-16,-1 0-2 15,-4 0-5-15,3 8 5 0,4 6 2 16,0-1 0-16,6 1-7 15,3 2 6-15,3-5-6 16,3-1-7-16,0 0-4 16,0-2 9-1,0-1 9-15,9 2 0 0,3-1-1 16,6-2 2-16,-1-2-1 16,3 0 2-16,-2 1-2 15,0-1 3-15,0 2-1 16,-3-2 3-16,-2 2-5 0,-1 3 3 15,-2-2-2 1,-2 1 0-16,-4-2-1 0,-2-2 2 16,-1 2-2-1,-1 1 0-15,0 1 0 0,0-1 2 16,0 0 2 0,-1-1-3-16,-11 2 0 0,-1-1-1 15,-1-2 1-15,-2-1-1 16,1-1 0-16,-3-3-5 15,3 0 4-15,2 0-1 16,2 0-2-16,3 0 1 16,1 0-1-16,1-3 2 15,2-1-15-15,1 0-23 16,1-1-76-16,2-2-123 0</inkml:trace>
  <inkml:trace contextRef="#ctx0" brushRef="#br0" timeOffset="11808.83">7204 13974 254 0,'0'0'47'16,"0"0"41"-16,0 0-11 0,0 0-40 15,0 0-1 1,0 0-8-16,0-8-25 0,0 8-3 16,0-1 0-1,5 1 2-15,7-3-2 0,7 1 28 16,3 0 9-16,5-3-21 0,3 2-6 15,0-1-4 1,-2-1-1-16,1 1-5 0,-4 1 0 16,-4 1 0-1,-6-2 1-15,-6 2-1 0,-5-1-2 16,-2 2 0 0,-2 1-19-16,0 0-16 15,0 0-30-15,0 0-53 16,-11 0-300-16</inkml:trace>
  <inkml:trace contextRef="#ctx0" brushRef="#br0" timeOffset="15308.91">8660 13859 205 0,'0'0'59'15,"0"0"-16"-15,0 0 39 16,0 0-34-16,0 0 4 16,0 0 7-1,0 0-3-15,0-45 0 0,0 39 13 16,-1 0-50-16,-8 0-11 0,-6 1-1 15,-6 5-7 1,-3 0-1-16,-4 0-4 0,1 5 3 16,3 8-11-1,5 2-5-15,4 1-14 0,7-2 0 16,5-2 0 0,3 0 10-16,0-1 11 0,3-1 9 15,11 2 1 1,5-2-1-16,3-1 4 0,2-2-2 15,-1 0 1-15,2-1 2 16,-1-1 1-16,-3 1 2 16,-6 3-3-16,-3-1-2 15,0 3 2-15,-5-1-6 16,-2 2 2-16,-4-1 0 16,-1 0-3-16,0 2 4 15,0-1 2-15,-10-1-1 0,-5 0 5 16,-3-2-6-16,-1-1 0 15,-5-4-2 1,0 0-5-16,0-4 7 0,2 0 4 16,3 0 4-1,5 0-8-15,3-2-6 0,1-2 2 16,4-1-2 0,3 1 1-16,0 0-20 0,3-1-10 15,0 0-22-15,0-2-52 0,0-3-106 16</inkml:trace>
  <inkml:trace contextRef="#ctx0" brushRef="#br0" timeOffset="15668.59">8602 13790 206 0,'0'0'37'0,"0"0"69"16,0 0-66 0,0 0-23-16,0 0-14 0,0 0 2 15,3-1-3 1,7 1 16-16,4-3 3 15,4 0 4-15,3-1-6 0,3 0-3 16,1-2 3-16,-1 2 2 16,-6 1-11-16,4 0-7 15,-7 3-3-15,-6 0-1 16,2 0-15-16,-7 0-54 16,-2 9-46-1,-2 2-127-15</inkml:trace>
  <inkml:trace contextRef="#ctx0" brushRef="#br0" timeOffset="16215.08">8939 13884 350 0,'0'0'27'15,"0"0"51"-15,0 0-30 0,0 0-19 16,0 0 2 0,0 0-13-16,-7-1-17 15,-4-1-1-15,-3 2-2 16,0 0-4-16,-1 0 6 0,3 5-14 16,-1 5 3-1,5 2 1-15,4-1-7 0,1-2 1 16,3 0 10-16,0-2 4 15,0 1 0 1,0-2 1-16,0-2 1 0,6 0 0 16,3 1 1-1,3-1 1-15,0 1-2 0,1 0 2 16,-1 1 3 0,-3 2-5-16,1 1 2 0,-2-1-1 15,-4 3 0 1,-1-2 2-16,-1-1-3 0,-2 1-1 15,0-1 1-15,0 1 1 0,-9-1-1 16,-3 1 2 0,-3-3-2-16,0-1-2 15,-3-1 1-15,-1-1-2 16,5-1-2-16,-2-2 5 0,1 0 0 16,7 0 0-1,0 0 0-15,3 0-2 0,2-6-7 16,3 1-21-16,0-2-24 15,0-1-40-15,0-1-86 16</inkml:trace>
  <inkml:trace contextRef="#ctx0" brushRef="#br0" timeOffset="16504.75">8884 13881 98 0,'0'0'26'0,"0"0"26"16,0 0 5-16,0 0-1 16,0 0 19-16,0 0-13 15,36-23 11-15,-21 17-13 16,4 3-12-16,5 0 5 0,0-2-25 15,3 3-10 1,3-1-9-16,-2 3-9 0,0 0-4 16,-4 0-41-1,-9 0-113-15,-6 1-184 0</inkml:trace>
  <inkml:trace contextRef="#ctx0" brushRef="#br0" timeOffset="17619">10158 13926 76 0,'0'0'18'0,"0"0"27"15,0 0 30-15,0 0-46 16,0 0 9-16,0 0-17 15,-21-35 8-15,20 30-5 16,-1 3-3 0,2-1 4-16,0 1 1 0,0 1-18 15,0 0 17 1,0-2-20-16,0 0-5 0,0 1-3 16,11-1 3-1,1 3 0-15,0 0 1 0,1 0 5 16,2 0-2-16,1 6 1 0,-1 7 4 15,0 1-3 1,-4 6-1-16,-5 0 5 0,-5 1-6 16,-1 0 0-1,0 0 0-15,0 0 1 0,-9-3-3 16,-7 1 2 0,2-2-3-16,-5-3 1 0,1-2-1 15,-3 0 2-15,-1-4-3 16,-1-1 0-1,-2-2-14-15,3-4-19 0,1-1 20 16,7 0 10-16,4 0 2 16,1-3 1-16,5-7 0 15,-1 1 5-15,5-2-5 16,0 2 0-16,0 1 0 16,0 0 3-16,0 2 0 15,5 0-3-15,2 4 3 16,3-3 4-16,-1 2 5 0,2 1-1 15,-1 2 5 1,-1 0-8-16,2 0-4 0,2 0-2 16,-1 5-2-1,1 6 3-15,-1 2-2 0,-1 2 0 16,1-1 2-16,-3 1-3 16,0-2 0-16,1 2 2 15,-1-1-2-15,-1-1 3 16,1-1-6-16,1-2 3 15,0-3-5-15,1-2-19 0,1 0-14 16,0-1-29 0,-1-1-77-16,-3-2-133 15</inkml:trace>
  <inkml:trace contextRef="#ctx0" brushRef="#br0" timeOffset="18153.23">10504 14029 244 0,'0'0'13'0,"0"0"55"0,0 0 9 15,0 0-37 1,0 0-2-16,0 0-3 15,-34-38-6-15,23 38-4 0,-2 0-11 16,1 0-9-16,-6 0 2 16,3 12-6-16,-4 7 5 15,4 2-5 1,3 2 5-16,3 0-6 0,5-1 4 16,2-3-2-16,2 0-2 15,0-3 0-15,0-3 0 16,3 0-1-16,9-2-2 0,4-4 3 15,1-2 2 1,1-3 1-16,0-2-1 0,3 0 3 16,-1 0-5-1,-1-1 1-15,-2-7 2 0,-3-3 2 16,1-2 7 0,-6-4 15-16,-5 1 3 0,-1-4-21 15,-3-1 8 1,0-1 8-16,0-1-14 0,-4-1-6 15,-8 3-4-15,1 3 1 16,1 4-2-16,1 4-4 16,3 4-6-16,-3 5-20 15,0 1-31-15,-3 0-28 16,-4 1-34-16,-1 9-102 16</inkml:trace>
  <inkml:trace contextRef="#ctx0" brushRef="#br0" timeOffset="27999.05">12010 13877 39 0,'0'0'225'0,"0"0"-184"15,0 0 44-15,0 0-54 16,0 0 6-16,0 0 13 15,0 0-11-15,0 0-1 16,0 0 26-16,0-8 5 16,0 1-32-16,-5-3-15 15,-2 2-2 1,-4-2-15-16,1 4-5 0,-3 2-1 16,-1 4-2-1,-1 0 0-15,-1 0 0 0,-2 13-14 16,4 5-13-16,1 6 8 0,3 3 1 15,2-1-2 1,2 0-6-16,3-7 15 0,3-5 6 16,0 3-6-1,0-6 11-15,12-3-1 16,4 1 4-16,2-2 2 16,0-1-2-16,0-1 0 0,0 0-1 15,-1 0 2-15,0 2-1 16,0 2 6-16,-4 2-6 15,-2 0 0-15,0 2 0 16,-1-1 0-16,-3-2-2 16,-4 0 0-16,-3-1 1 15,0 0 2-15,0 0 1 16,-9-1-2-16,-5-1 3 16,-6-3-1-16,-3-1 1 15,-2-3 0-15,2 0 0 16,4 0-5-16,4-2 2 0,3-3-2 15,5-1-7 1,2 1-11-16,2 1-12 16,2 2-10-16,1-4-9 15,0 6-21-15,0-2-86 0</inkml:trace>
  <inkml:trace contextRef="#ctx0" brushRef="#br0" timeOffset="28379.1">11956 13885 268 0,'0'0'28'0,"0"0"72"0,0 0-23 16,0 0-26-16,0 0-19 16,0 0-22-16,0-4-3 15,2 2-5-15,9-2 9 0,9-3 12 16,8 0-5 0,8-2 1-16,7 1 7 15,4 3-17-15,3-2-5 0,-3 1-4 16,-1 2 0-1,-10 1 1-15,-8 3-1 0,-9 0-1 16,-10 0-12 0,-6 0-38-16,-1 0 7 0,-2 0 7 15,0 0-35 1,0 0-65-16</inkml:trace>
  <inkml:trace contextRef="#ctx0" brushRef="#br0" timeOffset="29328.75">13709 13936 229 0,'0'0'83'16,"0"0"-17"-16,0 0-20 0,0 0-22 15,0 0 14 1,0 0-8-16,-6-64-22 16,6 57 7-16,0 0 5 15,0 4-9-15,0 2 14 16,-3 1 14-16,3 0-3 16,-5 0-35-16,-2 10 2 15,-2 9 4-15,0 3-4 0,-4 1 2 16,2 4 8-16,1 1-7 15,-3 0-3-15,5 0 0 16,2-1-1-16,6-3-2 16,0-2 0-16,0-1 0 15,6-4-2 1,9-3 2-16,3-6-7 0,4-2 3 16,2-4 2-1,0-2-2-15,-2 0 2 0,-2-3 2 16,-8-5 1-16,-6-1 3 0,-3-2 2 15,-3-2-2 1,0-2 2-16,-5-1-6 0,-8 0 0 16,-2 1-1-1,-2 2-5-15,1 5 1 0,1 2-9 16,-1 5 2 0,2 1-7-16,1 0-20 0,2 3 11 15,4 7-15-15,1 2-20 16,3 0-58-16,3-4-116 15</inkml:trace>
  <inkml:trace contextRef="#ctx0" brushRef="#br0" timeOffset="29849.1">14022 13953 256 0,'0'0'33'0,"0"0"24"16,0 0 79-16,0 0-53 16,0 0 1-16,0 0 8 15,14-42-39-15,-20 40-50 16,-8 2-3 0,-4 0-11-16,-4 0 11 0,1 7 1 15,5 7-1-15,2 2-8 0,5-1-30 16,5 2 15-1,4-1-2-15,0-1-1 0,0-1 23 16,10-1-3 0,8-3 4-16,-1-2 4 0,2-1 0 15,-1-2 1 1,1 0-1-16,-1 0-1 0,-1-1 0 16,-3 2 1-1,-1-1 0-15,-4 2 0 0,-2 0-2 16,-3 0-7-1,-2 2 5-15,-2-1 0 0,0 0 2 16,0 1 0-16,-12 0 3 0,0 0 2 16,-4-4-5-1,1 0-11-15,-3-2 10 16,4-2-6-16,-2-1-6 16,1 0-12-16,0 0-7 15,3 0 14-15,2-1 2 0,1-4-5 16,4-1 11-1,2 0-46-15,3-2-7 0,0-1 5 16,0-1-171 0</inkml:trace>
  <inkml:trace contextRef="#ctx0" brushRef="#br0" timeOffset="30198.87">13990 13944 342 0,'0'0'48'0,"0"0"56"16,0 0-76-16,0 0-9 16,0 0 37-16,0 0 4 0,0-3-28 15,0 2-4 1,3-2-12-16,7-2-16 0,3-3 1 15,8 0 5-15,4 0-6 16,5-1 17-16,3 1-10 16,3-2-6-16,6 1 3 15,-3 1 0-15,1-1-8 16,-7 3 7-16,-5 3-3 0,-8-2 0 16,-7 3-4-1,-6 0-22-15,-4 1-35 16,-1 1-35-16,-2 0-33 0,0 0-128 15</inkml:trace>
  <inkml:trace contextRef="#ctx0" brushRef="#br0" timeOffset="40439.11">16795 13616 236 0,'0'0'14'16,"0"0"34"-16,0 0-1 0,0 0-16 15,0 0 22 1,0 0-2-16,0 0-20 0,-2-38 4 16,2 33 11-1,0 3-4-15,0 0 14 0,0 2 2 16,0 0-26-16,0 0-21 15,0 0-11-15,0 0-16 16,0 6 3-16,0 13 13 16,-3 8 13-16,-5 4-7 15,-4 1-4-15,-2-2 1 16,0-3-3-16,2-6 2 16,3-3-2-16,3-5 0 15,0-4-11-15,2-5-3 0,1-2 11 16,1-2 3-1,2 0 2-15,0 0-2 0,0 0-5 16,0-11 4 0,0 3 1-16,0 2 0 0,0 2-1 15,0 3-4 1,8 1 5-16,5 0-3 0,6 0-3 16,4 0 5-1,4 0 1-15,3 5 0 0,1 1 0 16,0 0 1-16,-1-5 0 0,-1 0-1 15,-7-1 0 1,-5 0 0 0,-6 0 0-16,-3 0 0 0,-4-4 11 15,1 0 21-15,-4-6-7 0,-1 3-14 16,0 1-10 0,0 1 5-16,0 2-1 0,0 0-3 15,0 3-2 1,0 0 0-16,0 0-2 0,0 0-4 15,0 0-10-15,-3 16 16 16,-3 8 1-16,2 3 0 16,1 3 0-16,1 2 1 15,1-4-2-15,1-3-10 16,-2 0-5-16,-2-3-3 16,1-4-26-16,2-4-12 15,1-3-1-15,0-4-3 16,0-5-29-16,0-2-129 0</inkml:trace>
  <inkml:trace contextRef="#ctx0" brushRef="#br0" timeOffset="40889.14">17182 13720 356 0,'0'0'41'0,"0"0"8"16,0 0 49-16,0 0-33 16,0 0 22-16,0 0-25 0,2-16-51 15,-2 16-8 1,0 2-3-16,-3 8 15 0,-2 8-4 16,4 3-5-1,1 1-6-15,0-2-4 0,6 2 2 16,9-5 0-16,1-5-1 15,2-2-7-15,1-6 10 16,2-4 2-16,0 0-2 16,0 0 3-16,-2-10-3 15,-5-5 5-15,-4-3-5 16,-5-1 10-16,-5-1-1 16,0-1 1-16,-3 1-1 15,-12-3-5-15,-6 3-4 0,-2 1 1 16,0 1-4-1,-1 4-3-15,6 4 6 0,2 5 0 16,6 3 0 0,2 2-14-16,2 0-11 0,-2 5-18 15,2 9-31 1,2 8-18-16,-1-4-85 0</inkml:trace>
  <inkml:trace contextRef="#ctx0" brushRef="#br0" timeOffset="41698.65">18846 13615 218 0,'0'0'53'0,"0"0"14"15,0 0 8-15,0 0-40 16,0 0 11-16,0 0 9 16,0-17-12-16,0 17-6 15,0 0-15-15,0 0-16 16,0 0-6-16,0 0-14 16,0 0 6-16,0 0 4 15,0 12 4-15,0 9 8 16,-2 7 17-16,-2 4-11 15,1 1-10-15,0 0 0 0,0-1 0 16,2-1-1 0,-1-2-2-16,2-1 2 0,0-4-3 15,0-4-4 1,0-7 4-16,0-1-1 0,0-5-2 16,0-2-7-1,0-2-33-15,0-3-6 0,0 1-31 16,0-1-35-16,2 0-185 0</inkml:trace>
  <inkml:trace contextRef="#ctx0" brushRef="#br0" timeOffset="42198.84">19032 13668 296 0,'0'0'60'0,"0"0"42"15,0 0-45-15,0 0-18 16,0 0 1-16,0 0-20 16,0-9-18-16,-6 9-1 15,0 5 12-15,-2 8-8 16,0 6 2-16,3 1-1 0,2 4-1 15,3 0 0 1,0 1 3-16,0-4-8 0,0 1-2 16,3-6 2-1,8 0-13-15,4-6 12 0,0-1-1 16,3-7 2 0,-2-1 5-16,2-1-3 0,-1 0 0 15,-3-5 1 1,-2-10 3-16,0 1-2 0,-4-5 5 15,-5 0-7-15,-2-2 7 0,-1 0-3 16,0 0 1 0,-12 3-2-16,-4 1-5 0,-1 4 0 15,2 3 0 1,0 1 0-16,2 4-2 0,3 0-9 16,0 2 5-1,3 0-5-15,4 1-1 0,0 2-8 16,0 0-34-1,-1 0-84-15,-2 5-62 0</inkml:trace>
  <inkml:trace contextRef="#ctx0" brushRef="#br0" timeOffset="45178.84">20406 13647 235 0,'0'0'45'0,"0"0"27"0,0 0 9 15,0 0-28 1,0 0-4-16,0 0-11 16,-18-29-28-16,12 22-6 15,2-1 3-15,1-1 13 16,-1 1-5-16,2-1-5 16,2 4 6-16,-1-3-14 0,1 2-2 15,0 0-1-15,0 3-2 16,0 3 1-16,0 0-3 15,0 0-3-15,7 0 4 16,9 2 4-16,5 11 1 16,3 0 0-16,0 4-1 15,0-3 0-15,0-1-4 16,-4-4 4-16,-4-4 0 16,-6-1-4-16,-3-4 3 15,-4 0 1-15,-3 0 3 16,0 0 41-16,0-9 5 0,0-3-31 15,0 2 3 1,0 0-7-16,0 3 7 0,0 3-15 16,-1 3 7-1,1 1-13-15,0 0-3 0,-2 0-8 16,1 0-10 0,-3 5 2-16,1 12 19 0,-2 5 5 15,2 3 6 1,0 4-11-16,-3 3 0 0,3 0 2 15,0 3-2-15,1-3 0 0,2 1 0 16,0-3-3 0,0-2-11-16,-1-6-3 0,1-3-11 15,0-6-9 1,0-8 2-16,0-2 2 0,0-3-8 16,0 0-28-1,0 0-75-15,8-10-47 0</inkml:trace>
  <inkml:trace contextRef="#ctx0" brushRef="#br0" timeOffset="45614.27">20735 13671 371 0,'0'0'27'0,"0"0"36"16,0 0 10-1,0 0-22-15,0 0 0 0,0 0-18 16,0-13-33 0,0 13-9-16,-5 4 9 0,-2 13 9 15,0 6 0 1,3 2 7-16,0 5-4 0,4-2-10 16,0 1-2-1,0-4-7-15,12-6 0 16,0-3 5-16,4-7-5 0,2-7 7 0,1-2 0 15,3 0 1 1,-3-16 8-16,0-7-7 16,-4-4 3-16,-5-2 3 15,-5-4 1-15,-5 2-3 0,0 1 1 16,-12 6 0 0,-8 7 4-16,-5 6-9 0,-2 6 2 15,2 5-4-15,2 0-9 16,4 0 4-16,7 6-40 15,3 7-23-15,5 1 5 16,4-2-43-16,0 0-129 16</inkml:trace>
  <inkml:trace contextRef="#ctx0" brushRef="#br0" timeOffset="46258.97">22358 13591 275 0,'0'0'59'16,"0"0"46"0,0 0-26-16,0 0-45 0,0 0-16 15,0 0-9 1,0-7-9-16,0 16 0 0,0 9 17 16,0 8 23-1,0 2-31-15,-5 1 12 0,1-1-5 16,1 1-14-16,-3-1-1 0,2-2 3 15,1-5-5 1,1-1 1-16,0-5-2 16,2-4-11-16,0 0-28 15,0-8-17-15,0-3-44 0,0 0-107 16</inkml:trace>
  <inkml:trace contextRef="#ctx0" brushRef="#br0" timeOffset="46778.9">22576 13591 432 0,'0'0'33'0,"0"0"-6"16,0 0 28-16,0 0-55 0,0 0-33 15,0 0 33 1,-41-11 0-16,28 21 0 0,1 4-2 16,3 3 2-1,2-1-4-15,4 0-9 0,3 2 10 16,0-5-8 0,0 2 11-16,4-3-7 0,8-1 5 15,2 0 0-15,2-3 2 0,2 2 3 16,1-2-1-1,0 1 14-15,3 0-12 0,-2-1 3 16,-1 0-1 0,-3 2 0-16,-3-3 1 0,-7 3-7 15,-3 0-1 1,-3 3 1-16,0 2 0 0,-15 2 19 16,-4-1-4-1,-7 1-9-15,1-4-1 0,1-4-4 16,5-3 0-16,2-3 0 15,5-3 3-15,1 0 0 16,3 0 6-16,0-9-9 16,2-2-1-16,2-3-2 15,-2 3 2-15,3-2 0 16,2 4-20-16,1 1-34 16,0-1-70-16,0 0-132 15</inkml:trace>
  <inkml:trace contextRef="#ctx0" brushRef="#br0" timeOffset="47178.64">22567 13645 308 0,'0'0'64'15,"0"0"3"-15,0 0 46 16,0 0-51-16,0 0 23 0,0 0-7 16,0-8-24-1,0 8-17-15,0 0-5 0,0 0-13 16,0 0-12 0,0 0-6-16,1-2-1 0,-1 2-5 15,3 0 0 1,5 0-2-16,6-2 6 0,6 0 1 15,7-2 4-15,4-1-2 16,2 1-2-16,1-3 0 16,2 1 0-16,-2 1 0 15,-2-1 0-15,-4 3-10 16,-4 1-11-16,-5-1-21 16,-7 3-33-16,-5 0-41 15,-7 0-36-15,0 0-163 16</inkml:trace>
  <inkml:trace contextRef="#ctx0" brushRef="#br0" timeOffset="49271.1">24205 13677 252 0,'0'0'42'16,"0"0"-16"-1,0 0 26-15,0 0-40 0,0 0 11 16,0 0-13-16,0 0 9 15,-41-24-12-15,25 24-5 16,-5 0 9-16,2 4 0 16,0 4-11-16,2 0 0 15,5 1 1-15,6-2-1 16,5 1-1-16,1-2-5 16,0 2-1-16,6 0 0 15,10 0 7-15,1 4 14 0,3 0-1 16,3 3-6-1,-1-1 1-15,4 1-2 0,-1 0-3 16,-3-3-2 0,-4 3 2-16,-6-4-3 0,-5 0 4 15,-5 4-8 1,-2-3 1-16,0 3 3 0,-3-5-8 16,-12-2 8-1,-3-1-2-15,-4-1-2 0,-2-4 4 16,0 0 4-16,0-2-4 0,3 0 4 15,6 0-2 1,2 0-2-16,4 0 0 16,3-6-8-16,4 3-3 15,2-2-18-15,0-1-12 0,0-2-77 16,2-3-77 0</inkml:trace>
  <inkml:trace contextRef="#ctx0" brushRef="#br0" timeOffset="49598.95">24151 13664 226 0,'0'0'40'16,"0"0"2"-16,0 0 48 0,0 0-84 15,0 0-3 1,0 0 18-16,-7-6-1 0,7 6 1 16,0 0-18-1,0 0 4-15,0 0 0 0,7 0 23 16,6 0-4 0,3 0-6-16,1 0-13 0,3 0-7 15,-1 0 8 1,2 0-8-16,-1 0-2 0,-1 0 0 15,-4 0-35-15,0 3-54 16,-8 1-99-16</inkml:trace>
  <inkml:trace contextRef="#ctx0" brushRef="#br0" timeOffset="49998.86">24481 13722 493 0,'0'0'22'0,"0"0"63"16,0 0-61-16,0 0-13 15,0 0 0-15,0 0-11 16,-75 50 2-16,59-27-1 16,4-2-1-16,2 3 1 15,5-3-2-15,4-3 0 0,1-2-6 16,0-3-6-1,6-3 12-15,10-6-2 0,-1-4 1 16,7 0 2 0,2 0 7-16,0-13 5 0,-5-5-4 15,-1-1 3 1,-7-1 3-16,-5 0 1 0,-5 0-3 16,-1-2-1-1,0 3-9-15,-1-1 0 0,-13 2-2 16,-4 1 0-16,3 7-1 0,1 4-3 15,1 6-1 1,0 0 0-16,3 0-47 0,2 8-23 16,2 0-46-1,6 3-148-15</inkml:trace>
  <inkml:trace contextRef="#ctx0" brushRef="#br0" timeOffset="51048.71">26033 13620 262 0,'0'0'52'0,"0"0"44"16,0 0-27 0,0 0-22-16,0 0 4 0,0 0-7 15,0-16-17 1,0 16-27-16,0 1-6 0,0 15 2 16,-8 7 4-1,0 6 10-15,-3 4-10 0,3-2-2 16,1-2-16-16,1-5-17 0,1-5-14 15,1-6 24 1,2-8-20-16,2-4 19 0,0-1-3 16,0 0-7-1,0 0 29-15,2-4 6 0,7-1 0 16,1 1 1 0,1 1 7-16,2 3-6 0,-1 0 2 15,3 0 2 1,0 0-4-16,0 0 15 0,0 2-6 15,-2-1 9-15,-3-1 5 16,0 0 7-16,0 0-2 16,-4-1 6-16,0-5-2 15,-3-2 7-15,0 1-4 16,-2 3-5-16,-1-2-1 16,2 2-6-16,-2 2-16 15,0 2 7-15,0 0-15 16,0 0-5-16,0 0-15 0,0 0 19 15,0 8-15 1,-5 7 16-16,-1 7 3 0,2-1 0 16,-1 2-1-1,0 0-2-15,3-1 0 0,2-1 0 16,-1-3-13 0,1-2-37-16,0-2-2 0,0-4-11 15,0-5-14 1,0-5-112-16</inkml:trace>
  <inkml:trace contextRef="#ctx0" brushRef="#br0" timeOffset="51538.78">26386 13703 390 0,'0'0'0'15,"0"0"64"-15,0 0-64 16,0 0 8-16,0 0-7 16,0 0 5-16,-67-1-5 15,52 10 3-15,4 2-4 16,5 3 0-16,1-1-2 16,5 0-2-16,0 0-5 15,0 1 8-15,4-3-5 16,8 1 3-16,2-4 3 15,3 0 0-15,0 0 9 0,1-1-5 16,-2-1 9 0,-4 0-1-16,-1 1-3 0,-1-1 6 15,-3 1-1 1,-2 2-10-16,-4-2 2 0,-1 1-6 16,0-1-9-1,0 2 8-15,-3-1 1 0,-10-1 14 16,-3 0-7-16,-2-3-5 0,-2-1 4 15,-1 0-4 1,1-2 7-16,5-1-9 0,2 0-4 16,3 0-10-1,6 0-17-15,2-7-39 0,2-2-24 16,0-5-59 0,0-5-46-16</inkml:trace>
  <inkml:trace contextRef="#ctx0" brushRef="#br0" timeOffset="51748.82">26319 13747 424 0,'0'0'82'16,"0"0"-16"-16,0 0 21 15,0 0-83-15,0 0-4 16,0 0 8-16,78-37 14 0,-44 29-15 15,2 2-1 1,5 1-5-16,-3 4-1 0,-4 1-42 16,-7 0-112-1,-9-6-288-15</inkml:trace>
  <inkml:trace contextRef="#ctx0" brushRef="#br0" timeOffset="55978.73">28036 13677 287 0,'0'0'96'16,"0"0"-11"-1,0 0-46-15,0 0-20 0,0 0 15 16,0 0 9 0,0 0-18-16,0 0 3 0,0 0-2 15,0 0-8 1,0 0-1-16,0 0 6 0,0 0-10 15,0 0-4-15,0-5-9 16,0-1 1-16,-3 1-1 16,2-1 8-16,-2 2 9 15,3 0-4-15,-2 2 4 16,2 2 3-16,0-1-6 16,-1 1-1-16,1 0-3 15,-3 0-3-15,1 0-3 0,-5 0-4 16,-4 0-3-16,-4 8 2 15,-2 8 0-15,-2 3 0 16,2 5 0-16,3 5-3 16,2 0 4-16,3 4-2 15,5 1 2-15,1-4-2 16,3-1-3-16,0-6 4 16,0-4-7-16,1-2 2 15,11-5-15-15,6-3 0 0,2-6-17 16,2-3 25-1,-1 0-6-15,-1 0 13 16,-7-3-1-16,-4-7 7 16,-5 3 4-16,-4-4 13 0,0-2-14 15,0 1 3 1,-7-2-5-16,-7 0-1 0,-2 1 0 16,-2 3 0-1,3 3-2-15,-1 2 0 0,2 5-1 16,4 0 2-16,-1 0-8 15,5 5-25-15,3 6-44 16,3 0-41-16,0-2-83 0</inkml:trace>
  <inkml:trace contextRef="#ctx0" brushRef="#br0" timeOffset="56409.03">28193 13789 187 0,'0'0'41'0,"0"0"38"0,0 0-18 15,0 0-15-15,0 0-8 16,0 0 1-16,-6-12-5 16,-5 12-12-1,-2 12-9-15,-3 4-8 0,-1 5-2 16,5 5 5-16,2-1 1 0,3 0-6 15,3-1-3 1,4-6 2-16,0-1-5 0,2-3 1 16,14-4-1-1,5-4-3-15,0-2-8 0,4-4 10 16,1 0-1 0,-3-4 5-16,-3-7 0 15,-4-7 5-15,-4 0 3 0,-5-4 7 0,-7-3-4 16,0-1 22-1,0 1-19-15,-10 1 26 16,-6 7-4-16,-2 3-17 16,-1 6-1-16,2 2-18 15,1 4 0-15,-1 2-15 16,1 0-57-16,4 2-47 16,3 6-97-16</inkml:trace>
  <inkml:trace contextRef="#ctx0" brushRef="#br0" timeOffset="57528.88">30158 13808 180 0,'0'0'57'0,"0"0"38"16,0 0-23 0,0 0-36-16,0 0 7 0,0 0-2 15,-18-29 4 1,18 28-12-16,0 0-5 16,0 1-15-16,0 0-8 15,0 0-5-15,0 0-2 16,0 0 0-16,0 0-18 0,10 0 20 15,8 0 14-15,3 0-13 16,1 6 2-16,2 2-1 16,1 3 0-1,1-3 2-15,1-2-4 0,-3-2 0 16,-2-2 1-16,-7-2-1 16,-3 0-1-16,-5 0 1 15,-2 0 13-15,-1 0 32 0,0-6-9 16,-1-1-1-1,-2 0 6-15,-1 1-9 16,0 1-27-16,0 4 2 16,0 1-7-16,0 0-2 0,0 0-5 15,0 0 3 1,-1 9-11-16,-12 12 15 0,0 6-1 16,-2 4 5-1,4 0-5-15,1 0 1 0,3-1-1 16,2-3 1-16,2 0-10 15,0-2-7-15,2-2-5 16,1-2-2 0,0-5 1-16,0-3-14 0,0-2-1 15,1-5-17-15,7-4 4 16,4-2-51-16,1 0-114 16</inkml:trace>
  <inkml:trace contextRef="#ctx0" brushRef="#br0" timeOffset="58058.93">30702 13905 325 0,'0'0'34'0,"0"0"31"0,0 0 17 15,0 0-49 1,0 0-9-16,0 0 6 0,-1-33-26 16,-10 33 5-1,-5 0-9-15,0 0 3 0,1 3 6 16,-2 7-9 0,4 4-5-16,4-1 1 0,3 1-18 15,3 0-2-15,3 0 12 0,0-3 9 16,0-1 0-1,3-1 3-15,6-2-1 16,4-1-1-16,3 0 2 16,0 2 2-16,3-1-1 15,-5-1 3-15,0 3-2 16,-2-2-1-16,-2 2 0 0,-2-2-1 16,-3 1 1-1,-4-1-3-15,-1 0-1 0,0-1 2 16,0 1-5-16,-6-1 6 15,-12-2 9 1,-5-2 2-16,0 0-6 0,1-2 7 16,2 0 4-1,7 0 3-15,2 0-5 0,1 0-11 16,5-6-3 0,2 1-7-16,-1-2-34 15,2-2-29-15,2 1-54 16,0 2-104-16</inkml:trace>
  <inkml:trace contextRef="#ctx0" brushRef="#br0" timeOffset="58348.83">30692 13861 324 0,'0'0'92'16,"0"0"-22"-16,0 0-3 0,0 0-57 16,0 0 4-1,0 0 2-15,32-12 5 16,-10 9 1-16,6-2 9 16,0 3-10-16,2 0-3 15,0-1-12-15,0 1-3 16,1-2-3-16,-4 3-1 15,0 1-20-15,-8 0-51 0,-4 0-84 16,-7 0-161 0</inkml:trace>
  <inkml:trace contextRef="#ctx0" brushRef="#br0" timeOffset="69098.8">3648 4467 50 0,'0'0'39'0,"0"0"-11"0,0 0 2 16,0 0 7-16,0 0 4 15,0 0 9-15,0 0-2 16,0 0-21-16,0 0-27 0,0 5-8 16,0 5-15-1,0 4 23-15,0 7 4 16,4 4 12-16,0 2-15 16,-1 0 6-16,0-1-2 15,3-3-4-15,-1-5 1 16,1-3-2-16,1-4 0 15,-1-4 0-15,-1-3 0 0,-2-2 1 16,-3-2-1-16,0 1 1 16,0-1 25-16,0 0 21 15,0 0 10 1,0-7-30-16,0-7-22 0,0-3-5 16,-3-3 0-1,-2-2-3-15,-1-3 3 0,3 1-5 16,-1 3-3-16,4 2 5 0,0 5 2 15,0 4 0 1,0 4-2-16,7-1 1 0,4 4 1 16,-1 1-4-1,5 2 3-15,-3 0 2 0,7 0-4 16,-5 6-1 0,2 7 1-16,-4 1 2 0,0 0-3 15,-6-2 2 1,0-3 2-16,-3-2-1 0,-3-2-1 15,3-4-5-15,-3-1-8 16,0 0 10-16,0 0 2 16,0 0-23-16,0-12-62 15,-3-1 71-15,0-1 11 16,0 0 7-16,0 3 15 16,3 0 12-16,0 4-16 15,0 2-11-15,0 3 0 16,0 0-6-16,9 2 1 0,4 0 0 15,1 0 4 1,-2 9 1-16,6 3 0 0,-5 2 2 16,2 0 3-1,-3 2-5-15,1-2 0 0,-4 3-4 16,-3 1 4 0,-1-1-1-16,-2-2-9 0,-3 0 7 15,0-1-1-15,0-4 8 0,0-1-2 16,0-6 2-1,0 0-4-15,0-3 0 16,0 0-13-16,4 0-70 16,-4 0-79-16</inkml:trace>
  <inkml:trace contextRef="#ctx0" brushRef="#br0" timeOffset="69436.92">4059 4504 306 0,'0'0'62'0,"0"0"35"15,0 0-79 1,0 0-18-16,0 0-14 15,0 0 11-15,2 44 6 0,2-23-3 16,1 0 9 0,1-1-7-16,-2-3 3 0,3-3-5 15,-2-4 1 1,1-2-1-16,-3-1 0 0,0-3-17 16,2-1-29-16,-4-3-12 15,-1 0-60-15,0 0 20 16,0-3-51-16</inkml:trace>
  <inkml:trace contextRef="#ctx0" brushRef="#br0" timeOffset="69710.37">3974 4309 59 0,'0'0'234'16,"0"0"-202"-16,0 0 62 16,0 0-34-16,0 0-44 15,0 0-16-15,-19-21-1 16,19 21-6-16,0 0-22 0,0 0-39 15,4 0-36 1,-1 4-178-16</inkml:trace>
  <inkml:trace contextRef="#ctx0" brushRef="#br0" timeOffset="70589.08">4210 4448 147 0,'0'0'26'0,"0"0"13"16,0 0-7-16,0 0-20 0,0 0 0 15,0 0 13 1,-3 90-16-16,6-69-5 0,1-1-3 16,2-3 12-1,2-3-10-15,-2-2 0 0,-2-6-3 16,-1-2 0 0,0-4-1-16,-3 0 1 0,2 0 2 15,-2 0 26 1,0 0 15-16,0-3 14 0,0-10-43 15,0-5-14-15,0 0 9 0,-8-1-9 16,1 1 1 0,2 3-1-16,2 0 1 15,0 2-1-15,3 3 0 16,0 2-1-16,0-1 0 0,0 3-4 16,6 0 2-1,6 4 2-15,0 0-1 16,2-1 0-16,2 3-5 0,3 0 5 15,-1 0 2 1,0 0-3-16,2 5 6 0,-4 4 0 16,-1 3-3-1,-2 2-1-15,-4 3-4 0,-1 1 5 16,-4 2 1 0,-1 3 3-16,0-3-1 0,-3 1 12 15,0-2-13-15,0-2-2 0,3-1-2 16,-1-1 0-1,1-3-55-15,0-1-265 0</inkml:trace>
  <inkml:trace contextRef="#ctx0" brushRef="#br0" timeOffset="72290.08">1296 6653 136 0,'0'0'58'15,"0"0"17"-15,0 0 6 16,0 0-63-16,0 0-10 0,0 0-8 15,0 0-5 1,0 0 4-16,0 0-9 0,0 10-1 16,0 7 11-1,0 7 3-15,0 6 8 0,2 0-8 16,1 3 1 0,0-3 2-16,0-4-6 0,-2-4 3 15,3-5-5 1,-1-7 3-16,-1-3-2 0,1-5-1 15,-3 0-9-15,0-2 11 16,3 0 4-16,-3-3 3 16,0-13 18-16,0-2-16 15,0-5 8-15,0-2-11 16,0 0-6-16,-6-2-3 16,3 1 3-16,0 4 0 15,3 4-1-15,0 3 1 16,0 6 0-16,0 3-4 0,4 2-1 15,7 2 1 1,7 2-5-16,0 0 7 16,1 0-5-16,-1 14 5 0,0 1-8 15,-6 1 2-15,-2-1 7 16,-2-2 2 0,-4-6-2-16,1-1-6 0,-5-3 3 15,0-3 4-15,0 0 11 16,0 0-4-16,0 0 7 15,0 0-8-15,0-10-6 0,0-2 0 16,0-2 0 0,0-2 7-16,0 0-4 0,0 2-6 15,0 5-4 1,0 1 6-16,10 4-1 0,-4 1 0 16,5 3-1-1,2 0-2-15,-1 0-1 0,0 9 0 16,0 6-2-16,-3 1 6 15,0 0-9-15,-2 5 11 16,2-2 0-16,-1 1 1 16,-4-1 0-16,1 2-1 15,-4-6 1-15,2-1-1 0,-3-3-7 16,0-5-7 0,0 2-38-16,0-2-55 15</inkml:trace>
  <inkml:trace contextRef="#ctx0" brushRef="#br0" timeOffset="72878.78">1781 6701 122 0,'0'0'34'16,"0"0"98"-1,0 0-54-15,0 0-30 0,0 0-27 16,0 0-13 0,-70-29-8-16,61 29-3 0,3 0 2 15,0 6 1 1,1 7 19-16,-1 6-15 0,2 0 3 15,1 1-4-15,3 0-3 16,0-3-2-16,0 0-6 16,0-4 4-16,7-4-9 15,4-2 4-15,4-4 9 16,-3-2 4-16,0-1 5 0,-3 0-2 16,1 0-1-1,1-2-5-15,-4-7 14 16,-1-3 8-16,-3-1 15 0,-2-1 9 15,-1 0-12 1,0 1-12-16,0 3-3 0,0 3-10 16,0 6 2-1,0-1-11-15,0 2-1 0,0 0-10 16,0 0-5 0,0 8-30-16,0 8 43 0,5 3 2 15,1-1 15-15,3-2-14 0,1-3 0 16,-1 0 3-1,-1-2-2-15,-2-3-1 0,4-2-2 16,1-1-21 0,-1-2-29-16,0-3-20 0,1 0-45 15,1-2-155 1</inkml:trace>
  <inkml:trace contextRef="#ctx0" brushRef="#br0" timeOffset="73278.87">1902 6680 302 0,'0'0'53'0,"0"0"18"15,0 0-8-15,0 0-49 16,0 0-10-16,0 0-4 0,7 0-7 15,-1 0 5-15,2 0 0 16,5 0 1-16,-2 6 1 16,2 5 0-16,-4 1 0 15,3 0 0 1,0 1-1-16,-6 0-7 0,0-1 7 16,-5 1-4-1,-1 1-6-15,0 0 11 0,0 2 6 16,-6-1 13-16,-4-1-19 0,-5-3 6 15,3-1 7 1,0-1-13-16,5-5 1 0,2-4 1 16,4 0-2-1,1 0-18-15,0-6-79 16,0-8-72-16,6-6-39 16</inkml:trace>
  <inkml:trace contextRef="#ctx0" brushRef="#br0" timeOffset="73531.35">2052 6641 132 0,'0'0'42'16,"0"0"32"-16,0 0 52 16,0 0-83-16,0 0-20 15,0 0-23-15,0 3-6 16,0 13 6-16,0 5 21 0,0 2 10 15,0 0-17 1,0 0 1-16,5 0-10 0,-2-2-5 16,6-2 0-1,6-3-2-15,1-2 0 0,5-2-6 16,6-4-34 0,-3-2-74-16,-5-5-206 0</inkml:trace>
  <inkml:trace contextRef="#ctx0" brushRef="#br0" timeOffset="81488.62">1039 9336 100 0,'0'0'78'0,"0"0"8"16,0 0-7-1,0 0-47-15,0 0-18 0,0 0 12 16,0 0-6 0,0 0 0-16,-1-4-7 15,1 4-6-15,0 0-4 16,0 0 5-16,0 0-5 0,0 0 3 16,0 0 2-1,0 0 2-15,0 0 2 0,-2 0-10 16,2 0 9-16,0 0 2 15,0 0-10-15,0 0 12 16,0-1-8-16,0 1-3 16,0 0-4-16,0 0 0 15,0 0 0-15,0 0 0 0,0 0-5 16,0 0 2 0,0 0 1-16,0 0 4 15,0-1-1-15,0 0 13 0,0-2-5 16,0 3 1-16,0 0-6 15,0 0-3-15,-1 0-1 16,1 0-1 0,-2 0-6-16,0 0-9 0,2 0-1 15,-2 8-2 1,2 11 19-16,0 2 3 0,0 1 3 16,0 0-5-1,0-4 3-15,0-3-4 0,0-3 0 16,0-6 0-16,0 0 0 15,0-5 0-15,0-1-2 16,0 0 2-16,0 0 3 0,0 0 5 16,0 0-3-1,0 0-5-15,0-7 6 0,0-8 1 16,0-3-6 0,-3-5-1-16,-1 0-4 0,-1 4 2 15,4 1-5 1,-1 1 3-16,2 5 2 0,0 0 1 15,0 3 1-15,0 3-4 16,6 2-5-16,9 4 5 16,3 0 0-16,4 0-2 15,2 0 6-15,0 10-5 16,-3 1 4-16,1 4 0 16,-8-3 0-16,-1 1 1 15,-2-4 0-15,-5-1-7 16,-3-4 4-16,-2-1-7 0,-1-3-10 15,0 0 20 1,0 0 5-16,0 0 6 0,0-3-11 16,0-7-15-1,-4-1 15-15,-2-2 4 16,1 3-2-16,2 3 0 0,0-1-4 16,3 1 2-16,0 1 0 15,0 0-2-15,0 2 0 0,0 1-4 16,9 2 4-1,3 0-9-15,0 1 11 0,0 0-4 16,1 0-2 0,-1 2-1-16,-1 8 1 0,-1 2 3 15,1 0 0 1,-4 2-4-16,2 1 7 0,-3 0-3 16,0-1 6-1,0-1 3-15,0-2-6 0,-3-1 0 16,1-2-4-16,-2 0-1 15,-1-2-8-15,-1-1-28 16,0-1-35-16,0 3 37 16,0-1 12-16,0-1-111 15</inkml:trace>
  <inkml:trace contextRef="#ctx0" brushRef="#br0" timeOffset="81827.45">1426 9300 251 0,'0'0'44'0,"0"0"57"15,0 0-43-15,0 0-37 16,0 0-2-16,0 0-19 0,0-3 0 15,0 6-25 1,0 11 12-16,3 6 13 0,4 3-1 16,-2-1 6-1,-1-1 2-15,-1-1-7 0,0-2-1 16,0-3 1 0,-1-4 6-16,1-3-3 0,-3-4-3 15,3-1-6-15,1-3-46 16,-4 0-83-16,3 0-27 15</inkml:trace>
  <inkml:trace contextRef="#ctx0" brushRef="#br0" timeOffset="82050.42">1357 9154 446 0,'0'0'10'0,"0"0"80"15,0 0-46-15,0 0-32 16,0 0-11 0,0 0-1-16,0-5-7 0,2 5-51 15,1 0-72-15,0 0-194 0</inkml:trace>
  <inkml:trace contextRef="#ctx0" brushRef="#br0" timeOffset="82688.75">1594 9313 220 0,'0'0'79'0,"0"0"25"0,0 0-31 16,0 0-63 0,0 0 11-16,0 0-12 0,0 0-9 15,0 0-13 1,0 0-11-16,0 11 17 15,0 6 7-15,0 2 14 0,0-3-11 16,2 1 3 0,1-5-6-16,-3-5 0 0,3-1-1 15,-3-4 3 1,3 0 0-16,-3-2-1 0,3 0 5 16,0 0 1-1,-3 0 3-15,0 0 24 0,0-3 6 16,0-9-15-16,0-5-23 0,-3-2-1 15,0-1-1 1,0 0-2-16,3 2-5 0,0 2-1 16,0 2 7-1,0 5-2-15,0 2 2 0,0 1-6 16,0 2 0 0,9 2-7-16,3 1 8 15,0 1-3-15,0 0 4 16,1 0 2-16,-1 0 0 0,3 0 3 15,0 7 0-15,4 0 1 0,-5 3-1 16,2 1-2 0,-7 1 0-16,0 3-7 0,1 0 9 15,-2 0 0 1,-5 0 2-16,3-1-2 16,-3 0 2-16,1 2-3 15,1 3 1-15,-1-1-93 16,-1-3-187-16</inkml:trace>
  <inkml:trace contextRef="#ctx0" brushRef="#br0" timeOffset="85938.88">1041 9899 20 0,'0'0'52'0,"0"0"33"16,0 0-26-16,0 0 6 15,0 0-21-15,0 0-18 0,-5 0-18 16,5 0-1 0,-1 0-5-16,1 0 15 0,-2 0 6 15,2 0 10 1,-2 0-9-16,0 0 0 0,2 0-8 16,-1 0-2-1,-1 0 9-15,1 0-13 0,-1 0 3 16,2 0-6-16,-1-2 8 15,1 1-14-15,0-1 14 16,0 1 4-16,0 1-5 16,0 0-13-16,0 0-1 15,0-1 0-15,0 1-6 16,0-2-1-16,0 0-2 16,4 1 0-16,11 0 9 15,0-1 1-15,7 2-1 0,-1 0-3 16,-3 0 3-1,-3 0-1-15,0 0 1 0,-5 2-4 16,-1 4 0 0,-4-1-1-16,-1 1 4 0,-2 1-1 15,-2-2-3 1,0 2-5-16,0 2 6 0,0 0 4 16,0 1 7-1,-8-1 0-15,-2 0-7 0,-5-1 3 16,3-2-3-16,-1-1-5 0,2 1-7 15,2-3-10 1,2-2 20-16,4 1 2 0,3-2 3 16,0 0-3-1,0 0 1-15,0 0-4 0,0 0-17 16,0 0 13 0,0 0 4-16,0 0-5 0,7 0 8 15,2 1 2-15,6 0 1 16,0 1-3-16,0 1 3 15,0 1-2-15,-3-1 1 16,1 2-1-16,1-2 0 16,-1 2-1-16,-1 1 2 15,-3 2 0-15,-1-1-4 16,-1-1 0-16,-4 0 1 16,0 0-3-16,-3 0 3 15,0-1 2-15,0 0 0 16,0 1 1-16,0-3-2 0,-3 3 2 15,-12-2 7 1,3 1 9-16,-6-1-17 0,-3-1 10 16,-6-2-4-16,-1 1 4 15,-5-2-7-15,5 0-3 16,-2 0 5 0,6 0-1-16,-1-5-4 0,8 0 4 15,1-3 12-15,7 4-12 0,1 1 3 16,4 0 9-1,1 3-17-15,2 0 0 0,1-2 9 16,-2 2-9 0,-1-2 0-16,0 1 0 15,0 0 2-15,0-1-2 16,0-1-2-16,0 1 2 0,3-1-28 16,0 1 10-1,0 0-30-15,0-3-12 0,0 0-49 16,3 1-244-16</inkml:trace>
  <inkml:trace contextRef="#ctx0" brushRef="#br0" timeOffset="86858.8">1414 9935 92 0,'0'0'12'16,"0"0"77"-1,0 0 11-15,0 0-50 0,0 0 13 16,0 0-24 0,-21-20 17-16,18 17-21 0,-1-2-11 15,-1 1-10 1,-1 1 6-16,3 2-6 0,-4-1-8 15,1 1-3-15,1 1-3 16,1 0 5-16,-1 0-5 16,2 0-4-16,-4 0 0 15,4 5 0-15,0 6 4 16,-3-1 0-16,3 3 1 0,0 1-2 16,0-2 2-1,0 2-2-15,0-2 0 0,3 2-4 16,0-1 4-16,0-1-2 15,0-1 3-15,0-1-1 16,6-1-15-16,0-2 12 16,3 1 4-1,4-4 2-15,-1 0 2 0,-1-1-2 16,5-3-2 0,-4 1 2-16,3-1-1 0,-3 0 2 15,1 0-2 1,-2 0-1-16,-1 0 5 0,-2 0-5 15,2 0 5-15,-1 0-2 0,0-1 1 16,-2-3 9 0,-2 0-5-16,-2-2 16 0,0 1-2 15,0-1 3 1,0 2 9-16,-3-3-13 0,0-2 4 16,0-4-7-1,0 2-11-15,0-3-1 0,0 2-2 16,0-3-3-1,-6 2 2-15,3-1-3 0,-2 0 0 16,-2 1 0-16,1 2 5 16,-1 1-5-16,-1 3 2 15,-5-1-2-15,2 1-9 0,-2 1 9 16,-2 2 1 0,1 0 2-16,3 2-2 15,2 2-1-15,-2 0 0 16,1 0-7-16,-2 3-3 15,1 6-15-15,-2 1-28 0,7-1-11 16,-2 2-23 0,1 2-6-16,4-2-94 0</inkml:trace>
  <inkml:trace contextRef="#ctx0" brushRef="#br0" timeOffset="102158.99">1677 7171 10 0,'0'0'28'15,"0"0"8"-15,0 0 2 16,0 0-11-16,0 0 26 0,0 0-7 16,0 0-15-1,-6 0 8-15,4 0-1 0,1 0-8 16,1 0-4 0,0 0-1-16,-2 0-4 0,2 0-7 15,-3 0-1-15,2 0-7 16,-1 0 2-16,-1 0 5 15,3 0-7 1,0 0 2-16,0 0 1 0,0 0-6 16,0 0 0-16,0 0 2 15,0 0 4-15,0 0-3 16,0 0 4-16,0 0-1 0,0-2-4 16,0 2-1-1,0 0-4-15,0-1-4 0,0 1 4 16,0 0-6-16,0-1 0 15,5-3-2 1,4 2 8-16,2-2 0 0,0 3 0 16,-2 1-3-1,4 0 0-15,2 0 1 0,0 0 2 16,2 0 0 0,-1 4 1-16,-7-1-2 0,-3 3 1 15,0-1-3-15,-4-1 0 0,0 2 3 16,-2-1 0-1,0 5-1-15,0-3 1 16,-7 4 5-16,-5 1-5 16,-6-3-11-16,-3 2-3 0,3-3-14 15,2-1 4 1,1-3 1-16,9 0 19 0,3-4-5 16,1 2 5-1,2-2 4-15,0 0 1 0,0 0-1 16,0 0-3-16,0 0-1 15,0 0-2-15,0 0 0 16,0 0-4-16,0 0 4 16,0 0-9-16,2 1 14 15,7 1 1-15,3 0 1 0,4 3 5 16,-2-3-3 0,5 3-3-16,-1-1 0 15,-6 0-3-15,0 1 6 0,0-1-2 16,-3-1 0-1,0 3-1-15,1-1 0 0,1 1-1 16,-4-1 1 0,0 0 0-16,-2-1-2 0,-2 1 2 15,-3 0 2 1,0 0-1-16,0 2-1 0,0 3 1 16,-3-3 14-1,-10 2-15-15,-1-2 3 0,-2-1 9 16,4-2-11-16,-6 0 18 0,3-2 0 15,-4 0-18 1,-1-2 8-16,-2 0 0 0,-2 0-3 16,3 0-3-1,-3-2 7-15,3-4-8 0,2-4 4 16,4-1 1 0,2 3 1-16,4 0 0 0,-2 1 4 15,5 1-8 1,-1 3 2-16,1 1-6 0,1-1 1 15,2 1-1-15,-1 1 0 16,1-1 0-16,0 2-1 16,3-1-5-16,-3 1 3 15,3 0-4-15,0-1-14 16,0 1-11-16,0 0-24 16,0 0-52-16,0 0-174 15</inkml:trace>
  <inkml:trace contextRef="#ctx0" brushRef="#br0" timeOffset="103408.99">1978 7199 41 0,'0'0'16'0,"0"0"84"16,0 0-47-16,0 0 25 0,0 0-26 15,0 0-20 1,0 0 2-16,-24-24-21 0,21 21 5 16,0 0 3-1,0 0-12-15,-1 0 19 0,-1 3-17 16,-1-3-11 0,3 3 0-16,-4 0-3 15,2 0 3-15,1 0 3 0,-2 0 2 0,1 0-5 16,2 0-3-1,-2 0 3-15,3 3 4 16,-1 1-4-16,0 3-1 16,3 0-2-16,-3 3 0 15,3 2 1-15,0 1 1 16,0 1 2-16,0 0 1 0,0 2-1 16,0-2 0-1,0 0-1-15,6 1-1 0,0-3 1 16,1 1 0-16,-1 0 2 15,2-2-2 1,-2-3-2-16,1-1-2 0,-4 1 4 16,6-2 9-1,-1-1-6-15,-1 1 7 0,2-1-7 16,-3 1-2-16,3-2-1 16,1 0 4-16,-2-2 0 15,-1 2 0-15,1-4 2 0,2 0-6 16,1 0 5-1,-2 0-4-15,1 0 2 16,-1 0 0-16,-3 0 1 16,3 0 1-16,0 0 4 0,-3-4 3 15,-2 1-3 1,1-3 16-16,-2-1-6 0,0-2 6 16,0 1-7-1,-3-2-10-15,0-2 4 0,0 3-1 16,0-2-5-16,0 1-1 15,0-1 0-15,0 0-5 16,-3 2 2-16,0-3 1 16,0 4-2-16,-2-2 0 15,2 1-1-15,-1 0 0 16,-2 0-1-16,-3 1 0 16,3 0-2-16,0-1 3 15,0 3-2-15,-3-4 2 0,0 3 0 16,0 1-7-1,-4 1 7-15,5 1-7 16,-2 1 6-16,-5 1 1 0,0 1-4 16,3 1-15-16,-1 0 6 15,-5 0-28 1,9 1-10-16,-3 9-28 0,-3-1-39 16,6 3-206-1</inkml:trace>
  <inkml:trace contextRef="#ctx0" brushRef="#br0" timeOffset="111468.84">4167 3621 43 0,'0'0'79'0,"0"0"4"16,0 0 5-16,0 0-23 15,0 0-13-15,0 0-20 16,0 0-5-16,0 0-7 0,-2 0-4 16,2 0 3-1,-1 0-4-15,-1 0 4 16,1 0 8-16,1 0-22 16,0-4 9-16,0 3-11 15,0 0 5-15,0 0-3 0,0 0-4 16,0-1 14-1,0 2-12-15,0-2-1 0,0 2-2 16,0-5-5 0,4-1 0-16,14 2-3 0,4-1 5 15,1 4 3 1,-1 1 0-16,-3 0 0 0,-2 0-2 16,-2 0-2-1,-6 0 0-15,-3 6 2 0,-3-1-3 16,0 1 5-16,-3 2-1 0,0 0-4 15,0-2 3 1,0 3 4-16,-6 0 0 0,-6 0-2 16,-6 0 5-1,4-2-6-15,0 0 1 0,2-4-9 16,4-1-2 0,1 0 9-16,4-2 2 0,0 0 1 15,3 0 4-15,0 0-5 0,0 0 0 16,0 0-1-1,0 0-10-15,0 0 10 16,0 0-1-16,0 0-1 16,1 0-3-16,11 0 2 0,3 0 3 15,4 0 1 1,0 0 0-16,1 0 1 16,-2 4-1-16,-3 3-4 15,1 0 4-15,-2 4 3 16,-3-1-3-16,-1 2-6 0,-3 1 5 15,-2-1 1 1,-4-1 3-16,1 2-3 0,-2-5 0 16,0 3 2-1,0-3-2-15,-3 2 0 0,-9 0 7 16,-9-3 3 0,0 1-10-16,-3-1 6 0,-3-3-5 15,-4 2 6-15,-2-6-4 0,0 0-1 16,2 0-1-1,1-4 0-15,8-7 5 0,1 1-5 16,9 1 1 0,3 3 11-16,5 0 1 0,2 6-13 15,2-1 21 1,0 1-20-16,0 0-2 16,0 0 0-16,0 0-4 15,0 0-12-15,0-2-12 0,0 1-5 16,0-3-1-16,0-1-1 15,5-1-22-15,3 0-54 16,3 0-98-16</inkml:trace>
  <inkml:trace contextRef="#ctx0" brushRef="#br0" timeOffset="112239.05">4590 3582 112 0,'0'0'80'0,"0"0"47"0,0 0-37 15,0 0-47 1,0 0-1-16,0 0-7 0,-25-22-11 15,22 21-7-15,0-1 5 0,0 2-8 16,-2 0 0 0,-1 0-11-16,-4 0-3 15,0 0-9-15,-5 0 9 16,4 10 0-16,-1 1 0 16,1 2 4-16,0 1-4 15,5 2-2-15,1 1-7 16,2 1 4-16,3 0 0 0,0 0 5 15,0 1-1-15,0-1-5 16,6-1 3-16,5 0 1 16,0-4 2-16,2-1 0 15,-1-4 5-15,4-1-3 16,-1-3-4-16,3-1 4 16,-3-3 5-16,3 0-7 15,-3 0 2 1,0 0 0-16,-5 0-2 0,0-4 1 15,-2-4 2-15,-2 0 4 0,0-2 22 16,-3-6-5 0,-1 1-1-16,-2-3-6 0,0-2-10 15,0 1 11 1,0 1-9-16,-5 1 8 0,-4 1-4 16,-4 0-11-1,-2 2 1-15,-3 2-3 0,4 2-7 16,1 3 7-1,-2 2 0-15,1 4-2 0,0 1-17 16,0 0-42-16,4 0-30 16,1 8-13-16,4 0-149 15</inkml:trace>
  <inkml:trace contextRef="#ctx0" brushRef="#br0" timeOffset="114288.73">12121 1126 88 0,'0'0'26'16,"0"0"28"-1,0 0-2-15,0 0-4 0,0 0 8 16,0 0 4-16,-19-14-11 15,19 14-13-15,0 0-18 16,0-1-6-16,0 1-2 16,0-3-3-16,0 3 6 15,0 0-10-15,6-2-1 0,7 2 2 16,3 0-3 0,0 0 5-16,-3 0-7 15,-2 2 2-15,-2 7 0 0,-5 1-1 16,-4 1-7-1,0 2 7-15,0-1 0 0,-13-1 9 16,-1-2-6 0,-5 0 7-16,-2 0-8 0,0-3 0 15,0-2 3-15,6-2-1 16,2-1-1-16,9-1-3 16,4 0-1-16,0 0-6 15,0 0-6-15,0 0 5 16,0 0 8-16,4 0 5 0,9 0-2 15,1 2-3 1,4 2 3-16,0 0-2 0,1 1-1 16,2 2 1-1,-3 1-1-15,3-1 2 0,-2 2-2 16,-2 1-3 0,-3 1 3-16,-5 0-1 0,-4 2 1 15,-2-2-6 1,-3-1 4-16,0 2 0 0,0-4 2 15,0 1 6-15,-2-2-5 16,-7-3 4-16,-4 0 6 16,-5-1-4-16,-3 0-5 15,-1-3 0-15,-1 0 5 16,-2 0 2-16,3 0-7 16,-2 0-2-16,1-6 0 15,6 0 10-15,3 0-1 16,4 4-4-16,4-2 2 0,3 4-7 15,0-3 0 1,3 0 4-16,-2 3-4 16,2-1-6-16,-1 1 4 0,1-1-2 15,0 1-2-15,0 0-24 16,0 0-16 0,0 0-50-16,0-4-101 0,7 0-52 15</inkml:trace>
  <inkml:trace contextRef="#ctx0" brushRef="#br0" timeOffset="115210.06">12439 1171 61 0,'0'0'92'0,"0"0"9"15,0 0-11 1,0 0-28-16,0 0-33 0,0 0-5 16,0-8-13-1,0 8-8-15,0-2 0 0,0 1 15 16,0-1-5-16,-3 1-5 0,-1-2 3 15,-2 1-11 1,0 2-8-16,0 0 8 0,-2 0 3 16,-1 0 4-1,-1 0-3-15,3 0-4 0,1 5 0 16,-2 1 4 0,1 2-4-16,1 1 0 0,-2 3 0 15,2 3 2 1,2-2-1-16,1 0 5 0,3 0-6 15,0 1-3-15,0 0 3 16,0 0 2-16,0 0 1 16,3 0 4-16,6-1-7 15,3 0 0-15,3-3 6 16,-2 1-3-16,3-4-3 16,-2-3 9-16,1-1-9 15,-3-2 0-15,-2 1 3 16,4-2-3-16,-4 0 1 0,-1 0 2 15,1 0 1 1,1 0-1-16,-2-3-1 0,4-4 3 16,-2-1 4-16,-2-2 0 15,1 0 2-15,-2 0 2 16,-4-1 0 0,-1 3 1-16,-3-4-5 0,0 2 5 15,0 0-13-15,0 0 2 0,0-1-3 16,0 0 3-1,0 0-2-15,0 0 2 0,0 1 5 16,0 2-1 0,-4 1 1-16,-4 0-8 0,-5-1-7 15,1 2 3 1,-3 0 2-16,0 1 0 0,1 2 4 16,3 1-1-1,2 2-1-15,0 0-10 0,-2 0 7 16,2 0-47-16,-3 6-48 0,-4 4-72 15</inkml:trace>
  <inkml:trace contextRef="#ctx0" brushRef="#br0" timeOffset="-146938.48">5423 9485 111 0,'0'0'2'0,"0"0"20"15,0 0 51-15,0 0-45 16,0 0 7-16,0 0-6 16,0 0 4-16,0 0-15 15,-33-14 6 1,33 12 8-16,0 2-3 16,0-1 14-16,0-4-4 0,-3-1-19 15,3-1-13-15,-3 0 1 16,3 0 13-16,0-1-6 0,0 0-1 15,0 0 0 1,0-1-7-16,0 1-3 16,0 0-3-16,0-3-2 15,0 2 1-15,6 0-1 0,0 4 1 16,2-1 1 0,-1 3-1-16,2 2-6 0,3-1 2 15,1 1 2-15,1 1 1 0,-1 0 0 16,-1 0-7-1,-1 11 6-15,-1 5-7 16,-4 5 9-16,-2 1 5 16,-4 4-3-16,0 3 5 15,0 0 1-15,0-2-2 16,-7-1 2-16,-2-2-2 0,-6 0-2 16,3-1-4-1,-4-4 0-15,-1-6-2 0,4-1 2 16,-2-5 0-1,0-2 11-15,3-3-1 16,-4-2-5-16,-1 0-5 0,-1 0 1 16,3 0 4-1,2 0-5-15,4-2 2 0,0-2-1 16,2-2-1-16,1 4 1 16,1-3-1-16,-1 2 4 15,3 0-3-15,0 2-2 0,0-2-4 16,3 0-3-1,0 1-5-15,0-3 8 0,0 3 3 16,0-1 4 0,0-1-2-16,0-2 0 0,0-1-9 15,0 2 7 1,0 0 1-16,8 1-6 0,-1 4 6 16,2-1-2-1,3 1 1-15,0 0-1 0,3 0 3 16,0 0-2-1,1 10 2-15,1 2 0 0,0 3-2 16,-3 1 0-16,4 2-3 16,-5 2 5-16,2 0 5 15,-4 0-4-15,-1-4-1 0,-1 2 0 16,-3-7-7 0,0 1-25-16,3-1-15 15,1-6-60-15,-1-3-72 0</inkml:trace>
  <inkml:trace contextRef="#ctx0" brushRef="#br0" timeOffset="-146318.3">5779 9481 301 0,'0'0'27'0,"0"0"67"16,0 0-40-16,0 0-18 16,0 0 3-16,0 0-21 0,-16-69-13 15,13 67 8-15,0 2-13 0,0 0-17 16,0 0-4-1,-6 0 21-15,-1 10 2 16,-1 2 2-16,-2 0-4 16,8 0-2-16,4 0-11 15,1-1 2-15,0 1-5 16,1-2 5-16,7 0-4 16,4-2 14-16,0-2-4 15,1 1 4-15,2-2 2 16,3 1 4-16,0 0-5 15,3-1-6-15,1 1 6 0,-4 2 11 16,0 0-3 0,-6 3-8-16,1 1-4 15,-4-1 1-15,-3 1 2 0,-3 1-2 16,-3 1-3-16,0 1 6 16,0 2 3-16,-6 1 3 15,-9-2-5-15,-3-2-1 0,-1-3 3 16,-1-2 18-1,-2-2-9-15,0-4-5 16,1-3 0-16,0 0 7 16,2 0-14-16,2-10-3 0,1-1-9 15,4-1 3 1,3 3 5-16,2 0 4 0,2 4-6 16,2-1-16-1,0 0-35-15,3 2-56 16,0-4-113-16</inkml:trace>
  <inkml:trace contextRef="#ctx0" brushRef="#br0" timeOffset="-145888.28">5776 9415 145 0,'0'0'25'0,"0"0"86"15,0 0-21-15,0 0-20 16,0 0-23-16,0 0-15 16,0-10-1-16,0 10-7 15,0 0-10-15,0 0 5 16,0-2-12-16,2 0-6 0,2 1-2 15,8 0-6 1,6-5 7-16,5 2 2 16,7-3 1-16,5-3-1 15,7 1-2-15,7-1 0 0,2-2 0 16,3 2 2 0,-4 0-2-16,-6 3 0 0,-10 3 0 15,-10 3 0-15,-12-1 0 16,-6 2-2-16,-6 0-10 15,0 0-19-15,0 0-23 16,0 0-40-16,-12 5-43 16,-2 1-149-16</inkml:trace>
  <inkml:trace contextRef="#ctx0" brushRef="#br0" timeOffset="-143247.95">8938 9621 19 0,'0'0'3'16,"0"0"6"-16,0 0 33 0,0 0 26 15,0 0-24-15,0 0 13 16,-3-8-1-16,3 7-12 16,-2 0-3-16,2 0 0 15,-1-2-9 1,1 1-3-16,-2-2-1 16,2 3-14-16,0-2 11 0,-1-3-16 15,1 2-8-15,0-2-1 16,0 0 0-16,0 1 0 0,0-2 0 15,4 1 1 1,7-1 1-16,2 0-2 0,2 1 2 16,3 4-1-1,-1 0 0-15,-1 2-1 0,-4 0-1 16,1 0-1 0,-2 11-2-16,-2 3 1 0,1 2-4 15,-4 4 3-15,-3 1 4 16,-3 3-2-16,0 3 5 15,0 0-4-15,0-1 1 16,-9-2 0-16,-1-5 10 16,-2-1-8-16,0-1 3 15,-3 0-9-15,1-2 5 16,-3-3-1-16,1-2 14 16,0-2-14-16,3-2 0 15,1-5 5-15,1-1 10 16,4 0-14-16,1 0-1 0,-1-4 0 15,2-7 0 1,2 4 7-16,0-3 4 0,0 1-1 16,0 1-6-16,0-1-4 15,1 2 5-15,1 0-4 16,-3 1 0 0,4 3-1-16,-2 0 0 0,2 0-1 15,0 0-5-15,0 2 1 0,0 0 4 16,0 1-2-1,0-2-1-15,9 2 1 0,3 0 3 16,4 0 0 0,1 0 0-16,1 2 0 0,-2 4 0 15,2 2 0 1,-3 4 1-16,-2 2-2 0,-1 1-3 16,-1 1 3-1,-1 0 1-15,-1-3-1 0,0-1 1 16,1-2 0-16,-2-2 0 15,1 0-10-15,0-2 1 16,-2-2-18-16,-1-1-27 0,2-3-97 16,-2 0-156-1</inkml:trace>
  <inkml:trace contextRef="#ctx0" brushRef="#br0" timeOffset="-142748">9277 9629 379 0,'0'0'22'0,"0"0"17"16,0 0 23-1,0 0-45-15,0 0 3 0,0 0-7 16,-23-10-7-16,19 10 4 0,-2 0 5 15,-2 7-12 1,-1 7 0-16,-3 6-2 0,5 4-1 16,4 3-1-1,3 1-1-15,0 1 0 0,0-3 2 16,6-5 0 0,6-2 0-16,9-7-4 0,1-3 4 15,0-5-1 1,1-4 3-16,-1 0-2 0,-1 0 5 15,-3-2 0-15,0-6 2 16,-6-3-3-16,3-2 15 16,-9 0-5-16,-5 1 9 0,-1-3 5 15,0-2-8 1,-3-2-3-16,-10 1-16 16,-4 0 3-16,0 2-4 15,-2 1 4-15,0 4 1 16,4 2-5-16,-1 3-7 0,2 3 3 15,1 3 3 1,-2 0-39-16,-1 0-3 0,4 10-21 16,0 3-60-1,9 1-200-15</inkml:trace>
  <inkml:trace contextRef="#ctx0" brushRef="#br0" timeOffset="-141518.35">13397 9334 237 0,'0'0'99'0,"0"0"-73"15,0 0 55-15,0 0-43 16,0 0 3-16,0 0-10 15,-9-25-3-15,-1 19-15 0,-2 2-11 16,-6 1-2 0,0 3-3-16,-4 0 3 0,-4 0 6 15,1 13-3 1,1 2-2-16,3 4-2 0,5-2-9 16,8 1 5-1,7 0-7-15,1 2-9 0,0-1 3 16,13-5-7-1,4 0 25-15,5-3 4 0,3-1 2 16,2-1-3-16,-1-3-6 16,1 2 9-16,-2 0-5 15,-1-1-1-15,-4 0 0 16,-4-1 0-16,-4 1 0 16,-4 0 0-16,-3 0-9 15,-5-1 9-15,0 0 0 0,0 0 0 16,0-2 0-1,0 3-8-15,-9-1 2 0,-9 0 6 16,-3-3 0 0,0-3 13-16,-4 0-6 0,-2 0-6 15,-4 0-1 1,-1 0 9-16,1-9-5 0,9 0 2 16,4 1 14-1,6 2-20-15,6 2-7 0,4 2-9 16,2-3-4-16,0 1-8 0,0 0-24 15,2-2-41 1,7 1-81-16,0-1 5 0</inkml:trace>
  <inkml:trace contextRef="#ctx0" brushRef="#br0" timeOffset="-141067.95">13338 9282 173 0,'0'0'66'0,"0"0"64"0,0 0-50 16,0 0-34-16,0 0-28 15,0 0 14-15,0-8-30 16,0 8-2-16,0-2 0 16,0 2-6-16,0 0 5 15,4 0 2-15,11 0-1 16,3 0 14 0,7-1 3-16,7-2-3 0,3 0-6 15,4-1 6-15,0 0-6 0,0 1 0 16,-2-1-8-1,-1 3 1-15,-5-1-1 16,-4 0 0-16,-8 2 4 16,-8 0-5-16,-6 0 2 0,-3 0-2 15,-2 0 1 1,0 0-5-16,0 0-1 0,-7 0-12 16,-5 0-30-1,1 0-37-15,1 5-43 0,3 0-136 16</inkml:trace>
  <inkml:trace contextRef="#ctx0" brushRef="#br0" timeOffset="-138426.28">18382 9894 55 0,'0'0'56'0,"0"0"33"0,0 0-12 15,0 0-26 1,0 0-2-16,0 0 3 16,0-10-6-16,0 7-13 15,0-3-12-15,0 0 6 16,-2-1 23-16,1 1-39 16,-2-1 3-16,0 3 8 0,3 0-4 15,-3 1-1-15,2 0 1 16,1 2-3-16,0-1-3 15,0 2 1-15,0 0-13 16,0 0 1-16,0 0-2 16,-2 0-5-16,2 0 2 15,-1 0-11 1,-1 0-2-16,0 7 2 0,-1 8 15 16,-1 5 6-1,-1 2 2-15,-1 3-7 0,1 3-1 16,0-2 2-16,2-1 0 0,2 1 0 15,-1-5-1 1,1-1 2-16,1-2-3 0,0-6 0 16,0-3 0-1,0-3-6-15,0-2 5 0,0-2-4 16,0-1 0 0,0-1-15-16,0 0-13 0,0 0-9 15,0 0 9-15,0 0-10 16,0 0-21-16,3-3-131 15</inkml:trace>
  <inkml:trace contextRef="#ctx0" brushRef="#br0" timeOffset="-137822.86">18567 9903 279 0,'0'0'46'0,"0"0"21"15,0 0 14-15,0 0-42 16,0 0-20-16,0 0-12 16,-13-28 6-1,10 28-13-15,-4 0 0 0,-2 0 16 0,-2 4-11 16,-3 10-3-1,2 3 6-15,-1-1-8 0,4 3 3 16,1 1 4 0,4-2-7-16,0 3-2 0,4-1 2 15,0-3-7 1,0-1 4-16,7 1 0 0,6-4 0 16,3-3 3-1,1-2 3-15,4-3 2 0,-1-2-2 16,0-1 2-16,1-2-3 15,-1 0-2-15,-3 0 1 16,-3 0 0-16,-2 0 2 16,-6-8 7-16,-2 0 11 15,-1-4 16-15,-3 0-10 16,0-2-20-16,0-1 16 16,0-2-8-16,0 0 1 15,-7-1-12-15,-2 2-1 0,-1 1-3 16,-3 3 1-1,3 1-1-15,-5 3-13 16,1 1 7-16,-2 3-6 16,0 1 12-16,-1 0-4 0,5 2-15 15,2 1-7-15,4 0 7 16,2 0-30-16,1 6 1 16,1 2-34-1,2 2-74-15,0-3-147 0</inkml:trace>
  <inkml:trace contextRef="#ctx0" brushRef="#br0" timeOffset="-136598.28">21822 9855 131 0,'0'0'31'0,"0"0"45"15,0 0-2-15,0 0-18 16,0 0-14-16,0 0 3 0,0 0 5 15,-3-6-6-15,3 6 4 16,0 0-13-16,0 0-12 16,0 0-16-1,0 0-7-15,-1 0-16 0,-2 12-1 16,-2 6 17-16,-1 4 0 16,-1 1 12-1,2 2-4-15,0-3-6 0,2 0-2 0,0-3 6 16,1-5-8-1,2 0 2-15,0-4-5 0,0-3 1 16,0-1 1 0,0-1 3-16,0-2-19 0,0-2-18 15,0 1-19 1,2-1-13-16,-1-1-81 0,1 0-130 16</inkml:trace>
  <inkml:trace contextRef="#ctx0" brushRef="#br0" timeOffset="-136078.1">22109 9878 416 0,'0'0'14'0,"0"0"49"0,0 0-1 16,0 0-47-16,0 0-3 15,0 0-12-15,0-29-7 16,-5 29-6 0,-8 0 10-16,-2 0-7 0,-6 8 10 15,6 4-5 1,0 1-5-16,9-1 8 0,5 1-22 16,1 1 12-1,0-1 1-15,3 0-14 0,9-3 21 16,2 2 1-16,2 0 5 0,0-3-2 15,0 1 8 1,2 0-4-16,0 0 1 0,-3-1-4 16,0-1-1-1,-5 2 5-15,-2-1 3 0,-4-2-8 16,-4 4 1 0,0-3-1-16,0 0-9 15,-1 1 9-15,-11-3 8 16,-6-2-7-16,0 0 14 0,-6-4-14 15,-1 0 3-15,-2 0 11 0,0 0 2 16,4-4-1 0,4-4-12-16,7 3 12 0,5-1-15 15,4 3-1 1,2-1-2-16,1 0-14 16,0 0-28-16,0 0-23 15,0-4-29-15,7-1-118 16</inkml:trace>
  <inkml:trace contextRef="#ctx0" brushRef="#br0" timeOffset="-135758.08">22106 9879 320 0,'0'0'35'15,"0"0"6"-15,0 0 0 16,0 0-32-16,0 0 5 16,0 0 14-16,51-5-10 0,-34 3 8 15,4-1 5 1,2 2-14-16,2-2-2 0,2 0-3 16,0 2-6-1,-1 1-2-15,3 0-3 0,-1 0 1 16,-4 0-2-16,0 0-2 15,-5 0-24-15,-2 0-53 16,-5 1-81-16,-8 2-193 0</inkml:trace>
  <inkml:trace contextRef="#ctx0" brushRef="#br0" timeOffset="-134087.99">25826 9918 231 0,'0'0'17'15,"0"0"-16"-15,0 0 44 0,0 0-7 16,0 0-15-16,0 0 1 15,11-10-18 1,-11 10-6-16,0 7-17 0,0 10 17 16,-3 6 6-1,-12 4 20-15,0 0-17 0,-3-4 2 16,3-2-10 0,1-5 5-16,1-3-4 0,4-2 3 15,2-8 0-15,6 0-5 0,1-3-3 16,0 0 2-1,0 0-2-15,0 0-5 0,0 0 8 16,11 0 8 0,6 0 6-16,4-3-12 0,1 0 2 15,-1 0-1 1,0 3 2-16,-3-1-4 0,-3 1-1 16,0 0 5-1,-5 0-1-15,1 0-4 0,0 0 0 16,-3 0 0-1,-2 0 3-15,0 0 0 0,0 0 2 16,0-2 20-16,0-4 1 16,-3 1 3-16,-2 0-3 15,-1-1-2-15,0 3 11 0,0 2-28 16,0 1-7 0,0 0 0-16,0 0-8 15,0 0 0-15,0 2 2 0,-3 13 6 16,-3 2 0-1,-2 4 5-15,2-1-4 0,0 1-1 16,-1-2 1-16,3-2 0 16,-1-3-1-16,3-3-5 15,2-5-22 1,0-2-28-16,0-3-8 0,0-1-56 16,2 0-173-1</inkml:trace>
  <inkml:trace contextRef="#ctx0" brushRef="#br0" timeOffset="-133648.22">26141 9981 503 0,'0'0'6'16,"0"0"-4"0,0 0 19-16,0 0-21 0,0 0-16 15,0 0 14 1,-14-16 2-16,5 16 6 0,-1 10-2 15,2 2 1-15,3 1-5 16,2 0-7-16,3 0 1 16,0-2 5-16,0-1 1 15,0 0 0-15,0-2 0 16,5 1 3-16,3-2-5 16,-2-1 4-16,2 0-2 15,-2 2 3-15,-3 0-3 0,1 2 1 16,-2 0-2-16,-2-1 0 15,0 0 0 1,-2 1 1-16,-11-2 1 0,-4 1 4 16,-2-4-1-1,-3-2 1-15,2-3 0 0,-1 0-3 16,5 0 3 0,4 0 0-16,5 0 7 0,2-3-3 15,4-2-6-15,1 0-3 0,0 1-3 16,0 1-8-1,0-1-15-15,0 0-26 0,0-1-49 16,0-2-138 0</inkml:trace>
  <inkml:trace contextRef="#ctx0" brushRef="#br0" timeOffset="-133408.16">26089 9951 485 0,'0'0'14'0,"0"0"-12"0,0 0 38 16,0 0-22-1,0 0-16-15,0 0 10 0,61-30 8 16,-37 29-3 0,1-1 3-16,-2 2-1 0,-1 0-13 15,2 0-6-15,1 0 1 16,5 0-2-1,0 2-9-15,3 4-60 0,-5-1-60 16</inkml:trace>
  <inkml:trace contextRef="#ctx0" brushRef="#br0" timeOffset="-132408.33">28552 9533 161 0,'0'0'40'0,"0"0"46"0,0 0 2 15,0 0-59-15,0 0-14 16,0 0-15-16,0-7-31 15,-4 17 22-15,-7 10 9 16,-5 5 19 0,-3 7 9-16,-1 4-14 0,-2 1 5 15,-2-2-10-15,4-1-2 16,3-3-6-16,5-3 1 16,3-3-4-16,8-2-1 15,1-3-3-15,0-2-9 16,16-3 15-16,4-5 4 0,5-4 3 15,1-5-1 1,1-1 3-16,-3 0-7 0,-6-7-2 16,-5-4 9-1,-5-3-2-15,-8-2 8 0,0 0-11 16,0-1-4 0,-14 1-20-16,-3 2 17 0,-2 3 3 15,3 1-5-15,4 6 7 0,2 2-4 16,2 2-18-1,2 0-85-15,3 0-107 16</inkml:trace>
  <inkml:trace contextRef="#ctx0" brushRef="#br0" timeOffset="-131868.22">28748 9639 81 0,'0'0'80'15,"0"0"-10"-15,0 0 0 0,0 0-60 16,0 0 13-1,0 0 13-15,0-4-2 0,0 4-19 16,0 0-12 0,-3 0 3-16,-8 14-6 0,-2 5 12 15,-3 4-7 1,2 3 2-16,2 0-1 0,5-1-6 16,4-3-3-1,3 0 3-15,0-8 0 0,0 1 6 16,0-5-6-1,0-2 0-15,12-2 1 0,5-2 2 16,6-2 1 0,-1-2 7-16,4 0-10 0,-2 0 19 15,-5-9 17-15,-3-4 11 0,-5-7 12 16,-2-1-22 0,-6-1-13-16,-3-2-16 15,0-1-8-15,-6 1 2 0,-6 4-2 16,1 3 2-1,2 9 7-15,1 0-10 0,0 7-10 16,-3 1-4 0,-3 0-82-16,-4 0-21 0,-3 3-175 15</inkml:trace>
  <inkml:trace contextRef="#ctx0" brushRef="#br0" timeOffset="-125997.95">9969 6615 75 0,'0'0'48'16,"0"0"-35"-16,0 0 48 0,0 0-41 16,0 0 8-1,0 0 4-15,0 0 34 0,0-37-30 16,-2 33 19-16,-1 2-8 15,3-2-13 1,-4 0-8-16,4 1 10 0,-3 1-5 16,3-3-19-16,0 1 7 15,0 1-10-15,0 0-9 16,0 1 0-16,0-2 0 16,3 2-5-16,7 0 0 15,4 0 2-15,2 2 0 0,-1 0 3 16,-2 0-5-1,-2 4-1-15,-2 8-8 0,-3 6-1 16,3 2 9 0,-5 3 6-16,-2 4 10 0,-2 1-6 15,0 0 3 1,0-1-1-16,0 1-6 0,-3-3 1 16,-5-3-2-1,-2-3 4-15,1-3 1 0,0-3-3 16,-3-2 1-16,3-5 5 15,0-2-3-15,-1-1 3 16,1-3-6-16,0 0 3 16,-3 0-1-16,3-10-3 15,0 1-6-15,1-4 6 0,0 1 3 16,2 0 1 0,1-1-3-16,2 2-1 0,1 1 0 15,2 3 0-15,0-2-1 16,0 3 0-1,2 1 0-15,7-1-4 0,6 2-1 16,0 0 6 0,1 3 1-16,-1 1-1 0,-2 0-2 15,-2 0 1 1,0 8-9-16,0 7 7 0,-2 4 1 16,0 1 2-16,3 1 1 0,-1 0 3 15,-1-3 1 1,3-1-5-16,-2-4 1 0,0-5-2 15,0 0 1 1,0-4-5-16,-2-1-26 0,3-3-34 16,-2 0-34-1,-1 0-140-15</inkml:trace>
  <inkml:trace contextRef="#ctx0" brushRef="#br0" timeOffset="-125458.4">10322 6664 72 0,'0'0'230'0,"0"0"-219"0,0 0 72 16,0 0-13-1,0 0-30-15,0 0-11 16,0-35 16-16,-3 34-10 0,-1 0-19 15,-2 1-5 1,0 0-11-16,-3 0 0 0,0 1-3 16,0 13 6-1,0 4-3-15,3 3 8 0,3 2-8 16,3 1 0 0,0 1 0-16,0-4 0 0,5 1-4 15,8-5 4-15,2-2-5 0,3-4 1 16,0-5 3-1,3-3 0-15,-1-3 1 0,0 0 4 16,-2 0 3 0,-3-3-3-16,-2-6-1 0,-4 0-1 15,-3-5 8 1,-3 1-4-16,-3-5 1 16,0-3-1-16,0-1-6 15,-1-4 3-15,-10 1 2 0,-1 3-3 16,-4 3-2-16,1 1-6 0,-3 6 3 15,-1 4-2 1,-2 0-5-16,-2 2 0 16,1 5 3-16,2-1-2 15,3 2-6-15,5 0-6 16,0 0-10-16,7 2-35 16,2 7-90-16,3 2-182 15</inkml:trace>
  <inkml:trace contextRef="#ctx0" brushRef="#br0" timeOffset="-122998.34">20614 6721 129 0,'0'0'94'0,"0"0"-93"15,0 0 54-15,0 0-8 16,0 0-8-16,0 0 12 16,0 0 9-1,34-29-4-15,-34 27 15 0,0-2-4 16,0 2-21 0,0-2 2-16,0 2-31 0,0-2-10 15,0 3-2-15,0 1-5 0,0 0 0 16,0 0-12-1,0 0 2-15,0 0-9 0,0 1-6 16,0 11 24 0,0 5 1-16,0 5 0 0,-4 3 3 15,-1 5-3 1,-1 0 1-16,2-1 5 16,-1 1-6-16,-1-3-4 15,3-4 2-15,0-1 4 0,3-6 5 16,0-6-6-1,0-2-2-15,0-4-1 0,0-1-12 16,0-1-29-16,0-2-21 16,0 0-6-16,0 0-23 15,0 0-121-15</inkml:trace>
  <inkml:trace contextRef="#ctx0" brushRef="#br0" timeOffset="-122478">20902 6723 381 0,'0'0'22'16,"0"0"54"-16,0 0-7 15,0 0-69-15,0 0-8 16,0 0-1-16,-63-49 7 15,38 49 4-15,1 2-1 16,0 10-1-16,6 4 0 0,3-1 2 16,9 0-2-1,5-2-18-15,1 0 4 0,0 0 5 16,10 0-5 0,6-2 7-16,7-1 7 0,-2 1 11 15,3-1-11-15,-1-2 10 0,0 3-2 16,-4-5 2-1,1 1 0-15,-7-1-5 0,0 0 0 16,-4 1-1 0,-4 2-4-16,-5-1-4 15,0 2 1-15,0 1 3 16,-3-3 11-16,-8 1-11 16,-3-2 2-16,-1-1-7 15,-5-2 11-15,1-1-6 16,-1-3 11-16,1 0-10 0,1 0 4 15,5 0-4 1,4-3-1-16,4-3-4 0,2-3 2 16,3 2-54-16,0 0-19 15,0-4-40-15,0 0-94 16</inkml:trace>
  <inkml:trace contextRef="#ctx0" brushRef="#br0" timeOffset="-122158.05">20890 6654 336 0,'0'0'116'0,"0"0"-80"0,0 0-5 16,0 0-30-16,0 0-1 15,0 0 0-15,38-2 14 16,-13 2 27-16,6 0-8 0,6 0 14 16,3 0-20-1,7 0-6-15,3 0-8 0,1 0-2 16,-3 0-8 0,-7 0-2-16,-8 0 1 0,-10 0-2 15,-7 0-2-15,-8 0-6 16,-4 0-55-16,-4 5-45 15,0 1-97-15</inkml:trace>
  <inkml:trace contextRef="#ctx0" brushRef="#br0" timeOffset="-120777.02">28140 6628 388 0,'0'0'16'0,"0"0"19"16,0 0-15 0,0 0-19-16,0 0 4 0,0 0 16 15,0-11-5 1,0 11 4-16,0 0-1 16,0 0-1-16,0 0 5 15,0 0-8-15,-1 0-15 0,-8 0-11 16,-3 5 11-16,-5 11 8 15,-5 5 2 1,0 4-6-16,1 4 3 0,0 5-1 16,0 1-5-1,2 1 1-15,4 1-3 0,2 0 1 16,7-1 0 0,6-3-6-16,0-2 5 0,0-7-12 15,13-5 13-15,5-5 4 0,4-6-3 16,4-6 4-1,2-2-2-15,-5 0-1 0,0-12 5 16,-6-5 2 0,-5 0-6-16,-3-3 13 0,-7-1 1 15,0 0-10 1,-2 1-6-16,0 5-1 0,-2 2 0 16,-8 2-9-1,-2 7-5-15,-1 1 12 0,1 3-28 16,-2 0-33-1,4 0-29-15,3 0-11 0,7 0-58 16,0 0-2-16</inkml:trace>
  <inkml:trace contextRef="#ctx0" brushRef="#br0" timeOffset="-120308.29">28413 6819 389 0,'0'0'40'0,"0"0"17"0,0 0 6 15,0 0-35-15,0 0-6 16,0 0 18-16,-4-35-40 16,0 33 0-16,-1 0 4 15,-1 2-2-15,-3 0 4 16,-3 4-6-16,-1 10 0 0,-2 7 0 15,3 3 6 1,0 2-6-16,3 1-1 0,6-1 0 16,3-3 1-1,0-1-13-15,0-4 10 0,10-3-7 16,6-4 10 0,3-4 3-16,2-1 0 0,3-6 4 15,1 0-3 1,-1-4 5-16,-4-9-7 0,-4-2 4 15,-4-2 1-15,-2-3 7 16,-9 0 1-16,-1-1-15 16,0-1-3-16,-17 0 3 15,-5 2-1-15,-3 2-2 16,3 5 3-16,0 3 0 16,1 4-2-16,3 3-3 15,3 1 5-15,2 2-67 16,3 0-50-16,2 0-291 0</inkml:trace>
  <inkml:trace contextRef="#ctx0" brushRef="#br0" timeOffset="-118518">24806 3951 173 0,'0'0'63'0,"0"0"20"0,0 0-37 15,0 0-2-15,0 0-14 16,0 0 4-16,3 0-11 16,-3 0-12-16,0 0 13 15,0 0 4-15,0 0-14 16,0 0-14 0,0 0-6-16,0 8-15 0,0 8 21 15,0 7 5-15,-4 2 0 0,-1 3 2 16,1 2-1-1,-2-4-5-15,3 1-1 0,0-5-1 16,0-5 1 0,3-1 0-16,0-4 1 0,-2-6-1 15,2-2 3 1,0-2-1-16,0 0 3 0,0-2-3 16,0 0 3-1,0 0 2-15,0 0 3 0,0 0-10 16,0 0-3-16,0 0-6 15,6 0-61-15,8-2 14 16,2-4-52-16,-2-2-113 0</inkml:trace>
  <inkml:trace contextRef="#ctx0" brushRef="#br0" timeOffset="-117978.18">25237 4018 219 0,'0'0'43'0,"0"0"57"0,0 0-72 16,0 0-24-16,0 0-4 15,0 0 0-15,-44-20 2 16,26 20 0-16,3 0 1 0,-2 6 3 15,5 3-4 1,3 1-2-16,3-1 0 0,2 1-11 16,4 2 3-1,0 1 0-15,0-1-14 0,10 2 15 16,2 0 7 0,5-3 6-16,-1-1 0 0,3 0-1 15,1-2 8 1,1 3-5-16,-3-1 3 0,-5-1 1 15,-1 0-6-15,-5-2-4 16,-1 2-2-16,-2-3 0 16,-4 2-1-16,0-2-11 15,0 2 12-15,-2-1 1 16,-10-1 21-16,-4 2-13 16,-4-4 4-16,1 1-13 15,-5-4 4-15,0-1 1 16,2 0-1-16,2 0 7 0,4 0 3 15,4-1-6 1,4-6-7-16,4 1-2 0,1 0-7 16,0 0-19-1,3 0-6-15,0-1-48 0,0-1-64 16,0-2-55 0</inkml:trace>
  <inkml:trace contextRef="#ctx0" brushRef="#br0" timeOffset="-117588.24">25189 3975 340 0,'0'0'51'0,"0"0"14"15,0 0-33-15,0 0-19 16,0 0-6-16,0 0-2 16,24-4 4-16,-9 0 0 15,8 0 8-15,2 2 7 16,3 0 0-16,4-2-5 16,2 0-10-16,2 1-6 0,1 0 0 15,2 1-3 1,-3 1 0-16,-7 0 1 15,-7 1 0-15,-9 0-1 0,-7 0 0 16,-5 0 0 0,-1 0-2-16,0 0-5 0,0 0-6 15,0 0-16-15,-1 0-46 16,-11 5-43-16,3 2-156 16</inkml:trace>
  <inkml:trace contextRef="#ctx0" brushRef="#br0" timeOffset="-109997.96">6566 4417 95 0,'0'0'6'0,"0"0"0"16,0 0 35 0,0 0-11-16,0 0-15 0,0 0 20 15,0 0-8-15,-17 0 7 16,17 0 11-16,-3-3-13 15,3-2-16-15,-4 0 5 16,1-3 4-16,3 1-14 16,-2 0 11-16,2-4 6 15,0 3-4-15,0-1-13 16,0 3-8-16,0 0 15 0,0 0-15 16,0 2 0-1,0 0-2-15,2 1-2 0,5-1 1 16,-1 2-5-16,2-1 4 15,2 0-2-15,2 1 3 16,0 2-1-16,-1 0 1 16,-1 0-2-1,-1 0-6-15,-3 0-1 0,0 6 9 16,1 2-1-16,-4-1 0 16,-1 3 2-16,-1 2 0 15,-1 4 2-15,0 0-1 0,0 3-1 16,-1-1 0-1,-7 1 4-15,1 0-5 0,-1-2 2 16,1 1 2 0,-2-3-4-16,-1-3 4 0,-1 1-1 15,2-1-1 1,-3-3 3-16,2 0-5 0,-1-1-2 16,1-2 1-1,2-2-8-15,1 1 8 0,2-5 1 16,1 0 1-16,0 0 2 15,-1 0-6-15,2 0 6 16,-3 0-6-16,3-3 1 16,-2 1 1-16,1-4-10 15,1 1 7-15,2-1 1 16,-1 0-2-16,2 2 5 16,-1-2 6-16,1 2-2 0,0-1-4 15,0 1-2-15,0 1 2 16,0-1 3-1,0 1-3-15,0 0-5 0,4 1 5 16,6 0 0 0,1 2-1-16,0 0 0 0,2 0 1 15,0 0 0 1,4 2 0-16,1 9-6 0,1-2 6 16,0 2 2-1,-1 2 0-15,3-1 0 0,-4-2 2 16,2-1-4-16,-1 2 0 0,-3-4-4 15,-2-1 4 1,-1 0-1-16,-3-2 1 0,1 0-24 16,-2 1-70-1,1-5-115-15</inkml:trace>
  <inkml:trace contextRef="#ctx0" brushRef="#br0" timeOffset="-109267.95">6983 4378 110 0,'0'0'8'0,"0"0"5"15,0 0 34 1,0 0 19-16,0 0-10 0,0 0-6 16,0-33-9-16,0 30-13 15,0 3 2-15,0-3-21 16,-6 0 0-16,1 2-7 16,0 0-2-16,-4-1-3 15,6 1 3-15,-3 1-8 0,0 0 8 16,2 0 1-1,-1 0 6-15,-1 0-5 0,-3 8 4 16,-1 4-5 0,4 1-1-16,0 2 5 0,1 2-4 15,2 2 0 1,2 0-2-16,1-1 0 0,0-2-3 16,0 0 4-1,9-2-4-15,3 1 2 0,1-5 0 16,-1-1 2-16,4-2-1 15,-2-3-5-15,4 0 6 16,-5-4 8-16,5 0-1 16,-3 0-3-16,3 0-2 15,-3-5 11-15,0-2-3 16,-2-1-3-16,-5-2 5 16,2 2 2-16,-5-4 0 0,-4-1 9 15,-1 1-3-15,0-3-4 16,0-1-6-16,0 0-8 15,-4 2 3-15,-8-1 5 16,3 4 2 0,-2 0-12-16,-2 1 0 0,1 3-1 15,-2 1 1 1,1 0 0-16,1 2 0 0,-1 1-4 16,5 1-3-1,-1 1-3-15,1 0-2 0,-3 1-1 16,2 0-21-16,0 0 1 0,-1 0-18 15,1 5-19 1,-2 4-45-16,4-4-104 0</inkml:trace>
  <inkml:trace contextRef="#ctx0" brushRef="#br0" timeOffset="-101918.11">14750 1071 336 0,'0'0'71'0,"0"0"17"0,0 0-42 16,0 0-13-1,0 0-14-15,0 0 1 0,0 0-8 16,0 0-5 0,0 0 12-16,0 0-1 0,0 0-13 15,0-2 0-15,-3-1 6 0,-1 0-8 16,-1 1 3-1,0-2 1-15,0 1-7 0,1 0 4 16,-1 0-3 0,2 1 2-16,1 1-3 15,2 0 2-15,0 1-2 16,0-2 1-16,0 2 1 0,0-1-2 16,0 1 5-1,0-2 3-15,0 2-8 0,0-1-1 16,0 0-3-16,0-3 3 15,2 1-3 1,7-1 1-16,3 1-1 0,-3 0 1 16,3 3 2-16,1 0 0 15,1 0 1-15,2 0 0 16,-4 0-2-16,0 0 2 16,0 0-1-16,-3 3-5 15,-2 4-1-15,2 1 6 0,-1 3-2 16,-2 1-7-1,-2 2 7-15,1 3-5 0,-4 2 5 16,1 0 2 0,-2-1 2-16,0 1-4 0,0-3-1 15,0-1 4 1,0-1 12-16,-6-2-9 0,-3 2 1 16,-3-3 3-1,-2 0-4-15,1-1 1 0,-3-2-1 16,-1 1 1-16,-2-1-4 15,-2-1 0-15,0-2 5 16,0-1-5 0,3-4-2-16,3 0 2 0,5 0 4 15,-2 0 0-15,4 0-4 0,1-6 0 16,-2-3-8 0,3 2-2-16,2-1 3 15,-1 1 7-15,-1 0 0 0,1 0 0 16,0 1-4-1,2 1-4-15,1 0 2 0,2 0 5 16,0-2 0 0,0 1-4-16,0-1 0 0,0 0-1 15,0 2-6 1,5-1 5-16,5 3 6 0,-1-1 1 16,2 2 0-1,2 2-1-15,-1 0-2 0,1 0 0 16,2 0 2-16,3 4 1 0,-1 7-3 15,2-2 3 1,-4 4 0-16,4-3-1 0,-2 2-2 16,-1 0 3-1,-1-2 9-15,0 0-7 0,-3 1-4 16,1-3 4 0,-2-1-3-16,-1 0 1 0,2-3-4 15,0 2 4-15,0 0-19 16,0-2-55-16,0-2-45 15,1-2-163-15</inkml:trace>
  <inkml:trace contextRef="#ctx0" brushRef="#br0" timeOffset="-101158.39">15141 1098 105 0,'0'0'87'15,"0"0"4"-15,0 0 20 0,0 0-62 16,0 0-11-1,0 0-1-15,-33-29-23 0,26 26 0 16,1 3 0 0,0 0-5-16,-2 0-5 0,-2 0-3 15,1 3 5 1,2 7-5-16,-1 2-2 0,-2 0 3 16,4 2 1-1,0 3-3-15,1 1-3 0,4 1 2 16,-1 1 0-16,2-2-3 0,0-4 3 15,0 1 2 1,0-2-2-16,8-1-2 16,1-1 1-16,3-2 2 15,-2-1-2-15,4-3 4 16,0-2 3-16,0 0 8 16,4-3-12-16,-5 0 3 15,4 0-1-15,-2 0 0 0,-2 0 1 16,-1-4 3-1,-1-3 8-15,0-1-8 0,-2 2 7 16,1-1 13 0,-3-2-6-16,-1-1-11 0,-3-1 4 15,-2 0 0 1,1-2 2-16,-2 2-9 0,0-2 10 16,0 2-2-1,0-1-9-15,0-2 2 0,0 0-7 16,-2 1 1-16,-4 1 6 0,0 1 1 15,-3 1-1 1,2 1-6-16,-2 0-2 0,-1 3 3 16,-1-1-3-1,0 2-7-15,1 3 5 0,1 0-4 16,-1 1-2 0,0 1-5-16,-1 0 11 0,2 0-18 15,0 0-2-15,-1 0-11 16,2 0-33-16,0 4-4 15,0 2-49-15,2-1-227 16</inkml:trace>
  <inkml:trace contextRef="#ctx0" brushRef="#br0" timeOffset="-94790.64">19545 11903 49 0,'0'0'19'0,"0"0"8"16,0 0-22-16,0 0 19 0,0 0 24 15,0 0-20 1,0 0-15-16,0 0-7 0,-14-5 3 16,14 5 5-1,0 0 7-15,0 0 3 16,0-1 8-16,0 1 19 16,0 0-4-16,0 0-15 0,0 0-3 15,0 0-13 1,0 0 3-16,0 0-5 0,0 0-6 15,0 0-7-15,0 0 3 0,0 0-3 16,0 0-1 0,0 0 1-16,7 0 1 0,3 6 1 15,-1 2 3 1,-1-3 9-16,2 1-6 0,-1 0 0 16,-1-1 2-1,-1-1 3-15,0 2-8 16,1 2 7-16,0 3 2 0,2-1 5 15</inkml:trace>
  <inkml:trace contextRef="#ctx0" brushRef="#br1" timeOffset="-75908.42">3807 6913 13 0,'0'0'69'16,"0"0"24"0,0 0 8-16,0 0 1 0,0 0-34 15,0 0-23-15,0 0-20 16,0 0-5-16,0 0-9 15,0 0 0-15,-2 0-7 16,2 0-1-16,-1 0 2 16,1 0 6-16,0 0 3 15,0 0 4-15,0 0 4 16,0 0 9-16,-3 0-4 16,2 0-16-16,1-2 8 15,0 1 5-15,0 0-4 16,0-2-10-16,0 0-10 0,0-3 1 15,0 1-2 1,8 1 1-16,3 4-2 0,1 0 0 16,3 0-2-1,0 0 2-15,3 4-2 0,-2 8 4 16,2 1 1 0,-3 2-1-16,-3 1 0 0,-3-3-2 15,-3 4 1-15,-2-2-3 0,-4 1 4 16,0-1-3-1,0 1 3-15,-13-1-2 0,-1-1-1 16,-5-1-5 0,7-3-8-16,-3-3 1 0,5 0 4 15,2-6 8 1,4-1 3-16,1 0 8 0,3 0-8 16,0 0 0-1,0 0 8-15,0 0-8 0,0 0 3 16,0 0-3-16,0 0-5 15,0 0 4-15,0 0-2 16,0 0-3-16,0 0-4 16,7 0 7-16,5 0 1 15,2 3 3-15,-1 3-1 16,-1 2 0-16,1-2-2 16,-2 2 0-16,-2 3 0 15,1-1 2-15,-4-1-1 0,0 2 1 16,-3-2-1-1,0 2-3-15,0-4 4 0,-3 2 1 16,0 0-1 0,0-1 0-16,-9 2 3 0,-6 0 5 15,-4-2-6 1,-2-1 2-16,0-5-1 0,-1 1-3 16,-2-1 1-1,-3-2 3-15,2 0-4 0,2 0 0 16,2 0 2-16,5-2-2 0,1-4 0 15,7 0 4 1,0-1-4-16,2 3 9 0,4-1-5 16,1 1-2-1,-1 2 9-15,1 0-6 0,1 1-5 16,-2-1 0 0,2 1-7-16,0-1-4 0,0 1-21 15,0 0-24-15,0-2-3 16,2 0-19-16,8-3-60 15,2 1-183-15</inkml:trace>
  <inkml:trace contextRef="#ctx0" brushRef="#br1" timeOffset="-75208.19">4186 7002 150 0,'0'0'89'0,"0"0"19"16,0 0-59-1,0 0-5-15,0 0-23 0,0 0 6 16,-22-18 1 0,16 16-9-16,-2-1 8 0,2 1-14 15,-3 0-2 1,2 1-3-16,-1 1-3 0,1 0-5 16,-5 0-12-1,3 0 11-15,1 10 1 0,0 6 8 16,0 6-8-1,2 1 0-15,0 3 1 0,3 0 1 16,3 1-2-16,0-4 3 16,0 1-3-16,0 0 1 15,0-2-2-15,3-1-4 16,8-3 4-16,1-6 0 16,1-1-2-16,-1-4 1 15,6-1-3-15,0-3 5 0,1-3 0 16,3 0 2-1,0 0-1-15,0-3 0 0,-3-7 0 16,-2 0 1 0,-4-4 0-16,-1 0 2 0,0-1 9 15,-5-5 7 1,-1-1 9-16,-4-1-8 0,-2-3 3 16,0 0-10-1,0 0-1-15,-9-3-11 0,-9 5 2 16,4 3-1-16,0 3 3 0,-3 2-4 15,4 4-2 1,1 3-7-16,-1 2 7 0,2 2-4 16,5 2 0-1,-2 0-26-15,-2 2-15 0,1 0-33 16,-6 0-26 0,-3 6-132-16</inkml:trace>
  <inkml:trace contextRef="#ctx0" brushRef="#br1" timeOffset="-74398.09">3717 6841 37 0,'0'0'72'0,"0"0"14"16,0 0 0-16,0 0-36 15,0 0-5-15,0 0 1 16,0-3-13-16,0 3-9 16,0 0 8-16,0 0-7 15,0 0-3-15,0 0-3 16,0 0 5-16,0 0-17 16,0 0-4-16,0 0-3 15,0 0-8-15,0 0 6 0,0 0-2 16,0 5 4-1,-1 2 4-15,-2 2 2 0,0 1-5 16,2 6 0 0,-1-1 0-16,2 4 4 0,0 1-2 15,0 2 0 1,0 8 4-16,0 3-7 0,0 3 2 16,6 4 6-1,3 1-1-15,3 2 1 0,0-3-8 16,-2-1 9-1,-1-3-9-15,-4 1 3 0,-1-1-2 16,-1-1 2-16,0-3-2 0,-3-1-1 16,0-4 3-1,0-5-3-15,0-6 0 0,0-4 0 16,0-6 0 0,0-2 0-16,0-1 0 0,3-2 0 15,-3-1-6-15,0 0 3 16,2 0-12-16,-1 0 7 15,4-6-47-15,1-16-9 16,-2-7-130-16</inkml:trace>
  <inkml:trace contextRef="#ctx0" brushRef="#br1" timeOffset="-72518.31">3780 6749 7 0,'0'0'67'15,"0"0"0"-15,0 0-15 0,0 0-14 16,0 0 16-1,0 0-6-15,-13 0-12 0,10 0 4 16,0 0-17-16,1-2 4 16,1 2-8-16,1 0 2 15,0 0-6-15,0 0-4 16,0 0-9-16,0 0-2 16,0 0-6-16,0 0 6 15,0 0-12-15,0-3-11 0,6 3 23 16,7 0 2-1,5 0-1-15,3-1 5 0,6 0-2 16,-2 1 6 0,6 0-1-16,-2 0-5 0,-2 0-2 15,3 0-1 1,0 0 0-16,1 0 2 0,6 0-3 16,-1 0 0-1,4 0 3-15,4 0 1 0,2 0-4 16,-1 0-1-16,-1-4 1 0,-5 1 0 15,-5-1 1 1,-2 1-1-16,-4 2 0 16,-1-1 0-16,-2 0 2 15,-4 1-2-15,-6 1 1 0,4-3-1 16,-4 3-1 0,0-2 1-16,-3 2 0 15,-3 0 0-15,-2 0-3 16,-2 0-3-16,-4 0 3 15,-1 0-5-15,0 0-2 16,0 0 10-16,0 0 3 0,0 0-1 16,0 0-2-16,0 0-4 15,0 0 4-15,0 0 3 16,0 5-3-16,0 7 0 16,0 1 2-16,2 6-2 15,1 1 2-15,0 4 3 16,3 2-2-16,0 1 5 15,3 2-1-15,-3-3 1 16,0 3-7-16,-2-1 0 0,1 3 2 16,2 3-3-1,-1 0 3-15,-3-1-3 0,-1-2 5 16,-1-1-4 0,1-3 0-16,-2-3-1 15,1-1 0-15,2 1 0 16,2-5-1-16,2 0 0 0,-1-2 1 15,0-3 0-15,0-2 1 16,-3-2-1-16,3-3 0 16,-2 1 1-16,-1-2-1 0,-1 2 0 15,-1 3 0 1,-1 2 1-16,0 1 1 16,0 0 0-16,0 0-2 15,0-3 0-15,0-2 0 0,0-2-2 16,0-5 2-1,0 1 0-15,0-1 0 0,0-2 0 16,0 0 0 0,0 0 0-16,0 0 3 0,0 0-1 15,0 0-2-15,0 0 4 16,0 0-2-16,-3 0-2 16,-4 0 1-16,-2 0-4 15,0 0 1-15,0 0 2 16,-3 4 0-16,2-3 0 15,-5 0 1-15,1 3-4 0,-5-1 6 16,-2 1-3 0,-6 0 2-16,5-1 5 0,-2 0-6 15,7-3 1 1,-3 3 13-16,-1-2-15 0,3-1 1 16,-3 0 2-1,7 0 4-15,0 0 14 0,0 0-7 16,-1 1-2-16,2-1-11 15,-5 0 6-15,3 1-7 16,-1-1 4-16,-1 0 1 0,4 2 5 16,-1-2-2-1,1 0-6-15,1 1 2 0,1 1-4 16,3 1 0 0,-1-2 1-16,-2 2-1 0,4-2 1 15,-4 2-2-15,-1-2 1 16,1 2 0-16,-3 1-5 15,-2 2 3-15,-1-2-4 16,-1 0 3-16,2 2 3 16,-2 0 0-16,6-1-2 15,0-1-2-15,0-2-1 16,0 0-1-16,2 2-3 16,1 0-7-16,1-2 5 15,0 2 1-15,0 0 2 16,-1-1 3-16,-2 0 1 0,0-1 4 15,-3 1 0 1,1 2 0-16,2-4 0 0,2 1-1 16,1 1 1-1,0-3 0-15,2 0 0 0,0 2 1 16,1-2-1 0,-2 1 0-16,1-1 0 0,0 0 0 15,-3 2 3-15,2-2-3 0,-2 1 1 16,-2 0-1-1,0 1-6-15,-3 1 6 0,3-2 6 16,-2 0-5 0,1 1 1-16,-1-1-2 0,5-1 2 15,1 0-2 1,1 0 0-16,3 0 0 0,0 0 5 16,0 0 8-1,3 0-9-15,-1 0 2 0,-1 0-6 16,-1 0-2-1,-3 0 0-15,3 0-4 0,0 0-43 16,0 0-13-16,0-1-62 16</inkml:trace>
  <inkml:trace contextRef="#ctx0" brushRef="#br1" timeOffset="-71206.9">3725 6961 69 0,'0'0'72'15,"0"0"-10"-15,0 0-16 0,0 0-18 16,0 0-3-1,0 0-7-15,3 0 0 0,-3 0-4 16,0 0-3 0,0 0 11-16,0 0-10 0,0 0 5 15,0 0-5 1,0 0-2-16,0 0 0 0,0 0 6 16,-3 0-8-1,3 0-2-15,0-2-4 0,-3 2 8 16,3-4-5-16,0 2-3 15,0-3 2-15,0 2 0 16,0-1 0-16,0 1 1 0,0-3-2 16,0 2-3-1,0-5 1-15,0 1-1 0,0 1 0 16,0-1-3 0,0-2 3-16,0-1 0 0,0 1 1 15,0 1 0-15,0 0 0 16,0 1-1-16,0 0-4 15,0 2 3-15,0 0 1 16,0 0 1-16,0 2 1 16,0-1-2-16,0 1 0 15,0 1 0-15,0 0 0 16,0 1 1-16,0 2 0 16,0 0-1-16,0 0 0 15,0 0-1-15,0 0 2 16,0 0-1-16,0 0 0 0,0 0-1 15,0 0 0 1,0 0 0-16,0 0-1 0,0 0-1 16,0 0-5-1,0 0 7-15,9 0-2 0,6 0 0 16,-2 0-21 0,-2 4-68-16,2-2-123 0</inkml:trace>
  <inkml:trace contextRef="#ctx0" brushRef="#br1" timeOffset="-67033.75">6403 4188 20 0,'0'0'83'15,"0"0"-11"-15,0 0-29 0,0 0 2 16,0 0 13-1,0 0-7-15,0 0-17 0,0 0-1 16,0 0 9 0,0 0-10-16,0 0 0 0,0 0-10 15,0 0 3 1,0 0-16-16,0 0-9 0,0 0-1 16,0 0-16-1,0 0 11-15,0 0 5 0,0 1-3 16,0 11 4-16,0 0 0 15,0 5 5-15,0 5 8 16,0-1-10-16,0 4 1 16,-3 2-2-16,1 2 9 15,1 3-10-15,-2 3 5 16,1 1-1-16,-2-3-3 16,3 0-2-16,-1-2 0 15,2-1 0-15,-1 0 1 16,1-3 2-16,0 1-3 15,0 1 0-15,0 1 1 0,0 3-1 16,0-2 0 0,0-1 0-16,7-5 0 0,-1-5 2 15,-3-2 1 1,0-6-3-16,0-6 0 0,0-3-3 16,-3-3-1-1,3 0 2-15,-1 0-9 0,-2 0 0 16,1-3-7-16,1-11-14 0,1-8-63 15,-3-4-310 1</inkml:trace>
  <inkml:trace contextRef="#ctx0" brushRef="#br1" timeOffset="-64977.82">6476 4153 70 0,'0'0'21'0,"0"0"11"15,0 0 29-15,0 0-15 0,0 0-20 16,0 0 55-1,-4-17-46-15,4 13-9 0,0 0 9 16,0 4 0 0,0-2-2-16,0 2-3 0,0 0-16 15,0 0-8 1,0 0 1-16,0 0-7 0,0-2-6 16,0 1-6-1,9-1 12-15,10-1 6 0,5 1-5 16,1 2 4-16,6 0-4 15,1 0 5-15,1 0-2 16,4 0-1-16,5 0 1 16,4 0 3-16,-3 0 8 15,-3 0-15-15,-4 0-2 16,0 0 1-16,-3 0 2 16,1 0-3-16,1 1 1 15,1-1 1-15,2 0-1 16,1 0 1-16,-3 0-3 15,0 0 0-15,-3 0-1 16,-4 0-2-16,0 1 4 16,-7 1 2-16,2-1-9 0,-5 1 8 15,-2-2 1 1,-5 0-7-16,-3 0 4 0,-2 1 0 16,-1-1-1-1,-3 0 3-15,0 2 1 0,0-2 0 16,-1 0-1-16,-2 0 1 0,0 2-1 15,0-2-8 1,0 0 8-16,0 0 2 0,0 0 2 16,0 0 4-1,0 0-4-15,0 2 7 0,0-2-7 16,0 4-2 0,0-2-1-16,0 3 3 0,0 5-4 15,0 5 2-15,0 3 1 16,0 3-1-16,0 2 6 15,0 1-1-15,0 0-5 16,0 3 3-16,0-1-1 16,0 2 8-16,0 0-4 15,0 1-1-15,0-2-3 16,0 2 0-16,0-1-3 16,0 1 2-16,0-3-2 15,0 0 1-15,0-3 0 16,0-2-1-16,0-2 0 0,0 0 0 15,1 2 0 1,-1-3 0-16,2 0 0 0,-2 0 3 16,0 1-2-1,0-2-1-15,0 0 1 0,0-3-1 16,0-1 0 0,0-3 0-16,0-2 1 0,0-1-2 15,0-3 2-15,0-1-2 16,0-1 2-16,0-1-2 15,0 1-1-15,0-2 0 0,1 1 0 16,-1 0-3 0,2-1 2-16,-2 2-5 0,0 0 3 15,0-2-10 1,0 0 4-16,1 0 3 0,-1 0 7 16,0 0 1-1,0 0 2-15,0 0-1 0,0 0 1 16,0 0 3-16,0 0-1 15,0 0 2-15,0 0-5 16,0 0-1-16,-4-2 0 16,-4-1 0-16,2 0 0 15,-2 0 1-15,-3-1-3 16,-3 1 2-16,-2 0 0 16,-4 3-3-16,-5 0 2 15,1 0 0-15,-1 0 1 0,4 3 1 16,-3 0 3-1,5 0-4-15,2-2 1 0,1 1 0 16,4-1-1 0,0 1 0-16,0-1-1 0,3-1 1 15,-3 0 0 1,3 0 4-16,0 0-4 0,-3 3 0 16,2 0 0-1,-2 0-3-15,-3 1 3 0,1-1 0 16,1 0 0-16,3-3 0 0,-1 2 1 15,1-2 1 1,1 2-2-16,1-1 0 0,0 0 1 16,-3 2-1-1,2-1-1-15,-4-1-1 0,2 2 2 16,-1 0 0 0,0-2-1-16,2 0 0 0,1 1 1 15,-3-2 2 1,0 0 1-16,-4 2-6 0,-4-1 2 15,1 2 1 1,-3-1 3-16,-1-1-3 0,1 2 1 16,-1-1-2-16,4-2-1 15,1 0 2-15,0 0 3 16,2 0-1-16,-1 0-2 16,2 0 0-16,2 0 0 15,1 0 4-15,4 0 4 16,-2 0-1-16,3 0-4 0,-2-2 0 15,1 2-2 1,4 0-1-16,-4-1 0 0,2 1 0 16,0 0 1-1,-4 0-1-15,-2 0-1 0,3 0 1 16,-4 0 0 0,1 0 0-16,1 0 0 0,1 0 0 15,1 0 1-15,3 0-1 0,0 0-1 16,0 0 1-1,2 0 0-15,-1 0 0 0,-1 0 0 16,0 0 1 0,-4 0-1-16,1 0 0 0,0 0 0 15,-3 0 0 1,3 0 3-16,0 0-1 0,1 0-4 16,1 0 0-1,4 0 2-15,0 0 2 0,0 0 1 16,0 0 3-16,3 0 10 15,-3 0 4-15,1 0-3 16,1 0 3-16,-1 0-8 16,2 0-12-16,0-2-1 15,0 2-23-15,0 0-69 16,2-3-15-16,13-1-159 16</inkml:trace>
  <inkml:trace contextRef="#ctx0" brushRef="#br1" timeOffset="-63728.36">8011 4353 135 0,'0'0'31'0,"0"0"48"15,0 0-24-15,0 0-25 16,0 0 6-16,0 0 13 16,-18-2-8-16,13-1-15 15,2 0-3 1,-2 0-10-16,5 2 3 0,0-1-11 16,0 2 10-16,0-1-10 15,0-1-4-15,0 1-2 0,0-2 2 16,11 2-1-1,2-1 0-15,-1 2 0 0,3 0 0 16,-3 0-4 0,-3 3 1-16,1 10-2 15,-1 2 4-15,-3 3-1 16,-3 7 4-16,-3 0-2 0,0 1 2 16,0 2 4-1,0-3-6-15,0 0-2 0,-4-3 2 16,-7-3 3-16,0-3-3 0,0-7-3 15,2-1 3 1,-3-5 5-16,4-2-5 0,1-1 5 16,-2 0-5-1,-3 0 0-15,3-1 2 0,0-10 0 16,-1 2-2 0,2-4 0-16,1 1 0 0,4 1-5 15,0 3-2 1,3 1 7-16,0 0-1 0,0 1-1 15,0 1-3-15,4-1 4 16,7 2 0 0,0 0 0-16,3 1 2 0,0 1-4 15,0 2 2-15,0 0 1 16,5 0 0-16,-3 0 0 16,-2 6-1-16,0 7-1 15,0 3-4-15,0 1 6 16,1 0 4-16,-2-1-4 0,3 0 4 15,-2-4-4 1,1 0-2-16,-3-4 2 0,-3-3 0 16,6 1 0-1,-3-3-9-15,1-2-37 16,2-1-47-16,0 0-229 16</inkml:trace>
  <inkml:trace contextRef="#ctx0" brushRef="#br1" timeOffset="-63248.19">8444 4411 280 0,'0'0'13'16,"0"0"45"-1,0 0-24-15,0 0 7 0,0 0-27 16,0 0-9-16,-25-7-5 15,16 10 40-15,0 9-36 16,-3 7 8-16,3 3-7 16,1 4 2-16,4-1-6 15,1 0 0-15,3-4-1 16,0 0-1-16,0-3 1 16,1-3 1-16,10-3-1 15,1-1-2-15,3-6 1 16,1-2-6-16,2-3 7 15,4 0 13-15,-2 0-10 0,4-3 12 16,-4-8-4 0,-4-1 14-16,-5-1 10 0,-2-4 0 15,-4 0 3 1,-5-3-9-16,0-1-12 0,0 0-11 16,-9-2-2-1,-6 0-3-15,0 1 3 0,0 2-3 16,2 4 6-16,-2 1-4 0,6 5-3 15,-2 2-10 1,1 4-14-16,-2 2 2 0,1 2-46 16,-2 0-39-1,-2 0-56-15,-1 4-173 16</inkml:trace>
  <inkml:trace contextRef="#ctx0" brushRef="#br1" timeOffset="-60888.15">7894 4137 54 0,'0'0'43'0,"0"0"65"0,0 0-13 16,0 0-46 0,0 0-22-16,0 0 0 0,-3-9 4 15,3 9-2 1,0 0 0-16,0 0-22 0,0 0-7 16,0 0-11-1,0 13 9-15,0 7 2 0,0 5 14 16,-5 5 7-16,5 6-2 15,-3 3-6-15,0 2 2 16,1 3-11-16,-2 1-3 16,2 4 0-16,-2-4 2 15,3-1 1-15,1-3-3 16,0-5-1-16,0-2 4 16,0-1-3-16,0-4 1 15,0 0-1-15,0 1-1 0,0-4 2 16,4-1 1-1,-1-2-2-15,-2-4-1 0,1-6-1 16,-1-6 1 0,1-1 0-16,-2-5 0 0,0-1-2 15,3 0 2 1,-3 0 0-16,0 0 0 0,0 0 2 16,0 0-1-1,0 0 0-15,0 0-1 0,3 0 0 16,-3 0-2-16,5 0 2 0,1 0 4 15,2 0-2 1,4-4 0-16,3 3 2 0,3-2-4 16,6 1 0-1,3 0 0-15,1 1 1 0,2-2-1 16,0 1 1 0,-2 2 0-16,-1-2 3 0,0 0-4 15,1-1 2-15,-1 1-1 16,0-1 7-16,0 1-2 15,-2 0 1-15,2 0-4 16,0-2 5-16,3 0-2 16,1 1-4-16,2 2 0 15,1-2 3-15,-1-2 5 16,-2 3-10-16,1-4 4 16,-1 3-2-16,-1-3-1 15,-2 3-1-15,2 2 1 16,-4-3-1-16,-1 2 7 0,-3 2-7 15,-3 0-1 1,-5 0 1-16,0 0 0 0,-6 0 1 16,-2 0-1-1,-1 0 1-15,1 0 1 16,0 0-1-16,3 0-1 16,-2 0 0-16,-2 0 3 0,-2 0-2 15,0 0-2-15,-3 0 2 0,1 0 1 16,-1 0-2-1,0 0 4-15,0 0-4 0,0 0-1 16,0 0 0 0,0 0 1-16,2-2 3 0,-2 0 1 15,1-2 2 1,-1-2 19-16,0-2 3 0,0-3-8 16,0-2 9-1,0-4-12-15,0 0 2 0,0-3 7 16,0-2-11-16,0 0-15 15,0-3 1 1,0-2-1-16,0-2 0 0,0 0 2 16,0 3-2-16,0 1-4 15,0-1 4-15,0 5 2 16,0 2 2-16,-1 3-8 16,-4 3 6-16,-1 0-4 15,2 3 4-15,-1 1 2 16,2 1-2-16,0-1-2 15,-1 3 1-15,4-3 4 0,0 2-5 16,-3 1-1 0,3-3 0-16,-3 2 2 0,3-2-1 15,0-1 1 1,-2 1 2-16,1-5-3 0,-2 3 0 16,0-4 0-1,1-2 4-15,1-1-4 0,-2-3 0 16,1 3 0-1,-1 2 0-15,0 0 0 0,-1 1 1 16,0 5-1-16,2-2 0 0,-1 5-3 16,0 2 3-1,3 0 0-15,-3 0 2 16,3 1-2-16,-3 1-8 16,1-1 6-16,-1 2-5 0,0-2-2 15,-2 3 6-15,0-4 1 16,-1 1 0-1,-1 0 0-15,-5 3-9 0,3-2 10 16,-2 1-5-16,-2 2 0 16,1 0 3-16,0-1-6 15,-1 1 0-15,1 0 0 16,-5 0-1-16,1 0-3 16,-5 0 6-16,0 0-9 15,0 0 13-15,-3 0 3 16,4 0 0-16,3 0 0 0,1 0-2 15,2 0 2 1,1 0 0-16,4 0 1 0,-2 0 1 16,1 0-2-1,1 0-3-15,0 3-3 0,-4 0 6 16,2-2-11 0,-5 3 1-16,2 0 2 0,1-2 2 15,-2 1 5 1,1 0 0-16,1-2-2 0,1 2-1 15,-1-1 3-15,2 1-14 0,1-1 3 16,-2-2 11 0,6 0 1-16,0 0 3 0,3 0-2 15,0 0 3 1,-2 0-4-16,-2 0-3 0,1 0 1 16,0 0-9-1,-3 3 7-15,-1-2-2 0,-2 0 1 16,-3 3-4-16,0-2-5 15,-1 2 2-15,2-1 6 16,2-1 5-16,2 0 1 16,4-1 7-16,1 1-7 15,2-1-4-15,-1 1 2 16,-2 0 2-16,2-2 5 16,-4 0-5-16,-1 2-2 15,1 0 2-15,-5 0 1 0,3-2-1 16,-2 3 0-1,3-2 5-15,0 1-4 0,-1-2-1 16,2 1 0 0,-1 0-1-16,0-1 1 0,-3 2 0 15,3-2 1 1,0 2-1-16,-1-2 1 0,-1 0-1 16,2 2 0-1,1 0-1-15,-3-2 2 0,5 1-2 16,1-1 1-16,1 0-1 0,0 2 1 15,1-2 0 1,-2 1 1-16,4 1 0 0,-4-2-1 16,4 1 0-1,-2 1 0-15,-2-1 0 0,-2 0 2 16,4 1-2 0,-2-2 1-16,1 1 6 0,1 1 10 15,0-2-3 1,0 0 6-16,3 0-8 0,-2 0-3 15,2 0-8-15,0 0-2 16,0 0 1-16,0 0-26 16,0 1-85-16,0-1-226 15</inkml:trace>
  <inkml:trace contextRef="#ctx0" brushRef="#br1" timeOffset="-60728.22">7928 4170 461 0,'0'0'6'15,"0"0"-6"-15,0 0-46 0,0 0-94 16,0 0-80 0</inkml:trace>
  <inkml:trace contextRef="#ctx0" brushRef="#br1" timeOffset="-56188.34">16238 1305 18 0,'0'0'94'16,"0"0"-78"-16,0 0 26 15,0 0 17-15,0 0 4 0,0 0-8 16,0 0 13 0,0 0-11-16,0-2-9 15,-2 2-6-15,2 0-4 16,0 0-8-16,-1 0 3 16,1 0-1-16,-2-1-18 0,1-2-8 15,-2 0-3-15,0 1-3 16,0-1 3-16,1-1 2 15,1 0 14 1,-1-1-19-16,2 0 0 0,-1 1 2 16,1-4 0-16,0 3-4 15,0-2 0-15,0 2 1 16,0 0-4 0,0 0 2-16,0 3-6 0,7-1 8 15,2 1-2-15,2 1 3 0,1 1 0 16,0 0-2-1,-1 0 0-15,-1 0 1 0,0 1 0 16,0 6 1 0,1 3-7-16,-2 4-3 15,-3 2-1-15,0 5 4 16,-5 1 7-16,-1 3 0 0,0 0 5 16,0 0-4-1,-7 2 0-15,-2-4 4 0,1-3-5 16,-1-4 0-16,-2-3 2 0,-2 0-1 15,-3-3 1 1,1-3-1 0,-3-1-1-16,2-1-3 0,-2-4 3 15,-1-1-2-15,2 0 2 16,-2 0 2-16,4 0 0 16,0-2-1-16,5-5 0 15,2 0 5-15,3-2 4 16,4 3-10-16,-2-2 0 0,3 0 5 15,0 0-4-15,0 0-2 16,0 1-3 0,0 2 1-16,0-2 0 0,6-2 1 15,3 0 1 1,0 1 0-16,4 2 1 0,1 3-1 16,-1 2 0-16,2 1 1 15,-1 0 0-15,1 0-3 16,0 4 3-16,-1 9-2 0,2 3-7 15,-2 2 6 1,0-1 6-16,0-2-1 0,-1 1-2 16,1-3 0-1,-2 1-6-15,1-2-5 0,-2-2 0 16,0-2-7 0,-2 0-24-16,1-3-5 0,-1 1-4 15,0-2-47-15,0-4-151 16</inkml:trace>
  <inkml:trace contextRef="#ctx0" brushRef="#br1" timeOffset="-55688.17">16577 1364 452 0,'0'0'41'0,"0"0"-3"15,0 0 6-15,0 0-24 16,0 0-8-16,0 0 6 16,0 0 17-1,-5-8-17-15,-1 8-17 0,-5 11 7 16,0 8-5 0,-1 3 3-16,0 5-3 0,4 0-1 15,2-1 0-15,5-6-1 0,1-1-1 16,0-2 0-1,0-4 0-15,4-3-2 0,6-1-7 16,3-5 2 0,-3 0 6-16,5 0 1 0,-1-4 2 15,0 0 1 1,1 0 2-16,-1 0-4 0,1-9 3 16,-5-3 5-1,0 0-7-15,-4-1 10 0,-1-5 1 16,-3-1 6-1,-2-3-9-15,0-5 3 0,0-2-10 16,-2 3 3-16,-6 3-8 0,-2 5 3 16,1 4-2-1,2 6 1-15,-1-1-1 16,1 3-7-16,-1 2 4 16,1 1-35-16,-2 3-24 15,-6 0-21-15,1 0-52 0,-2 0-129 16</inkml:trace>
  <inkml:trace contextRef="#ctx0" brushRef="#br1" timeOffset="-53558.11">16120 1138 134 0,'0'0'109'16,"0"0"-9"-16,0 0-45 0,0 0-13 15,0 0-24 1,0 0 10-16,-1-22-14 0,-1 22-14 16,2 0 0-1,0 0-5-15,0 0 5 16,0 5 0-16,-1 6 8 0,-1 1 1 15,1 4 3 1,-4 5-1-16,4 5-2 0,-2 3 0 16,1 5 5-1,0 3 2-15,2 2 3 0,0 2-14 16,0 3-3-16,-1-1 3 16,-1 0-4-16,1-3 0 15,-1-7 0-15,1 0-1 0,-2-5 0 16,2-3-1-1,1-2 2-15,0-5 0 16,0-2-1-16,0-5 0 16,0-6 2-16,0-1-2 0,0-2 0 15,0-2-9 1,0 0 5-16,0 0-7 0,0 0 11 16,0 0 7-1,0 0-4-15,0 0-2 0,0 0-1 16,0 0 0-16,4 0 3 15,5 0 1-15,3 0-3 16,3 0 0-16,0-2-1 16,3 1 1-16,-2 0-1 15,2-1 4-15,0 1-4 16,3-1 1-16,3 0-2 16,4-1 2-16,5-1 0 15,3-1-1-15,0 0 6 0,0 1 1 16,-1 0-4-1,-4 1 2-15,-3 0 7 0,0 0-3 16,-1 1 3 0,-4 0-11-16,4-2 8 0,-2-2-8 15,2 4-1 1,2-3-1-16,-2-1 1 0,3 2 3 16,-4 0-3-16,0 2 2 15,-1-1-2-15,-4 0 0 16,-2 2 3-16,-1-2-2 0,-4 3-1 15,0-4 1 1,0 3 2-16,-1 0-3 0,-2-3 0 16,-2 4 0-1,-3-1 1-15,0-2-2 0,-6 3 3 16,0 0 0 0,0 0 2-16,0 0 20 0,0 0 8 15,0 0-13-15,0-1-11 0,0 1-4 16,0 0 5-1,0 0 4-15,0-2 12 16,0-2 4-16,0-3-20 16,1-2-3-16,-1-4 4 15,0-1 5-15,0-5 1 16,0 0-7-16,0-5 1 0,0-2-7 16,0-2 0-1,0-7-1-15,0-2 0 0,0-1-2 16,0-2 0-16,0 2 2 15,0 0-2 1,-1 0 0-16,1 2-2 0,-3 4 2 16,0 5-2-16,2 6 2 15,-3 7 0-15,3 4 0 16,-1 2-1-16,1 6 0 16,-1-1-1-16,1 2-1 15,-1 1 3-15,1 0-8 0,-2 0-5 16,1 0 13-1,-1 0 0-15,0-1-2 0,-4 0-4 16,1 1 5 0,0 0 0-16,-2 0-2 0,1-2-2 15,0 2 2 1,-2 0-10-16,-2 0 4 0,1 0 8 16,-1 0-9-1,-2 0-1-15,1 0-5 0,0 0 11 16,-4 0-4-16,2 0 7 15,-1 3 2-15,2-1 0 16,-2 1 0-16,0-1 0 0,-3 2-4 16,5-2 3-1,-4 2-17-15,4-2 9 16,-2 0-5-16,3-1 2 16,1 1-11-16,1-2 12 15,4 0 8-15,0 0 3 16,0 0 2-16,-1 0-2 0,1 0-2 15,0 1 2-15,0-1 2 16,-2 0-1 0,0 2-2-16,-1-1 1 0,1 1 0 15,-1-1-2 1,2 0 5-16,2 1-1 0,-1-1-2 16,0 1-1-1,0-2 1-15,-1 0 2 0,-1 1-2 16,-2 0-1-16,-2 1 1 0,0-1 3 15,-3 1-3 1,3-2-1-16,-1 3 1 0,1-1 0 16,1-1 0-1,2 2-1-15,-1-1 3 0,4-2-4 16,0 1 4 0,0 0-2-16,1-1 0 0,-3 2 0 15,2-2 0-15,-2 0 2 16,1 1-2-16,-4-1 0 15,2 0-2-15,-1 0 1 16,-2 0 1-16,2 2 0 16,-1-1 0-16,1 0 0 15,1 1 0-15,1-2 1 16,1 2 1-16,1-2-2 0,0 0 0 16,1 1 0-1,1-1 1-15,1 0 0 0,-3 0-2 16,2 0 2-16,-1 0-1 15,1 0 1 1,1 0-1-16,-2 0-3 0,-1 1 3 16,-1-1 0-1,-2 2-3-15,-2 0 1 0,0 0-15 16,-2-1 2 0,4 2 9-16,1-3 1 0,0 1 5 15,4-1-1-15,-1 1-1 0,0-1-4 16,2 2 3-1,-1-2 1-15,3 0 1 0,-2 2-2 16,0-2 2 0,0 0-1-16,0 1 2 0,1-1 0 15,-1 0 2 1,2 0-1-16,-2 0-1 0,0 0-1 16,-4 1-1-1,-1 2-15-15,-3 3-72 0,0-2-66 16,0 1-248-1</inkml:trace>
  <inkml:trace contextRef="#ctx0" brushRef="#br1" timeOffset="-26768.23">26770 4107 53 0,'0'0'92'0,"0"0"33"15,0 0-24-15,0 0-27 16,0 0-19-16,0 0-24 0,0 0-6 15,0 2-4 1,-2-7-4-16,-1-1-5 0,2 1-2 16,-1-1 5-1,-1-2 4-15,1 0-6 0,1 2 3 16,-1 0 0 0,1 0 8-16,1 1-3 0,-2 2 0 15,2 2 2-15,0 1-14 0,0 0-9 16,-1 0-10-1,-1 0 3-15,0 9-4 16,-4 11 2-16,-3 8 8 16,-2 5 2-16,-2 3-2 15,-1 1 2-15,1-4 3 16,4 0-3-16,0-5-1 16,4-8-3-16,0-3 3 0,2-7-1 15,3-6-3 1,0-2-13-16,0-2-8 0,0 0-6 15,0 0-17 1,0 0-44-16,0 0-48 0,0-6-186 16</inkml:trace>
  <inkml:trace contextRef="#ctx0" brushRef="#br1" timeOffset="-26238.47">26980 4109 293 0,'0'0'9'16,"0"0"35"-16,0 0-18 0,0 0-26 16,0 0 5-1,-85-14-4-15,64 14 0 0,3 0-1 16,6 7-2-16,3 1 1 15,8 2-1-15,1 0-6 16,0 1 0-16,0 1-3 16,3-2 11-16,8 0-4 15,3 3 4-15,4 0 9 16,4 3 13-16,-1 1 7 16,0-1-15-16,-4 2 5 15,-1-2-7-15,-4-3-11 0,-2 1-1 16,-2-2-3-16,-2-1 3 15,-3-1-3-15,0 0 1 16,-3-2 2 0,0-1 0-16,0-1 5 0,0-1-4 15,-9 1 7 1,-11-1-2-16,-1-2-1 0,-4 0-3 16,-3-3-1-16,2 0-1 15,4 0 1-15,5-1 10 16,4-8-7-16,6 2 2 0,1 0-6 15,3 0-8 1,3 3 4-16,0-2-8 0,0 3-29 16,0-2 5-1,1-2-41-15,7-1-30 0,2-4-85 16</inkml:trace>
  <inkml:trace contextRef="#ctx0" brushRef="#br1" timeOffset="-25948.07">26986 4101 141 0,'0'0'221'0,"0"0"-179"16,0 0 30-1,0 0-26-15,0 0-29 0,0 0-5 16,21-24-4-16,-8 18-8 15,5 0-1 1,4 1 1-16,3-1 2 0,3 2-2 16,2-2-1-1,1 3 1-15,-4 0-1 0,-5 3-2 16,-1-3-7-16,-8 3-33 16,0 0-14-16,-3 0-5 15,-7 0-22-15,-3 0-78 0</inkml:trace>
  <inkml:trace contextRef="#ctx0" brushRef="#br1" timeOffset="-23766.53">26634 3926 135 0,'0'0'33'0,"0"0"53"15,0 0-14 1,0 0-23-16,0 0-14 0,0 0-6 16,0-5-1-1,0 5-7-15,0 0 3 0,0 0-14 16,0 0-7-16,-2 0-3 0,-2 11-5 15,-7 6 3 1,-1 5 2-16,-1 5 0 0,1 1 3 16,0 0 0-1,0 2 9-15,0-2-3 0,-1-3-1 16,2-2-5 0,-1 1-1-16,1-1 2 0,-1 4 3 15,1 0-3-15,-1 5 5 0,2 1-3 16,1 2-4-1,-2-1-2-15,4 2 0 16,-1-4 0-16,1-3-1 16,0 0 1-16,1-5 0 15,1-3-1-15,2-3 0 16,0-4 1-16,1-3 0 0,2-4-1 16,0-5 1-1,0-2 0-15,0 0-6 0,0 0 3 16,0 0 2-16,0 0 1 15,0 0-4 1,0 0 4-16,10 0 2 0,0 0 0 16,5 0 5-1,0 4-4-15,6-3-2 0,1 5 5 16,3-1-6 0,-1-1 1-16,3 0 0 0,2 1 0 15,-1 1-1-15,0-2 1 16,-1-2 2-16,0 0-1 15,1 0 4-15,0 0 1 0,5-1 1 16,5-1-1 0,4 0 7-16,4 0-12 0,-1 0 3 15,-2 0-3 1,-5 1-2-16,-3 4 0 0,-2-2 2 16,-2 1-4-1,-3-1 2-15,2-1 0 0,0-1 3 16,-2-1-3-16,-1 0 1 15,-1 0-1-15,1 0 0 16,-2 0 0-16,3 0 3 0,2 0-3 16,3 0-1-1,-2 0 1-15,1 0 0 16,-7-1 1-16,-4-4-2 16,-8 2 1-16,-2 3 0 15,-1-3 6-15,-4-1-2 0,0 1-3 16,-1 0-1-1,-1-1 5-15,2-2 1 0,-2 1 10 16,1-2 1 0,-2 0 8-16,1 0-1 0,-1-2-11 15,2 0 4 1,1-2-7-16,-3-1-3 0,1 0 2 16,-1-2-1-16,0-1 11 15,0-3-3-15,0-3-3 16,-1-3 3-16,1-5-16 15,-2 1 2-15,3-3 8 16,-2-2-6-16,2 0 2 0,1-2-2 16,0 3-4-1,-1 1 0-15,-1 4 0 0,2 0 1 16,0 1-1 0,-2 0 2-16,2 3-2 0,-1-1 0 15,1 2 2-15,-1 2-2 16,0 3-1-16,0 3 1 15,-3 2 0-15,1 4 0 16,-2-1 0-16,0 3-3 16,0 2-6-16,0 0 8 15,0 0 1-15,0 0 2 16,0-3 1-16,0 2-3 16,-3-2 0-16,-3 1 0 15,1 1-1-15,-1 0 0 0,-1 3-1 16,-1-1 2-16,-3-1-2 15,-3 2-3 1,-5-1 1-16,0 2-4 0,-1 1 2 16,-1-1 5-1,4 1-1-15,3 0 1 0,0 0-1 16,-1 0 2 0,0 0-5-16,-2 0-5 0,-4 0-2 15,0 0-1-15,-3 0 10 0,-3 0-1 16,2 0 4-1,1 0 0-15,-2 0-1 0,4 0-2 16,1 0 3 0,2 0 0-16,1 0 1 0,3 0-2 15,2 0 0 1,2 0-4-16,2 0 2 0,-3 0-1 16,0 0 1-1,-4 0 0-15,-1 0-8 0,1 0 7 16,-2 0 0-16,-1 0 4 15,-2 0-2-15,1 0 2 16,3 0-3-16,0 0 3 16,2 0-3-16,3 0 2 15,0 0 1-15,5 0 0 0,-1 0 0 16,2 0-4 0,-2 0 4-16,-1 0-3 15,-2 1-2-15,-2 0 5 16,-1 4-3-16,-1-2 2 15,-1-2-5-15,0 3 4 0,2-1 2 16,1 0 0 0,4 0-3-16,1-3 2 0,4 1 1 15,-1-1 0 1,-1 0 2-16,3 0-2 0,-1 0 0 16,-2 0-1-16,-2 1 1 15,-3-1 0-15,0 1 0 16,-1 2 0-16,-3 0 0 0,2 0 1 15,-1-2-2 1,-1 1-2-16,2 0 3 0,1 1 0 16,0 2 2-1,0-3-2-15,3 2 0 0,-1-2 0 16,1 2-2 0,3-2 2-16,0 0 0 0,0 2 0 15,-3-4 3 1,0 2-4-16,0 1 2 0,-6 0-1 15,3 2 2-15,-4-3-2 16,1 0 2-16,-3 1-5 16,3-2 3-16,2-1 0 15,2 3 0-15,5-3 3 16,3 0-2-16,2 1-1 16,-1-1 0-16,1 0 0 15,1 0 2-15,0 0-1 16,0 2-1-16,0-2-5 0,-6 5-42 15,0 4-104 1,-3 0 38-16,-2 0-182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11:48:22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24008 1880 42 0,'0'0'67'0,"0"0"-16"0,0 0 38 15,0 0-64 1,0 0 1-16,0 0-7 0,0 0 2 15,0 0 4-15,-30 1 8 16,27 0 9-16,2-1-3 16,-1 0 1-16,2 0-8 15,0 1-7-15,0-1-6 16,0 2 0-16,0-2-5 16,0 0-4-16,0 0-10 15,0 0-9-15,0 0-4 16,0 0 3-16,0 0-2 0,3 3 8 15,10-2 4 1,4 1 3-16,2-1-3 0,2 1 0 16,0-1 8-1,2 0-6-15,0-1 3 0,4 0-2 16,1 0 0 0,4 0-3-16,2 0-5 0,2 0 5 15,0 0 1 1,-3 0 2-16,-3 0 0 0,1 0-2 15,-3-2-1-15,2-1 0 0,1 0 0 16,-1 2-3 0,0-3 3-16,1 3-1 0,-1 0 3 15,2 0-2 1,-3-2 0-16,1 3 0 0,-2 0 0 16,2 0 1-16,-1 0 1 15,0-3-2-15,3 0-1 16,-2 2-1-1,-4-2 4-15,-1 1-4 0,-2 0 2 16,1 0 0-16,-3-1 6 16,-1 2-6-16,-3-2 0 15,-2 1 1-15,-1 1-1 16,-5 0 0-16,1-1-1 16,0 0 2-16,3 1-1 15,0 0 3-15,-1-1-3 0,3 1 2 16,-3 0-4-1,-2 1 5-15,-2 0-4 0,-3 0 1 16,1 0-2 0,-3 0-3-16,4 0 5 0,-4 0 0 15,1 0 1 1,3 0 0-16,-4 0-1 0,0 0-1 16,-1 0 1-16,-1 0 2 0,-1 0-2 15,2 0-3 1,-1 0 3-16,1 0 0 0,-1 0 2 15,1 0-2 1,-1 0-1-16,-1 0 0 0,0 0 1 16,0 0 0-1,0 0 1-15,0 0 0 0,0 0 4 16,0 0-2 0,0 0-3-16,0 0-12 0,0 0-34 15,0 0-77-15,0 0-182 16</inkml:trace>
  <inkml:trace contextRef="#ctx0" brushRef="#br0" timeOffset="480.17">25172 1680 250 0,'0'0'33'16,"0"0"63"-16,0 0-68 0,0 0-7 15,0 0 9-15,0 0-9 0,-14 2-6 16,14 8 7-1,0 0-20-15,0 0 0 0,0-1 0 16,9 3 5 0,4-3-1-16,1 1 0 0,2 1 5 15,2-1-10 1,5 0 2-16,-1 3 4 0,-2-1-4 16,0 3-2-1,0-3-1-15,-5 3 3 0,1 0 3 16,-4 0-5-16,-1-3-1 15,-1 3 0-15,-4-3-2 16,-2 1 4-16,-2 1 0 16,-2 4-1-16,0 1-2 15,-2 5 5-15,-14 4-2 16,-7 3 5-16,-6 1-7 16,-7-1-37-16,-4-5-134 15</inkml:trace>
  <inkml:trace contextRef="#ctx0" brushRef="#br0" timeOffset="1989.9">25809 1158 387 0,'0'0'22'15,"0"0"27"-15,0 0-15 16,0 0-28-16,0 0-2 15,0 0-4-15,0 0-2 16,4 16 2-16,-1 6 47 16,2 3-8-16,-1 4-7 0,-3 2-13 15,1 1 4 1,1 0-18-16,1 0 1 0,1-2-2 16,-2-4-2-1,0-1-1-15,2-9 2 0,-4-2-2 16,3-7-1-16,-2-4 0 0,-1-3 0 15,-1 0 5 1,0 0 5-16,0 0 11 16,0-7 24-16,0-8-17 15,0-5-24-15,0-1 4 0,0-1-1 16,0-4-1 0,-1 1-4-16,-5-2-1 0,3-5 0 15,0 0 3-15,2-5-1 16,1-2-3-16,0-2 2 15,0 1-2-15,0 3 2 16,0 6-2-16,7 6-4 16,5 6 4-16,-3 6 6 15,0 6-4-15,1 2-2 16,-1 5-5-16,5 0-7 16,4 0-2-16,2 13 3 15,-2 5 10-15,3 1-3 16,-6 3 3-16,0 3 1 15,-4 0 0-15,-4 2 0 16,-4-2 0-16,-3 1 0 0,0-4-7 16,-7-1 6-1,-9-2-15-15,-1-4 8 16,-1-2-10-16,-2-4 17 16,4-5 2-16,0-3-4 0,0-1-5 15,3 0 4-15,4 0 6 0,5 0-3 16,1 0 1-1,3 0 0-15,0 0 0 0,0 0 1 16,0-1-1 0,0 1-3-16,0 0 0 0,0-2-4 15,0 2-2 1,0 0 7-16,3 0 2 16,4 0 0-16,5 0 0 15,3 2-1-15,0 7-1 0,1 4 2 16,-4 1 0-16,3 0 3 15,-3 0-3-15,0-1 6 16,3 0-5-16,-1 0 2 16,-1 0-3-16,-1 0 0 15,1-3 0-15,-4 2-4 16,-1-4-5-16,-1 1-13 16,0-2-19-16,-1 0-10 15,1-3-49-15,-3-3-96 0</inkml:trace>
  <inkml:trace contextRef="#ctx0" brushRef="#br0" timeOffset="3260.03">26276 1327 242 0,'0'0'56'0,"0"0"21"0,0 0-18 16,0 0-34-16,0 0 11 15,0 0-16-15,0-10-1 16,0 9 14-16,0 0 9 15,0-1-8-15,0 2 9 16,0 0-11-16,0 0-18 16,0 0-7-16,0 0 8 15,0 0-2-15,0 0-13 16,0 0 4-16,0 0-3 16,0 0 2-16,0 0-1 15,0 0 5-15,0 0-7 0,0 0-1 16,0 0 1-1,0 0 0-15,0 0 2 0,0 0-2 16,0 0 0 0,0 0-7-16,0 0 4 0,0 0-5 15,0 0 3 1,0 0-1-16,0 0-1 16,0 3 2-16,0 4-3 15,4 0 1-15,5-1 7 0,-3-3-14 16,-1-2 9-1,-1-1-2-15,-1 0 3 0,0 0 8 16,0 0 17-16,1-4 23 0,-2-5-8 16,-1-3-18-1,-1-2-3-15,0 0-15 0,0-3 0 16,-1 3-1 0,-9 2-1-16,1 1-3 0,-1 7-5 15,0 1 3-15,0 3-12 16,1 0-1-16,-3 0-6 15,0 8 24-15,1 8-5 16,-2 3-8-16,5 1 15 16,1 4 9-16,5-4-8 15,2-1-1-15,0 3-2 16,0-4-2-16,0 1 4 16,8-4 2-16,1 0-1 0,-1-4-1 15,3-1-7 1,3-3 0-16,2-2-1 15,4-3 7-15,7-2 1 16,1 0 3-16,5 0 9 0,-2-7-9 16,-1 0 5-1,0 0 6-15,-6 3 3 0,-4-1-12 16,-6 3-2 0,-3 0 4-16,-4-2-7 0,0 1-12 15,-1-1-25 1,2-6-83-16,-1 2-63 0</inkml:trace>
  <inkml:trace contextRef="#ctx0" brushRef="#br0" timeOffset="3626.97">26577 1126 414 0,'0'0'62'16,"0"0"54"-16,0 0-73 16,0 0-7-16,0 0-29 15,0 0-7-15,0 10-11 16,-3 11 11-16,1 5 5 16,-1 2 15-16,0 1 4 15,-1 2-18-15,1 0 2 0,2-3-1 16,1-1-4-1,0-2-3-15,0-6 0 0,0-1 1 16,0-5-1 0,0-3 0-16,0-3-3 0,8-4-6 15,0-2 9 1,0-1 0-16,1 0 1 0,-1 0-1 16,0 0-19-1,-4-8-61-15,-4-2-81 0,0-1-308 16</inkml:trace>
  <inkml:trace contextRef="#ctx0" brushRef="#br0" timeOffset="3809.94">26544 1376 436 0,'0'0'66'16,"0"0"-24"-16,0 0-24 16,0 0-1-16,0 0 18 0,0 0 0 15,51-30-11-15,-33 24 2 16,0 1-13-16,-2-1 0 15,0 0-12-15,-2 2-1 16,-2 1 0-16,-3 3-19 16,-3-1-91-16,-3-1-149 15</inkml:trace>
  <inkml:trace contextRef="#ctx0" brushRef="#br0" timeOffset="4240.12">26760 1246 552 0,'0'0'36'0,"0"0"-7"16,0 0-29-1,0 0-3-15,0 0 3 0,0 0 17 16,-10 67-11 0,8-44-2-16,0-3-1 0,2-3-1 15,0-3 0 1,0-3-4-16,0-4-1 0,11-4-9 15,0-2 8-15,5-1-6 0,1 0 10 16,1-7 28 0,-3-4 8-16,1-3 27 0,-5-3-15 15,-2-1 0 1,-1-3-22-16,-2-1 4 0,-3 1-13 16,-3 4-9-16,0 6 16 15,0 7-15-15,0 4 10 16,0 0-19-16,0 0-4 15,0 0-11-15,0 10 2 16,-1 8 13-16,-1 6 4 16,2-2-4-16,0 2-2 15,0-4 2-15,6-2-7 16,6-4 3-16,0-1 3 0,0-1-29 16,1 0-33-1,-2-4-80-15,1-7-31 16</inkml:trace>
  <inkml:trace contextRef="#ctx0" brushRef="#br0" timeOffset="4670.12">27010 1323 295 0,'0'0'266'15,"0"0"-260"1,0 0 56-16,0 0-27 0,0 0-17 15,0 0 4 1,28-18-17-16,-19 18-5 0,3 0-3 16,0 2-1-1,0 6 8-15,0 2-3 0,-3 0 4 16,-3 1-5 0,-2 3 4-16,-2-1-4 0,-2 0-2 15,0-3 2 1,0-2 0-16,0-4 1 0,-2-3-1 15,1-1 7-15,-2 0 7 16,1 0 13-16,-1 0 4 16,0-7 1-16,2-3-28 15,1 1 11-15,0-3-10 16,0 3 25-16,0-3-19 16,0 1 4-16,7-1-11 0,3 2-3 15,1 2-2 1,0 0 1-16,0 2-5 0,1 2-22 15,1 0-113 1,1 0-72-16,0-2-295 0</inkml:trace>
  <inkml:trace contextRef="#ctx0" brushRef="#br0" timeOffset="5079.92">27323 1246 586 0,'0'0'53'16,"0"0"-53"-1,0 0 3-15,0 0-3 0,0 0 14 16,0 71-12 0,0-48 2-16,0-1-1 0,0-6-1 15,0-2 3 1,0-4-10-16,0-4 5 16,0-5-1-16,0-1 1 0,0 0 1 15,0 0 3-15,0 0-3 16,0-7 13-16,2-7 11 15,1-3 1-15,0 1-13 16,1-3-5-16,0-1 19 16,1 2-6-16,1 3 12 15,0 1-10-15,0 3-6 16,4 4-8-16,-2 0-9 16,-1 3 0-16,2 2-6 15,-2 0 6-15,1 2-7 0,1 0-15 16,0 10 6-1,0 8 10-15,-3 1 6 0,-3 3 7 16,0-1-7 0,-3-2-11-16,0-2-24 0,0-5-43 15,1-3-14 1,1-6-62-16</inkml:trace>
  <inkml:trace contextRef="#ctx0" brushRef="#br0" timeOffset="5490.23">27656 1205 682 0,'0'0'13'0,"0"0"90"0,0 0-103 16,0 0-12 0,0 0 2-16,0 0 6 0,-42 19-8 15,30-4-10-15,5-3-5 16,2-2 0-16,5-1 17 15,0-2 0-15,0-1 9 16,0 0-6-16,0 0 6 16,9 0-1-16,3-2 2 15,1 0 22-15,5 2-3 16,2-1-3-16,2 2-3 16,0 1 4-16,1-1 0 0,-2 1-7 15,-5 0-9 1,-7 1-2-16,-6 0-2 0,-3 2 3 15,0-2 1 1,-16 4 2-16,-7-1 8 0,-2-2 6 16,0-2-3-1,1-1-13-15,4-5 9 0,2-2-10 16,5 0 8 0,0-3-8-16,7-13-77 0,1-2-105 15,0-5-378-15</inkml:trace>
  <inkml:trace contextRef="#ctx0" brushRef="#br0" timeOffset="7130.04">28700 1260 338 0,'0'0'38'15,"0"0"66"-15,0 0-44 16,0 0-12-16,0 0-5 16,0 0-35-16,-8-59 11 15,7 54 8-15,1 4 6 16,0 1 10-16,0 0-3 0,0 0-8 15,-2 0-12 1,2 0-20-16,-4 0-8 0,3 0-9 16,-2 6 6-1,-3 9 11-15,1 8 1 0,-1 4 20 16,0 1-14 0,-1 1 6-16,2 0-13 0,2-3 5 15,3 0-4-15,0-5 2 0,0-2-3 16,0-2-5-1,0-2 3-15,8-1 2 0,2-3-2 16,2-1-7 0,4-2 5-16,4-6 3 0,5-2 2 15,5 0 6 1,2-8-5-16,-3-5 2 0,-5 1-4 16,-9-2-32-16,-10 4-81 15,-5-1-28-15,-17 3-402 16</inkml:trace>
  <inkml:trace contextRef="#ctx0" brushRef="#br0" timeOffset="7319.89">28691 1382 417 0,'0'0'6'15,"0"0"16"-15,0 0-7 0,0 0 0 16,84-27 26-1,-59 18-13-15,-1 3-13 0,-2 1-11 16,-5 0-4 0,-3 2-2-16,-6 1-32 0,-3-3-43 15,-5-2-193 1</inkml:trace>
  <inkml:trace contextRef="#ctx0" brushRef="#br0" timeOffset="7780.29">28925 1140 595 0,'0'0'13'0,"0"0"28"15,0 0-41-15,0 0-12 0,0 0-7 16,0 0 19 0,24 90 17-16,-19-49-10 0,-5 1 9 15,1-5-11-15,1-3-5 16,-1-5 4-16,4-7 0 15,-1-4-3-15,0-7-1 16,1-5-5-16,-3-5 4 16,1-1-10-16,0 0 6 15,0 0 5-15,0-10 21 16,0-6-6-16,1-2-8 16,-1 4-3-16,0-3 0 0,0 4-2 15,1 1-2 1,2 3-4-16,5-1 4 0,-1 4 0 15,4 2-2 1,2 1-5-16,1 3 7 0,2 0 6 16,-1 0-6-1,-2 1-2-15,-1 9-2 0,-3 4-1 16,-3 4 4 0,-4-1-6-16,-5 3 5 0,0 2-3 15,0-2 5-15,0-3-6 0,-3-3-23 16,0-4-4-1,3-4-22-15,0-6-115 0</inkml:trace>
  <inkml:trace contextRef="#ctx0" brushRef="#br0" timeOffset="8200.21">29389 1370 573 0,'0'0'0'0,"0"0"-22"16,0 0 20-16,0 0 2 16,0 0 46-16,0 0-17 15,85-18 5-15,-74 10 14 16,-1-1-13-16,-4-3 17 16,-4 2 20-16,-1-4-38 15,-1 3-15-15,0 4-1 0,0 3-18 16,-3 3-3-1,-11 1-4-15,-2 0-3 0,-4 5 9 16,-3 10-7 0,-1 5 0-16,3 0-3 0,5-1 4 15,4-3-1 1,6 0 3-16,6-1-2 0,0 2 1 16,2-3 2-1,14 1 0-15,3-5-5 0,11 1 5 16,6-6 4-16,4-2 22 0,4-3-3 15,2 0-4 1,2-1-12-16,2-9-3 0,-2-1-5 16,3 0-86-1,-9-4-109-15,-9 1-304 0</inkml:trace>
  <inkml:trace contextRef="#ctx0" brushRef="#br0" timeOffset="9320.34">25998 2258 302 0,'0'0'23'16,"0"0"62"-16,0 0-20 0,0 0-42 16,0 0 24-1,0 0-23-15,-34-60 9 0,25 54 2 16,0 3 22 0,0 2-17-16,-5 1-13 0,-2 0-21 15,-3 14-6 1,-4 8 0-16,3 5 1 0,1 2 2 15,6 2 3-15,6 0-6 16,7-3-5-16,0-2-6 16,1-5 11-16,14-3-13 15,3-5 6-15,0-6 6 16,1-5-12-16,2-2 13 16,1-2 7-16,0-12 1 15,-3-3 18-15,-4-3 9 16,-6 2 21-16,-3-4-16 0,-6 3-13 15,0 0-14 1,0 3-7-16,0 6-4 0,0 6 0 16,0 2-2-1,0 2-4-15,0 0-8 0,0 0-3 16,0 12-14 0,0 3 29-16,0 3 1 0,7-3 2 15,2 1-3 1,4-2-1-16,1-2 0 0,2 0-1 15,1-3-3-15,2 0 4 0,2-6-2 16,2 0-21 0,2-3-96-16,0 0-30 0,-1 0-128 15</inkml:trace>
  <inkml:trace contextRef="#ctx0" brushRef="#br0" timeOffset="9633.44">26343 2239 534 0,'0'0'25'0,"0"0"48"16,0 0 22-16,0 0-38 15,0 0-10-15,0 0-47 16,-8-25-13-16,1 26-17 16,-4 13 14-16,-3 5 16 15,0 2 9-15,2 0-3 0,3 0 1 16,5-3-6-1,2-1 0-15,2 0-1 0,0-1-1 16,2-1-1 0,10-3-4-16,2-4 2 0,5-1-3 15,1-4 7 1,4-1-4-16,0-2 11 0,3 0-8 16,0-2 1-16,0-8-60 0,-2 0-56 15,-4 0-21 1,-6-7-162-1</inkml:trace>
  <inkml:trace contextRef="#ctx0" brushRef="#br0" timeOffset="9870.25">26559 2116 486 0,'0'0'52'0,"0"0"19"0,0 0 5 15,0 0-50 1,0 0-10-16,0 0-16 0,-3 0-18 15,3 19 18-15,0 9 27 16,0 4 16-16,0 5-18 16,3 1-9-16,3 2-5 15,-2-1-5-15,1 0-4 16,0-4 2-16,-1-6-2 16,-1-6-2-16,2-6-18 0,0-7-29 15,-2-4-96 1,-1-6-49-16</inkml:trace>
  <inkml:trace contextRef="#ctx0" brushRef="#br0" timeOffset="10070.04">26571 2390 443 0,'0'0'9'15,"0"0"7"-15,0 0-1 0,0 0 13 16,0 0 17-1,0 0-12-15,81-27-21 0,-63 27-3 16,-3-6-2 0,2 3-7-16,0 1 0 0,-5-2-35 15,-2-2-165 1</inkml:trace>
  <inkml:trace contextRef="#ctx0" brushRef="#br0" timeOffset="10289.78">26781 2278 104 0,'0'0'370'0,"0"0"-330"16,0 0 14-16,0 0-54 15,0 0-23-15,0 0 23 16,9 39 27-16,-4-18-9 16,-2 4 2-16,0 0-5 15,0-3-10-15,-2-3 0 16,1-3-4-16,1-6-1 15,-2-2 1-15,2-2-2 0,-1-6-59 16,-1 0-90 0,-1 0-248-16</inkml:trace>
  <inkml:trace contextRef="#ctx0" brushRef="#br0" timeOffset="10461.28">26768 2178 585 0,'0'0'32'0,"0"0"11"0,0 0-17 16,0 0-26-1,0 0-11-15,0 0-61 16,-1 6-30-16,2 6-105 16</inkml:trace>
  <inkml:trace contextRef="#ctx0" brushRef="#br0" timeOffset="10870.3">26981 2262 488 0,'0'0'82'0,"0"0"-6"0,0 0-42 0,0 0-34 15,0 0 0 1,0 0 35-16,-10 42-3 0,0-19-21 15,2 3 3 1,2 3-11-16,1-4-1 0,5 0-1 16,0-6-1-1,0-5-3-15,0-4-4 0,10-5 2 16,0-2-2 0,2-3-1-16,1 0 8 0,4 0 1 15,-4-12 2-15,0-4 17 16,-2-2 11-16,-3-2 1 15,-4-1-3-15,-1-4-14 0,-3 2-4 16,0 2 2 0,0 2-11-16,-7 7 8 0,-1 4-1 15,0 3-9 1,4 2-2-16,-3 3-4 0,1 0-1 16,0 0-39-16,0 0-101 15,3 8-30-15,1-2-199 16</inkml:trace>
  <inkml:trace contextRef="#ctx0" brushRef="#br0" timeOffset="11270.37">27127 2294 187 0,'0'0'335'16,"0"0"-330"-16,0 0 28 15,0 0-26-15,0 0 12 0,0 0 23 16,5 77-32-1,-3-52-3-15,1-7-1 0,-2-5-4 16,-1-7-2 0,2-2-2-16,-2-4 1 0,1 0 1 15,2 0 0 1,3-10 19-16,-3-5 20 0,1-5-17 16,1-3-4-16,-2 2-10 0,1 0 9 15,1 2 7 1,1 5 7-16,1 0-21 15,-1 4-2-15,3 3-8 16,1 2-1-16,-1 4-1 0,4 1-2 16,0 0-1-1,0 0-2-15,5 0 6 0,-3 13 1 16,1 5 3 0,0 2-2-16,-3 4 2 0,-1 1-3 15,-5 2 0 1,2-1-93-16,-4-4-51 0,-2-8-190 15</inkml:trace>
  <inkml:trace contextRef="#ctx0" brushRef="#br0" timeOffset="12637.05">28206 2296 192 0,'0'0'45'16,"0"0"52"-16,0 0 19 15,0 0-19-15,0 0-23 16,0 0-9-16,-9-8-26 0,8 8-26 15,-3 0-13 1,-1 8-4-16,0 9 4 0,-1 7 26 16,2 5-3-1,1 4-10-15,3 0-11 0,0-7 2 16,1-4-4 0,13-4-2-16,1-6-2 0,0-2-5 15,2-4 7-15,-1-4 1 16,-2-2 0-16,-3 0 2 15,-2 0 4-15,-2 0 22 0,-2-7 16 16,-1 0-8 0,-1 3-7-16,-1 1-11 15,-2 3-10-15,0 0-7 16,0 0-1-16,0 0-13 0,0 0 4 16,1 0-5-16,4 1 14 15,4 5 1-15,2 1 0 16,5-1 1-16,1-4 1 15,6-2-2-15,-1 0 1 16,5 0 1-16,0-2-1 16,3-9 17-16,-3-3-6 15,-2 1-1-15,-7-3-4 16,-2 0-5-16,-8-3 5 16,-5-2 7-16,-3-2-12 15,0-1-2-15,-9 5-24 0,-6 3 0 16,3 7 6-1,1 3 5-15,4 3 12 0,4 2-4 16,2 1-16 0,1 0-1-16,0 0-21 0,0 0 8 15,0 0 10 1,0 0 17-16,0 4 0 0,8 0 1 16,3-1 1-16,1-1 6 0,3 0-3 15,0-2 0 1,-2 0-230-1</inkml:trace>
  <inkml:trace contextRef="#ctx0" brushRef="#br0" timeOffset="13100.29">28758 2054 435 0,'0'0'85'16,"0"0"-76"-16,0 0 70 15,0 0-69-15,0 0-10 16,0 0-21-16,2 12 21 16,4 20 7-16,1 9 53 15,-1 8-14-15,0 2-12 16,-5 4-22-16,1-4-3 16,-2-2-3-16,3-6 2 0,2-7-4 15,-1-7-2 1,-1-12-2-16,0-9-5 0,0-7-15 15,1-1-10 1,2 0 22-16,0-9 8 0,0-10 20 16,1-2-13-1,-6-6 6-15,-1 1-12 16,0-1 4-16,2 4-1 16,2 6-4-16,0 4 3 0,2 5-3 15,3 1 0 1,3 3-3-16,2 4-16 0,3 0 11 15,4 0 0-15,0 10-3 0,1 6 7 16,-3 1 1 0,-3 2 2-16,-6-2-2 0,-3 0-6 15,-2 1-33 1,-5-2-19-16,0-4-33 0,0-10-52 16</inkml:trace>
  <inkml:trace contextRef="#ctx0" brushRef="#br0" timeOffset="13290.21">29128 2326 481 0,'0'0'146'16,"0"0"-146"-16,0 0-23 16,0 0 7-16,0 0 16 15,0 0 2-15,18 74 2 16,-15-55 2-16,0-6-6 15,-2-1 2-15,1-7-2 16,-2 1-9-16,0-4-70 16,0-2-96-16</inkml:trace>
  <inkml:trace contextRef="#ctx0" brushRef="#br0" timeOffset="13460.15">29045 2204 686 0,'0'0'11'16,"0"0"2"-16,0 0-26 15,0 0 5-15,0 0-39 0,0 0-75 16,13 0-147 0</inkml:trace>
  <inkml:trace contextRef="#ctx0" brushRef="#br0" timeOffset="13809.71">29401 2227 155 0,'0'0'390'0,"0"0"-360"15,0 0 66-15,0 0-41 16,0 0 5-16,0 0-26 0,-15-2-34 15,-1 6 16 1,-5 6-10-16,0 5-6 0,6 1 0 16,1 2-2-1,4 2 2-15,6-1-2 0,4 3-5 16,0-2 7 0,0-1-6-16,14-1 5 0,5-5-6 15,3-5 6-15,5-3 1 0,-1-5 0 16,3 0 2-1,1 0-1-15,-3 0 13 0,0-8-14 16,-3-3-70 0,2-6-89-16,0-3-80 0</inkml:trace>
  <inkml:trace contextRef="#ctx0" brushRef="#br0" timeOffset="14240.09">29658 2010 300 0,'0'0'288'0,"0"0"-246"16,0 0 64-16,0 0-80 16,0 0-26-16,0 0-30 15,-9 17 21-15,9 22 9 16,-2 4 25-16,2 5-11 16,-1-3 2-16,1-2-9 15,0-5-6-15,0-4 5 0,0-6-5 16,0-6-1-1,0-6 2-15,0-9-2 0,0-3 0 16,0-4 0 0,0 0 1-16,1 0 3 0,4-4-2 15,1-9 30 1,1-4-19-16,2 1 6 0,2-1-8 16,-2 0 9-1,0 3-6-15,1 2 0 0,-2 4-6 16,1 1-3-16,-2 2-5 0,-1 4-2 15,-2 1 1 1,1 0-12-16,1 0 0 0,4 4-2 16,1 11 10-1,2 1 5-15,2 2 2 0,-1-3 8 16,2 2-10 0,1-2-4-16,0 1-75 0,0-1-94 15,-5-7-161-15</inkml:trace>
  <inkml:trace contextRef="#ctx0" brushRef="#br0" timeOffset="15349.92">28413 2417 218 0,'0'0'70'0,"0"0"11"0,0 0-55 16,0 0 0-1,0 0-7-15,0 0-13 0,3-7-4 16,-3 5 11 0,0 1 9-16,0 0 6 0,0 1 10 15,0 0 16 1,0 0-13-16,0 0-7 0,0 0-26 15,0 0-8-15,0 0-4 0,0 0-7 16,0 6-9 0,0 8 20-16,2 2 11 0,1 3 4 15,2-1-6 1,-1 2-9-16,2 1-26 0,1-3-55 16,-1-4-83-1</inkml:trace>
  <inkml:trace contextRef="#ctx0" brushRef="#br0" timeOffset="17610.28">25569 3052 153 0,'0'0'189'15,"0"0"-86"-15,0 0-2 16,0 0 12-16,0 0-92 16,0 0-1-16,0 0-16 0,-10-1-2 15,9 1-4 1,1 2-7-16,0 15 4 16,0 9 5-16,0 7 58 15,0 1-44-15,3 1-14 16,0-5 5-16,2-4-4 0,-2-5 6 15,0-8-6-15,1-5 8 16,-3-3-9-16,-1-5 0 16,2 0 0-16,-1 0 7 15,-1 0 3-15,0-7 18 16,0-10-2-16,0-5-20 16,0-5 2-16,0-3-7 15,0 1-1-15,0-2-1 0,0 7 0 16,0 6 1-1,2 6 0-15,2 5-5 0,1 4-8 16,4 3 4 0,4 0 4-16,4 0-3 0,4 10-2 15,-1 8 9 1,1 3 0-16,0 0-2 16,-3-2 3-16,-4-3-8 0,-5-6-13 15,-5-4 11-15,0-5-15 16,-4-1-7-16,0 0 31 15,0 0 1-15,0-6 1 16,0-8-1-16,0-3-3 16,0-1-4-16,0-3 7 15,2-1 3-15,4 1 1 0,0 3-1 16,3 4 21 0,3 2-9-16,-2 6-15 15,5 2 8-15,2 4-8 0,0 0 0 16,3 0-4-1,-2 12 4-15,-2 5-5 0,-1 4 4 16,-3 2-7 0,-3 4 6-16,-3-2-5 15,-3-2-7-15,1 1-31 16,-2-6 36-16,1-4-24 0,0-3-42 16,-2-4-52-16,2-7-120 0</inkml:trace>
  <inkml:trace contextRef="#ctx0" brushRef="#br0" timeOffset="18144.72">26210 3116 294 0,'0'0'42'0,"0"0"166"15,0 0-171-15,0 0 18 0,0 0-31 16,0 0 9 0,-31-34 10-16,23 34-17 15,1 0-9-15,-4 0-1 16,1 0-10-16,-5 12-1 16,0 5 13-16,-1 5-9 15,1 5-5-15,2 1-4 16,6-2-2-16,4-2 0 0,3-3-4 15,0-4-5 1,3-4-5-16,8-6 0 0,1-2 7 16,3-5-1-1,4 0 10-15,2-3 7 0,-5-9 5 16,2-3-3 0,-7-1 10-16,-4-1 29 0,-1-1-17 15,-3 2 3-15,-3 2-10 0,0 4-14 16,0 3 5-1,0 5-7-15,0 2-5 0,0 0-3 16,0 0-18 0,0 11 5-16,0 5 13 15,0 2 7-15,0-2-7 16,0 1-1-16,9-1-5 0,3-2 5 16,1-4-5-16,2-3-6 0,2-2-3 15,2-5-12 1,1 0-55-16,-1 0-94 15,-7-10-89-15</inkml:trace>
  <inkml:trace contextRef="#ctx0" brushRef="#br0" timeOffset="18480.38">26353 3123 450 0,'0'0'111'0,"0"0"-56"0,0 0-42 16,0 0-13 0,0 0 3-16,0 0 0 0,70-4 17 15,-52 5-2 1,-4 8 1-16,-4 6-9 0,0 0-5 16,-5 3-5-16,-4 3 0 15,-1 2 5-15,0-2 5 16,-1 0-9-16,-11-5 8 0,2-1-9 15,-2-6 7 1,0 0-4-16,1-5 10 0,2-1-11 16,-2-2 3-1,2-1-5-15,-2 0-5 0,2 0-28 16,5 0-46 0,4 0-5-16,0-11-134 0</inkml:trace>
  <inkml:trace contextRef="#ctx0" brushRef="#br0" timeOffset="18749.82">26523 3090 474 0,'0'0'40'16,"0"0"141"-16,0 0-107 0,0 0-74 15,0 0-23 1,0 0 23-16,0 23 6 0,0-3 5 15,0 5 2-15,0-3-2 16,0 0-7-16,0-3-1 16,0-3-3-1,0-2-1-15,5 0-1 0,5-3 0 16,1-2 2 0,1-3-8-16,2-3-1 0,3-3-53 15,-1 0-65-15,-2 0-100 16</inkml:trace>
  <inkml:trace contextRef="#ctx0" brushRef="#br0" timeOffset="18990">26689 3142 516 0,'0'0'234'15,"0"0"-234"-15,0 0-8 16,0 0-11-16,0 0 19 0,0 0 26 15,16 43-4 1,-10-26-10-16,-2 1 0 16,0-4-11-16,-3-2 0 15,1-3-1-15,-1 0 8 16,2-4 0-16,-1-3-8 16,1 0-36-16,0-2-90 0,-3 0-51 15</inkml:trace>
  <inkml:trace contextRef="#ctx0" brushRef="#br0" timeOffset="19169.82">26649 3000 317 0,'0'0'508'16,"0"0"-505"-16,0 0 85 0,0 0-88 15,0 0 0 1,0 0-17-16,0-15-129 0,0 18-180 16</inkml:trace>
  <inkml:trace contextRef="#ctx0" brushRef="#br0" timeOffset="20530.14">26865 3148 463 0,'0'0'73'0,"0"0"-12"0,0 0-61 15,0 0-9-15,0 0-10 0,0 0 19 16,0 0 34 0,9 73-7-16,-5-49-12 15,-1 0 3-15,2-7-1 16,-4-2-11-16,2-4 15 16,-1-6-10-16,1-2-10 0,0-3 4 15,-3 0-5 1,2 0 0-16,-2 0 16 0,0 0 9 15,0-6 35 1,0-12-23-16,0-5-30 0,0-1-4 16,0-1-1-1,0 1-4-15,0 4 1 0,0 5-2 16,0 3-1 0,5 7 2-16,1 2 1 0,2 3-6 15,1 0-7-15,5 4 0 0,2 16 6 16,3 1-1-1,-4 2 5-15,-2-2-7 0,-2-6-4 16,-5-5-9 0,-2-4-6-16,-3-6 4 0,-1 0 17 15,0 0 9 1,0 0 6-16,0-8-6 0,0-10-1 16,0 2-10-16,0-5 7 15,0 4-2-15,0-2 4 16,0 4-4-16,5 2 6 15,1 4 11-15,2 3-11 16,2 2 1-16,0 2-1 16,2 2 0-16,3 0-3 15,0 4 2-15,3 14 1 16,-1 3 0-16,-3 4 3 16,0-3 1-16,1-1 0 15,-5-3-1-15,-2-3-3 0,-1-5 5 16,-1-4-5-1,-2 2-3-15,3-5-69 0,-3-3-86 16</inkml:trace>
  <inkml:trace contextRef="#ctx0" brushRef="#br0" timeOffset="20770.18">27277 3132 403 0,'0'0'76'0,"0"0"-76"0,0 0 0 16,0 0 22-1,0 0 13-15,45 75 4 0,-39-54-20 16,1-1-12 0,-3-4 8-16,1-5-14 0,-4-2 2 15,1-4-3-15,-1-2 0 0,1-1-18 31,-2-2-84-31,0 0-212 0</inkml:trace>
  <inkml:trace contextRef="#ctx0" brushRef="#br0" timeOffset="20951.84">27257 3054 268 0,'0'0'335'0,"0"0"-321"15,0 0-14-15,0 0 0 16,0 0-2-16,0 0-11 16,26-5-42-1,-16 16-66-15,-2-1-183 0</inkml:trace>
  <inkml:trace contextRef="#ctx0" brushRef="#br0" timeOffset="21401.45">27529 3091 536 0,'0'0'34'0,"0"0"68"16,0 0-42-16,0 0-5 0,0 0-37 16,0 0-18-1,-11-1-10-15,0 11 2 0,-2 0-3 16,3 1 2-16,6-3 4 15,2 0 3-15,2-3-2 16,0 1-7-16,0-1 4 0,5 5 1 16,8-4 6-1,2 2 1-15,3 3 6 16,0-4-1-16,0 0-5 16,-5 4 4-16,-1 0-5 15,-6 3 0-15,-3 2-8 0,-3 1-11 16,0-2 17-1,-11 1 2-15,-6-4 4 16,0-3 1-16,-4-2-1 0,2-3 46 16,2 0-22-16,1-4 14 15,6 0-2 1,1 0-19-16,-2 0-9 0,5-6-11 16,2-2-1-16,1-2-20 15,1-2-24-15,2-4-69 16,0-1-72-16,0-1-297 0</inkml:trace>
  <inkml:trace contextRef="#ctx0" brushRef="#br0" timeOffset="21701.58">27686 3194 526 0,'0'0'2'16,"0"0"114"-16,0 0-68 15,0 0-7-15,0 0-2 0,0 0-10 16,70-42-13 0,-70 34 21-16,0-3-1 15,0 1-14-15,0 3-22 16,-11 4-2-16,-3 3-25 16,-2 0 25-16,-3 10 2 15,4 6 3-15,0 8-3 0,6-3 0 16,6-3-3-16,3-1 2 15,0-2-8 1,0-3-3-16,9 1 4 0,7-7 2 16,3-2 3-1,4-4-50-15,4 0-83 0,5 0-51 16</inkml:trace>
  <inkml:trace contextRef="#ctx0" brushRef="#br0" timeOffset="22050.01">27923 3114 527 0,'0'0'77'0,"0"0"77"16,0 0-95 0,0 0-59-16,0 0 0 0,0 0 0 15,-48 21 3 1,42-7-3-16,1 0-2 0,4-7-8 16,1 2 8-16,0-3-19 15,0-1 12-15,6 3 8 16,8 0 1-16,3-1 6 0,6 0-6 15,-1-1 7 1,2 0 1-16,-2 0 1 0,-2 0-4 16,-8 1-3-1,-5-1-4-15,-2 0 5 0,-5 0-6 16,0 2-7 0,-5 1 10-16,-11 3 14 15,-8-1 8-15,-3-3-15 0,2-1 5 16,-1-3-8-1,5-4-3-15,5 0-1 0,5 0-22 16,5 0-47 0,5-8-90-16,1-3-245 0</inkml:trace>
  <inkml:trace contextRef="#ctx0" brushRef="#br0" timeOffset="22872.15">28562 3037 424 0,'0'0'62'0,"0"0"34"16,0 0-47-16,0 0-3 0,0 0 11 15,0 0 4 1,0-2-25-16,0 2-21 16,0 0-15-16,0 0-9 15,-4 7 9-15,-2 8 24 16,0 5-12-16,-3 4 9 16,1 4-10-16,-1 3-10 0,-1 1 5 15,2-1-3-15,3-5-3 16,4-2 0-1,1-3-4-15,0-5-5 0,1 0 5 16,11-4 3 0,0-2-2-16,3-3 3 0,1-3-2 15,5-4 3-15,0 0-1 16,5-2 4-16,-4-10 4 16,-3-1-8-16,-8-3-80 0,-10-2-111 15,-1-1-196 1</inkml:trace>
  <inkml:trace contextRef="#ctx0" brushRef="#br0" timeOffset="23039.97">28569 3200 514 0,'0'0'2'16,"0"0"36"-16,0 0 1 0,0 0-2 15,0 0 7-15,92-31-19 0,-69 25-6 16,-1 3-19-1,-1 1-29-15,-5-4-99 16,-4 0-196-16</inkml:trace>
  <inkml:trace contextRef="#ctx0" brushRef="#br0" timeOffset="23449.94">28779 2974 560 0,'0'0'48'15,"0"0"-21"-15,0 0-27 0,0 0-3 16,0 0 3-16,9 86 41 16,-6-42-15-1,-1-3-15-15,-1-1-7 0,1-6-1 16,-2-7 5-16,1-7-6 16,1-9 2-16,-1-6-4 15,1-3 1-15,-2-2-1 0,3 0 8 16,-2-2-8-1,1-11 1-15,2-8 2 0,0-1 1 16,1 0-4 0,-1 3-8-16,2 3 8 0,2 4 0 15,2 1 16 1,-1 6-16-16,2 1-1 0,0 4-7 16,0 0 6-1,-2 0-10-15,3 14 12 0,-3 5-4 16,0 5-1-16,0-1 5 15,-5-1 2-15,1 0-2 16,-4-4-4-16,-1-2-51 16,0-5 11-16,0-5-47 15,0-5-96-15</inkml:trace>
  <inkml:trace contextRef="#ctx0" brushRef="#br0" timeOffset="23780.23">29082 3219 194 0,'0'0'373'16,"0"0"-370"-16,0 0 19 15,0 0-18-15,0 0 86 16,0 0 1-16,73-44-55 16,-62 32-6-16,-5-2-3 0,-6 0 6 15,0 2-3 1,0 3-13-16,-2 1-17 0,-9 3-5 15,-2 5-10 1,-2 0 11-16,-1 5-3 0,-1 10-9 16,4 3 3-1,4 0 12-15,5-2-2 0,4-1 0 16,0-1-5 0,0 0-11-16,15-1 14 0,7-1 4 15,8-5 1 1,9-4 2-16,7-3-1 0,4 0 6 15,3 0-7-15,-6 0-42 16,-9-3-196-16</inkml:trace>
  <inkml:trace contextRef="#ctx0" brushRef="#br0" timeOffset="24349.79">29537 3041 24 0,'0'0'600'0,"0"0"-586"0,0 0 79 15,0 0-87 1,0 0-6-16,0 0-25 0,-1 30 25 15,2 0 34 1,7 1-23-16,0 0-6 16,1-6-3-16,-1-4-2 15,0-6 1-15,0-4-2 0,1-4-5 16,0-5-3 0,1-2-1-16,3 0 10 15,-1-5 5-15,2-8 28 0,-2-7 19 16,0-2-1-1,-3-4-19-15,-4-5-14 0,-2-2-5 16,-2 3-8 0,-1 4 6-16,0 9-2 0,0 7-9 15,0 4 0 1,0 6-10-16,0 0-43 0,3 0-106 16,2 2-104-16</inkml:trace>
  <inkml:trace contextRef="#ctx0" brushRef="#br0" timeOffset="24821.41">29913 3048 450 0,'0'0'23'0,"0"0"70"0,0 0-36 0,0 0-36 16,0 0 7-1,0 0 4-15,-31 22-9 16,16-1-13-16,-2 4 9 16,5 0-17-16,5-1-2 15,4-1-2-15,3-5 1 16,0-3-17-16,9-4-4 16,4-6 8-16,7-5 14 15,-4 0 0-15,4 0 8 16,-3-9 13-16,-2-6 16 15,0-2 21-15,-4-2 6 0,-5 2-29 16,-3 1-3-16,-2 3-13 16,-1 2-8-1,0 4 0-15,0 5-6 0,0 2-5 16,0 0-11 0,0 0-10-16,-1 6 13 0,-2 10 5 15,-2 8 2-15,5-2-10 0,0 1 5 16,0-5-14-1,9-3-3-15,9-1 13 0,3-4 4 16,1-6-7 0,4-4-13-16,4 0-40 15,-2-2-53-15,-4-13-100 16</inkml:trace>
  <inkml:trace contextRef="#ctx0" brushRef="#br0" timeOffset="25099.83">30174 2842 664 0,'0'0'33'0,"0"0"-33"0,0 0-8 16,0 0-24 0,0 0 32-16,0 74 76 15,0-38-31-15,3 3-4 0,-1 1-26 16,-1 0 8-1,2 0-11-15,-3-2-1 0,2-3-11 16,-1-5 8 0,2-5-8-16,0-5 1 0,3-4-2 15,-2-5-9 1,1-5-31-16,1-3-67 0,0-3-44 16,-3 0-307-16</inkml:trace>
  <inkml:trace contextRef="#ctx0" brushRef="#br0" timeOffset="25531.39">30274 3094 610 0,'0'0'31'16,"0"0"-31"-16,0 0-2 0,0 0-23 15,0 0 25-15,0 0 25 16,0 75-11-16,0-52-5 15,0-3-8-15,0-5 1 16,3-3-4-16,3-3-2 16,4-5 3-16,2-4-7 0,5 0 2 15,1 0 6 1,1-11 33-16,-2-6 9 16,-1 0 10-16,-6-2 2 0,-2-3-5 15,-2-2-12 1,-2-1-9-16,-2-2-19 0,-2 7 0 15,0 7-8-15,0 7 18 16,0 6-5-16,0 0-14 16,0 0-20-1,0 13 10-15,-5 12 10 16,-2 2 5-16,3 2-1 0,0-1 0 16,4 1-4-16,0-3 0 15,0 0 0-15,0-3 0 0,0-4-15 16,7-3-34-1,1-7-61-15,-2-7-70 0,2-2-135 16</inkml:trace>
  <inkml:trace contextRef="#ctx0" brushRef="#br0" timeOffset="25940.21">30607 3149 592 0,'0'0'38'0,"0"0"-26"15,0 0-12 1,0 0 0-16,0 0 32 0,0 0 51 16,46-3-9-1,-33-2-5-15,-2-4-36 16,0 0-6-16,-4 0 6 16,-1-3-8-16,-3 0-2 15,-3-2-10-15,0 1-1 0,0 2-11 16,0 4 6-16,-8 6-1 15,-8 1-6-15,-4 0-4 16,-4 7 3-16,-2 11-5 16,0 4 6-16,7 3-8 15,9-2 3-15,4 1 0 16,6-2-6-16,0-5 4 16,9 0-6-16,13-4 6 0,8-4 7 15,6-1 4 1,8-5-4-16,6-3 9 0,3 0 15 15,1 0-13 1,-5-7-11-16,-4-1-4 0,-9-1-67 16,-10 1-123-1,-12-2-291-15</inkml:trace>
  <inkml:trace contextRef="#ctx0" brushRef="#br0" timeOffset="46219.87">24430 6186 22 0,'0'0'81'0,"0"0"-27"0,0 0-19 16,0 0-9-16,0 0 67 0,0 0 10 15,0 0-23 1,0 0-11-16,0 0-16 15,0 0-14-15,0 0-13 16,0 0-8-16,0 0-10 16,0 0-6-16,0 0-2 15,0 0 2-15,0 0-1 0,0 0 2 16,0 0-1 0,0 0-1-16,0 0 2 15,0 0-3-15,0 0 5 0,0 0 3 16,0 0 2-1,0 0-2-15,0 0-5 0,0 0-3 16,0 0 0-16,0 0-7 16,0 0-3-16,0 0 4 15,9 0 3 1,3 0 3-16,2 0 1 0,2 0 2 16,0 0 0-16,2 0-2 0,1 0 0 15,1 0-1 1,2 0 0-16,2 0 0 15,1 0 1-15,0 0-1 16,1 0 1-16,3-2 1 0,1-1-2 16,-1-2-1-1,1 2 1-15,-3-1 0 0,-5 1 0 16,-2 0-2 0,-2 1 2-16,-3 0 0 0,1-1 0 15,1 2 0-15,2-1 0 0,2 2 0 16,-3 0 0-1,1-2 1-15,-1 2-2 16,-5-2 0-16,-2 2 1 16,-2 0 0-16,-6 0-1 15,0 0-3-15,-2 0 4 16,1 0-1-16,-1 0 1 16,-1 0 0-16,2 0 1 0,-2 0-1 15,0 0 3 1,0 0 1-16,0 0-3 0,0 0 3 15,0 0-2 1,0 0-2-16,0 0-6 0,0 0 1 16,0 0-14-1,0 0-23-15,0 2-16 0,0 2 40 16,0 2-34 0,0-1-71-16,0-4-148 0</inkml:trace>
  <inkml:trace contextRef="#ctx0" brushRef="#br0" timeOffset="46859.99">25017 6041 16 0,'0'0'123'0,"0"0"-46"15,0 0 7-15,0 0-29 16,0 0-7-16,0 0 2 15,-13-3-11-15,13 3-6 16,0 0-5-16,0 0 1 16,0 0-4-16,0 0 4 15,0 0 0 1,0 0-15-16,0 0-14 0,0 0-6 16,0 0-4-16,0 0 2 15,0 7 8-15,10 3 3 16,1 1-1-16,1 1-2 0,3 2 3 15,2-3-2 1,0 2 1-16,0-2 1 0,-2 0-1 16,-2-1 0-1,-2 1-2-15,-2-4 0 0,-3 0 1 16,-3-1 2 0,0 0 2-16,-3-3-3 0,1 0-2 15,-1-2 8-15,0-1-8 16,0 0 0-16,0 0 0 15,0 2 8-15,0 1-6 16,0 4 13-16,0 3-3 16,0 8 5-16,-9 9-7 15,-6 3-1-15,-6 7-1 16,-6 1-8-16,-1 4 0 16,-3 4-67-16,-4-5-76 0</inkml:trace>
  <inkml:trace contextRef="#ctx0" brushRef="#br0" timeOffset="53030.28">25316 5152 237 0,'0'0'230'0,"0"0"-189"0,0 0 53 16,0 0-86-16,0 0-7 15,0 0 1-15,0 0-4 16,0 4 4-16,0-4-1 16,0 0 6-16,0 0 14 15,0 0 16-15,0 0 15 16,0 0 21-16,0-3-16 16,0-7-12-16,0-2-34 0,0-3-6 15,0-2 1 1,0 0-5-16,0-4 0 0,0 2-2 15,0 0 4 1,0 5-5-16,0 6 4 0,0 2 1 16,0 4-2-1,0 1 4-15,0 1-5 0,0 0 0 16,-1 0-11 0,1 0 7-16,0 0 0 0,-2 17-15 15,1 10 19-15,-1 9 3 0,-2 6 3 16,-3 5 3-1,-1 2-8-15,-1-3 1 16,-2-4 1-16,1-8-1 16,3-7-3-16,1-8 1 0,1-7-10 15,4-5 3 1,-1-2-10-16,2-4 17 16,0-1 2-16,0 0 13 0,-3 0-10 15,2 0-5 1,-1 0-10-16,-1-6 7 0,3 1-2 15,0 2 0 1,0 0-9-16,0 1 13 0,3-3-2 16,11 4 3-16,2 1 0 15,2 0-3-15,1 0 2 16,-1 0 2 0,3 2-1-16,1 4 0 0,0 0 2 15,-2-1-2-15,0 1 0 0,-4-2-6 16,2-2-64-1,-1-2-55-15,-1 0-28 0,-4 0-218 16</inkml:trace>
  <inkml:trace contextRef="#ctx0" brushRef="#br0" timeOffset="53451.25">25558 5221 396 0,'0'0'91'0,"0"0"-18"16,0 0 10-16,0 0-54 16,0 0-9-16,0 0-20 15,-16-4-2-15,8 21 2 16,-1 5 17-16,2 6 6 16,-1 2-13-16,5-1-6 15,3 0 1-15,0-5-2 16,3-4-3-16,14-7-7 15,3-6 4-15,6-5-3 0,2-2 6 16,1-6 2 0,-4-12 12-16,-4-6-11 0,-9-3 20 15,-6-2-1-15,-6 2 3 16,0 4-19-16,-5 2 1 16,-8 9-1-16,-3 3-4 0,-3 3-2 15,2 5-2 1,-3 0-6-16,8 1 7 0,2 0-26 15,1 0 0 1,6 0-18-16,0 7-25 0,3 3 7 16,0-2-81-1,3-3-133-15</inkml:trace>
  <inkml:trace contextRef="#ctx0" brushRef="#br0" timeOffset="53810.3">25780 5221 299 0,'0'0'146'0,"0"0"-106"16,0 0 28-16,0 0-62 0,0 0-6 15,0 0 1 1,-6 36 52-16,0-7-27 16,3 1-9-16,3-3-11 0,0-1 1 15,3-5-7 1,12-4 2-16,5-6-2 0,-1-5-2 15,4-6 2-15,-1 0 15 16,2 0 7-16,-3-13 11 16,-4-3-9-1,-3-4 9-15,-8-2 10 0,-6 0-13 16,0-2-2-16,-7 1-28 16,-10 5-1-16,-5 3-2 15,1 3 6-15,1 4-7 0,4 4 6 16,2 4-4-1,7 0-9-15,1 0-10 0,2 0-2 16,4 0-53 0,0 7-57-16,0 1-12 0,0-3-91 15</inkml:trace>
  <inkml:trace contextRef="#ctx0" brushRef="#br0" timeOffset="54040.23">26052 5152 233 0,'0'0'366'0,"0"0"-337"16,0 0-16-1,0 0-13-15,0 0 0 16,0 0 15-16,12 79 10 16,-3-46 1-16,0 1-10 0,-2-1-7 15,2-5-3-15,0-2-4 16,-2-7-2-16,3-5-2 15,0-4-56-15,2-7-49 16,0-3-129-16</inkml:trace>
  <inkml:trace contextRef="#ctx0" brushRef="#br0" timeOffset="54350.23">26247 5243 323 0,'0'0'225'0,"0"0"-146"16,0 0 11-16,0 0-88 0,0 0-2 15,0 0-16 1,0-11-1-16,-3 20 11 0,-7 2 5 16,-6 0 0-1,-1 0-35-15,-1-4 36 0,3-2-24 16,2 0 24 0,4-2 20-16,3-1-19 0,4 0 33 15,1 1-23-15,1 2-11 0,0 0-2 16,0 4-1-1,0-1-1-15,6 2 4 16,6 0 4-16,4-2 5 16,1 2 13-16,0 0-9 0,3 0-13 15,-2 0 1 1,4 0-3-16,2 0-60 16,0-4-99-16,0-4-289 0</inkml:trace>
  <inkml:trace contextRef="#ctx0" brushRef="#br0" timeOffset="54871.41">26746 5253 369 0,'0'0'93'0,"0"0"-19"0,0 0 19 16,0 0-34-1,0 0 21-15,0 0-24 0,-18-65-24 16,1 65-17 0,-1 0-13-16,-2 7 13 0,-1 15-15 15,4 9 6 1,4 2-4-16,7 0-2 16,4-2-2-16,2-6-24 0,0-6-5 15,11-6-6-15,2-5 9 16,1-7 12-16,0-1 16 0,0 0 1 15,-1-11 15 1,-2-4 29-16,-2-3-2 16,-3-1 5-16,-2 0-20 15,-2 0-9-15,-2 5-7 16,1 4 3-16,-1 8-8 16,0 2 7-16,0 0-14 15,0 0-9-15,0 2-5 0,-1 15 14 16,-1 3 4-1,2 0-4-15,0 0-2 0,0-1 1 16,0-4-2 0,8-2 1-16,4-3-3 0,4-3-1 15,5-3 0-15,3-4 6 16,9 0-2-16,0-2-16 16,2-11-16-16,-4-6-103 0,-8-3-15 15,-4-5-80 1</inkml:trace>
  <inkml:trace contextRef="#ctx0" brushRef="#br0" timeOffset="55059.77">26975 5145 186 0,'0'0'224'16,"0"0"-49"-1,0 0-45-15,0 0-74 0,0 0-56 16,0 0 10 0,-37 6-10-16,28 29 24 0,5 8-13 15,-1 1 13-15,4 1-13 16,1-4-8-16,0-4 2 15,0-8-5-15,4-3-3 16,4-8 0-16,-1-3-33 16,-3-8-102-16,0-7-203 15</inkml:trace>
  <inkml:trace contextRef="#ctx0" brushRef="#br0" timeOffset="55231.17">26923 5379 569 0,'0'0'152'0,"0"0"-142"16,0 0-10-16,0 0 10 16,0 0 42-16,82-26 15 15,-43 16-48-15,9-2-1 16,0 1-14 0,2 0-4-16,-6 0-101 0,-6-1-217 15</inkml:trace>
  <inkml:trace contextRef="#ctx0" brushRef="#br0" timeOffset="56169.83">27854 5348 333 0,'0'0'67'0,"0"0"5"0,0 0 4 0,0 0-44 15,0 0 20 1,0 0-13-16,-40-56-13 16,28 56 1-16,-4 0-1 0,-3 0 11 15,-1 9-21-15,-1 8 3 16,1 4 2-1,3 3-11-15,4 2 2 0,6-2-9 16,7-1-3-16,0-3-7 16,3-1 2-16,12-6 1 15,6-8-4-15,3-5 4 16,3 0 4 0,0-4 4-16,-5-12-4 0,-3-2 21 15,-7-5 11-15,-3 1-3 16,-3-3-4-16,-2 0-9 15,-2 7 1-15,-2 4-12 0,0 7 8 16,0 6 2 0,0 1-15-16,0 0-7 0,0 0-6 15,1 15-5 1,5 6 13-16,2 3 5 0,5-1 4 16,1-2-4-16,0-4 2 15,3-2-2-15,1-2-1 16,-1-4-5-16,-1-2 5 15,0-4-17-15,2-3-18 16,3 0-58-16,0-9-92 16,-5-11-92-16</inkml:trace>
  <inkml:trace contextRef="#ctx0" brushRef="#br0" timeOffset="56382.34">28069 5045 205 0,'0'0'391'0,"0"0"-359"16,0 0-31-16,0 0 0 16,0 0-1-16,-4 84 8 15,8-37 27-15,3 0-26 16,-1 0-7-16,2-4-2 16,-2-7 5-16,6-6-2 0,-2-9-3 15,4-7-43 1,4-8-46-16,-2-6-88 0</inkml:trace>
  <inkml:trace contextRef="#ctx0" brushRef="#br0" timeOffset="56640.16">28214 5032 321 0,'0'0'164'0,"0"0"-113"16,0 0-13-16,0 0-38 15,0 0 0-15,0 0 29 16,-3 77 34-16,4-33-6 16,2 3-16-16,0 1-8 0,2-2-11 15,-1-1-13 1,0-4-4-16,1-4-3 0,0-6-2 16,1-6-1-1,-2-6 0-15,5-7-45 0,1-5-71 16,4-7-55-16,5 0-281 15</inkml:trace>
  <inkml:trace contextRef="#ctx0" brushRef="#br0" timeOffset="57090.86">28695 5190 434 0,'0'0'59'15,"0"0"21"-15,0 0 12 0,0 0-18 16,0 0 26 0,0 0-22-16,22-58-75 0,-36 57-3 15,-2 1-19 1,-4 0 17-16,2 11 2 0,3 7 0 16,4 2-7-1,6-2-29-15,5-1 24 0,0-3-2 16,0-1-3-16,10-3 15 15,4-1-3-15,2 0 5 16,1 0 3-16,-1-2 4 0,-2 4-6 16,-4-1-2-1,-1 1 3-15,-5 2-2 16,-1-1 0-16,-3 0 0 16,0-4-5-16,0-1-6 15,-1-2 3-15,-10-1 8 16,-2-3 11-16,-1-1 4 15,0 0 0-15,0 0 3 0,1-4 10 16,1-5-17-16,4 2-10 16,4 0-1-16,1 3-11 15,3 0-31-15,0-2-57 16,7-2-54-16,10-2-97 16</inkml:trace>
  <inkml:trace contextRef="#ctx0" brushRef="#br0" timeOffset="57470.18">28836 5195 610 0,'0'0'43'0,"0"0"-1"0,0 0-42 16,0 0-16 0,0 0 16-16,0 0 10 0,3 83 10 15,1-58-7 1,2-1-9-16,2-8 1 0,-1-3-3 15,5-6 2-15,0-5-3 16,2-2 21-16,3 0 36 16,1-5-10-16,-4-8-14 0,-2-5-9 15,-2 2-8 1,-7-6 4-16,2 1-13 16,-5-1 1-16,0 2-8 0,0 7 0 15,0 5 0 1,0 6-2-16,0 2-3 0,0 0-8 15,0 12-13 1,0 12 24-16,0 2 0 0,0 1 1 16,0 0-19-1,0-6-33-15,3-2-11 0,6-5-47 16,4-5 5-16,2-8-84 16</inkml:trace>
  <inkml:trace contextRef="#ctx0" brushRef="#br0" timeOffset="57759.89">29218 5172 549 0,'0'0'19'0,"0"0"41"0,0 0-39 16,0 0-20-1,0 0 24-15,0 0-23 0,-40 12 38 16,28 8-11-1,1 1 18-15,2 5-26 0,3-3-18 16,5 1 0-16,1-4-3 0,0-4 0 16,0-2-4-1,0-3-2-15,6-1 6 16,4-3 1-16,2-1 1 16,3-2 3-16,0-4-2 15,3 0 1-15,1 0-4 0,2 0-62 16,-2 0-87-1,-7-10-100-15</inkml:trace>
  <inkml:trace contextRef="#ctx0" brushRef="#br0" timeOffset="58060.07">29340 5156 531 0,'0'0'62'16,"0"0"-7"-16,0 0-55 15,0 0 0-15,0 0 8 16,0 0 7-16,-54 36 4 0,42-11 7 16,2-1 0-1,6-2-15-15,1-4-11 0,3 1 1 16,0-5-1 0,0 0 3-16,0-1 3 0,7-3 8 15,6-2 4-15,-1-1-5 16,2-3-7-16,2-2 7 15,0-2-11-15,0 0-2 16,3 0 0-16,0 0-110 16,2-3-67-16,-2-7-285 0</inkml:trace>
  <inkml:trace contextRef="#ctx0" brushRef="#br0" timeOffset="58389.92">29484 5269 417 0,'0'0'6'0,"0"0"8"16,0 0-14-16,0 0 41 16,0 0 27-16,0 0 1 15,71-37 12-15,-65 25-2 16,-2-5-26 0,-1-1-15-16,-3 3-26 0,0 2-7 15,0 4 1-15,0 6-6 0,-4 1 0 16,-8 2-11-1,-3 3 11-15,-4 15 14 0,4 4-14 16,1 5-11 0,2-4-9-16,6 1 7 0,5-4 5 15,1-2 2 1,0-3-6-16,3-2 4 0,9-5-5 16,6-4-17-1,4-3 12-15,6-1-5 0,4 0-56 16,2-4-122-1</inkml:trace>
  <inkml:trace contextRef="#ctx0" brushRef="#br0" timeOffset="58750.14">29768 5146 330 0,'0'0'314'16,"0"0"-272"-16,0 0 48 0,0 0-89 15,0 0-2-15,0 0 1 16,-57 5-5-16,53 5-8 15,0 2-3-15,4-1 4 16,0-1-10 0,0 0 14-16,4-1 5 0,8 1-4 15,2-1 7 1,2 2 0-16,2-1 4 0,-5 1-4 16,1-1 2-16,-3 2-2 15,-4-2-2-15,-4-2-3 16,-3 1-3-16,0-2 7 0,0-1-20 15,-13 0 21 1,-4-2 14-16,-7 2 2 0,0-3-3 16,0-1-6-1,3-2 0-15,6 0 13 16,7 0-20-16,1-4-2 16,4-3-25-16,3 2-42 0,0-3-3 15,3 1-38-15,11-2-166 0</inkml:trace>
  <inkml:trace contextRef="#ctx0" brushRef="#br0" timeOffset="59220.04">29922 5119 559 0,'0'0'27'15,"0"0"22"-15,0 0-9 16,0 0-22-16,0 0 16 15,0 0-34 1,-4-14-6-16,-7 23-4 0,-1 5 8 16,-1 0 2-16,5 0-13 15,4-2-20-15,2-2 15 16,2 0 11 0,0-4 7-16,0 1-9 0,9-1 8 15,2 0 2-15,4 1 19 16,0-2-6-16,-2 2 9 15,1 2-12-15,-1-2 2 0,-3-1-1 16,-2 3-3 0,-1 0-9-16,-4-2 3 0,-3 0 0 15,0 3-2 1,0-3-1-16,-12 1 6 0,-3 1 0 16,-3-2 20-16,-1-2-18 0,-2-1-1 15,0-1 2 1,5-3-4-16,2 0-2 15,5 0 6-15,3 0-9 16,3-8-4-16,2-2-17 16,1 2-2-16,0 1 10 15,0 2-9-15,0 1-41 16,6-2-36-16,6 1-146 16</inkml:trace>
  <inkml:trace contextRef="#ctx0" brushRef="#br0" timeOffset="59619.71">30108 5139 558 0,'0'0'36'16,"0"0"58"-16,0 0-74 0,0 0 13 15,0 0-6 1,0 0-9-16,-30 20-7 0,16-1 18 15,2 6-9 1,2-3-20-16,3 1 0 0,4-4-2 16,3-2 1-1,0-4-6-15,0-3-4 0,8-4-3 16,2-5-1 0,2-1 15-16,1 0 4 0,0 0 1 15,-3-8-4 1,-1-6 11-16,-2 1 5 0,-4-5-6 15,-1 0 2-15,-2-2-4 0,0-2 7 16,0 5-11 0,-3-3 8-16,-3 9-7 0,-1 1 2 15,2 6 0 1,4 3-8-16,-2 1-2 0,1 0-17 16,-1 0-45-16,-1 1-66 15,2 8-93 1</inkml:trace>
  <inkml:trace contextRef="#ctx0" brushRef="#br0" timeOffset="60019.83">30222 5157 520 0,'0'0'73'0,"2"0"-7"0,-2 0-32 16,4 0-28-1,0 0 14-15,4 0 0 0,-1 2 1 16,1 9-18 0,0 4 14-16,-3 4-4 0,0 4-3 15,-2 1 3 1,-2-5-13-16,1 0 6 0,-1-8-1 16,-1-4-5-16,0-3 1 15,0-4 4-15,0 0 2 16,0 0 4-16,0 0 32 15,0-2 8-15,0-10-39 16,0-1-3-16,0-7 0 16,0 1-5-16,0-5 1 15,2 1-3-15,6 3 4 16,-2 3-3-16,0 7 6 16,2 1-7-16,-3 3-2 0,2 1 0 15,-3 2 0-15,1 1-5 16,4 2-50-1,4 0-99-15,2 0-52 0</inkml:trace>
  <inkml:trace contextRef="#ctx0" brushRef="#br0" timeOffset="60409.77">30513 5081 611 0,'0'0'101'15,"0"0"-16"1,0 0-20-16,0 0-50 0,0 0-6 15,0 0-9 1,-12-9-22-16,0 9 22 0,0 6 4 16,3 0-4-1,3 1-8-15,3 0 3 16,2 1-8-16,-1 1 2 16,2-1 5-16,0 3-2 0,0-3 1 15,8 2 1-15,1-3 2 16,4 2 4-16,-1 1 10 15,1-3 7-15,1 2 0 16,-3 1-4-16,-1 0-8 16,-3-1 4-16,-2-3-8 0,-4 0-1 15,-1 1-3 1,0 0 3-16,-12 1 11 0,-12 1 19 16,-4-3-13-16,-2-2-7 15,-1-2-10 1,1-2 9-16,-1 0-7 0,-1 0-2 15,-1-4-66 1,1-6-234-16</inkml:trace>
  <inkml:trace contextRef="#ctx0" brushRef="#br0" timeOffset="98619.71">25531 6017 377 0,'0'0'71'0,"0"0"9"15,0 0-20-15,0 0-27 0,0 0 11 16,0 0 0-1,0 0-12-15,0 0 30 0,0-3-3 16,0-1-10 0,2-5-8-16,-2-1-10 0,0-3-13 15,0-4-1 1,-12-2-16-16,-5-1 0 0,-1 3-1 16,-1 2-4-16,1 5 3 0,3 8-9 15,0 2 3 1,2 0-5-16,-3 6 12 0,4 13-1 15,2 0 1 1,2 6 0-16,5 2 0 16,3 2-2-16,0-1 2 15,0-2 1-15,0 2 1 0,1 0-1 16,6 0 1 0,-1 0-1-16,1 3 0 15,-1 1 0-15,-2 3-2 0,3 1 1 16,-2-3 0-1,1 0 4-15,-2-2-4 0,1-2 0 16,-2-4-1 0,0-4 1-16,0-4 0 0,-3-6 0 15,0-5-8-15,0-4 7 16,0-2-1-16,1 0-14 16,1 0-26-16,-2-12-58 15,0-8-137-15,0-3-70 16</inkml:trace>
  <inkml:trace contextRef="#ctx0" brushRef="#br0" timeOffset="98789.75">25391 6367 129 0,'0'0'216'15,"0"0"-93"-15,0 0-32 0,0 0-81 16,0 0-10 0,0 0 0-16,12-3 3 0,9 3 57 15,0 0 1-15,1 0-30 0,2 0-25 16,-3 0-5-1,0 0-1-15,1 0-54 16,-4-1-117-16</inkml:trace>
  <inkml:trace contextRef="#ctx0" brushRef="#br0" timeOffset="98989.83">25673 6293 116 0,'0'0'406'0,"0"0"-393"0,0 0-6 15,0 0-2-15,0 0 7 16,0 0 18-16,6 60-6 16,-2-42-9-1,1 0-2-15,-2-1-6 0,1-3 0 16,-1 0-5 0,-3-6-2-16,3 0-2 0,-3-2-4 15,0-5-53-15,0-1-91 0</inkml:trace>
  <inkml:trace contextRef="#ctx0" brushRef="#br0" timeOffset="99157.4">25657 6211 536 0,'0'0'49'0,"0"0"58"0,0 0-65 15,0 0-42 1,0 0-12-16,0 0-66 15,-10-4-51-15,10 14-170 16</inkml:trace>
  <inkml:trace contextRef="#ctx0" brushRef="#br0" timeOffset="99530.46">25801 6313 429 0,'0'0'5'0,"0"0"30"15,0 0 8-15,12 79-37 16,-6-55-4 0,0-4-1-16,-3-6 0 0,0-5 1 15,-2-7-2-15,1-2 3 16,-1 0-2-16,1-2 23 16,1-13 6-16,0-3-12 0,0-2 20 15,0 0 19 1,3 0-37-16,-3 0 10 0,0 2-6 15,0 6 1 1,1 3-1-16,-1 5-7 0,2-1-10 16,1 4-7-1,3 1-4-15,1 0 3 0,2 0-2 16,1 3-2 0,1 13-4-16,-1 4 9 0,-1 3 2 15,-3 3-2-15,-1 0-2 0,-5-1-1 16,-2 2-1-1,-1-4-53-15,0-6-83 0,0-7-89 16</inkml:trace>
  <inkml:trace contextRef="#ctx0" brushRef="#br0" timeOffset="100000.01">26177 6410 331 0,'0'0'262'0,"0"0"-210"16,0 0 94-16,0 0-106 15,0 0-2-15,0 0 15 16,6-57-9-16,-6 57-19 16,-7 0-11-1,-10 0-14-15,-2 8 1 0,-3 9-1 16,2 5 1 0,5 2-1-16,8 2 0 0,4-1-4 15,3-2 4-15,0-4-8 0,9-4-2 16,7-5-5-1,7-8 5-15,3-2 10 0,3-2 7 16,0-14 5 0,1-5-8-16,-1-6 2 0,-6-4 17 15,-6-2 3 1,-9-2 4-16,-7-4 0 0,-1-4 11 16,0-3-16-16,-15-3-17 0,-3 0 4 15,3 10-11 1,0 11 0-16,6 14-1 15,5 11 11-15,2 3-11 16,-1 1-6-16,-1 25-19 16,1 12 25-16,0 13 1 15,3 6 0-15,0 3-1 16,0 1-1-16,3-5-13 16,4-7-60-16,4-6-18 15,2-7-71-15,-1-11-153 0</inkml:trace>
  <inkml:trace contextRef="#ctx0" brushRef="#br0" timeOffset="100880.2">26910 6172 222 0,'0'0'182'0,"0"0"-81"0,0 0-7 16,0 0-34 0,0 0-7-16,0 0 11 0,-6-49-30 15,6 48-1 1,0-2 8-16,0 3-10 0,0-1 2 16,0 1 2-16,-4 0-14 0,0 0-17 15,3 0-4 1,-2 0-4-16,0 4-2 15,-3 8 6-15,-2 7 16 16,-2 6-6-16,4 1-10 16,-2 5 1-16,1 3 1 15,0 0-2-15,-1-1 0 0,4-3 0 16,-1-5 0 0,4-5-1-16,1-1-4 15,0-5 4-15,0 1 1 16,10-5-2-16,5 0 0 15,2-1 2-15,5-5 2 0,2 1-1 16,0-5 5 0,6 0-5-16,-4 0 4 0,3-2 1 15,-4-7-6 1,-1 2 0-16,-6 0 0 0,-3-1 0 16,-5 1 0-16,-4-3-15 0,0-1-28 15,-6-2-59 1,0-1-133-16,-9 2-268 15</inkml:trace>
  <inkml:trace contextRef="#ctx0" brushRef="#br0" timeOffset="101105.17">26958 6340 559 0,'0'0'43'0,"0"0"42"15,0 0-85-15,0 0-13 0,0 0 13 16,0 0 4-1,38-6 42-15,-17 2 5 16,2-2-35-16,0-1-1 16,-3 1-12-16,2-1 2 15,-1 0-2-15,-4 2-2 16,-1-1-1-16,-3 1-46 0,-2-4-126 16,-10-2-178-16</inkml:trace>
  <inkml:trace contextRef="#ctx0" brushRef="#br0" timeOffset="101569.64">27177 6079 531 0,'0'0'79'0,"0"0"-65"0,0 0-14 16,0 0-2-16,0 0 2 15,4 80 35-15,2-41 3 16,2 5-8-16,-1 0-15 15,-1-2-7-15,3-1-6 0,-1-4-2 16,-2-7 0 0,0-5 0-16,-1-8 2 0,-2-9-1 15,0-3-2 1,-1-5 2-16,-1 0 1 0,2 0 12 16,2-12 18-16,-2-6-7 15,0-3-8-15,0-2-6 16,3-1-3-16,-2 3 2 15,1 3 0-15,1 2 4 16,0 6 8-16,2 2-18 16,1 2-4-16,5 2-2 15,2 3-2-15,-1 1 1 16,5 0-1-16,-4 4 1 16,1 11-2-16,-5 4-12 15,-2 1 16-15,-4 4 1 0,-2-1 0 16,-4 2-2-1,0-1 2-15,0-2 0 0,0-4-2 16,0-4-8 0,0-2-50-16,0-7-38 0,0-5-39 15,0 0-188 1</inkml:trace>
  <inkml:trace contextRef="#ctx0" brushRef="#br0" timeOffset="101970.26">27588 6399 407 0,'0'0'121'0,"0"0"-87"16,0 0 15-1,0 0-38-15,0 0 54 0,0 0 12 16,45-33-23 0,-38 21-6-16,-2-1-4 0,0-2-11 15,-4-1-13-15,-1 0 3 16,0 1-4-16,0 3-11 15,0 2-3-15,-7 4-5 0,-4 6-1 16,-2 0-15 0,-8 3 11-16,-3 16 5 15,0 5 0-15,3 2 2 16,5-2-2-16,9-4 0 0,5 2-4 16,2-5-1-16,0-1 0 15,11-2 3-15,9-2 2 16,4-3 2-16,6-3 1 15,4-5 7 1,4-1-6-16,3 0 4 0,0 0-1 16,-4-3-7-16,-6-4 4 15,-4 0-3-15,-9 2-1 16,-4-3-43 0,-4 4-97-16,-5-2-121 0</inkml:trace>
  <inkml:trace contextRef="#ctx0" brushRef="#br0" timeOffset="114451.66">28175 6264 187 0,'0'0'79'15,"0"0"-15"1,0 0-29-16,0 0-2 0,0 0 22 16,0 0 6-16,0 0 2 15,4-10 6-15,-4 9-8 16,0-1-16-1,0 2 6-15,0 0-17 0,0 0-12 16,0 0-12-16,0 0-10 16,0 0-1-16,0 0-17 15,0 16-8-15,0 3 26 16,0 9 12-16,3 2-11 16,0-1 2-16,-1-2 3 15,1-4-4-15,-1-4 1 0,-1-5-1 16,2-6-2-1,-2-3 0-15,-1-2 0 0,2-3 1 16,-2 0 0 0,0 0 5-16,0 0-3 0,0-12 11 15,0-6-11 1,0-5-3-16,-7-3-8 0,0 0 5 16,6 3 3-16,1 2-1 15,0 2 2-15,0 6-3 16,1 0 0-16,13 4 0 15,4 1 1-15,3 4-1 16,2 4 1-16,-2 0-11 0,3 4 7 16,-3 12-2-1,-3 0 5-15,-5 1-8 16,-4-3-12-16,-4-4-56 16,-4-4 18-16,1-5 13 15,-2-1 47-15,0 0 7 0,0 0 17 16,0-11-23-16,-2-3 1 15,-2 0 10-15,1 1 12 16,3 3 13 0,0 0-11-16,0 2-13 0,0 2-7 15,4-1-6 1,8 3-2-16,2 0 2 0,3 4 2 16,2 0 0-16,1 0-1 0,-1 1-1 15,-2 11-4 1,1 4-6-16,-6 6 4 0,-1 1 0 15,-3 3 4 1,-5 1-10-16,-3-5-26 0,0-4-34 16,0-3 10-1,0-7-39-15,2-6-46 0,5-2-165 16</inkml:trace>
  <inkml:trace contextRef="#ctx0" brushRef="#br0" timeOffset="114929.7">28681 6297 406 0,'0'0'53'0,"0"0"47"16,0 0-4-16,0 0-36 0,0 0 22 16,0 0-43-1,-6-20-29-15,-2 20-8 16,-1 4 3-16,-4 13 2 0,-2 5-4 15,3 4-3-15,5-5-1 16,7 1 0-16,0-4-8 16,0-3 8-1,7-5-11-15,6-3 10 0,2-6 2 16,2-1 2 0,-2 0 10-16,4-10-4 0,-4-9 4 15,-2 0 7-15,-4-1 2 0,-4 1-5 16,-2 0 9-1,-3 5-10-15,0 5-1 0,0 5 2 16,0 4-11 0,0 0-5-16,0 0-15 0,0 7-1 15,-2 10 16 1,1 5 3-16,1 0-3 0,0-4-4 16,0 0 4-16,13-1-2 0,-1-5 1 15,2-2 0 1,1-1-2-16,-2-5 3 15,0-1 0-15,-1-3-14 16,2 0-89-16,-4 0-137 0,-1-16-230 16</inkml:trace>
  <inkml:trace contextRef="#ctx0" brushRef="#br0" timeOffset="115219.9">28925 6236 580 0,'0'0'1'16,"0"0"1"-16,0 0-2 16,0 0 9-16,0 0 8 15,0 0 2 1,91-8 17-16,-77 10-15 0,-5 8-4 16,-2 4-16-16,-4 4 3 0,-3 4 3 15,0 4 9 1,-1 1-10-16,-13-3 7 0,-2-2-9 15,1-5-1 1,2-3-2-16,2-4-2 0,0-5 1 16,1-2-2-1,1-3 0-15,2 0-3 16,1 0-31-16,2-8-32 16,4-9-86-16,0-3-266 0</inkml:trace>
  <inkml:trace contextRef="#ctx0" brushRef="#br0" timeOffset="115479.83">29118 6181 481 0,'0'0'68'16,"0"0"1"-16,0 0 3 0,0 0-60 16,0 0-2-16,0 0-4 15,0 25 5 1,-4-3 37-16,0 5-8 0,4 2-26 15,0-2 10 1,0 2-1-16,0-5-13 0,5-6-10 16,8-3-2-1,4-3-1-15,5-4 2 0,5-3 1 16,9-5 0-16,10 0-3 16,3-6-119-16,2-10-111 15</inkml:trace>
  <inkml:trace contextRef="#ctx0" brushRef="#br0" timeOffset="116670.02">25718 7163 1 0,'0'0'141'0,"0"0"-6"16,0 0-16 0,0 0-54-16,0 0-11 0,0 0 16 15,0-21 2 1,0 17-15-16,-2 0-8 0,-1-2-17 16,0-2-1-16,0 2-7 15,2 1-15-15,-2 0 14 16,1 4-5-1,-2 1-9-15,-1 0 1 0,-1 0-10 16,-4 3 2-16,-6 11-2 0,-3 7 3 16,-1 5-1-1,3 0-1-15,4 3-1 16,5-1 0-16,7 0-2 16,1-1 1-16,7-3-10 0,16-4 5 15,2-6 5 1,8-5 0-16,-2-9 1 0,3 0 0 15,-1-4 4-15,0-14-4 16,-5-1 0-16,-9-3 0 16,-5-2 2-16,-11 0 4 15,-3-1-3 1,0-1 2-16,-13 2-5 0,-8 5-3 16,-6 5-4-16,-1 3-1 0,3 10-3 15,2 1 1 1,7 0 6-16,1 6-7 0,4 6-22 15,4 0-50 1,2-1-23-16,5-2-29 16,0-9-154-16</inkml:trace>
  <inkml:trace contextRef="#ctx0" brushRef="#br0" timeOffset="117156.05">25994 6949 462 0,'0'0'17'0,"0"0"-11"15,0 0 20 1,0 0-19-16,0 0 16 0,0 0 16 16,42-33-17-16,-41 33-10 15,3 3-11 1,-1 16 44-16,3 8-2 0,-1 8 12 15,-2 12 5 1,0 5-33-16,0 3-8 0,-3 2 3 16,0-1-10-1,0 2-5-15,0-1-2 0,0 2-4 16,0-3 1 0,0-4 0-16,1-7-2 0,11-7 0 15,2-7 0-15,3-8-2 0,0-7-9 16,2-7 9-1,2-7-10-15,0-2 12 0,0 0 2 16,-3-10 0 0,-3-5 4-16,-5-2-2 0,-4-3 1 15,-6-2 4 1,0 0-7-16,0 1 1 0,-16 1-3 16,-3 3 0-16,0 3-9 15,0 4 8-15,1 4-29 16,-4 5-18-16,1 1-74 15,-3 0-41-15,0 0-180 16</inkml:trace>
  <inkml:trace contextRef="#ctx0" brushRef="#br0" timeOffset="117769.75">26913 7281 218 0,'0'0'128'15,"0"0"-7"-15,0 0-27 16,0 0-24-16,0 0 2 0,0 0-17 16,-26-57-7-1,16 53-14-15,-3 4-1 0,-4 0-25 16,-1 8-7-16,-1 11 3 16,-1 6-2-16,4 2-1 15,9 0-2-15,5 0-5 0,2-2 2 16,0-4-1-1,16-5-4-15,2-4 5 16,6-8 4-16,3-4 3 16,0 0 5-16,-2-9 3 15,-2-6-7-15,-6-6 17 16,-3 2 7-16,-2-2-6 0,-8 0 3 16,-1 0-4-1,-3 1-7-15,0 5-5 16,0 6-3-16,0 6 2 0,0 3-7 15,0 0-1 1,0 0-13-16,0 7 1 0,0 7 12 16,0 7 0-1,2-1 0-15,7-1 1 0,4 0-4 16,2-2 3-16,4-3-1 16,1-1-4-16,-1-7 3 15,2 0-18-15,-1-4-16 0,1-2-61 16,-5 0-125-1,-6-4-274-15</inkml:trace>
  <inkml:trace contextRef="#ctx0" brushRef="#br0" timeOffset="118010.23">27199 7059 432 0,'0'0'30'0,"0"0"-4"0,0 0 7 15,0 0-33 1,0 0 0-16,0 0 56 0,0 75 26 16,5-34-32-1,2 0-7-15,-3-1-28 16,2-5-5-16,2-4-10 16,0-3-2-16,2-6 2 0,-1-4 0 15,0-5-26-15,0-5-87 16,-2-6-38-1,1-2-227-15</inkml:trace>
  <inkml:trace contextRef="#ctx0" brushRef="#br0" timeOffset="118280.03">27312 7050 311 0,'0'0'150'16,"0"0"-48"-16,0 0 21 0,0 0-57 16,0 0-30-1,0 0-35-15,-11 31 15 0,8 10 9 16,0 8 2 0,3 0-5-16,0-1-11 0,0-3-11 15,0-4 0-15,4-4 0 16,8-7-8-16,-1-4-57 15,2-7-89-15,-4-7-90 0</inkml:trace>
  <inkml:trace contextRef="#ctx0" brushRef="#br0" timeOffset="121939.93">27963 7301 81 0,'0'0'81'0,"0"0"0"15,0 0 65 1,0 0-55-16,0 0-15 0,0 0-2 15,0 0 25-15,-8-23-31 16,7 23-8-16,1 0-26 16,-2 0-33-16,2 0-1 15,-1 0-21-15,1 10 1 16,0 7 20 0,0 6 11-16,0 2-3 0,0 0-7 15,1-4 1-15,5-3 2 0,-1-4-4 16,0-4 0-1,-2-7 0-15,-2 0-4 0,-1-3 4 16,0 0 0 0,2 0 1-16,-2 0 8 0,0-5 5 15,0-12-2 1,0-4-10-16,0-5-2 0,0 2-2 16,-3 2 2-16,3 5 1 0,0 5 1 15,0 3-4 1,0 6 0-16,3 1-10 0,11 2 4 15,5 0 3 1,6 2 4-16,-1 8-1 16,-2-2 1-16,1-2 0 15,-4-2 1-15,-3-2-6 0,-5-2-20 16,-7 0 16 0,-1 0 8-16,-3 0 2 0,2-6 1 15,-2-5-1 1,1 2-2-16,1 0-2 0,-1 4 4 15,5-1 1-15,1 0-1 16,4 0-2 0,4-1 2-16,3 3-4 0,-1 2 4 15,0 2 2-15,1 0-2 16,-3 4-7-16,0 10 4 16,-2 4-3-16,-3 2 1 0,-2 0 3 15,-2 1-1 1,-3-2-4-16,-1-1 3 0,-1-2 4 15,-1 1 5 1,0-2-5-16,0-3-39 0,0-2-68 16,0-7-93-1</inkml:trace>
  <inkml:trace contextRef="#ctx0" brushRef="#br0" timeOffset="122151.05">28448 7285 561 0,'0'0'14'0,"0"0"-14"0,0 0-19 15,0 0 19 1,0 0 11-16,23 75-4 0,-15-57-7 16,-2-2 2-16,0-5-2 15,-1-3 4-15,-2-4-4 16,2-4-17-16,-3 0-87 15,-2 0-231 1</inkml:trace>
  <inkml:trace contextRef="#ctx0" brushRef="#br0" timeOffset="122319.81">28412 7134 614 0,'0'0'35'15,"0"0"-26"-15,0 0-2 0,0 0-7 16,0 0-7 0,0 0-12-16,11-8-55 0,-5 13-26 15,-2 4-161 1</inkml:trace>
  <inkml:trace contextRef="#ctx0" brushRef="#br0" timeOffset="122720.15">28624 7267 365 0,'0'0'0'15,"0"0"9"-15,0 0 4 0,25 89-8 16,-16-70-5 0,-3-4 0-16,2-4 3 0,-2-5 4 15,-3-3 0-15,1-3 0 16,0 0 25-1,1-3 36-15,-1-10-28 0,-2-6-22 16,-2 0 18 0,0-2-8-16,0-1-15 0,0 4 7 15,0 1 4-15,0 3 14 16,0 4-18-16,2 0-18 16,7 4-2-16,4 1-3 0,0 2-1 15,4 3-7 1,-2 0 6-16,2 2 4 0,2 10-3 15,-3 4 3 1,-1 2 1-16,0 3 3 0,-5 2-3 16,-1-1 2-1,0 0-2-15,-6-4-15 0,-1-2-62 16,-2-6-56 0,0-7-206-16</inkml:trace>
  <inkml:trace contextRef="#ctx0" brushRef="#br0" timeOffset="123090.11">29055 7210 498 0,'0'0'69'0,"0"0"-57"0,0 0-12 15,0 0 2-15,0 0 40 16,90 56 7-16,-72-34-15 15,-3-1-24-15,-1 1-4 16,-3-3-1-16,-1-3-5 16,-4-4 0-16,-1-6 2 15,-5-4-2-15,1 0 2 16,1-2 4-16,-2 0 7 16,3 0 58-16,1-14 20 15,2-8-63-15,1-6-4 0,-2-1-2 16,0-3-10-1,-2 1 0-15,0 2-7 0,-2 7-5 16,1 8 0 0,-1 6 0-16,-1 6-11 0,0 2-46 15,5 0-102 1,3 0-108-16,6 3-185 0</inkml:trace>
  <inkml:trace contextRef="#ctx0" brushRef="#br0" timeOffset="123540.07">29543 7168 376 0,'0'0'52'0,"0"0"68"16,0 0-36-16,0 0-29 0,0 0-32 15,0 0-23 1,-72 31 0-16,55-6 0 0,3 0 11 15,5 0-5-15,6-2-6 16,3-4-3 0,0 0-3-16,6-8 6 0,6-4 5 15,4-4-3 1,1-3 7-16,4 0 29 0,-1-9-2 16,-1-7-1-16,0-6 18 0,-7-1-18 15,-3 1-9 1,-2 0 3-16,-5 2-11 0,-2 4 5 15,0 9-13 1,0 1 4-16,0 6-11 0,0 0-3 16,0 0-7-1,0 13-5-15,-5 9 9 0,0 2 1 16,5 1-2 0,0-3 2-16,0-2-2 0,10-1 0 15,2-4-5-15,2-4 5 0,2-1-19 16,1-6-8-1,0-4-39-15,5 0-68 16,0-4-77-16,1-14-199 16</inkml:trace>
  <inkml:trace contextRef="#ctx0" brushRef="#br0" timeOffset="123820.15">29828 6942 547 0,'0'0'30'0,"0"0"59"0,0 0-52 16,0 0-37-16,0 0-2 15,0 0 2-15,-7 46 36 16,7-10 6-16,0 7-13 16,0 4-1-16,0 2-14 15,0-2-7-15,0-4-5 0,0-7-1 16,0-4 2-1,0-7-3-15,0-4 0 0,3-3-2 16,2-4 2 0,1-6-51-16,2-8-104 0,4 0-8 15,4 0-284 1</inkml:trace>
  <inkml:trace contextRef="#ctx0" brushRef="#br0" timeOffset="124210.15">29984 7181 540 0,'0'0'109'16,"0"0"-85"-16,0 0-24 15,0 0 6-15,0 0-6 0,0 0 15 16,0 94-6 0,0-72-4-16,0-4-5 15,0-4-1-15,2-5-4 0,6-5 5 16,2-3 4-16,3-1 2 15,1 0 13-15,1-5 37 16,-3-7-16 0,-2-3 3-16,0-4 3 0,-2-1-8 15,-3 0-11-15,-2-3-17 16,-2 4 2-16,1 8-2 16,-2 1 4-16,0 7-6 0,0 3-6 15,0 0-1 1,0 0-2-16,0 0-7 0,0 6-5 15,0 11 5 1,0 7 8-16,-2 3 5 16,1-1-5-16,1-1 0 15,0-1-1-15,0-6-32 0,0-1-48 16,0-9-90 0,1-5-65-16</inkml:trace>
  <inkml:trace contextRef="#ctx0" brushRef="#br0" timeOffset="124562.25">30256 7275 519 0,'0'0'29'16,"0"0"-3"-16,0 0-25 0,0 0-1 16,0 0 40-16,0 0 17 15,39-51 3-15,-36 36 14 16,-3-3-35-16,0-2-21 15,0 6 3-15,-2 4-11 16,-6 3 6-16,-3 5 5 16,-3 2-20-1,-3 0-1-15,-4 13-3 0,3 10-1 16,2 0 0 0,5 0 1-16,7-1-2 0,4 0 1 15,0-2 2-15,1-5 2 16,13 1 0-16,3-6 0 15,4-2 0-15,0-3 4 0,3-1-2 16,0-3-2 0,1-1-39-16,2 0-135 0,3 0-190 15</inkml:trace>
  <inkml:trace contextRef="#ctx0" brushRef="#br0" timeOffset="124990.17">30565 7178 562 0,'0'0'70'16,"0"0"50"-16,0 0-38 0,0 0-54 16,0 0-26-1,0 0-2-15,-57 4-3 0,38 14 3 16,1 6-2 0,3-2 0-16,6 4-2 0,3-6-31 15,6-1-46-15,0-2 14 16,6-9 21-1,11-6 35-15,3-2 11 16,3 0 2-16,-1-10 12 0,1-7 23 16,-1-6 19-16,-4-2 19 15,1-8-9-15,0-5-12 16,-5-7-30-16,-3-5 3 16,-4 0 1-16,-7-4-2 0,0 3-9 15,-4 6-11 1,-5 7 7-16,1 13-11 0,3 10 2 15,2 12 2 1,0 3-6-16,-2 2-9 0,-3 25-12 16,-1 16 19-1,0 13 2-15,2 7 1 0,7 5-1 16,0-1-1 0,3 0-9-16,19-12-56 0,13-8-68 15,5-14-155-15</inkml:trace>
  <inkml:trace contextRef="#ctx0" brushRef="#br0" timeOffset="126180.24">26056 8060 500 0,'0'0'11'0,"0"0"70"15,0 0-29 1,-1-76-2-16,-10 58-29 0,-5 4-2 16,-1 4-15-16,-3 4-3 15,0 6-1-15,-1 0 7 16,0 0-9-16,2 16 2 15,6 4-4-15,5 5 3 16,8 0-6-16,0-1-1 16,12-2-5-16,15-4 9 15,6-3 4-15,1-5 9 16,1 1-9 0,-1-1 7-16,-3 0-4 0,-2 4-3 15,-1 0-2-15,-4 2 1 0,-5 5-3 16,-7 4 1-1,-4-1 2-15,-5-1 0 0,-3-3 1 16,0-6 0 0,-16 2 8-16,-6-2 7 0,-5-6-13 15,-4-2 13 1,0-6-14-16,-1 0 0 0,6-4 12 16,4-10 12-16,8 0 1 0,5 1-20 15,4 2-4 1,2 4 20-16,3 3-20 0,0-1-2 15,0-1-27 1,15-1-46-16,6-3-13 16,4-1-19-16,5-2-84 15</inkml:trace>
  <inkml:trace contextRef="#ctx0" brushRef="#br0" timeOffset="126550.13">26338 8081 532 0,'0'0'3'0,"0"0"22"16,0 0-23-16,0 0 2 15,0 0-4 1,-9 93 3-16,9-57 9 0,11-3-8 16,2-6-4-16,1-7 2 0,0-7-2 15,0-8 0 1,1-5 0-16,-5 0 7 0,-1-9 34 15,-1-14-3 1,-4-2 11-16,-4-1-34 16,0 1 3-16,0 1-11 15,0 2-2-15,0 9 3 0,0 4-5 16,0 6 16 0,-1 3-11-16,1 0-8 0,0 7-12 15,0 17 5-15,0 7 7 0,1 4 0 16,8-4-1-1,2 0-1-15,3-6-6 16,3-9-61-16,4-6-77 16,1-10-122-16</inkml:trace>
  <inkml:trace contextRef="#ctx0" brushRef="#br0" timeOffset="126850.2">26731 8076 572 0,'0'0'5'0,"0"0"69"0,0 0-47 16,0 0-27-16,0 0-1 15,0 0 1-15,-36 28 5 16,26-3-2 0,4 2 9-16,3-1-1 0,1 3-1 15,2-2-2-15,0-3 0 16,0-4-6-16,11-3 7 15,2-6-7-15,4-3 5 16,5-2 2-16,3-2 8 16,3-3-13-16,2-1 3 0,1 0-7 15,-2 0-24 1,-2-7-107-16,-6-5-49 0</inkml:trace>
  <inkml:trace contextRef="#ctx0" brushRef="#br0" timeOffset="127091">27013 8082 536 0,'0'0'0'15,"0"0"64"-15,0 0-53 0,0 0-9 16,0 0 0 0,0 0 14-16,-63 71-3 15,55-46 12-15,5 1 8 0,3-2 4 16,0-2-12-1,0-2-3-15,7-4 4 0,5-5-1 16,2-4-18 0,1-3-4-16,5-4 16 0,-4 0-17 15,4 0-2-15,-3 0-57 16,-3 0-181-16,-3-1-250 16</inkml:trace>
  <inkml:trace contextRef="#ctx0" brushRef="#br0" timeOffset="127430.08">27205 8181 403 0,'0'0'60'0,"0"0"-57"16,0 0 14-16,0 0 2 0,0 0 25 16,0 0 12-1,79-9 7 1,-74-3 9-16,-4-1 10 0,-1-1-31 15,0 0-28-15,-1 2-8 16,-11 5-4-16,-3 2-10 16,0 5-1-16,-3 0-2 15,1 2-4-15,0 12 5 16,2 8-1-16,3 2 2 0,7-1 0 16,5 1-4-16,0 0 0 15,3-3-3-15,15-1 4 16,0-7 3-16,3-1 0 15,3-7-11-15,1-5-26 16,4 0-39-16,-1 0-80 16,-3-11-208-1</inkml:trace>
  <inkml:trace contextRef="#ctx0" brushRef="#br0" timeOffset="127799.8">27490 8072 536 0,'0'0'70'15,"0"0"-33"-15,0 0-10 0,0 0-27 16,0 0-10 0,0 0 9-16,-64 8 1 0,55 2 0 15,6-1 0 1,3-1-8-16,0-2-7 0,2 2 2 16,12 2 13-16,4-2 1 15,2 2 4-15,2-2-2 16,-2 1 1-16,-1 1-3 15,-4 0-1-15,-5 3 0 16,-4-1-6-16,-3 2 6 16,-3 0 6-16,0 2-4 15,-4-2 7-15,-13-1-6 16,-1-2 3-16,-2-3 1 16,-1-2 2-16,3-3-1 0,0-3 5 15,4 0-5-15,1 0-8 16,6-6-15-1,2-4-8-15,2-2-13 0,3-1-19 16,0-1-36 0,0-3-154-16</inkml:trace>
  <inkml:trace contextRef="#ctx0" brushRef="#br0" timeOffset="128209.75">27692 8013 592 0,'0'0'73'0,"0"0"18"0,0 0-43 16,0 0-39-1,0 0-6-15,0 0-3 0,-16 0 4 16,0 13 3 0,0 3-7-16,2-2 0 15,7-2-2-15,5-2-7 0,2 0-7 16,0-1-6-16,3-2 9 15,9 0 13-15,6 3 0 16,3-2 4-16,-1 1-2 16,-1 2-1-16,-2-2 2 0,-4 5-3 15,-4-2-2 1,-5-2-2-16,-4 3-2 0,0 2 6 16,-6 1 8-16,-16 1-6 15,-4-2 1 1,-1-3-3-16,4-6-1 0,3-4 1 15,5-2 4 1,4 0-2-16,3 0-2 0,2-5 2 16,0-4-5-16,3 1 0 15,3-3-14-15,0 1-58 16,0 0-61 0,8-5-112-16</inkml:trace>
  <inkml:trace contextRef="#ctx0" brushRef="#br0" timeOffset="128589.79">27888 8041 561 0,'0'0'73'0,"0"0"-8"0,0 0-61 16,0 0 5-16,0 0-9 0,0 0 18 15,-34 80-7 1,31-52 2-16,3-1-13 15,0-3-1-15,0-6-3 16,12-4-3-16,0-5 7 16,6-7 11-16,0-2-10 15,1 0 2-15,2-10-3 16,-6-5-10-16,-4 0 10 16,-4-2 1-16,-6 1 9 15,-1-3 19-15,0 0 0 0,-13 4-9 16,-2-1 12-16,-1 9 10 15,-2 4-11-15,1 0-14 16,4 3-2-16,0 0-15 16,4 0-3-16,2 0 1 15,1 0-27 1,2 2-60-16,4 1-111 0,0-3-221 16</inkml:trace>
  <inkml:trace contextRef="#ctx0" brushRef="#br0" timeOffset="128968.6">28032 8070 558 0,'0'0'21'16,"0"0"-17"0,0 0-4-16,0 0 16 0,0 0 23 15,95 18 11-15,-80-1-16 16,-4 6-24-16,-5 0 4 15,-5 2-11-15,-1 0 1 16,0-5-4-16,0-4-9 16,-1-4-23-16,-5-6 13 15,0-5 18-15,-1-1 1 16,1 0 3-16,1-9-1 16,2-7 22-16,1-5 32 0,2-1-24 15,0 2 5-15,0-1-8 16,0 3-10-16,13 2-7 15,0 4 0-15,3 1-2 16,0 2-2-16,1 3-1 16,-2 1-7-1,-2 3 0-15,-4 2-38 0,3 0-98 16,0 0-117 0</inkml:trace>
  <inkml:trace contextRef="#ctx0" brushRef="#br0" timeOffset="129380.03">28506 7969 573 0,'0'0'50'15,"0"0"54"1,0 0-102-16,0 0-2 0,0 0-3 16,0 0-1-16,-68 25 3 0,53-16-3 15,4 3 1 1,4-2-2-16,4 0-7 15,3-1-8-15,0 3 17 16,0 0 3-16,11-2 1 16,0 0 1-16,3 1 0 15,2-3-1-15,1 3-1 0,3-1 4 16,-1 0 14 0,0-1 4-16,-5 4-7 15,-3 1-14-15,-5-2 0 0,-6 1-1 16,0-2 5-16,0 1 3 15,-14-1 10-15,-6 1-6 16,-6-6 4-16,-1-1-15 16,-1-5 7-16,1 0 1 15,0 0 21-15,2-3-3 16,1-7-10-16,6 0-13 16,3-2-4-16,5 1 0 0,2 0-17 15,3-2-10 1,3 3-50-16,0-2-125 0</inkml:trace>
  <inkml:trace contextRef="#ctx0" brushRef="#br0" timeOffset="134460.03">6878 7205 4 0,'0'0'50'16,"0"0"-13"0,0 0-2-16,0 0 7 0,0 0-4 15,0 0 10 1,0 0-9-16,0 4-4 0,0-4-6 16,0 0 1-16,0 0-8 0,0 0-3 15,0 0-12 1,0 1-1-16,0 0-1 0,0 3-3 15,4 0 6 1,6 1-2-16,4-3 12 16,5 0-7-16,2-2 19 15,5 0-16-15,5 0-3 0,12 0 2 16,5-4 20 0,4-4-22-16,6 1 2 0,-4-2 0 15,-2 4-12-15,2-2 3 16,-2 1-3-1,-1 1 6-15,-2-3-1 0,-3 2-4 16,-1 3 5-16,-6 0-5 16,2 3 2-16,-3 0-3 15,-2 0 5 1,3 0-1-16,-2 0 4 0,4 0-6 16,1 2-1-16,1-1-2 0,1 0 4 15,-2 1-4 1,-1-2 0-16,-2 0 1 0,-1 0-1 15,-4 0 1 1,6 0-1-16,-3-4 1 0,2-1 2 16,0 1-2-1,4 3-1-15,-4-2 0 0,1 1-5 16,-1 2 5 0,-2 0 0-16,-2 0 0 0,-4 0 1 15,3 0 0-15,-1 0 2 16,0 0-3-16,-2-3-1 15,1 3 1-15,-2-3 0 16,-4 3 0-16,-2 0-2 16,-3 0 4-16,0 0 0 0,0 0-2 15,-3 0-1 1,7 0 0-16,-1 0 1 16,1 0 0-16,4 0 2 0,2 0-2 15,2 0 0 1,4-2 0-16,4 0 3 15,-1 2-1-15,0-3-4 16,0 2 0-16,0 1 1 0,-1-6 1 16,2 2 1-1,-1-2-1-15,3 1 0 0,-2 0 0 16,-4 4-2 0,3-2 2-16,-6 3-1 0,-2 0-1 15,-3 0 2-15,-3 0 0 0,-2 0 0 16,3 0 0-1,0 3 5-15,5-3-5 0,3 0 2 16,5 0-2 0,0 0 0-16,-1 0-2 0,0 0 2 15,-1 0 2 1,-2 0-2-16,-3 0-5 0,0 4 5 16,0 0 0-16,0-1 1 0,1-3-1 15,-1 0 1 1,0 0-1-16,2 0 1 15,1 0-1-15,-2 0 4 16,4 0-4-16,-2 0-2 0,1 0 1 16,2 0 0-1,-2 0 1-15,2 0-1 16,0 0 1-16,1 2 0 16,0-2 0-16,1 0 0 0,3 0 1 15,-2 0-1-15,3 0 1 16,-5 0-1-1,0 1 0-15,-1-1-1 0,-2 0 1 16,1 0 4-16,-2 0-4 16,-1 0 0-16,0 0 0 15,-1 0 0-15,2-1 0 16,-2-4-2-16,2 1 2 16,1 3 0-16,1-2 2 0,-4 3-2 15,7 0 1 1,-2 0-1-16,2 0 2 15,3 0-2-15,1 0 3 16,3 0 0-16,-3-3-2 0,-1 3-1 16,-3 0 1-1,-4 0-2-15,-4 0 0 0,1 0 1 16,-1 0 1 0,3-1-1-16,1-1 1 0,3-4-1 15,8 1 2-15,-3 3-2 16,-1-1 0-16,-2 1 0 15,-6 2-2-15,-1 0 4 16,-4 0-2-16,-1 0 0 16,0 0-2-16,-1 0 2 15,3 0 0-15,-1 0 2 16,2 0-2-16,0 0 0 0,0 0 0 16,-2 0 0-1,-1 0-1-15,-3 0 0 16,-5 0-8-16,-3 0-5 0,-1 0-9 15,3 0 21 1,4 0-1-16,4 0 3 0,2 0 0 16,5 0-1-1,3-2 1-15,-2 0-3 0,-1 1-2 16,-6 1 1-16,-3 0-3 16,-4 0 7-16,0 0-2 15,-4 0 1-15,4-7 2 0,-3 5-1 16,-3-2 1-1,-2 2 0-15,-5 0-1 16,-5 0 0-16,-2 2 0 16,-3-1 4-16,0 1 13 0,0 0 9 15,1 0-10 1,-1 0 7-16,3 0 2 0,-3 0-13 16,0 0 6-16,0 0 9 15,0 0-2-15,0 0-8 16,0 0-4-16,0 0-3 15,0 0-1-15,0 0 6 16,0 0-1-16,0-1-9 16,0 1-5-16,0-2 0 15,0 2-4-15,0-1-25 0,0 0-51 16,0-6-125 0</inkml:trace>
  <inkml:trace contextRef="#ctx0" brushRef="#br0" timeOffset="154739.91">25382 9033 182 0,'0'0'131'0,"0"0"-24"0,0 0-48 16,0 0-30-16,0 0-2 16,0 0 3-16,0 0-6 15,0 0 19-15,0-8 21 16,0 8-11-16,0-1 4 0,-1 1-13 15,-1 0-22 1,1 0 2-16,-1 0-13 0,0 0-11 16,2 0-10-1,0 5 6-15,0 16-5 0,0 11 9 16,0 7 2 0,0 2-2-16,8 0-2 0,1 0 2 15,1-3 2-15,-2-1-2 16,-1-9 4-16,-2-7-4 15,-1-8 0-15,-2-7-11 16,-1-4 7-16,1-2 4 16,-2 0 6-16,0-2 5 15,0-18 6-15,0-7-10 16,0-7-6-16,-9 2 3 16,0-1-4-16,-3 4 0 0,2-1 0 15,2 5 0 1,5 3-1-16,3 5-3 0,0 6 3 15,2 3-2 1,12 3-2-16,4 4-2 0,8 1-1 16,0 0 5-1,6 8-2-15,-1 9 1 0,-6-1-14 16,-3-1-1 0,-8-1-7-16,-6-3 11 0,-5-6 10 15,-3-2-21-15,0-2 1 0,0-1 25 16,0 0 10-1,0 0-10-15,-6-8-14 0,-2-6 9 16,2-4 4 0,2-3-2-16,4 3 3 0,0 4 1 15,0 2 4 1,0 4-4-16,9 3-1 0,6 2 0 16,4 3-3-1,5 0 2-15,-1 3 1 0,3 8-2 16,1 5 1-16,0 2 1 15,-2-2 1-15,-5 5-1 16,-2-3-3-16,-6 2 1 16,-2-2-5-16,-4-3 6 15,-3 1-2-15,-1-3 3 16,-1-3 0-16,-1 0 4 16,2-5-4-16,-1 2-51 15,-1-1-67-15,0-3-96 0</inkml:trace>
  <inkml:trace contextRef="#ctx0" brushRef="#br0" timeOffset="155330.04">26074 9124 192 0,'0'0'68'15,"0"0"43"1,0 0-8-16,0 0-71 16,0 0 43-16,0 0-26 15,-27-44-8-15,20 42-3 0,-2 0 1 16,2 2-18 0,-3 0-21-16,-1 0 7 0,-3 12-6 15,-2 7 1 1,4 5-1-16,1 2 4 0,4 2-5 15,7-3-6-15,0 0 0 16,2-3-7-16,14-3 13 16,3-5-3-16,1-7 3 15,0-5 0-15,3-2 6 16,-2 0-5-16,0-16 10 16,-2-4-7-16,-7-2 3 0,-4 1 5 15,-4 0 18 1,-4 3 11-16,0-2-20 0,0 4 1 15,-1 5-19 1,-5 3 2-16,3 6 5 0,-1 2-10 16,4 0-9-16,-1 2-6 15,-1 15 15-15,2 2 1 16,0 2 1 0,0 0-3-16,0 0 1 0,8 1-2 15,3-2 2-15,2 0-3 16,0-3 6-16,2 0-3 15,-1-2 0-15,2-2-3 0,1-8-7 16,-1-2 9 0,2-3-17-16,1 0-21 0,0-1-42 15,-2-9-52 1,-5-6-42-16</inkml:trace>
  <inkml:trace contextRef="#ctx0" brushRef="#br0" timeOffset="155709.71">26293 9104 273 0,'0'0'128'0,"0"0"-96"0,0 0 5 15,0 0-6-15,0 0 24 16,0 0-1-1,29-16-4-15,-19 16-29 0,2 0-7 16,2 0-9 0,-1 11 9-16,2 3-4 15,-1 2-5-15,-1 4-3 0,-3 0 4 16,-1-1-6-16,-1 3 4 16,-5-1-1-16,-2-1-1 0,-1-3 1 15,0-2 8 1,0-2-3-16,-3-2-8 0,-7 0 1 15,1-3 7 1,-3-2-6-16,0 0 2 0,1 0-4 16,4-6-18-1,0 0-14-15,1 0-8 0,4-4-60 16,2-10-8 0,0 0-63-16</inkml:trace>
  <inkml:trace contextRef="#ctx0" brushRef="#br0" timeOffset="156079.76">26502 9041 63 0,'0'0'328'15,"0"0"-283"-15,0 0 34 16,0 0-46-16,0 0 28 15,0 0 24-15,6-20-16 16,-6 20-18-16,0 0-38 16,0 4-11-16,0 12-2 15,0 5 21-15,-1 7-9 16,-1 0 4 0,2 1 2-16,0 0-14 0,0-4-2 15,0 2-1-15,2-2 4 0,5-3 0 16,2-3-5-1,5-4-4-15,1-3 4 0,5-2 6 16,6-4-4 0,1-2-2-16,4-4-8 0,3 0-57 15,-1 0-67 1,-3 0-39-16,-12-1-352 0</inkml:trace>
  <inkml:trace contextRef="#ctx0" brushRef="#br0" timeOffset="157080.04">26999 8874 178 0,'0'0'104'16,"0"0"-26"-16,0 0 7 0,0 0-65 15,0 0 13 1,0 0-6-16,-24-16-8 0,24 16 6 15,0 0-4 1,-1 0-3-16,-2 0-10 0,-3 17-2 16,-6 9 16-1,-2 10 15-15,0 6 12 16,0 8-4-16,1 7-17 16,4 2 5-16,3 4-9 0,3 4-10 15,3-1-10-15,0-2-3 16,18-5-1-1,9-7-7-15,6-10 5 0,5-6 2 16,1-8-4 0,3-10 3-16,5-8-27 0,3-10-46 15,5 0-53 1,2-13-15-16,-4-13-277 0</inkml:trace>
  <inkml:trace contextRef="#ctx0" brushRef="#br0" timeOffset="158800.31">27221 9203 330 0,'0'0'73'15,"0"0"36"-15,0 0-79 0,0 0-24 16,0 0-2 0,0 0 0-16,-6-6 1 0,6 10-5 15,0 13 9 1,8 8 36-16,1 3-11 0,3 0-25 16,-2-1-7-16,-1-4-2 15,0-5 5-15,-3-7-1 16,-3-7-3-16,-1-1-1 15,-1-3 0-15,-1 0 12 16,0 0 3-16,0-16 20 16,0-6-18-16,-3-4-11 15,-6-1-1-15,-1 4-4 16,2 5 2-16,4 2-3 16,4 7 0-16,0 1-2 15,0 2 0-15,0 2-1 0,12 1 0 16,4 3-6-1,2 0 0-15,5 1 0 0,-1 15 5 16,-4-2-4 0,-3 1 1-16,-6-5-27 0,-5-2 4 15,-4-4 0 1,0-3-18-16,0-1 44 0,0 0 4 16,0 0 11-16,-4-4-1 0,-4-5 10 15,4 0 13 1,4-1 0-16,0 0-14 0,0 1-19 15,0 2-6 1,6 1 5-16,3 2-6 0,-2 4 4 16,3 0-5-1,1 0 3-15,4 4 4 0,-2 8 1 16,4-1 2 0,-1 4-2-16,2 0 0 0,-3 2 0 15,0 0 0-15,-5-2 0 16,-1-3 0-16,0-1-1 15,-4-2 0-15,-2-4-1 16,-2 0 0-16,4-1 0 16,-1-4-57-16,1 0-131 15</inkml:trace>
  <inkml:trace contextRef="#ctx0" brushRef="#br0" timeOffset="159029.84">27632 9178 456 0,'0'0'129'0,"0"0"-45"16,0 0-56-16,0 0-28 15,0 0-4-15,0 0 4 16,10 59 1 0,-4-35 4-16,2 0-5 0,-2-2 0 15,-2-5 1-15,-1-3 1 0,1-2-2 16,-2-4 0-1,-1-3-23-15,-1-5-81 0,0 0-69 16</inkml:trace>
  <inkml:trace contextRef="#ctx0" brushRef="#br0" timeOffset="159210.16">27562 9125 631 0,'0'0'49'0,"0"0"67"16,0 0-96-16,0 0-20 16,0 0-5-16,0 0-5 15,-3-4-57-15,3 4-72 0,0 7 32 16,0 3-246 0</inkml:trace>
  <inkml:trace contextRef="#ctx0" brushRef="#br0" timeOffset="159629.73">27780 9203 363 0,'0'0'37'0,"0"0"-29"0,0 0 11 16,0 0-6-16,43 86-5 0,-33-68-4 15,-2-1-2 1,-4-9 4-16,1-2-6 0,-2-4-1 15,1-2 1 1,-1 0 2-16,0-10 19 0,-2-6-9 16,-1-2-4-1,0 0 12-15,0 0 4 0,-4 1-4 16,-3 2 9 0,1 3-6-16,3 2 17 0,1 3-12 15,2-1-15-15,0 0-13 16,0 1 0-16,11 0-9 15,3 1 9-15,5 2 3 16,0 2 8-16,2 2 18 16,0 0 5-16,-2 0-28 15,-1 18-4-15,-3 3-2 16,-2 1 0-16,-4 3-2 0,-4-5-2 16,-1 0-20-16,-1-6-3 15,0-1-14 1,3-4-44-16,-2-7-58 0</inkml:trace>
  <inkml:trace contextRef="#ctx0" brushRef="#br0" timeOffset="159950.12">28200 8890 501 0,'0'0'84'16,"0"0"26"-16,0 0-24 0,0 0-55 15,0 0-22 1,0 0-6-16,-3 56 13 0,2-18 10 16,1 7 7-16,0 5-17 0,0 3 7 15,4 3-14 1,7 5-9-16,-1-3 0 15,7-2-1-15,-1-7-4 16,8-14-15-16,1-13-11 16,4-13-17-16,5-9-44 15,2 0-42-15,1-21-189 16</inkml:trace>
  <inkml:trace contextRef="#ctx0" brushRef="#br0" timeOffset="160402.7">28598 9018 406 0,'0'0'109'16,"0"0"-10"-16,0 0 18 0,0 0-92 15,0 0-5 1,0 0-4-16,-74-61-14 0,56 67-2 15,2 7-6 1,2 5-17-16,6-2-3 0,4 0-7 16,4 1 12-1,0-1 8-15,2-1-3 0,13-3 16 16,0-1 2 0,2-1 3-16,0 1 2 0,2-4 2 15,1 5 2-15,-4 0-7 16,0 1-4-16,-2 1-1 15,-2-2 0-15,-6 1-1 16,-5 0 2-16,-1-3 2 16,0 0-2-16,-11 0 12 15,-4-1-1-15,-5-2-4 16,2-2-4-16,-1-2 3 16,1-2 17-16,3-1-13 0,4 0-2 15,3 0-8-15,3 0-35 16,5-6-51-16,0-7-6 15,12-3-45 1,6-2-248-16</inkml:trace>
  <inkml:trace contextRef="#ctx0" brushRef="#br0" timeOffset="160802.81">28736 9038 556 0,'0'0'121'15,"0"0"-34"-15,0 0-72 0,0 0-15 16,0 0 0 0,0 0 1-16,0 84 2 0,6-57-3 15,3-5 0 1,0-7-2-16,3-4 2 0,1-4-2 16,2-5 6-16,0-2 0 15,0 0-2-15,0-6 13 16,-5-6 2-1,-1-2 1-15,-3-3 18 0,-2-2-9 16,-4-1-9-16,0-4-7 16,0 4-4-16,0 3-6 15,0 9 3-15,-4 5-1 0,3 3-3 16,1 0-8 0,0 3-1-16,0 16 1 15,0 5 8-15,0 2 0 0,0-1-5 16,5-3-10-1,3-2-24-15,-2-2-18 0,2-3-60 16,0-7-29 0,1-4-159-16</inkml:trace>
  <inkml:trace contextRef="#ctx0" brushRef="#br0" timeOffset="161149.97">29142 9049 572 0,'0'0'39'0,"0"0"15"16,0 0 0-16,0 0-52 15,0 0 19-15,0 0 23 0,-21-20-8 16,12 20-22 0,0 0-11-16,-3 4-3 0,-1 12 0 15,2 4-6-15,-1 1 6 0,5 3 0 16,4-3-2-1,1 1 1-15,2-4-2 16,0-2-3-16,0-1 5 16,6-3 1-16,4 0 2 0,1-4 0 15,1 1 0 1,3-3 6-16,0-4 0 0,0 0 10 16,0-2-14-16,1 0-3 15,-1 0-1 1,1 0-56-16,-1-8-129 0,0-4-108 15</inkml:trace>
  <inkml:trace contextRef="#ctx0" brushRef="#br0" timeOffset="161749.81">29277 9143 333 0,'0'0'11'0,"0"0"9"0,0 0-12 15,0 0 20-15,0 0 38 0,0 0-1 16,29-6-24 0,-26 3 33-16,-2 0 7 0,2 1-19 15,-3 1-16 1,0 1-12-16,0 0-10 16,0 0-7-16,0 0-1 0,0 0-10 0,0 0-5 15,0 0 2 1,0 0-3-16,0 0 0 15,0 0 1-15,0 0 0 16,0 0 2-16,0 0-1 16,0 0-2-16,0 0 0 15,0 0 2-15,0 0-1 0,0 0-1 16,0 0 0 0,0 0-3-16,0 0 1 15,0 0 0-15,0 0-1 0,0 0 3 16,2 0-1-1,-2 0 1-15,1-2 1 0,1 2 1 16,-2 0 0 0,1 0 1-16,-1 0 5 0,0-1-3 15,0 1-3 1,0 0 2-16,0 0-3 0,0 0 0 16,0 0-1-1,0 0 0-15,0 0 0 0,0-1 2 16,0 1 2-16,0 0 13 0,0 0-1 15,0 0-4 1,0 0-9-16,0 0-3 0,0 0-20 16,0 0-33-1,0 0-30-15,0 0-22 0,0-3 40 16,0 0 26 0,0-2-11-16,0-1 41 0,0 2 9 15,0 0 0-15,0-1-31 16,0 3-247-16</inkml:trace>
  <inkml:trace contextRef="#ctx0" brushRef="#br0" timeOffset="162150.01">29325 9066 338 0,'0'0'64'0,"0"0"59"15,0 0-35 1,0 0-8-16,0 0 2 0,0 0-19 15,0 0-23 1,13-25-12-16,-13 23-2 0,0 1-1 16,0 1-2-16,0 0-7 15,0 0-16-15,0 0-9 16,-5 0 9 0,-4 3 4-16,-2 7-4 0,1 5-5 15,1 1 5-15,-3 3 1 0,4-1 1 16,1 0-4-1,3-1 1-15,4-2-6 0,0-1 7 16,0 0-5 0,0-3 2-16,3-1 0 0,7 0-2 15,0-4 5 1,3-2 1-16,1-2-1 0,1-2 3 16,1 0-2-16,3 0 4 15,-3 0-4-15,-1-5-2 16,-3 1-11-16,-3-1-41 15,-2 3-105-15,-1-4-80 16</inkml:trace>
  <inkml:trace contextRef="#ctx0" brushRef="#br0" timeOffset="162519.72">29471 9119 365 0,'0'0'44'0,"0"0"-23"0,0 0 48 16,0 0-7 0,0 0 4-16,0 0 31 0,62-45-25 15,-59 33-30-15,-3-1 9 16,0-1-20-16,0 3-5 16,-3 0-23-16,-7 6-3 0,0 1-8 15,1 4 2 1,-1 0 1-16,-5 9 3 0,1 11 2 15,3 3 0 1,3 0-4-16,7-3 1 16,1-1-3-16,0-3-9 15,0-3 9-15,7-3 1 0,3-1 5 16,-1-1 0 0,4-1-5-16,0-3 1 0,0-3 1 15,5-1 0-15,0 0-5 16,3 0-28-16,0 0-78 15,-2 0-89-15</inkml:trace>
  <inkml:trace contextRef="#ctx0" brushRef="#br0" timeOffset="162939.04">29752 9006 573 0,'0'0'73'0,"0"0"66"16,0 0-79-16,0 0-50 15,0 0-5 1,0 0-5-16,-27-24-10 0,20 24 8 16,0 0 2-16,-1 10-10 15,5-1-16-15,1 0 16 16,2 0-19 0,0 0-8-16,0 0 26 0,9-1 11 15,3-2 0-15,2 3 1 0,3-3 0 16,1 2 1-1,-3-2 1-15,1 2-3 0,-2 1 1 16,-3 1-1 0,-3 1-2-16,-3-1 0 0,-2-1-1 15,-3-1 2 1,0 1 1-16,-6-1 12 0,-10 1 15 16,-1-1-15-16,-2-2-9 15,4-3-2-15,0-3-1 16,3 0 6-16,0 0-6 0,3 0-2 15,3 0-19 1,1 0-9-16,2 0-39 16,3-3-73-16,0-1-48 15</inkml:trace>
  <inkml:trace contextRef="#ctx0" brushRef="#br0" timeOffset="163390.34">29973 8956 680 0,'0'0'32'0,"0"0"77"15,0 0-93 1,0 0-16-16,0 0-1 0,0 0-9 16,-33-30-2-16,21 32 6 0,0 8 1 15,5 1-9 1,4 0-14-16,1 3-6 0,2-2 9 15,0-1 3 1,0 0 22-16,2-2 1 0,7-1-1 16,2 0 4-1,0 2-1-15,4-2 1 0,0 3-2 16,-2 1 0 0,2-1 8-16,-3 3-7 0,-2 0 2 15,-2 1 3 1,-4-2-6-16,-2-3-1 0,-2 0 1 15,0-2 2-15,0-1-1 0,-6 0 13 16,-6-2-9 0,-4-1 0-16,-2-2 0 0,1-2 5 15,1 0-11 1,2 0 3-16,4 0-4 16,3-3-11-16,4-5-48 0,3 1 7 15,0 0-13 1,0-1-76-16,11-2-277 0</inkml:trace>
  <inkml:trace contextRef="#ctx0" brushRef="#br0" timeOffset="163829.67">30208 8979 459 0,'0'0'14'0,"0"0"75"16,0 0-49 0,0 0-13-16,0 0 17 0,0 0-9 15,-16 5-29 1,7 10-2-16,0 2 1 0,3 0 4 16,0 1-7-1,6 3-2-15,0-1-5 0,0-4 3 16,0 0 1-16,0-5-8 15,9-2 2-15,-1-4-28 16,2-5 5-16,3 0 8 16,1 0 17-16,2-6 5 15,-2-9 0-15,-1-1 7 16,-4-3 0-16,-3 2 45 16,-4 0-20-16,-2 1 4 15,0 2-13-15,-5 3-7 0,-7 3-16 16,-1 4 0-1,-1 1 2-15,1 1 5 0,1 2-4 16,3 0-3 0,2 0 0-16,2 0-28 0,4 0-25 15,1 0-45-15,0 0-67 16,0 0-220-16</inkml:trace>
  <inkml:trace contextRef="#ctx0" brushRef="#br0" timeOffset="164320">30390 8980 408 0,'0'0'93'15,"0"0"29"-15,0 0-12 16,0 0-37-16,0 0 1 15,0 0-26-15,23-4-23 0,-19 4-10 16,4 0-3 0,-1 0 1-16,5 0 0 15,2 3-9-15,-1 5 1 16,3 4-3-16,0 2-1 0,-3 1 2 16,-3 2-3-16,-2 0-1 15,-3-1 1 1,-3-2 2-16,-2-3-2 0,0-2 0 15,0-3 0 1,0-5-10-16,0 2-5 0,0-3 7 16,-3 0 1-16,-4 0 7 15,-1 0-3-15,-1-4 3 16,3-10-12 0,-1-2-4-16,4-4 15 0,1 1 1 15,2 1-7-15,0 3 7 0,0 3-2 16,4 2 2-1,7 2-2-15,3-2 2 0,2 6-1 16,1-2-1 0,2 2-1-16,-1 2-18 0,3-1-135 15,-5 2-122 1</inkml:trace>
  <inkml:trace contextRef="#ctx0" brushRef="#br0" timeOffset="164779.67">30777 8904 582 0,'0'0'50'0,"0"0"68"15,0 0-91-15,0 0-27 16,0 0-1-16,0 0-7 16,-11 3-3-16,2 11 8 0,-4 0 3 15,3-2-30-15,2 0 2 16,1-3 1-16,4-3-3 15,3 0 16-15,0 0 9 16,0-2 2 0,0 2 3-16,8 1 0 0,0-3 0 15,0 2 6-15,1-2 8 16,1 0 16-16,0 1-3 16,4 2 2-16,-2 1-19 0,1 0-3 15,-1-2-1 1,-3 1-6-16,-3-1 2 0,-1-2-1 15,-4 0-1 1,-1 0 3-16,0 1 3 0,0-2 1 16,0 1 12-1,-9-2-1-15,-3 1 0 0,-3-1-11 16,0-2 3 0,-3 0-3-16,0 0-6 0,-4 0-1 15,0 0-9-15,2-2-11 16,-1 1-5-16,5-1-52 15,7-2-69-15,6-4-37 16</inkml:trace>
  <inkml:trace contextRef="#ctx0" brushRef="#br0" timeOffset="165189.9">30817 8721 245 0,'0'0'209'15,"0"0"-149"-15,0 0 30 0,0 0-49 16,0 0 15 0,0 0 3-16,30-8-18 0,-21 17 20 15,5 7-14 1,2 2-23-16,4 5 7 0,0 3-12 16,1 2-9-16,-3 5-2 15,-2 1 5-15,-4 1 2 16,-3 4-9-16,-9 0-3 15,0 3-2-15,0 3-1 16,-19-2-2-16,-7-3-41 16,0 1-18-16,-3-8-97 15,7-5-89-15</inkml:trace>
  <inkml:trace contextRef="#ctx0" brushRef="#br0" timeOffset="166059.78">30980 8500 216 0,'0'0'184'0,"0"0"-93"0,0 0-13 16,0 0-55-16,0 0 0 15,0 0 18-15,6 4-26 16,0 2-4-16,4 2 17 15,2 6 23-15,4 4-6 16,1 4-14-16,5 6-2 16,2 4-2-16,2 2-9 15,2 1 0-15,2 6 7 16,-2-2-10-16,-1 6-4 16,-3 4-8-16,-9 4 4 0,-4 5-7 15,-11 5 2-15,0 1-2 16,-17 6-1-1,-16 7-11-15,-9 3-1 0,-9 2-22 16,-2-3-7 0,-4-10-129-16,-4-13 48 0,-8-8-255 15</inkml:trace>
  <inkml:trace contextRef="#ctx0" brushRef="#br0" timeOffset="168550.06">24346 11693 312 0,'0'0'11'0,"0"0"47"0,0 0-42 15,0 0-3 1,0 0 11-16,0 0-3 0,-7 0-8 16,7 0 7-1,-1 0 7-15,1 0 14 16,-2 0-3-16,2 0 16 16,-1 0-8-16,-1 0-22 15,1 0-17-15,1 0 7 0,0 0-14 16,0 0-1-1,0 0-13-15,0 0 12 0,3 0-6 16,10 2 8 0,7 2 1-16,5 0 2 0,11-1 13 15,7-1 3 1,6-2 15-16,11 0-19 0,6 0-6 16,1-2 4-16,1-7-13 0,-7 1 1 15,-7 0-1 1,-8 1 2-16,-8 2-1 0,-4 4 4 15,-4 1-5 1,-3 0-2-16,-2 0 1 0,-6 0-3 16,-2 0 3-1,-2 0 1-15,-5 0 0 0,-2 0-4 16,-2 0 5 0,-3 0-1-16,1 1 0 0,-3-1-1 15,-1 0-3-15,0 2-5 16,0-1-13-16,0 1-17 15,0 0-20-15,0 3 30 16,0-1-55-16,0-2-52 16,0-2-225-16</inkml:trace>
  <inkml:trace contextRef="#ctx0" brushRef="#br0" timeOffset="169080.01">25131 11509 308 0,'0'0'120'0,"0"0"-70"15,0 0 7-15,0 0-51 16,0 0 5-16,0 0-7 0,5 9-1 16,4-1 4-16,4 5 13 15,2-2-4-15,5 0 6 16,2 0 0-16,0 0 12 15,5 1-18-15,-3 2-8 16,0-1-4-16,-3-1-2 16,-5 1-2-16,0-1-2 15,-3 0 2-15,-3-2 2 16,0 2-2-16,-1-2-1 16,-3 3-2-16,0 3 6 0,-1-2-4 15,-2 4 1-15,-3 2-4 16,0 5-5-16,0 7 9 15,-18 8-7 1,-3 4-10-16,-2 1 1 0,-2-1 7 16,-2-3-9-16,-3-2-42 15,-2-3-79 1</inkml:trace>
  <inkml:trace contextRef="#ctx0" brushRef="#br0" timeOffset="170314.59">25767 10962 283 0,'0'0'15'0,"0"0"10"0,0 0-25 16,0 0 0-16,0 0 8 0,-2 102 36 15,-2-59-6 1,4 3 17-16,0-3-34 16,0-4-2-16,-1-4 5 0,-1-5-12 15,-1-6 0 1,0-9 1-16,0-5-8 0,3-6 7 15,0-2-2 1,0-2-3-16,0 0 12 0,-3 0 9 16,1-4 11-1,-1-6-34-15,2-5-5 0,1 7 0 16,0-2-1-16,0 6-3 16,0 1 2-16,11 2-3 15,8-1-2-15,6 2 7 0,2 0 6 16,6 0-6-1,0 0-1-15,-1 0 0 0,1 0-5 16,-3 0-23 0,-6 0-22-16,-3 0-33 0,-5 0-92 15</inkml:trace>
  <inkml:trace contextRef="#ctx0" brushRef="#br0" timeOffset="170719.91">26147 11140 42 0,'0'0'367'0,"0"0"-333"16,0 0 36 0,0 0-65-16,0 0-4 0,0 0 7 15,-61 74 11-15,57-37-7 16,2 1 5-1,2-3 14-15,0-8-26 16,6-3-2-16,10-10-2 16,1-6-1-16,4-7 1 0,3-1 0 15,0-4 5 1,1-17 2-16,-3-5-4 0,-7-2 11 16,-3-1-2-16,-10 1 8 0,-2-1-3 15,0 3-18 1,-12 5 0-16,-6 3-1 0,0 6-10 15,0 6 3 1,2 5 8-16,1 1 0 0,0 0-1 16,4 4-18-1,2 7-6-15,4 1-27 0,5-1-6 16,0 0-2 0,0-3-94-16</inkml:trace>
  <inkml:trace contextRef="#ctx0" brushRef="#br0" timeOffset="171099.87">26377 11131 397 0,'0'0'55'0,"0"0"-20"0,0 0-35 16,0 0-8-16,0 0 8 15,0 0 22-15,0 77 11 16,0-42-4-16,0-2-6 15,0-2-13 1,6-4-9-16,9-5 6 0,3-7-5 16,1-8 5-1,4-3-3-15,-3-4-1 0,4 0 6 16,-6-11-3-16,0-9 30 16,-7 1-1-16,-8-4-10 15,-3 0-7-15,0 1-11 0,-8 1 0 16,-13 3-7-1,-2 2-10-15,-3 5-5 16,2 2 6-16,3 0 7 16,8 5-1-16,3 0-9 0,5 4 7 15,5 0-5 1,0 0-73-16,0 0-13 0,2 10 30 16,9-3-99-16</inkml:trace>
  <inkml:trace contextRef="#ctx0" brushRef="#br0" timeOffset="171350.04">26666 11091 489 0,'0'0'23'0,"0"0"30"15,0 0-53 1,0 0 8-16,0 0 44 0,10 85 1 15,-4-52-28-15,2 3 3 16,0-3-17 0,-2-4-11-16,1-4 2 0,2-6-1 15,-1-5-1-15,-1-7-15 16,4-4-50-16,0-3-35 16,3 0-20-16,1-13-128 0</inkml:trace>
  <inkml:trace contextRef="#ctx0" brushRef="#br0" timeOffset="171715.49">26886 11147 260 0,'0'0'109'0,"0"0"-15"0,0 0-36 16,0 0-32 0,0 0-26-16,0 0 1 0,18-3 0 15,-15 13-1-15,-2 0 0 16,-1-2-1-16,0 0-3 15,0 1 2-15,-13-2 2 16,-1 0-6-16,-2-2-15 16,1-1 7-16,-1-1 14 15,4 0 4-15,3-2 5 16,3-1-5-16,6 0 13 0,0 2-17 16,0 2-4-16,6 2 4 15,9 3 25-15,2 2 13 16,3 3-2-16,1 1 1 15,0 1-22-15,-2 2-9 16,4 0-1-16,-1 1-4 16,2-1-1-16,0-1-39 15,-2-5-82-15,-4-7-239 16</inkml:trace>
  <inkml:trace contextRef="#ctx0" brushRef="#br0" timeOffset="172860.09">27572 11249 10 0,'0'0'13'0,"0"0"38"16,0 0 29-16,0 0 67 16,0 0-3-16,0 0-35 15,6-3-29-15,-6 0-26 16,-1-3-27 0,-8-2-5-16,-2 0-4 0,-2-2-11 15,-1 0 4-15,0 1-1 0,0 4-10 16,2 5-3-1,-3 0-10-15,3 2 2 16,0 15 1-16,5 6 16 16,2 8-12-16,5 3 5 0,0 1 1 15,0 0 0 1,12-5-1-16,5-6-7 0,1-7-14 16,3-8 9-16,2-9 11 15,3 0-1-15,0-9 3 16,-1-12 6-16,-2-3 2 15,-6-1 9-15,-8 3 4 16,-6 0 16-16,-3 2-9 16,0 1-10-16,0 2-16 15,-8 3-1-15,5 6 0 16,0 8 1-16,2 0-4 16,1 0-3-16,0 0-13 15,0 3-8-15,0 13 25 0,0 4 1 16,1-2 2-1,7 0-2-15,2-2-1 0,5-4-1 16,3-1 2 0,3-3 1-16,3-4 7 0,-2-4-7 15,2 0-1-15,0 0-10 16,1-10-52-16,-3-6-42 16,-3-5-47-16,-6 0-246 0</inkml:trace>
  <inkml:trace contextRef="#ctx0" brushRef="#br0" timeOffset="173069.67">27854 11093 258 0,'0'0'131'15,"0"0"-17"-15,0 0-34 0,0 0-55 16,0 0-25 0,0 0 7-16,-7 39-7 0,7 1 27 15,7 9-6-15,0 2-5 0,-1-2-8 16,-1-2-2-1,0-7-6-15,-4-8 0 16,2-10-3-16,0-8-15 16,-1-7-26-16,-2-7-35 15,0 0-95-15,0-10-183 16</inkml:trace>
  <inkml:trace contextRef="#ctx0" brushRef="#br0" timeOffset="173203.45">27881 11368 285 0,'0'0'67'15,"0"0"-9"-15,0 0-8 16,0 0-11-16,85-37 3 16,-54 28-16-16,2 5-26 15,2-2-51-15,1 2-118 16</inkml:trace>
  <inkml:trace contextRef="#ctx0" brushRef="#br0" timeOffset="173659.87">28533 11133 364 0,'0'0'72'0,"0"0"6"0,0 0-46 16,0 0 18-16,0 0-12 0,0 0-38 15,-27 1-14 1,8 18 14-16,3 4 12 15,5 4-5-15,6-1-2 16,5-4-5-16,0-1-2 0,9-7 1 16,9-6 1-1,-1-5 7-15,4-3-4 16,1 0 8-16,-2-13 19 16,-3-2 4-16,-5-3 23 15,-3 0-21-15,-6 2 13 16,-2-1-24-16,-1-1-5 0,0 5-12 15,0 1-3-15,0 8-2 16,-1 2-1-16,1 2-2 16,0 0-5-16,0 5-19 15,0 15 18 1,0 4 6-16,1 4 3 0,9-3-3 16,3 0 0-16,2-2-1 15,3-5 1-15,-2-2 0 16,3-7-7-16,1-6-24 0,7-3-56 15,1 0-69 1,2-16-122-16</inkml:trace>
  <inkml:trace contextRef="#ctx0" brushRef="#br0" timeOffset="173870.23">28880 10971 462 0,'0'0'59'15,"0"0"55"-15,0 0-114 0,0 0-3 16,0 0 3 0,0 0 25-16,-6 103-1 15,6-65-16-15,3 1 14 16,5 0-22-16,0-6 1 16,-1-5-2-16,2-4-29 15,0-10-38-15,-2-9-72 0</inkml:trace>
  <inkml:trace contextRef="#ctx0" brushRef="#br0" timeOffset="174129.54">29028 10918 250 0,'0'0'177'0,"0"0"-65"0,0 0-36 16,0 0-33-1,0 0-23-15,0 0-6 0,-1 21 31 16,1 11 44 0,7 8-33-16,1 0-26 0,-2 3 0 15,1 0-24 1,-1-4 4-16,0 2-9 0,-1-3-1 16,1-3-3-16,0-1-6 15,1-5-87-15,-3-6-114 16,-1-9-113-16</inkml:trace>
  <inkml:trace contextRef="#ctx0" brushRef="#br0" timeOffset="175219.66">26212 11859 338 0,'0'0'129'0,"0"0"-20"16,0 0-37-16,0 0-24 0,0 0 13 16,0 0-31-16,0-34-9 0,-2 27-1 15,-6 0 6 1,-6 1-25-16,-4 2-1 0,-5 4-15 15,-5 0 3 1,1 4 5-16,6 13-5 16,3 2 6-16,12 4-1 15,6 2-3-15,2-2-21 16,20 2 2-16,5-7 13 16,5-1 6-16,-1-7-8 15,-3-3 18-15,-2-2 2 0,-7 1-1 16,-4 2 0-1,0 0 7-15,-5 4 1 0,-2 1-4 16,-1-1 3 0,-4 3-8-16,-2-1-1 0,-1 0 0 15,0 2 1 1,-3 0 12-16,-11 1-12 0,-6-1 0 16,-5-2 3-16,-4-2-3 0,3-6-13 15,-1-6 8 1,3 0-7-16,6-3 12 15,3-10 0-15,5-5 0 16,5 4 17-16,4 2-8 0,1 3-1 16,0 1-8-1,0 4-3-15,6-2-52 0,9 0-38 16,2-3-7 0,3 0-68-16</inkml:trace>
  <inkml:trace contextRef="#ctx0" brushRef="#br0" timeOffset="175620.02">26401 11928 319 0,'0'0'137'0,"0"0"-90"16,0 0-22-16,0 0-24 15,0 0-1-15,0 0 12 16,12 91-5-16,-3-64 3 15,4-2-9-15,5-9-1 16,0-5 2-16,0-5 0 16,1-6-2-1,-4 0 6-15,0-2 1 0,-3-11 12 16,-3-4 13-16,-2 0-6 16,-4-1 23-16,-3-1 4 15,0-1-32-15,0 4-6 0,0 0-14 16,-7 3-1-1,1 7-1-15,3 4-2 0,2 2-4 16,1 0 1 0,0 15-16-16,0 9 22 0,0 6-1 15,0 0-2 1,1-3 2-16,7-5-11 0,2-3-16 16,1-4-44-16,2-7-22 0,-1-6-96 15</inkml:trace>
  <inkml:trace contextRef="#ctx0" brushRef="#br0" timeOffset="175949.98">26814 11901 478 0,'0'0'78'0,"0"0"14"0,0 0-32 16,0 0 3-1,0 0-8-15,0 0-50 16,-31-8 7-16,18 24-13 0,0 8 1 16,4 3 0-16,1 2 2 15,3 0 1-15,5-2-4 16,0-4 1-16,0-4 0 16,3-2-3-16,10-3 6 0,3-4-2 15,1-1 16 1,0-5 0-16,2 0 4 0,-4-2-15 15,5-2-1 1,-3 0-5-16,1 0-1 0,2 0-21 16,1-7-67-1,0-6-85-15,-2-4-127 0</inkml:trace>
  <inkml:trace contextRef="#ctx0" brushRef="#br0" timeOffset="176270.08">27052 11894 501 0,'0'0'66'16,"0"0"40"-16,0 0-64 0,0 0 23 15,0 0-26 1,0 0-5-16,-8-3-14 16,4 3-13-16,-4 0-7 0,-2 0 2 15,-1 0 6-15,1 0-6 16,-4 0-4-1,5 10 0-15,0 4-2 16,5 2-1-16,0 3 5 0,4 1-1 16,0 0-3-16,0-2 4 15,7-2 0-15,3-1-1 16,4-5 1-16,1-1 1 16,0-2 3-16,1-6-4 15,-1-1 0-15,4 0-3 0,2 0-60 16,0 0-120-1,0-4-107-15</inkml:trace>
  <inkml:trace contextRef="#ctx0" brushRef="#br0" timeOffset="176949.84">27204 12009 318 0,'0'0'80'0,"0"0"-18"0,0 0-1 15,0 0-2 1,0 0-3-16,0 0 5 15,53-43-16-15,-50 32-15 16,-1-3 6-16,-2 2-15 16,0-1 4-16,0 4-1 15,-8 0-23-15,-2 5-1 0,-2 3-11 16,1 1 2 0,2 1 7-16,1 13-7 15,0 6 7-15,5 2 2 0,2 3 0 16,1-4-4-16,0-2 2 15,1-3 0-15,11-3-1 16,4-4 2-16,0-1-4 16,1-5-4-16,3-3 0 15,-1 0-21-15,5 0-25 16,1-12-46-16,1-5-25 16,-4-4-20-16,-1-2-31 0,-6 2 156 15,-8 2 21 1,-4 3 94-16,-3 3 73 0,0 5-77 15,0 1-2 1,0 3-12-16,0 4-14 0,-1 0-30 16,-2 0-32-1,0 0-4-15,0 0 4 0,0 0 0 16,0 3-3 0,3 2-5-16,0 3 3 0,0-1-5 15,0 0-1-15,12 0 4 0,1 0 7 16,7 1 0-1,1-3 0-15,3 1 2 0,-1 0 2 16,0-2-2 0,-7 4 0-16,-3 2-3 15,-6 0 1-15,-7 2-10 16,0 1 5-16,0-1 5 16,-7-1 8-16,-6-1 0 0,-2-4 2 15,-1-2-5 1,2-1 8-16,1-3 8 0,3 0-12 15,-1 0-8 1,2 0 0-16,0-3-1 0,5 0-21 16,-1-1-27-1,5-3-44-15,0-4-27 0,5-1-154 16</inkml:trace>
  <inkml:trace contextRef="#ctx0" brushRef="#br0" timeOffset="177329.93">27689 11829 547 0,'0'0'89'0,"0"0"-31"0,0 0-58 15,0 0-5 1,0 0 2-16,0 0 3 0,-44 21 4 16,37-9-4-16,4-3-3 15,3 0-10-15,0-2-10 16,0-1 7-16,5-1 12 15,9 0 4-15,4 1 1 16,0 1 2-16,4 3 0 16,-2 3-2-16,-1-1-1 15,-3 3 0-15,-2 1-3 16,-6-4 3-16,-4 0 0 16,-4-2-5-16,0 0 5 15,0-1 17-15,-10 0 17 16,-4-2-24-16,1-3-3 15,-1-3-3-15,-1-1 4 0,2 0 18 16,-2 0-6 0,5 0-1-16,0 0-14 0,6-1-5 15,4-3-51 1,0-6-77-16,0-2-89 0</inkml:trace>
  <inkml:trace contextRef="#ctx0" brushRef="#br0" timeOffset="177689.65">27890 11864 546 0,'0'0'68'15,"0"0"19"-15,0 0-44 0,0 0-24 16,0 0-11 0,0 0 1-16,-2 23-8 0,-5-4 3 15,4 1-3-15,3 1-1 16,0-2 0-16,0-2-3 15,0-4 0-15,5-5 1 16,5-4 0-16,-1-4 4 16,3 0 1-16,1 0 1 15,-1-10 6-15,0-5 0 16,-5-2-7-16,0 1-2 0,-6-1 34 16,-1 2-10-16,0 0-4 15,-1 1-4 1,-10 1-2-16,-4 6-11 0,3 4 8 15,-3 1-12 1,2 2 0-16,2 0-2 0,0 0-1 16,5 5-24-1,6 2-88-15,0-3-160 0</inkml:trace>
  <inkml:trace contextRef="#ctx0" brushRef="#br0" timeOffset="178038.44">28005 11866 432 0,'0'0'116'16,"0"0"-70"0,0 0-23-16,0 0-22 0,0 0 17 15,0 0 3 1,52-2 11-16,-34 4 6 0,0 8 3 16,0 5-13-16,-3 2-22 15,-2 3-2-15,-4-2 0 16,-1 0-4-16,-5-4 0 0,0-3-2 15,-3-3 0 1,0-5 2-16,0-2 4 0,0-1 0 16,0 0 10-1,0 0 5-15,-3-11-5 16,-2-3 24-16,2-3-17 16,3-1-10-16,0 2-10 15,0 5 0-15,0 0-1 0,0 8-1 16,0-1-3-1,5 2-22-15,5 2-88 16,2 0-100-16,3 0-216 0</inkml:trace>
  <inkml:trace contextRef="#ctx0" brushRef="#br0" timeOffset="178390.16">28370 11826 383 0,'0'0'220'16,"0"0"-129"-16,0 0 8 0,0 0-73 15,0 0-10 1,0 0-16-16,-16-1-2 0,3 15-4 16,4-2 4-1,2 1-1-15,6-3-24 0,1-3-24 16,0 2-11 0,0-1 43-16,9 0 12 0,5-2 6 15,3 1 1-15,3 0 0 16,1 0 4-16,4 1-1 15,-1 1 6-15,-2 3 19 16,-4-2-18-16,-5 5-8 16,-3-2 1-16,-6-1 2 15,-2-2-2-15,-2-1 2 16,0-1 15-16,-6-1 17 16,-11-1-20-16,-1-2-2 15,-4-2-12-15,1-2 4 0,0 0-7 16,-3 0-57-16,0 0-143 15</inkml:trace>
  <inkml:trace contextRef="#ctx0" brushRef="#br0" timeOffset="179329.8">29454 11746 59 0,'0'0'307'16,"0"0"-194"-1,0 0-27-15,0 0-42 0,0 0-22 16,0 0-3 0,-22-34-9-16,11 27-6 15,-3-2 7-15,-5 2-6 16,-1-3 8-16,-2 3 2 16,-2 4 4-16,5 3-10 0,1 0-9 15,2 10 0 1,5 5-7-16,3 3-1 15,5 2-4-15,3-1-3 16,0 1 8-16,0 0 1 0,0 1 5 16,0 1 0-16,7 3-1 15,2-1 2-15,4 0-3 16,3 2 2 0,5-1 2-16,3 1 0 0,0 2 1 15,1-3 1-15,-1-1-3 0,-5-1-1 16,0 1 1-1,-2-4 2-15,-5-4-1 0,0-5-1 16,-4-2 0 0,-4-5 0-16,-1-3-9 0,-1 1-36 15,-2-2-3 1,0 0-39-16,0 0-95 0</inkml:trace>
  <inkml:trace contextRef="#ctx0" brushRef="#br0" timeOffset="179513.31">29455 12014 347 0,'0'0'152'0,"0"0"-96"0,0 0 0 16,0 0-8 0,0 0 2-16,0 0-50 0,85-28-2 15,-73 28-75-15,-5 0-60 16,2 0-231-16</inkml:trace>
  <inkml:trace contextRef="#ctx0" brushRef="#br0" timeOffset="179710">29653 11908 487 0,'0'0'76'15,"0"0"-45"1,0 0-31-16,0 0 0 15,0 0 0-15,0 0 6 16,23 72-6-16,-16-52 3 0,-2-4-3 16,-1-1 0-1,-1-5-11-15,0-4-27 0,0-1-34 16,-1-5-130 0</inkml:trace>
  <inkml:trace contextRef="#ctx0" brushRef="#br0" timeOffset="179869.96">29607 11840 546 0,'0'0'58'16,"0"0"-33"-16,0 0-25 0,0 0-40 16,0 0-56-16,0 0-42 15,9-9-174 1</inkml:trace>
  <inkml:trace contextRef="#ctx0" brushRef="#br0" timeOffset="180229.8">29768 11870 355 0,'0'0'13'0,"0"0"56"15,0 0-23-15,0 0-37 0,57 83-8 16,-44-64-1-1,-4-5-4-15,-1-7-18 0,-1-4 7 16,-2-3 0 0,-2 0 15-16,-2-7 6 0,-1-6-1 15,0-3 1 1,0-1 7-16,0 0-4 0,0 2 27 16,0 1-17-16,0 3 17 15,0 1-6-15,0 0 3 16,0 6-25-16,8 0-8 15,1 2-1-15,4 2 1 16,1 0 11-16,2 0 16 16,-1 8-7-16,-2 4-16 15,-2 5-4-15,-4 1-3 0,0 0 3 16,-2 2-53 0,0-4-37-16,-1-5-100 15</inkml:trace>
  <inkml:trace contextRef="#ctx0" brushRef="#br0" timeOffset="180690.07">30183 11843 539 0,'0'0'23'0,"0"0"23"16,0 0-46-16,0 0-5 0,0 0 5 15,0 0 4 1,-80 41-2-16,71-24 9 0,3 3-11 15,1-1 0 1,3 3-3-16,2-2-6 0,0-4-13 16,11-5-9-1,7-5 2-15,0-6 16 0,3 0 1 16,-2-8 12 0,-4-8 6-16,-3 0 48 0,0-4 3 15,-5-2 4-15,-2 0-4 16,0-6 3-16,-1-4 3 15,-4-5-29-15,0-6-12 0,0-3-8 16,-4-5-1 0,-10-3 9-16,-1 3-22 15,2 12-1-15,3 10 1 16,6 15 1-16,0 10 3 0,2 4 18 16,2 0-11-16,0 4-11 15,0 28-17 1,7 17 17-16,7 16 1 0,2 8 5 15,-1-1 0 1,3-7-6-16,-3-5-16 0,3-4-46 16,-4-3-81-1,-7-7-98-15</inkml:trace>
  <inkml:trace contextRef="#ctx0" brushRef="#br0" timeOffset="182640.12">25616 12537 420 0,'0'0'42'15,"0"0"31"-15,0 0 1 16,0 0-49-16,0 0 10 0,0 0 2 15,0-10-12 1,0 10 0-16,0 0-10 16,0 0-5-16,0 0-6 15,-6 12-3-15,-3 9 30 16,0 8 8-16,0 5-30 16,-2 7-8-16,0 3 8 0,3-1-9 15,2-5 2-15,2-6-2 16,3-4 0-16,1-2-3 15,0-4 3-15,0-3 1 16,3 1-1 0,11-5 0-16,6 0 0 0,2-3 2 15,8-4 1 1,2-4 5-16,0-4-6 0,1 0 2 16,-4 0-4-16,-9-3-4 0,-6-3-27 15,-7-3-68 1,-7-1-67-16,0-5-204 15</inkml:trace>
  <inkml:trace contextRef="#ctx0" brushRef="#br0" timeOffset="182800.13">25713 12821 421 0,'0'0'3'15,"0"0"10"-15,0 0-11 0,0 0 5 16,0 0 23-1,88-35 6-15,-71 33-22 16,-4 2-14-16,-2 0-32 16,-5-1-160-16</inkml:trace>
  <inkml:trace contextRef="#ctx0" brushRef="#br0" timeOffset="183225.59">25906 12606 409 0,'0'0'69'0,"0"0"-13"16,0 0 10-16,0 0-66 16,0 0 14-1,0 0-4-15,1 119 9 0,-1-66-6 16,-1 2-5 0,1-7-8-16,0-8 0 0,0-4 0 15,0-10 0-15,0-12 0 0,3-3-2 16,-2-9-1-1,-1-2 3-15,2 0 5 0,-2-7 2 16,0-10-7 0,0-4-1-16,1 0 1 0,1-1 1 15,2 2 18 1,3-1-14-16,4 2 1 0,4 2 2 16,-2 6-7-1,2 4-1-15,-3 4-3 0,0 3-1 16,3 0-3-16,-1 1 4 15,-1 15 3-15,-3 7 6 16,-2 0-4-16,-5 4-1 0,-3 2-1 16,0-4 0-1,0 0 0-15,0-2-1 0,-2-3 0 16,-1-4-67 0,0-7-58-16,3-6-352 15</inkml:trace>
  <inkml:trace contextRef="#ctx0" brushRef="#br0" timeOffset="183579.84">26199 12959 356 0,'0'0'19'0,"0"0"52"0,0 0-28 0,0 0 21 15,83-61 12 1,-70 46-4-16,-5-2-8 0,-5 3-20 15,-3-1 6 1,0 3-31-16,-5 2-19 0,-10 6-9 16,-6 4-5-1,-1 0 10-15,0 14-4 0,0 8-8 16,5 3 10 0,6 1-5-16,5 0 6 0,6-3-3 15,0-4 0-15,3-2 7 0,12-3 1 16,7-1 5-1,4-3-1-15,1-3 2 16,2-4 8-16,3-1-4 16,-2-2-7-16,-3 0-3 15,-3 1-58-15,-2 0-137 16,-9 1-308-16</inkml:trace>
  <inkml:trace contextRef="#ctx0" brushRef="#br0" timeOffset="185469.54">26817 12806 238 0,'0'0'29'15,"0"0"67"1,0 0-26-16,0 0-37 0,0 0-20 16,0 0 2-1,0-8 15-15,0 16 0 0,0 10 39 16,0 7-25 0,0 7-4-16,0 1-30 0,0 0-9 15,0-2 2-15,0-6-2 0,0-6-2 16,0-7-1-1,0-5 2-15,0-4-5 16,0-1 5-16,0-2 3 16,0 0 19-16,0-2-13 15,0-14 6-15,0-6-14 16,0-1 2-16,0-5-6 0,0 0-3 16,0 1 4-16,2 4-15 15,5 1 9 1,2 6 1-16,3 4 4 0,-3 4 3 15,-1 5-2-15,2 3-6 16,-1 0-4-16,4 12 1 16,5 7 10-1,-1 6-4-15,-1-3 5 0,2 0 2 16,-3-7-2 0,-3-3-6-16,-3-8-5 0,-5 0-7 15,-2-4 10-15,-1 0 2 0,-1 0 6 16,0-6 6-1,0-5-2-15,0-1-4 0,0-2 0 16,0 3-1 0,5 0 0-16,1-2 0 0,5 5-3 15,2 0 0 1,1 2 4-16,1 2 1 0,0 4 1 16,0 0 4-16,3 0 8 15,-4 6-12-15,2 12 1 16,-4 1-1-16,-2 5 3 15,-1-1-5-15,-1 2 0 16,-2-1 3-16,-2-1-3 16,-1-5 0-16,-1-2 0 15,-1-4-3-15,1-1-13 16,2-2-28-16,2-6-73 16,2-3-305-16</inkml:trace>
  <inkml:trace contextRef="#ctx0" brushRef="#br0" timeOffset="185685.89">27332 12910 233 0,'0'0'136'0,"0"0"-127"16,0 0 3-16,0 0 27 0,0 0-3 15,25 87-13 1,-21-58-9-16,-3-5-14 0,2-3 1 15,-3-6-1 1,0-4 0-16,0-3-33 0,0-7-50 16,0-1-220-1</inkml:trace>
  <inkml:trace contextRef="#ctx0" brushRef="#br0" timeOffset="185829.67">27274 12745 462 0,'0'0'23'0,"0"0"-23"0,0 0-22 15,0 0-109 1,0 0-97-16</inkml:trace>
  <inkml:trace contextRef="#ctx0" brushRef="#br0" timeOffset="186280.02">27463 13004 156 0,'0'0'41'16,"0"0"118"-16,0 0-118 15,12 81 2-15,-9-64-16 0,0-4-14 16,0-3-5 0,-1-7-7-16,-2 1 4 0,2-3-3 15,-2-1 30 1,0 0 49-16,0-3 17 0,0-12-81 16,2-5-17-16,-2-4 3 15,1-4-1-15,2 1-4 16,-1 0 4-16,1 4 1 15,2 4 15-15,-1 6 10 16,2 1-1-16,3 4-15 16,0 2-10-16,3 6-2 15,4 0-1-15,2 0 1 16,2 0 8-16,-1 12 10 16,-3 7-12-16,-2 3-5 15,-2 4 0-15,-3 3-1 0,-1 5 1 16,2-3-1-1,-1-2-56-15,-3-3-72 0,1-7-38 16</inkml:trace>
  <inkml:trace contextRef="#ctx0" brushRef="#br0" timeOffset="187209.61">28136 12940 309 0,'0'0'78'16,"0"0"36"-16,0 0-70 15,0 0-27-15,0 0-16 0,0 0 15 16,-84 17-14-1,67 9-2-15,5 3 6 0,6 3-4 16,6-1 2 0,0-1-3-16,9-5-2 0,13-7 2 15,3-7 4 1,1-6-5-16,2-5 1 0,-2 0 2 16,-6-9 8-16,-5-5 0 0,-4-5 20 15,-8 2 8 1,-3-5-17-16,0-2-15 0,-3 2-5 15,-15 1 2 1,-4 4-4-16,-1 4-13 0,-1 5-2 16,0 7 8-1,2 1-18-15,4 0-48 0,3 4-29 16,8 2-250 0</inkml:trace>
  <inkml:trace contextRef="#ctx0" brushRef="#br0" timeOffset="187649.96">28348 12762 305 0,'0'0'0'0,"0"0"101"15,0 0-35-15,0 0-3 16,0 0-21-16,0 0 22 15,81 67-1 1,-80-25 13-16,-1 5-36 0,0 7-22 16,0 6 8-1,-9 4-15-15,0 5-5 0,2-1-4 16,7-6-2 0,0-7-2-16,0-7 2 0,7-10-3 15,8-9 3-15,4-10-3 0,4-7 3 16,1-10 2-1,0-2-1-15,-2 0 4 0,-4-11 1 16,-3-4 4 0,-6-7-2-16,-5 1 5 0,-4-3-3 15,0-1-10 1,-13 1-3-16,-10 1 0 0,-3 5-10 16,-3 4-16-16,3 6-2 15,4 4-16-15,6 4-45 16,5 0-46-16,10 0-94 15</inkml:trace>
  <inkml:trace contextRef="#ctx0" brushRef="#br0" timeOffset="188159.81">29125 12939 440 0,'0'0'78'16,"0"0"27"-16,0 0-38 0,0 0-45 15,0 0 23 1,0 0-44-16,-58 2-2 0,42 19-6 15,1 6 7 1,3 0 0-16,6 0-1 16,6-4-4-16,0-3-13 15,1-7 4-15,14-4 14 0,0-7 2 16,3-2 8 0,0 0 5-16,0-11 14 0,-3-3 11 15,-3 0-13-15,-3-2 20 16,-5 0-8-16,1-1-6 15,-5 1-18-15,1 6 3 16,-1 3-11-16,0 5 0 16,0 2-7-16,0 0-6 15,0 6-16-15,0 13 16 16,0 3 5-16,0 1 1 16,3-2-3-16,6 0 2 0,3-2 1 15,6-4 0-15,-1-4-6 16,3-2-2-16,6-4-22 15,0-5-43 1,3 0-108-16,-3 0-138 0</inkml:trace>
  <inkml:trace contextRef="#ctx0" brushRef="#br0" timeOffset="188381.23">29477 12819 376 0,'0'0'100'0,"0"0"-51"16,0 0 7 0,0 0-42-16,0 0-2 0,0 0-9 15,3 43 67 1,-3-9-43-16,0 1-10 0,0 3-14 16,4-3 6-16,3 0-9 15,-3-6-50-15,2-7-40 16,0-9-89-16</inkml:trace>
  <inkml:trace contextRef="#ctx0" brushRef="#br0" timeOffset="188609.71">29644 12783 450 0,'0'0'59'0,"0"0"9"16,0 0 18-16,0 0-23 15,0 0-25-15,0 0-35 16,3 13 3 0,-3 25 68-16,0 9-27 0,0 2-29 15,-3 4-5 1,2 1-5-16,1-2-8 0,0-4-1 16,0-4-31-16,0-9-90 0,7-11-109 15</inkml:trace>
  <inkml:trace contextRef="#ctx0" brushRef="#br0" timeOffset="190079.81">25664 13816 315 0,'0'0'53'16,"0"0"34"-16,0 0-31 0,0 0 40 16,0 0-22-16,0 0-74 15,0-13-2-15,0 30-4 16,-1 9 6-16,-2 7 9 15,1 6 5 1,-1-2-7-16,3-2-4 0,0-7 2 16,0-10 0-1,0-8-2-15,-1-4-1 0,1-6 0 16,0 0-1-16,0 0 6 16,0-5 7-16,0-13 16 15,0-9-25-15,0-4 0 16,0 0-5-16,0-1-2 15,1 1-2-15,5 6 4 0,3 6 0 16,-2 8 0 0,1 5-1-16,-1 6-5 0,4 0-11 15,-1 14 3 1,4 13 10-16,5 5 4 0,0 1 1 16,-2-7-1-16,-2-4-9 15,-6-9-8-15,-3-6-13 16,-2-6 20-16,-2-1 2 0,-1 0 8 15,1-1 2 1,2-15 3-16,0-5-5 16,2-2-2-16,2 1 2 15,0 0 0-15,3 1 0 16,1 3 2-16,3 4-1 16,-1 3-1-16,-4 5 5 15,0 6-5-15,0 0-4 0,0 4-5 16,6 16 9-1,-1 6-1-15,2 4 2 0,-5 2-2 16,-2 0 2 0,-4-3-3-16,0-7-4 0,2-4-35 15,5-7-40 1,2-4-68-16,4-7-150 0</inkml:trace>
  <inkml:trace contextRef="#ctx0" brushRef="#br0" timeOffset="190499.93">26212 13852 385 0,'0'0'37'0,"0"0"20"16,0 0-43 0,0 0-8-16,0 0-6 0,0 0 17 15,-69 82-9-15,61-46 9 16,7-3-5-16,1-3-10 15,0-5-2-15,12-9-3 16,1-9 3-16,-1-5 3 16,0-2 2-16,1 0 27 15,-2-17 21-15,0 0-24 16,-3-5 7-16,-3-2 0 16,-4 2-15-16,1 2-1 0,-2 6 3 15,0 4-4-15,0 6-11 16,0 4-6-16,0 0-2 15,0 10-22-15,0 11 11 16,0 6 11-16,0-2 0 16,3-1 2-1,6-4-2-15,1-6 0 0,2-2 0 16,2-5 0-16,0-3-8 0,3-4-37 16,1 0-37-1,0 0-53-15,-3-10-300 0</inkml:trace>
  <inkml:trace contextRef="#ctx0" brushRef="#br0" timeOffset="190759.62">26407 13914 101 0,'0'0'12'0,"0"0"89"15,0 0 12 1,0 0-30-16,0 0-38 0,0 0-13 15,79 75-11 1,-74-52-9-16,-4 2 6 16,-1-1-7-16,0-1-2 15,0-5-8-15,-7-1-1 0,-6-6-1 16,0-2 1 0,1-3 7-16,2-5-7 15,2-1-7-15,4 0-12 16,4 0-32-16,0-11-101 0</inkml:trace>
  <inkml:trace contextRef="#ctx0" brushRef="#br0" timeOffset="190980.06">26535 13889 372 0,'0'0'96'16,"0"0"-96"-16,0 0 11 0,0 0-11 15,0 0 61 1,9 91-8-16,-7-56-37 0,1-3 4 16,0 1-12-1,1-8 18-15,2-3-14 0,3-3-12 16,0-6 0 0,2-3-2-16,0-5-74 0,1-5-119 15</inkml:trace>
  <inkml:trace contextRef="#ctx0" brushRef="#br0" timeOffset="191320.2">26829 13964 488 0,'0'0'73'0,"0"0"-61"16,0 0-11-16,0 0 18 15,0 0 10-15,84 50 22 16,-68-24-13-16,-1 3-10 15,-4-1-18-15,0-3-4 16,-2-4 2-16,0-5-8 16,-3-6 8-16,0-7-7 15,-3-1 3-15,-1-2-3 16,-1 0 13-16,4 0 41 0,-1-15 0 16,4-7-25-1,-4-1 0-15,2-2-21 16,-2-4-9-16,1-2 2 15,-2 1-5-15,-1 6 3 0,-2 7-15 16,0 9-11 0,0 8-18-16,1 0-75 0,2 0-125 15,2 8-90 1</inkml:trace>
  <inkml:trace contextRef="#ctx0" brushRef="#br0" timeOffset="191749.87">27325 13948 356 0,'0'0'35'0,"0"0"7"16,0 0-41 0,0 0-1-16,0 0 2 0,-48 85 7 15,37-54 5-15,7 1 19 16,4-5-33-16,0-5 0 15,1-5 0-15,14-7 0 16,-1-10 1-16,0 0 6 16,2 0 37-16,1-13 25 15,-3-5-5-15,-1-1-22 16,-4-2-12-16,-3 0 10 16,-4 1-11-16,-2 0-16 0,0 4-10 15,0 8-1 1,0 3-1-16,0 5-1 0,0 0-12 15,0 1-10 1,0 17-4-16,0 5 25 0,0 2 0 16,0-2-1-1,4-2 0-15,6-4-7 0,4-4 1 16,1-6-5 0,1-4-29-16,4-3-15 0,2 0-16 15,1-10-111-15</inkml:trace>
  <inkml:trace contextRef="#ctx0" brushRef="#br0" timeOffset="191993.33">27557 13734 442 0,'0'0'39'15,"0"0"-39"-15,0 0 0 16,0 0 28-16,9 109 29 15,-3-61-12-15,0 4 1 16,0 2-17-16,-2-5-5 16,1-1 0-16,-2-6-10 15,0-4-9-15,2-7-3 16,-1-7-2 0,2-6 0-16,0-6-11 0,3-7-68 15,4-5-77-15,-1-3-252 0</inkml:trace>
  <inkml:trace contextRef="#ctx0" brushRef="#br0" timeOffset="192350.03">27781 14052 525 0,'0'0'14'0,"0"0"-13"0,0 0 3 0,0 0-4 15,0 0 0 1,-1 81 9-16,1-55 0 0,0-1-9 15,0-5 0 1,7-8 0-16,5-3 3 16,1-7-2-16,2-2 2 15,0 0 13-15,0-15 20 16,-3-3 25-16,-3-2 15 16,-1-2-41-16,0-1-3 15,-5-3-4-15,0 0-20 0,-1 3-4 16,-1 6-1-16,-1 10 11 15,0 6 14-15,0 1-8 16,0 0-20-16,0 10-14 16,0 10 1-16,0 2 13 15,0 2 0-15,0-2-1 16,0-3-22-16,0-1-37 16,2-8-52-16,-1-4-87 0</inkml:trace>
  <inkml:trace contextRef="#ctx0" brushRef="#br0" timeOffset="192660.07">28020 14150 485 0,'0'0'28'0,"0"0"-25"16,0 0 3-16,0 0 4 0,0 0 16 15,0 0 2-15,56-42 18 16,-53 31 9-16,0-2-5 15,-3 1-18-15,0 4-5 16,0-2-15-16,0 5-12 16,-7 5-3-16,-3 0-21 15,1 1-4-15,-2 15-1 16,4 1 27-16,2 1-3 16,5-1-2-16,0-2 6 15,0-3 1-15,5-2 0 16,8-1 5-16,1-4-4 0,3-2-1 15,6-1-52 1,2-2-50-16,7 0-91 0</inkml:trace>
  <inkml:trace contextRef="#ctx0" brushRef="#br0" timeOffset="193069.87">28306 14090 424 0,'0'0'114'15,"0"0"-20"-15,0 0-12 16,0 0-79-16,0 0-3 15,0 0-2-15,-48 1 2 0,31 16 1 16,-1 2-1 0,4 1 0-16,5 5 1 0,2-3-1 15,7-1-8 1,0-2-30-16,0-7-5 0,10-5 26 16,7-5 14-16,1-2 3 15,2 0 8-15,1-16 61 16,0-7 0-16,1 0-7 0,0-4-10 15,-2 1-23 1,1-3 9-16,-4-1-22 0,-4-4-4 16,-5-4-6-1,-4-5 7-15,-4-4-5 16,0-3-5-16,0 9-3 16,-3 12 2-16,-2 15-2 15,2 12-6-15,0 2 3 0,2 10-20 16,-5 27 9-16,3 16 14 15,2 7 0-15,1 4 1 16,0-7-1 0,16-7-15-16,8-8-51 0,2-8-85 15,3-10-69-15</inkml:trace>
  <inkml:trace contextRef="#ctx0" brushRef="#br0" timeOffset="193969.76">29054 13927 408 0,'0'0'95'0,"0"0"-45"16,0 0-1-16,0 0-35 0,0 0 6 15,0 0-8 1,-44-75-5-16,27 75-7 0,-2 0-9 16,-3 10-2-1,2 9-1-15,3 2-3 16,6 0-11-16,6-3-22 16,5 1 25-16,0-5 3 15,7-1 20-15,9 1 2 0,5-3 0 16,0 1 12-1,3 1 2-15,0-1 5 0,-2-2-9 16,-1 0 4 0,-3-1-9-16,-2 2-5 0,-5-1 1 15,-4 2 1-15,-2-4-1 16,-5 2-2-16,0 0-1 16,0 0 5-1,-14 0 2-15,-6-3 1 0,-4-1-6 16,0-4 2-16,0-2-1 0,2 0-3 15,2 0 4 1,8 0 8-16,6-4-3 0,5 0 18 16,1-3-27-1,0-2-37-15,7-1-35 0,9-1-16 16,3-2-211 0</inkml:trace>
  <inkml:trace contextRef="#ctx0" brushRef="#br0" timeOffset="194351.4">29252 13932 97 0,'0'0'388'0,"0"0"-388"16,0 0-18-16,0 0 18 15,-2 75 2-15,-2-43 12 16,4-2 2-16,0-5-12 15,0-7 0 1,6-5 0-16,8-5 0 0,2-5 16 16,2-3 10-1,4 0 9-15,0 0 2 0,1-9-8 16,-5-3-16 0,-2-4-5-16,-5 1 30 0,-5-3 13 15,-5 1-35-15,-1-5-20 0,0 2 2 16,0 2 1-1,0 4 3-15,0 9-6 0,0 5 0 16,0 0-7 0,0 17-33-16,0 12 36 0,0 8-3 15,0-3-5 1,0-6-27-16,0-6-12 16,0-4 3-16,10-7-21 0,3-7-49 15</inkml:trace>
  <inkml:trace contextRef="#ctx0" brushRef="#br0" timeOffset="194669.87">29646 13908 364 0,'0'0'10'16,"0"0"-10"-16,0 0 15 15,0 0 10-15,0 0 15 16,0 0-7-16,-58 83 6 16,46-55-30-16,3 0 9 15,3-1-11-15,6-3 1 16,0-4 12-16,0-3-7 16,3-5-3-16,7-3-5 15,4-1 14-15,-1-3-4 16,3-2 0-16,1-3 15 0,1 0-4 15,0 0-26 1,3 0-4-16,-4-3-157 0,-3-6-326 16</inkml:trace>
  <inkml:trace contextRef="#ctx0" brushRef="#br0" timeOffset="195079.5">29788 14030 87 0,'0'0'189'0,"0"0"-11"16,0 0-83-16,0 0-1 15,0 0-14 1,0 0-1-16,17-22-33 0,-15 11-17 15,-2 4 0 1,0 0-17-16,0-2-2 0,0 3-10 16,-2 2-2-1,-8 4 0-15,0 0-1 0,-5 0 2 16,-5 8 1-16,3 7-1 16,3 5 0-16,5-3-2 15,4 2 3-15,3-1-2 0,2-3 2 16,0 0-2-1,4-3 2-15,10 1 0 0,3-2-1 16,5-5 1 0,0 0 3-16,1-4-3 0,0 0-20 15,-2-2-141 1,-2 0-161-16</inkml:trace>
  <inkml:trace contextRef="#ctx0" brushRef="#br0" timeOffset="195409.56">29964 14083 328 0,'0'0'29'15,"0"0"-20"-15,0 0 27 0,0 0 15 16,0 0 36 0,0 0-14-16,43-36 3 15,-40 25-19-15,-3-3 13 16,0 0-34-16,0 1-15 15,0 2-15-15,-3 5-3 0,-3 3-3 16,-1 3-1-16,-3 0-2 16,-1 8 3-16,-1 11-12 15,0 6 9 1,6-3 0-16,6 0 0 0,0-2-1 16,0-4 3-16,6-4 1 0,7-2 0 15,4-6 0 1,2-2 0-16,2-2-19 15,2 0-56-15,2-8-86 16,0-5-66-16</inkml:trace>
  <inkml:trace contextRef="#ctx0" brushRef="#br0" timeOffset="195736.03">30176 13955 172 0,'0'0'200'0,"0"0"-77"0,0 0-46 15,0 0-46-15,0 0-28 16,0 0 6-16,-39-7-7 15,28 21 1-15,5 4-3 16,5-3-10-16,1 1 6 16,0-3-10-16,4 2 7 15,11-2 7-15,0-1 4 16,4 0-4-16,0-1 3 16,-2-1-1-16,-1 0-2 15,-6-3 0-15,-4-2 1 0,-5-1-1 16,-1 0-2-16,0-1-1 15,-6 2 3-15,-12 0 24 16,-5 0-15-16,-3-1-1 16,1-3-1-1,1 1-6-15,5-2 31 0,5 0-32 16,6 0-4-16,5 0 0 16,3 0-65-16,2-9-92 15</inkml:trace>
  <inkml:trace contextRef="#ctx0" brushRef="#br0" timeOffset="196100.08">30326 13933 516 0,'0'0'73'0,"0"0"-4"16,0 0-41-16,0 0-28 0,0 0-2 15,0 0-8 1,-18-7 9-16,11 20-7 15,1 1 5-15,3 1-1 16,3 2-13-16,0-1-6 16,0-2 14-16,9-2 8 15,3 0 1-15,4-2 2 0,-2 1-1 16,-1-2-1 0,-2 0 2-16,-5 0-2 15,-2 0 0-15,-4-3 0 0,0 1 0 16,0 0 0-1,0-1 12-15,-10 2 8 0,-8-2 5 16,0-1-14 0,0 0 3-16,3-2-2 0,0-2-7 15,3 1-3 1,4-1 5-16,5-1-7 0,3 0-15 16,0 0-78-16,0-3-135 0</inkml:trace>
  <inkml:trace contextRef="#ctx0" brushRef="#br0" timeOffset="196489.6">30440 13952 449 0,'0'0'100'0,"0"0"-62"0,0 0-23 15,0 0-15 1,0 0 0-16,0 0 28 0,0 67 7 15,0-34-21-15,0-2-13 0,0-6-1 16,0-4 0 0,5-7 0-16,5-5-6 15,0-5 3-15,2-4 6 16,1 0 4-16,4 0 7 0,1-13 5 16,-1-3 16-16,-3 0-7 15,-2-1-10 1,-9 0 21-16,-3-1-20 0,0 2 5 15,0 0-24 1,-15 4 0-16,0 5 0 0,-3 1 0 16,3 5-5-16,3 1 3 15,3 0 1-15,3 0-7 16,2 0-15-16,-2 6-74 16,6-1-55-16,0-1-202 15</inkml:trace>
  <inkml:trace contextRef="#ctx0" brushRef="#br0" timeOffset="196812.05">30589 13985 410 0,'0'0'68'0,"0"0"-17"16,0 0-20-1,0 0 16-15,0 0-13 0,91-5 20 16,-73 9 8-16,0 9-22 0,-2 6-7 15,-2-1-13 1,-6-2-18-16,-3-2 3 16,-4-6-3-16,-1-2-2 15,0-3 0-15,0 0 4 16,0-3-2-16,0 0 15 16,0 0 23-16,0-4 28 15,0-10-54-15,0-5-9 0,2-1-1 16,4-5-2-1,2 6-2-15,0 1 0 0,0 8-10 16,-2 5-8-16,0 1-43 16,1-1-97-16,0 0-136 15</inkml:trace>
  <inkml:trace contextRef="#ctx0" brushRef="#br0" timeOffset="197120.01">30978 13820 558 0,'0'0'59'16,"0"0"-32"-16,0 0-27 0,0 0-5 16,0 0 3-1,0 0-15-15,-55 83-7 0,52-64 3 16,3-4 8 0,0 0 6-16,2-3 3 0,11-1 4 15,5 1 0-15,3-2 0 16,7 1 1-16,5 0 0 15,0-1 4-15,-5-3-1 16,-8 0 1-16,-10-4 2 16,-7 0 9-16,-3-2 40 15,-2 3 34-15,-20 6-37 16,-11 0-21-16,-10 3-28 16,-6 1-1-16,-6-1-3 0,-2 0-44 15,-7-3-134 1,-13-1-193-16</inkml:trace>
  <inkml:trace contextRef="#ctx0" brushRef="#br0" timeOffset="198730.07">25600 14907 3 0,'0'0'108'16,"0"0"33"-16,0 0-38 0,0 0-30 15,0 0-10 1,0 0 5-16,-2-19-23 16,2 19 2-16,0 0-5 15,0 0-12-15,-1 0-12 0,-2 0-18 16,1 0 0 0,1 5-15-16,-1 18 6 0,2 12 9 15,0 7 17-15,0 2-11 16,6-4-4-16,3-7-2 15,0-6 2-15,-3-7-1 16,-3-8 0 0,-1-4-2-16,-1-6 0 0,1-2-16 15,-1 0 17 1,-1 0 6-16,2-2 9 0,-2-14-6 16,0-8-8-16,0 1 3 15,0-5-4-15,0-1-5 16,-3 1 5-16,1 1 0 0,2 5-1 15,0 4-2 1,5 3-2-16,14 3 4 0,5 2-1 16,-2 6 2-1,1 2 0-15,-3 2-8 0,-1 4 5 16,-2 11-2 0,-2 3 0-16,-1-2-8 0,-7-1-31 15,-4-5 7 1,-1-5 10-16,-1-2 3 0,-1-3 4 15,2 0 13-15,-1 0 4 0,-1-7 1 16,2-5 1 0,-1-6 1-16,2 4 1 15,-2-1-1-15,2 5 12 16,2-3 14-16,1 2-10 16,3 2-9-16,6 1-2 0,3 3 16 15,4 4-5 1,-1 1 9-16,-1 4-23 0,-1 12 0 15,-3 9 1 1,-4 3-1-16,-1 4-2 0,-3 2 1 16,-3-3 1-16,-2-3-1 15,0-6-2-15,-1-6 0 16,-1-3 1-16,1-4-23 0,2-4-24 16,-1-3-66-1,4-2-365-15</inkml:trace>
  <inkml:trace contextRef="#ctx0" brushRef="#br0" timeOffset="198980.05">26186 14983 198 0,'0'0'33'0,"0"0"17"16,0 0 19-16,0 0-23 15,23 83-2-15,-22-53-26 16,-1-1 5-16,2 0-5 0,-1-4-9 16,2-5-8-1,0-5 6-15,3-3-7 0,-3-5 0 16,-2-3-3 0,1-4-29-16,-2 0-75 0,0 0-207 15</inkml:trace>
  <inkml:trace contextRef="#ctx0" brushRef="#br0" timeOffset="199149.96">26132 14822 401 0,'0'0'26'16,"0"0"-17"-16,0 0-9 0,0 0-57 15,0 0-49 1,0 0-83-16</inkml:trace>
  <inkml:trace contextRef="#ctx0" brushRef="#br0" timeOffset="199642.9">26395 15091 120 0,'0'0'84'0,"0"0"18"16,0 0-62-16,22 95 1 16,-17-75-26-16,-1-3 2 15,-2-7-16-15,-1-3 7 16,1-4 11-16,-1-3-11 0,-1 0 5 15,0 0 40 1,0-6 27-16,0-9-52 0,0-3-4 16,0-6-17-1,0 1 7-15,0-4-7 0,0-1-6 16,0-2-1-16,0 1 6 16,0 4 3-16,0 4 9 15,0 6-2-15,0 5-8 0,8 3 1 16,1 3-3-1,4 1 3-15,3 3 9 0,3 0 3 16,-2 4 4 0,-1 11-10-16,-2 5-13 0,-3 2 2 15,-1 4 4 1,-3 1-8-16,0-3 3 0,-3 0-3 16,1-1 0-16,-2-4 0 0,-2-1-7 15,2-2-33 1,-2-3-62-16,1-4-39 15,1-4-172-15</inkml:trace>
  <inkml:trace contextRef="#ctx0" brushRef="#br0" timeOffset="199980.04">26998 14777 449 0,'0'0'52'0,"0"0"1"15,0 0 29-15,0 0-25 16,0 0-3-16,0 0-10 16,-57-13-18-16,39 39-7 15,2 11 0-15,-4 15 16 16,7 7-16-16,1 5-2 0,9 0 3 15,3-8-17 1,8-5-2-16,18-6 0 0,10-5-2 16,9-7 0-1,7-4-9-15,9-8-17 0,8-8-38 16,6-9-38-16,-3-4-83 16</inkml:trace>
  <inkml:trace contextRef="#ctx0" brushRef="#br0" timeOffset="201116.33">27287 15035 398 0,'0'0'84'0,"0"0"-28"15,0 0 1 1,0 0-34-16,0 0 2 0,0 0-25 15,0 6-11 1,-4 19 10-16,-2 7 1 0,3 3 7 16,1-5-3-1,2-4-4-15,0-5 0 0,0-8 0 16,0-6 2-16,0-4-2 16,0-3-5-1,0 0 5-15,0 0 7 0,0-13 11 0,0-8 4 16,3-4-15-1,0-2-5-15,-1-4 2 16,-1 3-4-16,4 3 0 16,1 3 0-16,3 8 0 0,4 3 0 15,1 7-2 1,2 4-7-16,2 3 5 0,0 19-5 16,-2 4 6-16,-2 4 3 15,-5-1 0 1,-2-6-10-16,-4-7-17 0,-2-6 5 15,1-8 3-15,-1-2 4 16,-1 0 15-16,2 0 7 16,-2-10-5-1,1-6 2-15,-1-4-4 0,0 1 0 16,0-2 0 0,0 2 0-16,2 3-5 0,7 1 3 15,7 5-4-15,1-1 2 0,4 6 4 16,1 5 5-1,-1 0-4-15,0 0 11 0,-2 16 6 16,-2 2-6 0,-3 3-6-16,-2 1-4 15,-4 1-2-15,1-1 0 16,-3-4 1-16,-3-3-1 0,0-1-19 16,0-3-27-16,-2-2-26 15,1-5-187-15</inkml:trace>
  <inkml:trace contextRef="#ctx0" brushRef="#br0" timeOffset="201579.8">27877 15022 353 0,'0'0'106'0,"0"0"-46"16,0 0-2-16,0 0 14 15,0 0-36-15,0 0-28 16,-42-34-8-16,18 57 1 16,-1 7 19-16,2 3-13 15,8 1 4 1,5-2-7-16,10-4-8 0,0-7 3 16,1-4-3-16,16-9 4 15,2-6 2-15,2-2 10 16,0 0 3-16,-2-14 23 15,-4-5-3-15,-2-2-10 16,-3-1-10-16,-4-2-2 0,-3 1 1 16,-3 3-7-1,0 5 3-15,0 8 7 0,0 3 6 16,0 4-16 0,0 0-7-16,0 0-13 0,0 15-3 15,0 6 16 1,0 4 1-16,1 0 2 0,6-3-2 15,2 0-1-15,2-9-3 16,1 1-1-16,0-6-7 16,1-4-17-16,5 0-44 15,1-4-79-15,-1 0-80 16</inkml:trace>
  <inkml:trace contextRef="#ctx0" brushRef="#br0" timeOffset="201869.61">28056 15025 319 0,'0'0'28'0,"0"0"-28"0,0 0 6 16,0 0 28-16,0 0 47 16,91 4-29-16,-72 10-13 15,-6 4 13-15,-2 5-25 0,-4 5-6 16,-5 3-6-1,-2-1-9-15,0-3-6 0,0-3-2 16,-9-5 2 0,-5-4 0-16,0-4 2 0,-1-3 0 15,0-5-4 1,1 0-1-16,1-3-24 0,-1 0-15 16,4 0-25-16,4-14-57 15,4 0-164-15</inkml:trace>
  <inkml:trace contextRef="#ctx0" brushRef="#br0" timeOffset="202149.97">28284 14954 440 0,'0'0'86'0,"0"0"-18"16,0 0-54-1,0 0-8-15,0 0 15 0,0 0 14 16,-2 61 36 0,-5-25-36-16,2-1-15 0,4-1 5 15,1-2-18-15,0-5 3 16,1-2-10-16,15-7 2 16,3-4 8-16,6-2 1 0,3-5-4 15,4 0-7 1,1-1-68-16,-2-1-69 0,-6-3-79 15</inkml:trace>
  <inkml:trace contextRef="#ctx0" brushRef="#br0" timeOffset="203050.05">28833 14789 368 0,'0'0'45'16,"0"0"12"-16,0 0-8 0,0 0-43 16,0 0 14-1,-50 71 24-15,30-22-8 0,-3 13 1 16,8 4-5 0,2 5-11-16,9-6 6 0,4-1-11 15,0-5-11-15,14-7 0 0,11-7-2 16,4-8-2-1,8-7-1-15,5-11-3 16,5-13-62-16,2-6-47 16,-7 0-88-16</inkml:trace>
  <inkml:trace contextRef="#ctx0" brushRef="#br0" timeOffset="203549.81">29081 15004 312 0,'0'0'118'15,"0"0"-86"-15,0 0 17 0,0 0-31 16,0 0-15-1,-83-32-3-15,61 43 0 0,1 5-4 16,3 4 3 0,3 2 0-16,8-2-1 15,4-2-10-15,3 0-2 16,0-3 7-16,6 0 7 0,9-1 0 16,6-1 2-16,4-1 8 15,5-1 6-15,0-4-8 16,-4 0-3-16,-2 1-2 0,-9-1-2 15,-5-1-1 1,-7 4 0-16,-3 2 0 16,0 2 17-16,-2 0-3 15,-12 1-9-15,-3-5 3 0,0-1-5 16,-4 0-3 0,2-6 3-16,-1-3 1 15,4 0-4-15,3 0 12 0,2 0-11 16,1-6 2-1,4 2-6-15,3-1-7 0,3 1-35 16,0-2-31-16,0 0-134 16</inkml:trace>
  <inkml:trace contextRef="#ctx0" brushRef="#br0" timeOffset="203960.04">29200 15041 305 0,'0'0'184'15,"0"0"-164"-15,0 0-20 0,0 0-14 16,0 0 14 0,-2 81 0-16,2-49 1 0,0-2 4 15,0-5-1-15,14-5-4 16,-1-8 9-16,-1-5 1 15,3-6 13-15,-1-1-4 0,0 0 28 16,0-8 4 0,1-7-12-16,-3-3-23 15,-3-4 11-15,-2 1-6 16,-4-1-7-16,0-1-7 0,-3 7 3 16,0 2-3-16,0 10 7 15,0 2 3-15,0 2-17 16,0 2-1-1,0 16-25-15,0 11 17 16,0 4 7-16,0-1 2 0,0-4-2 16,0-6-17-1,6-4-16-15,2-1-17 0,-1-7-30 16,0-4-44-16,-1-5-340 0</inkml:trace>
  <inkml:trace contextRef="#ctx0" brushRef="#br0" timeOffset="204290.02">29622 15025 400 0,'0'0'80'15,"0"0"-8"-15,0 0-42 16,0 0-10-16,0 0-11 0,0 0-7 15,-58 41 10 1,37-16-12-16,4 5 0 0,4 1 12 16,6 0 1-1,4-4 1-15,3-3 3 0,0-4-10 16,1-3 4 0,10-3 12-16,0-4-5 15,-1-3-5-15,0-3-5 0,0 0-5 16,1-2 1-1,0-2-4-15,3 0-4 0,0 0-79 16,0 0-57-16,-1-3-322 16</inkml:trace>
  <inkml:trace contextRef="#ctx0" brushRef="#br0" timeOffset="204579.86">29756 15111 366 0,'0'0'37'16,"0"0"26"-16,0 0-40 15,0 0 28-15,0 0-18 0,0 0-18 16,-41 5 12 0,24 10-7-16,7 1 4 0,1 6-3 15,4 0 3-15,0 1-14 16,3 3 2-16,2-4-1 15,0-1 12-15,0-2-4 16,5-3-5-16,5-2-9 16,0-6-3-16,3 0-4 15,3-7-50-15,3-1-25 16,-1 0-65-16,0-3-353 0</inkml:trace>
  <inkml:trace contextRef="#ctx0" brushRef="#br0" timeOffset="204929.91">29923 15210 351 0,'0'0'78'0,"0"0"-74"16,0 0-4-16,0 0 6 16,0 0 37-16,0 0 7 15,47-27 14-15,-44 13 21 0,-3 2-29 16,0-2-6-1,0 5-16-15,-6 0-24 0,-6 6-10 16,-3 3-15 0,-2 0 12-16,-3 9 0 0,0 7 2 15,5 8 0 1,2 1-4-16,5 1-2 0,5-2 6 16,3-2-2-16,0-4-3 15,0-2 5-15,13-3 1 16,1-5 0-16,5-2 3 15,3-6 1-15,1 0-4 16,3 0-13-16,0-5-109 0,0-9-67 16</inkml:trace>
  <inkml:trace contextRef="#ctx0" brushRef="#br0" timeOffset="205273">30141 15121 296 0,'0'0'171'16,"0"0"-79"-16,0 0-14 15,0 0-74-15,0 0 0 16,0 0-4-16,-46-7 1 16,37 22 3-16,4-1-4 15,4 1-6-15,1-2-1 16,0-1 1-16,3-4-2 16,9 1 6-16,3 0 4 0,0-2 3 15,1 3-5 1,-2 0 2-16,-1 0-2 15,-2-2 0-15,-7 1-2 16,1-1-10-16,-5 0 6 0,0 0 0 16,0 0 6-1,-11-1 2-15,-5 1 12 0,-2-2-11 16,0-2 13 0,1-2 1-16,4-2-17 0,1 0 3 15,4 0-13-15,0 0 10 16,5-4-56-16,3-8-71 15,0-1-161-15</inkml:trace>
  <inkml:trace contextRef="#ctx0" brushRef="#br0" timeOffset="205649.96">30255 15090 536 0,'0'0'78'0,"0"0"-18"0,0 0-60 15,0 0-7-15,0 0-21 16,0 0 23-16,-23 8-2 16,11 6 0-1,3 3 4-15,5-3 2 0,4 0-11 16,0-2 1-16,0 2 1 16,6-6 8-16,5 3 2 15,2-1 2-15,-1 1 2 0,2 2-4 16,-3-2 3-1,0 0-3-15,-3-1-3 0,-3 1 3 16,-5-3 3 0,0 1-3-16,0 1 0 0,-3-1 16 15,-12-1 6 1,0 1-5-16,-4-1-13 0,2-2-4 16,-1-3 8-1,2 0-6-15,3-1-3 0,2-2 1 16,5 0-27-16,3 0-52 0,3-2 3 15,0-7-212 1</inkml:trace>
  <inkml:trace contextRef="#ctx0" brushRef="#br0" timeOffset="206050.25">30377 15131 375 0,'0'0'120'0,"0"0"-116"16,0 0-4 0,0 0-12-16,0 0 12 0,0 0 14 15,-33 73 20-15,23-47-2 16,4 2-19-16,1-3-13 16,5-2-1-16,0-6 1 0,0-6-11 15,5-4 5 1,7-5 6-16,1-2 4 15,2 0 0-15,3-6-2 16,-2-5 2-16,1-5-1 0,-5 2 14 16,-5 1 21-1,-4-2 10-15,-3-1 7 0,0 1-5 16,0-2-39 0,-12 1-7-16,-1 1 4 0,-4 3-1 15,5 6 2-15,1 3 3 0,2 1-12 16,-1 2-4-1,2 0-36-15,2 0-51 16,3 11-35-16,3-5-37 16</inkml:trace>
  <inkml:trace contextRef="#ctx0" brushRef="#br0" timeOffset="206164.43">30377 15131 474 0</inkml:trace>
  <inkml:trace contextRef="#ctx0" brushRef="#br0" timeOffset="206450.84">30377 15131 474 0,'112'43'17'0,"-103"-43"1"0,3 0-11 0,0 0 15 16,-2 5 6-16,0 5 33 0,0 5-26 16,-3 1-7-1,-1 2-3-15,0 3 6 0,-2 0-24 16,-1-1-5-1,-3 0 6-15,0-4-2 0,0-6-4 16,0-4-2 0,0-3-6-16,0-3 6 0,0 0 0 15,0 0 12 1,0 0 4-16,-3-14-16 0,0-4 0 16,3-3 4-16,0-2-4 15,0 2 1-15,0 4-1 16,6 3 6-16,5 3 1 15,1 3-5-15,-2 0-2 16,1 4-3-16,0-1-3 0,0 3-53 16,0-1-84-1,-1 0-107-15</inkml:trace>
  <inkml:trace contextRef="#ctx0" brushRef="#br0" timeOffset="206839.87">30793 15116 567 0,'0'0'28'0,"0"0"1"0,0 0-25 15,0 0-5-15,0 0 1 16,0 0-9-16,-16 4-3 16,8 9 10-16,1 1 2 0,1 1-2 15,3-3-6 1,0 1-10-16,3-1 8 15,0-1 10-15,0-1 0 16,4-1 1-16,5-2-1 0,2 0 0 16,1-2 0-1,0 1 6-15,-2-1 2 0,0 1 4 16,-3 0-9 0,-4 2 8-16,-3-4-2 0,0 2 6 15,0 3 11-15,0-1-4 16,-6 1-11-16,-9-1 10 15,-2 1-6-15,-2-4-10 16,2-1 2-16,0-2-3 16,-3-2 0-16,7 0-4 0,1 0-4 15,1 0-41 1,7-6-43-16,2-4-9 16,2-1-141-16</inkml:trace>
  <inkml:trace contextRef="#ctx0" brushRef="#br0" timeOffset="207200.03">30820 14927 548 0,'0'0'34'0,"0"0"4"0,0 0-36 15,0 0 15 1,0 0 29-16,0 0 0 0,46 14 10 16,-32 4 0-16,-2 7-7 15,2 6-11-15,0 5-9 16,0 3-18-1,-1 0-8-15,-7 1 5 0,-6 1-8 16,0 1 0-16,-2 1-3 16,-10-1 2-16,1-2-44 15,0-5-33-15,2-6-99 16,-3-2-94-16</inkml:trace>
  <inkml:trace contextRef="#ctx0" brushRef="#br0" timeOffset="208069.52">30922 14683 37 0,'0'0'182'15,"0"0"-90"-15,0 0-27 16,0 0-37-16,0 0 5 0,0 0 2 15,0-2 32 1,10 2 8-16,3 10-5 16,3 10 7-16,4 8-41 15,1 7-3-15,-1 9-4 16,-1 6-14-16,-4 9 1 16,0 1 3-16,-5 2-7 15,-4-1-1-15,-6-5-4 0,0-2 3 16,-4 1-3-1,-14-3-5-15,-9 0 2 0,-4-1-3 16,-7 0 0 0,-9 1-2-16,-9-2-24 0,-9-2-110 15,-10-2-147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11:52:25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6530 12168 19 0,'0'0'26'16,"0"0"-14"-16,0 0-6 16,0 0 6-16,0 0 10 15,0 0 1-15,0 0 17 0,-57-46-37 16,48 44 21-1,0-3-14-15,-1 2 25 0,2 1-12 16,1 0 9 0,1 0-11-16,0 0 34 0,2 1-16 15,2 0-6 1,-1-1-23-16,3 0 11 0,-3 1-5 16,3 1 11-1,0-1-11-15,0 1-2 0,0 0 0 16,0 0-14-1,0 0-1-15,0 0-4 0,0 0 3 16,3 0 2-16,13 0 1 16,2-2 1-16,5 1 10 15,2-2-7-15,5 0 11 16,4 2-10-16,5-2-1 0,10 1 10 16,4-1-6-1,3-3-9-15,1 5 1 16,-2-4-1-16,0 1 1 15,-1 0 1-15,0-1 0 0,2-1-1 16,-1 0 0-16,-1-2 3 16,2 0-2-16,-6 4 0 15,-1-1 2 1,-5 4-3-16,-5 1 0 0,-5 0 4 16,-1 0-4-16,-3 0-1 0,-4 0 0 15,0-1 1 1,-1-1 0-16,2-2-1 0,-2 2 2 15,6-3-2 1,-1 4 1-16,0-2-1 0,0 3 0 16,-3 0-1-1,0 0 1-15,4 0-3 0,-1 0 3 16,3 0 5-16,5 0-4 16,1 0-1-16,3 0-1 15,3 0 1-15,-5 0 0 16,2 0 0-16,-2 0-2 15,2 1 0-15,-2 2 2 16,5 0 0-16,-2-1 0 16,3 0 2-16,-2-1-2 15,-4 2 0-15,0 0 1 16,-4 0-1-16,-3-2-4 0,-2 4 4 16,-4-1 3-1,-2 1-2-15,-3-1-1 16,-2 0 0-16,1-1-1 0,-4 0 1 15,0 1 0 1,-1-2 0-16,0 0 1 0,-1-2 0 16,4 0-1-1,2 0 0-15,0 0-1 0,3 0 1 16,1 0-1-16,2 0 2 0,1 3-2 16,-2 0 2-1,9-3-1-15,1 1 0 16,3-1 0-16,5 0 0 15,6 0 6-15,4 0-6 0,-1 0-2 16,0 0 2 0,-1 0 0-16,-3 3-2 0,1 1-1 15,0-1 3 1,1 3 0-16,1-3 0 0,-1-1 2 16,-3 2-2-16,-2-2 0 15,-3-1 1-15,5 0-1 16,-2-1 2-16,2 0-2 15,-2 2 0-15,0-2 0 16,-2 1 0-16,2 1 0 16,-3-1 0-16,3 0 0 15,-1 3 0-15,4-2-2 16,4 2 2-16,2-2 0 16,5-2 2-16,-1 0 0 15,-1 0-2-15,-4 0 0 0,-3 0-4 16,-7 2 4-1,-2-2 0-15,-4 2 0 0,-3 0 0 16,-2 2 0 0,-5-2 0-16,0 3-2 0,-2-1 2 15,3 0 1 1,-1 2-1-16,2-2 0 0,1 2 0 16,2 1 0-16,3-4 0 0,2 0 1 15,1-1 1 1,3-2-2-16,3 2 0 0,0-2 0 15,1 1 0 1,0-1-3-16,2 2 8 0,0-1-7 16,1 0 4-1,0 3-4-15,3-2 5 0,0 1-4 16,-5-1 2 0,2 3-2-16,-7-3 1 0,2 3-2 15,-2-2 2-15,-4 0-3 16,2-2 3-16,-1 0 0 15,0 1 0-15,-2 0 0 16,4-1 0-16,-2 0 6 16,2-1-6-16,0 2 0 15,0-2 0-15,-1 0 0 16,0 2 0-16,-1-2-3 16,0 0 7-16,-3 0-3 0,-2 0-1 15,-1 2 0 1,2-2-2-16,0 0 4 0,-2 2-2 15,-2 0 1 1,0-1-2-16,1 2 1 0,-3-1 0 16,0 0 0-1,-2 0 0-15,-5 1 1 0,-4 0-1 16,-4-2 0 0,-4 1 0-16,-9-2-1 0,2 0 1 15,-3 0 4-15,0 0 7 0,0 0 15 16,0 0-9-1,0 0-12-15,0 0 0 0,0 0-5 16,0 0-2 0,0 0-5-16,0 5-41 0,-3 1-33 15,-16 1-14 1,-5-6-175-16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11:35:59.7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1745 13866 136 0,'0'0'72'15,"0"0"-63"-15,0 0 24 16,0 0-26-16,0 0 15 16,0 0 46-1,0 0-17-15,0 0 13 0,0 0 23 16,0 0 2-16,0 0-11 15,0 0 0-15,0 0-21 16,-7 0-20-16,1 0-24 0,-2-4-13 16,-1-3 0-1,-1 1 0-15,-2 3 0 0,3-3-1 16,-4 5-1 0,2-5 1-16,-2 5-3 0,-1-1 1 15,-1 2-3 1,-4 0 4-16,4 4 0 0,0 10-1 15,-1 3-4-15,4 1 6 16,1 0 0-16,1-1-2 16,4-3-5-16,6-2 1 15,-3-3-4-15,3-1-1 16,0-1-9-16,0 0 8 16,0-1 8-16,0-2 3 15,0 0 1-15,0-3 1 16,0 0-1-16,3 3 0 0,0-2-1 15,6 3 2 1,-2 1 0-16,2 1 0 0,2 0 0 16,5 1 0-1,-1 3 0-15,6 2 0 0,1-1 0 16,2 2 2 0,-1 0-2-16,-1 0-2 0,3 0 2 15,-8 0 0 1,4-3 0-16,-5 4 0 0,2-3 0 15,1 0 0-15,-5 1 2 16,2 0-5-16,-8 2 3 16,-2-3-1-16,-5 0 0 0,1 1 0 15,-2-1-5 1,0 2-5-16,-6 1-4 0,-8 0 1 16,-2-2 12-1,-1-5-8-15,1 0 8 0,4-2 2 16,0-2 0-16,3-2-5 15,-3-2-7-15,-1 0 0 16,1 0 4-16,-3-10-29 0,0-4 16 16,4-1 20-1,3 1 1-15,2 0 1 16,3 3 0-16,1 0-1 16,2-2 1-16,0 0-1 15,0 0-1-15,0-2 1 16,8 1 1-16,-2 1 2 15,4-1-2-15,-1 1-1 0,3-2 0 16,1-1 2 0,-2-1 2-16,2 0-2 0,-4 1 1 15,5-1-1 1,-4 0 2-16,-4 1 2 0,6-2 3 16,1 0-3-16,-2 2-2 15,-2 0-4-15,-2 5 0 16,-4 1 0-16,0 6 0 0,-3 3 0 15,0 1-3 1,0 0-30-16,0 0-20 0,0 9-47 16,0 8-76-1,-3 5-129-15</inkml:trace>
  <inkml:trace contextRef="#ctx0" brushRef="#br0" timeOffset="658.74">2000 14091 216 0,'0'0'60'0,"0"0"-12"0,0 0 17 16,0 0-18-16,0 0-14 15,0 0 24-15,0-13-11 16,0 12 5-16,0 0 8 16,0-1-25-16,0 2-3 15,0-2 0-15,0 2-21 0,0 0-7 16,-1 0 8-1,-2 0-11-15,-2 8-6 0,-2 5 5 16,1 5 0 0,0 4 0-16,3 0-3 0,-3 1 4 15,6 1-1 1,0-2 1-16,0-1-1 0,0-2-3 16,3-3 1-1,9-2 3-15,4-3-5 0,1-2-2 16,5-5 0-16,0-1 7 15,0-3-1-15,0 0 1 16,-3-3 0-16,-1-7 0 16,-3-2 3-16,-6 0-1 15,-3-3 13-15,-3-2 18 16,-3-4-18-16,0-2-8 16,0-2-3-16,0-2-1 15,-3-2-1-15,-6 4-1 0,3 6-1 16,1 2 0-1,-2 9 0-15,4 2-1 0,-1 3-1 16,-2 0-1 0,1 3-1-16,-4 0-5 0,2 0 2 15,-4 0-19 1,-2 7-35-16,-2 6-26 0,4 2-39 16,0-2-60-1</inkml:trace>
  <inkml:trace contextRef="#ctx0" brushRef="#br0" timeOffset="3368.87">3582 13844 131 0,'0'0'58'15,"0"0"28"-15,0 0-25 0,0 0-20 16,0 0 11-16,0 0-2 15,0 0-15-15,-6 0-1 16,4 0 1-16,1 0-3 16,-1 0-13-16,-1 0-15 15,2 0 2-15,-1 0-2 16,1 0-3-16,-1-4 1 16,-1 1-3-16,2-1 1 0,-2 1-6 15,2-1 0 1,1 2 4-16,0 0-2 0,0 2-1 15,0-2-6-15,0-2-2 16,5 3 5 0,12 0 0-16,2-1 7 0,6 2-2 15,0 0 1 1,-2 0 2-16,-2 10-2 0,-1 1 0 16,-4 2-1-16,-7-1-1 15,-3 4 4-15,-6 1-3 16,0 1-3-16,-3 3-9 0,-15 1-16 15,-1-6 12 1,-5-1 4-16,4-4 12 0,-2-4 1 16,6 0-1-1,5-3-1-15,4-2 0 0,2-1 2 16,5-1 0 0,0 0-3-16,0 0 4 0,0 0-2 15,0 0-2 1,0 0 0-16,0 0 3 0,11 3 2 15,-1 2 3-15,5-1 1 16,-1 3 3-16,2 2-6 16,-1 2-1-16,-2 1 4 0,2 5-3 15,-3-1 0 1,-3 1-1-16,-3 3 0 0,0-3 2 16,-4-4-2-1,-2-1-2-15,0-4 2 16,0-3 4-16,-5 0 0 0,-7-3 15 15,-7-2-14 1,-8 0-2-16,-9 0-3 0,-3 0-1 16,-1-4 1-1,0-4 0-15,7-1 8 0,8 2-5 16,8 3 27 0,6 0-5-16,4 2-21 0,6 2-4 15,1-1-3-15,0 1 0 16,0-3-7-16,0 2 6 15,0 1-7-15,0-3-2 0,0 0-1 16,0-3-11 0,0-2-48-16,6 0-48 0</inkml:trace>
  <inkml:trace contextRef="#ctx0" brushRef="#br0" timeOffset="4078.87">3937 13984 142 0,'0'0'33'0,"0"0"35"0,0 0 7 16,0 0-34-16,0 0 3 0,0 0 5 15,0-20-7 1,0 14 6-16,0 2-10 0,0 2-3 16,-5-2-15-1,-2 3-13-15,-2 1 7 0,3 0-10 16,-2 0-1 0,0 1-2-16,-1 15-1 0,1 4-7 15,-1 4 7 1,-1 0 1-16,7 2-1 0,-2-3-1 15,4 1 1-15,1-2 0 0,0-3-1 16,0 0 1 0,4-4-3-16,11-1 1 15,6-3 1-15,0-5 1 16,6-5 0-16,-2-1 0 16,2 0 3-16,-6-3 0 15,-2-7-2-15,-5 0 1 0,-4-3 3 16,-4-1 6-16,-4-2 18 15,-2-3 3 1,0-6-16-16,0-1 11 0,-5-6-25 16,-5 0 6-16,1 3-5 15,-3 6-2-15,2 4 4 16,-1 11 7 0,5 3-12-16,3 5-5 0,-6 0 0 15,-3 5-10-15,-7 14-26 16,-1 6-53-16,-2-1-28 15,3-4-92-15</inkml:trace>
  <inkml:trace contextRef="#ctx0" brushRef="#br0" timeOffset="6689">5197 13830 104 0,'0'0'22'0,"0"0"28"0,0 0 36 15,0 0-30 1,0 0 0-16,0 0-2 0,0 3-7 15,0-3-9-15,0 0-4 16,0 0-1-16,0 0 0 16,0 0-10-16,0 0-3 0,0 0-4 15,0 0-1 1,0 0-5-16,0 0-1 16,0 0 3-16,0-6-6 15,0-2-6-15,0-2-2 0,0 0-1 16,0 0 2-16,0-1-1 15,0 2 0-15,5 1 2 16,7-1-8-16,3 4 5 16,-2 1 2-16,2 2 0 15,-1 2-1-15,-1 0-1 16,-4 0 0-16,3 0-3 16,0 8 5-16,-3 5-1 15,0 3 2 1,-3 2 1-16,-2 1-1 0,-1 3-4 15,-3 5 3-15,0 4 1 0,0 4 0 16,-7 0 4 0,-5-3-3-16,-6-5-1 0,3-4 0 15,-3-4 3 1,3-2-3-16,-4-4 0 0,5-6 2 16,-2-1 0-1,1-3-1-15,6-3 1 0,-1 0 3 16,1-1-5-16,-2-12-14 15,4-4 13-15,2 0-4 16,2 0 5-16,2 2 0 16,1 4 1-16,0 2-1 15,0 4-1-15,0-1-2 16,0 2 0-16,0-2 1 16,6 4 0-16,4 0-3 15,5 2 3-15,0 0-2 0,0 0 3 16,-1 2-1-1,0 10-1-15,0 2 3 0,4 3 0 16,-3 0 4 0,1 0-4-16,-1 3 0 0,0-5 0 15,-3-1 0 1,3-2 0-16,-3-4-1 0,-1 0-26 16,0-1-41-16,1-1-13 15,0-3-31-15,0-2-107 16</inkml:trace>
  <inkml:trace contextRef="#ctx0" brushRef="#br0" timeOffset="7238.99">5711 13864 349 0,'0'0'27'0,"0"0"42"0,0 0-11 15,0 0-32 1,0 0-13-16,0 0-11 16,-61-37 3-16,43 37-5 15,-5 0 0-15,3 9-1 16,0 4-13-16,5 3-6 15,6 0 0-15,5-1 2 0,4 1 11 16,0 0-12-16,0 0 11 16,1-2 8-16,10-2 0 15,2-1-2-15,-1-1 2 16,6-4 1-16,-3 4 4 16,1-5-2-16,1 2 7 15,-1 1-4-15,-7-3-4 16,3 3 0-16,-5-1-2 15,-2 2 6-15,-4-1-6 0,-1-1-7 16,0 2 7 0,0-2 0-16,-3 3 2 0,-7-4 2 15,-2 2-2 1,1-3 3-16,-2 0-5 0,1-3-9 16,-1-2 4-1,-2 0 1-15,1 0 3 0,1 0 1 16,1 0-4-16,2-4-12 15,2-4-13-15,4 0-13 16,1 1-17-16,3-3-22 16,0 0-81-16</inkml:trace>
  <inkml:trace contextRef="#ctx0" brushRef="#br0" timeOffset="7568.85">5650 13836 292 0,'0'0'55'0,"0"0"11"15,0 0 15-15,0 0-41 16,0 0 3-16,0 0-11 0,0-2-17 15,2 2-4 1,3 0-11-16,4-1-1 0,9 0 1 16,3-3 2-1,6 2 3-15,1-2-4 0,5 2-1 16,1-3 1 0,-1-1-1-16,-3 0-2 0,-2 2-37 15,-7 1-21 1,-7 2-43-16,-7 1-84 0</inkml:trace>
  <inkml:trace contextRef="#ctx0" brushRef="#br0" timeOffset="10618.73">6790 13897 112 0,'0'0'50'0,"0"0"45"16,0 0-24-16,0 0-35 15,0 0-9-15,0 0 2 16,0 0-13 0,-17-8 9-16,14 4 1 0,3 3-8 15,-3-4 19 1,0 1 16-16,1 1-14 0,-2-1-8 15,4 2-7-15,0 1-13 0,0-2-11 16,0 0-3 0,9-1-5-16,11 1 5 0,5-2 2 15,0 4 1 1,-1 1 0-16,-4 0-4 16,-3 0 3-16,-6 0 1 15,2 8-3-15,-7 6-3 0,0 2 0 16,-6 1 5-16,0 3 0 15,0-1 1-15,-4 1-15 16,-10-2-9 0,-5-1 0-16,-2-3 5 0,-2-2-4 15,1-3 6-15,0 0-5 16,5-2 6-16,4-4 13 16,4-3 3-16,9 0 0 15,0 0 1-15,0 0 0 16,0 0 0-16,0 0-1 15,9 0-2-15,7 0 2 0,4 0 4 16,2 1-1 0,0 5 0-16,-3-1-2 0,0 5-1 15,0-1 0 1,-4 2 0-16,-3 1 1 0,0 1-1 16,-6 1-5-1,-3 2 5-15,-3-2 1 0,0-2 3 16,0 0-4-16,-6-2 0 0,-10-2 0 15,-1-1 1 1,-5-2 4-16,-3-3-4 16,-4-2-1-16,-5 0 0 15,-2 0 2-15,0-9 0 0,2-5-2 16,7-1 0 0,8 3 0-16,7 4 4 0,6 2 16 15,1 3-12 1,5 3-8-16,0-2-2 0,0 2-5 15,0 0-5-15,0 0-17 16,0-1-3-16,0 0-16 16,0-3-25-16,0 0-88 15</inkml:trace>
  <inkml:trace contextRef="#ctx0" brushRef="#br0" timeOffset="11389.02">7225 13964 184 0,'0'0'83'16,"0"0"-29"-16,0 0 16 0,0 0-27 16,0 0-28-1,0 0 12-15,-7-27-3 16,-1 26-13-16,-2 1-2 16,-7 0-9-16,-1 0-2 15,-4 0-5-15,3 8 5 0,4 6 2 16,0-1 0-16,6 1-7 15,3 2 6-15,3-5-6 16,3-1-7-16,0 0-4 16,0-2 9-1,0-1 9-15,9 2 0 0,3-1-1 16,6-2 2-16,-1-2-1 16,3 0 2-16,-2 1-2 15,0-1 3-15,0 2-1 16,-3-2 3-16,-2 2-5 0,-1 3 3 15,-2-2-2 1,-2 1 0-16,-4-2-1 0,-2-2 2 16,-1 2-2-1,-1 1 0-15,0 1 0 0,0-1 2 16,0 0 2 0,-1-1-3-16,-11 2 0 0,-1-1-1 15,-1-2 1-15,-2-1-1 16,1-1 0-16,-3-3-5 15,3 0 4-15,2 0-1 16,2 0-2-16,3 0 1 16,1 0-1-16,1-3 2 15,2-1-15-15,1 0-23 16,1-1-76-16,2-2-123 0</inkml:trace>
  <inkml:trace contextRef="#ctx0" brushRef="#br0" timeOffset="11808.83">7204 13974 254 0,'0'0'47'16,"0"0"41"-16,0 0-11 0,0 0-40 15,0 0-1 1,0 0-8-16,0-8-25 0,0 8-3 16,0-1 0-1,5 1 2-15,7-3-2 0,7 1 28 16,3 0 9-16,5-3-21 0,3 2-6 15,0-1-4 1,-2-1-1-16,1 1-5 0,-4 1 0 16,-4 1 0-1,-6-2 1-15,-6 2-1 0,-5-1-2 16,-2 2 0 0,-2 1-19-16,0 0-16 15,0 0-30-15,0 0-53 16,-11 0-300-16</inkml:trace>
  <inkml:trace contextRef="#ctx0" brushRef="#br0" timeOffset="15308.91">8660 13859 205 0,'0'0'59'15,"0"0"-16"-15,0 0 39 16,0 0-34-16,0 0 4 16,0 0 7-1,0 0-3-15,0-45 0 0,0 39 13 16,-1 0-50-16,-8 0-11 0,-6 1-1 15,-6 5-7 1,-3 0-1-16,-4 0-4 0,1 5 3 16,3 8-11-1,5 2-5-15,4 1-14 0,7-2 0 16,5-2 0 0,3 0 10-16,0-1 11 0,3-1 9 15,11 2 1 1,5-2-1-16,3-1 4 0,2-2-2 15,-1 0 1-15,2-1 2 16,-1-1 1-16,-3 1 2 16,-6 3-3-16,-3-1-2 15,0 3 2-15,-5-1-6 16,-2 2 2-16,-4-1 0 16,-1 0-3-16,0 2 4 15,0-1 2-15,-10-1-1 0,-5 0 5 16,-3-2-6-16,-1-1 0 15,-5-4-2 1,0 0-5-16,0-4 7 0,2 0 4 16,3 0 4-1,5 0-8-15,3-2-6 0,1-2 2 16,4-1-2 0,3 1 1-16,0 0-20 0,3-1-10 15,0 0-22-15,0-2-52 0,0-3-106 16</inkml:trace>
  <inkml:trace contextRef="#ctx0" brushRef="#br0" timeOffset="15668.59">8602 13790 206 0,'0'0'37'0,"0"0"69"16,0 0-66 0,0 0-23-16,0 0-14 0,0 0 2 15,3-1-3 1,7 1 16-16,4-3 3 15,4 0 4-15,3-1-6 0,3 0-3 16,1-2 3-16,-1 2 2 16,-6 1-11-16,4 0-7 15,-7 3-3-15,-6 0-1 16,2 0-15-16,-7 0-54 16,-2 9-46-1,-2 2-127-15</inkml:trace>
  <inkml:trace contextRef="#ctx0" brushRef="#br0" timeOffset="16215.08">8939 13884 350 0,'0'0'27'15,"0"0"51"-15,0 0-30 0,0 0-19 16,0 0 2 0,0 0-13-16,-7-1-17 15,-4-1-1-15,-3 2-2 16,0 0-4-16,-1 0 6 0,3 5-14 16,-1 5 3-1,5 2 1-15,4-1-7 0,1-2 1 16,3 0 10-16,0-2 4 15,0 1 0 1,0-2 1-16,0-2 1 0,6 0 0 16,3 1 1-1,3-1 1-15,0 1-2 0,1 0 2 16,-1 1 3 0,-3 2-5-16,1 1 2 0,-2-1-1 15,-4 3 0 1,-1-2 2-16,-1-1-3 0,-2 1-1 15,0-1 1-15,0 1 1 0,-9-1-1 16,-3 1 2 0,-3-3-2-16,0-1-2 15,-3-1 1-15,-1-1-2 16,5-1-2-16,-2-2 5 0,1 0 0 16,7 0 0-1,0 0 0-15,3 0-2 0,2-6-7 16,3 1-21-16,0-2-24 15,0-1-40-15,0-1-86 16</inkml:trace>
  <inkml:trace contextRef="#ctx0" brushRef="#br0" timeOffset="16504.75">8884 13881 98 0,'0'0'26'0,"0"0"26"16,0 0 5-16,0 0-1 16,0 0 19-16,0 0-13 15,36-23 11-15,-21 17-13 16,4 3-12-16,5 0 5 0,0-2-25 15,3 3-10 1,3-1-9-16,-2 3-9 0,0 0-4 16,-4 0-41-1,-9 0-113-15,-6 1-184 0</inkml:trace>
  <inkml:trace contextRef="#ctx0" brushRef="#br0" timeOffset="17619">10158 13926 76 0,'0'0'18'0,"0"0"27"15,0 0 30-15,0 0-46 16,0 0 9-16,0 0-17 15,-21-35 8-15,20 30-5 16,-1 3-3 0,2-1 4-16,0 1 1 0,0 1-18 15,0 0 17 1,0-2-20-16,0 0-5 0,0 1-3 16,11-1 3-1,1 3 0-15,0 0 1 0,1 0 5 16,2 0-2-16,1 6 1 0,-1 7 4 15,0 1-3 1,-4 6-1-16,-5 0 5 0,-5 1-6 16,-1 0 0-1,0 0 0-15,0 0 1 0,-9-3-3 16,-7 1 2 0,2-2-3-16,-5-3 1 0,1-2-1 15,-3 0 2-15,-1-4-3 16,-1-1 0-1,-2-2-14-15,3-4-19 0,1-1 20 16,7 0 10-16,4 0 2 16,1-3 1-16,5-7 0 15,-1 1 5-15,5-2-5 16,0 2 0-16,0 1 0 16,0 0 3-16,0 2 0 15,5 0-3-15,2 4 3 16,3-3 4-16,-1 2 5 0,2 1-1 15,-1 2 5 1,-1 0-8-16,2 0-4 0,2 0-2 16,-1 5-2-1,1 6 3-15,-1 2-2 0,-1 2 0 16,1-1 2-16,-3 1-3 16,0-2 0-16,1 2 2 15,-1-1-2-15,-1-1 3 16,1-1-6-16,1-2 3 15,0-3-5-15,1-2-19 0,1 0-14 16,0-1-29 0,-1-1-77-16,-3-2-133 15</inkml:trace>
  <inkml:trace contextRef="#ctx0" brushRef="#br0" timeOffset="18153.23">10504 14029 244 0,'0'0'13'0,"0"0"55"0,0 0 9 15,0 0-37 1,0 0-2-16,0 0-3 15,-34-38-6-15,23 38-4 0,-2 0-11 16,1 0-9-16,-6 0 2 16,3 12-6-16,-4 7 5 15,4 2-5 1,3 2 5-16,3 0-6 0,5-1 4 16,2-3-2-16,2 0-2 15,0-3 0-15,0-3 0 16,3 0-1-16,9-2-2 0,4-4 3 15,1-2 2 1,1-3 1-16,0-2-1 0,3 0 3 16,-1 0-5-1,-1-1 1-15,-2-7 2 0,-3-3 2 16,1-2 7 0,-6-4 15-16,-5 1 3 0,-1-4-21 15,-3-1 8 1,0-1 8-16,0-1-14 0,-4-1-6 15,-8 3-4-15,1 3 1 16,1 4-2-16,1 4-4 16,3 4-6-16,-3 5-20 15,0 1-31-15,-3 0-28 16,-4 1-34-16,-1 9-102 16</inkml:trace>
  <inkml:trace contextRef="#ctx0" brushRef="#br0" timeOffset="27999.05">12010 13877 39 0,'0'0'225'0,"0"0"-184"15,0 0 44-15,0 0-54 16,0 0 6-16,0 0 13 15,0 0-11-15,0 0-1 16,0 0 26-16,0-8 5 16,0 1-32-16,-5-3-15 15,-2 2-2 1,-4-2-15-16,1 4-5 0,-3 2-1 16,-1 4-2-1,-1 0 0-15,-1 0 0 0,-2 13-14 16,4 5-13-16,1 6 8 0,3 3 1 15,2-1-2 1,2 0-6-16,3-7 15 0,3-5 6 16,0 3-6-1,0-6 11-15,12-3-1 16,4 1 4-16,2-2 2 16,0-1-2-16,0-1 0 0,0 0-1 15,-1 0 2-15,0 2-1 16,0 2 6-16,-4 2-6 15,-2 0 0-15,0 2 0 16,-1-1 0-16,-3-2-2 16,-4 0 0-16,-3-1 1 15,0 0 2-15,0 0 1 16,-9-1-2-16,-5-1 3 16,-6-3-1-16,-3-1 1 15,-2-3 0-15,2 0 0 16,4 0-5-16,4-2 2 0,3-3-2 15,5-1-7 1,2 1-11-16,2 1-12 16,2 2-10-16,1-4-9 15,0 6-21-15,0-2-86 0</inkml:trace>
  <inkml:trace contextRef="#ctx0" brushRef="#br0" timeOffset="28379.1">11956 13885 268 0,'0'0'28'0,"0"0"72"0,0 0-23 16,0 0-26-16,0 0-19 16,0 0-22-16,0-4-3 15,2 2-5-15,9-2 9 0,9-3 12 16,8 0-5 0,8-2 1-16,7 1 7 15,4 3-17-15,3-2-5 0,-3 1-4 16,-1 2 0-1,-10 1 1-15,-8 3-1 0,-9 0-1 16,-10 0-12 0,-6 0-38-16,-1 0 7 0,-2 0 7 15,0 0-35 1,0 0-65-16</inkml:trace>
  <inkml:trace contextRef="#ctx0" brushRef="#br0" timeOffset="29328.75">13709 13936 229 0,'0'0'83'16,"0"0"-17"-16,0 0-20 0,0 0-22 15,0 0 14 1,0 0-8-16,-6-64-22 16,6 57 7-16,0 0 5 15,0 4-9-15,0 2 14 16,-3 1 14-16,3 0-3 16,-5 0-35-16,-2 10 2 15,-2 9 4-15,0 3-4 0,-4 1 2 16,2 4 8-16,1 1-7 15,-3 0-3-15,5 0 0 16,2-1-1-16,6-3-2 16,0-2 0-16,0-1 0 15,6-4-2 1,9-3 2-16,3-6-7 0,4-2 3 16,2-4 2-1,0-2-2-15,-2 0 2 0,-2-3 2 16,-8-5 1-16,-6-1 3 0,-3-2 2 15,-3-2-2 1,0-2 2-16,-5-1-6 0,-8 0 0 16,-2 1-1-1,-2 2-5-15,1 5 1 0,1 2-9 16,-1 5 2 0,2 1-7-16,1 0-20 0,2 3 11 15,4 7-15-15,1 2-20 16,3 0-58-16,3-4-116 15</inkml:trace>
  <inkml:trace contextRef="#ctx0" brushRef="#br0" timeOffset="29849.1">14022 13953 256 0,'0'0'33'0,"0"0"24"16,0 0 79-16,0 0-53 16,0 0 1-16,0 0 8 15,14-42-39-15,-20 40-50 16,-8 2-3 0,-4 0-11-16,-4 0 11 0,1 7 1 15,5 7-1-15,2 2-8 0,5-1-30 16,5 2 15-1,4-1-2-15,0-1-1 0,0-1 23 16,10-1-3 0,8-3 4-16,-1-2 4 0,2-1 0 15,-1-2 1 1,1 0-1-16,-1 0-1 0,-1-1 0 16,-3 2 1-1,-1-1 0-15,-4 2 0 0,-2 0-2 16,-3 0-7-1,-2 2 5-15,-2-1 0 0,0 0 2 16,0 1 0-16,-12 0 3 0,0 0 2 16,-4-4-5-1,1 0-11-15,-3-2 10 16,4-2-6-16,-2-1-6 16,1 0-12-16,0 0-7 15,3 0 14-15,2-1 2 0,1-4-5 16,4-1 11-1,2 0-46-15,3-2-7 0,0-1 5 16,0-1-171 0</inkml:trace>
  <inkml:trace contextRef="#ctx0" brushRef="#br0" timeOffset="30198.87">13990 13944 342 0,'0'0'48'0,"0"0"56"16,0 0-76-16,0 0-9 16,0 0 37-16,0 0 4 0,0-3-28 15,0 2-4 1,3-2-12-16,7-2-16 0,3-3 1 15,8 0 5-15,4 0-6 16,5-1 17-16,3 1-10 16,3-2-6-16,6 1 3 15,-3 1 0-15,1-1-8 16,-7 3 7-16,-5 3-3 0,-8-2 0 16,-7 3-4-1,-6 0-22-15,-4 1-35 16,-1 1-35-16,-2 0-33 0,0 0-128 15</inkml:trace>
  <inkml:trace contextRef="#ctx0" brushRef="#br0" timeOffset="40439.11">16795 13616 236 0,'0'0'14'16,"0"0"34"-16,0 0-1 0,0 0-16 15,0 0 22 1,0 0-2-16,0 0-20 0,-2-38 4 16,2 33 11-1,0 3-4-15,0 0 14 0,0 2 2 16,0 0-26-16,0 0-21 15,0 0-11-15,0 0-16 16,0 6 3-16,0 13 13 16,-3 8 13-16,-5 4-7 15,-4 1-4-15,-2-2 1 16,0-3-3-16,2-6 2 16,3-3-2-16,3-5 0 15,0-4-11-15,2-5-3 0,1-2 11 16,1-2 3-1,2 0 2-15,0 0-2 0,0 0-5 16,0-11 4 0,0 3 1-16,0 2 0 0,0 2-1 15,0 3-4 1,8 1 5-16,5 0-3 0,6 0-3 16,4 0 5-1,4 0 1-15,3 5 0 0,1 1 0 16,0 0 1-16,-1-5 0 0,-1 0-1 15,-7-1 0 1,-5 0 0 0,-6 0 0-16,-3 0 0 0,-4-4 11 15,1 0 21-15,-4-6-7 0,-1 3-14 16,0 1-10 0,0 1 5-16,0 2-1 0,0 0-3 15,0 3-2 1,0 0 0-16,0 0-2 0,0 0-4 15,0 0-10-15,-3 16 16 16,-3 8 1-16,2 3 0 16,1 3 0-16,1 2 1 15,1-4-2-15,1-3-10 16,-2 0-5-16,-2-3-3 16,1-4-26-16,2-4-12 15,1-3-1-15,0-4-3 16,0-5-29-16,0-2-129 0</inkml:trace>
  <inkml:trace contextRef="#ctx0" brushRef="#br0" timeOffset="40889.14">17182 13720 356 0,'0'0'41'0,"0"0"8"16,0 0 49-16,0 0-33 16,0 0 22-16,0 0-25 0,2-16-51 15,-2 16-8 1,0 2-3-16,-3 8 15 0,-2 8-4 16,4 3-5-1,1 1-6-15,0-2-4 0,6 2 2 16,9-5 0-16,1-5-1 15,2-2-7-15,1-6 10 16,2-4 2-16,0 0-2 16,0 0 3-16,-2-10-3 15,-5-5 5-15,-4-3-5 16,-5-1 10-16,-5-1-1 16,0-1 1-16,-3 1-1 15,-12-3-5-15,-6 3-4 0,-2 1 1 16,0 1-4-1,-1 4-3-15,6 4 6 0,2 5 0 16,6 3 0 0,2 2-14-16,2 0-11 0,-2 5-18 15,2 9-31 1,2 8-18-16,-1-4-85 0</inkml:trace>
  <inkml:trace contextRef="#ctx0" brushRef="#br0" timeOffset="41698.65">18846 13615 218 0,'0'0'53'0,"0"0"14"15,0 0 8-15,0 0-40 16,0 0 11-16,0 0 9 16,0-17-12-16,0 17-6 15,0 0-15-15,0 0-16 16,0 0-6-16,0 0-14 16,0 0 6-16,0 0 4 15,0 12 4-15,0 9 8 16,-2 7 17-16,-2 4-11 15,1 1-10-15,0 0 0 0,0-1 0 16,2-1-1 0,-1-2-2-16,2-1 2 0,0-4-3 15,0-4-4 1,0-7 4-16,0-1-1 0,0-5-2 16,0-2-7-1,0-2-33-15,0-3-6 0,0 1-31 16,0-1-35-16,2 0-185 0</inkml:trace>
  <inkml:trace contextRef="#ctx0" brushRef="#br0" timeOffset="42198.84">19032 13668 296 0,'0'0'60'0,"0"0"42"15,0 0-45-15,0 0-18 16,0 0 1-16,0 0-20 16,0-9-18-16,-6 9-1 15,0 5 12-15,-2 8-8 16,0 6 2-16,3 1-1 0,2 4-1 15,3 0 0 1,0 1 3-16,0-4-8 0,0 1-2 16,3-6 2-1,8 0-13-15,4-6 12 0,0-1-1 16,3-7 2 0,-2-1 5-16,2-1-3 0,-1 0 0 15,-3-5 1 1,-2-10 3-16,0 1-2 0,-4-5 5 15,-5 0-7-15,-2-2 7 0,-1 0-3 16,0 0 1 0,-12 3-2-16,-4 1-5 0,-1 4 0 15,2 3 0 1,0 1 0-16,2 4-2 0,3 0-9 16,0 2 5-1,3 0-5-15,4 1-1 0,0 2-8 16,0 0-34-1,-1 0-84-15,-2 5-62 0</inkml:trace>
  <inkml:trace contextRef="#ctx0" brushRef="#br0" timeOffset="45178.84">20406 13647 235 0,'0'0'45'0,"0"0"27"0,0 0 9 15,0 0-28 1,0 0-4-16,0 0-11 16,-18-29-28-16,12 22-6 15,2-1 3-15,1-1 13 16,-1 1-5-16,2-1-5 16,2 4 6-16,-1-3-14 0,1 2-2 15,0 0-1-15,0 3-2 16,0 3 1-16,0 0-3 15,0 0-3-15,7 0 4 16,9 2 4-16,5 11 1 16,3 0 0-16,0 4-1 15,0-3 0-15,0-1-4 16,-4-4 4-16,-4-4 0 16,-6-1-4-16,-3-4 3 15,-4 0 1-15,-3 0 3 16,0 0 41-16,0-9 5 0,0-3-31 15,0 2 3 1,0 0-7-16,0 3 7 0,0 3-15 16,-1 3 7-1,1 1-13-15,0 0-3 0,-2 0-8 16,1 0-10 0,-3 5 2-16,1 12 19 0,-2 5 5 15,2 3 6 1,0 4-11-16,-3 3 0 0,3 0 2 15,0 3-2-15,1-3 0 0,2 1 0 16,0-3-3 0,0-2-11-16,-1-6-3 0,1-3-11 15,0-6-9 1,0-8 2-16,0-2 2 0,0-3-8 16,0 0-28-1,0 0-75-15,8-10-47 0</inkml:trace>
  <inkml:trace contextRef="#ctx0" brushRef="#br0" timeOffset="45614.27">20735 13671 371 0,'0'0'27'0,"0"0"36"16,0 0 10-1,0 0-22-15,0 0 0 0,0 0-18 16,0-13-33 0,0 13-9-16,-5 4 9 0,-2 13 9 15,0 6 0 1,3 2 7-16,0 5-4 0,4-2-10 16,0 1-2-1,0-4-7-15,12-6 0 16,0-3 5-16,4-7-5 0,2-7 7 0,1-2 0 15,3 0 1 1,-3-16 8-16,0-7-7 16,-4-4 3-16,-5-2 3 15,-5-4 1-15,-5 2-3 0,0 1 1 16,-12 6 0 0,-8 7 4-16,-5 6-9 0,-2 6 2 15,2 5-4-15,2 0-9 16,4 0 4-16,7 6-40 15,3 7-23-15,5 1 5 16,4-2-43-16,0 0-129 16</inkml:trace>
  <inkml:trace contextRef="#ctx0" brushRef="#br0" timeOffset="46258.97">22358 13591 275 0,'0'0'59'16,"0"0"46"0,0 0-26-16,0 0-45 0,0 0-16 15,0 0-9 1,0-7-9-16,0 16 0 0,0 9 17 16,0 8 23-1,0 2-31-15,-5 1 12 0,1-1-5 16,1 1-14-16,-3-1-1 0,2-2 3 15,1-5-5 1,1-1 1-16,0-5-2 16,2-4-11-16,0 0-28 15,0-8-17-15,0-3-44 0,0 0-107 16</inkml:trace>
  <inkml:trace contextRef="#ctx0" brushRef="#br0" timeOffset="46778.9">22576 13591 432 0,'0'0'33'0,"0"0"-6"16,0 0 28-16,0 0-55 0,0 0-33 15,0 0 33 1,-41-11 0-16,28 21 0 0,1 4-2 16,3 3 2-1,2-1-4-15,4 0-9 0,3 2 10 16,0-5-8 0,0 2 11-16,4-3-7 0,8-1 5 15,2 0 0-15,2-3 2 0,2 2 3 16,1-2-1-1,0 1 14-15,3 0-12 0,-2-1 3 16,-1 0-1 0,-3 2 0-16,-3-3 1 0,-7 3-7 15,-3 0-1 1,-3 3 1-16,0 2 0 0,-15 2 19 16,-4-1-4-1,-7 1-9-15,1-4-1 0,1-4-4 16,5-3 0-16,2-3 0 15,5-3 3-15,1 0 0 16,3 0 6-16,0-9-9 16,2-2-1-16,2-3-2 15,-2 3 2-15,3-2 0 16,2 4-20-16,1 1-34 16,0-1-70-16,0 0-132 15</inkml:trace>
  <inkml:trace contextRef="#ctx0" brushRef="#br0" timeOffset="47178.64">22567 13645 308 0,'0'0'64'15,"0"0"3"-15,0 0 46 16,0 0-51-16,0 0 23 0,0 0-7 16,0-8-24-1,0 8-17-15,0 0-5 0,0 0-13 16,0 0-12 0,0 0-6-16,1-2-1 0,-1 2-5 15,3 0 0 1,5 0-2-16,6-2 6 0,6 0 1 15,7-2 4-15,4-1-2 16,2 1-2-16,1-3 0 16,2 1 0-16,-2 1 0 15,-2-1 0-15,-4 3-10 16,-4 1-11-16,-5-1-21 16,-7 3-33-16,-5 0-41 15,-7 0-36-15,0 0-163 16</inkml:trace>
  <inkml:trace contextRef="#ctx0" brushRef="#br0" timeOffset="49271.1">24205 13677 252 0,'0'0'42'16,"0"0"-16"-1,0 0 26-15,0 0-40 0,0 0 11 16,0 0-13-16,0 0 9 15,-41-24-12-15,25 24-5 16,-5 0 9-16,2 4 0 16,0 4-11-16,2 0 0 15,5 1 1-15,6-2-1 16,5 1-1-16,1-2-5 16,0 2-1-16,6 0 0 15,10 0 7-15,1 4 14 0,3 0-1 16,3 3-6-1,-1-1 1-15,4 1-2 0,-1 0-3 16,-3-3-2 0,-4 3 2-16,-6-4-3 0,-5 0 4 15,-5 4-8 1,-2-3 1-16,0 3 3 0,-3-5-8 16,-12-2 8-1,-3-1-2-15,-4-1-2 0,-2-4 4 16,0 0 4-16,0-2-4 0,3 0 4 15,6 0-2 1,2 0-2-16,4 0 0 16,3-6-8-16,4 3-3 15,2-2-18-15,0-1-12 0,0-2-77 16,2-3-77 0</inkml:trace>
  <inkml:trace contextRef="#ctx0" brushRef="#br0" timeOffset="49598.95">24151 13664 226 0,'0'0'40'16,"0"0"2"-16,0 0 48 0,0 0-84 15,0 0-3 1,0 0 18-16,-7-6-1 0,7 6 1 16,0 0-18-1,0 0 4-15,0 0 0 0,7 0 23 16,6 0-4 0,3 0-6-16,1 0-13 0,3 0-7 15,-1 0 8 1,2 0-8-16,-1 0-2 0,-1 0 0 15,-4 0-35-15,0 3-54 16,-8 1-99-16</inkml:trace>
  <inkml:trace contextRef="#ctx0" brushRef="#br0" timeOffset="49998.86">24481 13722 493 0,'0'0'22'0,"0"0"63"16,0 0-61-16,0 0-13 15,0 0 0-15,0 0-11 16,-75 50 2-16,59-27-1 16,4-2-1-16,2 3 1 15,5-3-2-15,4-3 0 0,1-2-6 16,0-3-6-1,6-3 12-15,10-6-2 0,-1-4 1 16,7 0 2 0,2 0 7-16,0-13 5 0,-5-5-4 15,-1-1 3 1,-7-1 3-16,-5 0 1 0,-5 0-3 16,-1-2-1-1,0 3-9-15,-1-1 0 0,-13 2-2 16,-4 1 0-16,3 7-1 0,1 4-3 15,1 6-1 1,0 0 0-16,3 0-47 0,2 8-23 16,2 0-46-1,6 3-148-15</inkml:trace>
  <inkml:trace contextRef="#ctx0" brushRef="#br0" timeOffset="51048.71">26033 13620 262 0,'0'0'52'0,"0"0"44"16,0 0-27 0,0 0-22-16,0 0 4 0,0 0-7 15,0-16-17 1,0 16-27-16,0 1-6 0,0 15 2 16,-8 7 4-1,0 6 10-15,-3 4-10 0,3-2-2 16,1-2-16-16,1-5-17 0,1-5-14 15,1-6 24 1,2-8-20-16,2-4 19 0,0-1-3 16,0 0-7-1,0 0 29-15,2-4 6 0,7-1 0 16,1 1 1 0,1 1 7-16,2 3-6 0,-1 0 2 15,3 0 2 1,0 0-4-16,0 0 15 0,0 2-6 15,-2-1 9-15,-3-1 5 16,0 0 7-16,0 0-2 16,-4-1 6-16,0-5-2 15,-3-2 7-15,0 1-4 16,-2 3-5-16,-1-2-1 16,2 2-6-16,-2 2-16 15,0 2 7-15,0 0-15 16,0 0-5-16,0 0-15 0,0 0 19 15,0 8-15 1,-5 7 16-16,-1 7 3 0,2-1 0 16,-1 2-1-1,0 0-2-15,3-1 0 0,2-1 0 16,-1-3-13 0,1-2-37-16,0-2-2 0,0-4-11 15,0-5-14 1,0-5-112-16</inkml:trace>
  <inkml:trace contextRef="#ctx0" brushRef="#br0" timeOffset="51538.78">26386 13703 390 0,'0'0'0'15,"0"0"64"-15,0 0-64 16,0 0 8-16,0 0-7 16,0 0 5-16,-67-1-5 15,52 10 3-15,4 2-4 16,5 3 0-16,1-1-2 16,5 0-2-16,0 0-5 15,0 1 8-15,4-3-5 16,8 1 3-16,2-4 3 15,3 0 0-15,0 0 9 0,1-1-5 16,-2-1 9 0,-4 0-1-16,-1 1-3 0,-1-1 6 15,-3 1-1 1,-2 2-10-16,-4-2 2 0,-1 1-6 16,0-1-9-1,0 2 8-15,-3-1 1 0,-10-1 14 16,-3 0-7-16,-2-3-5 0,-2-1 4 15,-1 0-4 1,1-2 7-16,5-1-9 0,2 0-4 16,3 0-10-1,6 0-17-15,2-7-39 0,2-2-24 16,0-5-59 0,0-5-46-16</inkml:trace>
  <inkml:trace contextRef="#ctx0" brushRef="#br0" timeOffset="51748.82">26319 13747 424 0,'0'0'82'16,"0"0"-16"-16,0 0 21 15,0 0-83-15,0 0-4 16,0 0 8-16,78-37 14 0,-44 29-15 15,2 2-1 1,5 1-5-16,-3 4-1 0,-4 1-42 16,-7 0-112-1,-9-6-288-15</inkml:trace>
  <inkml:trace contextRef="#ctx0" brushRef="#br0" timeOffset="55978.73">28036 13677 287 0,'0'0'96'16,"0"0"-11"-1,0 0-46-15,0 0-20 0,0 0 15 16,0 0 9 0,0 0-18-16,0 0 3 0,0 0-2 15,0 0-8 1,0 0-1-16,0 0 6 0,0 0-10 15,0 0-4-15,0-5-9 16,0-1 1-16,-3 1-1 16,2-1 8-16,-2 2 9 15,3 0-4-15,-2 2 4 16,2 2 3-16,0-1-6 16,-1 1-1-16,1 0-3 15,-3 0-3-15,1 0-3 0,-5 0-4 16,-4 0-3-16,-4 8 2 15,-2 8 0-15,-2 3 0 16,2 5 0-16,3 5-3 16,2 0 4-16,3 4-2 15,5 1 2-15,1-4-2 16,3-1-3-16,0-6 4 16,0-4-7-16,1-2 2 15,11-5-15-15,6-3 0 0,2-6-17 16,2-3 25-1,-1 0-6-15,-1 0 13 16,-7-3-1-16,-4-7 7 16,-5 3 4-16,-4-4 13 0,0-2-14 15,0 1 3 1,-7-2-5-16,-7 0-1 0,-2 1 0 16,-2 3 0-1,3 3-2-15,-1 2 0 0,2 5-1 16,4 0 2-16,-1 0-8 15,5 5-25-15,3 6-44 16,3 0-41-16,0-2-83 0</inkml:trace>
  <inkml:trace contextRef="#ctx0" brushRef="#br0" timeOffset="56409.03">28193 13789 187 0,'0'0'41'0,"0"0"38"0,0 0-18 15,0 0-15-15,0 0-8 16,0 0 1-16,-6-12-5 16,-5 12-12-1,-2 12-9-15,-3 4-8 0,-1 5-2 16,5 5 5-16,2-1 1 0,3 0-6 15,3-1-3 1,4-6 2-16,0-1-5 0,2-3 1 16,14-4-1-1,5-4-3-15,0-2-8 0,4-4 10 16,1 0-1 0,-3-4 5-16,-3-7 0 15,-4-7 5-15,-4 0 3 0,-5-4 7 0,-7-3-4 16,0-1 22-1,0 1-19-15,-10 1 26 16,-6 7-4-16,-2 3-17 16,-1 6-1-16,2 2-18 15,1 4 0-15,-1 2-15 16,1 0-57-16,4 2-47 16,3 6-97-16</inkml:trace>
  <inkml:trace contextRef="#ctx0" brushRef="#br0" timeOffset="57528.88">30158 13808 180 0,'0'0'57'0,"0"0"38"16,0 0-23 0,0 0-36-16,0 0 7 0,0 0-2 15,-18-29 4 1,18 28-12-16,0 0-5 16,0 1-15-16,0 0-8 15,0 0-5-15,0 0-2 16,0 0 0-16,0 0-18 0,10 0 20 15,8 0 14-15,3 0-13 16,1 6 2-16,2 2-1 16,1 3 0-1,1-3 2-15,1-2-4 0,-3-2 0 16,-2-2 1-16,-7-2-1 16,-3 0-1-16,-5 0 1 15,-2 0 13-15,-1 0 32 0,0-6-9 16,-1-1-1-1,-2 0 6-15,-1 1-9 16,0 1-27-16,0 4 2 16,0 1-7-16,0 0-2 0,0 0-5 15,0 0 3 1,-1 9-11-16,-12 12 15 0,0 6-1 16,-2 4 5-1,4 0-5-15,1 0 1 0,3-1-1 16,2-3 1-16,2 0-10 15,0-2-7-15,2-2-5 16,1-2-2 0,0-5 1-16,0-3-14 0,0-2-1 15,1-5-17-15,7-4 4 16,4-2-51-16,1 0-114 16</inkml:trace>
  <inkml:trace contextRef="#ctx0" brushRef="#br0" timeOffset="58058.93">30702 13905 325 0,'0'0'34'0,"0"0"31"0,0 0 17 15,0 0-49 1,0 0-9-16,0 0 6 0,-1-33-26 16,-10 33 5-1,-5 0-9-15,0 0 3 0,1 3 6 16,-2 7-9 0,4 4-5-16,4-1 1 0,3 1-18 15,3 0-2-15,3 0 12 0,0-3 9 16,0-1 0-1,3-1 3-15,6-2-1 16,4-1-1-16,3 0 2 16,0 2 2-16,3-1-1 15,-5-1 3-15,0 3-2 16,-2-2-1-16,-2 2 0 0,-2-2-1 16,-3 1 1-1,-4-1-3-15,-1 0-1 0,0-1 2 16,0 1-5-16,-6-1 6 15,-12-2 9 1,-5-2 2-16,0 0-6 0,1-2 7 16,2 0 4-1,7 0 3-15,2 0-5 0,1 0-11 16,5-6-3 0,2 1-7-16,-1-2-34 15,2-2-29-15,2 1-54 16,0 2-104-16</inkml:trace>
  <inkml:trace contextRef="#ctx0" brushRef="#br0" timeOffset="58348.83">30692 13861 324 0,'0'0'92'16,"0"0"-22"-16,0 0-3 0,0 0-57 16,0 0 4-1,0 0 2-15,32-12 5 16,-10 9 1-16,6-2 9 16,0 3-10-16,2 0-3 15,0-1-12-15,0 1-3 16,1-2-3-16,-4 3-1 15,0 1-20-15,-8 0-51 0,-4 0-84 16,-7 0-161 0</inkml:trace>
  <inkml:trace contextRef="#ctx0" brushRef="#br0" timeOffset="69098.8">3648 4467 50 0,'0'0'39'0,"0"0"-11"0,0 0 2 16,0 0 7-16,0 0 4 15,0 0 9-15,0 0-2 16,0 0-21-16,0 0-27 0,0 5-8 16,0 5-15-1,0 4 23-15,0 7 4 16,4 4 12-16,0 2-15 16,-1 0 6-16,0-1-2 15,3-3-4-15,-1-5 1 16,1-3-2-16,1-4 0 15,-1-4 0-15,-1-3 0 0,-2-2 1 16,-3-2-1-16,0 1 1 16,0-1 25-16,0 0 21 15,0 0 10 1,0-7-30-16,0-7-22 0,0-3-5 16,-3-3 0-1,-2-2-3-15,-1-3 3 0,3 1-5 16,-1 3-3-16,4 2 5 0,0 5 2 15,0 4 0 1,0 4-2-16,7-1 1 0,4 4 1 16,-1 1-4-1,5 2 3-15,-3 0 2 0,7 0-4 16,-5 6-1 0,2 7 1-16,-4 1 2 0,0 0-3 15,-6-2 2 1,0-3 2-16,-3-2-1 0,-3-2-1 15,3-4-5-15,-3-1-8 16,0 0 10-16,0 0 2 16,0 0-23-16,0-12-62 15,-3-1 71-15,0-1 11 16,0 0 7-16,0 3 15 16,3 0 12-16,0 4-16 15,0 2-11-15,0 3 0 16,0 0-6-16,9 2 1 0,4 0 0 15,1 0 4 1,-2 9 1-16,6 3 0 0,-5 2 2 16,2 0 3-1,-3 2-5-15,1-2 0 0,-4 3-4 16,-3 1 4 0,-1-1-1-16,-2-2-9 0,-3 0 7 15,0-1-1-15,0-4 8 0,0-1-2 16,0-6 2-1,0 0-4-15,0-3 0 16,0 0-13-16,4 0-70 16,-4 0-79-16</inkml:trace>
  <inkml:trace contextRef="#ctx0" brushRef="#br0" timeOffset="69436.92">4059 4504 306 0,'0'0'62'0,"0"0"35"15,0 0-79 1,0 0-18-16,0 0-14 15,0 0 11-15,2 44 6 0,2-23-3 16,1 0 9 0,1-1-7-16,-2-3 3 0,3-3-5 15,-2-4 1 1,1-2-1-16,-3-1 0 0,0-3-17 16,2-1-29-16,-4-3-12 15,-1 0-60-15,0 0 20 16,0-3-51-16</inkml:trace>
  <inkml:trace contextRef="#ctx0" brushRef="#br0" timeOffset="69710.37">3974 4309 59 0,'0'0'234'16,"0"0"-202"-16,0 0 62 16,0 0-34-16,0 0-44 15,0 0-16-15,-19-21-1 16,19 21-6-16,0 0-22 0,0 0-39 15,4 0-36 1,-1 4-178-16</inkml:trace>
  <inkml:trace contextRef="#ctx0" brushRef="#br0" timeOffset="70589.08">4210 4448 147 0,'0'0'26'0,"0"0"13"16,0 0-7-16,0 0-20 0,0 0 0 15,0 0 13 1,-3 90-16-16,6-69-5 0,1-1-3 16,2-3 12-1,2-3-10-15,-2-2 0 0,-2-6-3 16,-1-2 0 0,0-4-1-16,-3 0 1 0,2 0 2 15,-2 0 26 1,0 0 15-16,0-3 14 0,0-10-43 15,0-5-14-15,0 0 9 0,-8-1-9 16,1 1 1 0,2 3-1-16,2 0 1 15,0 2-1-15,3 3 0 16,0 2-1-16,0-1 0 0,0 3-4 16,6 0 2-1,6 4 2-15,0 0-1 16,2-1 0-16,2 3-5 0,3 0 5 15,-1 0 2 1,0 0-3-16,2 5 6 0,-4 4 0 16,-1 3-3-1,-2 2-1-15,-4 3-4 0,-1 1 5 16,-4 2 1 0,-1 3 3-16,0-3-1 0,-3 1 12 15,0-2-13-15,0-2-2 0,3-1-2 16,-1-1 0-1,1-3-55-15,0-1-265 0</inkml:trace>
  <inkml:trace contextRef="#ctx0" brushRef="#br0" timeOffset="72290.08">1296 6653 136 0,'0'0'58'15,"0"0"17"-15,0 0 6 16,0 0-63-16,0 0-10 0,0 0-8 15,0 0-5 1,0 0 4-16,0 0-9 0,0 10-1 16,0 7 11-1,0 7 3-15,0 6 8 0,2 0-8 16,1 3 1 0,0-3 2-16,0-4-6 0,-2-4 3 15,3-5-5 1,-1-7 3-16,-1-3-2 0,1-5-1 15,-3 0-9-15,0-2 11 16,3 0 4-16,-3-3 3 16,0-13 18-16,0-2-16 15,0-5 8-15,0-2-11 16,0 0-6-16,-6-2-3 16,3 1 3-16,0 4 0 15,3 4-1-15,0 3 1 16,0 6 0-16,0 3-4 0,4 2-1 15,7 2 1 1,7 2-5-16,0 0 7 16,1 0-5-16,-1 14 5 0,0 1-8 15,-6 1 2-15,-2-1 7 16,-2-2 2 0,-4-6-2-16,1-1-6 0,-5-3 3 15,0-3 4-15,0 0 11 16,0 0-4-16,0 0 7 15,0 0-8-15,0-10-6 0,0-2 0 16,0-2 0 0,0-2 7-16,0 0-4 0,0 2-6 15,0 5-4 1,0 1 6-16,10 4-1 0,-4 1 0 16,5 3-1-1,2 0-2-15,-1 0-1 0,0 9 0 16,0 6-2-16,-3 1 6 15,0 0-9-15,-2 5 11 16,2-2 0-16,-1 1 1 16,-4-1 0-16,1 2-1 15,-4-6 1-15,2-1-1 0,-3-3-7 16,0-5-7 0,0 2-38-16,0-2-55 15</inkml:trace>
  <inkml:trace contextRef="#ctx0" brushRef="#br0" timeOffset="72878.78">1781 6701 122 0,'0'0'34'16,"0"0"98"-1,0 0-54-15,0 0-30 0,0 0-27 16,0 0-13 0,-70-29-8-16,61 29-3 0,3 0 2 15,0 6 1 1,1 7 19-16,-1 6-15 0,2 0 3 15,1 1-4-15,3 0-3 16,0-3-2-16,0 0-6 16,0-4 4-16,7-4-9 15,4-2 4-15,4-4 9 16,-3-2 4-16,0-1 5 0,-3 0-2 16,1 0-1-1,1-2-5-15,-4-7 14 16,-1-3 8-16,-3-1 15 0,-2-1 9 15,-1 0-12 1,0 1-12-16,0 3-3 0,0 3-10 16,0 6 2-1,0-1-11-15,0 2-1 0,0 0-10 16,0 0-5 0,0 8-30-16,0 8 43 0,5 3 2 15,1-1 15-15,3-2-14 0,1-3 0 16,-1 0 3-1,-1-2-2-15,-2-3-1 0,4-2-2 16,1-1-21 0,-1-2-29-16,0-3-20 0,1 0-45 15,1-2-155 1</inkml:trace>
  <inkml:trace contextRef="#ctx0" brushRef="#br0" timeOffset="73278.87">1902 6680 302 0,'0'0'53'0,"0"0"18"15,0 0-8-15,0 0-49 16,0 0-10-16,0 0-4 0,7 0-7 15,-1 0 5-15,2 0 0 16,5 0 1-16,-2 6 1 16,2 5 0-16,-4 1 0 15,3 0 0 1,0 1-1-16,-6 0-7 0,0-1 7 16,-5 1-4-1,-1 1-6-15,0 0 11 0,0 2 6 16,-6-1 13-16,-4-1-19 0,-5-3 6 15,3-1 7 1,0-1-13-16,5-5 1 0,2-4 1 16,4 0-2-1,1 0-18-15,0-6-79 16,0-8-72-16,6-6-39 16</inkml:trace>
  <inkml:trace contextRef="#ctx0" brushRef="#br0" timeOffset="73531.35">2052 6641 132 0,'0'0'42'16,"0"0"32"-16,0 0 52 16,0 0-83-16,0 0-20 15,0 0-23-15,0 3-6 16,0 13 6-16,0 5 21 0,0 2 10 15,0 0-17 1,0 0 1-16,5 0-10 0,-2-2-5 16,6-2 0-1,6-3-2-15,1-2 0 0,5-2-6 16,6-4-34 0,-3-2-74-16,-5-5-206 0</inkml:trace>
  <inkml:trace contextRef="#ctx0" brushRef="#br0" timeOffset="81488.62">1039 9336 100 0,'0'0'78'0,"0"0"8"16,0 0-7-1,0 0-47-15,0 0-18 0,0 0 12 16,0 0-6 0,0 0 0-16,-1-4-7 15,1 4-6-15,0 0-4 16,0 0 5-16,0 0-5 0,0 0 3 16,0 0 2-1,0 0 2-15,0 0 2 0,-2 0-10 16,2 0 9-16,0 0 2 15,0 0-10-15,0 0 12 16,0-1-8-16,0 1-3 16,0 0-4-16,0 0 0 15,0 0 0-15,0 0 0 0,0 0-5 16,0 0 2 0,0 0 1-16,0 0 4 15,0-1-1-15,0 0 13 0,0-2-5 16,0 3 1-16,0 0-6 15,0 0-3-15,-1 0-1 16,1 0-1 0,-2 0-6-16,0 0-9 0,2 0-1 15,-2 8-2 1,2 11 19-16,0 2 3 0,0 1 3 16,0 0-5-1,0-4 3-15,0-3-4 0,0-3 0 16,0-6 0-16,0 0 0 15,0-5 0-15,0-1-2 16,0 0 2-16,0 0 3 0,0 0 5 16,0 0-3-1,0 0-5-15,0-7 6 0,0-8 1 16,0-3-6 0,-3-5-1-16,-1 0-4 0,-1 4 2 15,4 1-5 1,-1 1 3-16,2 5 2 0,0 0 1 15,0 3 1-15,0 3-4 16,6 2-5-16,9 4 5 16,3 0 0-16,4 0-2 15,2 0 6-15,0 10-5 16,-3 1 4-16,1 4 0 16,-8-3 0-16,-1 1 1 15,-2-4 0-15,-5-1-7 16,-3-4 4-16,-2-1-7 0,-1-3-10 15,0 0 20 1,0 0 5-16,0 0 6 0,0-3-11 16,0-7-15-1,-4-1 15-15,-2-2 4 16,1 3-2-16,2 3 0 0,0-1-4 16,3 1 2-16,0 1 0 15,0 0-2-15,0 2 0 0,0 1-4 16,9 2 4-1,3 0-9-15,0 1 11 0,0 0-4 16,1 0-2 0,-1 2-1-16,-1 8 1 0,-1 2 3 15,1 0 0 1,-4 2-4-16,2 1 7 0,-3 0-3 16,0-1 6-1,0-1 3-15,0-2-6 0,-3-1 0 16,1-2-4-16,-2 0-1 15,-1-2-8-15,-1-1-28 16,0-1-35-16,0 3 37 16,0-1 12-16,0-1-111 15</inkml:trace>
  <inkml:trace contextRef="#ctx0" brushRef="#br0" timeOffset="81827.45">1426 9300 251 0,'0'0'44'0,"0"0"57"15,0 0-43-15,0 0-37 16,0 0-2-16,0 0-19 0,0-3 0 15,0 6-25 1,0 11 12-16,3 6 13 0,4 3-1 16,-2-1 6-1,-1-1 2-15,-1-1-7 0,0-2-1 16,0-3 1 0,-1-4 6-16,1-3-3 0,-3-4-3 15,3-1-6-15,1-3-46 16,-4 0-83-16,3 0-27 15</inkml:trace>
  <inkml:trace contextRef="#ctx0" brushRef="#br0" timeOffset="82050.42">1357 9154 446 0,'0'0'10'0,"0"0"80"15,0 0-46-15,0 0-32 16,0 0-11 0,0 0-1-16,0-5-7 0,2 5-51 15,1 0-72-15,0 0-194 0</inkml:trace>
  <inkml:trace contextRef="#ctx0" brushRef="#br0" timeOffset="82688.75">1594 9313 220 0,'0'0'79'0,"0"0"25"0,0 0-31 16,0 0-63 0,0 0 11-16,0 0-12 0,0 0-9 15,0 0-13 1,0 0-11-16,0 11 17 15,0 6 7-15,0 2 14 0,0-3-11 16,2 1 3 0,1-5-6-16,-3-5 0 0,3-1-1 15,-3-4 3 1,3 0 0-16,-3-2-1 0,3 0 5 16,0 0 1-1,-3 0 3-15,0 0 24 0,0-3 6 16,0-9-15-16,0-5-23 0,-3-2-1 15,0-1-1 1,0 0-2-16,3 2-5 0,0 2-1 16,0 2 7-1,0 5-2-15,0 2 2 0,0 1-6 16,0 2 0 0,9 2-7-16,3 1 8 15,0 1-3-15,0 0 4 16,1 0 2-16,-1 0 0 0,3 0 3 15,0 7 0-15,4 0 1 0,-5 3-1 16,2 1-2 0,-7 1 0-16,0 3-7 0,1 0 9 15,-2 0 0 1,-5 0 2-16,3-1-2 16,-3 0 2-16,1 2-3 15,1 3 1-15,-1-1-93 16,-1-3-187-16</inkml:trace>
  <inkml:trace contextRef="#ctx0" brushRef="#br0" timeOffset="85938.88">1041 9899 20 0,'0'0'52'0,"0"0"33"16,0 0-26-16,0 0 6 15,0 0-21-15,0 0-18 0,-5 0-18 16,5 0-1 0,-1 0-5-16,1 0 15 0,-2 0 6 15,2 0 10 1,-2 0-9-16,0 0 0 0,2 0-8 16,-1 0-2-1,-1 0 9-15,1 0-13 0,-1 0 3 16,2 0-6-16,-1-2 8 15,1 1-14-15,0-1 14 16,0 1 4-16,0 1-5 16,0 0-13-16,0 0-1 15,0-1 0-15,0 1-6 16,0-2-1-16,0 0-2 16,4 1 0-16,11 0 9 15,0-1 1-15,7 2-1 0,-1 0-3 16,-3 0 3-1,-3 0-1-15,0 0 1 0,-5 2-4 16,-1 4 0 0,-4-1-1-16,-1 1 4 0,-2 1-1 15,-2-2-3 1,0 2-5-16,0 2 6 0,0 0 4 16,0 1 7-1,-8-1 0-15,-2 0-7 0,-5-1 3 16,3-2-3-16,-1-1-5 0,2 1-7 15,2-3-10 1,2-2 20-16,4 1 2 0,3-2 3 16,0 0-3-1,0 0 1-15,0 0-4 0,0 0-17 16,0 0 13 0,0 0 4-16,0 0-5 0,7 0 8 15,2 1 2-15,6 0 1 16,0 1-3-16,0 1 3 15,0 1-2-15,-3-1 1 16,1 2-1-16,1-2 0 16,-1 2-1-16,-1 1 2 15,-3 2 0-15,-1-1-4 16,-1-1 0-16,-4 0 1 16,0 0-3-16,-3 0 3 15,0-1 2-15,0 0 0 16,0 1 1-16,0-3-2 0,-3 3 2 15,-12-2 7 1,3 1 9-16,-6-1-17 0,-3-1 10 16,-6-2-4-16,-1 1 4 15,-5-2-7-15,5 0-3 16,-2 0 5 0,6 0-1-16,-1-5-4 0,8 0 4 15,1-3 12-15,7 4-12 0,1 1 3 16,4 0 9-1,1 3-17-15,2 0 0 0,1-2 9 16,-2 2-9 0,-1-2 0-16,0 1 0 15,0 0 2-15,0-1-2 16,0-1-2-16,0 1 2 0,3-1-28 16,0 1 10-1,0 0-30-15,0-3-12 0,0 0-49 16,3 1-244-16</inkml:trace>
  <inkml:trace contextRef="#ctx0" brushRef="#br0" timeOffset="86858.8">1414 9935 92 0,'0'0'12'16,"0"0"77"-1,0 0 11-15,0 0-50 0,0 0 13 16,0 0-24 0,-21-20 17-16,18 17-21 0,-1-2-11 15,-1 1-10 1,-1 1 6-16,3 2-6 0,-4-1-8 15,1 1-3-15,1 1-3 16,1 0 5-16,-1 0-5 16,2 0-4-16,-4 0 0 15,4 5 0-15,0 6 4 16,-3-1 0-16,3 3 1 0,0 1-2 16,0-2 2-1,0 2-2-15,0-2 0 0,3 2-4 16,0-1 4-16,0-1-2 15,0-1 3-15,0-1-1 16,6-1-15-16,0-2 12 16,3 1 4-1,4-4 2-15,-1 0 2 0,-1-1-2 16,5-3-2 0,-4 1 2-16,3-1-1 0,-3 0 2 15,1 0-2 1,-2 0-1-16,-1 0 5 0,-2 0-5 15,2 0 5-15,-1 0-2 0,0-1 1 16,-2-3 9 0,-2 0-5-16,-2-2 16 0,0 1-2 15,0-1 3 1,0 2 9-16,-3-3-13 0,0-2 4 16,0-4-7-1,0 2-11-15,0-3-1 0,0 2-2 16,0-3-3-1,-6 2 2-15,3-1-3 0,-2 0 0 16,-2 1 0-16,1 2 5 16,-1 1-5-16,-1 3 2 15,-5-1-2-15,2 1-9 0,-2 1 9 16,-2 2 1 0,1 0 2-16,3 2-2 15,2 2-1-15,-2 0 0 16,1 0-7-16,-2 3-3 15,1 6-15-15,-2 1-28 0,7-1-11 16,-2 2-23 0,1 2-6-16,4-2-94 0</inkml:trace>
  <inkml:trace contextRef="#ctx0" brushRef="#br0" timeOffset="102158.99">1677 7171 10 0,'0'0'28'15,"0"0"8"-15,0 0 2 16,0 0-11-16,0 0 26 0,0 0-7 16,0 0-15-1,-6 0 8-15,4 0-1 0,1 0-8 16,1 0-4 0,0 0-1-16,-2 0-4 0,2 0-7 15,-3 0-1-15,2 0-7 16,-1 0 2-16,-1 0 5 15,3 0-7 1,0 0 2-16,0 0 1 0,0 0-6 16,0 0 0-16,0 0 2 15,0 0 4-15,0 0-3 16,0 0 4-16,0 0-1 0,0-2-4 16,0 2-1-1,0 0-4-15,0-1-4 0,0 1 4 16,0 0-6-16,0-1 0 15,5-3-2 1,4 2 8-16,2-2 0 0,0 3 0 16,-2 1-3-1,4 0 0-15,2 0 1 0,0 0 2 16,2 0 0 0,-1 4 1-16,-7-1-2 0,-3 3 1 15,0-1-3-15,-4-1 0 0,0 2 3 16,-2-1 0-1,0 5-1-15,0-3 1 16,-7 4 5-16,-5 1-5 16,-6-3-11-16,-3 2-3 0,3-3-14 15,2-1 4 1,1-3 1-16,9 0 19 0,3-4-5 16,1 2 5-1,2-2 4-15,0 0 1 0,0 0-1 16,0 0-3-16,0 0-1 15,0 0-2-15,0 0 0 16,0 0-4-16,0 0 4 16,0 0-9-16,2 1 14 15,7 1 1-15,3 0 1 0,4 3 5 16,-2-3-3 0,5 3-3-16,-1-1 0 15,-6 0-3-15,0 1 6 0,0-1-2 16,-3-1 0-1,0 3-1-15,1-1 0 0,1 1-1 16,-4-1 1 0,0 0 0-16,-2-1-2 0,-2 1 2 15,-3 0 2 1,0 0-1-16,0 2-1 0,0 3 1 16,-3-3 14-1,-10 2-15-15,-1-2 3 0,-2-1 9 16,4-2-11-16,-6 0 18 0,3-2 0 15,-4 0-18 1,-1-2 8-16,-2 0 0 0,-2 0-3 16,3 0-3-1,-3-2 7-15,3-4-8 0,2-4 4 16,4-1 1 0,2 3 1-16,4 0 0 0,-2 1 4 15,5 1-8 1,-1 3 2-16,1 1-6 0,1-1 1 15,2 1-1-15,-1 1 0 16,1-1 0-16,0 2-1 16,3-1-5-16,-3 1 3 15,3 0-4-15,0-1-14 16,0 1-11-16,0 0-24 16,0 0-52-16,0 0-174 15</inkml:trace>
  <inkml:trace contextRef="#ctx0" brushRef="#br0" timeOffset="103408.99">1978 7199 41 0,'0'0'16'0,"0"0"84"16,0 0-47-16,0 0 25 0,0 0-26 15,0 0-20 1,0 0 2-16,-24-24-21 0,21 21 5 16,0 0 3-1,0 0-12-15,-1 0 19 0,-1 3-17 16,-1-3-11 0,3 3 0-16,-4 0-3 15,2 0 3-15,1 0 3 0,-2 0 2 0,1 0-5 16,2 0-3-1,-2 0 3-15,3 3 4 16,-1 1-4-16,0 3-1 16,3 0-2-16,-3 3 0 15,3 2 1-15,0 1 1 16,0 1 2-16,0 0 1 0,0 2-1 16,0-2 0-1,0 0-1-15,6 1-1 0,0-3 1 16,1 1 0-16,-1 0 2 15,2-2-2 1,-2-3-2-16,1-1-2 0,-4 1 4 16,6-2 9-1,-1-1-6-15,-1 1 7 0,2-1-7 16,-3 1-2-16,3-2-1 16,1 0 4-16,-2-2 0 15,-1 2 0-15,1-4 2 0,2 0-6 16,1 0 5-1,-2 0-4-15,1 0 2 16,-1 0 0-16,-3 0 1 16,3 0 1-16,0 0 4 0,-3-4 3 15,-2 1-3 1,1-3 16-16,-2-1-6 0,0-2 6 16,0 1-7-1,-3-2-10-15,0-2 4 0,0 3-1 16,0-2-5-16,0 1-1 15,0-1 0-15,0 0-5 16,-3 2 2-16,0-3 1 16,0 4-2-16,-2-2 0 15,2 1-1-15,-1 0 0 16,-2 0-1-16,-3 1 0 16,3 0-2-16,0-1 3 15,0 3-2-15,-3-4 2 0,0 3 0 16,0 1-7-1,-4 1 7-15,5 1-7 16,-2 1 6-16,-5 1 1 0,0 1-4 16,3 1-15-16,-1 0 6 15,-5 0-28 1,9 1-10-16,-3 9-28 0,-3-1-39 16,6 3-206-1</inkml:trace>
  <inkml:trace contextRef="#ctx0" brushRef="#br0" timeOffset="111468.84">4167 3621 43 0,'0'0'79'0,"0"0"4"16,0 0 5-16,0 0-23 15,0 0-13-15,0 0-20 16,0 0-5-16,0 0-7 0,-2 0-4 16,2 0 3-1,-1 0-4-15,-1 0 4 16,1 0 8-16,1 0-22 16,0-4 9-16,0 3-11 15,0 0 5-15,0 0-3 0,0 0-4 16,0-1 14-1,0 2-12-15,0-2-1 0,0 2-2 16,0-5-5 0,4-1 0-16,14 2-3 0,4-1 5 15,1 4 3 1,-1 1 0-16,-3 0 0 0,-2 0-2 16,-2 0-2-1,-6 0 0-15,-3 6 2 0,-3-1-3 16,0 1 5-16,-3 2-1 0,0 0-4 15,0-2 3 1,0 3 4-16,-6 0 0 0,-6 0-2 16,-6 0 5-1,4-2-6-15,0 0 1 0,2-4-9 16,4-1-2 0,1 0 9-16,4-2 2 0,0 0 1 15,3 0 4-15,0 0-5 0,0 0 0 16,0 0-1-1,0 0-10-15,0 0 10 16,0 0-1-16,0 0-1 16,1 0-3-16,11 0 2 0,3 0 3 15,4 0 1 1,0 0 0-16,1 0 1 16,-2 4-1-16,-3 3-4 15,1 0 4-15,-2 4 3 16,-3-1-3-16,-1 2-6 0,-3 1 5 15,-2-1 1 1,-4-1 3-16,1 2-3 0,-2-5 0 16,0 3 2-1,0-3-2-15,-3 2 0 0,-9 0 7 16,-9-3 3 0,0 1-10-16,-3-1 6 0,-3-3-5 15,-4 2 6-15,-2-6-4 0,0 0-1 16,2 0-1-1,1-4 0-15,8-7 5 0,1 1-5 16,9 1 1 0,3 3 11-16,5 0 1 0,2 6-13 15,2-1 21 1,0 1-20-16,0 0-2 16,0 0 0-16,0 0-4 15,0 0-12-15,0-2-12 0,0 1-5 16,0-3-1-16,0-1-1 15,5-1-22-15,3 0-54 16,3 0-98-16</inkml:trace>
  <inkml:trace contextRef="#ctx0" brushRef="#br0" timeOffset="112239.05">4590 3582 112 0,'0'0'80'0,"0"0"47"0,0 0-37 15,0 0-47 1,0 0-1-16,0 0-7 0,-25-22-11 15,22 21-7-15,0-1 5 0,0 2-8 16,-2 0 0 0,-1 0-11-16,-4 0-3 15,0 0-9-15,-5 0 9 16,4 10 0-16,-1 1 0 16,1 2 4-16,0 1-4 15,5 2-2-15,1 1-7 16,2 1 4-16,3 0 0 0,0 0 5 15,0 1-1-15,0-1-5 16,6-1 3-16,5 0 1 16,0-4 2-16,2-1 0 15,-1-4 5-15,4-1-3 16,-1-3-4-16,3-1 4 16,-3-3 5-16,3 0-7 15,-3 0 2 1,0 0 0-16,-5 0-2 0,0-4 1 15,-2-4 2-15,-2 0 4 0,0-2 22 16,-3-6-5 0,-1 1-1-16,-2-3-6 0,0-2-10 15,0 1 11 1,0 1-9-16,-5 1 8 0,-4 1-4 16,-4 0-11-1,-2 2 1-15,-3 2-3 0,4 2-7 16,1 3 7-1,-2 2 0-15,1 4-2 0,0 1-17 16,0 0-42-16,4 0-30 16,1 8-13-16,4 0-149 15</inkml:trace>
  <inkml:trace contextRef="#ctx0" brushRef="#br0" timeOffset="114288.73">12121 1126 88 0,'0'0'26'16,"0"0"28"-1,0 0-2-15,0 0-4 0,0 0 8 16,0 0 4-16,-19-14-11 15,19 14-13-15,0 0-18 16,0-1-6-16,0 1-2 16,0-3-3-16,0 3 6 15,0 0-10-15,6-2-1 0,7 2 2 16,3 0-3 0,0 0 5-16,-3 0-7 15,-2 2 2-15,-2 7 0 0,-5 1-1 16,-4 1-7-1,0 2 7-15,0-1 0 0,-13-1 9 16,-1-2-6 0,-5 0 7-16,-2 0-8 0,0-3 0 15,0-2 3-15,6-2-1 16,2-1-1-16,9-1-3 16,4 0-1-16,0 0-6 15,0 0-6-15,0 0 5 16,0 0 8-16,4 0 5 0,9 0-2 15,1 2-3 1,4 2 3-16,0 0-2 0,1 1-1 16,2 2 1-1,-3 1-1-15,3-1 2 0,-2 2-2 16,-2 1-3 0,-3 1 3-16,-5 0-1 0,-4 2 1 15,-2-2-6 1,-3-1 4-16,0 2 0 0,0-4 2 15,0 1 6-15,-2-2-5 16,-7-3 4-16,-4 0 6 16,-5-1-4-16,-3 0-5 15,-1-3 0-15,-1 0 5 16,-2 0 2-16,3 0-7 16,-2 0-2-16,1-6 0 15,6 0 10-15,3 0-1 16,4 4-4-16,4-2 2 0,3 4-7 15,0-3 0 1,3 0 4-16,-2 3-4 16,2-1-6-16,-1 1 4 0,1-1-2 15,0 1-2-15,0 0-24 16,0 0-16 0,0 0-50-16,0-4-101 0,7 0-52 15</inkml:trace>
  <inkml:trace contextRef="#ctx0" brushRef="#br0" timeOffset="115210.06">12439 1171 61 0,'0'0'92'0,"0"0"9"15,0 0-11 1,0 0-28-16,0 0-33 0,0 0-5 16,0-8-13-1,0 8-8-15,0-2 0 0,0 1 15 16,0-1-5-16,-3 1-5 0,-1-2 3 15,-2 1-11 1,0 2-8-16,0 0 8 0,-2 0 3 16,-1 0 4-1,-1 0-3-15,3 0-4 0,1 5 0 16,-2 1 4 0,1 2-4-16,1 1 0 0,-2 3 0 15,2 3 2 1,2-2-1-16,1 0 5 0,3 0-6 15,0 1-3-15,0 0 3 16,0 0 2-16,0 0 1 16,3 0 4-16,6-1-7 15,3 0 0-15,3-3 6 16,-2 1-3-16,3-4-3 16,-2-3 9-16,1-1-9 15,-3-2 0-15,-2 1 3 16,4-2-3-16,-4 0 1 0,-1 0 2 15,1 0 1 1,1 0-1-16,-2-3-1 0,4-4 3 16,-2-1 4-16,-2-2 0 15,1 0 2-15,-2 0 2 16,-4-1 0 0,-1 3 1-16,-3-4-5 0,0 2 5 15,0 0-13-15,0 0 2 0,0-1-3 16,0 0 3-1,0 0-2-15,0 0 2 0,0 1 5 16,0 2-1 0,-4 1 1-16,-4 0-8 0,-5-1-7 15,1 2 3 1,-3 0 2-16,0 1 0 0,1 2 4 16,3 1-1-1,2 2-1-15,0 0-10 0,-2 0 7 16,2 0-47-16,-3 6-48 0,-4 4-72 15</inkml:trace>
  <inkml:trace contextRef="#ctx0" brushRef="#br0" timeOffset="-146938.48">5423 9485 111 0,'0'0'2'0,"0"0"20"15,0 0 51-15,0 0-45 16,0 0 7-16,0 0-6 16,0 0 4-16,0 0-15 15,-33-14 6 1,33 12 8-16,0 2-3 16,0-1 14-16,0-4-4 0,-3-1-19 15,3-1-13-15,-3 0 1 16,3 0 13-16,0-1-6 0,0 0-1 15,0 0 0 1,0-1-7-16,0 1-3 16,0 0-3-16,0-3-2 15,0 2 1-15,6 0-1 0,0 4 1 16,2-1 1 0,-1 3-1-16,2 2-6 0,3-1 2 15,1 1 2-15,1 1 1 0,-1 0 0 16,-1 0-7-1,-1 11 6-15,-1 5-7 16,-4 5 9-16,-2 1 5 16,-4 4-3-16,0 3 5 15,0 0 1-15,0-2-2 16,-7-1 2-16,-2-2-2 0,-6 0-2 16,3-1-4-1,-4-4 0-15,-1-6-2 0,4-1 2 16,-2-5 0-1,0-2 11-15,3-3-1 16,-4-2-5-16,-1 0-5 0,-1 0 1 16,3 0 4-1,2 0-5-15,4-2 2 0,0-2-1 16,2-2-1-16,1 4 1 16,1-3-1-16,-1 2 4 15,3 0-3-15,0 2-2 0,0-2-4 16,3 0-3-1,0 1-5-15,0-3 8 0,0 3 3 16,0-1 4 0,0-1-2-16,0-2 0 0,0-1-9 15,0 2 7 1,0 0 1-16,8 1-6 0,-1 4 6 16,2-1-2-1,3 1 1-15,0 0-1 0,3 0 3 16,0 0-2-1,1 10 2-15,1 2 0 0,0 3-2 16,-3 1 0-16,4 2-3 16,-5 2 5-16,2 0 5 15,-4 0-4-15,-1-4-1 0,-1 2 0 16,-3-7-7 0,0 1-25-16,3-1-15 15,1-6-60-15,-1-3-72 0</inkml:trace>
  <inkml:trace contextRef="#ctx0" brushRef="#br0" timeOffset="-146318.3">5779 9481 301 0,'0'0'27'0,"0"0"67"16,0 0-40-16,0 0-18 16,0 0 3-16,0 0-21 0,-16-69-13 15,13 67 8-15,0 2-13 0,0 0-17 16,0 0-4-1,-6 0 21-15,-1 10 2 16,-1 2 2-16,-2 0-4 16,8 0-2-16,4 0-11 15,1-1 2-15,0 1-5 16,1-2 5-16,7 0-4 16,4-2 14-16,0-2-4 15,1 1 4-15,2-2 2 16,3 1 4-16,0 0-5 15,3-1-6-15,1 1 6 0,-4 2 11 16,0 0-3 0,-6 3-8-16,1 1-4 15,-4-1 1-15,-3 1 2 0,-3 1-2 16,-3 1-3-16,0 1 6 16,0 2 3-16,-6 1 3 15,-9-2-5-15,-3-2-1 0,-1-3 3 16,-1-2 18-1,-2-2-9-15,0-4-5 16,1-3 0-16,0 0 7 16,2 0-14-16,2-10-3 0,1-1-9 15,4-1 3 1,3 3 5-16,2 0 4 0,2 4-6 16,2-1-16-1,0 0-35-15,3 2-56 16,0-4-113-16</inkml:trace>
  <inkml:trace contextRef="#ctx0" brushRef="#br0" timeOffset="-145888.28">5776 9415 145 0,'0'0'25'0,"0"0"86"15,0 0-21-15,0 0-20 16,0 0-23-16,0 0-15 16,0-10-1-16,0 10-7 15,0 0-10-15,0 0 5 16,0-2-12-16,2 0-6 0,2 1-2 15,8 0-6 1,6-5 7-16,5 2 2 16,7-3 1-16,5-3-1 15,7 1-2-15,7-1 0 0,2-2 0 16,3 2 2 0,-4 0-2-16,-6 3 0 0,-10 3 0 15,-10 3 0-15,-12-1 0 16,-6 2-2-16,-6 0-10 15,0 0-19-15,0 0-23 16,0 0-40-16,-12 5-43 16,-2 1-149-16</inkml:trace>
  <inkml:trace contextRef="#ctx0" brushRef="#br0" timeOffset="-143247.95">8938 9621 19 0,'0'0'3'16,"0"0"6"-16,0 0 33 0,0 0 26 15,0 0-24-15,0 0 13 16,-3-8-1-16,3 7-12 16,-2 0-3-16,2 0 0 15,-1-2-9 1,1 1-3-16,-2-2-1 16,2 3-14-16,0-2 11 0,-1-3-16 15,1 2-8-15,0-2-1 16,0 0 0-16,0 1 0 0,0-2 0 15,4 1 1 1,7-1 1-16,2 0-2 0,2 1 2 16,3 4-1-1,-1 0 0-15,-1 2-1 0,-4 0-1 16,1 0-1 0,-2 11-2-16,-2 3 1 0,1 2-4 15,-4 4 3-15,-3 1 4 16,-3 3-2-16,0 3 5 15,0 0-4-15,0-1 1 16,-9-2 0-16,-1-5 10 16,-2-1-8-16,0-1 3 15,-3 0-9-15,1-2 5 16,-3-3-1-16,1-2 14 16,0-2-14-16,3-2 0 15,1-5 5-15,1-1 10 16,4 0-14-16,1 0-1 0,-1-4 0 15,2-7 0 1,2 4 7-16,0-3 4 0,0 1-1 16,0 1-6-16,0-1-4 15,1 2 5-15,1 0-4 16,-3 1 0 0,4 3-1-16,-2 0 0 0,2 0-1 15,0 0-5-15,0 2 1 0,0 0 4 16,0 1-2-1,0-2-1-15,9 2 1 0,3 0 3 16,4 0 0 0,1 0 0-16,1 2 0 0,-2 4 0 15,2 2 0 1,-3 4 1-16,-2 2-2 0,-1 1-3 16,-1 1 3-1,-1 0 1-15,-1-3-1 0,0-1 1 16,1-2 0-16,-2-2 0 15,1 0-10-15,0-2 1 16,-2-2-18-16,-1-1-27 0,2-3-97 16,-2 0-156-1</inkml:trace>
  <inkml:trace contextRef="#ctx0" brushRef="#br0" timeOffset="-142748">9277 9629 379 0,'0'0'22'0,"0"0"17"16,0 0 23-1,0 0-45-15,0 0 3 0,0 0-7 16,-23-10-7-16,19 10 4 0,-2 0 5 15,-2 7-12 1,-1 7 0-16,-3 6-2 0,5 4-1 16,4 3-1-1,3 1-1-15,0 1 0 0,0-3 2 16,6-5 0 0,6-2 0-16,9-7-4 0,1-3 4 15,0-5-1 1,1-4 3-16,-1 0-2 0,-1 0 5 15,-3-2 0-15,0-6 2 16,-6-3-3-16,3-2 15 16,-9 0-5-16,-5 1 9 0,-1-3 5 15,0-2-8 1,-3-2-3-16,-10 1-16 16,-4 0 3-16,0 2-4 15,-2 1 4-15,0 4 1 16,4 2-5-16,-1 3-7 0,2 3 3 15,1 3 3 1,-2 0-39-16,-1 0-3 0,4 10-21 16,0 3-60-1,9 1-200-15</inkml:trace>
  <inkml:trace contextRef="#ctx0" brushRef="#br0" timeOffset="-141518.35">13397 9334 237 0,'0'0'99'0,"0"0"-73"15,0 0 55-15,0 0-43 16,0 0 3-16,0 0-10 15,-9-25-3-15,-1 19-15 0,-2 2-11 16,-6 1-2 0,0 3-3-16,-4 0 3 0,-4 0 6 15,1 13-3 1,1 2-2-16,3 4-2 0,5-2-9 16,8 1 5-1,7 0-7-15,1 2-9 0,0-1 3 16,13-5-7-1,4 0 25-15,5-3 4 0,3-1 2 16,2-1-3-16,-1-3-6 16,1 2 9-16,-2 0-5 15,-1-1-1-15,-4 0 0 16,-4-1 0-16,-4 1 0 16,-4 0 0-16,-3 0-9 15,-5-1 9-15,0 0 0 0,0 0 0 16,0-2 0-1,0 3-8-15,-9-1 2 0,-9 0 6 16,-3-3 0 0,0-3 13-16,-4 0-6 0,-2 0-6 15,-4 0-1 1,-1 0 9-16,1-9-5 0,9 0 2 16,4 1 14-1,6 2-20-15,6 2-7 0,4 2-9 16,2-3-4-16,0 1-8 0,0 0-24 15,2-2-41 1,7 1-81-16,0-1 5 0</inkml:trace>
  <inkml:trace contextRef="#ctx0" brushRef="#br0" timeOffset="-141067.95">13338 9282 173 0,'0'0'66'0,"0"0"64"0,0 0-50 16,0 0-34-16,0 0-28 15,0 0 14-15,0-8-30 16,0 8-2-16,0-2 0 16,0 2-6-16,0 0 5 15,4 0 2-15,11 0-1 16,3 0 14 0,7-1 3-16,7-2-3 0,3 0-6 15,4-1 6-15,0 0-6 0,0 1 0 16,-2-1-8-1,-1 3 1-15,-5-1-1 16,-4 0 0-16,-8 2 4 16,-8 0-5-16,-6 0 2 0,-3 0-2 15,-2 0 1 1,0 0-5-16,0 0-1 0,-7 0-12 16,-5 0-30-1,1 0-37-15,1 5-43 0,3 0-136 16</inkml:trace>
  <inkml:trace contextRef="#ctx0" brushRef="#br0" timeOffset="-138426.28">18382 9894 55 0,'0'0'56'0,"0"0"33"0,0 0-12 15,0 0-26 1,0 0-2-16,0 0 3 16,0-10-6-16,0 7-13 15,0-3-12-15,0 0 6 16,-2-1 23-16,1 1-39 16,-2-1 3-16,0 3 8 0,3 0-4 15,-3 1-1-15,2 0 1 16,1 2-3-16,0-1-3 15,0 2 1-15,0 0-13 16,0 0 1-16,0 0-2 16,-2 0-5-16,2 0 2 15,-1 0-11 1,-1 0-2-16,0 7 2 0,-1 8 15 16,-1 5 6-1,-1 2 2-15,-1 3-7 0,1 3-1 16,0-2 2-16,2-1 0 0,2 1 0 15,-1-5-1 1,1-1 2-16,1-2-3 0,0-6 0 16,0-3 0-1,0-3-6-15,0-2 5 0,0-2-4 16,0-1 0 0,0-1-15-16,0 0-13 0,0 0-9 15,0 0 9-15,0 0-10 16,0 0-21-16,3-3-131 15</inkml:trace>
  <inkml:trace contextRef="#ctx0" brushRef="#br0" timeOffset="-137822.86">18567 9903 279 0,'0'0'46'0,"0"0"21"15,0 0 14-15,0 0-42 16,0 0-20-16,0 0-12 16,-13-28 6-1,10 28-13-15,-4 0 0 0,-2 0 16 0,-2 4-11 16,-3 10-3-1,2 3 6-15,-1-1-8 0,4 3 3 16,1 1 4 0,4-2-7-16,0 3-2 0,4-1 2 15,0-3-7 1,0-1 4-16,7 1 0 0,6-4 0 16,3-3 3-1,1-2 3-15,4-3 2 0,-1-2-2 16,0-1 2-16,1-2-3 15,-1 0-2-15,-3 0 1 16,-3 0 0-16,-2 0 2 16,-6-8 7-16,-2 0 11 15,-1-4 16-15,-3 0-10 16,0-2-20-16,0-1 16 16,0-2-8-16,0 0 1 15,-7-1-12-15,-2 2-1 0,-1 1-3 16,-3 3 1-1,3 1-1-15,-5 3-13 16,1 1 7-16,-2 3-6 16,0 1 12-16,-1 0-4 0,5 2-15 15,2 1-7-15,4 0 7 16,2 0-30-16,1 6 1 16,1 2-34-1,2 2-74-15,0-3-147 0</inkml:trace>
  <inkml:trace contextRef="#ctx0" brushRef="#br0" timeOffset="-136598.28">21822 9855 131 0,'0'0'31'0,"0"0"45"15,0 0-2-15,0 0-18 16,0 0-14-16,0 0 3 0,0 0 5 15,-3-6-6-15,3 6 4 16,0 0-13-16,0 0-12 16,0 0-16-1,0 0-7-15,-1 0-16 0,-2 12-1 16,-2 6 17-16,-1 4 0 16,-1 1 12-1,2 2-4-15,0-3-6 0,2 0-2 0,0-3 6 16,1-5-8-1,2 0 2-15,0-4-5 0,0-3 1 16,0-1 1 0,0-1 3-16,0-2-19 0,0-2-18 15,0 1-19 1,2-1-13-16,-1-1-81 0,1 0-130 16</inkml:trace>
  <inkml:trace contextRef="#ctx0" brushRef="#br0" timeOffset="-136078.1">22109 9878 416 0,'0'0'14'0,"0"0"49"0,0 0-1 16,0 0-47-16,0 0-3 15,0 0-12-15,0-29-7 16,-5 29-6 0,-8 0 10-16,-2 0-7 0,-6 8 10 15,6 4-5 1,0 1-5-16,9-1 8 0,5 1-22 16,1 1 12-1,0-1 1-15,3 0-14 0,9-3 21 16,2 2 1-16,2 0 5 0,0-3-2 15,0 1 8 1,2 0-4-16,0 0 1 0,-3-1-4 16,0-1-1-1,-5 2 5-15,-2-1 3 0,-4-2-8 16,-4 4 1 0,0-3-1-16,0 0-9 15,-1 1 9-15,-11-3 8 16,-6-2-7-16,0 0 14 0,-6-4-14 15,-1 0 3-15,-2 0 11 0,0 0 2 16,4-4-1 0,4-4-12-16,7 3 12 0,5-1-15 15,4 3-1 1,2-1-2-16,1 0-14 16,0 0-28-16,0 0-23 15,0-4-29-15,7-1-118 16</inkml:trace>
  <inkml:trace contextRef="#ctx0" brushRef="#br0" timeOffset="-135758.08">22106 9879 320 0,'0'0'35'15,"0"0"6"-15,0 0 0 16,0 0-32-16,0 0 5 16,0 0 14-16,51-5-10 0,-34 3 8 15,4-1 5 1,2 2-14-16,2-2-2 0,2 0-3 16,0 2-6-1,-1 1-2-15,3 0-3 0,-1 0 1 16,-4 0-2-16,0 0-2 15,-5 0-24-15,-2 0-53 16,-5 1-81-16,-8 2-193 0</inkml:trace>
  <inkml:trace contextRef="#ctx0" brushRef="#br0" timeOffset="-134087.99">25826 9918 231 0,'0'0'17'15,"0"0"-16"-15,0 0 44 0,0 0-7 16,0 0-15-16,0 0 1 15,11-10-18 1,-11 10-6-16,0 7-17 0,0 10 17 16,-3 6 6-1,-12 4 20-15,0 0-17 0,-3-4 2 16,3-2-10 0,1-5 5-16,1-3-4 0,4-2 3 15,2-8 0-15,6 0-5 0,1-3-3 16,0 0 2-1,0 0-2-15,0 0-5 0,0 0 8 16,11 0 8 0,6 0 6-16,4-3-12 0,1 0 2 15,-1 0-1 1,0 3 2-16,-3-1-4 0,-3 1-1 16,0 0 5-1,-5 0-1-15,1 0-4 0,0 0 0 16,-3 0 0-1,-2 0 3-15,0 0 0 0,0 0 2 16,0-2 20-16,0-4 1 16,-3 1 3-16,-2 0-3 15,-1-1-2-15,0 3 11 0,0 2-28 16,0 1-7 0,0 0 0-16,0 0-8 15,0 0 0-15,0 2 2 0,-3 13 6 16,-3 2 0-1,-2 4 5-15,2-1-4 0,0 1-1 16,-1-2 1-16,3-2 0 16,-1-3-1-16,3-3-5 15,2-5-22 1,0-2-28-16,0-3-8 0,0-1-56 16,2 0-173-1</inkml:trace>
  <inkml:trace contextRef="#ctx0" brushRef="#br0" timeOffset="-133648.22">26141 9981 503 0,'0'0'6'16,"0"0"-4"0,0 0 19-16,0 0-21 0,0 0-16 15,0 0 14 1,-14-16 2-16,5 16 6 0,-1 10-2 15,2 2 1-15,3 1-5 16,2 0-7-16,3 0 1 16,0-2 5-16,0-1 1 15,0 0 0-15,0-2 0 16,5 1 3-16,3-2-5 16,-2-1 4-16,2 0-2 15,-2 2 3-15,-3 0-3 0,1 2 1 16,-2 0-2-16,-2-1 0 15,0 0 0 1,-2 1 1-16,-11-2 1 0,-4 1 4 16,-2-4-1-1,-3-2 1-15,2-3 0 0,-1 0-3 16,5 0 3 0,4 0 0-16,5 0 7 0,2-3-3 15,4-2-6-15,1 0-3 0,0 1-3 16,0 1-8-1,0-1-15-15,0 0-26 0,0-1-49 16,0-2-138 0</inkml:trace>
  <inkml:trace contextRef="#ctx0" brushRef="#br0" timeOffset="-133408.16">26089 9951 485 0,'0'0'14'0,"0"0"-12"0,0 0 38 16,0 0-22-1,0 0-16-15,0 0 10 0,61-30 8 16,-37 29-3 0,1-1 3-16,-2 2-1 0,-1 0-13 15,2 0-6-15,1 0 1 16,5 0-2-1,0 2-9-15,3 4-60 0,-5-1-60 16</inkml:trace>
  <inkml:trace contextRef="#ctx0" brushRef="#br0" timeOffset="-132408.33">28552 9533 161 0,'0'0'40'0,"0"0"46"0,0 0 2 15,0 0-59-15,0 0-14 16,0 0-15-16,0-7-31 15,-4 17 22-15,-7 10 9 16,-5 5 19 0,-3 7 9-16,-1 4-14 0,-2 1 5 15,-2-2-10-15,4-1-2 16,3-3-6-16,5-3 1 16,3-3-4-16,8-2-1 15,1-3-3-15,0-2-9 16,16-3 15-16,4-5 4 0,5-4 3 15,1-5-1 1,1-1 3-16,-3 0-7 0,-6-7-2 16,-5-4 9-1,-5-3-2-15,-8-2 8 0,0 0-11 16,0-1-4 0,-14 1-20-16,-3 2 17 0,-2 3 3 15,3 1-5-15,4 6 7 0,2 2-4 16,2 2-18-1,2 0-85-15,3 0-107 16</inkml:trace>
  <inkml:trace contextRef="#ctx0" brushRef="#br0" timeOffset="-131868.22">28748 9639 81 0,'0'0'80'15,"0"0"-10"-15,0 0 0 0,0 0-60 16,0 0 13-1,0 0 13-15,0-4-2 0,0 4-19 16,0 0-12 0,-3 0 3-16,-8 14-6 0,-2 5 12 15,-3 4-7 1,2 3 2-16,2 0-1 0,5-1-6 16,4-3-3-1,3 0 3-15,0-8 0 0,0 1 6 16,0-5-6-1,0-2 0-15,12-2 1 0,5-2 2 16,6-2 1 0,-1-2 7-16,4 0-10 0,-2 0 19 15,-5-9 17-15,-3-4 11 0,-5-7 12 16,-2-1-22 0,-6-1-13-16,-3-2-16 15,0-1-8-15,-6 1 2 0,-6 4-2 16,1 3 2-1,2 9 7-15,1 0-10 0,0 7-10 16,-3 1-4 0,-3 0-82-16,-4 0-21 0,-3 3-175 15</inkml:trace>
  <inkml:trace contextRef="#ctx0" brushRef="#br0" timeOffset="-125997.95">9969 6615 75 0,'0'0'48'16,"0"0"-35"-16,0 0 48 0,0 0-41 16,0 0 8-1,0 0 4-15,0 0 34 0,0-37-30 16,-2 33 19-16,-1 2-8 15,3-2-13 1,-4 0-8-16,4 1 10 0,-3 1-5 16,3-3-19-16,0 1 7 15,0 1-10-15,0 0-9 16,0 1 0-16,0-2 0 16,3 2-5-16,7 0 0 15,4 0 2-15,2 2 0 0,-1 0 3 16,-2 0-5-1,-2 4-1-15,-2 8-8 0,-3 6-1 16,3 2 9 0,-5 3 6-16,-2 4 10 0,-2 1-6 15,0 0 3 1,0-1-1-16,0 1-6 0,-3-3 1 16,-5-3-2-1,-2-3 4-15,1-3 1 0,0-3-3 16,-3-2 1-16,3-5 5 15,0-2-3-15,-1-1 3 16,1-3-6-16,0 0 3 16,-3 0-1-16,3-10-3 15,0 1-6-15,1-4 6 0,0 1 3 16,2 0 1 0,1-1-3-16,2 2-1 0,1 1 0 15,2 3 0-15,0-2-1 16,0 3 0-1,2 1 0-15,7-1-4 0,6 2-1 16,0 0 6 0,1 3 1-16,-1 1-1 0,-2 0-2 15,-2 0 1 1,0 8-9-16,0 7 7 0,-2 4 1 16,0 1 2-16,3 1 1 0,-1 0 3 15,-1-3 1 1,3-1-5-16,-2-4 1 0,0-5-2 15,0 0 1 1,0-4-5-16,-2-1-26 0,3-3-34 16,-2 0-34-1,-1 0-140-15</inkml:trace>
  <inkml:trace contextRef="#ctx0" brushRef="#br0" timeOffset="-125458.4">10322 6664 72 0,'0'0'230'0,"0"0"-219"0,0 0 72 16,0 0-13-1,0 0-30-15,0 0-11 16,0-35 16-16,-3 34-10 0,-1 0-19 15,-2 1-5 1,0 0-11-16,-3 0 0 0,0 1-3 16,0 13 6-1,0 4-3-15,3 3 8 0,3 2-8 16,3 1 0 0,0 1 0-16,0-4 0 0,5 1-4 15,8-5 4-15,2-2-5 0,3-4 1 16,0-5 3-1,3-3 0-15,-1-3 1 0,0 0 4 16,-2 0 3 0,-3-3-3-16,-2-6-1 0,-4 0-1 15,-3-5 8 1,-3 1-4-16,-3-5 1 16,0-3-1-16,0-1-6 15,-1-4 3-15,-10 1 2 0,-1 3-3 16,-4 3-2-16,1 1-6 0,-3 6 3 15,-1 4-2 1,-2 0-5-16,-2 2 0 16,1 5 3-16,2-1-2 15,3 2-6-15,5 0-6 16,0 0-10-16,7 2-35 16,2 7-90-16,3 2-182 15</inkml:trace>
  <inkml:trace contextRef="#ctx0" brushRef="#br0" timeOffset="-122998.34">20614 6721 129 0,'0'0'94'0,"0"0"-93"15,0 0 54-15,0 0-8 16,0 0-8-16,0 0 12 16,0 0 9-1,34-29-4-15,-34 27 15 0,0-2-4 16,0 2-21 0,0-2 2-16,0 2-31 0,0-2-10 15,0 3-2-15,0 1-5 0,0 0 0 16,0 0-12-1,0 0 2-15,0 0-9 0,0 1-6 16,0 11 24 0,0 5 1-16,0 5 0 0,-4 3 3 15,-1 5-3 1,-1 0 1-16,2-1 5 16,-1 1-6-16,-1-3-4 15,3-4 2-15,0-1 4 0,3-6 5 16,0-6-6-1,0-2-2-15,0-4-1 0,0-1-12 16,0-1-29-16,0-2-21 16,0 0-6-16,0 0-23 15,0 0-121-15</inkml:trace>
  <inkml:trace contextRef="#ctx0" brushRef="#br0" timeOffset="-122478">20902 6723 381 0,'0'0'22'16,"0"0"54"-16,0 0-7 15,0 0-69-15,0 0-8 16,0 0-1-16,-63-49 7 15,38 49 4-15,1 2-1 16,0 10-1-16,6 4 0 0,3-1 2 16,9 0-2-1,5-2-18-15,1 0 4 0,0 0 5 16,10 0-5 0,6-2 7-16,7-1 7 0,-2 1 11 15,3-1-11-15,-1-2 10 0,0 3-2 16,-4-5 2-1,1 1 0-15,-7-1-5 0,0 0 0 16,-4 1-1 0,-4 2-4-16,-5-1-4 15,0 2 1-15,0 1 3 16,-3-3 11-16,-8 1-11 16,-3-2 2-16,-1-1-7 15,-5-2 11-15,1-1-6 16,-1-3 11-16,1 0-10 0,1 0 4 15,5 0-4 1,4-3-1-16,4-3-4 0,2-3 2 16,3 2-54-16,0 0-19 15,0-4-40-15,0 0-94 16</inkml:trace>
  <inkml:trace contextRef="#ctx0" brushRef="#br0" timeOffset="-122158.05">20890 6654 336 0,'0'0'116'0,"0"0"-80"0,0 0-5 16,0 0-30-16,0 0-1 15,0 0 0-15,38-2 14 16,-13 2 27-16,6 0-8 0,6 0 14 16,3 0-20-1,7 0-6-15,3 0-8 0,1 0-2 16,-3 0-8 0,-7 0-2-16,-8 0 1 0,-10 0-2 15,-7 0-2-15,-8 0-6 16,-4 0-55-16,-4 5-45 15,0 1-97-15</inkml:trace>
  <inkml:trace contextRef="#ctx0" brushRef="#br0" timeOffset="-120777.02">28140 6628 388 0,'0'0'16'0,"0"0"19"16,0 0-15 0,0 0-19-16,0 0 4 0,0 0 16 15,0-11-5 1,0 11 4-16,0 0-1 16,0 0-1-16,0 0 5 15,0 0-8-15,-1 0-15 0,-8 0-11 16,-3 5 11-16,-5 11 8 15,-5 5 2 1,0 4-6-16,1 4 3 0,0 5-1 16,0 1-5-1,2 1 1-15,4 1-3 0,2 0 1 16,7-1 0 0,6-3-6-16,0-2 5 0,0-7-12 15,13-5 13-15,5-5 4 0,4-6-3 16,4-6 4-1,2-2-2-15,-5 0-1 0,0-12 5 16,-6-5 2 0,-5 0-6-16,-3-3 13 0,-7-1 1 15,0 0-10 1,-2 1-6-16,0 5-1 0,-2 2 0 16,-8 2-9-1,-2 7-5-15,-1 1 12 0,1 3-28 16,-2 0-33-1,4 0-29-15,3 0-11 0,7 0-58 16,0 0-2-16</inkml:trace>
  <inkml:trace contextRef="#ctx0" brushRef="#br0" timeOffset="-120308.29">28413 6819 389 0,'0'0'40'0,"0"0"17"0,0 0 6 15,0 0-35-15,0 0-6 16,0 0 18-16,-4-35-40 16,0 33 0-16,-1 0 4 15,-1 2-2-15,-3 0 4 16,-3 4-6-16,-1 10 0 0,-2 7 0 15,3 3 6 1,0 2-6-16,3 1-1 0,6-1 0 16,3-3 1-1,0-1-13-15,0-4 10 0,10-3-7 16,6-4 10 0,3-4 3-16,2-1 0 0,3-6 4 15,1 0-3 1,-1-4 5-16,-4-9-7 0,-4-2 4 15,-4-2 1-15,-2-3 7 16,-9 0 1-16,-1-1-15 16,0-1-3-16,-17 0 3 15,-5 2-1-15,-3 2-2 16,3 5 3-16,0 3 0 16,1 4-2-16,3 3-3 15,3 1 5-15,2 2-67 16,3 0-50-16,2 0-291 0</inkml:trace>
  <inkml:trace contextRef="#ctx0" brushRef="#br0" timeOffset="-118518">24806 3951 173 0,'0'0'63'0,"0"0"20"0,0 0-37 15,0 0-2-15,0 0-14 16,0 0 4-16,3 0-11 16,-3 0-12-16,0 0 13 15,0 0 4-15,0 0-14 16,0 0-14 0,0 0-6-16,0 8-15 0,0 8 21 15,0 7 5-15,-4 2 0 0,-1 3 2 16,1 2-1-1,-2-4-5-15,3 1-1 0,0-5-1 16,0-5 1 0,3-1 0-16,0-4 1 0,-2-6-1 15,2-2 3 1,0-2-1-16,0 0 3 0,0-2-3 16,0 0 3-1,0 0 2-15,0 0 3 0,0 0-10 16,0 0-3-16,0 0-6 15,6 0-61-15,8-2 14 16,2-4-52-16,-2-2-113 0</inkml:trace>
  <inkml:trace contextRef="#ctx0" brushRef="#br0" timeOffset="-117978.18">25237 4018 219 0,'0'0'43'0,"0"0"57"0,0 0-72 16,0 0-24-16,0 0-4 15,0 0 0-15,-44-20 2 16,26 20 0-16,3 0 1 0,-2 6 3 15,5 3-4 1,3 1-2-16,3-1 0 0,2 1-11 16,4 2 3-1,0 1 0-15,0-1-14 0,10 2 15 16,2 0 7 0,5-3 6-16,-1-1 0 0,3 0-1 15,1-2 8 1,1 3-5-16,-3-1 3 0,-5-1 1 15,-1 0-6-15,-5-2-4 16,-1 2-2-16,-2-3 0 16,-4 2-1-16,0-2-11 15,0 2 12-15,-2-1 1 16,-10-1 21-16,-4 2-13 16,-4-4 4-16,1 1-13 15,-5-4 4-15,0-1 1 16,2 0-1-16,2 0 7 0,4 0 3 15,4-1-6 1,4-6-7-16,4 1-2 0,1 0-7 16,0 0-19-1,3 0-6-15,0-1-48 0,0-1-64 16,0-2-55 0</inkml:trace>
  <inkml:trace contextRef="#ctx0" brushRef="#br0" timeOffset="-117588.24">25189 3975 340 0,'0'0'51'0,"0"0"14"15,0 0-33-15,0 0-19 16,0 0-6-16,0 0-2 16,24-4 4-16,-9 0 0 15,8 0 8-15,2 2 7 16,3 0 0-16,4-2-5 16,2 0-10-16,2 1-6 0,1 0 0 15,2 1-3 1,-3 1 0-16,-7 0 1 15,-7 1 0-15,-9 0-1 0,-7 0 0 16,-5 0 0 0,-1 0-2-16,0 0-5 0,0 0-6 15,0 0-16-15,-1 0-46 16,-11 5-43-16,3 2-156 16</inkml:trace>
  <inkml:trace contextRef="#ctx0" brushRef="#br0" timeOffset="-109997.96">6566 4417 95 0,'0'0'6'0,"0"0"0"16,0 0 35 0,0 0-11-16,0 0-15 0,0 0 20 15,0 0-8-15,-17 0 7 16,17 0 11-16,-3-3-13 15,3-2-16-15,-4 0 5 16,1-3 4-16,3 1-14 16,-2 0 11-16,2-4 6 15,0 3-4-15,0-1-13 16,0 3-8-16,0 0 15 0,0 0-15 16,0 2 0-1,0 0-2-15,2 1-2 0,5-1 1 16,-1 2-5-16,2-1 4 15,2 0-2-15,2 1 3 16,0 2-1-16,-1 0 1 16,-1 0-2-1,-1 0-6-15,-3 0-1 0,0 6 9 16,1 2-1-16,-4-1 0 16,-1 3 2-16,-1 2 0 15,-1 4 2-15,0 0-1 0,0 3-1 16,-1-1 0-1,-7 1 4-15,1 0-5 0,-1-2 2 16,1 1 2 0,-2-3-4-16,-1-3 4 0,-1 1-1 15,2-1-1 1,-3-3 3-16,2 0-5 0,-1-1-2 16,1-2 1-1,2-2-8-15,1 1 8 0,2-5 1 16,1 0 1-16,0 0 2 15,-1 0-6-15,2 0 6 16,-3 0-6-16,3-3 1 16,-2 1 1-16,1-4-10 15,1 1 7-15,2-1 1 16,-1 0-2-16,2 2 5 16,-1-2 6-16,1 2-2 0,0-1-4 15,0 1-2-15,0 1 2 16,0-1 3-1,0 1-3-15,0 0-5 0,4 1 5 16,6 0 0 0,1 2-1-16,0 0 0 0,2 0 1 15,0 0 0 1,4 2 0-16,1 9-6 0,1-2 6 16,0 2 2-1,-1 2 0-15,3-1 0 0,-4-2 2 16,2-1-4-16,-1 2 0 0,-3-4-4 15,-2-1 4 1,-1 0-1-16,-3-2 1 0,1 0-24 16,-2 1-70-1,1-5-115-15</inkml:trace>
  <inkml:trace contextRef="#ctx0" brushRef="#br0" timeOffset="-109267.95">6983 4378 110 0,'0'0'8'0,"0"0"5"15,0 0 34 1,0 0 19-16,0 0-10 0,0 0-6 16,0-33-9-16,0 30-13 15,0 3 2-15,0-3-21 16,-6 0 0-16,1 2-7 16,0 0-2-16,-4-1-3 15,6 1 3-15,-3 1-8 0,0 0 8 16,2 0 1-1,-1 0 6-15,-1 0-5 0,-3 8 4 16,-1 4-5 0,4 1-1-16,0 2 5 0,1 2-4 15,2 2 0 1,2 0-2-16,1-1 0 0,0-2-3 16,0 0 4-1,9-2-4-15,3 1 2 0,1-5 0 16,-1-1 2-16,4-2-1 15,-2-3-5-15,4 0 6 16,-5-4 8-16,5 0-1 16,-3 0-3-16,3 0-2 15,-3-5 11-15,0-2-3 16,-2-1-3-16,-5-2 5 16,2 2 2-16,-5-4 0 0,-4-1 9 15,-1 1-3-15,0-3-4 16,0-1-6-16,0 0-8 15,-4 2 3-15,-8-1 5 16,3 4 2 0,-2 0-12-16,-2 1 0 0,1 3-1 15,-2 1 1 1,1 0 0-16,1 2 0 0,-1 1-4 16,5 1-3-1,-1 1-3-15,1 0-2 0,-3 1-1 16,2 0-21-16,0 0 1 0,-1 0-18 15,1 5-19 1,-2 4-45-16,4-4-104 0</inkml:trace>
  <inkml:trace contextRef="#ctx0" brushRef="#br0" timeOffset="-101918.11">14750 1071 336 0,'0'0'71'0,"0"0"17"0,0 0-42 16,0 0-13-1,0 0-14-15,0 0 1 0,0 0-8 16,0 0-5 0,0 0 12-16,0 0-1 0,0 0-13 15,0-2 0-15,-3-1 6 0,-1 0-8 16,-1 1 3-1,0-2 1-15,0 1-7 0,1 0 4 16,-1 0-3 0,2 1 2-16,1 1-3 15,2 0 2-15,0 1-2 16,0-2 1-16,0 2 1 0,0-1-2 16,0 1 5-1,0-2 3-15,0 2-8 0,0-1-1 16,0 0-3-16,0-3 3 15,2 1-3 1,7-1 1-16,3 1-1 0,-3 0 1 16,3 3 2-16,1 0 0 15,1 0 1-15,2 0 0 16,-4 0-2-16,0 0 2 16,0 0-1-16,-3 3-5 15,-2 4-1-15,2 1 6 0,-1 3-2 16,-2 1-7-1,-2 2 7-15,1 3-5 0,-4 2 5 16,1 0 2 0,-2-1 2-16,0 1-4 0,0-3-1 15,0-1 4 1,0-1 12-16,-6-2-9 0,-3 2 1 16,-3-3 3-1,-2 0-4-15,1-1 1 0,-3-2-1 16,-1 1 1-16,-2-1-4 15,-2-1 0-15,0-2 5 16,0-1-5 0,3-4-2-16,3 0 2 0,5 0 4 15,-2 0 0-15,4 0-4 0,1-6 0 16,-2-3-8 0,3 2-2-16,2-1 3 15,-1 1 7-15,-1 0 0 0,1 0 0 16,0 1-4-1,2 1-4-15,1 0 2 0,2 0 5 16,0-2 0 0,0 1-4-16,0-1 0 0,0 0-1 15,0 2-6 1,5-1 5-16,5 3 6 0,-1-1 1 16,2 2 0-1,2 2-1-15,-1 0-2 0,1 0 0 16,2 0 2-16,3 4 1 0,-1 7-3 15,2-2 3 1,-4 4 0-16,4-3-1 0,-2 2-2 16,-1 0 3-1,-1-2 9-15,0 0-7 0,-3 1-4 16,1-3 4 0,-2-1-3-16,-1 0 1 0,2-3-4 15,0 2 4-15,0 0-19 16,0-2-55-16,0-2-45 15,1-2-163-15</inkml:trace>
  <inkml:trace contextRef="#ctx0" brushRef="#br0" timeOffset="-101158.39">15141 1098 105 0,'0'0'87'15,"0"0"4"-15,0 0 20 0,0 0-62 16,0 0-11-1,0 0-1-15,-33-29-23 0,26 26 0 16,1 3 0 0,0 0-5-16,-2 0-5 0,-2 0-3 15,1 3 5 1,2 7-5-16,-1 2-2 0,-2 0 3 16,4 2 1-1,0 3-3-15,1 1-3 0,4 1 2 16,-1 1 0-16,2-2-3 0,0-4 3 15,0 1 2 1,0-2-2-16,8-1-2 16,1-1 1-16,3-2 2 15,-2-1-2-15,4-3 4 16,0-2 3-16,0 0 8 16,4-3-12-16,-5 0 3 15,4 0-1-15,-2 0 0 0,-2 0 1 16,-1-4 3-1,-1-3 8-15,0-1-8 0,-2 2 7 16,1-1 13 0,-3-2-6-16,-1-1-11 0,-3-1 4 15,-2 0 0 1,1-2 2-16,-2 2-9 0,0-2 10 16,0 2-2-1,0-1-9-15,0-2 2 0,0 0-7 16,-2 1 1-16,-4 1 6 0,0 1 1 15,-3 1-1 1,2 1-6-16,-2 0-2 0,-1 3 3 16,-1-1-3-1,0 2-7-15,1 3 5 0,1 0-4 16,-1 1-2 0,0 1-5-16,-1 0 11 0,2 0-18 15,0 0-2-15,-1 0-11 16,2 0-33-16,0 4-4 15,0 2-49-15,2-1-227 16</inkml:trace>
  <inkml:trace contextRef="#ctx0" brushRef="#br0" timeOffset="-94790.64">19545 11903 49 0,'0'0'19'0,"0"0"8"16,0 0-22-16,0 0 19 0,0 0 24 15,0 0-20 1,0 0-15-16,0 0-7 0,-14-5 3 16,14 5 5-1,0 0 7-15,0 0 3 16,0-1 8-16,0 1 19 16,0 0-4-16,0 0-15 0,0 0-3 15,0 0-13 1,0 0 3-16,0 0-5 0,0 0-6 15,0 0-7-15,0 0 3 0,0 0-3 16,0 0-1 0,0 0 1-16,7 0 1 0,3 6 1 15,-1 2 3 1,-1-3 9-16,2 1-6 0,-1 0 0 16,-1-1 2-1,-1-1 3-15,0 2-8 16,1 2 7-16,0 3 2 0,2-1 5 15</inkml:trace>
  <inkml:trace contextRef="#ctx0" brushRef="#br1" timeOffset="-75908.42">3807 6913 13 0,'0'0'69'16,"0"0"24"0,0 0 8-16,0 0 1 0,0 0-34 15,0 0-23-15,0 0-20 16,0 0-5-16,0 0-9 15,0 0 0-15,-2 0-7 16,2 0-1-16,-1 0 2 16,1 0 6-16,0 0 3 15,0 0 4-15,0 0 4 16,0 0 9-16,-3 0-4 16,2 0-16-16,1-2 8 15,0 1 5-15,0 0-4 16,0-2-10-16,0 0-10 0,0-3 1 15,0 1-2 1,8 1 1-16,3 4-2 0,1 0 0 16,3 0-2-1,0 0 2-15,3 4-2 0,-2 8 4 16,2 1 1 0,-3 2-1-16,-3 1 0 0,-3-3-2 15,-3 4 1-15,-2-2-3 0,-4 1 4 16,0-1-3-1,0 1 3-15,-13-1-2 0,-1-1-1 16,-5-1-5 0,7-3-8-16,-3-3 1 0,5 0 4 15,2-6 8 1,4-1 3-16,1 0 8 0,3 0-8 16,0 0 0-1,0 0 8-15,0 0-8 0,0 0 3 16,0 0-3-16,0 0-5 15,0 0 4-15,0 0-2 16,0 0-3-16,0 0-4 16,7 0 7-16,5 0 1 15,2 3 3-15,-1 3-1 16,-1 2 0-16,1-2-2 16,-2 2 0-16,-2 3 0 15,1-1 2-15,-4-1-1 0,0 2 1 16,-3-2-1-1,0 2-3-15,0-4 4 0,-3 2 1 16,0 0-1 0,0-1 0-16,-9 2 3 0,-6 0 5 15,-4-2-6 1,-2-1 2-16,0-5-1 0,-1 1-3 16,-2-1 1-1,-3-2 3-15,2 0-4 0,2 0 0 16,2 0 2-16,5-2-2 0,1-4 0 15,7 0 4 1,0-1-4-16,2 3 9 0,4-1-5 16,1 1-2-1,-1 2 9-15,1 0-6 0,1 1-5 16,-2-1 0 0,2 1-7-16,0-1-4 0,0 1-21 15,0 0-24-15,0-2-3 16,2 0-19-16,8-3-60 15,2 1-183-15</inkml:trace>
  <inkml:trace contextRef="#ctx0" brushRef="#br1" timeOffset="-75208.19">4186 7002 150 0,'0'0'89'0,"0"0"19"16,0 0-59-1,0 0-5-15,0 0-23 0,0 0 6 16,-22-18 1 0,16 16-9-16,-2-1 8 0,2 1-14 15,-3 0-2 1,2 1-3-16,-1 1-3 0,1 0-5 16,-5 0-12-1,3 0 11-15,1 10 1 0,0 6 8 16,0 6-8-1,2 1 0-15,0 3 1 0,3 0 1 16,3 1-2-16,0-4 3 16,0 1-3-16,0 0 1 15,0-2-2-15,3-1-4 16,8-3 4-16,1-6 0 16,1-1-2-16,-1-4 1 15,6-1-3-15,0-3 5 0,1-3 0 16,3 0 2-1,0 0-1-15,0-3 0 0,-3-7 0 16,-2 0 1 0,-4-4 0-16,-1 0 2 0,0-1 9 15,-5-5 7 1,-1-1 9-16,-4-1-8 0,-2-3 3 16,0 0-10-1,0 0-1-15,-9-3-11 0,-9 5 2 16,4 3-1-16,0 3 3 0,-3 2-4 15,4 4-2 1,1 3-7-16,-1 2 7 0,2 2-4 16,5 2 0-1,-2 0-26-15,-2 2-15 0,1 0-33 16,-6 0-26 0,-3 6-132-16</inkml:trace>
  <inkml:trace contextRef="#ctx0" brushRef="#br1" timeOffset="-74398.09">3717 6841 37 0,'0'0'72'0,"0"0"14"16,0 0 0-16,0 0-36 15,0 0-5-15,0 0 1 16,0-3-13-16,0 3-9 16,0 0 8-16,0 0-7 15,0 0-3-15,0 0-3 16,0 0 5-16,0 0-17 16,0 0-4-16,0 0-3 15,0 0-8-15,0 0 6 0,0 0-2 16,0 5 4-1,-1 2 4-15,-2 2 2 0,0 1-5 16,2 6 0 0,-1-1 0-16,2 4 4 0,0 1-2 15,0 2 0 1,0 8 4-16,0 3-7 0,0 3 2 16,6 4 6-1,3 1-1-15,3 2 1 0,0-3-8 16,-2-1 9-1,-1-3-9-15,-4 1 3 0,-1-1-2 16,-1-1 2-16,0-3-2 0,-3-1-1 16,0-4 3-1,0-5-3-15,0-6 0 0,0-4 0 16,0-6 0 0,0-2 0-16,0-1 0 0,3-2 0 15,-3-1-6-15,0 0 3 16,2 0-12-16,-1 0 7 15,4-6-47-15,1-16-9 16,-2-7-130-16</inkml:trace>
  <inkml:trace contextRef="#ctx0" brushRef="#br1" timeOffset="-72518.31">3780 6749 7 0,'0'0'67'15,"0"0"0"-15,0 0-15 0,0 0-14 16,0 0 16-1,0 0-6-15,-13 0-12 0,10 0 4 16,0 0-17-16,1-2 4 16,1 2-8-16,1 0 2 15,0 0-6-15,0 0-4 16,0 0-9-16,0 0-2 16,0 0-6-16,0 0 6 15,0 0-12-15,0-3-11 0,6 3 23 16,7 0 2-1,5 0-1-15,3-1 5 0,6 0-2 16,-2 1 6 0,6 0-1-16,-2 0-5 0,-2 0-2 15,3 0-1 1,0 0 0-16,1 0 2 0,6 0-3 16,-1 0 0-1,4 0 3-15,4 0 1 0,2 0-4 16,-1 0-1-16,-1-4 1 0,-5 1 0 15,-5-1 1 1,-2 1-1-16,-4 2 0 16,-1-1 0-16,-2 0 2 15,-4 1-2-15,-6 1 1 0,4-3-1 16,-4 3-1 0,0-2 1-16,-3 2 0 15,-3 0 0-15,-2 0-3 16,-2 0-3-16,-4 0 3 15,-1 0-5-15,0 0-2 16,0 0 10-16,0 0 3 0,0 0-1 16,0 0-2-16,0 0-4 15,0 0 4-15,0 0 3 16,0 5-3-16,0 7 0 16,0 1 2-16,2 6-2 15,1 1 2-15,0 4 3 16,3 2-2-16,0 1 5 15,3 2-1-15,-3-3 1 16,0 3-7-16,-2-1 0 0,1 3 2 16,2 3-3-1,-1 0 3-15,-3-1-3 0,-1-2 5 16,-1-1-4 0,1-3 0-16,-2-3-1 15,1-1 0-15,2 1 0 16,2-5-1-16,2 0 0 0,-1-2 1 15,0-3 0-15,0-2 1 16,-3-2-1-16,3-3 0 16,-2 1 1-16,-1-2-1 0,-1 2 0 15,-1 3 0 1,-1 2 1-16,0 1 1 16,0 0 0-16,0 0-2 15,0-3 0-15,0-2 0 0,0-2-2 16,0-5 2-1,0 1 0-15,0-1 0 0,0-2 0 16,0 0 0 0,0 0 0-16,0 0 3 0,0 0-1 15,0 0-2-15,0 0 4 16,0 0-2-16,-3 0-2 16,-4 0 1-16,-2 0-4 15,0 0 1-15,0 0 2 16,-3 4 0-16,2-3 0 15,-5 0 1-15,1 3-4 0,-5-1 6 16,-2 1-3 0,-6 0 2-16,5-1 5 0,-2 0-6 15,7-3 1 1,-3 3 13-16,-1-2-15 0,3-1 1 16,-3 0 2-1,7 0 4-15,0 0 14 0,0 0-7 16,-1 1-2-16,2-1-11 15,-5 0 6-15,3 1-7 16,-1-1 4-16,-1 0 1 0,4 2 5 16,-1-2-2-1,1 0-6-15,1 1 2 0,1 1-4 16,3 1 0 0,-1-2 1-16,-2 2-1 0,4-2 1 15,-4 2-2-15,-1-2 1 16,1 2 0-16,-3 1-5 15,-2 2 3-15,-1-2-4 16,-1 0 3-16,2 2 3 16,-2 0 0-16,6-1-2 15,0-1-2-15,0-2-1 16,0 0-1-16,2 2-3 16,1 0-7-16,1-2 5 15,0 2 1-15,0 0 2 16,-1-1 3-16,-2 0 1 0,0-1 4 15,-3 1 0 1,1 2 0-16,2-4 0 0,2 1-1 16,1 1 1-1,0-3 0-15,2 0 0 0,0 2 1 16,1-2-1 0,-2 1 0-16,1-1 0 0,0 0 0 15,-3 2 3-15,2-2-3 0,-2 1 1 16,-2 0-1-1,0 1-6-15,-3 1 6 0,3-2 6 16,-2 0-5 0,1 1 1-16,-1-1-2 0,5-1 2 15,1 0-2 1,1 0 0-16,3 0 0 0,0 0 5 16,0 0 8-1,3 0-9-15,-1 0 2 0,-1 0-6 16,-1 0-2-1,-3 0 0-15,3 0-4 0,0 0-43 16,0 0-13-16,0-1-62 16</inkml:trace>
  <inkml:trace contextRef="#ctx0" brushRef="#br1" timeOffset="-71206.9">3725 6961 69 0,'0'0'72'15,"0"0"-10"-15,0 0-16 0,0 0-18 16,0 0-3-1,0 0-7-15,3 0 0 0,-3 0-4 16,0 0-3 0,0 0 11-16,0 0-10 0,0 0 5 15,0 0-5 1,0 0-2-16,0 0 0 0,0 0 6 16,-3 0-8-1,3 0-2-15,0-2-4 0,-3 2 8 16,3-4-5-16,0 2-3 15,0-3 2-15,0 2 0 16,0-1 0-16,0 1 1 0,0-3-2 16,0 2-3-1,0-5 1-15,0 1-1 0,0 1 0 16,0-1-3 0,0-2 3-16,0-1 0 0,0 1 1 15,0 1 0-15,0 0 0 16,0 1-1-16,0 0-4 15,0 2 3-15,0 0 1 16,0 0 1-16,0 2 1 16,0-1-2-16,0 1 0 15,0 1 0-15,0 0 0 16,0 1 1-16,0 2 0 16,0 0-1-16,0 0 0 15,0 0-1-15,0 0 2 16,0 0-1-16,0 0 0 0,0 0-1 15,0 0 0 1,0 0 0-16,0 0-1 0,0 0-1 16,0 0-5-1,0 0 7-15,9 0-2 0,6 0 0 16,-2 0-21 0,-2 4-68-16,2-2-123 0</inkml:trace>
  <inkml:trace contextRef="#ctx0" brushRef="#br1" timeOffset="-67033.75">6403 4188 20 0,'0'0'83'15,"0"0"-11"-15,0 0-29 0,0 0 2 16,0 0 13-1,0 0-7-15,0 0-17 0,0 0-1 16,0 0 9 0,0 0-10-16,0 0 0 0,0 0-10 15,0 0 3 1,0 0-16-16,0 0-9 0,0 0-1 16,0 0-16-1,0 0 11-15,0 0 5 0,0 1-3 16,0 11 4-16,0 0 0 15,0 5 5-15,0 5 8 16,0-1-10-16,0 4 1 16,-3 2-2-16,1 2 9 15,1 3-10-15,-2 3 5 16,1 1-1-16,-2-3-3 16,3 0-2-16,-1-2 0 15,2-1 0-15,-1 0 1 16,1-3 2-16,0 1-3 15,0 1 0-15,0 1 1 0,0 3-1 16,0-2 0 0,0-1 0-16,7-5 0 0,-1-5 2 15,-3-2 1 1,0-6-3-16,0-6 0 0,0-3-3 16,-3-3-1-1,3 0 2-15,-1 0-9 0,-2 0 0 16,1-3-7-16,1-11-14 0,1-8-63 15,-3-4-310 1</inkml:trace>
  <inkml:trace contextRef="#ctx0" brushRef="#br1" timeOffset="-64977.82">6476 4153 70 0,'0'0'21'0,"0"0"11"15,0 0 29-15,0 0-15 0,0 0-20 16,0 0 55-1,-4-17-46-15,4 13-9 0,0 0 9 16,0 4 0 0,0-2-2-16,0 2-3 0,0 0-16 15,0 0-8 1,0 0 1-16,0 0-7 0,0-2-6 16,0 1-6-1,9-1 12-15,10-1 6 0,5 1-5 16,1 2 4-16,6 0-4 15,1 0 5-15,1 0-2 16,4 0-1-16,5 0 1 16,4 0 3-16,-3 0 8 15,-3 0-15-15,-4 0-2 16,0 0 1-16,-3 0 2 16,1 0-3-16,1 1 1 15,1-1 1-15,2 0-1 16,1 0 1-16,-3 0-3 15,0 0 0-15,-3 0-1 16,-4 0-2-16,0 1 4 16,-7 1 2-16,2-1-9 0,-5 1 8 15,-2-2 1 1,-5 0-7-16,-3 0 4 0,-2 1 0 16,-1-1-1-1,-3 0 3-15,0 2 1 0,0-2 0 16,-1 0-1-16,-2 0 1 0,0 2-1 15,0-2-8 1,0 0 8-16,0 0 2 0,0 0 2 16,0 0 4-1,0 0-4-15,0 2 7 0,0-2-7 16,0 4-2 0,0-2-1-16,0 3 3 0,0 5-4 15,0 5 2-15,0 3 1 16,0 3-1-16,0 2 6 15,0 1-1-15,0 0-5 16,0 3 3-16,0-1-1 16,0 2 8-16,0 0-4 15,0 1-1-15,0-2-3 16,0 2 0-16,0-1-3 16,0 1 2-16,0-3-2 15,0 0 1-15,0-3 0 16,0-2-1-16,0-2 0 0,0 0 0 15,1 2 0 1,-1-3 0-16,2 0 0 0,-2 0 3 16,0 1-2-1,0-2-1-15,0 0 1 0,0-3-1 16,0-1 0 0,0-3 0-16,0-2 1 0,0-1-2 15,0-3 2-15,0-1-2 16,0-1 2-16,0-1-2 15,0 1-1-15,0-2 0 0,1 1 0 16,-1 0-3 0,2-1 2-16,-2 2-5 0,0 0 3 15,0-2-10 1,0 0 4-16,1 0 3 0,-1 0 7 16,0 0 1-1,0 0 2-15,0 0-1 0,0 0 1 16,0 0 3-16,0 0-1 15,0 0 2-15,0 0-5 16,0 0-1-16,-4-2 0 16,-4-1 0-16,2 0 0 15,-2 0 1-15,-3-1-3 16,-3 1 2-16,-2 0 0 16,-4 3-3-16,-5 0 2 15,1 0 0-15,-1 0 1 0,4 3 1 16,-3 0 3-1,5 0-4-15,2-2 1 0,1 1 0 16,4-1-1 0,0 1 0-16,0-1-1 0,3-1 1 15,-3 0 0 1,3 0 4-16,0 0-4 0,-3 3 0 16,2 0 0-1,-2 0-3-15,-3 1 3 0,1-1 0 16,1 0 0-16,3-3 0 0,-1 2 1 15,1-2 1 1,1 2-2-16,1-1 0 0,0 0 1 16,-3 2-1-1,2-1-1-15,-4-1-1 0,2 2 2 16,-1 0 0 0,0-2-1-16,2 0 0 0,1 1 1 15,-3-2 2 1,0 0 1-16,-4 2-6 0,-4-1 2 15,1 2 1 1,-3-1 3-16,-1-1-3 0,1 2 1 16,-1-1-2-16,4-2-1 15,1 0 2-15,0 0 3 16,2 0-1-16,-1 0-2 16,2 0 0-16,2 0 0 15,1 0 4-15,4 0 4 16,-2 0-1-16,3 0-4 0,-2-2 0 15,1 2-2 1,4 0-1-16,-4-1 0 0,2 1 0 16,0 0 1-1,-4 0-1-15,-2 0-1 0,3 0 1 16,-4 0 0 0,1 0 0-16,1 0 0 0,1 0 0 15,1 0 1-15,3 0-1 0,0 0-1 16,0 0 1-1,2 0 0-15,-1 0 0 0,-1 0 0 16,0 0 1 0,-4 0-1-16,1 0 0 0,0 0 0 15,-3 0 0 1,3 0 3-16,0 0-1 0,1 0-4 16,1 0 0-1,4 0 2-15,0 0 2 0,0 0 1 16,0 0 3-16,3 0 10 15,-3 0 4-15,1 0-3 16,1 0 3-16,-1 0-8 16,2 0-12-16,0-2-1 15,0 2-23-15,0 0-69 16,2-3-15-16,13-1-159 16</inkml:trace>
  <inkml:trace contextRef="#ctx0" brushRef="#br1" timeOffset="-63728.36">8011 4353 135 0,'0'0'31'0,"0"0"48"15,0 0-24-15,0 0-25 16,0 0 6-16,0 0 13 16,-18-2-8-16,13-1-15 15,2 0-3 1,-2 0-10-16,5 2 3 0,0-1-11 16,0 2 10-16,0-1-10 15,0-1-4-15,0 1-2 0,0-2 2 16,11 2-1-1,2-1 0-15,-1 2 0 0,3 0 0 16,-3 0-4 0,-3 3 1-16,1 10-2 15,-1 2 4-15,-3 3-1 16,-3 7 4-16,-3 0-2 0,0 1 2 16,0 2 4-1,0-3-6-15,0 0-2 0,-4-3 2 16,-7-3 3-16,0-3-3 0,0-7-3 15,2-1 3 1,-3-5 5-16,4-2-5 0,1-1 5 16,-2 0-5-1,-3 0 0-15,3-1 2 0,0-10 0 16,-1 2-2 0,2-4 0-16,1 1 0 0,4 1-5 15,0 3-2 1,3 1 7-16,0 0-1 0,0 1-1 15,0 1-3-15,4-1 4 16,7 2 0 0,0 0 0-16,3 1 2 0,0 1-4 15,0 2 2-15,0 0 1 16,5 0 0-16,-3 0 0 16,-2 6-1-16,0 7-1 15,0 3-4-15,0 1 6 16,1 0 4-16,-2-1-4 0,3 0 4 15,-2-4-4 1,1 0-2-16,-3-4 2 0,-3-3 0 16,6 1 0-1,-3-3-9-15,1-2-37 16,2-1-47-16,0 0-229 16</inkml:trace>
  <inkml:trace contextRef="#ctx0" brushRef="#br1" timeOffset="-63248.19">8444 4411 280 0,'0'0'13'16,"0"0"45"-1,0 0-24-15,0 0 7 0,0 0-27 16,0 0-9-16,-25-7-5 15,16 10 40-15,0 9-36 16,-3 7 8-16,3 3-7 16,1 4 2-16,4-1-6 15,1 0 0-15,3-4-1 16,0 0-1-16,0-3 1 16,1-3 1-16,10-3-1 15,1-1-2-15,3-6 1 16,1-2-6-16,2-3 7 15,4 0 13-15,-2 0-10 0,4-3 12 16,-4-8-4 0,-4-1 14-16,-5-1 10 0,-2-4 0 15,-4 0 3 1,-5-3-9-16,0-1-12 0,0 0-11 16,-9-2-2-1,-6 0-3-15,0 1 3 0,0 2-3 16,2 4 6-16,-2 1-4 0,6 5-3 15,-2 2-10 1,1 4-14-16,-2 2 2 0,1 2-46 16,-2 0-39-1,-2 0-56-15,-1 4-173 16</inkml:trace>
  <inkml:trace contextRef="#ctx0" brushRef="#br1" timeOffset="-60888.15">7894 4137 54 0,'0'0'43'0,"0"0"65"0,0 0-13 16,0 0-46 0,0 0-22-16,0 0 0 0,-3-9 4 15,3 9-2 1,0 0 0-16,0 0-22 0,0 0-7 16,0 0-11-1,0 13 9-15,0 7 2 0,0 5 14 16,-5 5 7-16,5 6-2 15,-3 3-6-15,0 2 2 16,1 3-11-16,-2 1-3 16,2 4 0-16,-2-4 2 15,3-1 1-15,1-3-3 16,0-5-1-16,0-2 4 16,0-1-3-16,0-4 1 15,0 0-1-15,0 1-1 0,0-4 2 16,4-1 1-1,-1-2-2-15,-2-4-1 0,1-6-1 16,-1-6 1 0,1-1 0-16,-2-5 0 0,0-1-2 15,3 0 2 1,-3 0 0-16,0 0 0 0,0 0 2 16,0 0-1-1,0 0 0-15,0 0-1 0,3 0 0 16,-3 0-2-16,5 0 2 0,1 0 4 15,2 0-2 1,4-4 0-16,3 3 2 0,3-2-4 16,6 1 0-1,3 0 0-15,1 1 1 0,2-2-1 16,0 1 1 0,-2 2 0-16,-1-2 3 0,0 0-4 15,1-1 2-15,-1 1-1 16,0-1 7-16,0 1-2 15,-2 0 1-15,2 0-4 16,0-2 5-16,3 0-2 16,1 1-4-16,2 2 0 15,1-2 3-15,-1-2 5 16,-2 3-10-16,1-4 4 16,-1 3-2-16,-1-3-1 15,-2 3-1-15,2 2 1 16,-4-3-1-16,-1 2 7 0,-3 2-7 15,-3 0-1 1,-5 0 1-16,0 0 0 0,-6 0 1 16,-2 0-1-1,-1 0 1-15,1 0 1 16,0 0-1-16,3 0-1 16,-2 0 0-16,-2 0 3 0,-2 0-2 15,0 0-2-15,-3 0 2 0,1 0 1 16,-1 0-2-1,0 0 4-15,0 0-4 0,0 0-1 16,0 0 0 0,0 0 1-16,2-2 3 0,-2 0 1 15,1-2 2 1,-1-2 19-16,0-2 3 0,0-3-8 16,0-2 9-1,0-4-12-15,0 0 2 0,0-3 7 16,0-2-11-16,0 0-15 15,0-3 1 1,0-2-1-16,0-2 0 0,0 0 2 16,0 3-2-16,0 1-4 15,0-1 4-15,0 5 2 16,0 2 2-16,-1 3-8 16,-4 3 6-16,-1 0-4 15,2 3 4-15,-1 1 2 16,2 1-2-16,0-1-2 15,-1 3 1-15,4-3 4 0,0 2-5 16,-3 1-1 0,3-3 0-16,-3 2 2 0,3-2-1 15,0-1 1 1,-2 1 2-16,1-5-3 0,-2 3 0 16,0-4 0-1,1-2 4-15,1-1-4 0,-2-3 0 16,1 3 0-1,-1 2 0-15,0 0 0 0,-1 1 1 16,0 5-1-16,2-2 0 0,-1 5-3 16,0 2 3-1,3 0 0-15,-3 0 2 16,3 1-2-16,-3 1-8 16,1-1 6-16,-1 2-5 0,0-2-2 15,-2 3 6-15,0-4 1 16,-1 1 0-1,-1 0 0-15,-5 3-9 0,3-2 10 16,-2 1-5-16,-2 2 0 16,1 0 3-16,0-1-6 15,-1 1 0-15,1 0 0 16,-5 0-1-16,1 0-3 16,-5 0 6-16,0 0-9 15,0 0 13-15,-3 0 3 16,4 0 0-16,3 0 0 0,1 0-2 15,2 0 2 1,1 0 0-16,4 0 1 0,-2 0 1 16,1 0-2-1,1 0-3-15,0 3-3 0,-4 0 6 16,2-2-11 0,-5 3 1-16,2 0 2 0,1-2 2 15,-2 1 5 1,1 0 0-16,1-2-2 0,1 2-1 15,-1-1 3-15,2 1-14 0,1-1 3 16,-2-2 11 0,6 0 1-16,0 0 3 0,3 0-2 15,0 0 3 1,-2 0-4-16,-2 0-3 0,1 0 1 16,0 0-9-1,-3 3 7-15,-1-2-2 0,-2 0 1 16,-3 3-4-16,0-2-5 15,-1 2 2-15,2-1 6 16,2-1 5-16,2 0 1 16,4-1 7-16,1 1-7 15,2-1-4-15,-1 1 2 16,-2 0 2-16,2-2 5 16,-4 0-5-16,-1 2-2 15,1 0 2-15,-5 0 1 0,3-2-1 16,-2 3 0-1,3-2 5-15,0 1-4 0,-1-2-1 16,2 1 0 0,-1 0-1-16,0-1 1 0,-3 2 0 15,3-2 1 1,0 2-1-16,-1-2 1 0,-1 0-1 16,2 2 0-1,1 0-1-15,-3-2 2 0,5 1-2 16,1-1 1-16,1 0-1 0,0 2 1 15,1-2 0 1,-2 1 1-16,4 1 0 0,-4-2-1 16,4 1 0-1,-2 1 0-15,-2-1 0 0,-2 0 2 16,4 1-2 0,-2-2 1-16,1 1 6 0,1 1 10 15,0-2-3 1,0 0 6-16,3 0-8 0,-2 0-3 15,2 0-8-15,0 0-2 16,0 0 1-16,0 0-26 16,0 1-85-16,0-1-226 15</inkml:trace>
  <inkml:trace contextRef="#ctx0" brushRef="#br1" timeOffset="-60728.22">7928 4170 461 0,'0'0'6'15,"0"0"-6"-15,0 0-46 0,0 0-94 16,0 0-80 0</inkml:trace>
  <inkml:trace contextRef="#ctx0" brushRef="#br1" timeOffset="-56188.34">16238 1305 18 0,'0'0'94'16,"0"0"-78"-16,0 0 26 15,0 0 17-15,0 0 4 0,0 0-8 16,0 0 13 0,0 0-11-16,0-2-9 15,-2 2-6-15,2 0-4 16,0 0-8-16,-1 0 3 16,1 0-1-16,-2-1-18 0,1-2-8 15,-2 0-3-15,0 1-3 16,0-1 3-16,1-1 2 15,1 0 14 1,-1-1-19-16,2 0 0 0,-1 1 2 16,1-4 0-16,0 3-4 15,0-2 0-15,0 2 1 16,0 0-4 0,0 0 2-16,0 3-6 0,7-1 8 15,2 1-2-15,2 1 3 0,1 1 0 16,0 0-2-1,-1 0 0-15,-1 0 1 0,0 1 0 16,0 6 1 0,1 3-7-16,-2 4-3 15,-3 2-1-15,0 5 4 16,-5 1 7-16,-1 3 0 0,0 0 5 16,0 0-4-1,-7 2 0-15,-2-4 4 0,1-3-5 16,-1-4 0-16,-2-3 2 0,-2 0-1 15,-3-3 1 1,1-3-1 0,-3-1-1-16,2-1-3 0,-2-4 3 15,-1-1-2-15,2 0 2 16,-2 0 2-16,4 0 0 16,0-2-1-16,5-5 0 15,2 0 5-15,3-2 4 16,4 3-10-16,-2-2 0 0,3 0 5 15,0 0-4-15,0 0-2 16,0 1-3 0,0 2 1-16,0-2 0 0,6-2 1 15,3 0 1 1,0 1 0-16,4 2 1 0,1 3-1 16,-1 2 0-16,2 1 1 15,-1 0 0-15,1 0-3 16,0 4 3-16,-1 9-2 0,2 3-7 15,-2 2 6 1,0-1 6-16,0-2-1 0,-1 1-2 16,1-3 0-1,-2 1-6-15,1-2-5 0,-2-2 0 16,0-2-7 0,-2 0-24-16,1-3-5 0,-1 1-4 15,0-2-47-15,0-4-151 16</inkml:trace>
  <inkml:trace contextRef="#ctx0" brushRef="#br1" timeOffset="-55688.17">16577 1364 452 0,'0'0'41'0,"0"0"-3"15,0 0 6-15,0 0-24 16,0 0-8-16,0 0 6 16,0 0 17-1,-5-8-17-15,-1 8-17 0,-5 11 7 16,0 8-5 0,-1 3 3-16,0 5-3 0,4 0-1 15,2-1 0-15,5-6-1 0,1-1-1 16,0-2 0-1,0-4 0-15,4-3-2 0,6-1-7 16,3-5 2 0,-3 0 6-16,5 0 1 0,-1-4 2 15,0 0 1 1,1 0 2-16,-1 0-4 0,1-9 3 16,-5-3 5-1,0 0-7-15,-4-1 10 0,-1-5 1 16,-3-1 6-1,-2-3-9-15,0-5 3 0,0-2-10 16,-2 3 3-16,-6 3-8 0,-2 5 3 16,1 4-2-1,2 6 1-15,-1-1-1 16,1 3-7-16,-1 2 4 16,1 1-35-16,-2 3-24 15,-6 0-21-15,1 0-52 0,-2 0-129 16</inkml:trace>
  <inkml:trace contextRef="#ctx0" brushRef="#br1" timeOffset="-53558.11">16120 1138 134 0,'0'0'109'16,"0"0"-9"-16,0 0-45 0,0 0-13 15,0 0-24 1,0 0 10-16,-1-22-14 0,-1 22-14 16,2 0 0-1,0 0-5-15,0 0 5 16,0 5 0-16,-1 6 8 0,-1 1 1 15,1 4 3 1,-4 5-1-16,4 5-2 0,-2 3 0 16,1 5 5-1,0 3 2-15,2 2 3 0,0 2-14 16,0 3-3-16,-1-1 3 16,-1 0-4-16,1-3 0 15,-1-7 0-15,1 0-1 0,-2-5 0 16,2-3-1-1,1-2 2-15,0-5 0 16,0-2-1-16,0-5 0 16,0-6 2-16,0-1-2 0,0-2 0 15,0-2-9 1,0 0 5-16,0 0-7 0,0 0 11 16,0 0 7-1,0 0-4-15,0 0-2 0,0 0-1 16,0 0 0-16,4 0 3 15,5 0 1-15,3 0-3 16,3 0 0-16,0-2-1 16,3 1 1-16,-2 0-1 15,2-1 4-15,0 1-4 16,3-1 1-16,3 0-2 16,4-1 2-16,5-1 0 15,3-1-1-15,0 0 6 0,0 1 1 16,-1 0-4-1,-4 1 2-15,-3 0 7 0,0 0-3 16,-1 1 3 0,-4 0-11-16,4-2 8 0,-2-2-8 15,2 4-1 1,2-3-1-16,-2-1 1 0,3 2 3 16,-4 0-3-16,0 2 2 15,-1-1-2-15,-4 0 0 16,-2 2 3-16,-1-2-2 0,-4 3-1 15,0-4 1 1,0 3 2-16,-1 0-3 0,-2-3 0 16,-2 4 0-1,-3-1 1-15,0-2-2 0,-6 3 3 16,0 0 0 0,0 0 2-16,0 0 20 0,0 0 8 15,0 0-13-15,0-1-11 0,0 1-4 16,0 0 5-1,0 0 4-15,0-2 12 16,0-2 4-16,0-3-20 16,1-2-3-16,-1-4 4 15,0-1 5-15,0-5 1 16,0 0-7-16,0-5 1 0,0-2-7 16,0-2 0-1,0-7-1-15,0-2 0 0,0-1-2 16,0-2 0-16,0 2 2 15,0 0-2 1,-1 0 0-16,1 2-2 0,-3 4 2 16,0 5-2-16,2 6 2 15,-3 7 0-15,3 4 0 16,-1 2-1-16,1 6 0 16,-1-1-1-16,1 2-1 15,-1 1 3-15,1 0-8 0,-2 0-5 16,1 0 13-1,-1 0 0-15,0-1-2 0,-4 0-4 16,1 1 5 0,0 0 0-16,-2 0-2 0,1-2-2 15,0 2 2 1,-2 0-10-16,-2 0 4 0,1 0 8 16,-1 0-9-1,-2 0-1-15,1 0-5 0,0 0 11 16,-4 0-4-16,2 0 7 15,-1 3 2-15,2-1 0 16,-2 1 0-16,0-1 0 0,-3 2-4 16,5-2 3-1,-4 2-17-15,4-2 9 16,-2 0-5-16,3-1 2 16,1 1-11-16,1-2 12 15,4 0 8-15,0 0 3 16,0 0 2-16,-1 0-2 0,1 0-2 15,0 1 2-15,0-1 2 16,-2 0-1 0,0 2-2-16,-1-1 1 0,1 1 0 15,-1-1-2 1,2 0 5-16,2 1-1 0,-1-1-2 16,0 1-1-1,0-2 1-15,-1 0 2 0,-1 1-2 16,-2 0-1-16,-2 1 1 0,0-1 3 15,-3 1-3 1,3-2-1-16,-1 3 1 0,1-1 0 16,1-1 0-1,2 2-1-15,-1-1 3 0,4-2-4 16,0 1 4 0,0 0-2-16,1-1 0 0,-3 2 0 15,2-2 0-15,-2 0 2 16,1 1-2-16,-4-1 0 15,2 0-2-15,-1 0 1 16,-2 0 1-16,2 2 0 16,-1-1 0-16,1 0 0 15,1 1 0-15,1-2 1 16,1 2 1-16,1-2-2 0,0 0 0 16,1 1 0-1,1-1 1-15,1 0 0 0,-3 0-2 16,2 0 2-16,-1 0-1 15,1 0 1 1,1 0-1-16,-2 0-3 0,-1 1 3 16,-1-1 0-1,-2 2-3-15,-2 0 1 0,0 0-15 16,-2-1 2 0,4 2 9-16,1-3 1 0,0 1 5 15,4-1-1-15,-1 1-1 0,0-1-4 16,2 2 3-1,-1-2 1-15,3 0 1 0,-2 2-2 16,0-2 2 0,0 0-1-16,0 1 2 0,1-1 0 15,-1 0 2 1,2 0-1-16,-2 0-1 0,0 0-1 16,-4 1-1-1,-1 2-15-15,-3 3-72 0,0-2-66 16,0 1-248-1</inkml:trace>
  <inkml:trace contextRef="#ctx0" brushRef="#br1" timeOffset="-26768.23">26770 4107 53 0,'0'0'92'0,"0"0"33"15,0 0-24-15,0 0-27 16,0 0-19-16,0 0-24 0,0 0-6 15,0 2-4 1,-2-7-4-16,-1-1-5 0,2 1-2 16,-1-1 5-1,-1-2 4-15,1 0-6 0,1 2 3 16,-1 0 0 0,1 0 8-16,1 1-3 0,-2 2 0 15,2 2 2-15,0 1-14 0,0 0-9 16,-1 0-10-1,-1 0 3-15,0 9-4 16,-4 11 2-16,-3 8 8 16,-2 5 2-16,-2 3-2 15,-1 1 2-15,1-4 3 16,4 0-3-16,0-5-1 16,4-8-3-16,0-3 3 0,2-7-1 15,3-6-3 1,0-2-13-16,0-2-8 0,0 0-6 15,0 0-17 1,0 0-44-16,0 0-48 0,0-6-186 16</inkml:trace>
  <inkml:trace contextRef="#ctx0" brushRef="#br1" timeOffset="-26238.47">26980 4109 293 0,'0'0'9'16,"0"0"35"-16,0 0-18 0,0 0-26 16,0 0 5-1,-85-14-4-15,64 14 0 0,3 0-1 16,6 7-2-16,3 1 1 15,8 2-1-15,1 0-6 16,0 1 0-16,0 1-3 16,3-2 11-16,8 0-4 15,3 3 4-15,4 0 9 16,4 3 13-16,-1 1 7 16,0-1-15-16,-4 2 5 15,-1-2-7-15,-4-3-11 0,-2 1-1 16,-2-2-3-16,-2-1 3 15,-3-1-3-15,0 0 1 16,-3-2 2 0,0-1 0-16,0-1 5 0,0-1-4 15,-9 1 7 1,-11-1-2-16,-1-2-1 0,-4 0-3 16,-3-3-1-16,2 0-1 15,4 0 1-15,5-1 10 16,4-8-7-16,6 2 2 0,1 0-6 15,3 0-8 1,3 3 4-16,0-2-8 0,0 3-29 16,0-2 5-1,1-2-41-15,7-1-30 0,2-4-85 16</inkml:trace>
  <inkml:trace contextRef="#ctx0" brushRef="#br1" timeOffset="-25948.07">26986 4101 141 0,'0'0'221'0,"0"0"-179"16,0 0 30-1,0 0-26-15,0 0-29 0,0 0-5 16,21-24-4-16,-8 18-8 15,5 0-1 1,4 1 1-16,3-1 2 0,3 2-2 16,2-2-1-1,1 3 1-15,-4 0-1 0,-5 3-2 16,-1-3-7-16,-8 3-33 16,0 0-14-16,-3 0-5 15,-7 0-22-15,-3 0-78 0</inkml:trace>
  <inkml:trace contextRef="#ctx0" brushRef="#br1" timeOffset="-23766.53">26634 3926 135 0,'0'0'33'0,"0"0"53"15,0 0-14 1,0 0-23-16,0 0-14 0,0 0-6 16,0-5-1-1,0 5-7-15,0 0 3 0,0 0-14 16,0 0-7-16,-2 0-3 0,-2 11-5 15,-7 6 3 1,-1 5 2-16,-1 5 0 0,1 1 3 16,0 0 0-1,0 2 9-15,0-2-3 0,-1-3-1 16,2-2-5 0,-1 1-1-16,1-1 2 0,-1 4 3 15,1 0-3-15,-1 5 5 0,2 1-3 16,1 2-4-1,-2-1-2-15,4 2 0 16,-1-4 0-16,1-3-1 16,0 0 1-16,1-5 0 15,1-3-1-15,2-3 0 16,0-4 1-16,1-3 0 0,2-4-1 16,0-5 1-1,0-2 0-15,0 0-6 0,0 0 3 16,0 0 2-16,0 0 1 15,0 0-4 1,0 0 4-16,10 0 2 0,0 0 0 16,5 0 5-1,0 4-4-15,6-3-2 0,1 5 5 16,3-1-6 0,-1-1 1-16,3 0 0 0,2 1 0 15,-1 1-1-15,0-2 1 16,-1-2 2-16,0 0-1 15,1 0 4-15,0 0 1 0,5-1 1 16,5-1-1 0,4 0 7-16,4 0-12 0,-1 0 3 15,-2 0-3 1,-5 1-2-16,-3 4 0 0,-2-2 2 16,-2 1-4-1,-3-1 2-15,2-1 0 0,0-1 3 16,-2-1-3-16,-1 0 1 15,-1 0-1-15,1 0 0 16,-2 0 0-16,3 0 3 0,2 0-3 16,3 0-1-1,-2 0 1-15,1 0 0 16,-7-1 1-16,-4-4-2 16,-8 2 1-16,-2 3 0 15,-1-3 6-15,-4-1-2 0,0 1-3 16,-1 0-1-1,-1-1 5-15,2-2 1 0,-2 1 10 16,1-2 1 0,-2 0 8-16,1 0-1 0,-1-2-11 15,2 0 4 1,1-2-7-16,-3-1-3 0,1 0 2 16,-1-2-1-16,0-1 11 15,0-3-3-15,0-3-3 16,-1-3 3-16,1-5-16 15,-2 1 2-15,3-3 8 16,-2-2-6-16,2 0 2 0,1-2-2 16,0 3-4-1,-1 1 0-15,-1 4 0 0,2 0 1 16,0 1-1 0,-2 0 2-16,2 3-2 0,-1-1 0 15,1 2 2-15,-1 2-2 16,0 3-1-16,0 3 1 15,-3 2 0-15,1 4 0 16,-2-1 0-16,0 3-3 16,0 2-6-16,0 0 8 15,0 0 1-15,0 0 2 16,0-3 1-16,0 2-3 16,-3-2 0-16,-3 1 0 15,1 1-1-15,-1 0 0 0,-1 3-1 16,-1-1 2-16,-3-1-2 15,-3 2-3 1,-5-1 1-16,0 2-4 0,-1 1 2 16,-1-1 5-1,4 1-1-15,3 0 1 0,0 0-1 16,-1 0 2 0,0 0-5-16,-2 0-5 0,-4 0-2 15,0 0-1-15,-3 0 10 0,-3 0-1 16,2 0 4-1,1 0 0-15,-2 0-1 0,4 0-2 16,1 0 3 0,2 0 0-16,1 0 1 0,3 0-2 15,2 0 0 1,2 0-4-16,2 0 2 0,-3 0-1 16,0 0 1-1,-4 0 0-15,-1 0-8 0,1 0 7 16,-2 0 0-16,-1 0 4 15,-2 0-2-15,1 0 2 16,3 0-3-16,0 0 3 16,2 0-3-16,3 0 2 15,0 0 1-15,5 0 0 0,-1 0 0 16,2 0-4 0,-2 0 4-16,-1 0-3 15,-2 1-2-15,-2 0 5 16,-1 4-3-16,-1-2 2 15,-1-2-5-15,0 3 4 0,2-1 2 16,1 0 0 0,4 0-3-16,1-3 2 0,4 1 1 15,-1-1 0 1,-1 0 2-16,3 0-2 0,-1 0 0 16,-2 0-1-16,-2 1 1 15,-3-1 0-15,0 1 0 16,-1 2 0-16,-3 0 0 0,2 0 1 15,-1-2-2 1,-1 1-2-16,2 0 3 0,1 1 0 16,0 2 2-1,0-3-2-15,3 2 0 0,-1-2 0 16,1 2-2 0,3-2 2-16,0 0 0 0,0 2 0 15,-3-4 3 1,0 2-4-16,0 1 2 0,-6 0-1 15,3 2 2-15,-4-3-2 16,1 0 2-16,-3 1-5 16,3-2 3-16,2-1 0 15,2 3 0-15,5-3 3 16,3 0-2-16,2 1-1 16,-1-1 0-16,1 0 0 15,1 0 2-15,0 0-1 16,0 2-1-16,0-2-5 0,-6 5-42 15,0 4-104 1,-3 0 38-16,-2 0-182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12:02:54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7003 14648 101 0,'0'0'119'0,"0"0"-27"0,0 0-1 16,0 0-68-16,0 0-3 15,0 0-11-15,0 0 1 16,0 0 3-16,-6 0 3 16,6 0 3-16,-2 0 3 15,2 0 8 1,-3-1-1-16,2-2-6 0,-2 2-17 16,0-2 2-16,0 0-3 0,0 0 0 15,-1-2 5 1,-1 0-2-16,2-1 0 0,0-1-8 15,0 0 0 1,3-2 3-16,-3 0-4 0,3 2 2 16,0 1-1-1,0 2 0-15,0 1-1 0,0 1-2 16,0-1-1-16,0 0 2 0,3 2-3 16,8 1-2-1,2 0 7-15,-3 0-2 0,2 0 4 16,-1 0 0-1,-4 0-2-15,-1 0-2 0,1 0 0 16,-2 5-1 0,-2 4-5-16,3 3 2 0,-3 0 6 15,2 1 5-15,-2-3-2 16,0 2-1-16,-2-1-2 16,2 2 0-16,-3-2-3 15,0 3 3 1,0-2 0-16,0 5 0 0,0 2 6 15,0 0-5 1,-3 1-1-16,-1 1 0 0,-1-1 0 16,-1-4 0-16,3 0 5 15,0-1-4-15,1-3 0 16,2 2-1-16,-1 2 0 0,-1 0 0 16,1 3 0-1,-1-3 0-15,2 2 1 16,-2 1-1-16,0-4-1 15,2 2 0-15,0 0 1 0,0-5 1 16,0 1-1 0,0 0-1-16,0-4 0 0,0 4-6 15,0-2 4-15,0-1 3 16,6 0-1-16,0-1 3 16,0-2-2-16,0-4 0 15,-1 1-4-15,2-4 4 16,-1 2 2-16,-2-2-1 15,4 0-1-15,-2 0 0 16,1 0 0-16,2 0 4 16,-1 0-4-16,-1 0 0 15,0-2-11-15,-1 2-3 16,-1-2-26-16,1 2-2 0,-1-2-18 16,-1 2-45-16,2 0-93 15</inkml:trace>
  <inkml:trace contextRef="#ctx0" brushRef="#br0" timeOffset="290">7265 15210 368 0,'0'0'151'0,"0"0"-36"0,0 0 35 0,0 0-68 16,0 0-45-1,0 0-19-15,0 0-11 16,3 0-7-16,-3 0-21 15,0 0-74-15,0-1-199 0</inkml:trace>
  <inkml:trace contextRef="#ctx0" brushRef="#br0" timeOffset="18609.97">6533 13720 4 0,'0'0'58'16,"0"0"14"-16,0 0-9 0,0 0-29 16,0 0-9-1,0 0-13-15,0 0 6 0,0 0-3 16,0-1-3-1,0 1 12-15,0 0-5 0,0 0-5 16,0-3 10 0,0 3-9-16,0 0 6 0,0 0 5 15,0 0-8 1,0 0 1-16,0 0-10 0,0 0 2 16,0 0-5-16,0 0-1 0,0 0 11 15,0 0-10 1,0 0-3-16,0 0 3 15,0 0 5-15,0 0-11 16,0 0-3-16,0 0 3 0,0 0-4 16,0 0-10-1,0 0 3-15,0 0 9 16,0 15 2-16,0 2 4 0,-2 4 0 16,2 1-3-16,0 6 2 15,0 1-3-15,0 2 0 16,0-1 2-16,0 0-2 15,0-4 3-15,0-1-1 16,0-3-2-16,0 2-3 16,2-1 2-16,2 1-1 15,5-2 2-15,-1-2 0 0,-1 0 3 16,-1-1-7 0,0-1 8-16,1 2-3 0,-2 2-1 15,-2 0 2 1,0 4-1-16,3-2-1 0,-1 0 3 15,2-1-5 1,-1-1 2-16,-2-3 0 0,2 0 0 16,-1-2-2-1,-2 0 3-15,0-1-1 0,1 2 1 16,1-4 0-16,-1 1 0 0,1 0-1 16,-1 0 3-1,2-2-3-15,1 5 2 16,-2 0-2-16,-2-4 0 15,0 4 0-15,0-3 0 0,0-2 0 16,3 0 0 0,-3 1 1-16,3 3-1 15,-3 1 0-15,3-1 0 0,-2-2 1 16,1 2 0 0,-2-1-1-16,4 2 0 0,-1-1 0 15,2 0 2 1,-2-1-2-16,0-1 0 0,-1 0-4 15,-2-2 9 1,0 1-10-16,-1 0 3 0,1-1 1 16,-3 4-2-1,6 0 3-15,-3-1 1 0,2 3 1 16,0-1-1-16,0-2-1 0,-1 0 1 16,-1 2 0-1,0-2-1-15,0-1 1 0,-1-1 0 16,-2 2-1-1,0-1 2-15,1 1-2 0,1-1-2 16,-2 0 2 0,3 1-1-16,-3 1 1 0,3-3 3 15,1-1-3 1,-1-1 2-16,-3-3-2 0,2-1-4 16,-2-1 3-16,0-1 0 0,0 0 0 15,0-2 2 1,0 0 1-16,0 1-2 15,0-4-1-15,0 0 1 16,0 1 3-16,0 0-3 16,0-1-2-16,0 2 1 15,0-1 0-15,0 0 0 16,0 2-5-16,0-2 6 0,0 0 0 16,0 0 1-1,0-1-2-15,0-1 2 0,0 1-1 16,0 1 3-1,0-2-6-15,0 0 6 0,0 0 0 16,0 0-1 0,0 0-2-16,0 0 5 0,0 0 0 15,0 0-5-15,0 0 3 16,0 0-3-16,0 0 0 16,0 0-3-16,0 0 0 0,0 0-8 15,0 0-1 1,3 0 12-16,9 0 4 0,4 0-4 15,4 0 0 1,2 0 7-16,3-6-5 0,0-2 1 16,2 2 0-1,0-2-2-15,0 0 2 0,0 1-3 16,0 1 2-16,0-2-4 0,-2 2 5 16,0 1-4-1,-2 1 1-15,1-1 0 16,-2 2 1-16,2-2-1 15,-6 1 0-15,4 0 1 16,-3 0-1-16,-5 1 0 16,2 0 0-16,-5 2 1 15,-1 1-1-15,2-2 0 16,-1 0 0-16,-1 0 0 16,3 2 0-16,-2-2 0 0,5 0-2 15,-4 0 2 1,-1 0-1-16,5 0 1 0,-2 0 0 15,2 0 0 1,-1-1 2-16,3-2-2 0,-3 2 0 16,3-1-1-1,-3 0 1-15,1 0-1 0,-2 2 1 16,0-1 0-16,-3 1 2 0,2 1-2 16,-1-1 0-1,0 1 0-15,0-2 0 0,2 1 0 16,-1 0 0-1,-3 0 0-15,-2 0 1 0,4-1-2 16,-6 1 1 0,0-1 0-16,0 1 0 0,-2 0 0 15,0 0-2 1,-2 2 5-16,-1-2-3 0,-1 2 1 16,0 0 2-16,0-1 0 15,0-2-2-15,0 0 11 16,0-2-7-16,0-2-3 15,0 1 2-15,0-2-3 16,0-3-1-16,0-2 6 16,-3 1-3-16,-1-5 2 15,0-1-2-15,1-1 2 16,-2-1 0-16,4 2-4 0,-2 0 5 16,0 2-6-16,-2-1 12 15,-2 1-8-15,2 1-3 16,-1 1-1-1,0 0 0-15,2 2 2 0,-1-2 1 16,1 0-1 0,3 2-1-16,-2-2-1 15,1 0 11-15,1 0-2 0,-4-2-5 16,2 0 1-16,0 1 4 16,0 1-5-16,-2 0 2 0,1 2-2 15,1-2 0 1,2 1-3-16,-1 1-1 0,-1-1 2 15,2-2 0 1,-2 2 1-16,1 0-2 0,-1 0 0 16,-1-1-1-1,-1 0 10-15,-2 0-10 0,1 1 3 16,1 1-2-16,-1 1 1 16,2 1 2-16,-1-2-4 15,-2 2 2-15,4-1-2 16,-3-2 0-16,0 1 1 15,1-1 0-15,-2-1-1 0,3 0 0 16,1 0-1 0,0-2 0-16,0 2 1 0,1-1 0 15,-1 0 0-15,0 1 2 16,0 2-2-16,3 0 0 16,-3 0-1-16,3 1 1 15,-4-1 0 1,1-1 1-16,1 1-1 0,1-1 0 15,-1 1 1-15,1 0-1 16,-1-3 0-16,1-1 0 16,-1-1 0-16,-1 1 0 15,0 2 1-15,2 1-1 16,-1 0 0-16,1 0 0 0,-1 2 0 16,-2-2 0-1,3 3 2-15,-1 1-2 0,1-2 0 16,-1 3 0-1,-1-1 0-15,0-1 0 0,0-2 1 16,0 0-1 0,-2 0 0-16,2 0 0 0,-1-1 0 15,0 4 0 1,1-1-1-16,-2 0-1 0,1 2 2 16,1-2-1-16,-5 3 2 15,4-2-1-15,-2 1 2 16,0-2-2-16,0 2 0 0,0-3-2 15,0 2 2 1,0-2 0-16,0-4-1 16,0 1 1-16,1 1 0 15,-1 0 0-15,1 3 0 16,2 1 0-16,-2 2 0 0,2 1 0 16,2 1 0-1,-1 0 0-15,-1 2 0 0,0-3 0 16,0-2 0-1,0 3 0-15,-1-1 0 0,1 0 0 16,1 2 0-16,1 2 0 16,-1-1-2-1,1 0 1-15,-1 2-6 0,1-1 6 0,-1 2-8 16,-1-1 5 0,0 1 3-16,-1-2 1 0,-3 1 0 15,-1 1-2 1,2-1 2-16,0 1 1 0,-4 0-1 15,1 0-4 1,0 0 4-16,-3 0-2 0,3 0-1 16,-2 1 0-1,0 3-4-15,0 0 7 0,-1-1 0 16,0 1 0-16,0 0-5 16,-4 2 5-16,7-2-3 15,-3 0-6-15,-3 2 2 16,3-1 6-16,0-1-4 15,2 0 4-15,-1 0 1 0,1-2 0 16,-1 3-3 0,-1-2 2-16,2 3-3 0,-2 0-9 15,1-1 9 1,0 2 3-16,2-2-8 16,-2 1 5-16,-1 1 1 15,3-1 6-15,-1-1-3 16,-2 1 2-16,3-3-2 0,1 2-2 15,-2 0-2-15,1 1 4 16,0 0 4-16,-4-4-4 16,1 3 0-16,0-4-3 15,-6 3 2-15,6 0 1 16,-4-1 5-16,2-2-2 0,-1 3-3 16,5-4-1-1,0 1 1-15,-1-1-3 0,5 1 3 16,0 1-5-1,-3-1 5-15,3 1 0 16,-1-1-2-16,1 0 2 16,-2 1 0-16,1-2 1 0,2 3-1 15,-2-1 0 1,-1 2 0-16,-2-4 0 0,1 5-1 16,0-4 0-16,-1 2-3 0,2-2 4 15,-1 1 0 1,0-1 0-16,-1 0-2 0,2 2 1 15,-2-1-4 1,-2-1-1-16,0 1-1 16,4-2 7-16,0 1-2 15,0 1 1-15,2-2-1 16,3 1 2-16,0 0 0 0,0 1 0 16,0-2 2-1,-1 0-4-15,1 0 4 0,-2 2-4 16,-1-1 4-1,-1 0-2-15,1 3 0 0,-1-4 0 16,-1 2-2 0,5 1 2-16,3-2 0 0,-3 0-1 15,0 0 0-15,3 4-33 0,0 1-149 16,-9-3-202 0</inkml:trace>
  <inkml:trace contextRef="#ctx0" brushRef="#br0" timeOffset="36750">886 15621 132 0,'0'0'141'0,"0"0"-63"0,0 0-19 16,0 0-27 0,0 0-7-16,0 0-10 0,0 0 4 15,0 4 8 1,0-4-2-16,0 0 4 0,0 0-4 15,0 0-8 1,0 0 8-16,0 0 5 0,0 0 0 16,0 0-2-1,0 0-5-15,0 0-6 0,0-2-16 16,0-3 10-16,0 3 9 0,0 1-8 16,0 1 5-1,0 0 2-15,0 0-14 0,0 0-5 16,0 6-19-1,0 12 7-15,-3 8 12 0,3 5 6 16,0 0-6 0,0 0 0-16,0-3 6 0,0-2-6 15,0-3 0 1,9-2-3-16,0-4 0 0,-3-4-3 16,4-5-1-16,-2-3-3 15,-4-5 1 1,-1 0 5-16,-1 0-4 0,2 0 8 15,0-1 8 1,4-10 18-16,-2 3-6 0,0 1-13 16,0 2-4-16,-3 3-3 15,0 0 0-15,-3 2-2 16,1 0-6-16,2 0 4 0,3 0-10 16,5 0 2-1,8 8 3-15,3 1 7 0,1 0 0 16,4 0 1-1,3-3-1-15,-5-4-4 0,0 1 3 16,-4-3 0 0,-4 0-5-16,-3 0 4 0,-3-5 3 15,-5-3 2 1,0-1 5-16,-3-1 7 0,-1-2 3 16,-2-2-2-16,0-3-6 0,0-1-6 15,0 2 6 1,0-1-7-16,-2 2 7 15,-4 1-7-15,0 1-1 16,0 6 0-16,0 0-1 0,3 3-2 16,-3-1-7-1,3 2-1-15,2 0-17 16,-1-1-27-16,2-2-46 0,0 2-24 16,-1-3-236-1</inkml:trace>
  <inkml:trace contextRef="#ctx0" brushRef="#br0" timeOffset="37249.81">1238 15566 244 0,'0'0'261'0,"0"0"-219"16,0 0 39-16,0 0-65 0,0 0-16 15,0 0-14 1,3 14-3-16,12 12 15 0,-2 7 2 15,2 2 12 1,2 5-11-16,-3-2 0 0,-3-2 9 16,4 0-7-1,-5-8-3-15,-2-6 11 0,-2-6-11 16,1-4-3-16,-4-8 0 16,0 0 1-16,-3-4-12 15,0 0 14-15,0 0 2 0,0-4-2 16,0-9-4-1,-3-3 4-15,-4-2-3 0,1 2 8 16,1 3-9 0,2-1 4-16,2 2-1 0,1-1-5 15,0 3 4 1,0 1-10-16,7 2 12 16,5 1-1-16,-3 2-3 0,5 4 4 15,0 0-4 1,-3 0-2-16,5 11 1 0,-4 6 4 15,-1 4-7 1,-1 0 7-16,-1 2-10 0,-3 0-32 16,0-2 20-16,-3-3 1 15,3-1-36-15,-3-4 26 16,3-6-44-16,-3-6-71 0</inkml:trace>
  <inkml:trace contextRef="#ctx0" brushRef="#br0" timeOffset="37729.75">1608 15754 413 0,'0'0'10'15,"0"0"46"-15,0 0-56 16,0 0-7-16,0 0 7 15,0 0 15-15,-31 27-10 16,23-4-4-16,5 3 0 16,3-5 6-16,0-1-3 15,0-4-7-15,0-3 3 16,11-3-1-16,0-3-6 0,0-6-7 16,4-1 3-1,-2 0 11-15,-1 0 7 16,-4-6 10-16,2-6-3 0,-5-4 28 15,-2 1-4-15,-2 0-9 16,-1 1-4 0,0 4-9-16,0 3 5 0,0 5-15 15,0 2 7-15,0 0-13 0,0 0-15 16,0 0-5 0,0 3 6-16,0 10 14 0,0 5 0 15,0-1 0 1,0 0-5-16,3-2 4 0,7-2 1 15,1-3-10 1,1-3 0-16,1-3 4 0,-1-1 4 16,-1-3-8-1,7 0-55-15,-2-1-44 0,2-13-83 16</inkml:trace>
  <inkml:trace contextRef="#ctx0" brushRef="#br0" timeOffset="37980.93">1787 15605 496 0,'0'0'7'0,"0"0"-3"0,0 0 1 16,0 0-5-1,0 0 15-15,3 83 13 0,10-47 0 16,-1 1-3-16,2-4-25 15,-1 0 5 1,1-4-3-16,-3-4-3 0,-3-2 1 16,-2-7 0-1,0-2-21-15,-1-2-45 0,-4-7-69 16,3-4-181-16</inkml:trace>
  <inkml:trace contextRef="#ctx0" brushRef="#br0" timeOffset="38189.68">1824 15886 488 0,'0'0'27'0,"0"0"27"15,0 0-8-15,0 0-46 0,0 0-14 16,0 0 13 0,0-14-2-16,18 9 3 15,0-3 7-15,0 4 0 16,0-2-3-16,-2 2-4 15,5-1 1-15,0-1-1 16,3-3-81-16,3 0-224 16</inkml:trace>
  <inkml:trace contextRef="#ctx0" brushRef="#br0" timeOffset="39070.15">2421 15754 172 0,'0'0'132'15,"0"0"-49"-15,0 0-35 16,0 0-34-16,0 0-5 0,0 0-5 16,0 0 1-1,0 0-4-15,0 7 10 0,3 6 19 16,-2 1-1-16,1 4-2 16,1 1-15-1,0-1-7-15,0 1 8 0,0-2-9 16,0 0 1-1,2-3-2-15,-3 0-3 0,1-2-3 16,3-2-15 0,2-7-61-16,-2-3-111 0</inkml:trace>
  <inkml:trace contextRef="#ctx0" brushRef="#br0" timeOffset="39280.17">2478 15721 450 0,'0'0'15'15,"0"0"56"-15,0 0-15 0,0 0-26 16,0 0-25-16,0 0-2 0,-14-28-3 16,14 28-9-1,0 0-20-15,0 0-36 16,0 0-83-16,0 0-231 15</inkml:trace>
  <inkml:trace contextRef="#ctx0" brushRef="#br0" timeOffset="39849.87">2612 15590 403 0,'0'0'20'0,"0"0"31"16,0 0-39-16,0 0-6 15,0 0-6-15,0 0 0 16,22-32 0-16,-17 28 4 0,-2 2 16 16,3 0 0-1,0 2-12-15,0 0-6 0,7 0 0 16,-1 9 6-1,1 5 2-15,1 3 13 0,1 4-6 16,-3 5 22 0,-3 11-27-16,1 5 9 15,-7 8 5-15,-3 4-14 16,0 0-1-16,0 3 1 0,-3-2-4 16,-1-1-3-16,4-5-3 15,0-2-1-15,4-8-1 16,10-5-1-16,-1-4 0 15,2-7 0-15,6-5-2 16,-5-5-2-16,2-5 2 16,0-5-1-16,0-3 0 15,0 0-12-15,1-8 14 16,-1-9-2-16,-4-3 4 0,-5-2 7 16,-5 2-2-1,-4-2 8-15,0 1-5 0,-6-1-7 16,-12 3 17-1,-1 1-10-15,-3 1-1 0,-1 0-6 16,2 5 6 0,2 2-7-16,7 5 0 0,1-1-11 15,1 4-56-15,4-1-14 0,3 0-91 16</inkml:trace>
  <inkml:trace contextRef="#ctx0" brushRef="#br0" timeOffset="40849.92">3913 15672 156 0,'0'0'268'0,"0"0"-251"16,0 0 55-1,0 0-56-15,0 0 1 0,0 0 14 16,0 0-9-16,0 0 7 16,0 0-14-16,-3-4 13 15,0-2-9 1,0-2-5-16,1-1-10 0,1 0-4 15,-1 2 0-15,2 1 3 16,0 1 1-16,0 2-4 16,0 0 0-1,0 2-8-15,0-2-2 0,3 1 7 0,8 2-4 16,4 0 4 0,-3 0 3-16,0 2-2 0,6 9-1 15,-5 6-6 1,2 7 9-16,-3 4 0 0,-2 3 1 15,-4 2 5 1,-4-1-4-16,-2-1-2 0,0-3-5 16,-2 0 5-1,-9-7 0-15,-3-3 1 0,-1-2 1 16,0-4-2 0,-1-3 1-16,-1-5-1 0,-2-4 0 15,4 0 6-15,-3 0-4 16,3 0 6-16,2-4-5 15,4-2 1-15,1 1 1 0,0 0-5 16,3 0-3 0,-1 0 1-16,0 2-19 15,3 1-2-15,3-3-3 16,0 0-69-16,0-1-94 0</inkml:trace>
  <inkml:trace contextRef="#ctx0" brushRef="#br0" timeOffset="41220.08">4092 15623 492 0,'0'0'6'16,"0"0"1"-1,0 0 23-15,0 0-27 0,0 0-3 16,0 0-10-1,0 2-2-15,6 19 12 0,0 9 31 16,0 2-19 0,3 3 22-16,-3 1-11 15,1-3-15-15,1 0-4 16,-1-4 3-16,1-1-5 0,-2-6 2 16,3-3-4-16,4-1 3 15,-1-4-2-15,1-3-1 16,1-4 3-16,-2-2-3 15,3-4-3-15,-2-1-3 16,5 0-4-16,1-3-10 16,-2-10-8-16,-1-3-60 15,-13-2-111-15</inkml:trace>
  <inkml:trace contextRef="#ctx0" brushRef="#br0" timeOffset="41409.68">4174 15851 566 0,'0'0'29'0,"0"0"10"15,0 0-34-15,0 0-2 0,0 0 14 16,0 0-9 0,84-35 0-16,-48 30-4 15,5 2-4-15,1 1-17 16,1 1-86-16,-7 1-250 0</inkml:trace>
  <inkml:trace contextRef="#ctx0" brushRef="#br0" timeOffset="42400.14">5160 15759 345 0,'0'0'65'15,"0"0"-9"-15,0 0 7 0,0 0-19 16,0 0-8-16,0 0-14 16,-16-24-22-16,16 24-4 15,0 4-21-15,0 15 2 16,0 6 23-16,0 3 7 15,0 2 21-15,0-4-13 16,0-6-10 0,4-3-4-16,4-5-1 0,-1-7-3 15,4-2 0-15,-1-3-8 16,2 0 9-16,-3 0 2 16,2-13 2-16,-1-2 8 15,-3-4-9-15,-2 1 0 16,-1 4 1-16,-2 6 3 0,1 5-4 15,-3 3-2 1,0 0 1-16,0 0-13 0,0 1 3 16,0 11 10-1,10 4 0-15,1 0 2 0,1-2-2 16,4-3-7-16,2-5-8 0,-2-4-16 16,2-2 19-1,-1 0-5-15,0 0 17 0,0-12 1 16,-2-7 2-1,-2-1-1-15,-1-4 9 16,-4 1 6-16,-4-3 14 16,-4 4-5-16,0 1-12 15,0 5-14-15,-6 3-1 0,0 6 1 16,-1 6 4 0,4-1-4-16,1 2-24 0,2 0-27 15,0 0-92 1,0 8-8-16,0 3-113 0</inkml:trace>
  <inkml:trace contextRef="#ctx0" brushRef="#br0" timeOffset="42890.07">5696 15788 302 0,'0'0'32'16,"0"0"35"-16,0 0 7 15,0 0-50-15,0 0-7 16,0 0-1-16,-16 8-6 0,5 8-4 16,5 5-5-16,0 1 4 15,4 0 2-15,2-1-7 16,0-5 0-16,8-1-1 15,4-7 1-15,1-2 0 16,1-6-1-16,-1 0-5 0,2 0 6 16,0-9 0-1,-6-8 24-15,3-2 3 16,-7-2-2-16,0-2 11 0,-3 4 6 16,-2 2-23-1,0 5-4-15,0 8 6 16,0 2-15-16,0 2-2 0,0 0-4 15,0 0-24-15,0 12 9 16,0 7 15 0,0 2 11-16,4 0-11 0,4-4-6 15,1-1 1-15,4-4-9 16,-2-3 3-16,5-3-9 16,-1-6-20-16,10 0-35 15,4 0-90-15,0-17-143 16</inkml:trace>
  <inkml:trace contextRef="#ctx0" brushRef="#br0" timeOffset="43250.02">6078 15762 394 0,'0'0'42'16,"0"0"50"-16,0 0-32 0,0 0-59 16,0 0 12-1,0 0-13-15,-39 4-2 16,33 6 2-16,6 1 0 15,0 0-19-15,0-1 1 16,6-2 9-16,3 1 9 16,4 0 2-16,1-3-2 15,-1-1-2-15,2 1 2 0,1-1 0 16,-2 2 1-16,2 1 3 16,-2 0-3-16,-5 0 0 15,-2 4 1 1,-1-2-2-16,-6-1-9 0,0 3 4 15,0-2 5 1,-16 1 2-16,-4-1 5 0,-2-2-2 16,-2-4 2-1,-1-2 3-15,7-2 9 0,-3 0-16 16,4-2-3-16,4-10-2 0,6-2-54 16,7-3-103-1</inkml:trace>
  <inkml:trace contextRef="#ctx0" brushRef="#br0" timeOffset="44659.87">6986 15668 130 0,'0'0'49'0,"0"0"3"0,0 0-31 16,0 0 10-16,0 0 16 0,0 0-11 15,-1 0 18 1,-1 0-11-16,2 0 16 15,-1 0 2-15,-1 0-15 16,1 0-10-16,1 0-9 16,0 0-12-16,0 0-4 15,0 0-10-15,0 0 1 0,0 0-2 16,0 0 0-16,0 0-6 16,0 0 3-1,0 5 2-15,0 3 2 0,9 1 2 16,3 0-3-1,6 0 0-15,-2-1 0 0,8 1 1 16,3 0 1-16,4-4-2 16,2 2 0-16,1-2-2 15,1-2 8-15,-5 1-5 16,-5-1 0-16,-3-1 2 16,-5 0 1-16,-4 1-3 0,-4-3-1 15,-1 0-1 1,-4 0 1-16,-3 0-2 0,-1 0 2 15,0 0 4 1,0 3 2-16,0-2-5 0,0 1-1 16,0 4 2-1,0 2-2-15,-5 6 2 0,-6-2 1 16,-1 7-2-16,-7 2-1 16,-2-1 1-16,-2 5-1 15,-2-4-1-15,4-4 0 16,-1 0 1-16,4-4 0 15,0-1 2-15,3-2-2 0,0-3 0 16,2 1-2 0,-2-3 2-16,6-2-1 15,-2 2 1-15,1-2 1 16,1-1 1-16,0-1-2 16,4 0-3-16,0 1-4 0,3-2-2 15,2 0 0 1,0 0-46-16,0 0-43 0,10 0-184 15</inkml:trace>
  <inkml:trace contextRef="#ctx0" brushRef="#br0" timeOffset="45589.75">8083 15593 132 0,'0'0'76'16,"0"0"-22"-16,0 0-8 15,0 0-23-15,0 0 6 0,0 0-4 16,-42 0 0-1,36-2 10-15,0 1-21 0,-1-2 15 16,4 0-2-16,3 2-2 16,-3-3-5-16,3 1-20 15,0-2-9-15,0 0 9 0,10-2 4 16,2 0-1 0,0-1-3-16,0 4 7 0,-3 3 7 15,2-1-8 1,-1 2-3-16,-1 0 6 0,0 0-6 15,1 7-2 1,-1 8-1-16,-3 2 6 0,0 3-2 16,0-1-2-1,-5 2 3-15,-1 1-2 0,0-1-3 16,0-1 3-16,-1 2-2 16,-9-2-1-16,-2 1 0 15,-3-4 2-15,-3-2-2 16,-3-3-2-16,-1-2-3 15,-5-1 1-15,6-3-4 0,-3-4 7 16,5-2-2 0,5 0 3-16,2 0 0 0,2-9 2 15,2 0-5 1,2 0 3-16,3 1-1 0,-1 0-2 16,0 1 0-16,1 0 6 15,3 3-2-15,0 0 9 16,0-1-5-16,0 1 0 15,0-3-5 1,3 3 0-16,10-1 0 0,-1-1 4 16,3 5-1-1,-2 1 0-15,3 0-1 0,1 0 7 16,4 5-2-16,-3 8-6 0,3-1 6 16,-2 2-4-1,2-1-2-15,0-1 1 0,0 1-2 16,1-2 1-1,-1-3-1-15,1 0-8 0,-1 2-8 16,-4 0-21 0,-1-1-21-16,-1 1-43 0,0-2-85 15</inkml:trace>
  <inkml:trace contextRef="#ctx0" brushRef="#br0" timeOffset="46140.08">8574 15655 353 0,'0'0'16'0,"0"0"37"0,0 0-52 16,0 0 19-1,0 0-20-15,-78-16 0 0,59 29 0 16,4 0 5-16,2 2-4 16,5 1-1-16,5-3-10 15,3 1 8-15,0-6-5 0,0 2 1 16,8 0-3 0,3-3 9-16,3-2 7 0,2 0-2 15,-1-1 18 1,3-2-8-16,-1 1 11 0,2-1 5 15,-1-1-12 1,3 2 0-16,-4 1-11 0,-3 2-1 16,-2-1-3-1,-3 2-2-15,-3 2-2 0,-3 0 0 16,-2 1-8-16,-1 0 2 0,0 1 6 16,0 2 14-1,-7 0-13-15,-8 0-1 16,-3-2-5-16,0-4-3 15,0-1 2-15,-3-3 4 16,1-2-7-16,1-1 9 16,0 0-1-16,4 0-14 0,2-4 10 15,4-4-25 1,3-1-23-16,3-1-3 0,0 1-44 16,3 0 0-16,0-2-56 15</inkml:trace>
  <inkml:trace contextRef="#ctx0" brushRef="#br0" timeOffset="46559.98">8508 15633 304 0,'0'0'41'0,"0"0"54"16,0 0-48-16,0 0-19 0,0 0-3 16,0 0-7-16,-3 0-15 15,3 0-3-15,0 0-6 16,6 0 6-16,7-2 20 15,6 1 16-15,4 0-4 16,4-3-5-16,3-2-15 16,1 0 6-16,5-3 11 15,-1-2-28-15,-1 2 3 16,-3-1 3-16,-5 2-6 0,-6 1 3 16,-9 2-4-16,-5 1 1 15,-2 3 0-15,-1 1-1 16,-3 0-6-1,0 0-17-15,0 0-39 0,0 0-55 16,-3 0-95 0</inkml:trace>
  <inkml:trace contextRef="#ctx0" brushRef="#br0" timeOffset="50309.92">9926 15649 312 0,'0'0'70'0,"0"0"16"15,0 0-18 1,0 0-31-16,0 0-15 0,0 0-3 16,0 0-1-16,0 0 12 0,0-1 9 15,0 1 12 1,0 0-7-16,0-3-12 15,0-1-1-15,-5 0-31 16,-6-2 0-16,0 4-3 16,-3 2-2-16,-2 0 0 15,2 0 5-15,1 4-9 16,1 8-15-16,3-1-9 16,4 1-5-16,4 0 14 0,1-2 9 15,0-1 6-15,0-2-4 16,6 1 9-1,6-4-4-15,3 2 8 0,1-3-3 16,4-1 2 0,2 3 1-16,2-4 0 0,0 3 2 15,1 3 0-15,-1 3-1 0,0 5 0 16,-8 1 1 0,-1 3-2-16,-6 2-6 0,-4-1-10 15,-5 1 11 1,0-5 4-16,-2 2 0 0,-14-4 1 15,-2-1 1 1,-12-1 0-16,0-4 1 16,-6-3-2-16,3-4 2 15,4-1 1-15,6 0 1 0,6-7 1 16,6-4-3-16,2 1-2 16,7 0-1-16,2 4 1 15,0 1 1-15,0 3-1 16,0 0-25-16,2 0-37 15,10 2-9-15,4-2-41 16,-1-3-175-16</inkml:trace>
  <inkml:trace contextRef="#ctx0" brushRef="#br0" timeOffset="50810.04">10210 15748 317 0,'0'0'30'16,"0"0"62"-16,0 0-24 15,0 0-9-15,0 0-18 16,0 0-3-16,-5-19-16 16,-3 19-4-16,-1 0-17 15,-1 0 17-15,-1 16-14 0,2 7-4 16,5 2-1-1,2 0-2-15,2 0 3 0,0-6-5 16,8-4-7 0,7-6-10-16,-2-5 6 0,4-4 10 15,-6 0-1 1,0-3 2-16,-5-12 5 0,0-5 10 16,-6-1-8-16,0 0 8 15,0 1 14-15,0 3-20 16,0 5 1-16,0 5-2 15,-3 4 7-15,3 3-10 16,0 0-13-16,0 0 1 16,0 0-3-16,0 3 1 15,0 9 14-15,3 3 8 16,9 2-1-16,-3 1-4 0,4 0-2 16,-4-3 0-16,3-2 1 15,0-3-2-15,-5-3-3 16,2-3-24-1,-1-4-42-15,1 0-91 0,-2-2-194 16</inkml:trace>
  <inkml:trace contextRef="#ctx0" brushRef="#br0" timeOffset="51399.43">10413 15711 449 0,'0'0'37'16,"0"0"8"-16,0 0-45 0,0 0-3 15,0 0 3 1,0 0 10-16,0 57-6 0,8-38-4 16,5-2 0-1,-1-5 4-15,3-5-4 0,2-5-6 16,-1-2 5-16,2 0 2 16,-2-11 6-16,-2-5 6 15,-1-2 15-15,-7-1 13 16,-1-1-8-16,-5 8 11 15,0 4 14-15,0 3-10 16,0 4-9-16,0 1-8 16,0 0-31-16,0 0-10 15,0 1-12-15,0 14 22 16,6 3 9-16,5 1-7 16,6 4 3-16,1 1-2 0,1 2-2 15,2 2 3 1,-2 3-4-16,1 0 0 0,-2 5-1 15,-3 1 0 1,-2-1 1-16,-1-1-1 16,-2-1-1-16,-4-5-3 15,-1-2 4-15,-5-2 1 0,0-6 2 16,0-2 4-16,-5-1-5 0,-8-4-2 16,-4-4-7-1,-3-4 0-15,-7-4-16 0,-1 0-9 16,-2-18 8-1,0-8 6-15,9-5 15 0,2 2 3 16,6 5 2 0,10 4 2-16,3 1 21 0,0-1-13 15,14-1-2 1,8-1-5-16,10-2 5 0,2 4-8 16,5 1 0-16,0 1-1 15,-2 3-78-15,-4 1-174 16</inkml:trace>
  <inkml:trace contextRef="#ctx0" brushRef="#br0" timeOffset="52046.96">11461 15687 320 0,'0'0'58'0,"0"0"18"15,0 0-27 1,0 0-26-16,0 0-23 0,0 0-1 16,0 4 1-1,0 13 20-15,0 4 9 0,1 2-11 16,4 4-13-16,-1-2-2 16,2 2-2-16,-2-3-1 15,1-2 0-15,1-6-6 0,2-3-22 16,-1-3-40-1,0-8-74-15,-1-2-215 0</inkml:trace>
  <inkml:trace contextRef="#ctx0" brushRef="#br0" timeOffset="52460.45">11614 15731 55 0,'0'0'403'0,"0"0"-376"16,0 0 56-16,0 0-63 15,0 0-20-15,0 0-9 16,0 4 9-16,0 15 4 0,0 3-1 16,6 2-1-1,8 0 2-15,1-3-1 0,1-3-3 16,1-4 0-16,2-7 0 15,0-5 0-15,1-2-1 16,-3 0 1 0,0-9 8-16,-4-6-4 0,-7-2 1 15,-6-3 0 1,0-1 11-16,-3 1-14 0,-14 2 3 16,-2 1-5-16,-3 4-10 0,1 4 8 15,5 3 0 1,1 4-1-16,6 2 3 0,1 0-14 15,4 0-8 1,1 8-1-16,3 2 6 0,0 4-21 16,0-3-21-1,6-1-78-15</inkml:trace>
  <inkml:trace contextRef="#ctx0" brushRef="#br0" timeOffset="52880.1">11962 15706 175 0,'0'0'242'16,"0"0"-233"0,0 0-9-16,0 0-2 0,0 0-3 15,0 0 5 1,0 30 24-16,0-8-9 0,0 1-6 15,0 1 2-15,0 2 6 16,4-3-9-16,7-4-8 16,1-5 2-1,9-5 0-15,-2-5-2 0,1-4 0 16,-1 0 1-16,-1-1 2 0,-3-11-1 16,-5-2 3-1,-4 0 2-15,-3-2-5 0,-3-4-1 16,0 1 7-1,-6-2-2-15,-7 4-6 0,-2 2-2 16,0 3 0 0,-3 4-9-16,3 6 6 0,2 2 2 15,2 0 3 1,4 0-8-16,1 5-15 0,4 2-5 16,2 3-37-16,0-5-53 15,0-2-56 1</inkml:trace>
  <inkml:trace contextRef="#ctx0" brushRef="#br0" timeOffset="53364.03">12306 15698 344 0,'0'0'7'0,"0"0"7"16,0 0 21 0,0 0-29-16,0 0 12 0,0 0-13 15,3 4 3 1,-3 9 36-16,0 6-17 0,-1 1-3 16,1 0 0-16,0 4-21 0,0-4 0 15,3 2 3 1,8-4-6-16,2-3-3 0,3-4-1 15,1-5 1 1,-1-4 3-16,2-2 0 16,-1 0-2-16,-1-5 2 15,-3-8 0-15,1-2 7 0,-4-1-1 16,-2-2-1-16,-4-1 8 16,-4 3-5-16,0-2 4 15,-3 2-10-15,-13 3-4 16,-7 5-8-16,-2 2 8 15,0 2 2-15,1 3 8 16,3 0 0-16,2 1 10 16,3 0-17-16,0 0-1 15,3 0-2-15,-2 0-25 16,1 6-76-16,0-1-151 16</inkml:trace>
  <inkml:trace contextRef="#ctx0" brushRef="#br0" timeOffset="74369.78">13982 15879 54 0,'0'0'84'15,"0"0"53"-15,0 0 15 16,0 0-85-16,0 0-42 0,0 0 10 16,0 0-22-1,-12-16-13-15,12 16 3 0,0 0 2 16,0 0-5-16,0-1 1 16,0-2 2-1,0-1-3-15,0 0-5 0,0-2 5 16,-2 1 1-1,-2-2 3-15,3-2 12 0,-2-1-10 16,1 0 17 0,-1 4-19-16,2 1-4 0,-1 2 8 15,2 3 1-15,-1 0-8 0,1 0-1 16,0 0-5 0,0 14-20-16,0 11 25 0,6 2 13 15,1 4-3 1,0-4-10-16,-2-3-2 0,3-4 2 15,-5-5 1 1,0-5 3-16,-2-3-3 0,1-5-2 16,-2-2 2-1,1 0 6-15,-1 0 8 0,0-5-3 16,0-13-11-16,-6-5-1 0,-3-5 0 16,3 2 3-1,1 3-3-15,1 3-1 16,4 6 1-16,0 6-3 15,0 1-3-15,2 3 2 16,11 4 2-16,-1 0 1 16,3 2-4-16,-2 14 3 15,1 1 0-15,-4 0 2 0,-4-4-16 16,0-4-13 0,-3-5-1-16,0-2 24 0,-2-2-12 15,-1 0 18-15,0-3-3 16,0-13 1-16,0 0 4 15,-1-2-2-15,-2 0 7 16,3 3-2 0,0-1 10-16,0 1 2 0,12-2-6 15,12 0 8 1,2 1 4-16,3 3 7 0,1 9-6 0,-5 4-24 16,-4 0-1-1,-4 19-7-15,1 6 8 0,-2 3 8 16,-6 2-2-1,-2-3-6-15,-2-1-6 0,-3-1 6 16,3-3 13 0,-3 0-11-16,0-4-4 0,0-3 1 15,-2-3-32 1,1-1-6-16,2-4-31 0,1-6-61 16,-1-1-262-16</inkml:trace>
  <inkml:trace contextRef="#ctx0" brushRef="#br0" timeOffset="74579.86">14465 15856 485 0,'0'0'10'0,"0"0"54"0,0 0-64 16,0 0 0-1,0 0 0-15,0 0 9 16,0 0 0-16,5 92-7 0,5-71 1 15,1-4-3-15,-4-1-1 16,-1-6 0-16,-1 1-17 16,-4-5-41-16,-1-6-164 15</inkml:trace>
  <inkml:trace contextRef="#ctx0" brushRef="#br0" timeOffset="74760">14338 15719 648 0,'0'0'1'0,"0"0"1"15,0 0 49-15,0 0 1 0,0 0-52 16,0 0-16-16,-23-35-65 16,23 49-27-16,4-1 12 15,-4 1-258-15</inkml:trace>
  <inkml:trace contextRef="#ctx0" brushRef="#br0" timeOffset="75190.06">14509 15815 551 0,'0'0'0'0,"0"0"4"15,0 0 14-15,0 0-1 16,0 0-8-16,65 79-6 15,-50-57-3 1,-3-4 4-16,-1-3-4 0,-4-5-6 16,-3-4-1-1,0-4-9-15,-4-2 5 0,0 0 11 16,0 0 9-16,0-12-9 0,-8-2 1 16,-2-1-1-1,5 1 4-15,1 6-3 16,2-3 0-16,2 2 3 15,0 2-4-15,0-2 0 0,6 0 1 16,9 2 0 0,0 0 13-16,0 5-10 0,-2 2 7 15,1 0-11-15,-4 0-1 16,2 11 1-16,1 4 11 16,1 5-9-16,4 1 6 0,-2 0-7 15,2 0-1 1,-1 0-3-16,-3-4-9 0,-1-1-41 15,-2-2-74 1,-5-7-212-16</inkml:trace>
  <inkml:trace contextRef="#ctx0" brushRef="#br0" timeOffset="75581.95">14953 15865 437 0,'0'0'242'0,"0"0"-225"0,0 0-17 16,0 0-9-16,0 0 8 16,0 0 1-16,15 62 8 15,-7-43-8-15,-4-7-30 0,0-3 14 16,-1-5 2 0,-3-2 5-16,0-2 9 0,0 0 7 15,0 0 23 1,-3-11-30-16,-7-4 0 0,4 1 0 15,3-1 13 1,2 3-10-16,1 0 9 0,0 4-12 16,0-1-3-1,6 1 3-15,6 1 3 0,1 1 1 16,-1 2-3-16,3 3 0 0,-2 1 0 16,1 0-1-1,-4 7-2-15,2 7 2 16,-3 4 1-16,-5 2-1 15,1 3 8-15,-5-4-8 16,2 2-1-16,1-4-31 16,1-2-38-16,1-4-82 15,2-5-235-15</inkml:trace>
  <inkml:trace contextRef="#ctx0" brushRef="#br0" timeOffset="75949.92">15216 15886 565 0,'0'0'67'16,"0"0"-33"-16,0 0-8 15,0 0-19-15,0 0-7 16,0 0 18-16,-6 61-9 0,6-39-3 16,0-1-6-1,0-1-2-15,4-6-4 0,7-4-2 16,1-4 3-1,-2-6 5-15,2 0-1 0,0 0-2 16,-1-11 3 0,-4-6 0-16,-1 0 3 15,-5-3-1-15,-1 1-2 0,0 0 5 16,-1 0-8-16,-9 5 7 16,-2 2-4-16,1 3 3 0,2 5 6 15,0 2-9 1,3 2-12-16,0 0 5 0,1 0-9 15,0 9-43 1,5-1-2-16,0 0-85 16,0-4-208-16</inkml:trace>
  <inkml:trace contextRef="#ctx0" brushRef="#br0" timeOffset="76412.2">15517 15837 456 0,'0'0'0'0,"0"0"25"15,0 0-4-15,0 0-21 16,0 0 5-16,-52 73-5 16,51-46-4-16,1-2 2 0,0-2-5 15,1-2-5 1,11-5-7-16,1-7-5 0,1-4 13 15,2-5-26 1,2 0 37-16,-1-13 0 0,-3-8 31 16,-3-2 16-1,-4-5-4-15,-4 0 6 16,-3-5-14-16,0-1-3 0,-1-4-18 0,-14-3-10 16,-1 1 1-1,0 8 9-15,2 10-8 16,6 9 31-16,2 9 3 15,5 4 25-15,-2 0-62 16,3 0-3-16,0 6-15 16,0 13 15-16,0 5 4 15,0 2 1-15,4 1-2 0,7 1 4 16,-1 3-6 0,2-2 2-16,2 2-5 0,-1-2 2 15,-1-2-18 1,-1-2-64-16,2-4-43 0,-4-4-93 15</inkml:trace>
  <inkml:trace contextRef="#ctx0" brushRef="#br0" timeOffset="76769.64">15763 16000 397 0,'0'0'10'0,"0"0"43"16,0 0 38-16,0 0-32 15,0 0-2-15,0 0 5 0,90-49-10 16,-77 31-17 0,-5-1-8-16,-4-1 14 0,-4 3-5 15,0 1-5-15,-5 3-12 16,-5 5 2-16,1 5-3 16,2 3 0-16,-3 0-17 15,1 4-1-15,-1 11 0 16,0 6-3-16,6-2 2 15,4-1-1-15,0 1-2 16,0-3 4-16,7-2-10 16,8 0-2-16,3-5 7 15,4 0 1-15,2-4 3 16,3-3 2-16,3-2-3 0,6 0-1 16,1 0-13-16,2 0-49 15,-1 0-110-15,-8 0-117 16</inkml:trace>
  <inkml:trace contextRef="#ctx0" brushRef="#br0" timeOffset="77740.08">17016 15574 334 0,'0'0'69'0,"0"0"-13"16,0 0-13-16,0 0-13 0,0 0 14 15,0 0-5 1,0 0-24-16,-22-16-15 0,6 16-2 16,-2 0-15-1,2 3 9-15,2 10-7 16,4 3 15-16,5-1-5 0,4 3 1 16,1-4 1-16,1 1-4 15,20-2-4-15,4-2 11 16,7 0 2-1,2 0 10-15,2-1 1 0,1 1-6 16,-1-1 8-16,-4 2-13 16,-9-1 10-16,-5-1-11 15,-10 1-1 1,-7 2-5-16,-1 1 2 0,-3 1-2 16,-18 1 5-16,-7 0 0 0,-2-5-12 15,0-6 10 1,2-3-4-16,2-2 7 0,4 0-1 15,6-4 5 1,7-3 11-16,3 0-5 0,6 1-11 16,0 0-12-1,0 0-1-15,10-3-14 0,5 1-77 16,0 0-114-16</inkml:trace>
  <inkml:trace contextRef="#ctx0" brushRef="#br0" timeOffset="78129.58">17357 15612 529 0,'0'0'65'16,"0"0"-65"-16,0 0-1 0,0 0 1 15,0 0 10-15,0 0 9 16,3 75 9-16,0-46-25 15,3 0 7 1,3-2-9-16,5-6-2 0,3-4 1 16,1-6-3-1,3-5-11-15,-2-6 11 0,0 0 3 16,-2-6 3-16,-2-11 8 0,-6-3-6 16,-5-3 2-1,-4-3 14-15,0-1 4 16,-12 0-7-16,-8 4-2 15,-3 4-8-15,-1 5 28 0,0 5 16 16,2 6-41 0,4 3-5-16,0 0-12 0,6 0 5 15,0 5-21 1,8 7-57-16,1 1-67 0,3 2-144 16</inkml:trace>
  <inkml:trace contextRef="#ctx0" brushRef="#br0" timeOffset="79009.92">18242 15606 270 0,'0'0'32'16,"0"0"0"-16,0 0 17 0,0 0-16 15,0 0-9 1,0 0 15-16,-14-15-17 0,13 10-7 16,-1-4 23-16,2 0 1 15,0 0-15 1,0-2-7-16,0 0-1 0,2 1-11 15,8 2 19 1,5 1-10-16,1 4 4 0,5 3-8 16,3 0 10-16,0 6-19 15,1 12 5-15,-2 8 3 16,-4 1-8-16,-5-1 3 0,-7 2-4 16,-5 0 0-1,-2-3-5-15,0-2 3 0,-12-2 2 16,-6-3-2-1,3-5 5-15,-3-4-5 0,3-5 9 16,-1-2-11 0,1-2 4-16,1 0-17 0,4-4 8 15,2-4 0 1,4-1 4-16,2 3 3 0,2-1-11 16,0 1 10-16,0-1 3 15,3 2 3-15,6-1 5 16,3 4-7-16,3 0 2 15,0 2-3-15,3 0-2 16,0 0 0-16,1 8 2 16,4 4 0-16,-1 3 0 15,-1 0-4-15,1-3-16 16,-1 1-3-16,-3-4-5 0,3-2-31 16,0-4-45-16,-3-3-200 15</inkml:trace>
  <inkml:trace contextRef="#ctx0" brushRef="#br0" timeOffset="79429.97">18756 15591 416 0,'0'0'147'0,"0"0"-145"0,0 0 15 15,0 0-17 1,0 0 10-16,0 0-6 0,-49 30-1 15,43-18-6 1,3 0 1-16,3-1 1 0,0 1-16 16,0-4 10-1,5 0 5-15,8-2-4 0,2-2 5 16,3 0-5-16,0-3 5 16,1 2 1-16,0 0 5 15,-4 3-1-15,0 2-4 16,-4 2 0-16,-5 2-4 15,-2-1-1-15,-4 0-7 0,0 0-3 16,0 2-15 0,-7-2 27-16,-11-1-7 0,0-2 10 15,-4-1 23-15,3-5-2 16,0-2 19-16,5 0-37 16,0 0-3-16,3-7-9 15,1-1 8 1,3 2-20-16,1-2 8 0,1 0-45 15,3 0-64 1,1-4-79-16</inkml:trace>
  <inkml:trace contextRef="#ctx0" brushRef="#br0" timeOffset="79759.7">18723 15586 461 0,'0'0'99'16,"0"0"-64"0,0 0 0-16,0 0-14 0,0 0-21 15,0 0 0 1,16-5 34-16,3 5 11 0,5 0-8 16,4 0-1-16,6-7-5 15,4-1-18-15,2-2-6 16,2 0 2-16,-5-2-2 0,-3 2 5 15,-5 2-12 1,-7 0 0-16,-4 1 1 16,-5 3 4-16,-7 2-5 15,-1 0 0-15,-5 2-4 0,1 0 2 16,-1 0-12-16,0 0-65 16,0 0-93-1,-6 9-47-15</inkml:trace>
  <inkml:trace contextRef="#ctx0" brushRef="#br0" timeOffset="86070.97">7385 16494 355 0,'0'0'77'0,"0"0"-3"0,0 0-27 16,0 0-19-1,0 0-13-15,0 0-3 16,0 0-6-16,0 0-5 16,0 0 1-16,0 0-1 15,0 0 3-15,0 0 4 16,0 0-4-16,0 0 4 16,0 0 5-16,0 0-6 0,0 0-4 15,0 0-2 1,0 0 2-16,0 0-3 0,0 0 1 15,0 0 0-15,0 0 2 16,0 0 4-16,0 0 1 16,0 0-3-1,0 0-5-15,0 0 0 0,0 0 1 16,0 0 0-16,0 0 2 0,0 0 6 16,0 0-2-1,0 0 1-15,0 0-1 0,0 0 5 16,0 0-8-1,0 0-4-15,0 0 0 0,0-1 0 16,0 1 2 0,0 0-1-16,0 0 2 0,0 0 12 15,0 0 1 1,0 0-2-16,0 0 1 0,0 0-6 16,0 0-9-16,0 0-1 15,0 0-13-15,-2 5 8 16,-4 11 6-16,-1 4 10 15,-1 2-2-15,1 1-7 16,-2 2-1-16,-6 2 0 16,1 0-14-16,-5 1-18 15,0-2-7-15,2-4 6 0,1-5 12 16,1-3 15-16,7-6 3 16,0-2 3-16,2-4 2 15,3-2 9-15,0 0-2 16,3 0 6-1,-2 0-5-15,1 0-1 0,-1 0-6 16,-1 0 0 0,0 0 0-16,3 0 0 0,0 0-3 15,-4 0-1-15,4 0 1 0,0 0 10 16,0 0-6 0,0 0 2-16,0 0-2 0,0 0-4 15,0 0-1 1,0 0-7-16,0 0 2 0,4 0 5 15,10 0 1 1,8 0 14-16,5 8 9 0,4-1-5 16,0 2-9-1,1-2-7-15,-1 4 0 0,0 0-2 16,-1 0 0-16,0 2 4 16,-3-2-2-16,0-1-2 15,-3-4 6-15,-3-2-6 0,-3-1-28 31,-2-3-23-31,-1 0-48 0,1 0-24 0,-5 0-148 16</inkml:trace>
  <inkml:trace contextRef="#ctx0" brushRef="#br0" timeOffset="86769.7">8110 16468 186 0,'0'0'139'0,"0"0"-72"16,0 0 14 0,0 0-54-16,0 0 13 0,0 0-20 15,-51-3-1-15,42-1 3 16,5 1 2-16,-2-1-12 16,4-1-6-16,2 1 2 15,0 1-8-15,0-2 9 16,0-1-2-16,0 4-7 15,11-4 5-15,5 2-5 16,-1 4-1-16,3 0 1 16,1 0 1-16,-2 0 2 15,-1 7-3-15,-1 8 0 16,-2 3-1-16,-1 6 5 16,-6 3-4-16,-3 0 0 15,-3 3-6-15,0-3 5 0,0-1 1 16,-6-3 8-1,-6-4-3-15,-2-1-5 0,-3-2-6 16,-2-2 2 0,-2-6-1-16,3-3-5 0,0-5 10 15,4 0 0-15,3-1-1 0,3-11-18 16,4 1 10 0,2-2 9-16,2 2 1 15,0 1 0-15,0 1-1 16,6 4 5-16,5 1-5 0,2 3 7 15,-1 1-6 1,3 0 0-16,-2 0-1 0,4 3 11 16,-4 6-9-1,2 2-2-15,0 0 0 0,0-1-1 16,-2 0-2-16,2-4-1 16,2 0-11-16,-1-1-20 15,-1-5-53-15,4 0-184 16</inkml:trace>
  <inkml:trace contextRef="#ctx0" brushRef="#br0" timeOffset="87179.81">8430 16517 467 0,'0'0'28'0,"0"0"42"15,0 0-19-15,0 0-51 16,0 0 0-16,0 0 7 15,-44 28-7-15,39-10-1 16,2 0-7-16,3-1-4 16,0-4 2-16,0-1 4 15,8-4 5-15,5-2-8 16,-2 0 6-16,3-2 0 0,3-2 3 16,-1 0 3-1,1-1 3-15,-1 2-2 0,-2 0-2 16,-1 2-1-1,-4 5-2-15,-3 0-3 0,2 3 4 16,-8 3 0 0,0-1-12-16,0 1 8 0,-5-1 8 15,-7 0-1 1,-3-5 5-16,5 0-6 0,-5-2 1 16,6-5 4-16,-2-3-3 15,0 0-4-15,0 0-6 16,2-11-36-16,4-3-28 15,-2-6-50-15,3-1-147 16</inkml:trace>
  <inkml:trace contextRef="#ctx0" brushRef="#br0" timeOffset="87389.58">8396 16524 448 0,'0'0'33'0,"0"0"15"0,0 0 17 16,0 0-65 0,0 0-5-16,0 0 5 0,23-1 24 15,-1 1 1-15,9-9-3 0,4-4 7 16,2-2-10 0,6 1-16-16,-7 4-3 0,-3 4-81 15,-12 5-204 1</inkml:trace>
  <inkml:trace contextRef="#ctx0" brushRef="#br0" timeOffset="88229.99">10357 16484 449 0,'0'0'63'0,"0"0"-28"0,0 0 20 15,0 0-2 1,0 0-49-16,-83-23-4 15,55 24 1-15,0 18-10 16,1 2 6-16,5 2-2 0,7 0-15 16,6-4 18-1,9-3 1-15,0-1-12 0,0-5 10 16,12 0-5 0,4-1 8-16,2-2 0 15,9 0 1-15,0 1 3 0,-2-1 10 16,1 0-7-1,-3 1 2-15,-3 0-1 0,-5-1-8 16,-5 5-2 0,-4-4-3-16,-5 8 4 0,-1-2 1 15,0 1 1-15,-11 1-1 0,-7-4-5 16,-5-4 5 0,-2-2 2-16,0-6 8 0,1 0 1 15,1 0 3 1,6-8-3-16,3-2-8 0,5 0 5 15,3 4-8 1,3 3-1-16,3 2 1 0,0 1-11 16,0-1-34-1,0-2-38-15,5 0 9 0,8-2-84 16,8 0-113 0</inkml:trace>
  <inkml:trace contextRef="#ctx0" brushRef="#br0" timeOffset="88721.27">10586 16594 321 0,'0'0'96'15,"0"0"-44"-15,0 0 20 16,0 0-37-16,0 0-18 15,0 0 1 1,-76 10-18-16,63 7 9 0,0 3-4 16,4 1-2-1,4 0-2-15,5 0-1 0,0-5-2 16,5-3-1-16,8-4-4 0,3-4-7 16,1-5 1-1,-1 0-1-15,3 0 10 0,-3-7 4 16,0-7 5-1,-6-2-3-15,-2 2 13 16,-5-5-6-16,3 4 10 16,-6 2-4-16,0 1 6 0,0 6-15 15,0 2 16 1,0 4-13-16,0 0-3 0,0 0-6 16,0 2-5-16,0 9 5 15,3 3 5-15,6 5 4 16,0-5-3-16,-1 3-4 15,3-4-2-15,0-1 0 16,0-3 0-16,0-1-23 16,-4-5-28-16,4-3-61 15,-1 0-151-15</inkml:trace>
  <inkml:trace contextRef="#ctx0" brushRef="#br0" timeOffset="89269.97">10786 16620 475 0,'0'0'81'16,"0"0"-35"-16,0 0 5 16,0 0-48-16,0 0 10 15,0 0-13-15,-4 61-9 16,10-46-2-16,6-5-6 16,-3-4-6-16,0-6 13 0,1 0-4 15,-1 0 14 1,0-8 5-16,-1-6 18 0,-3 1 26 15,0 5 6 1,-4 2 5-16,1 4-12 0,-2 0-11 16,0 2-20-1,0 0 2-15,0 0-10 0,0 0-9 16,0 3-10-16,4 10 10 16,5 5 14-16,5 5 1 15,-1 3-12-15,5 0 6 16,-1 2-4-16,3 2-3 15,0 0-1-15,1 1 1 16,-2 0 0-16,5-1-1 16,-6 2-2-16,0-3 1 0,-5 1-1 15,-1-5-3 1,-6-2-2-16,-6-1 6 16,0 0-9-16,0-1 7 0,-6-1 1 15,-10-5-5 1,-1-3 3-16,-4-3 0 0,-1-8-1 15,-2-1 3 1,2 0 0-16,-1-17 0 0,6-2-9 16,3-5 3-1,9-2 7-15,5 1 0 0,0 0-1 16,5 1-1-16,16-1-2 16,0 2 4-16,6-1-7 15,-2 1-101-15,-3 3-137 0</inkml:trace>
  <inkml:trace contextRef="#ctx0" brushRef="#br0" timeOffset="90269.95">11614 16543 32 0,'0'0'47'0,"0"0"10"0,0 0-32 16,0 0 1-1,0 0 16-15,0 0-7 0,-18 0 32 16,13 0-43 0,0 0 4-16,1 0 9 0,-1 0-8 15,5 0 2 1,0 0 4-16,0 0-1 0,0 0-11 16,0 0-9-16,0 0-8 15,0 0-4-15,0 0-2 16,0 0 0-16,0 0-9 15,0 0 4-15,5 0 5 16,9 0 1-16,4 0 17 0,6 0 1 16,1 0-14-1,4-3 9-15,2-3-8 16,-1 1-1-16,-6 1-5 16,-2 3-5-16,-5 0-9 0,-7 1-27 15,-1 0-36-15,-6 0-91 16</inkml:trace>
  <inkml:trace contextRef="#ctx0" brushRef="#br0" timeOffset="90579.78">11987 16426 300 0,'0'0'37'0,"0"0"2"0,0 0 6 16,0 0-29-1,0 0-3-15,0 0-3 0,2 17 29 16,-2 6 25-16,0 4-35 16,6 4-1-16,1 0-16 15,2-2-1 1,0-2-1-16,1-1-7 0,1-2-3 15,0-5 1-15,-1-1-1 0,-1-6-4 16,0-5-18 0,1-1-27-16,1-6-26 15,-2 0-113-15</inkml:trace>
  <inkml:trace contextRef="#ctx0" brushRef="#br0" timeOffset="90989.61">12214 16488 280 0,'0'0'89'0,"0"0"-23"0,0 0 25 16,0 0-23-16,0 0-48 16,0 0-17-16,-9 30 8 15,6-3 11-15,3 0-8 0,0-1-14 16,0-1 0-1,5-5-1-15,8-5-4 0,-2-6 3 16,3-3-5 0,1-6 1-16,0 0-2 0,0 0 8 15,1-14 8 1,-5-2-1-16,1 2-1 0,-5-5 2 16,-7 2 2-16,0 1-7 0,0 0 5 15,-10 2-3 1,-5 1 9-16,-1 3-14 0,-1 3-1 15,2 2 0 1,3 4 1-16,5 0-7 16,1 1-2-16,3 0-12 15,2 0-29-15,1 1-13 16,0 5-40-16,0 0-158 0</inkml:trace>
  <inkml:trace contextRef="#ctx0" brushRef="#br0" timeOffset="91389.92">12451 16476 384 0,'0'0'75'16,"0"0"-67"0,0 0 11-16,0 0-12 0,0 0 3 15,0 0 52 1,0 71-37-16,0-42-13 15,0 1-3-15,2-3-4 16,7-5-5-16,0-4 0 0,3-8-3 16,1-4-1-1,1-3 1-15,0-3 3 0,-2 0 3 16,3-9 1 0,-4-6 6-16,-2-2-4 0,-3-3-6 15,-3 0 15-15,-3 1 8 16,0-2-4-16,-3 1 2 15,-12 0-13-15,-3 4-8 0,1 5 1 16,1 5 4 0,4 2 24-16,4 4-29 0,1 0-1 15,3 0 0 1,2 0 0-16,2 7-34 0,0 3-13 16,0 0-51-16,5-2-101 15</inkml:trace>
  <inkml:trace contextRef="#ctx0" brushRef="#br0" timeOffset="91789.86">12721 16486 12 0,'0'0'440'0,"0"0"-418"0,0 0 18 16,0 0-26-1,0 0-1-15,0 0 66 0,-1 59-42 16,-1-32-8 0,2 5-23-16,0-5-2 0,0-2 7 15,3-1-11-15,8-6 0 16,1-7-5-16,0-3-2 16,1-5 5-1,1-3-3-15,0 0 5 0,3-4 8 16,2-14 4-16,-4-1 5 15,-2 1-5-15,-5 0-10 16,-8-1 21-16,0 1 9 0,0 0-14 16,0 2-3-1,-8 0 1-15,-8 2-9 0,-3 3-5 16,1 4-1 0,-3 4 2-16,4 3 3 15,0 0-3-15,2 0-3 0,0 6-32 16,3 7-63-1,0-2-37-15,0 0-141 0</inkml:trace>
  <inkml:trace contextRef="#ctx0" brushRef="#br0" timeOffset="94031.04">20539 15593 59 0,'0'0'129'0,"0"0"-21"16,0 0-33-16,0 0-9 0,0 0-15 16,0 0-25-1,0 0-14-15,-3-13 3 0,2 13-2 16,1 0-12-1,0 6 0-15,0 10 6 16,0 11 45-16,0 3-31 16,0 2-2-16,6 0-18 0,0-6 6 15,0-3-6-15,1-8-1 16,-3-6 1-16,-1-5-1 16,-1-2-7-16,-2-2 7 15,0 0 5 1,0-6 4-16,0-13 13 0,0-4-17 15,0-6-5-15,0 2-4 16,-6-3-12-16,3 1 3 16,3 6 3-1,0 5 9-15,0 4-3 0,18 4-2 16,4 6 5-16,4 4 1 16,0 0 0-16,-1 14-3 15,-2 10 3-15,0 1 2 0,-3 0-2 16,-3-6-8-1,-2-6-14-15,-6-5-9 0,-5-7-9 16,-2-1 25 0,-2 0 13-16,0-1 1 0,0-11 1 15,0-2 0 1,-8-2 0-16,4 0 1 0,1 1-1 16,0 1 3-16,3 1 4 15,0 2-6-15,4 3 1 16,10-1 2-16,5 1 2 15,2 4 6-15,3 0 8 16,0 4-6-16,0 0-8 16,-3 0-6-16,-1 12-3 15,-2 6 3-15,-4 2 4 16,-4 1-4-16,-1 2-15 0,-4-3 3 16,-2-1 10-1,0-4-14-15,0-1-21 0,1-3-66 16,2-7-279-1</inkml:trace>
  <inkml:trace contextRef="#ctx0" brushRef="#br0" timeOffset="94489.78">21200 15560 472 0,'0'0'9'15,"0"0"19"-15,0 0-22 16,0 0 0-16,0 0 8 0,0 0-3 16,-64 20-2-1,52-2 8-15,3 3 10 0,3 1-9 16,6 2-5-16,0-3-13 16,0-5-1-16,13-3-5 15,0-4 6-15,0-6-3 16,-3-3-4-16,2 0 7 15,0-3 11-15,-3-10-3 0,0-2 11 16,-2-2 8 0,-4-2 2-16,-1 2-13 0,-2 3-6 15,0 1-2-15,0 8 0 16,0 2 3 0,0 3 6-16,0 0-17 0,0 0-2 15,0 13-13 1,0 5 15-16,0 5 11 0,6-1-11 15,3-1 2 1,3-2-2-16,1-2 0 16,2-4 0-16,-1-4-2 0,-1-4-1 15,-1 0 0-15,2-5-5 16,2 0-79-16,-1 0-47 0,-2-14-199 16</inkml:trace>
  <inkml:trace contextRef="#ctx0" brushRef="#br0" timeOffset="94800.93">21387 15593 421 0,'0'0'41'0,"0"0"-33"16,0 0 18-16,0 0-2 15,0 0 19-15,0 0 1 16,73-12-15-16,-63 17-16 15,-1 7-9-15,0 3 7 16,-5 5-9-16,1 1 1 16,-4-1-2-16,-1 2-2 15,0-3-3-15,0 0 4 0,-9-1 4 16,-1-4-1-16,3-3 0 16,-2-2 6-1,3-4-9-15,-2 0-24 0,5-5-22 16,2 0-34-16,1-2-33 15,0-12-246-15</inkml:trace>
  <inkml:trace contextRef="#ctx0" brushRef="#br0" timeOffset="95039.96">21548 15533 509 0,'0'0'18'0,"0"0"-10"15,0 0 8 1,0 0-12-16,0 0 11 16,0 0 11-16,-23 79-14 15,23-54-4-15,0 0 6 0,0-3-5 16,6-2 0-16,5-1-7 16,2-3 8-16,-1-1-10 15,1-3 0-15,-1-4-23 0,3-2-73 16,-4-6-159-1</inkml:trace>
  <inkml:trace contextRef="#ctx0" brushRef="#br0" timeOffset="95449.56">21734 15659 486 0,'0'0'102'16,"0"0"-102"-16,0 0 1 0,0 0 17 15,0 0-2-15,2 82-9 16,2-57-1-16,-1-5-5 16,2-6 1-1,-1-3-2-15,-1-7-7 0,-1-3 4 16,-2-1-9-16,2 0 11 16,-2 0 1-16,2-12-3 15,-1-8 0-15,-1-1 2 0,0-1 1 16,0 4 6-1,0-3-5-15,0 3 7 0,0 2-4 16,0 7 10 0,2 0-10-16,2 4 0 0,4 1 2 15,1 2 2-15,3 2 0 0,3 0 5 16,1 0 16 0,-1 0-18-16,0 11-7 15,-5 4-4-15,0 0-2 16,-3 3 2-16,-3-2 0 15,-4 1-5-15,0 0-11 16,0-4-54-16,0-6-52 16,2-4-201-16</inkml:trace>
  <inkml:trace contextRef="#ctx0" brushRef="#br0" timeOffset="95819.61">22008 15629 513 0,'0'0'55'16,"0"0"-31"-16,0 0-19 16,0 0 13-16,0 0-18 15,0 0 29-15,-17 59-9 0,14-38-11 16,3-3-8 0,0-4-1-16,0-4-2 0,1-3-1 15,10-4 3 1,-1-3 0-16,2 0 1 0,-1 0 6 15,-1-3 11 1,0-6-10-16,0-1 0 0,-5 2-1 16,-3-2 5-1,-2-2-5-15,0 1-3 0,0 1 0 16,-10 1-3-16,2 4 8 16,2 3 19-16,-2 0-6 15,3 2-19-15,-1 0-6 16,0 0 0-16,0 0-15 15,-1 0-17-15,0 2-22 16,3 2-12-16,4 0-38 16,0-1-91-16</inkml:trace>
  <inkml:trace contextRef="#ctx0" brushRef="#br0" timeOffset="96360.03">22322 15570 401 0,'0'0'41'0,"0"0"-3"0,0 0 27 16,0 0-36-16,0 0-24 0,0 0 23 16,-52 18 1-1,34 0-28-15,0 5 8 0,2 0-2 16,5 2-3-1,10 0-4-15,1-3 0 0,0-3-22 16,4-3 7 0,9-7-13-16,2-3 1 0,2-6 16 15,1 0 11 1,0-1 2-16,0-11 7 0,2-6-5 16,0 0 12-16,-2-3 9 15,3-2 3 1,-6 0-4-16,-2-2 8 0,-7 0-3 15,-3-2-11-15,-3 0 4 16,0-8-10-16,-5 1-9 16,-4 4-3-16,-2 8 1 15,5 10 3-15,1 6 7 0,2 6-5 16,2 0-3-16,1 0-3 16,-2 1-24-1,1 15 24-15,1 2 8 0,0 5-1 16,0 1-7-16,0 2 2 15,0 0 3-15,0 2-4 16,4-3-1 0,1 2 1-16,-4-4-1 0,1-1-27 15,1-2-86-15,0-3 1 0,4-7-109 16</inkml:trace>
  <inkml:trace contextRef="#ctx0" brushRef="#br0" timeOffset="96700.04">22532 15699 106 0,'0'0'106'0,"0"0"-106"0,0 0 139 16,0 0-50-16,0 0-21 0,0 0-1 16,47-37-29-1,-40 24-14-15,0-1 9 0,-4-2 18 16,-3 2-20-1,0 0-8-15,0 4-13 16,0 3 13-16,0 3-13 16,-1 4-9-16,-8 0-1 15,2 0 0-15,-4 9 12 0,1 5-8 16,2 2-4-16,2 4-2 16,5-3 2-16,1 2-4 15,0-3 0 1,0 1-1-16,3-4-1 0,7-3-13 15,5-2-5 1,2-6-20-16,4-2-17 0,5 0-13 16,6 0-115-1</inkml:trace>
  <inkml:trace contextRef="#ctx0" brushRef="#br0" timeOffset="97529.75">23168 15711 164 0,'0'0'106'16,"0"0"-61"-16,0 0 11 0,0 0-3 15,0 0-34-15,0 0 8 16,-28 0 2-16,28 0-17 15,0 0-11 1,0 0-1-16,5 0 0 0,10 0 42 16,6 0 19-1,3 0-37-15,6 0 12 0,4 0 6 16,1 0-21-16,-1 0-10 0,-4 0-11 16,-5 0 0-1,-4 0-23-15,-5 0-50 0,-5 0-55 16,-6 0-177-1</inkml:trace>
  <inkml:trace contextRef="#ctx0" brushRef="#br0" timeOffset="97909.84">23465 15605 210 0,'0'0'161'0,"0"0"-140"0,0 0 28 15,0 0-30-15,0 0-5 0,0 0 14 16,24-1 12-16,-11 5-10 16,6 0-12-16,7-1-2 15,1-2-2-15,4-1 3 16,2 2-1-1,-5-2 2-15,-1 3-17 0,-3-1 1 16,-2 4 2 0,-4 1-4-16,-1 2-1 15,-4 4-4-15,-1 3 5 0,-3 3-3 0,-4 2-17 16,-5 0 10 0,0 3-8-16,0 0 4 0,-14-2-35 15,-2 0 15 1,-1-4-8-16,1-4-20 0,5-4-59 15</inkml:trace>
  <inkml:trace contextRef="#ctx0" brushRef="#br0" timeOffset="98660.09">24242 15501 239 0,'0'0'174'0,"0"0"-153"16,0 0 36-16,0 0-20 16,0 0-2-1,0 0-16-15,-6-6-19 0,6 4-2 16,5 2-15-16,8-3 17 0,2 3 31 16,3 0-19-1,0 0 0-15,1 0 2 0,-4 3 11 16,-2 9-23-1,-8 2 1-15,-5 3-3 0,0 3 0 16,-15 1-6 0,-6-1 3-16,-4-1-26 0,0-2-2 15,1-4 7 1,6-3-7-16,4-6 27 0,8-2 4 16,5-2 4-16,1 0 17 0,0 0-21 15,0 0-4 1,0 0-13-16,13 0 17 15,8 0 25-15,3 0 16 16,3-3-20-16,0 0-5 16,-3 3 7-16,-2 0-10 15,-4 0-6-15,-6 0-4 16,-3 2-3-16,-2 8-3 0,-5 2 1 16,-2 2 2-1,0 1 6-15,-8 3-6 0,-8-4 9 16,-5 4-5-1,-2-4 2-15,-2-1-6 0,-3-1 0 16,-4-5 1-16,3-1 0 16,2-5 0-16,5-1 6 15,6 0 12-15,8 0-19 16,3-1 0-16,5-4-13 16,0 1-24-16,0-2-24 0,7 0 22 15,5 2 5 1,2-3-58-16,2 1-169 0</inkml:trace>
  <inkml:trace contextRef="#ctx0" brushRef="#br0" timeOffset="99199.81">24628 15539 126 0,'0'0'266'0,"0"0"-223"16,0 0 22-16,0 0-19 0,0 0-6 16,0 0-3-16,0 0-16 15,-38 17-9-15,33-7-9 16,2 4 9-16,2-1-3 15,1 0-1-15,0 4 7 16,0-1-4-16,0-1-4 16,0-1 1-1,0-2-8-15,4-2-2 0,2-2 0 16,2-2-4-16,1-2 3 0,0-1 3 16,4-3-1-1,1 0 2-15,-1 0 8 0,-1 0-4 16,0 0 1-1,-2-6 2-15,-1-1-8 0,0 0 13 16,-2-3 1 0,-2-3 10-16,-2 1-1 0,-2-5-4 15,-1-1-11-15,0 1-2 0,0 0 11 16,-11 0 1 0,0 1-8-16,-1 1-5 15,-1 3 0-15,1 0-5 16,1 4-3-16,-2 2 0 15,2 6-19-15,-2 0-27 16,0 0-69-16,-4 3-30 0,-1 6-123 16</inkml:trace>
  <inkml:trace contextRef="#ctx0" brushRef="#br0" timeOffset="100510.05">23472 15584 276 0,'0'0'96'15,"0"0"-51"-15,0 0 12 0,0 0-23 16,0 0-16 0,0 0 19-16,0-13 1 0,0 13-14 15,0 0 2 1,0 0-14-16,0 0-10 0,0 0-2 16,0 0 7-16,0 0-6 15,0 0 13-15,0 0 5 16,0 0 12-16,0 0 1 15,0 0-3-15,0 0-8 16,0 0-7-16,5 0 6 16,11 0 8-16,1 0-3 15,5 0-13-15,3 8-2 16,4-1-5-16,2 0 11 0,0-1-7 16,1 3-7-16,-1-2-2 15,-3 1 0-15,-1 0 0 16,-4 0 0-1,-1-1 1-15,-3-1 0 0,-2 1 0 16,-1-1-1 0,-2-1-2-16,-1 1 2 0,-1-1 0 15,1 1 0-15,-2 0 0 0,-1-1-3 16,0 1 3 0,-2-1 0-16,-3 0 0 15,-1-1-4-15,-1-1 3 16,2 0-2-16,-2 2 2 0,2-3-7 15,0 1 7 1,-2 0-1-16,1 1-8 0,0 3 10 16,-1-3 1-1,0 0-1-15,0 1-2 0,-2-1-18 16,2-1 1-16,-2 1-3 16,-1-2 17-16,0 0 5 15,0-1 0-15,0 1-2 16,0-1 0-16,0 0-3 15,0 2 5-15,0 1 4 16,-7 2-3-16,-4 2 10 16,-1-2-5-16,-2 2-6 15,2 1 0-15,-2 0 1 16,-1 2 7-16,-1 2-8 16,-2 2 0-16,-1 1 6 0,-2-1-3 15,0-1-6 1,-3 4 5-16,-1-3-5 0,-4 2-2 15,1-4-1-15,1 1 1 16,5-4 10 0,-1-5-5-16,10 0 2 15,0-4-4-15,5-1-13 0,0 0 0 16,1 0-37-16,1 0 4 0,0 0-11 16,2 1-13-1,1-1-49-15,3 0-145 0</inkml:trace>
  <inkml:trace contextRef="#ctx0" brushRef="#br0" timeOffset="102440.1">23436 15766 5 0,'0'0'27'15,"0"0"-5"-15,0 0-7 16,0 0 0-16,0 0-12 15,0 0-1 1,-12 0 18-16,11 0 14 0,-3 0 8 16,1 0-5-1,1 0-24-15,2 0-1 0,-1 0-7 16,1 0-1-16,0 0 14 0,0 0 23 16,-2 0-20-1,-1 0-8-15,2 0 9 0,-1 0-8 16,1 0 16-1,1 0-12-15,0 0-9 16,0 0-2-16,0 0 0 16,0 0 6-16,0 0-3 0,0 0 11 15,0 0 5 1,0 0-8-16,0 0-18 0,0 0-31 16,4 0 29-16,8-1 2 0,6-2 16 15,4 0 11 1,2-1-16-16,0 0-1 15,3 1-5-15,-3-4 8 16,0 3 0-16,-5 2 1 0,2 1-2 16,-3 1 0-1,-2 0-12-15,4 0 4 16,-2 0-3-16,4 0 0 0,3 0 2 16,2 0 1-1,-2 0-4-15,0 0-1 16,-2 0 1-16,-3 0 1 15,-4 0 0-15,-1-3 0 0,-3 3-1 16,-2 0 0 0,-2 0-1-16,-2 0-1 0,-2 0 1 15,1 0 2-15,-1 0-1 16,0 0 3-16,1 0-3 16,-2 0 0-16,0 0 0 15,-3 0 0-15,2 0-6 16,-2 0-3-16,0 0-8 0,0 0-14 15,0 0-14 1,0 3-32-16,0 0-73 0,0 1-71 16</inkml:trace>
  <inkml:trace contextRef="#ctx0" brushRef="#br0" timeOffset="104480.14">14039 16668 67 0,'0'0'50'0,"0"0"22"16,0 0-12-1,0 0 15-15,0 0-27 0,0 0 4 16,0 0-16-16,4-12-1 0,-4 12-21 16,0 6-14-1,0 15 0-15,0 12 30 0,0 2 5 16,2 5-24-1,2-7-8-15,4-3-2 16,-1-5 3-16,-3-11-3 16,-2-5-1-16,3-6-1 15,-4-3-5-15,1 0 4 16,-2-1 2-16,0-16 8 0,1-3-1 16,-1-4-1-1,0-1-1-15,0 0-3 16,0 3-2-16,0 2-4 0,0 3-4 15,0 6 3-15,0 4 4 16,2 3-2-16,11 4 0 16,0 0-1-1,5 0-1-15,-1 10 0 0,-3 4 5 16,-1-2 1-16,-4-2-1 0,-2-3-8 16,-3-4-13-1,-1-2 3-15,-3-1 18 0,0 0 2 16,0 0 1-1,0-4-1-15,0-6-2 0,0 1 0 16,0 0 0 0,0 3 0-16,0 2 2 0,9 0-2 15,6-1 1 1,2 3 5-16,0-2 11 0,0 4-4 16,-1 0-13-16,-2 4 1 15,1 10 5-15,0 3 0 16,-1 4 2-16,2 0-3 15,0 2 0-15,-1-4 2 16,0 2-7-16,-2-4-6 16,-2-1 6-16,-1-3-1 15,-5-2-1-15,-1-3-28 0,-2-3-52 16,-2-5-161-16</inkml:trace>
  <inkml:trace contextRef="#ctx0" brushRef="#br0" timeOffset="104699.9">14553 16804 430 0,'0'0'72'16,"0"0"-67"0,0 0-5-16,0 0 0 0,0 0 15 15,0 0-11 1,24 85-2-16,-15-65 1 0,-3-5-2 15,-3-3-1 1,-1-5-4-16,-2-2-21 0,0-3-52 16,0-2-108-1</inkml:trace>
  <inkml:trace contextRef="#ctx0" brushRef="#br0" timeOffset="104869.84">14470 16693 518 0,'0'0'17'0,"0"0"-3"0,0 0-14 15,0 0-20-15,0 0-80 16,0 0 16 0,9 11-133-16</inkml:trace>
  <inkml:trace contextRef="#ctx0" brushRef="#br0" timeOffset="105310.04">14682 16758 175 0,'0'0'105'0,"0"0"-99"16,0 0 3-1,0 0 13-15,0 0-11 0,0 0 8 16,74 86-13-1,-62-72-2-15,-4-1-1 16,-2-3-1-16,-2-4 17 16,-2-1-16-16,-2-4 9 0,0 1-4 15,0-2 12-15,0 0 15 0,-2 0-7 16,-5-6-28 0,-2-4 0-16,0-2-1 15,6-1 1-15,1 2 7 16,2-1-6-16,0 4 1 0,0 0 11 15,0 2-8 1,10 1 2-16,1-1-3 0,3 3 13 16,-1 3 6-1,-1 0-16-15,0 0 7 16,1 3-3-16,-1 10-5 0,2 0-2 16,-2 5 0-1,1-5 1-15,-1 5-4 0,-1-4-1 16,0 0 1-16,-2-2-2 15,-1-2-1-15,2 0-27 16,-2-3-38 0,-2-4-83-16</inkml:trace>
  <inkml:trace contextRef="#ctx0" brushRef="#br0" timeOffset="105791.52">15080 16779 289 0,'0'0'117'0,"0"0"-61"16,0 0-51-16,0 0 9 0,0 0 11 16,0 0-20-1,0 69 4-15,6-52-3 0,-1-3-1 16,-1-6 4-1,-1-4-3-15,0-3 2 16,-1-1-2-16,-2 0-3 16,0 0 0-16,0 0 1 0,0 0-4 15,0-8 12-15,0-8-12 16,-5-1-5-16,-2 0 5 16,-1 1-1-16,2 3 1 15,2 1 6 1,4 4-6-16,0 2-7 0,0 0 7 15,0 1 2 1,5 2-2-16,5 0-1 0,0 2 1 16,5 1 6-1,-3 0 1-15,1 0 11 0,-2 4-17 16,-2 7 4-16,-2 2-5 0,0 2-2 16,-1-1 2-1,-1 2 3-15,-2-2-3 0,2 0-42 16,-1-2-44-1,2-5-180-15</inkml:trace>
  <inkml:trace contextRef="#ctx0" brushRef="#br0" timeOffset="106159.64">15301 16743 321 0,'0'0'211'0,"0"0"-195"0,0 0 24 15,0 0-40 1,0 0 4-16,0 0 11 0,0 43 13 16,0-23-12-1,3-2-11-15,1 0-5 16,1-8 0-16,3-1-1 0,-1-5 1 16,0-2 1-16,2-2-1 15,0 0 3-15,0 0 13 16,-1-6-4-16,-2-7-9 15,-2-1 6-15,-2 1 0 16,-2-2-6 0,0 2 4-16,0-1-3 0,-8 2-4 15,-4-1 0-15,-1 2 0 16,-2 5-3-16,2 2 3 16,0 2-1-16,3 2-3 15,4 0-18-15,2 3-6 16,4 6-39-16,0 0-47 0,0-3-141 15</inkml:trace>
  <inkml:trace contextRef="#ctx0" brushRef="#br0" timeOffset="106710.02">15562 16673 266 0,'0'0'87'0,"0"0"-75"0,0 0 57 0,0 0-16 16,0 0 7 0,0 0-22-16,-9 0-35 0,-2 14 30 15,0 8-20-15,3 2-12 16,4 2 5 0,4 1-6-16,0-4-3 0,0-3 0 15,7-6-11-15,5-6-3 16,-3-4 13-16,2-3-3 15,0-1 7 1,1 0 0-16,-1-4 11 0,2-6-1 16,-4-9 3-1,2 0 8-15,0-4 1 0,-3 1-14 16,-2-1 7-16,-4 3 0 0,-2-4-5 16,0 1 3-1,-14 1-8-15,-2-4-3 0,1 1 9 16,0 3-8-1,3 6-3-15,4 7 0 0,5 5 0 16,-1 4 1 0,4 0-2-16,0 0-12 0,0 3-15 15,0 12 26 1,0 5 2-16,6 3 8 0,0 1-8 16,1 0 6-16,2 1 7 15,0 2-11-15,0-3 0 16,-1 0-2-16,1-2 0 0,1 1-2 15,-1-4-25 1,6-4-47-16,-3-6-43 0,0-8-122 16</inkml:trace>
  <inkml:trace contextRef="#ctx0" brushRef="#br0" timeOffset="107060.08">15799 16811 279 0,'0'0'77'0,"0"0"-64"16,0 0 44-16,0 0-9 16,0 0-15-16,0 0 19 15,51-38 14-15,-47 23-6 0,-1 0-24 16,-3 2 26 0,0-1-28-16,0 2-17 0,-3 1 8 15,-3 5-12 1,-1 5-1-16,4 1-12 0,-1 0-12 15,-2 7 12 1,-2 9 9-16,1 2-8 0,5 1-1 16,2-2-2-1,0-1 1-15,6-2-1 0,6-1-3 16,2-1 5-16,3-3 0 16,3 0 0-16,1-2-2 15,6-2 1-15,1-5-8 16,3 0-9-16,1 0-35 15,0 0-35-15,1-11-27 16,-3-2-100-16</inkml:trace>
  <inkml:trace contextRef="#ctx0" brushRef="#br0" timeOffset="109109.89">16533 16773 63 0,'0'0'0'0,"0"0"0"16,0 0 24-16,0 0 0 15,0 0 43-15,0 0-20 0,0 0 23 16,0 0-3 0,0 0-3-16,0 0-31 0,0 0-16 15,0 0-8 1,0 0 0-16,0 0 2 0,0 0-5 16,0 0 2-16,0 0 4 15,0 0 6-15,0 0 3 16,3 0-3-16,6 0 9 15,6 0 8-15,5 0-3 16,6 0-14-16,7 0 4 16,9-4 1-16,4-2-4 15,5 1 2-15,0 1-10 16,-2-2-10-16,-10 1-1 0,-8 2 1 16,-7-1-2-1,-6 1 1-15,-6 0 0 0,-5 2 3 16,-2-1-2-16,-3 2-2 15,0 0-2-15,-1 0-7 16,4 0-17 0,3 0 13-16,-1 4-5 0,3-1-4 15,-4 1-16 1,0 0-18-16,-3-3-24 0,-3 2-134 16</inkml:trace>
  <inkml:trace contextRef="#ctx0" brushRef="#br0" timeOffset="109709.58">17008 16583 233 0,'0'0'87'0,"0"0"22"0,0 0-37 15,0 0-25 1,0 0-9-16,0 0-14 15,-3-2-4-15,3 2-6 0,0 0 7 16,0 0-17-16,0 0-4 16,0 0 0-16,0 6 17 15,7 3 12-15,8 1-14 16,2 1 2-16,3-1-3 0,4 0-7 16,3-1-7-1,0-1 4-15,3-1-3 0,-3 0-1 16,0 0 3-1,-1-1-2-15,-2 0 1 0,-3 0-2 16,-4-1 1 0,-4 1 0-16,-4-4-2 0,-3 4-10 15,-2-2 5-15,0-2-3 16,-1 4 3-16,-1 1 6 16,-2 2-1-16,0 0-6 0,0 4 5 15,0 4 2 1,-7-1 0-1,-5 1-1-15,-4 7-5 0,-1-2-17 16,-2 1 8-16,2 2-50 16,1-4-82-16,5-4-171 15</inkml:trace>
  <inkml:trace contextRef="#ctx0" brushRef="#br0" timeOffset="115501.04">17967 16468 99 0,'0'0'69'15,"0"0"-49"-15,0 0 74 0,0 0-26 16,0 0-23-16,0 0-13 16,0 0-13-16,-9-6 4 15,9 6 14-15,-1 0-2 16,1 0-10-16,0 0-8 15,-2 0-4-15,1 0 0 16,-2 0 1-16,1 0 7 16,0 0-6-16,-1 0-3 15,2 0-6-15,1 0 1 0,-2 0-5 16,2 0-2 0,0 0-5-16,0 0 2 0,0 0 0 15,2 0 0 1,10 3 3-16,6 0 2 0,5-3 1 15,3 0 4 1,3 0-3-16,-6 0-4 0,-3-6 0 16,-7 3 0-1,-4 2 0-15,0-1-4 0,-2 2-34 16,1 0 3-16,0 0-17 0,2 0-48 31,0 0-107-31</inkml:trace>
  <inkml:trace contextRef="#ctx0" brushRef="#br0" timeOffset="115839.85">18385 16452 193 0,'0'0'75'0,"0"0"3"15,0 0-21-15,0 0-32 16,0 0-10-16,0 0 1 0,0 59-12 16,0-33 3-1,0 2 2-15,4-1-6 0,2 1 0 16,1-1 0-1,1-1-2-15,1-3 1 0,-1-3-2 16,0-3-3 0,-2-7 3-16,-1-2-8 0,-1-3-22 15,1-3-37-15,-2-2-74 0</inkml:trace>
  <inkml:trace contextRef="#ctx0" brushRef="#br0" timeOffset="116320.08">18590 16500 203 0,'0'0'30'15,"0"0"65"-15,0 0-29 16,0 0-32-16,0 0 8 15,0 0-14-15,-8 11-14 16,3 8 3-16,4 5 19 16,1 2-11-16,0 0-13 15,0 1 0-15,0-4-12 16,7-2 8-16,5-2-8 16,0-9 1-16,3 0-1 0,0-10-3 15,3 0-1 1,-5 0 4-16,0 0 9 0,0-14 0 15,-4-2 0 1,-2-1 3-16,-3-3 6 0,-2 0-7 16,-2-3 2-1,0 4-9-15,0 0 5 0,-6 0-9 16,-7 5-2 0,2 3 2-16,-1 4 7 0,3 2-7 15,2 4 4-15,1 1-4 0,3 0-9 16,-1 0 7-1,1 0-13-15,1 0-5 0,2 0-17 16,0 4-31 0,0 4-18-16,2-2-81 0</inkml:trace>
  <inkml:trace contextRef="#ctx0" brushRef="#br0" timeOffset="116810.14">18861 16510 285 0,'0'0'72'16,"0"0"-20"-16,0 0 6 0,0 0-42 16,0 0 4-1,0 0-8-15,0 27 13 0,0-6-4 16,0 0-7-1,0 0 7-15,0 0-18 0,0-2-1 16,7-4 3 0,1-3-5-16,-1-3 0 0,2-2 0 15,3-4 1-15,-3-2 0 0,2-1-1 16,0 0 0 0,-2 0 6-16,-1-8-5 0,0-3 9 15,-3-2-1 1,-2-1 7-16,-1 2-8 0,-2-3 7 15,0 5-8 1,0-2-7-16,-8-1-3 0,-4 5 3 16,2-2 7-1,1 3-3-15,-1 0 4 0,2 2-7 16,2 3 1-16,3-1-2 16,0 3 1-16,1 0-1 15,2 0-4-15,0 0 1 16,0 0-17-16,0 0-9 15,0 0-27-15,0 0-20 16,0 0-16-16,0 0-71 16</inkml:trace>
  <inkml:trace contextRef="#ctx0" brushRef="#br0" timeOffset="117289.85">19109 16521 162 0,'0'0'77'0,"0"0"-16"16,0 0 5-16,0 0-37 0,0 0 10 16,0 0 14-1,0 19 1-15,0-4-27 0,0 2-2 16,0 3-10-1,2-1 1-15,0 3-15 0,1-4 5 16,1 0-5 0,2-2 2-16,2-5-3 0,3-1 0 15,-1-4 0 1,-1-2 0-16,4-4-3 0,-3 0 3 16,4 0 0-16,1-10 9 15,-2-4-2-15,1-3-2 16,-7-3 14-16,-2 2 19 15,-4-1-18-15,-1 1-13 16,0 1 4-16,-1 1-9 16,-11 3 27-16,-2 1-3 15,2 5-2-15,0 2-11 16,1 4 4-16,0 1-14 0,0 0-3 16,0 0-7-1,2 6-35-15,1 1-41 16,1 0-26-16,4 0-42 15,1-2-225-15</inkml:trace>
  <inkml:trace contextRef="#ctx0" brushRef="#br0" timeOffset="118653.53">21090 16506 392 0,'0'0'44'16,"0"0"-34"-16,0 0 11 0,0 0-13 16,0 0-1-1,0 0 26-15,-3 94 1 0,7-60-22 16,5-3-3-16,-1-3 0 16,-1-5-9-16,-3-10 4 15,1-5-4 1,-4-3 0-16,-1-4 6 0,0-1 0 15,0 0 12-15,0 0-1 16,0-14 12-16,0-9-29 16,-4-4-1-16,1-1-2 15,0 0-2-15,3 3 3 16,0 8 2-16,0 7 0 16,0 1 0-16,0 8-2 0,0 1 0 15,9 0-6 1,3 0 7-16,3 12-4 0,0 1 4 15,0-1-1 1,-5-4-2-16,-2-6-3 0,-1 0 6 16,-4-2-19-1,1 0 12-15,-1-4-2 0,2-9 5 16,-2-4 5-16,-1-1-2 0,2 1 2 16,3 1 3-1,2 3-3-15,3-1 7 0,6 4 6 16,4 3-5-1,1 5 5-15,2 2 4 0,-2 0-10 16,-4 5-6 0,-4 11 3-16,-1 2-1 0,-4 1 2 15,-3 0-3 1,1 1-2-16,-4-2-4 0,2-1 3 16,-1-2-6-16,-1-4-5 15,1 3-24-15,-1-6-38 16,2-4-69-16</inkml:trace>
  <inkml:trace contextRef="#ctx0" brushRef="#br0" timeOffset="119099.7">21624 16541 390 0,'0'0'36'0,"0"0"-1"0,0 0 3 16,0 0-18 0,0 0-10-16,0 0 12 0,-50 60 0 15,46-38-20-15,4-2 2 0,0 0-4 16,0-4 0 0,12-3-4-16,3-7 2 0,1-5 1 15,1-1 1 1,-1-1 1-16,-4-14 0 0,0-3 5 15,-5-1 2 1,-2-4 8-16,-4 0-5 0,-1 0 1 16,0 7 2-1,0 2 2-15,0 7-2 0,0 4 36 16,0 3-18-16,0 0-32 16,0 17 0-16,0 3 0 15,0 6-3-15,10-3 3 16,1-3-1-16,1-1 1 15,5-4-3-15,-1-2 1 16,2-3-17-16,-1-4-18 16,0-3-15-16,4-3-18 15,-3 0-59-15,0-3-216 16</inkml:trace>
  <inkml:trace contextRef="#ctx0" brushRef="#br0" timeOffset="119379.93">21921 16531 377 0,'0'0'60'15,"0"0"-60"-15,0 0 6 0,0 0 10 16,0 0 13 0,0 0 12-16,91-11-1 0,-79 16-30 15,-3 11 4-15,-2 4 8 16,-4 2-16-16,-3 3-4 15,0 1-1-15,0-1-1 0,-6-3-4 16,-6-3 4 0,2-3 1-16,-1-8 0 0,1-1 0 15,2-1-1 1,-1-1 0-16,1-4-6 0,2-1-29 16,2 0-51-16,4 0-124 15</inkml:trace>
  <inkml:trace contextRef="#ctx0" brushRef="#br0" timeOffset="119619.79">22099 16490 519 0,'0'0'116'0,"0"0"-98"16,0 0 26-1,0 0-14-15,0 0-16 0,0 0-5 16,0 25 2-1,0 0 0-15,0 2-6 0,0 2-4 16,0 1-1 0,0-1 0-16,0-5 1 0,10-4-1 15,5-7 0-15,10-3-4 0,8-8-38 16,8-2-36 0,4 0-61-16,3-15-252 0</inkml:trace>
  <inkml:trace contextRef="#ctx0" brushRef="#br0" timeOffset="120319.99">23444 16681 308 0,'0'0'71'16,"0"0"-55"-16,0 0 45 16,0 0-2-16,0 0-19 15,0 0-20-15,-36-14-5 16,35 14 1-16,1 0-15 15,0 0 0-15,0 0-1 16,0 0-5-16,0 0 5 16,9 0 1-16,11 0 45 15,9 0 15-15,4-4-31 16,3 0-4-16,-1 0-8 0,1-2-11 16,1 3-7-1,-5-2-1-15,-6 1-1 16,-7 1-9-16,-6 0-22 15,-6 3-12-15,-4 0-18 0,-1 0 13 16,-1 0-31 0,2 0-10-16,0 0-83 0</inkml:trace>
  <inkml:trace contextRef="#ctx0" brushRef="#br0" timeOffset="120719.74">23728 16498 332 0,'0'0'64'0,"0"0"-2"0,0 0-2 16,0 0-23-16,0 0-10 15,0 0-7-15,-5-2-9 16,5 2-10-16,0 0 2 16,0 0-3-16,13 0 10 15,8 4 37-15,5 1-26 0,2 2-9 16,2-1-10 0,1 0 1-16,-2 1 0 15,-4 3-4-15,-3 0 1 16,-5 4-5-16,-4 0 0 0,-6 5 5 15,-2 0-5 1,-4 1-2-16,-1 2-5 0,0 0-4 16,-1 1-13-1,-7-4-11-15,0-4-55 0,2-2-96 16</inkml:trace>
  <inkml:trace contextRef="#ctx0" brushRef="#br0" timeOffset="121469.74">24287 16439 264 0,'0'0'108'0,"0"0"-59"0,0 0 13 16,0 0-7-1,0 0-34-15,0 0-18 0,-2-10-2 16,4 10 4 0,8 0-1-16,2 0-4 0,6 0 2 15,-1 2 9 1,1 8 0-16,-2 1 2 0,-4 2-6 16,-5-1-7-16,-2 3 9 0,-5-1-9 15,0 4 0 1,-9-5-5-16,-6 2-8 0,-3-4-1 15,-1-2-4 1,4-2 9-16,0-2 3 0,4-3 6 16,7-1 2-1,2-1 3-15,2 0-5 0,0 0-2 16,0 0-3-16,0 0 5 16,14 0 2-16,5 0 6 15,2 0-2 1,-1 0 1-16,-3 0-7 0,-2 0 0 15,0 1 0-15,-4 4 0 16,-2 2 4-16,-2 1-2 16,-3 1-2-16,-4 4 0 15,0 0 0-15,-1-1 0 0,-15 4 0 16,-1-4 1 0,-5 1-1-16,-3-3 2 0,1-6 0 15,3 2-1 1,1-5 5-16,7-1 20 0,3 0-21 15,4 0-1 1,2 0-4-16,3 0-15 0,-1 0-11 16,2 0 11-1,0 0-12-15,0 0-34 16,0-5-47-16,3-1-177 0</inkml:trace>
  <inkml:trace contextRef="#ctx0" brushRef="#br0" timeOffset="121959.75">24621 16439 276 0,'0'0'76'0,"0"0"-1"15,0 0-20-15,0 0 9 16,0 0-22-16,0 0-13 16,-52 19-5-16,46-3-14 15,2 4 1-15,1 3 0 16,3 0-5-16,0-1-5 0,0-3 0 16,0-2-1-1,8-4 0-15,3-3 1 0,-1-2-1 16,5-7 3-1,-1-1 1-15,2 0 2 0,1-1 3 16,2-11 18 0,-4-1-21-16,0-1 2 0,-3 1 8 15,-6-1 2 1,-4-1 5-16,-2 1-5 0,0-3-7 16,-4 1-3-16,-9 2 3 0,-5 1 12 15,0 5-6 1,-4 4-9-16,-1 3-3 0,2 1-5 15,2 0 0 1,0 0-4-16,2 0-32 0,-1 1-78 16,3 3-88-1,0-2-234-15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11:35:59.7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1745 13866 136 0,'0'0'72'15,"0"0"-63"-15,0 0 24 16,0 0-26-16,0 0 15 16,0 0 46-1,0 0-17-15,0 0 13 0,0 0 23 16,0 0 2-16,0 0-11 15,0 0 0-15,0 0-21 16,-7 0-20-16,1 0-24 0,-2-4-13 16,-1-3 0-1,-1 1 0-15,-2 3 0 0,3-3-1 16,-4 5-1 0,2-5 1-16,-2 5-3 0,-1-1 1 15,-1 2-3 1,-4 0 4-16,4 4 0 0,0 10-1 15,-1 3-4-15,4 1 6 16,1 0 0-16,1-1-2 16,4-3-5-16,6-2 1 15,-3-3-4-15,3-1-1 16,0-1-9-16,0 0 8 16,0-1 8-16,0-2 3 15,0 0 1-15,0-3 1 16,0 0-1-16,3 3 0 0,0-2-1 15,6 3 2 1,-2 1 0-16,2 1 0 0,2 0 0 16,5 1 0-1,-1 3 0-15,6 2 0 0,1-1 0 16,2 2 2 0,-1 0-2-16,-1 0-2 0,3 0 2 15,-8 0 0 1,4-3 0-16,-5 4 0 0,2-3 0 15,1 0 0-15,-5 1 2 16,2 0-5-16,-8 2 3 16,-2-3-1-16,-5 0 0 0,1 1 0 15,-2-1-5 1,0 2-5-16,-6 1-4 0,-8 0 1 16,-2-2 12-1,-1-5-8-15,1 0 8 0,4-2 2 16,0-2 0-16,3-2-5 15,-3-2-7-15,-1 0 0 16,1 0 4-16,-3-10-29 0,0-4 16 16,4-1 20-1,3 1 1-15,2 0 1 16,3 3 0-16,1 0-1 16,2-2 1-16,0 0-1 15,0 0-1-15,0-2 1 16,8 1 1-16,-2 1 2 15,4-1-2-15,-1 1-1 0,3-2 0 16,1-1 2 0,-2-1 2-16,2 0-2 0,-4 1 1 15,5-1-1 1,-4 0 2-16,-4 1 2 0,6-2 3 16,1 0-3-16,-2 2-2 15,-2 0-4-15,-2 5 0 16,-4 1 0-16,0 6 0 0,-3 3 0 15,0 1-3 1,0 0-30-16,0 0-20 0,0 9-47 16,0 8-76-1,-3 5-129-15</inkml:trace>
  <inkml:trace contextRef="#ctx0" brushRef="#br0" timeOffset="658.74">2000 14091 216 0,'0'0'60'0,"0"0"-12"0,0 0 17 16,0 0-18-16,0 0-14 15,0 0 24-15,0-13-11 16,0 12 5-16,0 0 8 16,0-1-25-16,0 2-3 15,0-2 0-15,0 2-21 0,0 0-7 16,-1 0 8-1,-2 0-11-15,-2 8-6 0,-2 5 5 16,1 5 0 0,0 4 0-16,3 0-3 0,-3 1 4 15,6 1-1 1,0-2 1-16,0-1-1 0,0-2-3 16,3-3 1-1,9-2 3-15,4-3-5 0,1-2-2 16,5-5 0-16,0-1 7 15,0-3-1-15,0 0 1 16,-3-3 0-16,-1-7 0 16,-3-2 3-16,-6 0-1 15,-3-3 13-15,-3-2 18 16,-3-4-18-16,0-2-8 16,0-2-3-16,0-2-1 15,-3-2-1-15,-6 4-1 0,3 6-1 16,1 2 0-1,-2 9 0-15,4 2-1 0,-1 3-1 16,-2 0-1 0,1 3-1-16,-4 0-5 0,2 0 2 15,-4 0-19 1,-2 7-35-16,-2 6-26 0,4 2-39 16,0-2-60-1</inkml:trace>
  <inkml:trace contextRef="#ctx0" brushRef="#br0" timeOffset="3368.87">3582 13844 131 0,'0'0'58'15,"0"0"28"-15,0 0-25 0,0 0-20 16,0 0 11-16,0 0-2 15,0 0-15-15,-6 0-1 16,4 0 1-16,1 0-3 16,-1 0-13-16,-1 0-15 15,2 0 2-15,-1 0-2 16,1 0-3-16,-1-4 1 16,-1 1-3-16,2-1 1 0,-2 1-6 15,2-1 0 1,1 2 4-16,0 0-2 0,0 2-1 15,0-2-6-15,0-2-2 16,5 3 5 0,12 0 0-16,2-1 7 0,6 2-2 15,0 0 1 1,-2 0 2-16,-2 10-2 0,-1 1 0 16,-4 2-1-16,-7-1-1 15,-3 4 4-15,-6 1-3 16,0 1-3-16,-3 3-9 0,-15 1-16 15,-1-6 12 1,-5-1 4-16,4-4 12 0,-2-4 1 16,6 0-1-1,5-3-1-15,4-2 0 0,2-1 2 16,5-1 0 0,0 0-3-16,0 0 4 0,0 0-2 15,0 0-2 1,0 0 0-16,0 0 3 0,11 3 2 15,-1 2 3-15,5-1 1 16,-1 3 3-16,2 2-6 16,-1 2-1-16,-2 1 4 0,2 5-3 15,-3-1 0 1,-3 1-1-16,-3 3 0 0,0-3 2 16,-4-4-2-1,-2-1-2-15,0-4 2 16,0-3 4-16,-5 0 0 0,-7-3 15 15,-7-2-14 1,-8 0-2-16,-9 0-3 0,-3 0-1 16,-1-4 1-1,0-4 0-15,7-1 8 0,8 2-5 16,8 3 27 0,6 0-5-16,4 2-21 0,6 2-4 15,1-1-3-15,0 1 0 16,0-3-7-16,0 2 6 15,0 1-7-15,0-3-2 0,0 0-1 16,0-3-11 0,0-2-48-16,6 0-48 0</inkml:trace>
  <inkml:trace contextRef="#ctx0" brushRef="#br0" timeOffset="4078.87">3937 13984 142 0,'0'0'33'0,"0"0"35"0,0 0 7 16,0 0-34-16,0 0 3 0,0 0 5 15,0-20-7 1,0 14 6-16,0 2-10 0,0 2-3 16,-5-2-15-1,-2 3-13-15,-2 1 7 0,3 0-10 16,-2 0-1 0,0 1-2-16,-1 15-1 0,1 4-7 15,-1 4 7 1,-1 0 1-16,7 2-1 0,-2-3-1 15,4 1 1-15,1-2 0 0,0-3-1 16,0 0 1 0,4-4-3-16,11-1 1 15,6-3 1-15,0-5 1 16,6-5 0-16,-2-1 0 16,2 0 3-16,-6-3 0 15,-2-7-2-15,-5 0 1 0,-4-3 3 16,-4-1 6-16,-4-2 18 15,-2-3 3 1,0-6-16-16,0-1 11 0,-5-6-25 16,-5 0 6-16,1 3-5 15,-3 6-2-15,2 4 4 16,-1 11 7 0,5 3-12-16,3 5-5 0,-6 0 0 15,-3 5-10-15,-7 14-26 16,-1 6-53-16,-2-1-28 15,3-4-92-15</inkml:trace>
  <inkml:trace contextRef="#ctx0" brushRef="#br0" timeOffset="6689">5197 13830 104 0,'0'0'22'0,"0"0"28"0,0 0 36 15,0 0-30 1,0 0 0-16,0 0-2 0,0 3-7 15,0-3-9-15,0 0-4 16,0 0-1-16,0 0 0 16,0 0-10-16,0 0-3 0,0 0-4 15,0 0-1 1,0 0-5-16,0 0-1 16,0 0 3-16,0-6-6 15,0-2-6-15,0-2-2 0,0 0-1 16,0 0 2-16,0-1-1 15,0 2 0-15,5 1 2 16,7-1-8-16,3 4 5 16,-2 1 2-16,2 2 0 15,-1 2-1-15,-1 0-1 16,-4 0 0-16,3 0-3 16,0 8 5-16,-3 5-1 15,0 3 2 1,-3 2 1-16,-2 1-1 0,-1 3-4 15,-3 5 3-15,0 4 1 0,0 4 0 16,-7 0 4 0,-5-3-3-16,-6-5-1 0,3-4 0 15,-3-4 3 1,3-2-3-16,-4-4 0 0,5-6 2 16,-2-1 0-1,1-3-1-15,6-3 1 0,-1 0 3 16,1-1-5-16,-2-12-14 15,4-4 13-15,2 0-4 16,2 0 5-16,2 2 0 16,1 4 1-16,0 2-1 15,0 4-1-15,0-1-2 16,0 2 0-16,0-2 1 16,6 4 0-16,4 0-3 15,5 2 3-15,0 0-2 0,0 0 3 16,-1 2-1-1,0 10-1-15,0 2 3 0,4 3 0 16,-3 0 4 0,1 0-4-16,-1 3 0 0,0-5 0 15,-3-1 0 1,3-2 0-16,-3-4-1 0,-1 0-26 16,0-1-41-16,1-1-13 15,0-3-31-15,0-2-107 16</inkml:trace>
  <inkml:trace contextRef="#ctx0" brushRef="#br0" timeOffset="7238.99">5711 13864 349 0,'0'0'27'0,"0"0"42"0,0 0-11 15,0 0-32 1,0 0-13-16,0 0-11 16,-61-37 3-16,43 37-5 15,-5 0 0-15,3 9-1 16,0 4-13-16,5 3-6 15,6 0 0-15,5-1 2 0,4 1 11 16,0 0-12-16,0 0 11 16,1-2 8-16,10-2 0 15,2-1-2-15,-1-1 2 16,6-4 1-16,-3 4 4 16,1-5-2-16,1 2 7 15,-1 1-4-15,-7-3-4 16,3 3 0-16,-5-1-2 15,-2 2 6-15,-4-1-6 0,-1-1-7 16,0 2 7 0,0-2 0-16,-3 3 2 0,-7-4 2 15,-2 2-2 1,1-3 3-16,-2 0-5 0,1-3-9 16,-1-2 4-1,-2 0 1-15,1 0 3 0,1 0 1 16,1 0-4-16,2-4-12 15,2-4-13-15,4 0-13 16,1 1-17-16,3-3-22 16,0 0-81-16</inkml:trace>
  <inkml:trace contextRef="#ctx0" brushRef="#br0" timeOffset="7568.85">5650 13836 292 0,'0'0'55'0,"0"0"11"15,0 0 15-15,0 0-41 16,0 0 3-16,0 0-11 0,0-2-17 15,2 2-4 1,3 0-11-16,4-1-1 0,9 0 1 16,3-3 2-1,6 2 3-15,1-2-4 0,5 2-1 16,1-3 1 0,-1-1-1-16,-3 0-2 0,-2 2-37 15,-7 1-21 1,-7 2-43-16,-7 1-84 0</inkml:trace>
  <inkml:trace contextRef="#ctx0" brushRef="#br0" timeOffset="10618.73">6790 13897 112 0,'0'0'50'0,"0"0"45"16,0 0-24-16,0 0-35 15,0 0-9-15,0 0 2 16,0 0-13 0,-17-8 9-16,14 4 1 0,3 3-8 15,-3-4 19 1,0 1 16-16,1 1-14 0,-2-1-8 15,4 2-7-15,0 1-13 0,0-2-11 16,0 0-3 0,9-1-5-16,11 1 5 0,5-2 2 15,0 4 1 1,-1 1 0-16,-4 0-4 16,-3 0 3-16,-6 0 1 15,2 8-3-15,-7 6-3 0,0 2 0 16,-6 1 5-16,0 3 0 15,0-1 1-15,-4 1-15 16,-10-2-9 0,-5-1 0-16,-2-3 5 0,-2-2-4 15,1-3 6-15,0 0-5 16,5-2 6-16,4-4 13 16,4-3 3-16,9 0 0 15,0 0 1-15,0 0 0 16,0 0 0-16,0 0-1 15,9 0-2-15,7 0 2 0,4 0 4 16,2 1-1 0,0 5 0-16,-3-1-2 0,0 5-1 15,0-1 0 1,-4 2 0-16,-3 1 1 0,0 1-1 16,-6 1-5-1,-3 2 5-15,-3-2 1 0,0-2 3 16,0 0-4-16,-6-2 0 0,-10-2 0 15,-1-1 1 1,-5-2 4-16,-3-3-4 16,-4-2-1-16,-5 0 0 15,-2 0 2-15,0-9 0 0,2-5-2 16,7-1 0 0,8 3 0-16,7 4 4 0,6 2 16 15,1 3-12 1,5 3-8-16,0-2-2 0,0 2-5 15,0 0-5-15,0 0-17 16,0-1-3-16,0 0-16 16,0-3-25-16,0 0-88 15</inkml:trace>
  <inkml:trace contextRef="#ctx0" brushRef="#br0" timeOffset="11389.02">7225 13964 184 0,'0'0'83'16,"0"0"-29"-16,0 0 16 0,0 0-27 16,0 0-28-1,0 0 12-15,-7-27-3 16,-1 26-13-16,-2 1-2 16,-7 0-9-16,-1 0-2 15,-4 0-5-15,3 8 5 0,4 6 2 16,0-1 0-16,6 1-7 15,3 2 6-15,3-5-6 16,3-1-7-16,0 0-4 16,0-2 9-1,0-1 9-15,9 2 0 0,3-1-1 16,6-2 2-16,-1-2-1 16,3 0 2-16,-2 1-2 15,0-1 3-15,0 2-1 16,-3-2 3-16,-2 2-5 0,-1 3 3 15,-2-2-2 1,-2 1 0-16,-4-2-1 0,-2-2 2 16,-1 2-2-1,-1 1 0-15,0 1 0 0,0-1 2 16,0 0 2 0,-1-1-3-16,-11 2 0 0,-1-1-1 15,-1-2 1-15,-2-1-1 16,1-1 0-16,-3-3-5 15,3 0 4-15,2 0-1 16,2 0-2-16,3 0 1 16,1 0-1-16,1-3 2 15,2-1-15-15,1 0-23 16,1-1-76-16,2-2-123 0</inkml:trace>
  <inkml:trace contextRef="#ctx0" brushRef="#br0" timeOffset="11808.83">7204 13974 254 0,'0'0'47'16,"0"0"41"-16,0 0-11 0,0 0-40 15,0 0-1 1,0 0-8-16,0-8-25 0,0 8-3 16,0-1 0-1,5 1 2-15,7-3-2 0,7 1 28 16,3 0 9-16,5-3-21 0,3 2-6 15,0-1-4 1,-2-1-1-16,1 1-5 0,-4 1 0 16,-4 1 0-1,-6-2 1-15,-6 2-1 0,-5-1-2 16,-2 2 0 0,-2 1-19-16,0 0-16 15,0 0-30-15,0 0-53 16,-11 0-300-16</inkml:trace>
  <inkml:trace contextRef="#ctx0" brushRef="#br0" timeOffset="15308.91">8660 13859 205 0,'0'0'59'15,"0"0"-16"-15,0 0 39 16,0 0-34-16,0 0 4 16,0 0 7-1,0 0-3-15,0-45 0 0,0 39 13 16,-1 0-50-16,-8 0-11 0,-6 1-1 15,-6 5-7 1,-3 0-1-16,-4 0-4 0,1 5 3 16,3 8-11-1,5 2-5-15,4 1-14 0,7-2 0 16,5-2 0 0,3 0 10-16,0-1 11 0,3-1 9 15,11 2 1 1,5-2-1-16,3-1 4 0,2-2-2 15,-1 0 1-15,2-1 2 16,-1-1 1-16,-3 1 2 16,-6 3-3-16,-3-1-2 15,0 3 2-15,-5-1-6 16,-2 2 2-16,-4-1 0 16,-1 0-3-16,0 2 4 15,0-1 2-15,-10-1-1 0,-5 0 5 16,-3-2-6-16,-1-1 0 15,-5-4-2 1,0 0-5-16,0-4 7 0,2 0 4 16,3 0 4-1,5 0-8-15,3-2-6 0,1-2 2 16,4-1-2 0,3 1 1-16,0 0-20 0,3-1-10 15,0 0-22-15,0-2-52 0,0-3-106 16</inkml:trace>
  <inkml:trace contextRef="#ctx0" brushRef="#br0" timeOffset="15668.59">8602 13790 206 0,'0'0'37'0,"0"0"69"16,0 0-66 0,0 0-23-16,0 0-14 0,0 0 2 15,3-1-3 1,7 1 16-16,4-3 3 15,4 0 4-15,3-1-6 0,3 0-3 16,1-2 3-16,-1 2 2 16,-6 1-11-16,4 0-7 15,-7 3-3-15,-6 0-1 16,2 0-15-16,-7 0-54 16,-2 9-46-1,-2 2-127-15</inkml:trace>
  <inkml:trace contextRef="#ctx0" brushRef="#br0" timeOffset="16215.08">8939 13884 350 0,'0'0'27'15,"0"0"51"-15,0 0-30 0,0 0-19 16,0 0 2 0,0 0-13-16,-7-1-17 15,-4-1-1-15,-3 2-2 16,0 0-4-16,-1 0 6 0,3 5-14 16,-1 5 3-1,5 2 1-15,4-1-7 0,1-2 1 16,3 0 10-16,0-2 4 15,0 1 0 1,0-2 1-16,0-2 1 0,6 0 0 16,3 1 1-1,3-1 1-15,0 1-2 0,1 0 2 16,-1 1 3 0,-3 2-5-16,1 1 2 0,-2-1-1 15,-4 3 0 1,-1-2 2-16,-1-1-3 0,-2 1-1 15,0-1 1-15,0 1 1 0,-9-1-1 16,-3 1 2 0,-3-3-2-16,0-1-2 15,-3-1 1-15,-1-1-2 16,5-1-2-16,-2-2 5 0,1 0 0 16,7 0 0-1,0 0 0-15,3 0-2 0,2-6-7 16,3 1-21-16,0-2-24 15,0-1-40-15,0-1-86 16</inkml:trace>
  <inkml:trace contextRef="#ctx0" brushRef="#br0" timeOffset="16504.75">8884 13881 98 0,'0'0'26'0,"0"0"26"16,0 0 5-16,0 0-1 16,0 0 19-16,0 0-13 15,36-23 11-15,-21 17-13 16,4 3-12-16,5 0 5 0,0-2-25 15,3 3-10 1,3-1-9-16,-2 3-9 0,0 0-4 16,-4 0-41-1,-9 0-113-15,-6 1-184 0</inkml:trace>
  <inkml:trace contextRef="#ctx0" brushRef="#br0" timeOffset="17619">10158 13926 76 0,'0'0'18'0,"0"0"27"15,0 0 30-15,0 0-46 16,0 0 9-16,0 0-17 15,-21-35 8-15,20 30-5 16,-1 3-3 0,2-1 4-16,0 1 1 0,0 1-18 15,0 0 17 1,0-2-20-16,0 0-5 0,0 1-3 16,11-1 3-1,1 3 0-15,0 0 1 0,1 0 5 16,2 0-2-16,1 6 1 0,-1 7 4 15,0 1-3 1,-4 6-1-16,-5 0 5 0,-5 1-6 16,-1 0 0-1,0 0 0-15,0 0 1 0,-9-3-3 16,-7 1 2 0,2-2-3-16,-5-3 1 0,1-2-1 15,-3 0 2-15,-1-4-3 16,-1-1 0-1,-2-2-14-15,3-4-19 0,1-1 20 16,7 0 10-16,4 0 2 16,1-3 1-16,5-7 0 15,-1 1 5-15,5-2-5 16,0 2 0-16,0 1 0 16,0 0 3-16,0 2 0 15,5 0-3-15,2 4 3 16,3-3 4-16,-1 2 5 0,2 1-1 15,-1 2 5 1,-1 0-8-16,2 0-4 0,2 0-2 16,-1 5-2-1,1 6 3-15,-1 2-2 0,-1 2 0 16,1-1 2-16,-3 1-3 16,0-2 0-16,1 2 2 15,-1-1-2-15,-1-1 3 16,1-1-6-16,1-2 3 15,0-3-5-15,1-2-19 0,1 0-14 16,0-1-29 0,-1-1-77-16,-3-2-133 15</inkml:trace>
  <inkml:trace contextRef="#ctx0" brushRef="#br0" timeOffset="18153.23">10504 14029 244 0,'0'0'13'0,"0"0"55"0,0 0 9 15,0 0-37 1,0 0-2-16,0 0-3 15,-34-38-6-15,23 38-4 0,-2 0-11 16,1 0-9-16,-6 0 2 16,3 12-6-16,-4 7 5 15,4 2-5 1,3 2 5-16,3 0-6 0,5-1 4 16,2-3-2-16,2 0-2 15,0-3 0-15,0-3 0 16,3 0-1-16,9-2-2 0,4-4 3 15,1-2 2 1,1-3 1-16,0-2-1 0,3 0 3 16,-1 0-5-1,-1-1 1-15,-2-7 2 0,-3-3 2 16,1-2 7 0,-6-4 15-16,-5 1 3 0,-1-4-21 15,-3-1 8 1,0-1 8-16,0-1-14 0,-4-1-6 15,-8 3-4-15,1 3 1 16,1 4-2-16,1 4-4 16,3 4-6-16,-3 5-20 15,0 1-31-15,-3 0-28 16,-4 1-34-16,-1 9-102 16</inkml:trace>
  <inkml:trace contextRef="#ctx0" brushRef="#br0" timeOffset="27999.05">12010 13877 39 0,'0'0'225'0,"0"0"-184"15,0 0 44-15,0 0-54 16,0 0 6-16,0 0 13 15,0 0-11-15,0 0-1 16,0 0 26-16,0-8 5 16,0 1-32-16,-5-3-15 15,-2 2-2 1,-4-2-15-16,1 4-5 0,-3 2-1 16,-1 4-2-1,-1 0 0-15,-1 0 0 0,-2 13-14 16,4 5-13-16,1 6 8 0,3 3 1 15,2-1-2 1,2 0-6-16,3-7 15 0,3-5 6 16,0 3-6-1,0-6 11-15,12-3-1 16,4 1 4-16,2-2 2 16,0-1-2-16,0-1 0 0,0 0-1 15,-1 0 2-15,0 2-1 16,0 2 6-16,-4 2-6 15,-2 0 0-15,0 2 0 16,-1-1 0-16,-3-2-2 16,-4 0 0-16,-3-1 1 15,0 0 2-15,0 0 1 16,-9-1-2-16,-5-1 3 16,-6-3-1-16,-3-1 1 15,-2-3 0-15,2 0 0 16,4 0-5-16,4-2 2 0,3-3-2 15,5-1-7 1,2 1-11-16,2 1-12 16,2 2-10-16,1-4-9 15,0 6-21-15,0-2-86 0</inkml:trace>
  <inkml:trace contextRef="#ctx0" brushRef="#br0" timeOffset="28379.1">11956 13885 268 0,'0'0'28'0,"0"0"72"0,0 0-23 16,0 0-26-16,0 0-19 16,0 0-22-16,0-4-3 15,2 2-5-15,9-2 9 0,9-3 12 16,8 0-5 0,8-2 1-16,7 1 7 15,4 3-17-15,3-2-5 0,-3 1-4 16,-1 2 0-1,-10 1 1-15,-8 3-1 0,-9 0-1 16,-10 0-12 0,-6 0-38-16,-1 0 7 0,-2 0 7 15,0 0-35 1,0 0-65-16</inkml:trace>
  <inkml:trace contextRef="#ctx0" brushRef="#br0" timeOffset="29328.75">13709 13936 229 0,'0'0'83'16,"0"0"-17"-16,0 0-20 0,0 0-22 15,0 0 14 1,0 0-8-16,-6-64-22 16,6 57 7-16,0 0 5 15,0 4-9-15,0 2 14 16,-3 1 14-16,3 0-3 16,-5 0-35-16,-2 10 2 15,-2 9 4-15,0 3-4 0,-4 1 2 16,2 4 8-16,1 1-7 15,-3 0-3-15,5 0 0 16,2-1-1-16,6-3-2 16,0-2 0-16,0-1 0 15,6-4-2 1,9-3 2-16,3-6-7 0,4-2 3 16,2-4 2-1,0-2-2-15,-2 0 2 0,-2-3 2 16,-8-5 1-16,-6-1 3 0,-3-2 2 15,-3-2-2 1,0-2 2-16,-5-1-6 0,-8 0 0 16,-2 1-1-1,-2 2-5-15,1 5 1 0,1 2-9 16,-1 5 2 0,2 1-7-16,1 0-20 0,2 3 11 15,4 7-15-15,1 2-20 16,3 0-58-16,3-4-116 15</inkml:trace>
  <inkml:trace contextRef="#ctx0" brushRef="#br0" timeOffset="29849.1">14022 13953 256 0,'0'0'33'0,"0"0"24"16,0 0 79-16,0 0-53 16,0 0 1-16,0 0 8 15,14-42-39-15,-20 40-50 16,-8 2-3 0,-4 0-11-16,-4 0 11 0,1 7 1 15,5 7-1-15,2 2-8 0,5-1-30 16,5 2 15-1,4-1-2-15,0-1-1 0,0-1 23 16,10-1-3 0,8-3 4-16,-1-2 4 0,2-1 0 15,-1-2 1 1,1 0-1-16,-1 0-1 0,-1-1 0 16,-3 2 1-1,-1-1 0-15,-4 2 0 0,-2 0-2 16,-3 0-7-1,-2 2 5-15,-2-1 0 0,0 0 2 16,0 1 0-16,-12 0 3 0,0 0 2 16,-4-4-5-1,1 0-11-15,-3-2 10 16,4-2-6-16,-2-1-6 16,1 0-12-16,0 0-7 15,3 0 14-15,2-1 2 0,1-4-5 16,4-1 11-1,2 0-46-15,3-2-7 0,0-1 5 16,0-1-171 0</inkml:trace>
  <inkml:trace contextRef="#ctx0" brushRef="#br0" timeOffset="30198.87">13990 13944 342 0,'0'0'48'0,"0"0"56"16,0 0-76-16,0 0-9 16,0 0 37-16,0 0 4 0,0-3-28 15,0 2-4 1,3-2-12-16,7-2-16 0,3-3 1 15,8 0 5-15,4 0-6 16,5-1 17-16,3 1-10 16,3-2-6-16,6 1 3 15,-3 1 0-15,1-1-8 16,-7 3 7-16,-5 3-3 0,-8-2 0 16,-7 3-4-1,-6 0-22-15,-4 1-35 16,-1 1-35-16,-2 0-33 0,0 0-128 15</inkml:trace>
  <inkml:trace contextRef="#ctx0" brushRef="#br0" timeOffset="40439.11">16795 13616 236 0,'0'0'14'16,"0"0"34"-16,0 0-1 0,0 0-16 15,0 0 22 1,0 0-2-16,0 0-20 0,-2-38 4 16,2 33 11-1,0 3-4-15,0 0 14 0,0 2 2 16,0 0-26-16,0 0-21 15,0 0-11-15,0 0-16 16,0 6 3-16,0 13 13 16,-3 8 13-16,-5 4-7 15,-4 1-4-15,-2-2 1 16,0-3-3-16,2-6 2 16,3-3-2-16,3-5 0 15,0-4-11-15,2-5-3 0,1-2 11 16,1-2 3-1,2 0 2-15,0 0-2 0,0 0-5 16,0-11 4 0,0 3 1-16,0 2 0 0,0 2-1 15,0 3-4 1,8 1 5-16,5 0-3 0,6 0-3 16,4 0 5-1,4 0 1-15,3 5 0 0,1 1 0 16,0 0 1-16,-1-5 0 0,-1 0-1 15,-7-1 0 1,-5 0 0 0,-6 0 0-16,-3 0 0 0,-4-4 11 15,1 0 21-15,-4-6-7 0,-1 3-14 16,0 1-10 0,0 1 5-16,0 2-1 0,0 0-3 15,0 3-2 1,0 0 0-16,0 0-2 0,0 0-4 15,0 0-10-15,-3 16 16 16,-3 8 1-16,2 3 0 16,1 3 0-16,1 2 1 15,1-4-2-15,1-3-10 16,-2 0-5-16,-2-3-3 16,1-4-26-16,2-4-12 15,1-3-1-15,0-4-3 16,0-5-29-16,0-2-129 0</inkml:trace>
  <inkml:trace contextRef="#ctx0" brushRef="#br0" timeOffset="40889.14">17182 13720 356 0,'0'0'41'0,"0"0"8"16,0 0 49-16,0 0-33 16,0 0 22-16,0 0-25 0,2-16-51 15,-2 16-8 1,0 2-3-16,-3 8 15 0,-2 8-4 16,4 3-5-1,1 1-6-15,0-2-4 0,6 2 2 16,9-5 0-16,1-5-1 15,2-2-7-15,1-6 10 16,2-4 2-16,0 0-2 16,0 0 3-16,-2-10-3 15,-5-5 5-15,-4-3-5 16,-5-1 10-16,-5-1-1 16,0-1 1-16,-3 1-1 15,-12-3-5-15,-6 3-4 0,-2 1 1 16,0 1-4-1,-1 4-3-15,6 4 6 0,2 5 0 16,6 3 0 0,2 2-14-16,2 0-11 0,-2 5-18 15,2 9-31 1,2 8-18-16,-1-4-85 0</inkml:trace>
  <inkml:trace contextRef="#ctx0" brushRef="#br0" timeOffset="41698.65">18846 13615 218 0,'0'0'53'0,"0"0"14"15,0 0 8-15,0 0-40 16,0 0 11-16,0 0 9 16,0-17-12-16,0 17-6 15,0 0-15-15,0 0-16 16,0 0-6-16,0 0-14 16,0 0 6-16,0 0 4 15,0 12 4-15,0 9 8 16,-2 7 17-16,-2 4-11 15,1 1-10-15,0 0 0 0,0-1 0 16,2-1-1 0,-1-2-2-16,2-1 2 0,0-4-3 15,0-4-4 1,0-7 4-16,0-1-1 0,0-5-2 16,0-2-7-1,0-2-33-15,0-3-6 0,0 1-31 16,0-1-35-16,2 0-185 0</inkml:trace>
  <inkml:trace contextRef="#ctx0" brushRef="#br0" timeOffset="42198.84">19032 13668 296 0,'0'0'60'0,"0"0"42"15,0 0-45-15,0 0-18 16,0 0 1-16,0 0-20 16,0-9-18-16,-6 9-1 15,0 5 12-15,-2 8-8 16,0 6 2-16,3 1-1 0,2 4-1 15,3 0 0 1,0 1 3-16,0-4-8 0,0 1-2 16,3-6 2-1,8 0-13-15,4-6 12 0,0-1-1 16,3-7 2 0,-2-1 5-16,2-1-3 0,-1 0 0 15,-3-5 1 1,-2-10 3-16,0 1-2 0,-4-5 5 15,-5 0-7-15,-2-2 7 0,-1 0-3 16,0 0 1 0,-12 3-2-16,-4 1-5 0,-1 4 0 15,2 3 0 1,0 1 0-16,2 4-2 0,3 0-9 16,0 2 5-1,3 0-5-15,4 1-1 0,0 2-8 16,0 0-34-1,-1 0-84-15,-2 5-62 0</inkml:trace>
  <inkml:trace contextRef="#ctx0" brushRef="#br0" timeOffset="45178.84">20406 13647 235 0,'0'0'45'0,"0"0"27"0,0 0 9 15,0 0-28 1,0 0-4-16,0 0-11 16,-18-29-28-16,12 22-6 15,2-1 3-15,1-1 13 16,-1 1-5-16,2-1-5 16,2 4 6-16,-1-3-14 0,1 2-2 15,0 0-1-15,0 3-2 16,0 3 1-16,0 0-3 15,0 0-3-15,7 0 4 16,9 2 4-16,5 11 1 16,3 0 0-16,0 4-1 15,0-3 0-15,0-1-4 16,-4-4 4-16,-4-4 0 16,-6-1-4-16,-3-4 3 15,-4 0 1-15,-3 0 3 16,0 0 41-16,0-9 5 0,0-3-31 15,0 2 3 1,0 0-7-16,0 3 7 0,0 3-15 16,-1 3 7-1,1 1-13-15,0 0-3 0,-2 0-8 16,1 0-10 0,-3 5 2-16,1 12 19 0,-2 5 5 15,2 3 6 1,0 4-11-16,-3 3 0 0,3 0 2 15,0 3-2-15,1-3 0 0,2 1 0 16,0-3-3 0,0-2-11-16,-1-6-3 0,1-3-11 15,0-6-9 1,0-8 2-16,0-2 2 0,0-3-8 16,0 0-28-1,0 0-75-15,8-10-47 0</inkml:trace>
  <inkml:trace contextRef="#ctx0" brushRef="#br0" timeOffset="45614.27">20735 13671 371 0,'0'0'27'0,"0"0"36"16,0 0 10-1,0 0-22-15,0 0 0 0,0 0-18 16,0-13-33 0,0 13-9-16,-5 4 9 0,-2 13 9 15,0 6 0 1,3 2 7-16,0 5-4 0,4-2-10 16,0 1-2-1,0-4-7-15,12-6 0 16,0-3 5-16,4-7-5 0,2-7 7 0,1-2 0 15,3 0 1 1,-3-16 8-16,0-7-7 16,-4-4 3-16,-5-2 3 15,-5-4 1-15,-5 2-3 0,0 1 1 16,-12 6 0 0,-8 7 4-16,-5 6-9 0,-2 6 2 15,2 5-4-15,2 0-9 16,4 0 4-16,7 6-40 15,3 7-23-15,5 1 5 16,4-2-43-16,0 0-129 16</inkml:trace>
  <inkml:trace contextRef="#ctx0" brushRef="#br0" timeOffset="46258.97">22358 13591 275 0,'0'0'59'16,"0"0"46"0,0 0-26-16,0 0-45 0,0 0-16 15,0 0-9 1,0-7-9-16,0 16 0 0,0 9 17 16,0 8 23-1,0 2-31-15,-5 1 12 0,1-1-5 16,1 1-14-16,-3-1-1 0,2-2 3 15,1-5-5 1,1-1 1-16,0-5-2 16,2-4-11-16,0 0-28 15,0-8-17-15,0-3-44 0,0 0-107 16</inkml:trace>
  <inkml:trace contextRef="#ctx0" brushRef="#br0" timeOffset="46778.9">22576 13591 432 0,'0'0'33'0,"0"0"-6"16,0 0 28-16,0 0-55 0,0 0-33 15,0 0 33 1,-41-11 0-16,28 21 0 0,1 4-2 16,3 3 2-1,2-1-4-15,4 0-9 0,3 2 10 16,0-5-8 0,0 2 11-16,4-3-7 0,8-1 5 15,2 0 0-15,2-3 2 0,2 2 3 16,1-2-1-1,0 1 14-15,3 0-12 0,-2-1 3 16,-1 0-1 0,-3 2 0-16,-3-3 1 0,-7 3-7 15,-3 0-1 1,-3 3 1-16,0 2 0 0,-15 2 19 16,-4-1-4-1,-7 1-9-15,1-4-1 0,1-4-4 16,5-3 0-16,2-3 0 15,5-3 3-15,1 0 0 16,3 0 6-16,0-9-9 16,2-2-1-16,2-3-2 15,-2 3 2-15,3-2 0 16,2 4-20-16,1 1-34 16,0-1-70-16,0 0-132 15</inkml:trace>
  <inkml:trace contextRef="#ctx0" brushRef="#br0" timeOffset="47178.64">22567 13645 308 0,'0'0'64'15,"0"0"3"-15,0 0 46 16,0 0-51-16,0 0 23 0,0 0-7 16,0-8-24-1,0 8-17-15,0 0-5 0,0 0-13 16,0 0-12 0,0 0-6-16,1-2-1 0,-1 2-5 15,3 0 0 1,5 0-2-16,6-2 6 0,6 0 1 15,7-2 4-15,4-1-2 16,2 1-2-16,1-3 0 16,2 1 0-16,-2 1 0 15,-2-1 0-15,-4 3-10 16,-4 1-11-16,-5-1-21 16,-7 3-33-16,-5 0-41 15,-7 0-36-15,0 0-163 16</inkml:trace>
  <inkml:trace contextRef="#ctx0" brushRef="#br0" timeOffset="49271.1">24205 13677 252 0,'0'0'42'16,"0"0"-16"-1,0 0 26-15,0 0-40 0,0 0 11 16,0 0-13-16,0 0 9 15,-41-24-12-15,25 24-5 16,-5 0 9-16,2 4 0 16,0 4-11-16,2 0 0 15,5 1 1-15,6-2-1 16,5 1-1-16,1-2-5 16,0 2-1-16,6 0 0 15,10 0 7-15,1 4 14 0,3 0-1 16,3 3-6-1,-1-1 1-15,4 1-2 0,-1 0-3 16,-3-3-2 0,-4 3 2-16,-6-4-3 0,-5 0 4 15,-5 4-8 1,-2-3 1-16,0 3 3 0,-3-5-8 16,-12-2 8-1,-3-1-2-15,-4-1-2 0,-2-4 4 16,0 0 4-16,0-2-4 0,3 0 4 15,6 0-2 1,2 0-2-16,4 0 0 16,3-6-8-16,4 3-3 15,2-2-18-15,0-1-12 0,0-2-77 16,2-3-77 0</inkml:trace>
  <inkml:trace contextRef="#ctx0" brushRef="#br0" timeOffset="49598.95">24151 13664 226 0,'0'0'40'16,"0"0"2"-16,0 0 48 0,0 0-84 15,0 0-3 1,0 0 18-16,-7-6-1 0,7 6 1 16,0 0-18-1,0 0 4-15,0 0 0 0,7 0 23 16,6 0-4 0,3 0-6-16,1 0-13 0,3 0-7 15,-1 0 8 1,2 0-8-16,-1 0-2 0,-1 0 0 15,-4 0-35-15,0 3-54 16,-8 1-99-16</inkml:trace>
  <inkml:trace contextRef="#ctx0" brushRef="#br0" timeOffset="49998.86">24481 13722 493 0,'0'0'22'0,"0"0"63"16,0 0-61-16,0 0-13 15,0 0 0-15,0 0-11 16,-75 50 2-16,59-27-1 16,4-2-1-16,2 3 1 15,5-3-2-15,4-3 0 0,1-2-6 16,0-3-6-1,6-3 12-15,10-6-2 0,-1-4 1 16,7 0 2 0,2 0 7-16,0-13 5 0,-5-5-4 15,-1-1 3 1,-7-1 3-16,-5 0 1 0,-5 0-3 16,-1-2-1-1,0 3-9-15,-1-1 0 0,-13 2-2 16,-4 1 0-16,3 7-1 0,1 4-3 15,1 6-1 1,0 0 0-16,3 0-47 0,2 8-23 16,2 0-46-1,6 3-148-15</inkml:trace>
  <inkml:trace contextRef="#ctx0" brushRef="#br0" timeOffset="51048.71">26033 13620 262 0,'0'0'52'0,"0"0"44"16,0 0-27 0,0 0-22-16,0 0 4 0,0 0-7 15,0-16-17 1,0 16-27-16,0 1-6 0,0 15 2 16,-8 7 4-1,0 6 10-15,-3 4-10 0,3-2-2 16,1-2-16-16,1-5-17 0,1-5-14 15,1-6 24 1,2-8-20-16,2-4 19 0,0-1-3 16,0 0-7-1,0 0 29-15,2-4 6 0,7-1 0 16,1 1 1 0,1 1 7-16,2 3-6 0,-1 0 2 15,3 0 2 1,0 0-4-16,0 0 15 0,0 2-6 15,-2-1 9-15,-3-1 5 16,0 0 7-16,0 0-2 16,-4-1 6-16,0-5-2 15,-3-2 7-15,0 1-4 16,-2 3-5-16,-1-2-1 16,2 2-6-16,-2 2-16 15,0 2 7-15,0 0-15 16,0 0-5-16,0 0-15 0,0 0 19 15,0 8-15 1,-5 7 16-16,-1 7 3 0,2-1 0 16,-1 2-1-1,0 0-2-15,3-1 0 0,2-1 0 16,-1-3-13 0,1-2-37-16,0-2-2 0,0-4-11 15,0-5-14 1,0-5-112-16</inkml:trace>
  <inkml:trace contextRef="#ctx0" brushRef="#br0" timeOffset="51538.78">26386 13703 390 0,'0'0'0'15,"0"0"64"-15,0 0-64 16,0 0 8-16,0 0-7 16,0 0 5-16,-67-1-5 15,52 10 3-15,4 2-4 16,5 3 0-16,1-1-2 16,5 0-2-16,0 0-5 15,0 1 8-15,4-3-5 16,8 1 3-16,2-4 3 15,3 0 0-15,0 0 9 0,1-1-5 16,-2-1 9 0,-4 0-1-16,-1 1-3 0,-1-1 6 15,-3 1-1 1,-2 2-10-16,-4-2 2 0,-1 1-6 16,0-1-9-1,0 2 8-15,-3-1 1 0,-10-1 14 16,-3 0-7-16,-2-3-5 0,-2-1 4 15,-1 0-4 1,1-2 7-16,5-1-9 0,2 0-4 16,3 0-10-1,6 0-17-15,2-7-39 0,2-2-24 16,0-5-59 0,0-5-46-16</inkml:trace>
  <inkml:trace contextRef="#ctx0" brushRef="#br0" timeOffset="51748.82">26319 13747 424 0,'0'0'82'16,"0"0"-16"-16,0 0 21 15,0 0-83-15,0 0-4 16,0 0 8-16,78-37 14 0,-44 29-15 15,2 2-1 1,5 1-5-16,-3 4-1 0,-4 1-42 16,-7 0-112-1,-9-6-288-15</inkml:trace>
  <inkml:trace contextRef="#ctx0" brushRef="#br0" timeOffset="55978.73">28036 13677 287 0,'0'0'96'16,"0"0"-11"-1,0 0-46-15,0 0-20 0,0 0 15 16,0 0 9 0,0 0-18-16,0 0 3 0,0 0-2 15,0 0-8 1,0 0-1-16,0 0 6 0,0 0-10 15,0 0-4-15,0-5-9 16,0-1 1-16,-3 1-1 16,2-1 8-16,-2 2 9 15,3 0-4-15,-2 2 4 16,2 2 3-16,0-1-6 16,-1 1-1-16,1 0-3 15,-3 0-3-15,1 0-3 0,-5 0-4 16,-4 0-3-16,-4 8 2 15,-2 8 0-15,-2 3 0 16,2 5 0-16,3 5-3 16,2 0 4-16,3 4-2 15,5 1 2-15,1-4-2 16,3-1-3-16,0-6 4 16,0-4-7-16,1-2 2 15,11-5-15-15,6-3 0 0,2-6-17 16,2-3 25-1,-1 0-6-15,-1 0 13 16,-7-3-1-16,-4-7 7 16,-5 3 4-16,-4-4 13 0,0-2-14 15,0 1 3 1,-7-2-5-16,-7 0-1 0,-2 1 0 16,-2 3 0-1,3 3-2-15,-1 2 0 0,2 5-1 16,4 0 2-16,-1 0-8 15,5 5-25-15,3 6-44 16,3 0-41-16,0-2-83 0</inkml:trace>
  <inkml:trace contextRef="#ctx0" brushRef="#br0" timeOffset="56409.03">28193 13789 187 0,'0'0'41'0,"0"0"38"0,0 0-18 15,0 0-15-15,0 0-8 16,0 0 1-16,-6-12-5 16,-5 12-12-1,-2 12-9-15,-3 4-8 0,-1 5-2 16,5 5 5-16,2-1 1 0,3 0-6 15,3-1-3 1,4-6 2-16,0-1-5 0,2-3 1 16,14-4-1-1,5-4-3-15,0-2-8 0,4-4 10 16,1 0-1 0,-3-4 5-16,-3-7 0 15,-4-7 5-15,-4 0 3 0,-5-4 7 0,-7-3-4 16,0-1 22-1,0 1-19-15,-10 1 26 16,-6 7-4-16,-2 3-17 16,-1 6-1-16,2 2-18 15,1 4 0-15,-1 2-15 16,1 0-57-16,4 2-47 16,3 6-97-16</inkml:trace>
  <inkml:trace contextRef="#ctx0" brushRef="#br0" timeOffset="57528.88">30158 13808 180 0,'0'0'57'0,"0"0"38"16,0 0-23 0,0 0-36-16,0 0 7 0,0 0-2 15,-18-29 4 1,18 28-12-16,0 0-5 16,0 1-15-16,0 0-8 15,0 0-5-15,0 0-2 16,0 0 0-16,0 0-18 0,10 0 20 15,8 0 14-15,3 0-13 16,1 6 2-16,2 2-1 16,1 3 0-1,1-3 2-15,1-2-4 0,-3-2 0 16,-2-2 1-16,-7-2-1 16,-3 0-1-16,-5 0 1 15,-2 0 13-15,-1 0 32 0,0-6-9 16,-1-1-1-1,-2 0 6-15,-1 1-9 16,0 1-27-16,0 4 2 16,0 1-7-16,0 0-2 0,0 0-5 15,0 0 3 1,-1 9-11-16,-12 12 15 0,0 6-1 16,-2 4 5-1,4 0-5-15,1 0 1 0,3-1-1 16,2-3 1-16,2 0-10 15,0-2-7-15,2-2-5 16,1-2-2 0,0-5 1-16,0-3-14 0,0-2-1 15,1-5-17-15,7-4 4 16,4-2-51-16,1 0-114 16</inkml:trace>
  <inkml:trace contextRef="#ctx0" brushRef="#br0" timeOffset="58058.93">30702 13905 325 0,'0'0'34'0,"0"0"31"0,0 0 17 15,0 0-49 1,0 0-9-16,0 0 6 0,-1-33-26 16,-10 33 5-1,-5 0-9-15,0 0 3 0,1 3 6 16,-2 7-9 0,4 4-5-16,4-1 1 0,3 1-18 15,3 0-2-15,3 0 12 0,0-3 9 16,0-1 0-1,3-1 3-15,6-2-1 16,4-1-1-16,3 0 2 16,0 2 2-16,3-1-1 15,-5-1 3-15,0 3-2 16,-2-2-1-16,-2 2 0 0,-2-2-1 16,-3 1 1-1,-4-1-3-15,-1 0-1 0,0-1 2 16,0 1-5-16,-6-1 6 15,-12-2 9 1,-5-2 2-16,0 0-6 0,1-2 7 16,2 0 4-1,7 0 3-15,2 0-5 0,1 0-11 16,5-6-3 0,2 1-7-16,-1-2-34 15,2-2-29-15,2 1-54 16,0 2-104-16</inkml:trace>
  <inkml:trace contextRef="#ctx0" brushRef="#br0" timeOffset="58348.83">30692 13861 324 0,'0'0'92'16,"0"0"-22"-16,0 0-3 0,0 0-57 16,0 0 4-1,0 0 2-15,32-12 5 16,-10 9 1-16,6-2 9 16,0 3-10-16,2 0-3 15,0-1-12-15,0 1-3 16,1-2-3-16,-4 3-1 15,0 1-20-15,-8 0-51 0,-4 0-84 16,-7 0-161 0</inkml:trace>
  <inkml:trace contextRef="#ctx0" brushRef="#br0" timeOffset="69098.8">3648 4467 50 0,'0'0'39'0,"0"0"-11"0,0 0 2 16,0 0 7-16,0 0 4 15,0 0 9-15,0 0-2 16,0 0-21-16,0 0-27 0,0 5-8 16,0 5-15-1,0 4 23-15,0 7 4 16,4 4 12-16,0 2-15 16,-1 0 6-16,0-1-2 15,3-3-4-15,-1-5 1 16,1-3-2-16,1-4 0 15,-1-4 0-15,-1-3 0 0,-2-2 1 16,-3-2-1-16,0 1 1 16,0-1 25-16,0 0 21 15,0 0 10 1,0-7-30-16,0-7-22 0,0-3-5 16,-3-3 0-1,-2-2-3-15,-1-3 3 0,3 1-5 16,-1 3-3-16,4 2 5 0,0 5 2 15,0 4 0 1,0 4-2-16,7-1 1 0,4 4 1 16,-1 1-4-1,5 2 3-15,-3 0 2 0,7 0-4 16,-5 6-1 0,2 7 1-16,-4 1 2 0,0 0-3 15,-6-2 2 1,0-3 2-16,-3-2-1 0,-3-2-1 15,3-4-5-15,-3-1-8 16,0 0 10-16,0 0 2 16,0 0-23-16,0-12-62 15,-3-1 71-15,0-1 11 16,0 0 7-16,0 3 15 16,3 0 12-16,0 4-16 15,0 2-11-15,0 3 0 16,0 0-6-16,9 2 1 0,4 0 0 15,1 0 4 1,-2 9 1-16,6 3 0 0,-5 2 2 16,2 0 3-1,-3 2-5-15,1-2 0 0,-4 3-4 16,-3 1 4 0,-1-1-1-16,-2-2-9 0,-3 0 7 15,0-1-1-15,0-4 8 0,0-1-2 16,0-6 2-1,0 0-4-15,0-3 0 16,0 0-13-16,4 0-70 16,-4 0-79-16</inkml:trace>
  <inkml:trace contextRef="#ctx0" brushRef="#br0" timeOffset="69436.92">4059 4504 306 0,'0'0'62'0,"0"0"35"15,0 0-79 1,0 0-18-16,0 0-14 15,0 0 11-15,2 44 6 0,2-23-3 16,1 0 9 0,1-1-7-16,-2-3 3 0,3-3-5 15,-2-4 1 1,1-2-1-16,-3-1 0 0,0-3-17 16,2-1-29-16,-4-3-12 15,-1 0-60-15,0 0 20 16,0-3-51-16</inkml:trace>
  <inkml:trace contextRef="#ctx0" brushRef="#br0" timeOffset="69710.37">3974 4309 59 0,'0'0'234'16,"0"0"-202"-16,0 0 62 16,0 0-34-16,0 0-44 15,0 0-16-15,-19-21-1 16,19 21-6-16,0 0-22 0,0 0-39 15,4 0-36 1,-1 4-178-16</inkml:trace>
  <inkml:trace contextRef="#ctx0" brushRef="#br0" timeOffset="70589.08">4210 4448 147 0,'0'0'26'0,"0"0"13"16,0 0-7-16,0 0-20 0,0 0 0 15,0 0 13 1,-3 90-16-16,6-69-5 0,1-1-3 16,2-3 12-1,2-3-10-15,-2-2 0 0,-2-6-3 16,-1-2 0 0,0-4-1-16,-3 0 1 0,2 0 2 15,-2 0 26 1,0 0 15-16,0-3 14 0,0-10-43 15,0-5-14-15,0 0 9 0,-8-1-9 16,1 1 1 0,2 3-1-16,2 0 1 15,0 2-1-15,3 3 0 16,0 2-1-16,0-1 0 0,0 3-4 16,6 0 2-1,6 4 2-15,0 0-1 16,2-1 0-16,2 3-5 0,3 0 5 15,-1 0 2 1,0 0-3-16,2 5 6 0,-4 4 0 16,-1 3-3-1,-2 2-1-15,-4 3-4 0,-1 1 5 16,-4 2 1 0,-1 3 3-16,0-3-1 0,-3 1 12 15,0-2-13-15,0-2-2 0,3-1-2 16,-1-1 0-1,1-3-55-15,0-1-265 0</inkml:trace>
  <inkml:trace contextRef="#ctx0" brushRef="#br0" timeOffset="72290.08">1296 6653 136 0,'0'0'58'15,"0"0"17"-15,0 0 6 16,0 0-63-16,0 0-10 0,0 0-8 15,0 0-5 1,0 0 4-16,0 0-9 0,0 10-1 16,0 7 11-1,0 7 3-15,0 6 8 0,2 0-8 16,1 3 1 0,0-3 2-16,0-4-6 0,-2-4 3 15,3-5-5 1,-1-7 3-16,-1-3-2 0,1-5-1 15,-3 0-9-15,0-2 11 16,3 0 4-16,-3-3 3 16,0-13 18-16,0-2-16 15,0-5 8-15,0-2-11 16,0 0-6-16,-6-2-3 16,3 1 3-16,0 4 0 15,3 4-1-15,0 3 1 16,0 6 0-16,0 3-4 0,4 2-1 15,7 2 1 1,7 2-5-16,0 0 7 16,1 0-5-16,-1 14 5 0,0 1-8 15,-6 1 2-15,-2-1 7 16,-2-2 2 0,-4-6-2-16,1-1-6 0,-5-3 3 15,0-3 4-15,0 0 11 16,0 0-4-16,0 0 7 15,0 0-8-15,0-10-6 0,0-2 0 16,0-2 0 0,0-2 7-16,0 0-4 0,0 2-6 15,0 5-4 1,0 1 6-16,10 4-1 0,-4 1 0 16,5 3-1-1,2 0-2-15,-1 0-1 0,0 9 0 16,0 6-2-16,-3 1 6 15,0 0-9-15,-2 5 11 16,2-2 0-16,-1 1 1 16,-4-1 0-16,1 2-1 15,-4-6 1-15,2-1-1 0,-3-3-7 16,0-5-7 0,0 2-38-16,0-2-55 15</inkml:trace>
  <inkml:trace contextRef="#ctx0" brushRef="#br0" timeOffset="72878.78">1781 6701 122 0,'0'0'34'16,"0"0"98"-1,0 0-54-15,0 0-30 0,0 0-27 16,0 0-13 0,-70-29-8-16,61 29-3 0,3 0 2 15,0 6 1 1,1 7 19-16,-1 6-15 0,2 0 3 15,1 1-4-15,3 0-3 16,0-3-2-16,0 0-6 16,0-4 4-16,7-4-9 15,4-2 4-15,4-4 9 16,-3-2 4-16,0-1 5 0,-3 0-2 16,1 0-1-1,1-2-5-15,-4-7 14 16,-1-3 8-16,-3-1 15 0,-2-1 9 15,-1 0-12 1,0 1-12-16,0 3-3 0,0 3-10 16,0 6 2-1,0-1-11-15,0 2-1 0,0 0-10 16,0 0-5 0,0 8-30-16,0 8 43 0,5 3 2 15,1-1 15-15,3-2-14 0,1-3 0 16,-1 0 3-1,-1-2-2-15,-2-3-1 0,4-2-2 16,1-1-21 0,-1-2-29-16,0-3-20 0,1 0-45 15,1-2-155 1</inkml:trace>
  <inkml:trace contextRef="#ctx0" brushRef="#br0" timeOffset="73278.87">1902 6680 302 0,'0'0'53'0,"0"0"18"15,0 0-8-15,0 0-49 16,0 0-10-16,0 0-4 0,7 0-7 15,-1 0 5-15,2 0 0 16,5 0 1-16,-2 6 1 16,2 5 0-16,-4 1 0 15,3 0 0 1,0 1-1-16,-6 0-7 0,0-1 7 16,-5 1-4-1,-1 1-6-15,0 0 11 0,0 2 6 16,-6-1 13-16,-4-1-19 0,-5-3 6 15,3-1 7 1,0-1-13-16,5-5 1 0,2-4 1 16,4 0-2-1,1 0-18-15,0-6-79 16,0-8-72-16,6-6-39 16</inkml:trace>
  <inkml:trace contextRef="#ctx0" brushRef="#br0" timeOffset="73531.35">2052 6641 132 0,'0'0'42'16,"0"0"32"-16,0 0 52 16,0 0-83-16,0 0-20 15,0 0-23-15,0 3-6 16,0 13 6-16,0 5 21 0,0 2 10 15,0 0-17 1,0 0 1-16,5 0-10 0,-2-2-5 16,6-2 0-1,6-3-2-15,1-2 0 0,5-2-6 16,6-4-34 0,-3-2-74-16,-5-5-206 0</inkml:trace>
  <inkml:trace contextRef="#ctx0" brushRef="#br0" timeOffset="81488.62">1039 9336 100 0,'0'0'78'0,"0"0"8"16,0 0-7-1,0 0-47-15,0 0-18 0,0 0 12 16,0 0-6 0,0 0 0-16,-1-4-7 15,1 4-6-15,0 0-4 16,0 0 5-16,0 0-5 0,0 0 3 16,0 0 2-1,0 0 2-15,0 0 2 0,-2 0-10 16,2 0 9-16,0 0 2 15,0 0-10-15,0 0 12 16,0-1-8-16,0 1-3 16,0 0-4-16,0 0 0 15,0 0 0-15,0 0 0 0,0 0-5 16,0 0 2 0,0 0 1-16,0 0 4 15,0-1-1-15,0 0 13 0,0-2-5 16,0 3 1-16,0 0-6 15,0 0-3-15,-1 0-1 16,1 0-1 0,-2 0-6-16,0 0-9 0,2 0-1 15,-2 8-2 1,2 11 19-16,0 2 3 0,0 1 3 16,0 0-5-1,0-4 3-15,0-3-4 0,0-3 0 16,0-6 0-16,0 0 0 15,0-5 0-15,0-1-2 16,0 0 2-16,0 0 3 0,0 0 5 16,0 0-3-1,0 0-5-15,0-7 6 0,0-8 1 16,0-3-6 0,-3-5-1-16,-1 0-4 0,-1 4 2 15,4 1-5 1,-1 1 3-16,2 5 2 0,0 0 1 15,0 3 1-15,0 3-4 16,6 2-5-16,9 4 5 16,3 0 0-16,4 0-2 15,2 0 6-15,0 10-5 16,-3 1 4-16,1 4 0 16,-8-3 0-16,-1 1 1 15,-2-4 0-15,-5-1-7 16,-3-4 4-16,-2-1-7 0,-1-3-10 15,0 0 20 1,0 0 5-16,0 0 6 0,0-3-11 16,0-7-15-1,-4-1 15-15,-2-2 4 16,1 3-2-16,2 3 0 0,0-1-4 16,3 1 2-16,0 1 0 15,0 0-2-15,0 2 0 0,0 1-4 16,9 2 4-1,3 0-9-15,0 1 11 0,0 0-4 16,1 0-2 0,-1 2-1-16,-1 8 1 0,-1 2 3 15,1 0 0 1,-4 2-4-16,2 1 7 0,-3 0-3 16,0-1 6-1,0-1 3-15,0-2-6 0,-3-1 0 16,1-2-4-16,-2 0-1 15,-1-2-8-15,-1-1-28 16,0-1-35-16,0 3 37 16,0-1 12-16,0-1-111 15</inkml:trace>
  <inkml:trace contextRef="#ctx0" brushRef="#br0" timeOffset="81827.45">1426 9300 251 0,'0'0'44'0,"0"0"57"15,0 0-43-15,0 0-37 16,0 0-2-16,0 0-19 0,0-3 0 15,0 6-25 1,0 11 12-16,3 6 13 0,4 3-1 16,-2-1 6-1,-1-1 2-15,-1-1-7 0,0-2-1 16,0-3 1 0,-1-4 6-16,1-3-3 0,-3-4-3 15,3-1-6-15,1-3-46 16,-4 0-83-16,3 0-27 15</inkml:trace>
  <inkml:trace contextRef="#ctx0" brushRef="#br0" timeOffset="82050.42">1357 9154 446 0,'0'0'10'0,"0"0"80"15,0 0-46-15,0 0-32 16,0 0-11 0,0 0-1-16,0-5-7 0,2 5-51 15,1 0-72-15,0 0-194 0</inkml:trace>
  <inkml:trace contextRef="#ctx0" brushRef="#br0" timeOffset="82688.75">1594 9313 220 0,'0'0'79'0,"0"0"25"0,0 0-31 16,0 0-63 0,0 0 11-16,0 0-12 0,0 0-9 15,0 0-13 1,0 0-11-16,0 11 17 15,0 6 7-15,0 2 14 0,0-3-11 16,2 1 3 0,1-5-6-16,-3-5 0 0,3-1-1 15,-3-4 3 1,3 0 0-16,-3-2-1 0,3 0 5 16,0 0 1-1,-3 0 3-15,0 0 24 0,0-3 6 16,0-9-15-16,0-5-23 0,-3-2-1 15,0-1-1 1,0 0-2-16,3 2-5 0,0 2-1 16,0 2 7-1,0 5-2-15,0 2 2 0,0 1-6 16,0 2 0 0,9 2-7-16,3 1 8 15,0 1-3-15,0 0 4 16,1 0 2-16,-1 0 0 0,3 0 3 15,0 7 0-15,4 0 1 0,-5 3-1 16,2 1-2 0,-7 1 0-16,0 3-7 0,1 0 9 15,-2 0 0 1,-5 0 2-16,3-1-2 16,-3 0 2-16,1 2-3 15,1 3 1-15,-1-1-93 16,-1-3-187-16</inkml:trace>
  <inkml:trace contextRef="#ctx0" brushRef="#br0" timeOffset="85938.88">1041 9899 20 0,'0'0'52'0,"0"0"33"16,0 0-26-16,0 0 6 15,0 0-21-15,0 0-18 0,-5 0-18 16,5 0-1 0,-1 0-5-16,1 0 15 0,-2 0 6 15,2 0 10 1,-2 0-9-16,0 0 0 0,2 0-8 16,-1 0-2-1,-1 0 9-15,1 0-13 0,-1 0 3 16,2 0-6-16,-1-2 8 15,1 1-14-15,0-1 14 16,0 1 4-16,0 1-5 16,0 0-13-16,0 0-1 15,0-1 0-15,0 1-6 16,0-2-1-16,0 0-2 16,4 1 0-16,11 0 9 15,0-1 1-15,7 2-1 0,-1 0-3 16,-3 0 3-1,-3 0-1-15,0 0 1 0,-5 2-4 16,-1 4 0 0,-4-1-1-16,-1 1 4 0,-2 1-1 15,-2-2-3 1,0 2-5-16,0 2 6 0,0 0 4 16,0 1 7-1,-8-1 0-15,-2 0-7 0,-5-1 3 16,3-2-3-16,-1-1-5 0,2 1-7 15,2-3-10 1,2-2 20-16,4 1 2 0,3-2 3 16,0 0-3-1,0 0 1-15,0 0-4 0,0 0-17 16,0 0 13 0,0 0 4-16,0 0-5 0,7 0 8 15,2 1 2-15,6 0 1 16,0 1-3-16,0 1 3 15,0 1-2-15,-3-1 1 16,1 2-1-16,1-2 0 16,-1 2-1-16,-1 1 2 15,-3 2 0-15,-1-1-4 16,-1-1 0-16,-4 0 1 16,0 0-3-16,-3 0 3 15,0-1 2-15,0 0 0 16,0 1 1-16,0-3-2 0,-3 3 2 15,-12-2 7 1,3 1 9-16,-6-1-17 0,-3-1 10 16,-6-2-4-16,-1 1 4 15,-5-2-7-15,5 0-3 16,-2 0 5 0,6 0-1-16,-1-5-4 0,8 0 4 15,1-3 12-15,7 4-12 0,1 1 3 16,4 0 9-1,1 3-17-15,2 0 0 0,1-2 9 16,-2 2-9 0,-1-2 0-16,0 1 0 15,0 0 2-15,0-1-2 16,0-1-2-16,0 1 2 0,3-1-28 16,0 1 10-1,0 0-30-15,0-3-12 0,0 0-49 16,3 1-244-16</inkml:trace>
  <inkml:trace contextRef="#ctx0" brushRef="#br0" timeOffset="86858.8">1414 9935 92 0,'0'0'12'16,"0"0"77"-1,0 0 11-15,0 0-50 0,0 0 13 16,0 0-24 0,-21-20 17-16,18 17-21 0,-1-2-11 15,-1 1-10 1,-1 1 6-16,3 2-6 0,-4-1-8 15,1 1-3-15,1 1-3 16,1 0 5-16,-1 0-5 16,2 0-4-16,-4 0 0 15,4 5 0-15,0 6 4 16,-3-1 0-16,3 3 1 0,0 1-2 16,0-2 2-1,0 2-2-15,0-2 0 0,3 2-4 16,0-1 4-16,0-1-2 15,0-1 3-15,0-1-1 16,6-1-15-16,0-2 12 16,3 1 4-1,4-4 2-15,-1 0 2 0,-1-1-2 16,5-3-2 0,-4 1 2-16,3-1-1 0,-3 0 2 15,1 0-2 1,-2 0-1-16,-1 0 5 0,-2 0-5 15,2 0 5-15,-1 0-2 0,0-1 1 16,-2-3 9 0,-2 0-5-16,-2-2 16 0,0 1-2 15,0-1 3 1,0 2 9-16,-3-3-13 0,0-2 4 16,0-4-7-1,0 2-11-15,0-3-1 0,0 2-2 16,0-3-3-1,-6 2 2-15,3-1-3 0,-2 0 0 16,-2 1 0-16,1 2 5 16,-1 1-5-16,-1 3 2 15,-5-1-2-15,2 1-9 0,-2 1 9 16,-2 2 1 0,1 0 2-16,3 2-2 15,2 2-1-15,-2 0 0 16,1 0-7-16,-2 3-3 15,1 6-15-15,-2 1-28 0,7-1-11 16,-2 2-23 0,1 2-6-16,4-2-94 0</inkml:trace>
  <inkml:trace contextRef="#ctx0" brushRef="#br0" timeOffset="102158.99">1677 7171 10 0,'0'0'28'15,"0"0"8"-15,0 0 2 16,0 0-11-16,0 0 26 0,0 0-7 16,0 0-15-1,-6 0 8-15,4 0-1 0,1 0-8 16,1 0-4 0,0 0-1-16,-2 0-4 0,2 0-7 15,-3 0-1-15,2 0-7 16,-1 0 2-16,-1 0 5 15,3 0-7 1,0 0 2-16,0 0 1 0,0 0-6 16,0 0 0-16,0 0 2 15,0 0 4-15,0 0-3 16,0 0 4-16,0 0-1 0,0-2-4 16,0 2-1-1,0 0-4-15,0-1-4 0,0 1 4 16,0 0-6-16,0-1 0 15,5-3-2 1,4 2 8-16,2-2 0 0,0 3 0 16,-2 1-3-1,4 0 0-15,2 0 1 0,0 0 2 16,2 0 0 0,-1 4 1-16,-7-1-2 0,-3 3 1 15,0-1-3-15,-4-1 0 0,0 2 3 16,-2-1 0-1,0 5-1-15,0-3 1 16,-7 4 5-16,-5 1-5 16,-6-3-11-16,-3 2-3 0,3-3-14 15,2-1 4 1,1-3 1-16,9 0 19 0,3-4-5 16,1 2 5-1,2-2 4-15,0 0 1 0,0 0-1 16,0 0-3-16,0 0-1 15,0 0-2-15,0 0 0 16,0 0-4-16,0 0 4 16,0 0-9-16,2 1 14 15,7 1 1-15,3 0 1 0,4 3 5 16,-2-3-3 0,5 3-3-16,-1-1 0 15,-6 0-3-15,0 1 6 0,0-1-2 16,-3-1 0-1,0 3-1-15,1-1 0 0,1 1-1 16,-4-1 1 0,0 0 0-16,-2-1-2 0,-2 1 2 15,-3 0 2 1,0 0-1-16,0 2-1 0,0 3 1 16,-3-3 14-1,-10 2-15-15,-1-2 3 0,-2-1 9 16,4-2-11-16,-6 0 18 0,3-2 0 15,-4 0-18 1,-1-2 8-16,-2 0 0 0,-2 0-3 16,3 0-3-1,-3-2 7-15,3-4-8 0,2-4 4 16,4-1 1 0,2 3 1-16,4 0 0 0,-2 1 4 15,5 1-8 1,-1 3 2-16,1 1-6 0,1-1 1 15,2 1-1-15,-1 1 0 16,1-1 0-16,0 2-1 16,3-1-5-16,-3 1 3 15,3 0-4-15,0-1-14 16,0 1-11-16,0 0-24 16,0 0-52-16,0 0-174 15</inkml:trace>
  <inkml:trace contextRef="#ctx0" brushRef="#br0" timeOffset="103408.99">1978 7199 41 0,'0'0'16'0,"0"0"84"16,0 0-47-16,0 0 25 0,0 0-26 15,0 0-20 1,0 0 2-16,-24-24-21 0,21 21 5 16,0 0 3-1,0 0-12-15,-1 0 19 0,-1 3-17 16,-1-3-11 0,3 3 0-16,-4 0-3 15,2 0 3-15,1 0 3 0,-2 0 2 0,1 0-5 16,2 0-3-1,-2 0 3-15,3 3 4 16,-1 1-4-16,0 3-1 16,3 0-2-16,-3 3 0 15,3 2 1-15,0 1 1 16,0 1 2-16,0 0 1 0,0 2-1 16,0-2 0-1,0 0-1-15,6 1-1 0,0-3 1 16,1 1 0-16,-1 0 2 15,2-2-2 1,-2-3-2-16,1-1-2 0,-4 1 4 16,6-2 9-1,-1-1-6-15,-1 1 7 0,2-1-7 16,-3 1-2-16,3-2-1 16,1 0 4-16,-2-2 0 15,-1 2 0-15,1-4 2 0,2 0-6 16,1 0 5-1,-2 0-4-15,1 0 2 16,-1 0 0-16,-3 0 1 16,3 0 1-16,0 0 4 0,-3-4 3 15,-2 1-3 1,1-3 16-16,-2-1-6 0,0-2 6 16,0 1-7-1,-3-2-10-15,0-2 4 0,0 3-1 16,0-2-5-16,0 1-1 15,0-1 0-15,0 0-5 16,-3 2 2-16,0-3 1 16,0 4-2-16,-2-2 0 15,2 1-1-15,-1 0 0 16,-2 0-1-16,-3 1 0 16,3 0-2-16,0-1 3 15,0 3-2-15,-3-4 2 0,0 3 0 16,0 1-7-1,-4 1 7-15,5 1-7 16,-2 1 6-16,-5 1 1 0,0 1-4 16,3 1-15-16,-1 0 6 15,-5 0-28 1,9 1-10-16,-3 9-28 0,-3-1-39 16,6 3-206-1</inkml:trace>
  <inkml:trace contextRef="#ctx0" brushRef="#br0" timeOffset="111468.84">4167 3621 43 0,'0'0'79'0,"0"0"4"16,0 0 5-16,0 0-23 15,0 0-13-15,0 0-20 16,0 0-5-16,0 0-7 0,-2 0-4 16,2 0 3-1,-1 0-4-15,-1 0 4 16,1 0 8-16,1 0-22 16,0-4 9-16,0 3-11 15,0 0 5-15,0 0-3 0,0 0-4 16,0-1 14-1,0 2-12-15,0-2-1 0,0 2-2 16,0-5-5 0,4-1 0-16,14 2-3 0,4-1 5 15,1 4 3 1,-1 1 0-16,-3 0 0 0,-2 0-2 16,-2 0-2-1,-6 0 0-15,-3 6 2 0,-3-1-3 16,0 1 5-16,-3 2-1 0,0 0-4 15,0-2 3 1,0 3 4-16,-6 0 0 0,-6 0-2 16,-6 0 5-1,4-2-6-15,0 0 1 0,2-4-9 16,4-1-2 0,1 0 9-16,4-2 2 0,0 0 1 15,3 0 4-15,0 0-5 0,0 0 0 16,0 0-1-1,0 0-10-15,0 0 10 16,0 0-1-16,0 0-1 16,1 0-3-16,11 0 2 0,3 0 3 15,4 0 1 1,0 0 0-16,1 0 1 16,-2 4-1-16,-3 3-4 15,1 0 4-15,-2 4 3 16,-3-1-3-16,-1 2-6 0,-3 1 5 15,-2-1 1 1,-4-1 3-16,1 2-3 0,-2-5 0 16,0 3 2-1,0-3-2-15,-3 2 0 0,-9 0 7 16,-9-3 3 0,0 1-10-16,-3-1 6 0,-3-3-5 15,-4 2 6-15,-2-6-4 0,0 0-1 16,2 0-1-1,1-4 0-15,8-7 5 0,1 1-5 16,9 1 1 0,3 3 11-16,5 0 1 0,2 6-13 15,2-1 21 1,0 1-20-16,0 0-2 16,0 0 0-16,0 0-4 15,0 0-12-15,0-2-12 0,0 1-5 16,0-3-1-16,0-1-1 15,5-1-22-15,3 0-54 16,3 0-98-16</inkml:trace>
  <inkml:trace contextRef="#ctx0" brushRef="#br0" timeOffset="112239.05">4590 3582 112 0,'0'0'80'0,"0"0"47"0,0 0-37 15,0 0-47 1,0 0-1-16,0 0-7 0,-25-22-11 15,22 21-7-15,0-1 5 0,0 2-8 16,-2 0 0 0,-1 0-11-16,-4 0-3 15,0 0-9-15,-5 0 9 16,4 10 0-16,-1 1 0 16,1 2 4-16,0 1-4 15,5 2-2-15,1 1-7 16,2 1 4-16,3 0 0 0,0 0 5 15,0 1-1-15,0-1-5 16,6-1 3-16,5 0 1 16,0-4 2-16,2-1 0 15,-1-4 5-15,4-1-3 16,-1-3-4-16,3-1 4 16,-3-3 5-16,3 0-7 15,-3 0 2 1,0 0 0-16,-5 0-2 0,0-4 1 15,-2-4 2-15,-2 0 4 0,0-2 22 16,-3-6-5 0,-1 1-1-16,-2-3-6 0,0-2-10 15,0 1 11 1,0 1-9-16,-5 1 8 0,-4 1-4 16,-4 0-11-1,-2 2 1-15,-3 2-3 0,4 2-7 16,1 3 7-1,-2 2 0-15,1 4-2 0,0 1-17 16,0 0-42-16,4 0-30 16,1 8-13-16,4 0-149 15</inkml:trace>
  <inkml:trace contextRef="#ctx0" brushRef="#br0" timeOffset="114288.73">12121 1126 88 0,'0'0'26'16,"0"0"28"-1,0 0-2-15,0 0-4 0,0 0 8 16,0 0 4-16,-19-14-11 15,19 14-13-15,0 0-18 16,0-1-6-16,0 1-2 16,0-3-3-16,0 3 6 15,0 0-10-15,6-2-1 0,7 2 2 16,3 0-3 0,0 0 5-16,-3 0-7 15,-2 2 2-15,-2 7 0 0,-5 1-1 16,-4 1-7-1,0 2 7-15,0-1 0 0,-13-1 9 16,-1-2-6 0,-5 0 7-16,-2 0-8 0,0-3 0 15,0-2 3-15,6-2-1 16,2-1-1-16,9-1-3 16,4 0-1-16,0 0-6 15,0 0-6-15,0 0 5 16,0 0 8-16,4 0 5 0,9 0-2 15,1 2-3 1,4 2 3-16,0 0-2 0,1 1-1 16,2 2 1-1,-3 1-1-15,3-1 2 0,-2 2-2 16,-2 1-3 0,-3 1 3-16,-5 0-1 0,-4 2 1 15,-2-2-6 1,-3-1 4-16,0 2 0 0,0-4 2 15,0 1 6-15,-2-2-5 16,-7-3 4-16,-4 0 6 16,-5-1-4-16,-3 0-5 15,-1-3 0-15,-1 0 5 16,-2 0 2-16,3 0-7 16,-2 0-2-16,1-6 0 15,6 0 10-15,3 0-1 16,4 4-4-16,4-2 2 0,3 4-7 15,0-3 0 1,3 0 4-16,-2 3-4 16,2-1-6-16,-1 1 4 0,1-1-2 15,0 1-2-15,0 0-24 16,0 0-16 0,0 0-50-16,0-4-101 0,7 0-52 15</inkml:trace>
  <inkml:trace contextRef="#ctx0" brushRef="#br0" timeOffset="115210.06">12439 1171 61 0,'0'0'92'0,"0"0"9"15,0 0-11 1,0 0-28-16,0 0-33 0,0 0-5 16,0-8-13-1,0 8-8-15,0-2 0 0,0 1 15 16,0-1-5-16,-3 1-5 0,-1-2 3 15,-2 1-11 1,0 2-8-16,0 0 8 0,-2 0 3 16,-1 0 4-1,-1 0-3-15,3 0-4 0,1 5 0 16,-2 1 4 0,1 2-4-16,1 1 0 0,-2 3 0 15,2 3 2 1,2-2-1-16,1 0 5 0,3 0-6 15,0 1-3-15,0 0 3 16,0 0 2-16,0 0 1 16,3 0 4-16,6-1-7 15,3 0 0-15,3-3 6 16,-2 1-3-16,3-4-3 16,-2-3 9-16,1-1-9 15,-3-2 0-15,-2 1 3 16,4-2-3-16,-4 0 1 0,-1 0 2 15,1 0 1 1,1 0-1-16,-2-3-1 0,4-4 3 16,-2-1 4-16,-2-2 0 15,1 0 2-15,-2 0 2 16,-4-1 0 0,-1 3 1-16,-3-4-5 0,0 2 5 15,0 0-13-15,0 0 2 0,0-1-3 16,0 0 3-1,0 0-2-15,0 0 2 0,0 1 5 16,0 2-1 0,-4 1 1-16,-4 0-8 0,-5-1-7 15,1 2 3 1,-3 0 2-16,0 1 0 0,1 2 4 16,3 1-1-1,2 2-1-15,0 0-10 0,-2 0 7 16,2 0-47-16,-3 6-48 0,-4 4-72 15</inkml:trace>
  <inkml:trace contextRef="#ctx0" brushRef="#br0" timeOffset="-146938.48">5423 9485 111 0,'0'0'2'0,"0"0"20"15,0 0 51-15,0 0-45 16,0 0 7-16,0 0-6 16,0 0 4-16,0 0-15 15,-33-14 6 1,33 12 8-16,0 2-3 16,0-1 14-16,0-4-4 0,-3-1-19 15,3-1-13-15,-3 0 1 16,3 0 13-16,0-1-6 0,0 0-1 15,0 0 0 1,0-1-7-16,0 1-3 16,0 0-3-16,0-3-2 15,0 2 1-15,6 0-1 0,0 4 1 16,2-1 1 0,-1 3-1-16,2 2-6 0,3-1 2 15,1 1 2-15,1 1 1 0,-1 0 0 16,-1 0-7-1,-1 11 6-15,-1 5-7 16,-4 5 9-16,-2 1 5 16,-4 4-3-16,0 3 5 15,0 0 1-15,0-2-2 16,-7-1 2-16,-2-2-2 0,-6 0-2 16,3-1-4-1,-4-4 0-15,-1-6-2 0,4-1 2 16,-2-5 0-1,0-2 11-15,3-3-1 16,-4-2-5-16,-1 0-5 0,-1 0 1 16,3 0 4-1,2 0-5-15,4-2 2 0,0-2-1 16,2-2-1-16,1 4 1 16,1-3-1-16,-1 2 4 15,3 0-3-15,0 2-2 0,0-2-4 16,3 0-3-1,0 1-5-15,0-3 8 0,0 3 3 16,0-1 4 0,0-1-2-16,0-2 0 0,0-1-9 15,0 2 7 1,0 0 1-16,8 1-6 0,-1 4 6 16,2-1-2-1,3 1 1-15,0 0-1 0,3 0 3 16,0 0-2-1,1 10 2-15,1 2 0 0,0 3-2 16,-3 1 0-16,4 2-3 16,-5 2 5-16,2 0 5 15,-4 0-4-15,-1-4-1 0,-1 2 0 16,-3-7-7 0,0 1-25-16,3-1-15 15,1-6-60-15,-1-3-72 0</inkml:trace>
  <inkml:trace contextRef="#ctx0" brushRef="#br0" timeOffset="-146318.3">5779 9481 301 0,'0'0'27'0,"0"0"67"16,0 0-40-16,0 0-18 16,0 0 3-16,0 0-21 0,-16-69-13 15,13 67 8-15,0 2-13 0,0 0-17 16,0 0-4-1,-6 0 21-15,-1 10 2 16,-1 2 2-16,-2 0-4 16,8 0-2-16,4 0-11 15,1-1 2-15,0 1-5 16,1-2 5-16,7 0-4 16,4-2 14-16,0-2-4 15,1 1 4-15,2-2 2 16,3 1 4-16,0 0-5 15,3-1-6-15,1 1 6 0,-4 2 11 16,0 0-3 0,-6 3-8-16,1 1-4 15,-4-1 1-15,-3 1 2 0,-3 1-2 16,-3 1-3-16,0 1 6 16,0 2 3-16,-6 1 3 15,-9-2-5-15,-3-2-1 0,-1-3 3 16,-1-2 18-1,-2-2-9-15,0-4-5 16,1-3 0-16,0 0 7 16,2 0-14-16,2-10-3 0,1-1-9 15,4-1 3 1,3 3 5-16,2 0 4 0,2 4-6 16,2-1-16-1,0 0-35-15,3 2-56 16,0-4-113-16</inkml:trace>
  <inkml:trace contextRef="#ctx0" brushRef="#br0" timeOffset="-145888.28">5776 9415 145 0,'0'0'25'0,"0"0"86"15,0 0-21-15,0 0-20 16,0 0-23-16,0 0-15 16,0-10-1-16,0 10-7 15,0 0-10-15,0 0 5 16,0-2-12-16,2 0-6 0,2 1-2 15,8 0-6 1,6-5 7-16,5 2 2 16,7-3 1-16,5-3-1 15,7 1-2-15,7-1 0 0,2-2 0 16,3 2 2 0,-4 0-2-16,-6 3 0 0,-10 3 0 15,-10 3 0-15,-12-1 0 16,-6 2-2-16,-6 0-10 15,0 0-19-15,0 0-23 16,0 0-40-16,-12 5-43 16,-2 1-149-16</inkml:trace>
  <inkml:trace contextRef="#ctx0" brushRef="#br0" timeOffset="-143247.95">8938 9621 19 0,'0'0'3'16,"0"0"6"-16,0 0 33 0,0 0 26 15,0 0-24-15,0 0 13 16,-3-8-1-16,3 7-12 16,-2 0-3-16,2 0 0 15,-1-2-9 1,1 1-3-16,-2-2-1 16,2 3-14-16,0-2 11 0,-1-3-16 15,1 2-8-15,0-2-1 16,0 0 0-16,0 1 0 0,0-2 0 15,4 1 1 1,7-1 1-16,2 0-2 0,2 1 2 16,3 4-1-1,-1 0 0-15,-1 2-1 0,-4 0-1 16,1 0-1 0,-2 11-2-16,-2 3 1 0,1 2-4 15,-4 4 3-15,-3 1 4 16,-3 3-2-16,0 3 5 15,0 0-4-15,0-1 1 16,-9-2 0-16,-1-5 10 16,-2-1-8-16,0-1 3 15,-3 0-9-15,1-2 5 16,-3-3-1-16,1-2 14 16,0-2-14-16,3-2 0 15,1-5 5-15,1-1 10 16,4 0-14-16,1 0-1 0,-1-4 0 15,2-7 0 1,2 4 7-16,0-3 4 0,0 1-1 16,0 1-6-16,0-1-4 15,1 2 5-15,1 0-4 16,-3 1 0 0,4 3-1-16,-2 0 0 0,2 0-1 15,0 0-5-15,0 2 1 0,0 0 4 16,0 1-2-1,0-2-1-15,9 2 1 0,3 0 3 16,4 0 0 0,1 0 0-16,1 2 0 0,-2 4 0 15,2 2 0 1,-3 4 1-16,-2 2-2 0,-1 1-3 16,-1 1 3-1,-1 0 1-15,-1-3-1 0,0-1 1 16,1-2 0-16,-2-2 0 15,1 0-10-15,0-2 1 16,-2-2-18-16,-1-1-27 0,2-3-97 16,-2 0-156-1</inkml:trace>
  <inkml:trace contextRef="#ctx0" brushRef="#br0" timeOffset="-142748">9277 9629 379 0,'0'0'22'0,"0"0"17"16,0 0 23-1,0 0-45-15,0 0 3 0,0 0-7 16,-23-10-7-16,19 10 4 0,-2 0 5 15,-2 7-12 1,-1 7 0-16,-3 6-2 0,5 4-1 16,4 3-1-1,3 1-1-15,0 1 0 0,0-3 2 16,6-5 0 0,6-2 0-16,9-7-4 0,1-3 4 15,0-5-1 1,1-4 3-16,-1 0-2 0,-1 0 5 15,-3-2 0-15,0-6 2 16,-6-3-3-16,3-2 15 16,-9 0-5-16,-5 1 9 0,-1-3 5 15,0-2-8 1,-3-2-3-16,-10 1-16 16,-4 0 3-16,0 2-4 15,-2 1 4-15,0 4 1 16,4 2-5-16,-1 3-7 0,2 3 3 15,1 3 3 1,-2 0-39-16,-1 0-3 0,4 10-21 16,0 3-60-1,9 1-200-15</inkml:trace>
  <inkml:trace contextRef="#ctx0" brushRef="#br0" timeOffset="-141518.35">13397 9334 237 0,'0'0'99'0,"0"0"-73"15,0 0 55-15,0 0-43 16,0 0 3-16,0 0-10 15,-9-25-3-15,-1 19-15 0,-2 2-11 16,-6 1-2 0,0 3-3-16,-4 0 3 0,-4 0 6 15,1 13-3 1,1 2-2-16,3 4-2 0,5-2-9 16,8 1 5-1,7 0-7-15,1 2-9 0,0-1 3 16,13-5-7-1,4 0 25-15,5-3 4 0,3-1 2 16,2-1-3-16,-1-3-6 16,1 2 9-16,-2 0-5 15,-1-1-1-15,-4 0 0 16,-4-1 0-16,-4 1 0 16,-4 0 0-16,-3 0-9 15,-5-1 9-15,0 0 0 0,0 0 0 16,0-2 0-1,0 3-8-15,-9-1 2 0,-9 0 6 16,-3-3 0 0,0-3 13-16,-4 0-6 0,-2 0-6 15,-4 0-1 1,-1 0 9-16,1-9-5 0,9 0 2 16,4 1 14-1,6 2-20-15,6 2-7 0,4 2-9 16,2-3-4-16,0 1-8 0,0 0-24 15,2-2-41 1,7 1-81-16,0-1 5 0</inkml:trace>
  <inkml:trace contextRef="#ctx0" brushRef="#br0" timeOffset="-141067.95">13338 9282 173 0,'0'0'66'0,"0"0"64"0,0 0-50 16,0 0-34-16,0 0-28 15,0 0 14-15,0-8-30 16,0 8-2-16,0-2 0 16,0 2-6-16,0 0 5 15,4 0 2-15,11 0-1 16,3 0 14 0,7-1 3-16,7-2-3 0,3 0-6 15,4-1 6-15,0 0-6 0,0 1 0 16,-2-1-8-1,-1 3 1-15,-5-1-1 16,-4 0 0-16,-8 2 4 16,-8 0-5-16,-6 0 2 0,-3 0-2 15,-2 0 1 1,0 0-5-16,0 0-1 0,-7 0-12 16,-5 0-30-1,1 0-37-15,1 5-43 0,3 0-136 16</inkml:trace>
  <inkml:trace contextRef="#ctx0" brushRef="#br0" timeOffset="-138426.28">18382 9894 55 0,'0'0'56'0,"0"0"33"0,0 0-12 15,0 0-26 1,0 0-2-16,0 0 3 16,0-10-6-16,0 7-13 15,0-3-12-15,0 0 6 16,-2-1 23-16,1 1-39 16,-2-1 3-16,0 3 8 0,3 0-4 15,-3 1-1-15,2 0 1 16,1 2-3-16,0-1-3 15,0 2 1-15,0 0-13 16,0 0 1-16,0 0-2 16,-2 0-5-16,2 0 2 15,-1 0-11 1,-1 0-2-16,0 7 2 0,-1 8 15 16,-1 5 6-1,-1 2 2-15,-1 3-7 0,1 3-1 16,0-2 2-16,2-1 0 0,2 1 0 15,-1-5-1 1,1-1 2-16,1-2-3 0,0-6 0 16,0-3 0-1,0-3-6-15,0-2 5 0,0-2-4 16,0-1 0 0,0-1-15-16,0 0-13 0,0 0-9 15,0 0 9-15,0 0-10 16,0 0-21-16,3-3-131 15</inkml:trace>
  <inkml:trace contextRef="#ctx0" brushRef="#br0" timeOffset="-137822.86">18567 9903 279 0,'0'0'46'0,"0"0"21"15,0 0 14-15,0 0-42 16,0 0-20-16,0 0-12 16,-13-28 6-1,10 28-13-15,-4 0 0 0,-2 0 16 0,-2 4-11 16,-3 10-3-1,2 3 6-15,-1-1-8 0,4 3 3 16,1 1 4 0,4-2-7-16,0 3-2 0,4-1 2 15,0-3-7 1,0-1 4-16,7 1 0 0,6-4 0 16,3-3 3-1,1-2 3-15,4-3 2 0,-1-2-2 16,0-1 2-16,1-2-3 15,-1 0-2-15,-3 0 1 16,-3 0 0-16,-2 0 2 16,-6-8 7-16,-2 0 11 15,-1-4 16-15,-3 0-10 16,0-2-20-16,0-1 16 16,0-2-8-16,0 0 1 15,-7-1-12-15,-2 2-1 0,-1 1-3 16,-3 3 1-1,3 1-1-15,-5 3-13 16,1 1 7-16,-2 3-6 16,0 1 12-16,-1 0-4 0,5 2-15 15,2 1-7-15,4 0 7 16,2 0-30-16,1 6 1 16,1 2-34-1,2 2-74-15,0-3-147 0</inkml:trace>
  <inkml:trace contextRef="#ctx0" brushRef="#br0" timeOffset="-136598.28">21822 9855 131 0,'0'0'31'0,"0"0"45"15,0 0-2-15,0 0-18 16,0 0-14-16,0 0 3 0,0 0 5 15,-3-6-6-15,3 6 4 16,0 0-13-16,0 0-12 16,0 0-16-1,0 0-7-15,-1 0-16 0,-2 12-1 16,-2 6 17-16,-1 4 0 16,-1 1 12-1,2 2-4-15,0-3-6 0,2 0-2 0,0-3 6 16,1-5-8-1,2 0 2-15,0-4-5 0,0-3 1 16,0-1 1 0,0-1 3-16,0-2-19 0,0-2-18 15,0 1-19 1,2-1-13-16,-1-1-81 0,1 0-130 16</inkml:trace>
  <inkml:trace contextRef="#ctx0" brushRef="#br0" timeOffset="-136078.1">22109 9878 416 0,'0'0'14'0,"0"0"49"0,0 0-1 16,0 0-47-16,0 0-3 15,0 0-12-15,0-29-7 16,-5 29-6 0,-8 0 10-16,-2 0-7 0,-6 8 10 15,6 4-5 1,0 1-5-16,9-1 8 0,5 1-22 16,1 1 12-1,0-1 1-15,3 0-14 0,9-3 21 16,2 2 1-16,2 0 5 0,0-3-2 15,0 1 8 1,2 0-4-16,0 0 1 0,-3-1-4 16,0-1-1-1,-5 2 5-15,-2-1 3 0,-4-2-8 16,-4 4 1 0,0-3-1-16,0 0-9 15,-1 1 9-15,-11-3 8 16,-6-2-7-16,0 0 14 0,-6-4-14 15,-1 0 3-15,-2 0 11 0,0 0 2 16,4-4-1 0,4-4-12-16,7 3 12 0,5-1-15 15,4 3-1 1,2-1-2-16,1 0-14 16,0 0-28-16,0 0-23 15,0-4-29-15,7-1-118 16</inkml:trace>
  <inkml:trace contextRef="#ctx0" brushRef="#br0" timeOffset="-135758.08">22106 9879 320 0,'0'0'35'15,"0"0"6"-15,0 0 0 16,0 0-32-16,0 0 5 16,0 0 14-16,51-5-10 0,-34 3 8 15,4-1 5 1,2 2-14-16,2-2-2 0,2 0-3 16,0 2-6-1,-1 1-2-15,3 0-3 0,-1 0 1 16,-4 0-2-16,0 0-2 15,-5 0-24-15,-2 0-53 16,-5 1-81-16,-8 2-193 0</inkml:trace>
  <inkml:trace contextRef="#ctx0" brushRef="#br0" timeOffset="-134087.99">25826 9918 231 0,'0'0'17'15,"0"0"-16"-15,0 0 44 0,0 0-7 16,0 0-15-16,0 0 1 15,11-10-18 1,-11 10-6-16,0 7-17 0,0 10 17 16,-3 6 6-1,-12 4 20-15,0 0-17 0,-3-4 2 16,3-2-10 0,1-5 5-16,1-3-4 0,4-2 3 15,2-8 0-15,6 0-5 0,1-3-3 16,0 0 2-1,0 0-2-15,0 0-5 0,0 0 8 16,11 0 8 0,6 0 6-16,4-3-12 0,1 0 2 15,-1 0-1 1,0 3 2-16,-3-1-4 0,-3 1-1 16,0 0 5-1,-5 0-1-15,1 0-4 0,0 0 0 16,-3 0 0-1,-2 0 3-15,0 0 0 0,0 0 2 16,0-2 20-16,0-4 1 16,-3 1 3-16,-2 0-3 15,-1-1-2-15,0 3 11 0,0 2-28 16,0 1-7 0,0 0 0-16,0 0-8 15,0 0 0-15,0 2 2 0,-3 13 6 16,-3 2 0-1,-2 4 5-15,2-1-4 0,0 1-1 16,-1-2 1-16,3-2 0 16,-1-3-1-16,3-3-5 15,2-5-22 1,0-2-28-16,0-3-8 0,0-1-56 16,2 0-173-1</inkml:trace>
  <inkml:trace contextRef="#ctx0" brushRef="#br0" timeOffset="-133648.22">26141 9981 503 0,'0'0'6'16,"0"0"-4"0,0 0 19-16,0 0-21 0,0 0-16 15,0 0 14 1,-14-16 2-16,5 16 6 0,-1 10-2 15,2 2 1-15,3 1-5 16,2 0-7-16,3 0 1 16,0-2 5-16,0-1 1 15,0 0 0-15,0-2 0 16,5 1 3-16,3-2-5 16,-2-1 4-16,2 0-2 15,-2 2 3-15,-3 0-3 0,1 2 1 16,-2 0-2-16,-2-1 0 15,0 0 0 1,-2 1 1-16,-11-2 1 0,-4 1 4 16,-2-4-1-1,-3-2 1-15,2-3 0 0,-1 0-3 16,5 0 3 0,4 0 0-16,5 0 7 0,2-3-3 15,4-2-6-15,1 0-3 0,0 1-3 16,0 1-8-1,0-1-15-15,0 0-26 0,0-1-49 16,0-2-138 0</inkml:trace>
  <inkml:trace contextRef="#ctx0" brushRef="#br0" timeOffset="-133408.16">26089 9951 485 0,'0'0'14'0,"0"0"-12"0,0 0 38 16,0 0-22-1,0 0-16-15,0 0 10 0,61-30 8 16,-37 29-3 0,1-1 3-16,-2 2-1 0,-1 0-13 15,2 0-6-15,1 0 1 16,5 0-2-1,0 2-9-15,3 4-60 0,-5-1-60 16</inkml:trace>
  <inkml:trace contextRef="#ctx0" brushRef="#br0" timeOffset="-132408.33">28552 9533 161 0,'0'0'40'0,"0"0"46"0,0 0 2 15,0 0-59-15,0 0-14 16,0 0-15-16,0-7-31 15,-4 17 22-15,-7 10 9 16,-5 5 19 0,-3 7 9-16,-1 4-14 0,-2 1 5 15,-2-2-10-15,4-1-2 16,3-3-6-16,5-3 1 16,3-3-4-16,8-2-1 15,1-3-3-15,0-2-9 16,16-3 15-16,4-5 4 0,5-4 3 15,1-5-1 1,1-1 3-16,-3 0-7 0,-6-7-2 16,-5-4 9-1,-5-3-2-15,-8-2 8 0,0 0-11 16,0-1-4 0,-14 1-20-16,-3 2 17 0,-2 3 3 15,3 1-5-15,4 6 7 0,2 2-4 16,2 2-18-1,2 0-85-15,3 0-107 16</inkml:trace>
  <inkml:trace contextRef="#ctx0" brushRef="#br0" timeOffset="-131868.22">28748 9639 81 0,'0'0'80'15,"0"0"-10"-15,0 0 0 0,0 0-60 16,0 0 13-1,0 0 13-15,0-4-2 0,0 4-19 16,0 0-12 0,-3 0 3-16,-8 14-6 0,-2 5 12 15,-3 4-7 1,2 3 2-16,2 0-1 0,5-1-6 16,4-3-3-1,3 0 3-15,0-8 0 0,0 1 6 16,0-5-6-1,0-2 0-15,12-2 1 0,5-2 2 16,6-2 1 0,-1-2 7-16,4 0-10 0,-2 0 19 15,-5-9 17-15,-3-4 11 0,-5-7 12 16,-2-1-22 0,-6-1-13-16,-3-2-16 15,0-1-8-15,-6 1 2 0,-6 4-2 16,1 3 2-1,2 9 7-15,1 0-10 0,0 7-10 16,-3 1-4 0,-3 0-82-16,-4 0-21 0,-3 3-175 15</inkml:trace>
  <inkml:trace contextRef="#ctx0" brushRef="#br0" timeOffset="-125997.95">9969 6615 75 0,'0'0'48'16,"0"0"-35"-16,0 0 48 0,0 0-41 16,0 0 8-1,0 0 4-15,0 0 34 0,0-37-30 16,-2 33 19-16,-1 2-8 15,3-2-13 1,-4 0-8-16,4 1 10 0,-3 1-5 16,3-3-19-16,0 1 7 15,0 1-10-15,0 0-9 16,0 1 0-16,0-2 0 16,3 2-5-16,7 0 0 15,4 0 2-15,2 2 0 0,-1 0 3 16,-2 0-5-1,-2 4-1-15,-2 8-8 0,-3 6-1 16,3 2 9 0,-5 3 6-16,-2 4 10 0,-2 1-6 15,0 0 3 1,0-1-1-16,0 1-6 0,-3-3 1 16,-5-3-2-1,-2-3 4-15,1-3 1 0,0-3-3 16,-3-2 1-16,3-5 5 15,0-2-3-15,-1-1 3 16,1-3-6-16,0 0 3 16,-3 0-1-16,3-10-3 15,0 1-6-15,1-4 6 0,0 1 3 16,2 0 1 0,1-1-3-16,2 2-1 0,1 1 0 15,2 3 0-15,0-2-1 16,0 3 0-1,2 1 0-15,7-1-4 0,6 2-1 16,0 0 6 0,1 3 1-16,-1 1-1 0,-2 0-2 15,-2 0 1 1,0 8-9-16,0 7 7 0,-2 4 1 16,0 1 2-16,3 1 1 0,-1 0 3 15,-1-3 1 1,3-1-5-16,-2-4 1 0,0-5-2 15,0 0 1 1,0-4-5-16,-2-1-26 0,3-3-34 16,-2 0-34-1,-1 0-140-15</inkml:trace>
  <inkml:trace contextRef="#ctx0" brushRef="#br0" timeOffset="-125458.4">10322 6664 72 0,'0'0'230'0,"0"0"-219"0,0 0 72 16,0 0-13-1,0 0-30-15,0 0-11 16,0-35 16-16,-3 34-10 0,-1 0-19 15,-2 1-5 1,0 0-11-16,-3 0 0 0,0 1-3 16,0 13 6-1,0 4-3-15,3 3 8 0,3 2-8 16,3 1 0 0,0 1 0-16,0-4 0 0,5 1-4 15,8-5 4-15,2-2-5 0,3-4 1 16,0-5 3-1,3-3 0-15,-1-3 1 0,0 0 4 16,-2 0 3 0,-3-3-3-16,-2-6-1 0,-4 0-1 15,-3-5 8 1,-3 1-4-16,-3-5 1 16,0-3-1-16,0-1-6 15,-1-4 3-15,-10 1 2 0,-1 3-3 16,-4 3-2-16,1 1-6 0,-3 6 3 15,-1 4-2 1,-2 0-5-16,-2 2 0 16,1 5 3-16,2-1-2 15,3 2-6-15,5 0-6 16,0 0-10-16,7 2-35 16,2 7-90-16,3 2-182 15</inkml:trace>
  <inkml:trace contextRef="#ctx0" brushRef="#br0" timeOffset="-122998.34">20614 6721 129 0,'0'0'94'0,"0"0"-93"15,0 0 54-15,0 0-8 16,0 0-8-16,0 0 12 16,0 0 9-1,34-29-4-15,-34 27 15 0,0-2-4 16,0 2-21 0,0-2 2-16,0 2-31 0,0-2-10 15,0 3-2-15,0 1-5 0,0 0 0 16,0 0-12-1,0 0 2-15,0 0-9 0,0 1-6 16,0 11 24 0,0 5 1-16,0 5 0 0,-4 3 3 15,-1 5-3 1,-1 0 1-16,2-1 5 16,-1 1-6-16,-1-3-4 15,3-4 2-15,0-1 4 0,3-6 5 16,0-6-6-1,0-2-2-15,0-4-1 0,0-1-12 16,0-1-29-16,0-2-21 16,0 0-6-16,0 0-23 15,0 0-121-15</inkml:trace>
  <inkml:trace contextRef="#ctx0" brushRef="#br0" timeOffset="-122478">20902 6723 381 0,'0'0'22'16,"0"0"54"-16,0 0-7 15,0 0-69-15,0 0-8 16,0 0-1-16,-63-49 7 15,38 49 4-15,1 2-1 16,0 10-1-16,6 4 0 0,3-1 2 16,9 0-2-1,5-2-18-15,1 0 4 0,0 0 5 16,10 0-5 0,6-2 7-16,7-1 7 0,-2 1 11 15,3-1-11-15,-1-2 10 0,0 3-2 16,-4-5 2-1,1 1 0-15,-7-1-5 0,0 0 0 16,-4 1-1 0,-4 2-4-16,-5-1-4 15,0 2 1-15,0 1 3 16,-3-3 11-16,-8 1-11 16,-3-2 2-16,-1-1-7 15,-5-2 11-15,1-1-6 16,-1-3 11-16,1 0-10 0,1 0 4 15,5 0-4 1,4-3-1-16,4-3-4 0,2-3 2 16,3 2-54-16,0 0-19 15,0-4-40-15,0 0-94 16</inkml:trace>
  <inkml:trace contextRef="#ctx0" brushRef="#br0" timeOffset="-122158.05">20890 6654 336 0,'0'0'116'0,"0"0"-80"0,0 0-5 16,0 0-30-16,0 0-1 15,0 0 0-15,38-2 14 16,-13 2 27-16,6 0-8 0,6 0 14 16,3 0-20-1,7 0-6-15,3 0-8 0,1 0-2 16,-3 0-8 0,-7 0-2-16,-8 0 1 0,-10 0-2 15,-7 0-2-15,-8 0-6 16,-4 0-55-16,-4 5-45 15,0 1-97-15</inkml:trace>
  <inkml:trace contextRef="#ctx0" brushRef="#br0" timeOffset="-120777.02">28140 6628 388 0,'0'0'16'0,"0"0"19"16,0 0-15 0,0 0-19-16,0 0 4 0,0 0 16 15,0-11-5 1,0 11 4-16,0 0-1 16,0 0-1-16,0 0 5 15,0 0-8-15,-1 0-15 0,-8 0-11 16,-3 5 11-16,-5 11 8 15,-5 5 2 1,0 4-6-16,1 4 3 0,0 5-1 16,0 1-5-1,2 1 1-15,4 1-3 0,2 0 1 16,7-1 0 0,6-3-6-16,0-2 5 0,0-7-12 15,13-5 13-15,5-5 4 0,4-6-3 16,4-6 4-1,2-2-2-15,-5 0-1 0,0-12 5 16,-6-5 2 0,-5 0-6-16,-3-3 13 0,-7-1 1 15,0 0-10 1,-2 1-6-16,0 5-1 0,-2 2 0 16,-8 2-9-1,-2 7-5-15,-1 1 12 0,1 3-28 16,-2 0-33-1,4 0-29-15,3 0-11 0,7 0-58 16,0 0-2-16</inkml:trace>
  <inkml:trace contextRef="#ctx0" brushRef="#br0" timeOffset="-120308.29">28413 6819 389 0,'0'0'40'0,"0"0"17"0,0 0 6 15,0 0-35-15,0 0-6 16,0 0 18-16,-4-35-40 16,0 33 0-16,-1 0 4 15,-1 2-2-15,-3 0 4 16,-3 4-6-16,-1 10 0 0,-2 7 0 15,3 3 6 1,0 2-6-16,3 1-1 0,6-1 0 16,3-3 1-1,0-1-13-15,0-4 10 0,10-3-7 16,6-4 10 0,3-4 3-16,2-1 0 0,3-6 4 15,1 0-3 1,-1-4 5-16,-4-9-7 0,-4-2 4 15,-4-2 1-15,-2-3 7 16,-9 0 1-16,-1-1-15 16,0-1-3-16,-17 0 3 15,-5 2-1-15,-3 2-2 16,3 5 3-16,0 3 0 16,1 4-2-16,3 3-3 15,3 1 5-15,2 2-67 16,3 0-50-16,2 0-291 0</inkml:trace>
  <inkml:trace contextRef="#ctx0" brushRef="#br0" timeOffset="-118518">24806 3951 173 0,'0'0'63'0,"0"0"20"0,0 0-37 15,0 0-2-15,0 0-14 16,0 0 4-16,3 0-11 16,-3 0-12-16,0 0 13 15,0 0 4-15,0 0-14 16,0 0-14 0,0 0-6-16,0 8-15 0,0 8 21 15,0 7 5-15,-4 2 0 0,-1 3 2 16,1 2-1-1,-2-4-5-15,3 1-1 0,0-5-1 16,0-5 1 0,3-1 0-16,0-4 1 0,-2-6-1 15,2-2 3 1,0-2-1-16,0 0 3 0,0-2-3 16,0 0 3-1,0 0 2-15,0 0 3 0,0 0-10 16,0 0-3-16,0 0-6 15,6 0-61-15,8-2 14 16,2-4-52-16,-2-2-113 0</inkml:trace>
  <inkml:trace contextRef="#ctx0" brushRef="#br0" timeOffset="-117978.18">25237 4018 219 0,'0'0'43'0,"0"0"57"0,0 0-72 16,0 0-24-16,0 0-4 15,0 0 0-15,-44-20 2 16,26 20 0-16,3 0 1 0,-2 6 3 15,5 3-4 1,3 1-2-16,3-1 0 0,2 1-11 16,4 2 3-1,0 1 0-15,0-1-14 0,10 2 15 16,2 0 7 0,5-3 6-16,-1-1 0 0,3 0-1 15,1-2 8 1,1 3-5-16,-3-1 3 0,-5-1 1 15,-1 0-6-15,-5-2-4 16,-1 2-2-16,-2-3 0 16,-4 2-1-16,0-2-11 15,0 2 12-15,-2-1 1 16,-10-1 21-16,-4 2-13 16,-4-4 4-16,1 1-13 15,-5-4 4-15,0-1 1 16,2 0-1-16,2 0 7 0,4 0 3 15,4-1-6 1,4-6-7-16,4 1-2 0,1 0-7 16,0 0-19-1,3 0-6-15,0-1-48 0,0-1-64 16,0-2-55 0</inkml:trace>
  <inkml:trace contextRef="#ctx0" brushRef="#br0" timeOffset="-117588.24">25189 3975 340 0,'0'0'51'0,"0"0"14"15,0 0-33-15,0 0-19 16,0 0-6-16,0 0-2 16,24-4 4-16,-9 0 0 15,8 0 8-15,2 2 7 16,3 0 0-16,4-2-5 16,2 0-10-16,2 1-6 0,1 0 0 15,2 1-3 1,-3 1 0-16,-7 0 1 15,-7 1 0-15,-9 0-1 0,-7 0 0 16,-5 0 0 0,-1 0-2-16,0 0-5 0,0 0-6 15,0 0-16-15,-1 0-46 16,-11 5-43-16,3 2-156 16</inkml:trace>
  <inkml:trace contextRef="#ctx0" brushRef="#br0" timeOffset="-109997.96">6566 4417 95 0,'0'0'6'0,"0"0"0"16,0 0 35 0,0 0-11-16,0 0-15 0,0 0 20 15,0 0-8-15,-17 0 7 16,17 0 11-16,-3-3-13 15,3-2-16-15,-4 0 5 16,1-3 4-16,3 1-14 16,-2 0 11-16,2-4 6 15,0 3-4-15,0-1-13 16,0 3-8-16,0 0 15 0,0 0-15 16,0 2 0-1,0 0-2-15,2 1-2 0,5-1 1 16,-1 2-5-16,2-1 4 15,2 0-2-15,2 1 3 16,0 2-1-16,-1 0 1 16,-1 0-2-1,-1 0-6-15,-3 0-1 0,0 6 9 16,1 2-1-16,-4-1 0 16,-1 3 2-16,-1 2 0 15,-1 4 2-15,0 0-1 0,0 3-1 16,-1-1 0-1,-7 1 4-15,1 0-5 0,-1-2 2 16,1 1 2 0,-2-3-4-16,-1-3 4 0,-1 1-1 15,2-1-1 1,-3-3 3-16,2 0-5 0,-1-1-2 16,1-2 1-1,2-2-8-15,1 1 8 0,2-5 1 16,1 0 1-16,0 0 2 15,-1 0-6-15,2 0 6 16,-3 0-6-16,3-3 1 16,-2 1 1-16,1-4-10 15,1 1 7-15,2-1 1 16,-1 0-2-16,2 2 5 16,-1-2 6-16,1 2-2 0,0-1-4 15,0 1-2-15,0 1 2 16,0-1 3-1,0 1-3-15,0 0-5 0,4 1 5 16,6 0 0 0,1 2-1-16,0 0 0 0,2 0 1 15,0 0 0 1,4 2 0-16,1 9-6 0,1-2 6 16,0 2 2-1,-1 2 0-15,3-1 0 0,-4-2 2 16,2-1-4-16,-1 2 0 0,-3-4-4 15,-2-1 4 1,-1 0-1-16,-3-2 1 0,1 0-24 16,-2 1-70-1,1-5-115-15</inkml:trace>
  <inkml:trace contextRef="#ctx0" brushRef="#br0" timeOffset="-109267.95">6983 4378 110 0,'0'0'8'0,"0"0"5"15,0 0 34 1,0 0 19-16,0 0-10 0,0 0-6 16,0-33-9-16,0 30-13 15,0 3 2-15,0-3-21 16,-6 0 0-16,1 2-7 16,0 0-2-16,-4-1-3 15,6 1 3-15,-3 1-8 0,0 0 8 16,2 0 1-1,-1 0 6-15,-1 0-5 0,-3 8 4 16,-1 4-5 0,4 1-1-16,0 2 5 0,1 2-4 15,2 2 0 1,2 0-2-16,1-1 0 0,0-2-3 16,0 0 4-1,9-2-4-15,3 1 2 0,1-5 0 16,-1-1 2-16,4-2-1 15,-2-3-5-15,4 0 6 16,-5-4 8-16,5 0-1 16,-3 0-3-16,3 0-2 15,-3-5 11-15,0-2-3 16,-2-1-3-16,-5-2 5 16,2 2 2-16,-5-4 0 0,-4-1 9 15,-1 1-3-15,0-3-4 16,0-1-6-16,0 0-8 15,-4 2 3-15,-8-1 5 16,3 4 2 0,-2 0-12-16,-2 1 0 0,1 3-1 15,-2 1 1 1,1 0 0-16,1 2 0 0,-1 1-4 16,5 1-3-1,-1 1-3-15,1 0-2 0,-3 1-1 16,2 0-21-16,0 0 1 0,-1 0-18 15,1 5-19 1,-2 4-45-16,4-4-104 0</inkml:trace>
  <inkml:trace contextRef="#ctx0" brushRef="#br0" timeOffset="-101918.11">14750 1071 336 0,'0'0'71'0,"0"0"17"0,0 0-42 16,0 0-13-1,0 0-14-15,0 0 1 0,0 0-8 16,0 0-5 0,0 0 12-16,0 0-1 0,0 0-13 15,0-2 0-15,-3-1 6 0,-1 0-8 16,-1 1 3-1,0-2 1-15,0 1-7 0,1 0 4 16,-1 0-3 0,2 1 2-16,1 1-3 15,2 0 2-15,0 1-2 16,0-2 1-16,0 2 1 0,0-1-2 16,0 1 5-1,0-2 3-15,0 2-8 0,0-1-1 16,0 0-3-16,0-3 3 15,2 1-3 1,7-1 1-16,3 1-1 0,-3 0 1 16,3 3 2-16,1 0 0 15,1 0 1-15,2 0 0 16,-4 0-2-16,0 0 2 16,0 0-1-16,-3 3-5 15,-2 4-1-15,2 1 6 0,-1 3-2 16,-2 1-7-1,-2 2 7-15,1 3-5 0,-4 2 5 16,1 0 2 0,-2-1 2-16,0 1-4 0,0-3-1 15,0-1 4 1,0-1 12-16,-6-2-9 0,-3 2 1 16,-3-3 3-1,-2 0-4-15,1-1 1 0,-3-2-1 16,-1 1 1-16,-2-1-4 15,-2-1 0-15,0-2 5 16,0-1-5 0,3-4-2-16,3 0 2 0,5 0 4 15,-2 0 0-15,4 0-4 0,1-6 0 16,-2-3-8 0,3 2-2-16,2-1 3 15,-1 1 7-15,-1 0 0 0,1 0 0 16,0 1-4-1,2 1-4-15,1 0 2 0,2 0 5 16,0-2 0 0,0 1-4-16,0-1 0 0,0 0-1 15,0 2-6 1,5-1 5-16,5 3 6 0,-1-1 1 16,2 2 0-1,2 2-1-15,-1 0-2 0,1 0 0 16,2 0 2-16,3 4 1 0,-1 7-3 15,2-2 3 1,-4 4 0-16,4-3-1 0,-2 2-2 16,-1 0 3-1,-1-2 9-15,0 0-7 0,-3 1-4 16,1-3 4 0,-2-1-3-16,-1 0 1 0,2-3-4 15,0 2 4-15,0 0-19 16,0-2-55-16,0-2-45 15,1-2-163-15</inkml:trace>
  <inkml:trace contextRef="#ctx0" brushRef="#br0" timeOffset="-101158.39">15141 1098 105 0,'0'0'87'15,"0"0"4"-15,0 0 20 0,0 0-62 16,0 0-11-1,0 0-1-15,-33-29-23 0,26 26 0 16,1 3 0 0,0 0-5-16,-2 0-5 0,-2 0-3 15,1 3 5 1,2 7-5-16,-1 2-2 0,-2 0 3 16,4 2 1-1,0 3-3-15,1 1-3 0,4 1 2 16,-1 1 0-16,2-2-3 0,0-4 3 15,0 1 2 1,0-2-2-16,8-1-2 16,1-1 1-16,3-2 2 15,-2-1-2-15,4-3 4 16,0-2 3-16,0 0 8 16,4-3-12-16,-5 0 3 15,4 0-1-15,-2 0 0 0,-2 0 1 16,-1-4 3-1,-1-3 8-15,0-1-8 0,-2 2 7 16,1-1 13 0,-3-2-6-16,-1-1-11 0,-3-1 4 15,-2 0 0 1,1-2 2-16,-2 2-9 0,0-2 10 16,0 2-2-1,0-1-9-15,0-2 2 0,0 0-7 16,-2 1 1-16,-4 1 6 0,0 1 1 15,-3 1-1 1,2 1-6-16,-2 0-2 0,-1 3 3 16,-1-1-3-1,0 2-7-15,1 3 5 0,1 0-4 16,-1 1-2 0,0 1-5-16,-1 0 11 0,2 0-18 15,0 0-2-15,-1 0-11 16,2 0-33-16,0 4-4 15,0 2-49-15,2-1-227 16</inkml:trace>
  <inkml:trace contextRef="#ctx0" brushRef="#br0" timeOffset="-94790.64">19545 11903 49 0,'0'0'19'0,"0"0"8"16,0 0-22-16,0 0 19 0,0 0 24 15,0 0-20 1,0 0-15-16,0 0-7 0,-14-5 3 16,14 5 5-1,0 0 7-15,0 0 3 16,0-1 8-16,0 1 19 16,0 0-4-16,0 0-15 0,0 0-3 15,0 0-13 1,0 0 3-16,0 0-5 0,0 0-6 15,0 0-7-15,0 0 3 0,0 0-3 16,0 0-1 0,0 0 1-16,7 0 1 0,3 6 1 15,-1 2 3 1,-1-3 9-16,2 1-6 0,-1 0 0 16,-1-1 2-1,-1-1 3-15,0 2-8 16,1 2 7-16,0 3 2 0,2-1 5 15</inkml:trace>
  <inkml:trace contextRef="#ctx0" brushRef="#br1" timeOffset="-75908.42">3807 6913 13 0,'0'0'69'16,"0"0"24"0,0 0 8-16,0 0 1 0,0 0-34 15,0 0-23-15,0 0-20 16,0 0-5-16,0 0-9 15,0 0 0-15,-2 0-7 16,2 0-1-16,-1 0 2 16,1 0 6-16,0 0 3 15,0 0 4-15,0 0 4 16,0 0 9-16,-3 0-4 16,2 0-16-16,1-2 8 15,0 1 5-15,0 0-4 16,0-2-10-16,0 0-10 0,0-3 1 15,0 1-2 1,8 1 1-16,3 4-2 0,1 0 0 16,3 0-2-1,0 0 2-15,3 4-2 0,-2 8 4 16,2 1 1 0,-3 2-1-16,-3 1 0 0,-3-3-2 15,-3 4 1-15,-2-2-3 0,-4 1 4 16,0-1-3-1,0 1 3-15,-13-1-2 0,-1-1-1 16,-5-1-5 0,7-3-8-16,-3-3 1 0,5 0 4 15,2-6 8 1,4-1 3-16,1 0 8 0,3 0-8 16,0 0 0-1,0 0 8-15,0 0-8 0,0 0 3 16,0 0-3-16,0 0-5 15,0 0 4-15,0 0-2 16,0 0-3-16,0 0-4 16,7 0 7-16,5 0 1 15,2 3 3-15,-1 3-1 16,-1 2 0-16,1-2-2 16,-2 2 0-16,-2 3 0 15,1-1 2-15,-4-1-1 0,0 2 1 16,-3-2-1-1,0 2-3-15,0-4 4 0,-3 2 1 16,0 0-1 0,0-1 0-16,-9 2 3 0,-6 0 5 15,-4-2-6 1,-2-1 2-16,0-5-1 0,-1 1-3 16,-2-1 1-1,-3-2 3-15,2 0-4 0,2 0 0 16,2 0 2-16,5-2-2 0,1-4 0 15,7 0 4 1,0-1-4-16,2 3 9 0,4-1-5 16,1 1-2-1,-1 2 9-15,1 0-6 0,1 1-5 16,-2-1 0 0,2 1-7-16,0-1-4 0,0 1-21 15,0 0-24-15,0-2-3 16,2 0-19-16,8-3-60 15,2 1-183-15</inkml:trace>
  <inkml:trace contextRef="#ctx0" brushRef="#br1" timeOffset="-75208.19">4186 7002 150 0,'0'0'89'0,"0"0"19"16,0 0-59-1,0 0-5-15,0 0-23 0,0 0 6 16,-22-18 1 0,16 16-9-16,-2-1 8 0,2 1-14 15,-3 0-2 1,2 1-3-16,-1 1-3 0,1 0-5 16,-5 0-12-1,3 0 11-15,1 10 1 0,0 6 8 16,0 6-8-1,2 1 0-15,0 3 1 0,3 0 1 16,3 1-2-16,0-4 3 16,0 1-3-16,0 0 1 15,0-2-2-15,3-1-4 16,8-3 4-16,1-6 0 16,1-1-2-16,-1-4 1 15,6-1-3-15,0-3 5 0,1-3 0 16,3 0 2-1,0 0-1-15,0-3 0 0,-3-7 0 16,-2 0 1 0,-4-4 0-16,-1 0 2 0,0-1 9 15,-5-5 7 1,-1-1 9-16,-4-1-8 0,-2-3 3 16,0 0-10-1,0 0-1-15,-9-3-11 0,-9 5 2 16,4 3-1-16,0 3 3 0,-3 2-4 15,4 4-2 1,1 3-7-16,-1 2 7 0,2 2-4 16,5 2 0-1,-2 0-26-15,-2 2-15 0,1 0-33 16,-6 0-26 0,-3 6-132-16</inkml:trace>
  <inkml:trace contextRef="#ctx0" brushRef="#br1" timeOffset="-74398.09">3717 6841 37 0,'0'0'72'0,"0"0"14"16,0 0 0-16,0 0-36 15,0 0-5-15,0 0 1 16,0-3-13-16,0 3-9 16,0 0 8-16,0 0-7 15,0 0-3-15,0 0-3 16,0 0 5-16,0 0-17 16,0 0-4-16,0 0-3 15,0 0-8-15,0 0 6 0,0 0-2 16,0 5 4-1,-1 2 4-15,-2 2 2 0,0 1-5 16,2 6 0 0,-1-1 0-16,2 4 4 0,0 1-2 15,0 2 0 1,0 8 4-16,0 3-7 0,0 3 2 16,6 4 6-1,3 1-1-15,3 2 1 0,0-3-8 16,-2-1 9-1,-1-3-9-15,-4 1 3 0,-1-1-2 16,-1-1 2-16,0-3-2 0,-3-1-1 16,0-4 3-1,0-5-3-15,0-6 0 0,0-4 0 16,0-6 0 0,0-2 0-16,0-1 0 0,3-2 0 15,-3-1-6-15,0 0 3 16,2 0-12-16,-1 0 7 15,4-6-47-15,1-16-9 16,-2-7-130-16</inkml:trace>
  <inkml:trace contextRef="#ctx0" brushRef="#br1" timeOffset="-72518.31">3780 6749 7 0,'0'0'67'15,"0"0"0"-15,0 0-15 0,0 0-14 16,0 0 16-1,0 0-6-15,-13 0-12 0,10 0 4 16,0 0-17-16,1-2 4 16,1 2-8-16,1 0 2 15,0 0-6-15,0 0-4 16,0 0-9-16,0 0-2 16,0 0-6-16,0 0 6 15,0 0-12-15,0-3-11 0,6 3 23 16,7 0 2-1,5 0-1-15,3-1 5 0,6 0-2 16,-2 1 6 0,6 0-1-16,-2 0-5 0,-2 0-2 15,3 0-1 1,0 0 0-16,1 0 2 0,6 0-3 16,-1 0 0-1,4 0 3-15,4 0 1 0,2 0-4 16,-1 0-1-16,-1-4 1 0,-5 1 0 15,-5-1 1 1,-2 1-1-16,-4 2 0 16,-1-1 0-16,-2 0 2 15,-4 1-2-15,-6 1 1 0,4-3-1 16,-4 3-1 0,0-2 1-16,-3 2 0 15,-3 0 0-15,-2 0-3 16,-2 0-3-16,-4 0 3 15,-1 0-5-15,0 0-2 16,0 0 10-16,0 0 3 0,0 0-1 16,0 0-2-16,0 0-4 15,0 0 4-15,0 0 3 16,0 5-3-16,0 7 0 16,0 1 2-16,2 6-2 15,1 1 2-15,0 4 3 16,3 2-2-16,0 1 5 15,3 2-1-15,-3-3 1 16,0 3-7-16,-2-1 0 0,1 3 2 16,2 3-3-1,-1 0 3-15,-3-1-3 0,-1-2 5 16,-1-1-4 0,1-3 0-16,-2-3-1 15,1-1 0-15,2 1 0 16,2-5-1-16,2 0 0 0,-1-2 1 15,0-3 0-15,0-2 1 16,-3-2-1-16,3-3 0 16,-2 1 1-16,-1-2-1 0,-1 2 0 15,-1 3 0 1,-1 2 1-16,0 1 1 16,0 0 0-16,0 0-2 15,0-3 0-15,0-2 0 0,0-2-2 16,0-5 2-1,0 1 0-15,0-1 0 0,0-2 0 16,0 0 0 0,0 0 0-16,0 0 3 0,0 0-1 15,0 0-2-15,0 0 4 16,0 0-2-16,-3 0-2 16,-4 0 1-16,-2 0-4 15,0 0 1-15,0 0 2 16,-3 4 0-16,2-3 0 15,-5 0 1-15,1 3-4 0,-5-1 6 16,-2 1-3 0,-6 0 2-16,5-1 5 0,-2 0-6 15,7-3 1 1,-3 3 13-16,-1-2-15 0,3-1 1 16,-3 0 2-1,7 0 4-15,0 0 14 0,0 0-7 16,-1 1-2-16,2-1-11 15,-5 0 6-15,3 1-7 16,-1-1 4-16,-1 0 1 0,4 2 5 16,-1-2-2-1,1 0-6-15,1 1 2 0,1 1-4 16,3 1 0 0,-1-2 1-16,-2 2-1 0,4-2 1 15,-4 2-2-15,-1-2 1 16,1 2 0-16,-3 1-5 15,-2 2 3-15,-1-2-4 16,-1 0 3-16,2 2 3 16,-2 0 0-16,6-1-2 15,0-1-2-15,0-2-1 16,0 0-1-16,2 2-3 16,1 0-7-16,1-2 5 15,0 2 1-15,0 0 2 16,-1-1 3-16,-2 0 1 0,0-1 4 15,-3 1 0 1,1 2 0-16,2-4 0 0,2 1-1 16,1 1 1-1,0-3 0-15,2 0 0 0,0 2 1 16,1-2-1 0,-2 1 0-16,1-1 0 0,0 0 0 15,-3 2 3-15,2-2-3 0,-2 1 1 16,-2 0-1-1,0 1-6-15,-3 1 6 0,3-2 6 16,-2 0-5 0,1 1 1-16,-1-1-2 0,5-1 2 15,1 0-2 1,1 0 0-16,3 0 0 0,0 0 5 16,0 0 8-1,3 0-9-15,-1 0 2 0,-1 0-6 16,-1 0-2-1,-3 0 0-15,3 0-4 0,0 0-43 16,0 0-13-16,0-1-62 16</inkml:trace>
  <inkml:trace contextRef="#ctx0" brushRef="#br1" timeOffset="-71206.9">3725 6961 69 0,'0'0'72'15,"0"0"-10"-15,0 0-16 0,0 0-18 16,0 0-3-1,0 0-7-15,3 0 0 0,-3 0-4 16,0 0-3 0,0 0 11-16,0 0-10 0,0 0 5 15,0 0-5 1,0 0-2-16,0 0 0 0,0 0 6 16,-3 0-8-1,3 0-2-15,0-2-4 0,-3 2 8 16,3-4-5-16,0 2-3 15,0-3 2-15,0 2 0 16,0-1 0-16,0 1 1 0,0-3-2 16,0 2-3-1,0-5 1-15,0 1-1 0,0 1 0 16,0-1-3 0,0-2 3-16,0-1 0 0,0 1 1 15,0 1 0-15,0 0 0 16,0 1-1-16,0 0-4 15,0 2 3-15,0 0 1 16,0 0 1-16,0 2 1 16,0-1-2-16,0 1 0 15,0 1 0-15,0 0 0 16,0 1 1-16,0 2 0 16,0 0-1-16,0 0 0 15,0 0-1-15,0 0 2 16,0 0-1-16,0 0 0 0,0 0-1 15,0 0 0 1,0 0 0-16,0 0-1 0,0 0-1 16,0 0-5-1,0 0 7-15,9 0-2 0,6 0 0 16,-2 0-21 0,-2 4-68-16,2-2-123 0</inkml:trace>
  <inkml:trace contextRef="#ctx0" brushRef="#br1" timeOffset="-67033.75">6403 4188 20 0,'0'0'83'15,"0"0"-11"-15,0 0-29 0,0 0 2 16,0 0 13-1,0 0-7-15,0 0-17 0,0 0-1 16,0 0 9 0,0 0-10-16,0 0 0 0,0 0-10 15,0 0 3 1,0 0-16-16,0 0-9 0,0 0-1 16,0 0-16-1,0 0 11-15,0 0 5 0,0 1-3 16,0 11 4-16,0 0 0 15,0 5 5-15,0 5 8 16,0-1-10-16,0 4 1 16,-3 2-2-16,1 2 9 15,1 3-10-15,-2 3 5 16,1 1-1-16,-2-3-3 16,3 0-2-16,-1-2 0 15,2-1 0-15,-1 0 1 16,1-3 2-16,0 1-3 15,0 1 0-15,0 1 1 0,0 3-1 16,0-2 0 0,0-1 0-16,7-5 0 0,-1-5 2 15,-3-2 1 1,0-6-3-16,0-6 0 0,0-3-3 16,-3-3-1-1,3 0 2-15,-1 0-9 0,-2 0 0 16,1-3-7-16,1-11-14 0,1-8-63 15,-3-4-310 1</inkml:trace>
  <inkml:trace contextRef="#ctx0" brushRef="#br1" timeOffset="-64977.82">6476 4153 70 0,'0'0'21'0,"0"0"11"15,0 0 29-15,0 0-15 0,0 0-20 16,0 0 55-1,-4-17-46-15,4 13-9 0,0 0 9 16,0 4 0 0,0-2-2-16,0 2-3 0,0 0-16 15,0 0-8 1,0 0 1-16,0 0-7 0,0-2-6 16,0 1-6-1,9-1 12-15,10-1 6 0,5 1-5 16,1 2 4-16,6 0-4 15,1 0 5-15,1 0-2 16,4 0-1-16,5 0 1 16,4 0 3-16,-3 0 8 15,-3 0-15-15,-4 0-2 16,0 0 1-16,-3 0 2 16,1 0-3-16,1 1 1 15,1-1 1-15,2 0-1 16,1 0 1-16,-3 0-3 15,0 0 0-15,-3 0-1 16,-4 0-2-16,0 1 4 16,-7 1 2-16,2-1-9 0,-5 1 8 15,-2-2 1 1,-5 0-7-16,-3 0 4 0,-2 1 0 16,-1-1-1-1,-3 0 3-15,0 2 1 0,0-2 0 16,-1 0-1-16,-2 0 1 0,0 2-1 15,0-2-8 1,0 0 8-16,0 0 2 0,0 0 2 16,0 0 4-1,0 0-4-15,0 2 7 0,0-2-7 16,0 4-2 0,0-2-1-16,0 3 3 0,0 5-4 15,0 5 2-15,0 3 1 16,0 3-1-16,0 2 6 15,0 1-1-15,0 0-5 16,0 3 3-16,0-1-1 16,0 2 8-16,0 0-4 15,0 1-1-15,0-2-3 16,0 2 0-16,0-1-3 16,0 1 2-16,0-3-2 15,0 0 1-15,0-3 0 16,0-2-1-16,0-2 0 0,0 0 0 15,1 2 0 1,-1-3 0-16,2 0 0 0,-2 0 3 16,0 1-2-1,0-2-1-15,0 0 1 0,0-3-1 16,0-1 0 0,0-3 0-16,0-2 1 0,0-1-2 15,0-3 2-15,0-1-2 16,0-1 2-16,0-1-2 15,0 1-1-15,0-2 0 0,1 1 0 16,-1 0-3 0,2-1 2-16,-2 2-5 0,0 0 3 15,0-2-10 1,0 0 4-16,1 0 3 0,-1 0 7 16,0 0 1-1,0 0 2-15,0 0-1 0,0 0 1 16,0 0 3-16,0 0-1 15,0 0 2-15,0 0-5 16,0 0-1-16,-4-2 0 16,-4-1 0-16,2 0 0 15,-2 0 1-15,-3-1-3 16,-3 1 2-16,-2 0 0 16,-4 3-3-16,-5 0 2 15,1 0 0-15,-1 0 1 0,4 3 1 16,-3 0 3-1,5 0-4-15,2-2 1 0,1 1 0 16,4-1-1 0,0 1 0-16,0-1-1 0,3-1 1 15,-3 0 0 1,3 0 4-16,0 0-4 0,-3 3 0 16,2 0 0-1,-2 0-3-15,-3 1 3 0,1-1 0 16,1 0 0-16,3-3 0 0,-1 2 1 15,1-2 1 1,1 2-2-16,1-1 0 0,0 0 1 16,-3 2-1-1,2-1-1-15,-4-1-1 0,2 2 2 16,-1 0 0 0,0-2-1-16,2 0 0 0,1 1 1 15,-3-2 2 1,0 0 1-16,-4 2-6 0,-4-1 2 15,1 2 1 1,-3-1 3-16,-1-1-3 0,1 2 1 16,-1-1-2-16,4-2-1 15,1 0 2-15,0 0 3 16,2 0-1-16,-1 0-2 16,2 0 0-16,2 0 0 15,1 0 4-15,4 0 4 16,-2 0-1-16,3 0-4 0,-2-2 0 15,1 2-2 1,4 0-1-16,-4-1 0 0,2 1 0 16,0 0 1-1,-4 0-1-15,-2 0-1 0,3 0 1 16,-4 0 0 0,1 0 0-16,1 0 0 0,1 0 0 15,1 0 1-15,3 0-1 0,0 0-1 16,0 0 1-1,2 0 0-15,-1 0 0 0,-1 0 0 16,0 0 1 0,-4 0-1-16,1 0 0 0,0 0 0 15,-3 0 0 1,3 0 3-16,0 0-1 0,1 0-4 16,1 0 0-1,4 0 2-15,0 0 2 0,0 0 1 16,0 0 3-16,3 0 10 15,-3 0 4-15,1 0-3 16,1 0 3-16,-1 0-8 16,2 0-12-16,0-2-1 15,0 2-23-15,0 0-69 16,2-3-15-16,13-1-159 16</inkml:trace>
  <inkml:trace contextRef="#ctx0" brushRef="#br1" timeOffset="-63728.36">8011 4353 135 0,'0'0'31'0,"0"0"48"15,0 0-24-15,0 0-25 16,0 0 6-16,0 0 13 16,-18-2-8-16,13-1-15 15,2 0-3 1,-2 0-10-16,5 2 3 0,0-1-11 16,0 2 10-16,0-1-10 15,0-1-4-15,0 1-2 0,0-2 2 16,11 2-1-1,2-1 0-15,-1 2 0 0,3 0 0 16,-3 0-4 0,-3 3 1-16,1 10-2 15,-1 2 4-15,-3 3-1 16,-3 7 4-16,-3 0-2 0,0 1 2 16,0 2 4-1,0-3-6-15,0 0-2 0,-4-3 2 16,-7-3 3-16,0-3-3 0,0-7-3 15,2-1 3 1,-3-5 5-16,4-2-5 0,1-1 5 16,-2 0-5-1,-3 0 0-15,3-1 2 0,0-10 0 16,-1 2-2 0,2-4 0-16,1 1 0 0,4 1-5 15,0 3-2 1,3 1 7-16,0 0-1 0,0 1-1 15,0 1-3-15,4-1 4 16,7 2 0 0,0 0 0-16,3 1 2 0,0 1-4 15,0 2 2-15,0 0 1 16,5 0 0-16,-3 0 0 16,-2 6-1-16,0 7-1 15,0 3-4-15,0 1 6 16,1 0 4-16,-2-1-4 0,3 0 4 15,-2-4-4 1,1 0-2-16,-3-4 2 0,-3-3 0 16,6 1 0-1,-3-3-9-15,1-2-37 16,2-1-47-16,0 0-229 16</inkml:trace>
  <inkml:trace contextRef="#ctx0" brushRef="#br1" timeOffset="-63248.19">8444 4411 280 0,'0'0'13'16,"0"0"45"-1,0 0-24-15,0 0 7 0,0 0-27 16,0 0-9-16,-25-7-5 15,16 10 40-15,0 9-36 16,-3 7 8-16,3 3-7 16,1 4 2-16,4-1-6 15,1 0 0-15,3-4-1 16,0 0-1-16,0-3 1 16,1-3 1-16,10-3-1 15,1-1-2-15,3-6 1 16,1-2-6-16,2-3 7 15,4 0 13-15,-2 0-10 0,4-3 12 16,-4-8-4 0,-4-1 14-16,-5-1 10 0,-2-4 0 15,-4 0 3 1,-5-3-9-16,0-1-12 0,0 0-11 16,-9-2-2-1,-6 0-3-15,0 1 3 0,0 2-3 16,2 4 6-16,-2 1-4 0,6 5-3 15,-2 2-10 1,1 4-14-16,-2 2 2 0,1 2-46 16,-2 0-39-1,-2 0-56-15,-1 4-173 16</inkml:trace>
  <inkml:trace contextRef="#ctx0" brushRef="#br1" timeOffset="-60888.15">7894 4137 54 0,'0'0'43'0,"0"0"65"0,0 0-13 16,0 0-46 0,0 0-22-16,0 0 0 0,-3-9 4 15,3 9-2 1,0 0 0-16,0 0-22 0,0 0-7 16,0 0-11-1,0 13 9-15,0 7 2 0,0 5 14 16,-5 5 7-16,5 6-2 15,-3 3-6-15,0 2 2 16,1 3-11-16,-2 1-3 16,2 4 0-16,-2-4 2 15,3-1 1-15,1-3-3 16,0-5-1-16,0-2 4 16,0-1-3-16,0-4 1 15,0 0-1-15,0 1-1 0,0-4 2 16,4-1 1-1,-1-2-2-15,-2-4-1 0,1-6-1 16,-1-6 1 0,1-1 0-16,-2-5 0 0,0-1-2 15,3 0 2 1,-3 0 0-16,0 0 0 0,0 0 2 16,0 0-1-1,0 0 0-15,0 0-1 0,3 0 0 16,-3 0-2-16,5 0 2 0,1 0 4 15,2 0-2 1,4-4 0-16,3 3 2 0,3-2-4 16,6 1 0-1,3 0 0-15,1 1 1 0,2-2-1 16,0 1 1 0,-2 2 0-16,-1-2 3 0,0 0-4 15,1-1 2-15,-1 1-1 16,0-1 7-16,0 1-2 15,-2 0 1-15,2 0-4 16,0-2 5-16,3 0-2 16,1 1-4-16,2 2 0 15,1-2 3-15,-1-2 5 16,-2 3-10-16,1-4 4 16,-1 3-2-16,-1-3-1 15,-2 3-1-15,2 2 1 16,-4-3-1-16,-1 2 7 0,-3 2-7 15,-3 0-1 1,-5 0 1-16,0 0 0 0,-6 0 1 16,-2 0-1-1,-1 0 1-15,1 0 1 16,0 0-1-16,3 0-1 16,-2 0 0-16,-2 0 3 0,-2 0-2 15,0 0-2-15,-3 0 2 0,1 0 1 16,-1 0-2-1,0 0 4-15,0 0-4 0,0 0-1 16,0 0 0 0,0 0 1-16,2-2 3 0,-2 0 1 15,1-2 2 1,-1-2 19-16,0-2 3 0,0-3-8 16,0-2 9-1,0-4-12-15,0 0 2 0,0-3 7 16,0-2-11-16,0 0-15 15,0-3 1 1,0-2-1-16,0-2 0 0,0 0 2 16,0 3-2-16,0 1-4 15,0-1 4-15,0 5 2 16,0 2 2-16,-1 3-8 16,-4 3 6-16,-1 0-4 15,2 3 4-15,-1 1 2 16,2 1-2-16,0-1-2 15,-1 3 1-15,4-3 4 0,0 2-5 16,-3 1-1 0,3-3 0-16,-3 2 2 0,3-2-1 15,0-1 1 1,-2 1 2-16,1-5-3 0,-2 3 0 16,0-4 0-1,1-2 4-15,1-1-4 0,-2-3 0 16,1 3 0-1,-1 2 0-15,0 0 0 0,-1 1 1 16,0 5-1-16,2-2 0 0,-1 5-3 16,0 2 3-1,3 0 0-15,-3 0 2 16,3 1-2-16,-3 1-8 16,1-1 6-16,-1 2-5 0,0-2-2 15,-2 3 6-15,0-4 1 16,-1 1 0-1,-1 0 0-15,-5 3-9 0,3-2 10 16,-2 1-5-16,-2 2 0 16,1 0 3-16,0-1-6 15,-1 1 0-15,1 0 0 16,-5 0-1-16,1 0-3 16,-5 0 6-16,0 0-9 15,0 0 13-15,-3 0 3 16,4 0 0-16,3 0 0 0,1 0-2 15,2 0 2 1,1 0 0-16,4 0 1 0,-2 0 1 16,1 0-2-1,1 0-3-15,0 3-3 0,-4 0 6 16,2-2-11 0,-5 3 1-16,2 0 2 0,1-2 2 15,-2 1 5 1,1 0 0-16,1-2-2 0,1 2-1 15,-1-1 3-15,2 1-14 0,1-1 3 16,-2-2 11 0,6 0 1-16,0 0 3 0,3 0-2 15,0 0 3 1,-2 0-4-16,-2 0-3 0,1 0 1 16,0 0-9-1,-3 3 7-15,-1-2-2 0,-2 0 1 16,-3 3-4-16,0-2-5 15,-1 2 2-15,2-1 6 16,2-1 5-16,2 0 1 16,4-1 7-16,1 1-7 15,2-1-4-15,-1 1 2 16,-2 0 2-16,2-2 5 16,-4 0-5-16,-1 2-2 15,1 0 2-15,-5 0 1 0,3-2-1 16,-2 3 0-1,3-2 5-15,0 1-4 0,-1-2-1 16,2 1 0 0,-1 0-1-16,0-1 1 0,-3 2 0 15,3-2 1 1,0 2-1-16,-1-2 1 0,-1 0-1 16,2 2 0-1,1 0-1-15,-3-2 2 0,5 1-2 16,1-1 1-16,1 0-1 0,0 2 1 15,1-2 0 1,-2 1 1-16,4 1 0 0,-4-2-1 16,4 1 0-1,-2 1 0-15,-2-1 0 0,-2 0 2 16,4 1-2 0,-2-2 1-16,1 1 6 0,1 1 10 15,0-2-3 1,0 0 6-16,3 0-8 0,-2 0-3 15,2 0-8-15,0 0-2 16,0 0 1-16,0 0-26 16,0 1-85-16,0-1-226 15</inkml:trace>
  <inkml:trace contextRef="#ctx0" brushRef="#br1" timeOffset="-60728.22">7928 4170 461 0,'0'0'6'15,"0"0"-6"-15,0 0-46 0,0 0-94 16,0 0-80 0</inkml:trace>
  <inkml:trace contextRef="#ctx0" brushRef="#br1" timeOffset="-56188.34">16238 1305 18 0,'0'0'94'16,"0"0"-78"-16,0 0 26 15,0 0 17-15,0 0 4 0,0 0-8 16,0 0 13 0,0 0-11-16,0-2-9 15,-2 2-6-15,2 0-4 16,0 0-8-16,-1 0 3 16,1 0-1-16,-2-1-18 0,1-2-8 15,-2 0-3-15,0 1-3 16,0-1 3-16,1-1 2 15,1 0 14 1,-1-1-19-16,2 0 0 0,-1 1 2 16,1-4 0-16,0 3-4 15,0-2 0-15,0 2 1 16,0 0-4 0,0 0 2-16,0 3-6 0,7-1 8 15,2 1-2-15,2 1 3 0,1 1 0 16,0 0-2-1,-1 0 0-15,-1 0 1 0,0 1 0 16,0 6 1 0,1 3-7-16,-2 4-3 15,-3 2-1-15,0 5 4 16,-5 1 7-16,-1 3 0 0,0 0 5 16,0 0-4-1,-7 2 0-15,-2-4 4 0,1-3-5 16,-1-4 0-16,-2-3 2 0,-2 0-1 15,-3-3 1 1,1-3-1 0,-3-1-1-16,2-1-3 0,-2-4 3 15,-1-1-2-15,2 0 2 16,-2 0 2-16,4 0 0 16,0-2-1-16,5-5 0 15,2 0 5-15,3-2 4 16,4 3-10-16,-2-2 0 0,3 0 5 15,0 0-4-15,0 0-2 16,0 1-3 0,0 2 1-16,0-2 0 0,6-2 1 15,3 0 1 1,0 1 0-16,4 2 1 0,1 3-1 16,-1 2 0-16,2 1 1 15,-1 0 0-15,1 0-3 16,0 4 3-16,-1 9-2 0,2 3-7 15,-2 2 6 1,0-1 6-16,0-2-1 0,-1 1-2 16,1-3 0-1,-2 1-6-15,1-2-5 0,-2-2 0 16,0-2-7 0,-2 0-24-16,1-3-5 0,-1 1-4 15,0-2-47-15,0-4-151 16</inkml:trace>
  <inkml:trace contextRef="#ctx0" brushRef="#br1" timeOffset="-55688.17">16577 1364 452 0,'0'0'41'0,"0"0"-3"15,0 0 6-15,0 0-24 16,0 0-8-16,0 0 6 16,0 0 17-1,-5-8-17-15,-1 8-17 0,-5 11 7 16,0 8-5 0,-1 3 3-16,0 5-3 0,4 0-1 15,2-1 0-15,5-6-1 0,1-1-1 16,0-2 0-1,0-4 0-15,4-3-2 0,6-1-7 16,3-5 2 0,-3 0 6-16,5 0 1 0,-1-4 2 15,0 0 1 1,1 0 2-16,-1 0-4 0,1-9 3 16,-5-3 5-1,0 0-7-15,-4-1 10 0,-1-5 1 16,-3-1 6-1,-2-3-9-15,0-5 3 0,0-2-10 16,-2 3 3-16,-6 3-8 0,-2 5 3 16,1 4-2-1,2 6 1-15,-1-1-1 16,1 3-7-16,-1 2 4 16,1 1-35-16,-2 3-24 15,-6 0-21-15,1 0-52 0,-2 0-129 16</inkml:trace>
  <inkml:trace contextRef="#ctx0" brushRef="#br1" timeOffset="-53558.11">16120 1138 134 0,'0'0'109'16,"0"0"-9"-16,0 0-45 0,0 0-13 15,0 0-24 1,0 0 10-16,-1-22-14 0,-1 22-14 16,2 0 0-1,0 0-5-15,0 0 5 16,0 5 0-16,-1 6 8 0,-1 1 1 15,1 4 3 1,-4 5-1-16,4 5-2 0,-2 3 0 16,1 5 5-1,0 3 2-15,2 2 3 0,0 2-14 16,0 3-3-16,-1-1 3 16,-1 0-4-16,1-3 0 15,-1-7 0-15,1 0-1 0,-2-5 0 16,2-3-1-1,1-2 2-15,0-5 0 16,0-2-1-16,0-5 0 16,0-6 2-16,0-1-2 0,0-2 0 15,0-2-9 1,0 0 5-16,0 0-7 0,0 0 11 16,0 0 7-1,0 0-4-15,0 0-2 0,0 0-1 16,0 0 0-16,4 0 3 15,5 0 1-15,3 0-3 16,3 0 0-16,0-2-1 16,3 1 1-16,-2 0-1 15,2-1 4-15,0 1-4 16,3-1 1-16,3 0-2 16,4-1 2-16,5-1 0 15,3-1-1-15,0 0 6 0,0 1 1 16,-1 0-4-1,-4 1 2-15,-3 0 7 0,0 0-3 16,-1 1 3 0,-4 0-11-16,4-2 8 0,-2-2-8 15,2 4-1 1,2-3-1-16,-2-1 1 0,3 2 3 16,-4 0-3-16,0 2 2 15,-1-1-2-15,-4 0 0 16,-2 2 3-16,-1-2-2 0,-4 3-1 15,0-4 1 1,0 3 2-16,-1 0-3 0,-2-3 0 16,-2 4 0-1,-3-1 1-15,0-2-2 0,-6 3 3 16,0 0 0 0,0 0 2-16,0 0 20 0,0 0 8 15,0 0-13-15,0-1-11 0,0 1-4 16,0 0 5-1,0 0 4-15,0-2 12 16,0-2 4-16,0-3-20 16,1-2-3-16,-1-4 4 15,0-1 5-15,0-5 1 16,0 0-7-16,0-5 1 0,0-2-7 16,0-2 0-1,0-7-1-15,0-2 0 0,0-1-2 16,0-2 0-16,0 2 2 15,0 0-2 1,-1 0 0-16,1 2-2 0,-3 4 2 16,0 5-2-16,2 6 2 15,-3 7 0-15,3 4 0 16,-1 2-1-16,1 6 0 16,-1-1-1-16,1 2-1 15,-1 1 3-15,1 0-8 0,-2 0-5 16,1 0 13-1,-1 0 0-15,0-1-2 0,-4 0-4 16,1 1 5 0,0 0 0-16,-2 0-2 0,1-2-2 15,0 2 2 1,-2 0-10-16,-2 0 4 0,1 0 8 16,-1 0-9-1,-2 0-1-15,1 0-5 0,0 0 11 16,-4 0-4-16,2 0 7 15,-1 3 2-15,2-1 0 16,-2 1 0-16,0-1 0 0,-3 2-4 16,5-2 3-1,-4 2-17-15,4-2 9 16,-2 0-5-16,3-1 2 16,1 1-11-16,1-2 12 15,4 0 8-15,0 0 3 16,0 0 2-16,-1 0-2 0,1 0-2 15,0 1 2-15,0-1 2 16,-2 0-1 0,0 2-2-16,-1-1 1 0,1 1 0 15,-1-1-2 1,2 0 5-16,2 1-1 0,-1-1-2 16,0 1-1-1,0-2 1-15,-1 0 2 0,-1 1-2 16,-2 0-1-16,-2 1 1 0,0-1 3 15,-3 1-3 1,3-2-1-16,-1 3 1 0,1-1 0 16,1-1 0-1,2 2-1-15,-1-1 3 0,4-2-4 16,0 1 4 0,0 0-2-16,1-1 0 0,-3 2 0 15,2-2 0-15,-2 0 2 16,1 1-2-16,-4-1 0 15,2 0-2-15,-1 0 1 16,-2 0 1-16,2 2 0 16,-1-1 0-16,1 0 0 15,1 1 0-15,1-2 1 16,1 2 1-16,1-2-2 0,0 0 0 16,1 1 0-1,1-1 1-15,1 0 0 0,-3 0-2 16,2 0 2-16,-1 0-1 15,1 0 1 1,1 0-1-16,-2 0-3 0,-1 1 3 16,-1-1 0-1,-2 2-3-15,-2 0 1 0,0 0-15 16,-2-1 2 0,4 2 9-16,1-3 1 0,0 1 5 15,4-1-1-15,-1 1-1 0,0-1-4 16,2 2 3-1,-1-2 1-15,3 0 1 0,-2 2-2 16,0-2 2 0,0 0-1-16,0 1 2 0,1-1 0 15,-1 0 2 1,2 0-1-16,-2 0-1 0,0 0-1 16,-4 1-1-1,-1 2-15-15,-3 3-72 0,0-2-66 16,0 1-248-1</inkml:trace>
  <inkml:trace contextRef="#ctx0" brushRef="#br1" timeOffset="-26768.23">26770 4107 53 0,'0'0'92'0,"0"0"33"15,0 0-24-15,0 0-27 16,0 0-19-16,0 0-24 0,0 0-6 15,0 2-4 1,-2-7-4-16,-1-1-5 0,2 1-2 16,-1-1 5-1,-1-2 4-15,1 0-6 0,1 2 3 16,-1 0 0 0,1 0 8-16,1 1-3 0,-2 2 0 15,2 2 2-15,0 1-14 0,0 0-9 16,-1 0-10-1,-1 0 3-15,0 9-4 16,-4 11 2-16,-3 8 8 16,-2 5 2-16,-2 3-2 15,-1 1 2-15,1-4 3 16,4 0-3-16,0-5-1 16,4-8-3-16,0-3 3 0,2-7-1 15,3-6-3 1,0-2-13-16,0-2-8 0,0 0-6 15,0 0-17 1,0 0-44-16,0 0-48 0,0-6-186 16</inkml:trace>
  <inkml:trace contextRef="#ctx0" brushRef="#br1" timeOffset="-26238.47">26980 4109 293 0,'0'0'9'16,"0"0"35"-16,0 0-18 0,0 0-26 16,0 0 5-1,-85-14-4-15,64 14 0 0,3 0-1 16,6 7-2-16,3 1 1 15,8 2-1-15,1 0-6 16,0 1 0-16,0 1-3 16,3-2 11-16,8 0-4 15,3 3 4-15,4 0 9 16,4 3 13-16,-1 1 7 16,0-1-15-16,-4 2 5 15,-1-2-7-15,-4-3-11 0,-2 1-1 16,-2-2-3-16,-2-1 3 15,-3-1-3-15,0 0 1 16,-3-2 2 0,0-1 0-16,0-1 5 0,0-1-4 15,-9 1 7 1,-11-1-2-16,-1-2-1 0,-4 0-3 16,-3-3-1-16,2 0-1 15,4 0 1-15,5-1 10 16,4-8-7-16,6 2 2 0,1 0-6 15,3 0-8 1,3 3 4-16,0-2-8 0,0 3-29 16,0-2 5-1,1-2-41-15,7-1-30 0,2-4-85 16</inkml:trace>
  <inkml:trace contextRef="#ctx0" brushRef="#br1" timeOffset="-25948.07">26986 4101 141 0,'0'0'221'0,"0"0"-179"16,0 0 30-1,0 0-26-15,0 0-29 0,0 0-5 16,21-24-4-16,-8 18-8 15,5 0-1 1,4 1 1-16,3-1 2 0,3 2-2 16,2-2-1-1,1 3 1-15,-4 0-1 0,-5 3-2 16,-1-3-7-16,-8 3-33 16,0 0-14-16,-3 0-5 15,-7 0-22-15,-3 0-78 0</inkml:trace>
  <inkml:trace contextRef="#ctx0" brushRef="#br1" timeOffset="-23766.53">26634 3926 135 0,'0'0'33'0,"0"0"53"15,0 0-14 1,0 0-23-16,0 0-14 0,0 0-6 16,0-5-1-1,0 5-7-15,0 0 3 0,0 0-14 16,0 0-7-16,-2 0-3 0,-2 11-5 15,-7 6 3 1,-1 5 2-16,-1 5 0 0,1 1 3 16,0 0 0-1,0 2 9-15,0-2-3 0,-1-3-1 16,2-2-5 0,-1 1-1-16,1-1 2 0,-1 4 3 15,1 0-3-15,-1 5 5 0,2 1-3 16,1 2-4-1,-2-1-2-15,4 2 0 16,-1-4 0-16,1-3-1 16,0 0 1-16,1-5 0 15,1-3-1-15,2-3 0 16,0-4 1-16,1-3 0 0,2-4-1 16,0-5 1-1,0-2 0-15,0 0-6 0,0 0 3 16,0 0 2-16,0 0 1 15,0 0-4 1,0 0 4-16,10 0 2 0,0 0 0 16,5 0 5-1,0 4-4-15,6-3-2 0,1 5 5 16,3-1-6 0,-1-1 1-16,3 0 0 0,2 1 0 15,-1 1-1-15,0-2 1 16,-1-2 2-16,0 0-1 15,1 0 4-15,0 0 1 0,5-1 1 16,5-1-1 0,4 0 7-16,4 0-12 0,-1 0 3 15,-2 0-3 1,-5 1-2-16,-3 4 0 0,-2-2 2 16,-2 1-4-1,-3-1 2-15,2-1 0 0,0-1 3 16,-2-1-3-16,-1 0 1 15,-1 0-1-15,1 0 0 16,-2 0 0-16,3 0 3 0,2 0-3 16,3 0-1-1,-2 0 1-15,1 0 0 16,-7-1 1-16,-4-4-2 16,-8 2 1-16,-2 3 0 15,-1-3 6-15,-4-1-2 0,0 1-3 16,-1 0-1-1,-1-1 5-15,2-2 1 0,-2 1 10 16,1-2 1 0,-2 0 8-16,1 0-1 0,-1-2-11 15,2 0 4 1,1-2-7-16,-3-1-3 0,1 0 2 16,-1-2-1-16,0-1 11 15,0-3-3-15,0-3-3 16,-1-3 3-16,1-5-16 15,-2 1 2-15,3-3 8 16,-2-2-6-16,2 0 2 0,1-2-2 16,0 3-4-1,-1 1 0-15,-1 4 0 0,2 0 1 16,0 1-1 0,-2 0 2-16,2 3-2 0,-1-1 0 15,1 2 2-15,-1 2-2 16,0 3-1-16,0 3 1 15,-3 2 0-15,1 4 0 16,-2-1 0-16,0 3-3 16,0 2-6-16,0 0 8 15,0 0 1-15,0 0 2 16,0-3 1-16,0 2-3 16,-3-2 0-16,-3 1 0 15,1 1-1-15,-1 0 0 0,-1 3-1 16,-1-1 2-16,-3-1-2 15,-3 2-3 1,-5-1 1-16,0 2-4 0,-1 1 2 16,-1-1 5-1,4 1-1-15,3 0 1 0,0 0-1 16,-1 0 2 0,0 0-5-16,-2 0-5 0,-4 0-2 15,0 0-1-15,-3 0 10 0,-3 0-1 16,2 0 4-1,1 0 0-15,-2 0-1 0,4 0-2 16,1 0 3 0,2 0 0-16,1 0 1 0,3 0-2 15,2 0 0 1,2 0-4-16,2 0 2 0,-3 0-1 16,0 0 1-1,-4 0 0-15,-1 0-8 0,1 0 7 16,-2 0 0-16,-1 0 4 15,-2 0-2-15,1 0 2 16,3 0-3-16,0 0 3 16,2 0-3-16,3 0 2 15,0 0 1-15,5 0 0 0,-1 0 0 16,2 0-4 0,-2 0 4-16,-1 0-3 15,-2 1-2-15,-2 0 5 16,-1 4-3-16,-1-2 2 15,-1-2-5-15,0 3 4 0,2-1 2 16,1 0 0 0,4 0-3-16,1-3 2 0,4 1 1 15,-1-1 0 1,-1 0 2-16,3 0-2 0,-1 0 0 16,-2 0-1-16,-2 1 1 15,-3-1 0-15,0 1 0 16,-1 2 0-16,-3 0 0 0,2 0 1 15,-1-2-2 1,-1 1-2-16,2 0 3 0,1 1 0 16,0 2 2-1,0-3-2-15,3 2 0 0,-1-2 0 16,1 2-2 0,3-2 2-16,0 0 0 0,0 2 0 15,-3-4 3 1,0 2-4-16,0 1 2 0,-6 0-1 15,3 2 2-15,-4-3-2 16,1 0 2-16,-3 1-5 16,3-2 3-16,2-1 0 15,2 3 0-15,5-3 3 16,3 0-2-16,2 1-1 16,-1-1 0-16,1 0 0 15,1 0 2-15,0 0-1 16,0 2-1-16,0-2-5 0,-6 5-42 15,0 4-104 1,-3 0 38-16,-2 0-182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12:06:24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13479 13651 159 0,'0'0'15'0,"0"0"27"0,0 0-15 16,0 0-12 0,0 0-4-16,0 0 20 0,0 0-17 15,0 0 9-15,0-4 9 16,0 4-12-16,-1-2 5 16,1 1-3-16,-2-2 14 15,1 1-7-15,1-3-6 16,-3 2 5-16,3-1-6 15,0 1-1-15,0 3 13 16,0-2-14-16,0 2-9 16,0-1-2-16,0 1-5 15,0 0 2-15,0 0 1 16,-3 0-7-16,3 0 0 0,0 0-4 16,0 0 2-1,0 0-4-15,0 0 6 0,0 0 1 16,0 0-1-1,0 0 6-15,0 0-5 0,0 0-1 16,0 0 3 0,0 0-2-16,0 0-1 0,0 0 0 15,0 0-4-15,0 0 2 0,0 0 2 16,0 0-1 0,0 0 1-16,0 0-6 0,0 0 2 15,0 0 2 1,0 0 1-16,0 0 2 0,0 0 3 15,0 0-3 1,0 0 1-16,0 0 1 0,0 0-3 16,-2 0 1-1,2 0-1-15,-1 0 3 0,1 0 1 16,0 0-4-16,0 0 7 16,0 0-4-16,0 0 6 15,0 0-7-15,0 0 4 16,0 0 0-16,0 0 7 15,0 0 0-15,0 0-3 16,0 0 1-16,0 0-4 16,0 0-4-16,0 0-1 15,0 0-2-15,0 0 0 0,-2 0-5 16,-1 4-6 0,-1 11 8-16,-2 7 3 0,1 3 0 15,0 8-1 1,-1 4 1-16,3 6 5 0,0 5-3 15,1 1 5-15,2 4-7 16,0-4 2-16,0 2 0 16,6 1 1-1,3 2-1-15,1 1 5 0,-5 2-3 16,-2-3-3-16,-2-2 1 0,-1-2 5 16,0-5-7-1,0-2 2-15,0-7 4 0,0-3 1 16,0-5-4-1,0-7-2-15,0-4 1 0,0-6-2 16,0-4 0 0,0-4 0-16,0-3 2 0,0 0-5 15,0 0 3-15,0 0-1 16,0 0-13-16,0 0-23 16,0 0-22-16,0-2-44 15,0-10-64-15,0-6-254 16</inkml:trace>
  <inkml:trace contextRef="#ctx0" brushRef="#br0" timeOffset="2935.61">13510 13628 6 0,'0'0'62'15,"0"0"-17"-15,0 0-22 0,0 0-4 16,0 0 19 0,0 0-24-16,-4-44 41 0,0 36-17 15,-1 0 0 1,2 1 0-16,-1 1 26 0,1 0-49 15,1 2 8 1,1 0-6-16,1 2-3 0,0 2-8 16,0 0-3-1,0 0-3-15,0 0-6 0,7-3 6 16,9 3 4-16,4-1 1 0,4-1 9 16,6 0 7-1,4-1 3-15,5 2-2 16,4-2-4-16,3 0-14 15,0-2-4-15,-1 1 5 0,0 1-5 16,-5 2 1 0,-1-2 0-16,-1 3 0 0,-1 0-1 15,-5 0 0-15,1 0-1 16,3 0 1-16,3 0 0 16,4 0-1-16,2 0 1 15,6 0 1-15,-3 0-1 16,-1 0-4-16,-8-3-6 15,-9-1 4-15,-8 2 5 16,-5-1 0-16,-6 0 1 16,0 0-1-16,-2-1 1 15,1 1 0-15,2-1 2 16,-1 0-2-16,1 2 0 0,-2 0-3 16,-2-1 3-1,0 2 0-15,-2-1 2 0,-1 2-2 16,-3 0-3-1,-2 0 3-15,0 0 0 0,0 0-2 16,0 0 1 0,0 0 1-16,0 0 0 0,0 0 8 15,0 10-2 1,0 1 0-16,0 2 1 0,0 2-2 16,0 5 4-16,0 2 7 0,0 2-1 15,0 3 4 1,0 2-7-16,0 0 1 0,0 3 2 15,1 1 0 1,2 2-11-16,-1 2 3 0,1 1-3 16,-3-1 11-1,3-3-11-15,-2-2-3 0,5-1 3 16,-2 0 8-16,1-1-8 16,-1-2 1-16,1 1 0 15,-2-3-3-15,0 0 6 16,1 3-2-16,-2 0-5 15,1 0 2-15,-2-1-1 16,1-1-1-16,-1 1 0 16,1 2-1-16,-1-3-1 15,2 1 1-15,0-4 0 0,0-1 6 16,-1-2-6 0,-1-2-4-16,1 0 4 0,-2-5 3 15,0 2-3 1,0-2 1-16,1-3-2 0,2 1 2 15,-2 2-1 1,-1-2 0-16,2 2 2 0,-1-1-1 16,-1 4-1-1,2-4-2-15,-1-3 2 16,-1-1-2-16,0-3 2 0,0-3 0 0,0 0 0 16,2-2-3-1,-2-1 3-15,0 0 0 0,0 0-1 16,0 0 0-1,0 0 1-15,0 0 0 0,0 0 2 16,0 0 3 0,0 0-1-16,0 0 0 0,0 0-4 15,0 0-9-15,0 0 3 16,0 0 6-16,0 0 9 16,-8 0-8-16,-2 0 2 15,0 1 0-15,-2 3-3 16,-3-2 0-16,1 2 1 15,-5 0-1-15,0 2 0 16,-2 0 0-16,0-2-7 16,2 2 7-16,0 0-3 15,0-1-3-15,1 0 1 16,-1-2 2-16,-2 1-2 0,1-1 1 16,-2 0 1-1,0 1-2-15,-2 0 5 16,0-2 0-16,-4 2 0 15,-2-2-10-15,1 3-4 0,1 1-7 16,3 0 17 0,3-2 2-16,5 0 3 0,2 1-1 15,6-4 0 1,2 1 1-16,1 1 2 0,-3 0-3 16,1 1 0-16,1-1-2 0,-1-1 1 15,1 2 1 1,-2-1 3-16,0 1-3 0,0-2-4 15,0 1 4 1,0 0 5-16,2-3-2 0,-4 1-3 16,1-1 0-1,-1 2-3-15,-2 1 3 16,1-1-1-16,0 0-1 0,3 1 1 16,3-2 1-16,0 1 1 15,3-2 2-15,-2 1-2 16,0 1 1-16,-1-2 0 15,0 2-2-15,-2-2 0 16,-2 0-2-16,1 0 2 16,-3 2 0-16,-1-2 0 15,1 0 0-15,-3 0 0 0,6 0 1 16,0 0-1 0,0 0-3-16,2 0 3 0,1 0 2 15,1 0-1 1,0 0 0-16,-3 0-2 0,2 0 1 15,-2 0-1 1,1 0-1-16,1 0 2 0,0 0 3 16,3 0-3-1,-2 0 0-15,2 0 1 0,-1 0 1 16,-2-2-2-16,-3 2 1 0,0 0-1 16,-2 0-3-1,0 0 2-15,0 0-3 16,1 0 3-16,-2 0 1 15,6 0 4-15,-3 0 0 0,-3 0-4 16,0 0-3 0,0 0 3-16,-1 0 0 0,4 0 0 15,1 0 0-15,2 0 0 16,-1 0 0-16,-1 0-1 16,-1 0 1-16,-2 0 7 15,-1 0-7-15,-1 0-2 16,0 0-1-16,3 0 3 15,-2 0 2-15,4 0-1 16,2 0-1-16,0 0 2 16,2 0-2-16,-2 0 0 15,0 0 1-15,2 0-3 16,-1 0 3-16,-1 0-2 0,1 0 2 16,0 0 1-1,0 0-2-15,-1 0 1 0,2 0-1 16,-2 0-1-1,3-2 1-15,0 0 0 0,-3 2 0 16,6-1-1 0,-3 1 1-16,3 0-4 0,0 0-2 15,0-2 6-15,0 2 0 0,0 0 14 16,0-1-10 0,0-1-4-16,0 1-1 0,0-2 0 15,0 0 2 1,0 0 0-16,0 2-1 0,0-2 0 15,0 2 4 1,0-3-1-16,0 0-3 0,0-1 0 16,0 1 0-1,0-1-2-15,0-1 2 0,7-2 0 16,-1 2 0-16,0-2 1 16,-1-1-3-16,-2 3 3 15,-2 0-1-15,1-2 1 16,-1 1-1-16,1-2 2 15,-1 2-1-15,1-2-1 16,0 3 1-16,0-2 0 16,-1-3-1-16,1 2 0 0,-2 0 0 15,0-1 2 1,0 5-1-16,0-3-1 16,0 4 5-16,0 0-3 0,0 1-2 15,1-1 0-15,-1 0 0 16,0 1 0-16,2-1 0 15,-2 0 0 1,1 3 0-16,-1-2 0 0,0 3 0 16,0-2 0-1,0 2 1-15,0-1-2 0,0 1 2 16,0 0-1-16,0 0 0 0,0 0-1 16,0 0-2-1,0 0 3-15,0 0-1 0,0 0-7 16,0 1-10-1,0 12 15-15,2 4 0 0,4 2 3 16,0 5-1 0,3 3-12-16,-2 0-83 0,-1 0-72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18:12:27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 13808 80 0,'0'0'13'16,"0"0"75"-1,0 0-30-15,0 0 30 0,0 0-12 16,0 0-4-16,0 0-27 0,0 0-7 16,3-3-3-1,-3 3-3-15,0 0 5 0,0 0 2 16,0 0-3 0,0 0-15-16,0 0 0 0,2 0-9 15,-2 0 1 1,0 0 0-16,0 0-3 15,0 0 11-15,0-3-6 0,0 1 6 16,0 2-3-16,0-1-5 16,0 1 0-16,0 0 2 15,0-2-5 1,0 1-10-16,-2-2-13 0,-4 3 3 16,-4 0-3-16,-2 0 1 15,1 0-7-15,-2 3 1 16,1 7 13-16,-1 0-11 15,4 2 0-15,-2 3-3 16,4-4-2-16,-2 0-12 0,6 2 19 16,0-5 8-1,3 1-1-15,0-3 5 0,0-1-1 16,0 0 1 0,0-1-5-16,0 0 4 0,0 0-3 15,6-1 6 1,3 1 7-16,-2 0-4 0,2-1-2 15,-1 1 2-15,5-1 0 0,-1 0-1 16,0 3 1 0,0-1-6-16,0-2 6 15,1 1-2-15,-1 1 0 16,0 0-2-16,-3 1 2 0,3 2 1 16,0 0-2-1,0 2-2-15,-3-1 2 0,0 2-1 16,-3-1 1-1,0 2 2-15,-2-2-2 0,-2-3 0 16,-2 1-3-16,0 1-1 16,0-1-5-16,0 0 9 15,-3 1-2-15,-8 1 2 16,-5-5 4-16,1 1-4 16,-1-2-2-16,-1-4 1 15,2 0 1-15,2 0-8 16,-5 0-4-16,6-6-17 15,2-6 28-15,2 2-3 16,5-1-8-16,0 1 12 16,0-2 12-16,3 1-4 0,0 0-5 15,0-2 3 1,0 3 2-16,0-3 6 0,0 1-9 16,11 1 1-1,2 0-3-15,-4-3-1 0,9 2-2 16,-5-2 0-1,1 4 4-15,-1-1 0 0,-1 3-2 16,0 3 0-16,-6 1-1 0,3 1-1 16,-3 1-1-1,3 1 1-15,-2 0-4 0,-1 1 4 16,0-1 0 0,-1 1-6-16,2 0-26 0,2 0-18 15,-1 0-21 1,1 3-55-16,-4 8-159 0</inkml:trace>
  <inkml:trace contextRef="#ctx0" brushRef="#br0" timeOffset="549.77">1156 13958 363 0,'0'0'16'0,"0"0"39"0,0 0 11 16,0 0-41-16,0 0 6 0,0 0-10 16,-12-14 1-1,6 10-4-15,-3 0-7 0,0 2 12 16,2 1-21-16,-1 1 3 16,2 0-3-16,-4 0 5 15,2 0-7 1,-1 0 0-16,-2 6 2 0,0 7 1 15,2 1-3 1,-1 5-3-16,1 1 0 0,4-1 3 16,2 1-1-16,0 0-4 0,3-1 5 15,0-3-1 1,0 0 1-16,0-4-6 0,8 0-9 16,4-4 15-1,1-2 3-15,5-3-3 0,0-3 7 16,1 0-7-1,1 0 3-15,-1-4 4 0,-4-8 1 16,0 1-1-16,-8-2-2 16,-2-2 3-16,-5 0 20 15,0-5-21-15,0 3 2 16,-3-2 9-16,-9 3-18 16,-3-1 6-16,0 4 5 15,0 1-11-15,0 2 0 16,2 3-5-16,2 2-2 15,1 3 6-15,-5 2-40 16,3 0-29-16,-4 0-6 16,2 6-47-16,-2 2-125 0</inkml:trace>
  <inkml:trace contextRef="#ctx0" brushRef="#br0" timeOffset="3279.81">3631 13704 124 0,'0'0'2'16,"0"0"120"-16,0 0-19 0,0 0-48 16,0 0 0-1,0 0-9-15,0 0-8 0,-36-14 7 16,33 11-4-1,0-1-3-15,-1 1-17 0,1 0 3 16,0 0-7-16,1 2 2 16,2 0-13-16,-1 1 2 15,1 0-8-15,0-1 0 16,0-1-7-16,0 2 3 16,0-1-1-16,0-1-5 15,9 2 3-15,6 0 7 16,0 0-1-16,1 0 1 15,1 0 1-15,-3 7 1 16,-3 3-4-16,-1 1 1 16,-4-1 0-16,-3 2-4 0,-3 0-5 15,0 3 6 1,0 0-2-16,-9 0 4 0,-3 1-7 16,-1-5-2-1,0-2 8-15,2-2-18 0,5-3 21 16,0-2 0-1,2-2 4-15,-1 0 0 0,4 0 2 16,-1 0-3-16,2 0-1 0,0 0-2 16,0 0-4-1,0 0-2-15,0 0-2 0,0 0 6 16,0 0-4 0,5 0 1-16,5 0 4 0,-1 2 1 15,9 2 4 1,-5 4-4-16,1 0 2 0,-4 2-2 15,-1 1-3 1,-4 2-6-16,-2-2 9 0,-3 2-4 16,0 0 0-16,0-1 3 15,-12 2 2-15,-6-2 5 16,4-4-1-16,-2 1-5 16,-2-4 4-16,-1 0 0 15,-5-4-3-15,1-1 7 16,-2 0-1-16,1 0-2 15,-1 0-4-15,4-6 8 16,3-3-9-16,4 3-1 0,3-2 0 16,6 0 2-1,4 4 3-15,1 0 0 0,0 1 3 16,0 2-7 0,0-1-3-16,0 0-16 0,0 1-16 15,0-2-2 1,3 1-30-16,13-1-41 0,2 2-79 15,7-3-20 1</inkml:trace>
  <inkml:trace contextRef="#ctx0" brushRef="#br0" timeOffset="3839.84">3871 13816 229 0,'0'0'21'0,"0"0"82"15,0 0-30-15,0 0-3 16,0 0-27-16,0 0-13 16,0-10-10-16,-3 10-17 15,-1 0 0-15,4 0 1 16,-6 0-4-16,1 0 0 15,-2 10 14-15,-2 8-9 16,0 2-2-16,3 0-6 16,3 1 3-16,0-1 0 0,3-5 0 15,0 1 0 1,0-2-4-16,0-4-2 0,3 0 5 16,6-3-4-1,4-3 5-15,1 2-7 0,2-6 7 16,-1 0 5-1,3 0-3-15,-3 0 0 0,1-6 1 16,-4-2-1-16,0-3 2 0,-3 0 1 16,-3-3-1-1,-1-1 3-15,-5-2 1 0,0 1 3 16,0-2-1 0,-2 2 12-16,-5 3-20 15,-4-3 30-15,1 6-16 16,-1-2-10-16,-3 1-4 0,-3 3-2 15,-1 2-5 1,-7 0-6-16,4 3 4 0,-3 3-5 16,5 0-9-16,2 0-2 15,1 5-23-15,2 6-5 16,1 2-71-16,1-3-218 16</inkml:trace>
  <inkml:trace contextRef="#ctx0" brushRef="#br0" timeOffset="6199.72">5341 13748 197 0,'0'0'16'0,"0"0"57"0,0 0-23 16,0 0-31 0,0 0 20-16,0 0-5 0,-45-34-12 15,37 28 8-15,0 0 9 16,2-2-7-16,-3 1-13 16,1-1 7-16,1 1-11 15,1 1 2-15,6 2-1 16,0 1 4-16,0 2-7 15,0 0-11-15,0 1-4 16,0 0-1-16,0 0-1 16,0-2-2-16,10 2 4 0,2 0 0 15,-1 0 1 1,0 0 1-16,-3 0-1 0,-2 6 1 16,2 2-3-1,-4 3-6-15,-4 3 8 0,0 2-6 16,0 2 7-1,-4 0 4-15,-7-2-4 0,-1-1 0 16,-3-3-4-16,-3 1 11 0,0-1-7 16,-1-4 0-1,1-2-17-15,-1 0 12 0,5-4 0 16,1-2 3 0,4 0 0-16,3 0 1 0,1 0 1 15,2-6-7 1,2-2 4-16,1 0 3 0,0-3 6 15,0 4-6 1,0 0-5-16,3 1 4 0,6 3-3 16,-2 1 4-16,1 2-3 15,4 0 2-15,-2 0 0 16,3 0 1-16,-2 8 1 16,4 5-1-16,-2 2-5 15,-1 3 5-15,0-2 3 16,2 0-3-16,-4 1 0 15,2-3 0-15,-3 2-1 16,-1-4-5-16,0-1-3 16,0-1-9-16,2-2-14 15,2-2-42-15,-1-6-86 0,1 0-101 16</inkml:trace>
  <inkml:trace contextRef="#ctx0" brushRef="#br0" timeOffset="6680.38">5512 13746 461 0,'0'0'2'0,"0"0"16"0,0 0-4 16,0 0-14-1,0 0-23-15,0 0-4 0,-25 1 27 16,11 10 13-1,3 0-11-15,3 0 7 0,4 2-9 16,2-3-7-16,2 2 4 16,0-5-10-16,0 1 0 15,9-1 13-15,3 0 7 16,0 1-2-16,6-1-1 16,0 0 6-16,4 1-6 15,0-3 7-15,0 2-7 16,-5 1-3-16,-6-1-1 15,-2-3 2-15,-5-1 0 16,-4 1-3-16,0 0 1 16,0 3-2-16,-7 2 2 0,-7-1-1 15,-3 0 15 1,-2-1-1-16,0-1-5 0,1-3-6 16,2-2 6-1,2-1-8-15,1 0 11 0,4 0-11 16,1 0 3-1,0-4-6-15,3-3 2 0,-1 1-2 16,3 1-27-16,2-2-24 16,1-2-62-16,0-2-145 15</inkml:trace>
  <inkml:trace contextRef="#ctx0" brushRef="#br0" timeOffset="6959.63">5500 13768 448 0,'0'0'10'15,"0"0"61"-15,0 0-54 16,0 0-12-16,0 0-3 16,0 0 5-16,53-10 46 15,-28 5-32-15,3 1 15 16,4-1-3-16,-4 0-17 15,3-1-10-15,-4 1 1 16,-3 4-7-16,-4 0 2 16,-4 1-5-16,-6 0-6 0,-2 0-56 15,2 0-22-15,-5 0-61 16,-5 0-244 0</inkml:trace>
  <inkml:trace contextRef="#ctx0" brushRef="#br0" timeOffset="9769.53">7016 13728 201 0,'0'0'30'16,"0"0"47"-16,0 0-10 0,0 0-41 16,0 0 15-16,0 0 8 15,0-14-21-15,0 11-8 16,0 1 13 0,-1-1-9-16,1 0 3 0,-2 0-11 15,2 0-9 1,0 0-7-16,0 2-1 0,0-2 0 15,0 0 1 1,5-1 2-16,5 0 0 0,3 2-2 16,-2-2 0-16,0 4-2 0,-3 0-6 15,-2 0 8 1,-3 0-2-16,-3 4-5 0,0 3 3 16,0 6 2-1,0 0-3-15,-10-1 5 16,-8 3 4-16,6-5-4 15,-3 0-8-15,3-3 5 0,2-2 6 16,4-2-3-16,0 0 0 16,4-1 1-16,2-2-2 15,0 1 1-15,0-1-14 16,0 0 13-16,0 0-8 16,0 1 5-16,8 3 7 15,5-2-3-15,-1 2 5 16,-1-3-4-16,2 4 1 15,-4 0 1-15,3 1-3 16,-2 3 2-16,-4 0-5 16,-1 1-1-16,-4 2-1 0,-1 0 5 15,0 2-1 1,0-1 0-16,-6-2 1 0,-6 1-2 16,-4-2 8-1,-1-1-9-15,0-2 8 0,-4 0-4 16,1-4-1-1,-2 0 7-15,3-3-6 0,2 0-1 16,2 0 3-16,3-1 0 16,3-6-3-16,1 1 0 15,3 0-2-15,-1 1 1 0,3 2 1 16,0 0 3 0,3 2-3-16,0 0-5 0,0 1-18 15,0 0-9 1,0-2-44-16,3 1-66 0,11-4-38 15</inkml:trace>
  <inkml:trace contextRef="#ctx0" brushRef="#br0" timeOffset="10279.69">7264 13775 228 0,'0'0'265'0,"0"0"-263"0,0 0 12 16,0 0 6-16,0 0-3 16,0 0-17-1,-3-22-19-15,-18 22 5 0,0 4 4 16,2 4 9 0,1-1-6-16,7 0 7 0,5 0 3 15,5 0-3 1,1 0-5-16,0-1-15 0,3-2 15 15,9 2 5 1,4 0 1-16,2 0 4 0,3 2 2 16,0-1-5-16,-2-1 4 0,1 3-2 15,-4-1-3 1,-1 1 3-16,-6 0 0 0,3 1-3 16,-6-1-1-1,-2 0 0-15,-2-2 0 0,-2 1 3 16,0-2-2-1,0 1-1-15,0-1 0 0,-12-2 8 16,-3 1-5-16,-3-2 14 16,0 0-7-16,-1-2-6 15,1-1 2-15,0 0-1 16,4 0-5-16,1 0 0 16,4 0 0-16,5-2 0 15,-1-3 0-15,2 2-7 16,3-1 2-16,0-1-44 15,0-2-11-15,0-2-49 16,3 0-107-16</inkml:trace>
  <inkml:trace contextRef="#ctx0" brushRef="#br0" timeOffset="10569.84">7264 13800 18 0,'0'0'329'0,"0"0"-324"15,0 0 57-15,0 0-21 0,0 0-15 16,0 0 11 0,25-22-15-16,-14 17-6 0,6 1 16 15,0-3-7 1,7 2 1-16,1 0-8 0,2 0-10 15,-3 2-7 1,1 0-1-16,-1 1 0 0,-2 2 0 16,-5 0-28-16,-1 0-31 15,-5 0-44 1,-7 0-170-16</inkml:trace>
  <inkml:trace contextRef="#ctx0" brushRef="#br0" timeOffset="13439.91">8675 13655 379 0,'0'0'37'0,"0"0"-31"15,0 0 37-15,0 0-32 16,0 0-11-16,0 0-8 16,0-5 1-16,-10 5 7 0,4 0 4 15,-3 0 7 1,1 0-5-16,-2 2-6 0,1 5 6 16,3 0-9-1,0 1 3-15,-1 0-3 0,4-1-1 16,3-2-2-1,0 1 6-15,0 0-5 0,0 2-7 16,0-2 6-16,3 1 6 16,8 2 3-16,2-1 1 15,3 0 1-15,-1 2 1 16,1 0 2-16,-1 1-4 16,-2-3-3-16,-2 3-1 15,0 1 3-15,-4-2 0 16,-3 0-3-16,-2 0 2 15,-2 1-2-15,0-2 0 16,0 1 0-16,-10-1 4 16,-4-3-1-16,2 1 11 0,-6-2-14 15,-4-1 4 1,4-1 18-16,-3-2-18 16,2-1 2-16,4 0-5 15,0 0 2-15,7 0-3 0,2-3-1 16,3-1 1-1,2-1-6-15,-1 3-2 0,2-4 8 16,0 1-10-16,0-4-44 0,0-1-22 16,0-1-90-1,6-2-31-15</inkml:trace>
  <inkml:trace contextRef="#ctx0" brushRef="#br0" timeOffset="13749.82">8612 13720 360 0,'0'0'37'0,"0"0"26"15,0 0-22-15,0 0-14 16,0 0-6-16,0 0-5 16,0 0-1-16,0-6-1 15,3 1 7-15,8 0 6 16,5 0-9-16,2-3 10 15,2 3 6-15,-1-2-4 16,-1 2-5-16,1 0-10 0,-5 2-1 16,-1 1-4-1,-5 0-8-15,-4 2-1 0,-1-1 0 16,-1 1-2 0,-1 0-4-16,1 0-37 0,1 0-46 15,0 3 0 1,0 7-20-16,2 0-220 0</inkml:trace>
  <inkml:trace contextRef="#ctx0" brushRef="#br0" timeOffset="14251">8971 13746 325 0,'0'0'2'15,"0"0"72"-15,0 0-22 0,0 0-10 16,0 0 16-1,0 0-17-15,1 0-19 0,-5 0-17 16,-8 1 10-16,-5 1-15 16,2 2 0-16,-1 1 3 15,4 2 0-15,3 0-3 16,3 4-5-16,3-4 0 16,2 2 4-16,1 0-5 15,0-2 5-15,0 0 0 16,0-1 0-16,0 3-7 15,11 1 2-15,0 0 6 16,7-1 3-16,-2-1 8 16,2 1-11-16,-4-3 0 0,-1 0 0 15,-1 1 3 1,-4-1 1-16,-2 0-6 0,-1 1 2 16,-3-4-3-1,-2 3 2-15,0-2 0 0,0 2 1 16,-2 0 0-1,-9-2 1-15,-3 0-1 0,-2 0 20 16,-1-4-15-16,1 2 2 0,-1-2-7 16,1 0 2-1,2 0-2-15,1 0 0 0,6 0-1 16,1 0-2 0,1-6-7-16,5 0-34 0,0-2 4 15,0-4-49 1,0-1-108-16</inkml:trace>
  <inkml:trace contextRef="#ctx0" brushRef="#br0" timeOffset="14510.34">8927 13758 404 0,'0'0'5'15,"0"0"35"-15,0 0 2 16,0 0-6-16,0 0 19 0,0 0-14 16,90-31-6-1,-69 25-14-15,7 1 10 0,1-2-19 16,-1 2-1 0,2 3-4-16,-5 0-7 0,-1 2-1 15,-6 0-17 1,1 0-65-16,-7 4-41 0,-5 6-187 15</inkml:trace>
  <inkml:trace contextRef="#ctx0" brushRef="#br0" timeOffset="15361.58">10421 13728 7 0,'0'0'31'0,"0"0"-1"15,0 0-19 1,0 0-11-16,0 0-11 0,0 0-7 16,-17 0 10-1,14 0-8-15,2 2 4 0</inkml:trace>
  <inkml:trace contextRef="#ctx0" brushRef="#br0" timeOffset="15691.39">10421 13728 87 0</inkml:trace>
  <inkml:trace contextRef="#ctx0" brushRef="#br0" timeOffset="16360.01">10421 13728 87 0,'-18'0'69'0,"18"0"-25"0,0 0 58 0,0 0-51 15,0 0-15-15,0 0-15 16,0 0-5-16,0 0 6 0,0-1-3 15,0-2 5 1,0 0-4-16,0 1-11 0,0-3 6 16,0 2-9-16,0-2 11 15,1 1-16-15,4-2-1 16,-1 1 4-16,1 3 8 16,5-3-11-16,-2 1 4 15,2 1 0-15,2-2-3 16,-3 4 6-16,5 1 0 15,-4 0 2-15,0 0-4 0,-4 0-1 16,2 0-5-16,-1 0 0 16,-2 8 0-1,-1 3 0-15,-4 2 2 0,0 4-1 16,0 2-1 0,0-1 6-16,-4 3-6 0,-8-2 2 15,0 0-2 1,-2-1 0-16,0-3-5 0,0 0 5 15,-2-4 0 1,-1-1-9-16,1-4 5 0,1 0 2 16,-3-2-1-16,4-4-2 0,1 0 5 15,0 0 5 1,1 0-2-16,4 0-2 0,2-5-1 16,2-2-2-1,1-3 1-15,1 0-2 0,1-1 3 16,-2 0 0-1,3 0 10-15,0 1-9 0,0 4 8 16,0 1-2-16,0-1-7 16,3 2 3-16,3 1-6 15,1-2 4-15,1 5-1 16,4-1 4-16,-3 1-3 16,3 0 3-16,1 0 7 0,-4 0-5 15,5 6-2 1,-3 7-1-16,1 0-2 15,0 5-2-15,-1-2 0 16,-1 3 1-16,0-3 3 16,-2 1-3-16,3-4 0 0,-4-1 0 15,0-1-4 1,1-3-18-16,-1-1-8 0,1-1-25 16,4-3-30-1,-3-3-175-15</inkml:trace>
  <inkml:trace contextRef="#ctx0" brushRef="#br0" timeOffset="16859.66">10727 13790 314 0,'0'0'17'16,"0"0"7"-16,0 0 76 0,0 0-61 15,0 0 19 1,0 0-14-16,0 0-33 0,0-24 11 16,-5 24-12-16,-1 0-8 15,-1 0 8-15,-5 7-3 16,3 9-1-16,-2 3-5 16,3 1 4-16,0 1-4 15,2 1 0-15,1-4-1 16,5-1-1-16,0-2-4 15,0-3-1-15,0-4 4 16,5 1-7-16,9-6 9 0,0-1 6 16,0-2-4-1,4 0 1-15,-3 0 8 0,-2-1-10 16,-1-6 0 0,-2-3 3-16,-4 0 7 0,0-3-9 15,-3-5 4 1,-3 1 5-16,0-3-9 0,0 4 14 15,0-1-14 1,-1 1 3-16,-8 2 16 0,-1 3-20 16,1 1 1-16,-1 3 14 0,0 1-16 15,0 2-9 1,-4 3-10-16,-4 1-28 0,-1 0-27 16,1 0-75-1</inkml:trace>
  <inkml:trace contextRef="#ctx0" brushRef="#br0" timeOffset="17839.78">12284 13672 188 0,'0'0'37'0,"0"0"75"0,0 0-14 15,0 0-39 1,0 0-39-16,0 0-5 0,-25-29 4 15,25 29-15 1,-3 0 9-16,0 0 1 0,-2 0-5 16,-3 0-8-16,-3 1 11 0,-4 12-9 15,-3 3 2 1,-1 2 0-16,7 2-1 0,3-1-4 16,3 0 0-1,3 1 0-15,3 0-3 0,0-4-4 16,0-5 3-1,12-5-8-15,1-1 8 0,4-5 2 16,1 0 4-16,1 0 0 16,0-3-2-16,-2-7 3 15,-4-2-2-15,-2-1 2 16,-4-5 2-16,-2 2-1 16,-4-2 0-16,-1 3 0 15,0 2-4-15,0 0 3 16,-4 1-7-16,-8 2 4 15,0 2-5-15,-2 4 4 16,2 3 0-16,-1-1-8 16,1 2 8-16,0 0-27 0,3 0 13 15,2 0-12-15,1 5-40 16,4 0-69-16,2-1-6 16</inkml:trace>
  <inkml:trace contextRef="#ctx0" brushRef="#br0" timeOffset="18339.4">12532 13679 120 0,'0'0'326'15,"0"0"-309"-15,0 0-15 16,0 0 12-16,0 0-13 0,0 0-1 15,-69-11-2-15,50 15-3 16,4 1 1-16,3 1 8 16,8 0-5-16,-1-2 1 15,5 2-3-15,0 3 0 16,0-1-8-16,6 2 11 16,9 1 3-16,1-1-2 15,5-2 0-15,-3 2 0 16,0-2 5-16,-4 2 2 15,0-3-5-15,-3 2 8 0,1 0-9 16,-6-2-2-16,-2 0 0 16,-1 3 3-1,-3-2-3-15,0 0 1 0,0 1 4 16,-3-1-3 0,-9-1 14-16,-4 0-8 0,-5-1-8 15,0-2 3 1,-1 1 7-16,2-4-10 0,5-1 3 15,1 0 13 1,5 0-7-16,1 0-4 0,3 0-5 16,2-6-3-16,1 1-1 0,2-1-13 15,0-3-53 1,0 1-80-16,0-4-142 0</inkml:trace>
  <inkml:trace contextRef="#ctx0" brushRef="#br0" timeOffset="18647.14">12484 13679 357 0,'0'0'39'0,"0"0"48"16,0 0-9-16,0 0-49 15,0 0 1-15,0 0-6 16,3-7-13-16,6 4-4 16,2 0 5-16,9 1 8 0,4-3 3 15,2 4-1 1,2-2 0-16,-3 3-18 0,-1-2 4 16,-3 2-5-1,-4 0-3-15,-3 0 0 0,-2 0-19 16,-3 0-85-1,2 0-27-15,-5 4-198 0</inkml:trace>
  <inkml:trace contextRef="#ctx0" brushRef="#br0" timeOffset="19699.82">14474 13514 30 0,'0'0'29'0,"0"0"94"16,0 0-73-16,0 0 39 0,0 0-28 15,0 0 2 1,-4-30-10-16,4 30-25 0,-2-1 1 16,2 1-2-1,0-1-14-15,-1 1-8 0,-1 0-5 16,-2 0-14-1,-2 2 14-15,-1 10 14 0,-3 3-7 16,-1 2-7-16,-1 1 9 0,1 2-8 16,1 3-1-1,1-1 1-15,4 1 1 0,2-2 1 16,3 1-3 0,0-3-6-16,0-1 3 15,5-2-4-15,5-5 7 16,5-3-5-16,0-2 5 0,1-3-7 15,1-3 5 1,-1 0-5-16,-4 0 6 0,2 0-4 16,-7 0 5-16,-1-1 2 15,-3-7 2-15,-1 2-4 16,-2-3 3-16,0 1 1 16,0-2-4-16,-3 3-1 15,-6 0-8-15,-3 1 1 16,-2 1 3-16,1 3-2 15,-3 0 4-15,2 1-13 16,1 1-26-16,4 0 41 0,1 0-26 16,5 0-19-1,2 0-38-15,1 0-61 0,0 0-45 16</inkml:trace>
  <inkml:trace contextRef="#ctx0" brushRef="#br0" timeOffset="20239.78">14703 13600 175 0,'0'0'145'15,"0"0"-115"-15,0 0 76 0,0 0-71 16,0 0-35-1,0 0-5-15,1-22-16 0,-10 22 9 16,-3 0 8-16,-1 0-13 16,1 0-26-16,1 4 32 15,3 1 4-15,5 1-8 16,1 1 15-16,2 1-10 16,0-2 0-16,0 1 7 15,0 0-16-15,5 0 16 16,6 1 0-16,0-1 3 15,4 1 15-15,-2-1-7 16,2 1-2-16,0-1 2 16,-1 0-6-16,-3 2 14 0,-2-3-15 15,-3 1 4-15,-4 0-3 16,-2-1 9-16,0 0-11 16,0 0-1-1,0 0 1-15,0 0 2 0,-6 0 7 16,-6 0-3-1,-3 0 5-15,1-2-4 0,-2-1 3 16,1 1-9-16,0-1 6 16,3-1-11-16,3 1 4 15,1-3 0-15,3 0-3 0,2 0 5 16,0 0-10 0,3 0-7-16,0-5-49 0,0-1-4 15,0-2-56 1</inkml:trace>
  <inkml:trace contextRef="#ctx0" brushRef="#br0" timeOffset="20565.18">14716 13578 300 0,'0'0'114'0,"0"0"-101"16,0 0 29-16,0 0-29 15,0 0-10-15,0 0-1 16,39-7 35 0,-23 5-14-16,1 1-4 0,7-1 12 15,1 1-6 1,5 0-12-16,1-2 2 0,-1 1-1 15,1-1-6 1,-1 2-6-16,-6 1-2 0,-5 0-3 16,-4 0-38-16,-7 0-44 0,-5 0-136 15</inkml:trace>
  <inkml:trace contextRef="#ctx0" brushRef="#br0" timeOffset="29109.45">14324 237 159 0,'0'0'7'0,"0"0"76"16,0 0-24-16,0 0-12 15,0 0 13-15,0 0-9 16,0 0 4-16,0 0-7 16,0-4 0-16,0 2 2 0,0 2-8 15,0 0-12 1,0-1-7-16,0 1-4 0,0 0-6 16,0 0-7-1,0 0 0-15,0 0-6 0,0 0-19 16,0 0 3-1,-6 9 16-15,-2 10 0 0,-4 6 1 16,3 4 0-16,-1-3-1 0,-3 1 0 16,0-1 0-1,-1-4-1-15,-3 1 0 16,1-4-1-16,-1-1-3 16,0-6-3-16,3-1-10 0,-1-4 11 15,2 1 0 1,-2-2 1-16,4-3-3 0,-1-2-4 15,-1-1 13 1,1 0-2-16,0 0 2 16,2 0 0-16,1-7 0 0,0-1 0 15,3-2-12-15,1 2 3 16,2-3-4-16,2 4 6 16,1-3 4-16,0 1 3 15,0 2 1-15,0-1-1 16,0 2-6-16,0-1 6 15,0 1 1-15,4 2-1 16,-1 2-4-16,2-1 3 0,4 3-4 16,0 0 4-1,1 0-3-15,2 0 4 0,-1 0-1 16,-1 6 1 0,0 4-2-16,1 2 2 0,-2 0 0 15,4 4 0 1,-2-3 0-16,2 4 1 0,-4-2-1 15,2-1 0 1,-2 2-1-16,1-1 1 0,0 1 2 16,0 0-2-16,3-3 0 0,-3-1-3 15,-2-3-16 1,3 0-15-16,-1-3-35 16,0-2-39-16,3-1-71 15,-2-3-13-15</inkml:trace>
  <inkml:trace contextRef="#ctx0" brushRef="#br0" timeOffset="29519.49">14473 521 256 0,'0'0'31'15,"0"0"69"-15,0 0-50 0,0 0-37 16,0 0 2-16,0 0-10 0,0 0-1 16,3 0-4-1,13 0 40-15,2 0-6 0,3 0-19 16,1 0-4 0,-5 0-6-16,-2 0-5 0,-3 0 0 15,-5 0-6 1,-2 0-21-16,-2 3-41 0,-3 4-23 15,0 0-149 1</inkml:trace>
  <inkml:trace contextRef="#ctx0" brushRef="#br0" timeOffset="29739.87">14474 609 182 0,'0'0'0'0,"0"0"37"0,0 0 14 16,0 0 29-16,0 0-27 16,0 0-17-16,63 0 1 0,-44 0-17 15,2 0-10-15,2 0-5 16,0 0-5 0,1 0-13-16,-1 0-95 0,1 0-221 15</inkml:trace>
  <inkml:trace contextRef="#ctx0" brushRef="#br0" timeOffset="30689.48">14956 427 126 0,'0'0'65'16,"0"0"-14"-16,0 0 44 0,0 0-72 15,0 0 18 1,0 0 3-16,-10 0 6 0,10 0-14 16,0 0-15-16,0 0-13 0,0-1-8 15,0 1-5 1,0 0 5-16,7 0 0 16,4 0 6-16,5 0 13 15,5-2-6-15,1 2 0 16,1 0-8-16,-4 0-3 15,2 0-1-15,-4 0-1 0,-1 0-7 16,-4 0-21-16,6 0-36 16,-3 0-77-16,1 0-177 15</inkml:trace>
  <inkml:trace contextRef="#ctx0" brushRef="#br0" timeOffset="31577.88">15567 323 408 0,'0'0'8'15,"0"0"54"-15,0 0-9 0,0 0-37 16,0 0 6-1,0 0 3-15,0-3-5 0,0 3-20 16,0 0-6-16,-5 0 1 0,-1 7 5 16,-3 8 1-1,-3 1 8-15,0 3 0 0,0 0-6 16,-3-1 0 0,2-1-3-16,0-2 0 0,-3-1-1 15,3-3 1 1,0-2-10-16,-2-4 10 0,3-1-10 15,-3 1 28 1,0-4-37-16,-3-1 19 0,-4 0-16 16,-1 0 6-16,0 0-9 15,3 0 5-15,5-4 14 16,5-4 0-16,4 2 7 16,4 0-7-16,1-1-2 15,1 1-12-15,0 0 12 16,0 0 4-16,0 4 4 15,7-4-1-15,5 1-3 16,1 2 0-16,1 1-3 0,2 1 2 16,-1 1 5-1,3 0 7-15,0 0-6 0,-2 0 6 16,-2 0-5 0,-1 4-7-16,-1 3 4 0,-1 3-4 15,1 0 5 1,-3 1-1-16,0 1-5 0,1 1 6 15,-2-2-3-15,1 1-2 0,2 0 0 16,-2-2-1 0,2-3-1-16,1-1 1 0,-3 2 4 15,3-4-4 1,1-1-2-16,1-1 2 0,2-2 0 16,-1 0-5-1,1 0 5-15,-1 0-1 0,0 0 4 16,-1-3-5-1,0-3 5-15,-2 0 0 0,-3-2-2 16,0 2 2-16,-3-4 1 16,-1-1-1-16,-2 0-2 15,-2 1 2-15,-1-1 1 16,2 1 4-16,-2 0 0 16,0-1 11-16,0 0-16 15,0 0-3-15,-2 0 2 16,-5-1-6-16,-2 2 3 15,-3 0-11-15,0 4 12 16,-4 0-1-16,-1 4-5 16,-1 0-2-16,-2 2-26 0,0 0-18 15,-4 0-39 1,2 0-159-16</inkml:trace>
  <inkml:trace contextRef="#ctx0" brushRef="#br0" timeOffset="32531.67">14374 877 219 0,'0'0'39'0,"0"0"58"0,0 0-19 16,0 0-71-1,0 0 5-15,0 0-10 0,0 0 2 16,-16-1-3-1,16 9 5-15,-1 8 7 0,-2 3-3 16,1 3 2-16,-4 2 3 16,4 3 19-16,-1 0-30 15,-1-2-1-15,0 0 3 0,1-5-2 16,0-3-4 0,3-3-1-16,0-4 1 0,0-2-2 15,0-2 0 1,0-5 2-16,0 0-9 0,0-1-37 15,0 0-23-15,0 0-50 16,0-2-90 0</inkml:trace>
  <inkml:trace contextRef="#ctx0" brushRef="#br0" timeOffset="33280.78">14394 853 268 0,'0'0'15'0,"0"0"90"15,0 0-80 1,0 0-12-16,0 0 6 0,0 0-4 15,13-33-3 1,-5 28-10-16,2 1-1 0,7 0-1 16,2 2 4-16,2 2 11 0,3 0-6 15,-1 0 4 1,-3 0 10-16,-1 2-21 0,-6 6 5 16,-5 2-7-1,-6 0-12-15,-2 1 2 16,0 2 5-16,0-2 5 15,-12 2 10-15,-2-4-7 0,-3-1-3 16,0-1 0-16,1-1 11 16,4-2-28-16,3-2 31 15,0 0-16-15,4 0 4 16,1-2-2-16,1 1 6 16,3-1-5-16,0 0 2 15,0 0-3-15,0 0-5 16,0 0-11-16,4 0-34 15,10 2 49-15,2 0 1 0,5 3 3 16,-3 1-1 0,3 1 2-16,-3 0-2 0,-2 3 0 15,-3-4-2 1,-4 2 3-16,-1 1-3 0,-3 0 2 16,-5-2-6-1,0 4-10-15,0-1 3 0,0 0 11 16,-13-2 14-16,-3-1-14 15,-2 0 0-15,-3 1 0 16,-1-5 0-16,1 0 3 0,0-3-2 16,0 0 6-1,8 0-7-15,1 0 0 0,3 0 15 16,5 0-9 0,1-4-2-16,3 0-4 0,0 1-14 15,0-1-2 1,0 1 1-16,4-3-35 0,8 0-32 15,4 0-110 1</inkml:trace>
  <inkml:trace contextRef="#ctx0" brushRef="#br0" timeOffset="33599.68">14923 992 250 0,'0'0'70'16,"0"0"-7"0,0 0 26-16,0 0-67 0,0 0 0 15,0 0-6 1,5 0 1-16,2 0-15 0,4 0 5 15,7 0 24-15,2 0-14 16,0 0-12-16,-1 0 4 16,-2 0-7-16,-2 0 3 0,-5 0-5 15,-5 3-14 1,-5 1-48-16,0 3-66 16,-14 0-57-16,-8 0-53 15</inkml:trace>
  <inkml:trace contextRef="#ctx0" brushRef="#br0" timeOffset="33799.91">14923 992 172 0,'-50'84'105'0,"50"-84"-50"16,0 0 11-16,0 0-58 16,3 0 1-16,10 1 46 15,7-1-22-15,3 0 0 16,1 0-4-16,2 0-18 15,1 0-8-15,-4 0-3 16,1 0-14-16,-6 0-76 16,-3 0-207-16</inkml:trace>
  <inkml:trace contextRef="#ctx0" brushRef="#br0" timeOffset="34759.71">15511 969 340 0,'0'0'17'0,"0"0"24"0,0 0 2 16,0 0-25-16,0 0-9 15,0 0 8-15,8-3 6 16,-8 3-4-16,0 0 0 16,0 0-19-16,0 0-7 15,0 10 7-15,0 6 8 16,-5 0-3-16,-5 3 11 15,-2 0-14-15,-2-1 0 16,0-3 2-16,0 0 1 0,-2-6-5 16,1 1 5-1,-2-4-5-15,4-2 0 16,1-1 0-16,5-3 2 16,0 0 9-16,4 0-8 0,-1 0-3 15,1 0 1 1,-1-10-3-16,1-1-22 0,1 0 22 15,2-1-4 1,0 1 6-16,0 3 4 0,0 0-3 16,0 1-1-16,0 3 0 0,0 1 2 15,0 0-2 1,6 2-2-16,6 0 2 0,-1 1 2 16,5 0 1-1,0 0-2-15,4 0 1 0,-1 5 8 16,2 3-10-1,-3 1 2-15,-3 2 5 0,-2-1-7 16,-2 0 3-16,-2 2-1 16,2-1 2-16,-1-2 0 15,0 2-4-15,0-3-4 16,2-3 2 0,1 1 2-16,3-2 0 0,-1 2 2 15,3-3-2-15,-1-2 3 16,1-1-3-16,2 0 1 15,-2 0-1-15,-2 0 0 16,-1 0 0-16,0-2-1 16,-6-4 1-16,-1-1 1 0,-3 1 6 15,-3-2 9 1,-1-1 0-16,-1-1-4 0,0-1-7 16,0 0 0-1,0-2-2-15,-7 2 3 0,-2-1-12 16,1 1 1-1,1 2 5-15,-5 2 0 0,0-4-4 16,-4 2 1-16,-2-1 3 0,-6 0-1 16,-3 3-8-1,0-1 4-15,2 4 3 16,4 1-15-16,0 3 14 16,3 0-15-16,-3 0 14 0,0 0-45 15,2 0-9 1,0 3-16-16,2 3-163 0</inkml:trace>
  <inkml:trace contextRef="#ctx0" brushRef="#br0" timeOffset="-166887.3">783 8846 223 0,'0'0'28'0,"0"0"103"0,0 0-52 15,0 0-31-15,0 0-9 16,0 0 7 0,0 0 13-16,-3-15-10 0,3 13-17 15,-3 1 3 1,3 1-18-16,0-2-6 0,0 2-5 16,0 0-5-1,0 0-1-15,-3 0-7 0,3 0-2 16,0 0-6-1,0 0-4-15,0 9-23 0,0 9-10 16,0 5 43-16,3 4 9 0,0 1 8 16,4 0 2-1,-5 0-2-15,-2-2-7 0,0 2 5 16,0-4-5 0,-2-4-1-16,-8-2 9 0,1-3-8 15,0-5 4 1,-1 1-5-16,-1-1 6 0,-1-2-5 15,-1-2 0 1,-1 2 0-16,-2-5-2 0,4-1-7 16,-1-2 2-16,-1 0 2 15,2 0 4 1,-1 0 0-16,-1 0 0 0,-2-4-1 0,7-3 1 16,0 1 4-1,2 1-4-15,2-2-7 16,2 4 2-16,0-3 4 15,0 2-4-15,3-1 3 16,0-2 2-16,0 1-7 16,0-4 3-16,0 3-8 15,0 0 12-15,5 1 15 0,4 5-13 16,2-2-2 0,0 3 0-16,7 0-4 0,-3 0 1 15,4 4 2 1,-2 6 2-16,5 0 3 0,-1 2-3 15,0-1 1-15,3 1 2 0,-2-2-3 16,2 2-1 0,-3 0 1-16,-5-2-1 0,2-1-4 15,-3 0-19 1,-6-2 11-16,3-1-15 0,-6-2-14 16,0 0-24-1,-3-4-103-15</inkml:trace>
  <inkml:trace contextRef="#ctx0" brushRef="#br0" timeOffset="-166457.25">917 8996 406 0,'0'0'42'0,"0"0"6"15,0 0 15-15,0 0-36 16,0 0-4-16,0 0-21 16,0 0-2-16,0 0-3 15,0 0 3-15,6 0 7 16,5-6 14-16,2-2 9 16,2 2-21-16,4 0-3 0,-2 0 5 15,-1 1-11 1,-1 0 0-16,-3 4 0 0,0-1-2 15,0 2-24 1,-6 0-50-16,-2 0-29 0,-4 5-168 16</inkml:trace>
  <inkml:trace contextRef="#ctx0" brushRef="#br0" timeOffset="-166197.12">977 9080 148 0,'0'0'108'0,"0"0"-90"0,0 0 13 16,0 0-27-1,0 0 26-15,0 0 34 0,25 0-19 16,-10-2 9 0,3-6-24-16,-3 0 3 0,1 1-9 15,-2 1-14 1,-5 0-6-16,4 2-4 0,-2 2-2 15,2-3-46 1,-4-1-84-16,0-1-228 0</inkml:trace>
  <inkml:trace contextRef="#ctx0" brushRef="#br0" timeOffset="-165787.3">1138 8766 271 0,'0'0'95'16,"0"0"-53"-16,0 0 24 16,0 0-46-16,0 0 10 15,0 0-13 1,-3 0 2-16,3 0-13 0,0 0-6 16,0 0-5-1,0 0 5-15,9 0 22 0,6-2-10 16,-2-2 0-1,2 1 4-15,2-1-16 0,-1 0 6 16,-1 1-5-16,1 0 0 0,-2 0-1 16,2 1-6-1,1 2-40-15,-1 0-93 0,-4 0-173 16</inkml:trace>
  <inkml:trace contextRef="#ctx0" brushRef="#br0" timeOffset="-164937.45">1638 8616 360 0,'0'0'53'0,"0"0"35"15,0 0-20-15,0 0-33 16,0 0-4-16,0 0-13 16,0 0-9-16,0 0-9 0,-3 4-6 15,3 8 6 1,-3 3 6-16,1 5-2 16,-1 1-4-16,-1 2-1 0,-3-2-8 15,-1 1 2 1,-4 0-13-16,3 1-7 0,-6-4-1 15,0-4 10 1,2-4 18-16,1-2-2 0,-3-4-4 16,3 1 2-16,-1-2-25 0,-1-1 20 15,2 0-10 1,-1-3 12-16,4 0 7 0,3 0 7 16,-1 0-5-1,5 0 1-15,-1-4-3 0,3 0-13 16,0-4 6-1,0 1-6-15,0-1 13 0,0 2 27 16,3-5-14-16,9 3-4 16,-2-1 5-16,1 4 4 15,-1 0-9-15,2 5 3 16,0-2-10-16,0 2 4 16,-3 0-6-16,6 0 0 15,-3 0 0-15,1 4 3 16,4 6-2-16,-3-3 1 15,0 0-2-15,2 0 6 16,4-1-6-16,-1-2 4 16,3 0-4-16,-2-3-2 0,-2-1 0 15,-3 0-3 1,1 0 5-16,-4 0 0 0,-3-5 1 16,1 0 8-1,-5-1-3-15,1-1-2 0,0 0 4 16,-1-3 2-1,0 2-2-15,-2-2 2 0,-1 2-1 16,-2-1 8-16,0 1-2 0,0 0-11 16,0-2 4-1,-2 0 7-15,-4 0-3 16,-7-1-3-16,4-1-9 16,-6 2-4-16,0 0 4 0,-4 1-5 15,2 3 4 1,-8 1 1-16,4 2-2 0,-1 3 2 15,4 0-15-15,0 0 5 16,3 0 5-16,0 3-49 16,3 5-22-16,0 2-17 15,2 0-107-15</inkml:trace>
  <inkml:trace contextRef="#ctx0" brushRef="#br0" timeOffset="-164087.5">671 9619 42 0,'0'0'38'16,"0"0"16"-16,0 0 22 0,0 0-51 15,0 0-25 1,0 0 0-16,0 0 14 0,0 0-6 15,0 2 44-15,0 5-14 16,0 4-1-16,0 3-25 16,3 7 7-16,0 4-4 15,0 0 3-15,3 2-10 16,-6 2-4-16,0-3-1 16,3-3-1-16,-3-1 2 15,0 1-4-15,0-4 0 16,0-2-3-16,0-2-11 15,0-2-35-15,0-4-35 16,0-5-11-16,0-4-87 16</inkml:trace>
  <inkml:trace contextRef="#ctx0" brushRef="#br0" timeOffset="-163287.52">638 9588 114 0,'0'0'29'15,"0"0"21"-15,0 0-8 0,0 0-1 16,0 0-2-16,0 0-3 16,-15-28 19-16,14 25-25 15,1 0-8-15,0-1 0 16,0-3-9-16,0 0-7 16,0-1-3-16,0-2 0 15,3-1-2-15,10-1 1 16,-1-1-1-16,3 2 5 15,0 2-2-15,0 3-4 16,-2 4 0-16,-2 2-7 16,2 0-5-16,-5 2-8 0,-4 9 16 15,-2 3 0 1,-2 0 2-16,0 3 0 0,0 0 2 16,-5-3 10-1,-4 0-2-15,3-6 0 0,2 1-8 16,-2-5 0-1,6 0 0-15,-2-1-6 0,-1 2-16 16,3-4 3-16,-1-1 19 0,1 0 0 16,0 0-4-1,0 0 4-15,0 0-10 16,0 0-20-16,0-6 24 16,9 1 6-16,10-1 12 15,2 0-8-15,3 0-4 16,-2 4 1-16,-1 2-1 0,-6 0-5 15,-2 0 2 1,-2 3 1-16,-5 5 1 0,-3 2-15 16,0 4 16-16,-3 3 3 15,0 2 1-15,-6 0 0 16,-6-1 11-16,-6-4-15 16,0-2 11-16,0-2 6 15,2-3 10-15,-2-3-12 16,3 0 2-16,3-2-1 15,3-2-11-15,3 0-4 16,3 0-1-16,-1 0-1 16,1 0-9-16,3 0-2 15,0-4 7-15,0-2-21 0,0 1-46 16,0-4-99 0</inkml:trace>
  <inkml:trace contextRef="#ctx0" brushRef="#br0" timeOffset="-162916.28">1089 9399 94 0,'0'0'320'0,"0"0"-310"0,0 0 29 16,0 0-30-16,0 0-8 16,0 0 12-16,24-12 15 15,-14 4 3-15,-1 1-17 16,3 2 1-16,1-2-13 0,-1 0 4 15,2 1-6 1,4 2 3-16,-1-1-6 16,0 3 1-16,-1 0-36 0,-2 2-22 15,-5 0-37 1,1 0-71-16</inkml:trace>
  <inkml:trace contextRef="#ctx0" brushRef="#br0" timeOffset="-162677.22">1159 9496 251 0,'0'0'35'0,"0"0"-9"0,0 0 45 0,0 0-21 15,0 0-3 1,0 0-13-16,65-27 3 0,-48 18-14 15,4-1-7 1,-6 2-4-16,4 1-12 0,-1 0-8 16,-3 1-57-16,1-3-63 15,-1-3-222-15</inkml:trace>
  <inkml:trace contextRef="#ctx0" brushRef="#br0" timeOffset="-161847.49">1638 9118 445 0,'0'0'43'0,"0"0"14"0,0 0-16 15,0 0-41-15,0 0 0 0,0 0-10 16,-3 6 10 0,3 8 6-16,0 5 0 0,0 6 0 15,0-1-3 1,0 1-1-16,0 1-4 0,-5-4-8 16,-2 0-10-1,-5 1 4-15,0-7 4 0,0 0 9 16,-1-5-25-1,-1-4 26-15,1-2-10 16,1-2-1-16,-3-2 7 0,3-1-7 16,1 0 6-16,0 0 6 15,3-7 0-15,2-1-3 0,0 1-5 16,6-1 5 0,0 1 4-16,0 1 11 15,0-2-8-15,0 2 0 16,0 0-3-16,11 2 8 15,-1-2 4-15,3 2-9 16,-2 2 14-16,4 2-12 16,-2 0-5-16,1 0 1 0,-1 2-1 15,1 6 3 1,2 4 1-16,-4-2-2 0,4 1 1 16,1 0 8-1,4-2-11-15,-2-2 6 0,-1-3-6 16,-2-3-6-1,-4-1-1-15,-1 0 4 0,5 0 3 16,-4-3-4-16,1-5 8 0,-2 0 3 16,-2-2-7-1,-2 3 6-15,-2-2 0 16,-1 1-1-16,-4 1 13 16,0-2 9-16,0-1-11 0,0 0 1 15,0 1-11 1,-3 0 10-16,-6 0-7 0,-1 0 1 15,1 0-6-15,-2 1-1 16,0 1 5-16,-3 1-7 16,1-2 2-16,-2 0-3 15,0 3 0-15,-5-1-4 16,1 3 4-16,0 2-4 16,-1 1 0-16,4 0-1 15,1 0-7-15,-1 6-20 16,-1 7-7-16,1-1-61 15,-1 1-56-15,-2 0-162 16</inkml:trace>
  <inkml:trace contextRef="#ctx0" brushRef="#br0" timeOffset="-148127.28">407 10350 88 0,'0'0'1'15,"0"0"15"-15,0 0 23 16,0 0 42-16,0 0 18 16,0 0 5-16,0 0-3 0,6-6-13 15,-6 6-28 1,0 0-18-16,0 0-8 0,0 0-11 16,0 0-8-1,0 0-14-15,0 0-1 0,0 0-13 16,0 0-4-1,0 0 2-15,0 5-11 0,0 9-14 16,7 7 32-16,2 4 8 0,-1 3 14 16,-2 1-1-1,-3 4-13-15,1 0 0 0,-4 3 2 16,0-5-2 0,0-4 5-16,0-2-5 15,-4-5-14-15,-2-4 11 16,0-4 3-16,-2-3-1 0,1 1 0 15,-14-4 0 1,3-4-2-16,-3 2 3 0,-1-3 2 16,4-1-2-16,3 0-1 15,0 0-5-15,0 0-7 16,-1-3 7-16,5-4-9 16,1 0 11-16,-2-1-8 15,6 1 3-15,0 1 6 16,0 0 2-16,3-3 1 15,0 5-6-15,-1-2 4 16,4 0 1-16,-2-1-10 0,2 1 8 16,0-2 3-1,0 2 2-15,0 0 0 0,0 3 9 16,0 2-9 0,0 0-2-16,9 1 0 0,3 0 0 15,4 0-6 1,2 2 6-16,0 7 0 0,2 0 4 15,2 0-4-15,0 1 3 0,8 1 1 16,0-3-3 0,1 0 0-16,-4-1 0 0,-4 0-1 15,-4-1 0 1,-1 0-17-16,-3-4-15 0,-3 1 3 16,6-3-58-1,-8 0-125-15</inkml:trace>
  <inkml:trace contextRef="#ctx0" brushRef="#br0" timeOffset="-147626.89">574 10494 242 0,'0'0'45'0,"0"0"-44"0,0 0 4 16,0 0-5 0,0 0 0-16,0 0 8 0,0 2 41 15,0-2-16 1,0 0 0-16,1 0 0 15,4 0-1-15,1 0-21 0,3 0 15 16,7 0 9-16,-2-6 9 16,5-2-3-16,0 0-28 15,-5 3-1-15,1 1-9 16,-2-1-3-16,-4 2-1 16,3 3-23-16,-3-1-29 15,2 1-32-15,-4 0-104 0</inkml:trace>
  <inkml:trace contextRef="#ctx0" brushRef="#br0" timeOffset="-147377.18">711 10546 100 0,'0'0'164'0,"0"0"-139"16,0 0 44-16,0 0-50 15,0 0-5 1,0 0-5-16,-1 3 0 0,1-3 29 16,6 0-4-16,7 0-10 0,1-6-3 15,3 0 5 1,0-2-15-16,1 0-2 0,-3 0-4 16,1 2-5-1,-1-1-16-15,0-1-75 0,-6-2-212 16</inkml:trace>
  <inkml:trace contextRef="#ctx0" brushRef="#br0" timeOffset="-147047.55">746 10334 415 0,'0'0'51'0,"0"0"-28"16,0 0 27-16,0 0-50 15,0 0-17-15,0 0 17 16,10 3 10-1,5-7 30-15,4-1-6 0,-1-2-17 16,3-1-3-16,3 2-10 0,-3 0-4 16,0 5-35-1,-2-2-68-15,-4 1-268 0</inkml:trace>
  <inkml:trace contextRef="#ctx0" brushRef="#br0" timeOffset="-146245.72">1235 10097 448 0,'0'0'41'0,"0"0"33"16,0 0 0-16,0 0-55 15,0 0-3-15,0 0-15 16,0 0-1-16,0 0-11 16,0 9-3-16,0 4 14 15,0 4 23-15,3 3-9 0,0 2-14 16,-3 3 3 0,0 3 2-16,0-2-4 0,0-3-1 15,-3-2-4 1,-3-3 2-16,-3-4-1 0,-3-3 3 15,2-1-1 1,-1-2-3-16,-2-4 3 0,4-2-5 16,-3-2 6-16,0 0 0 15,0 0-1-15,3 0-5 16,2-5 5-16,1-4-21 0,1 1 10 16,2-1-1-1,3 1 12-15,0 0 1 0,0-2 6 16,0 0-1-1,3 2-4-15,8-3 4 0,0 4 2 16,0 2-3-16,-2 3 0 16,3 2-4-16,-2 0-6 15,1 0 1-15,-1 0 5 16,4 0 3-16,-1 6 1 16,-1 0 0-16,3 1 2 15,-2-1-2-15,1 0 2 16,2-4-6-16,-2 1-2 15,2-3-1-15,-4 0 1 16,3 0-7-16,-3-4 9 16,-3-5 0-16,1 2 0 0,-1-3 8 15,-3-2-5 1,-3 3 4-16,-1-2 13 0,-1 1-1 16,-1 0 0-1,0-1-3-15,0-1 0 0,-6 0-5 16,-3-1-2-1,-4 1-9-15,-1 0-1 0,1 2-3 16,-2 2 4-16,1 1 0 16,1 0-1-16,1 4-1 15,-1 0 2-15,4 3-12 0,-3 0 4 16,-3 0-20 0,1 8-7-16,0 9-19 0,0 4-86 15,1-1-157 1</inkml:trace>
  <inkml:trace contextRef="#ctx0" brushRef="#br0" timeOffset="-145407.22">291 11218 113 0,'0'0'245'0,"0"0"-245"0,0 0 0 15,0 0 23 1,0 0-20-16,0 0 8 0,16 75-9 15,-1-47 8-15,1 0 16 16,-2 1-18-16,7-4 0 16,-2-3-7-16,-4 0 4 15,3-4-2-15,-9-4-3 16,-5-4-19-16,1-3-109 16,-2-6-99-16</inkml:trace>
  <inkml:trace contextRef="#ctx0" brushRef="#br0" timeOffset="-144737.25">253 11153 379 0,'0'0'21'0,"0"0"55"0,0 0-20 16,0 0-22 0,0 0-7-16,0 0-10 0,-21-66-13 15,21 53-3 1,5 1-1-16,13-2 2 0,6 5-2 16,4 1-2-1,0 5-3-15,5 3-2 0,-3 0-2 16,-6 5 8-1,-6 8-9-15,-12 3 7 0,-2 3-2 16,-4 1 10 0,0 2-15-16,-13 1 10 0,-5-3-11 15,-6-4-13-15,3-5 10 16,3-6 14-16,5-2 6 16,7-3 3-16,4 0-5 15,2 0-3-15,0 0-2 16,0 0 0-16,0 0-24 15,0 0 22-15,11 0 3 16,16-5 11-16,1 1-7 16,2 1 2-16,1 0 0 0,-7 3-6 15,-6 0 2 1,4 0-2-16,-7 1-15 0,-3 8 14 16,-4 2-17-1,-8 0-3-15,0 4 15 0,0 1 6 16,-11 0-14-1,-8 1-6-15,-1-2-6 0,-8-3 26 16,-2-2 4-16,5-1-4 16,-5-3 25-16,5-3 9 15,4-1 3-15,6-2-15 0,7 0 9 16,7 0-31 0,-1 0-2-16,1 0-36 15,1-2-31-15,0-6 4 16,0 0-27-16,6-1-29 0,4-2-64 15</inkml:trace>
  <inkml:trace contextRef="#ctx0" brushRef="#br0" timeOffset="-144453.08">729 11015 358 0,'0'0'39'0,"0"0"-34"16,0 0 48 0,0 0-25-16,0 0 3 0,0 0-11 15,81-53-3 1,-60 41 0-16,-1 2-15 0,-6 4-2 15,-2 4-2-15,-3 2-22 16,-8 4-98-16,-1 14-187 16</inkml:trace>
  <inkml:trace contextRef="#ctx0" brushRef="#br0" timeOffset="-144257.25">746 11144 396 0,'0'0'13'0,"0"0"-8"16,0 0 69-16,0 0-14 16,0 0-22-16,0 0 1 15,71-59-20-15,-54 48 2 16,0 5-20-16,-3-2-1 16,4 4-27-16,0-1-53 15,-2 1-40-15</inkml:trace>
  <inkml:trace contextRef="#ctx0" brushRef="#br0" timeOffset="-143527.18">1105 10737 436 0,'0'0'4'0,"0"0"5"16,0 0 12-16,0 0-21 0,0 0-9 16,-97-3 6-1,75 18-55-15,1 1 3 0,3-2 55 16,8-3 2 0,4-1 7-16,3 0-9 0,3-1-10 15,0-4 4 1,0 3-2-16,0-4 8 0,1-1-5 15,7 0 5 1,2-1 1-16,-1 0 17 0,7-1 10 16,-1-1-5-16,0 0 1 15,5 0 10-15,-3 0-1 16,3 0-3-16,-1-3-20 16,-1 1 16-16,-1-1-11 15,-3 1-7-15,-3 1 7 16,1 1-1-16,0 0-14 15,-2 0 0-15,1 0-2 16,-1 0 2-16,1 6 2 16,-2-1-1-16,-2 1-1 15,-1 0-4-15,-3 2 4 16,-3-1 1-16,0 0 4 0,0 1-5 16,0 2-2-16,0 1-15 15,-8-1 2 1,-5 2-5-16,1-5-9 0,-1-3 8 15,-1-1 21-15,1-3 1 0,-5 0 6 16,7 0-5 0,-2-3 1-1,1-6-3-15,2-1 0 0,1-2 8 16,3 1 5-16,3 3 3 0,0 0 1 16,3 1-2-1,0-2-14-15,0-1 7 16,0 1 12-16,0-2-15 15,3-2 22-15,6 3-18 0,-3 0 6 16,4 1-10-16,-1 1 0 16,0 1-3-16,0-1-2 15,0 2-10-15,0-1-37 16,3 3-32-16,-3 0-165 16</inkml:trace>
  <inkml:trace contextRef="#ctx0" brushRef="#br0" timeOffset="-143057.15">1295 10565 292 0,'0'0'95'16,"0"0"-81"-1,0 0 64-15,0 0-48 0,0 0-7 16,0 0 6-1,-47 7-5-15,34 3 7 0,4 2-13 16,4 4-3-16,2 0-8 16,2 2-4-16,1 0-3 15,0 2-2-15,1-2 2 0,10 3 0 16,-2-2 0 0,6-2-1-16,-3-3-6 0,0-3 4 15,4-4 0 1,-2-2 1-16,-1-3-2 0,2-2-5 15,-2 0 1-15,-1 0 8 16,0-7-3-16,0-6 4 16,-4 1-1-16,-2-3 7 15,-1-2 7-15,-5 3 10 16,0-4 6-16,0 1-11 16,0 1-1-16,-13 0-14 15,-2 3-1-15,0 1-3 16,0 5-7-16,-1 2 4 15,2 5-1-15,-2 0-9 16,-2 0-10-16,2 10 3 0,-1 7-19 16,1 3-35-1,4 1-110-15</inkml:trace>
  <inkml:trace contextRef="#ctx0" brushRef="#br0" timeOffset="-139326.68">2764 9974 243 0,'0'0'68'15,"0"0"42"-15,0 0-58 16,0 0-38-16,0 0 5 15,0 0 6 1,-6 0-4-16,2 0 20 0,1 0-4 16,0-2-9-16,1 1-5 0,-1-1 2 15,0 0-8 1,0 0 1-16,-1-2-2 0,2 0 10 16,1 2-12-1,-1-2 9-15,2 3-18 0,-1-2 3 16,1-1-3-1,0-2-3-15,0 0-2 0,0-1 2 16,1 1-5-16,10 0 3 16,-2 2-2-16,4 4-6 15,2 0-1-15,1 0-3 16,-2 10 1-16,-3 2 9 16,-1 3 2-16,-6 2 0 15,-2 3-9-15,-2-1-44 16,0 0 53-16,-2 1 4 15,-8-4 6-15,-2-3-10 16,0-3 0-16,4-2 5 16,0-2-2-16,0-6-2 0,4 2 0 15,2-2 5 1,-1 0-2-16,3 0 4 0,0 0-7 16,0 0-1-1,0 0-1-15,0 0-11 0,0 0 7 16,0 0-8-1,0 0 2-15,9 0 11 0,6 0 4 16,0 0-1-16,1 4-3 16,-4 0-2-16,-1 3-1 15,-1 1-9-15,-4 0 5 0,-3 2 2 16,-3 1 0 0,0 4 1-16,0-3 3 0,-9 1 1 15,-3 1-2 1,-3-2-3-16,-4 1 5 0,1-2 5 15,-3-1 2-15,-1-3-4 16,5-1-1-16,1-4-2 16,4-2 7-16,2 0-4 15,2 0-1-15,-1 0 0 16,3-4 4-16,-1 0-5 16,1 0 6-16,3 0-1 15,0 1-4-15,1 2-2 16,1 1-4-16,-1-2-11 15,2 2-7-15,0-2-30 16,0-2-43-16,0-1-82 16,9-2-67-16</inkml:trace>
  <inkml:trace contextRef="#ctx0" brushRef="#br0" timeOffset="-138657.42">2936 9997 12 0,'0'0'200'16,"0"0"-148"-16,0 0 31 16,0 0-41-16,0 0-11 15,0 0 15-15,-48-3-13 16,46 3 4-16,1 0-3 15,-1 0-14-15,-2 0 1 16,4 0-12-16,-3 0-8 16,2 10 2-16,1 4-2 0,0-1 2 15,0 5-2 1,0-4 0-16,0 5-1 0,0-2 1 16,7-1-1-1,-1-2 1-15,0-5-2 0,3 2-1 16,0-6-5-1,0-2 2-15,1-1 3 0,2-2-4 16,2 0 1-16,-1 0-3 0,-1-5 8 16,0-5 5-1,1-2-4-15,-5 0 4 0,-1-2-1 16,-2 1 14 0,-5-1 1-16,0 2 6 0,0-1-3 15,0 2-2 1,-8-1-6-16,-5 5-13 0,-8-1-1 15,2 2-5 1,-4 3 5-16,1 2 1 0,-2 1-1 16,9 0-9-16,2 0-20 15,2 0 13-15,5 0-38 16,2 7-79-16,-2 0-142 16</inkml:trace>
  <inkml:trace contextRef="#ctx0" brushRef="#br0" timeOffset="-137466.65">3549 9617 179 0,'0'0'33'0,"0"0"67"16,0 0-22-16,0 0-27 15,0 0-7-15,0 0-4 16,0 0 10-16,-12-10-3 16,9 10-20-16,3 0-9 15,-2 0-18-15,-1 5-12 16,-2 12-12-16,0 5 24 15,-1 8 13-15,-3-1-8 16,3-1-1-16,-4-1-2 0,4-5-1 16,0-5-1-1,0-3-8-15,-1-4 6 0,-1-3 0 16,2-3 2 0,0 0 6-16,1-4 0 0,-5 0-6 15,1 0 0 1,-3 0 0-16,5 0-3 0,-2-8-4 15,1-1-3 1,4 0-8-16,-2-2 0 0,2-1-5 16,-1 0 7-16,2-1 10 0,3 0-11 15,0 4 17 1,0 0 9-16,0 3-8 0,3 2 13 16,3 1-14-1,3 3-1-15,1 0 1 0,1 0 6 16,7 0-4-1,1 1 2-15,-1 6-4 0,3 3-1 16,-3-2 1-16,0 4 0 16,-2 0 1-16,-1-1-1 15,0-1 3-15,0 0 1 16,-3-1-4-16,4 0 2 16,-2-4-2-16,-1 1 0 15,2-3-6-15,0-2 2 16,0 1-17-16,1-2-24 15,-1 0-76-15,-3 0-164 16</inkml:trace>
  <inkml:trace contextRef="#ctx0" brushRef="#br0" timeOffset="-137155.83">3774 9687 390 0,'0'0'17'16,"0"0"0"-16,0 0-11 0,0 0-4 15,0 0 55 1,0 0-15-16,70-28-14 0,-53 20-19 16,4 1-3-16,-5 5-6 15,-4-1-16-15,-3 3-48 16,-3 0-71-16,-6 0-183 16</inkml:trace>
  <inkml:trace contextRef="#ctx0" brushRef="#br0" timeOffset="-136947.56">3828 9750 180 0,'0'0'28'16,"0"0"43"-16,0 0 38 0,0 0-52 15,0 0-10-15,0 0-11 16,88-31-4-16,-69 25-5 15,-7 3-15 1,0-1-12-16,-6 4 0 0,2 0-46 16,-5 0-39-16,-3 0-184 15</inkml:trace>
  <inkml:trace contextRef="#ctx0" brushRef="#br0" timeOffset="-136607.28">3849 9513 311 0,'0'0'152'16,"0"0"-108"-16,0 0 9 16,0 0-53-16,0 0-5 0,0 0 5 15,3-4 20 1,9 0 11-16,9-2-6 0,1-4-3 16,0 0-8-1,1 3-14-15,1 0 0 0,-2 5-16 16,0 1-63-1,-5 1-117-15</inkml:trace>
  <inkml:trace contextRef="#ctx0" brushRef="#br0" timeOffset="-135897.25">4307 9369 262 0,'0'0'185'16,"0"0"-170"-16,0 0 91 16,0 0-75-16,0 0-13 15,0 0-7-15,1 9-8 16,-1 6 10-16,0 5 2 16,0 5-5-16,0 0-10 15,0-1 0-15,0-4 3 16,0 2-1-16,-1-4 1 15,-4-1-3-15,-3-3 0 16,-3-1 0-16,0-3-4 0,-3 1 3 16,2-4-4-1,-6-1 2-15,3-3 3 0,-3-2 2 16,6-1 1 0,-1 0-3-16,4 0 2 0,4-3-2 15,2-4-20 1,3-1 11-16,0 1 4 0,0-2 4 15,0 1 0 1,3 1 1-16,8-2 4 0,3 3-1 16,3 3-2-16,4-2-1 15,1 2 5-15,-4 2-2 16,0-1 2-16,0 2-5 0,-2-1 0 16,-2 1 0-1,5 0 0-15,-3-1 4 0,-2-1-1 16,5-1-3-1,-4-1-4-15,0 0 1 0,0-1 3 16,-2-2 0-16,-2-1-1 16,-5-2 1-16,3 3-7 15,-3-3 7-15,-3 2 14 16,-3-2 10-16,0-3-3 16,0 1-11-16,0-2 4 15,-6 1-7-15,-6 0-7 16,-2 0-5-16,-2 1 2 15,-2 2-3-15,2 2 4 16,-2 5-6-16,0 3 8 16,0 0-2-16,0 3-1 0,0 10-6 15,3 6-18 1,-1 4-22-16,5 1-59 0,-3 1-78 16</inkml:trace>
  <inkml:trace contextRef="#ctx0" brushRef="#br0" timeOffset="-135174.72">3589 10281 309 0,'0'0'94'0,"0"0"-56"0,0 0 6 16,0 0-44-1,0 0-25-15,0 0 12 16,0 26 13-16,3-4 32 16,9 0-8-16,-1 3-9 15,0-4-9-15,0 0 5 16,0-2 5-16,0-1-14 15,-2-3-2-15,-4 1 1 16,1-3-1-16,-2-4 0 16,-1 0-1-16,0-5-28 0,2-1-47 15,-4-3-72 1,-1 0-57-16</inkml:trace>
  <inkml:trace contextRef="#ctx0" brushRef="#br0" timeOffset="-134527.1">3603 10290 76 0,'0'0'192'15,"0"0"-134"-15,0 0 11 16,0 0-5-16,0 0-29 0,0 0-16 15,-23-74 2-15,23 65-3 16,0 1-9-16,0 0 4 16,0 0-8-16,2 1-3 15,8 0 2-15,2 0 0 16,2 1 0-16,2 0 2 16,-2 3-1-16,0 3-5 15,-5 0-2-15,-1 0-21 16,-1 0 16-16,-7 11 3 15,3 2-8-15,-3 4 11 16,0 0 1-16,-6 0 0 16,-6-5-2-16,3 1-13 15,-1-6 4-15,3-1 6 0,2-4 1 16,2 0 4 0,3-2-2-16,0 0 2 0,0 0-29 15,0 0-23 1,0 0-9-16,9 0 61 0,3-4 3 15,0 0 27-15,4 1-5 16,-1 1-9-16,0 2-10 16,-3 0-6-16,0 0-4 0,-2 6 0 15,-2 5 0 1,-5 1-6-16,-3 1 10 0,0 1 7 16,0 1 6-1,0 0-12-15,-12-2-1 0,-6 0 0 16,3-2-6-1,-3-4-7-15,3 0 11 0,-1-1 2 16,4-4 2-16,2-2 1 16,2 0-1-1,5 0 0-15,3 0-4 0,0 0-4 0,0 0-25 16,0 0-46 0,0-3-109-16</inkml:trace>
  <inkml:trace contextRef="#ctx0" brushRef="#br0" timeOffset="-134235.15">3928 10169 266 0,'0'0'80'0,"0"0"-70"0,0 0 48 16,0 0-35-1,0 0 12-15,0 0-26 0,49-26-5 16,-33 19 5 0,-2 0-8-16,2 2 2 0,-5 1-2 15,-2 4-2 1,-3 0-24-16,-6 0-72 0,0 6-86 15</inkml:trace>
  <inkml:trace contextRef="#ctx0" brushRef="#br0" timeOffset="-134017.22">3974 10254 123 0,'0'0'120'0,"0"0"-56"15,0 0 69-15,0 0-81 0,0 0-12 16,0 0-9-16,57-30-20 16,-45 24-2-1,1 0-5-15,-4 0-4 0,2 3-8 16,0 1-45 0,0-3-49-16,-2 0-159 0</inkml:trace>
  <inkml:trace contextRef="#ctx0" brushRef="#br0" timeOffset="-133377.34">4238 9979 285 0,'0'0'113'0,"0"0"-109"0,0 0 55 16,0 0-52-1,0 0 21-15,0 0-13 16,61-22 1-16,-47 19-16 16,-2 3 2-16,1 0 15 15,-2 0-16-15,-4 7 0 16,-1 4 0-16,-5 4-1 15,-1 4 0-15,0-1-3 16,-7-1-37-16,-5-1 27 16,0-2-15-16,-1-4-9 0,4-4 31 15,0 0 6 1,2-3 5-16,2-2 0 0,2 1-1 16,3-2-4-1,0 0-1-15,0 0 0 0,0 0-24 16,0 0 18-1,5 0 7-15,6-4 44 0,1-1-14 16,-1 2-14-16,4 3 7 0,-3 0-20 16,1 0-1-1,-4 0-2-15,-3 3 0 0,-1 4 0 16,-4 1-4 0,1 3 4-16,-2-1 0 15,0 6 4-15,-5-2-4 16,-7-1-9-16,-6 0-1 0,0-2-22 15,-3-1-27 1,-1-4 32-16,2-3 27 0,0-2 9 16,2-1 21-16,6 0 33 15,0 0-35-15,5 0-7 16,-1-2-10-16,5-2-11 16,3 2-23-16,0-2-18 15,0-2-90-15,0-2-64 16</inkml:trace>
  <inkml:trace contextRef="#ctx0" brushRef="#br0" timeOffset="-132867.55">4471 9944 285 0,'0'0'47'16,"0"0"40"-16,0 0-53 0,0 0-15 16,0 0 8-1,0 0-1-15,-20 18-10 0,16-6-3 16,4 3 9-1,0 2-10-15,0 1-11 0,0 1 5 16,6-3-4-16,0-1-2 16,3-2-3-16,0-4 2 15,3-4-7-15,-2-1 6 16,5-4-5-16,-1 0-2 16,3 0 8-1,0-5 1-15,-1-6 7 0,-2 0-5 16,-1 0 5-16,-2-2-2 15,-5 0 16-15,-2 1 7 0,-4-3-8 16,0 4 4 0,0 0-5-16,-4 0-10 0,-10 4-9 15,1 1-2 1,-4 3 2-16,-2 3 0 0,4 0 0 16,-3 0 0-1,-1 0-11-15,4 11-34 0,-1 0-45 16,-1 2-95-1</inkml:trace>
  <inkml:trace contextRef="#ctx0" brushRef="#br0" timeOffset="-117407.09">2610 5880 19 0,'0'0'1'0,"0"0"18"0,0 0 21 16,0 0 6 0,0 0 21-16,0 0-5 15,0 0 8-15,0 0-7 16,0-19-24-16,0 17 5 15,0-3-7-15,0 3 8 16,0-3-14-16,-3 3 9 16,2-1-7-16,-1 3-1 0,2 0-24 15,0 0 2 1,0 0-7-16,0 0 3 0,0-1-2 16,-1 1-4-1,1 0-12-15,0 0 4 0,-3 0-5 16,0 1-2-1,-1 17 13-15,-4 10 2 0,-1 5 3 16,-3 3 0-16,-1 1-1 0,-2-4 5 16,0-3-5-1,0-5 4-15,0-4-6 16,-1-2-4-16,4-5 3 16,0-2 0-16,0-1-1 0,0-5 0 15,0-4 2 1,0 0-3-16,0-2 1 0,-3 0-3 15,5 0-2 1,-3 0 1-16,5 0 6 0,-1-8 0 16,3 0-6-16,-1-3-6 15,1 0-5-15,3 2 2 16,0-3 15-16,3 5-1 16,0 0 0-16,0 1-6 15,0 1 1-15,0-2 6 16,0 1 5-16,7-1-4 15,3 2-1-15,-2 1 0 16,4 1 0-16,0 3-4 0,-2 0 2 16,1 0 2-1,2 7-8-15,-1 9-2 0,1 0 10 16,1 2 1-16,0 0 3 16,0-1-4-16,-3-1 0 15,5 2 2 1,-2-3-2-16,0-2 6 0,-3 0-6 15,1-3 0-15,-2-2 0 0,-1-1 0 16,-1-1-3 0,2-2-20-16,-2 0-5 0,-1-2-2 15,-1-2 0 1,1 0-43-16,-2 0-74 0,-2 0-22 16</inkml:trace>
  <inkml:trace contextRef="#ctx0" brushRef="#br0" timeOffset="-117092.56">2691 6098 326 0,'0'0'58'16,"0"0"-34"-16,0 0 53 0,0 0-70 16,0 0-7-16,0 0 0 15,10-8 1 1,4 4 41-16,2 0-17 0,4 0-8 16,-1 1-9-1,-1 1 0-15,-6 2-8 0,0 0 0 16,-3 0-37-1,-6 0-24-15,-3 2-57 0,0 8-4 16</inkml:trace>
  <inkml:trace contextRef="#ctx0" brushRef="#br0" timeOffset="-116867.42">2691 6098 179 0,'15'69'181'0,"-15"-69"-176"0,0 0 14 15,0 0-19-15,0 0-1 16,0 0 1-16,12 0 41 16,1 0 9-16,4 0-24 15,-1 0-12-15,2 0 8 16,-3-2-16-16,0 0-4 16,-2 0-4-16,-2 2-6 15,-5 0-43-15,0-2-93 16,1-2-173-16</inkml:trace>
  <inkml:trace contextRef="#ctx0" brushRef="#br0" timeOffset="-116582.66">2812 5964 342 0,'0'0'2'15,"0"0"-1"1,0 0 41-16,0 0-13 0,0 0 15 16,0 0-15-1,82-14 0-15,-58 13-3 0,-3-1-16 16,3 0-3-1,-5 2-5-15,1 0-2 16,-3 0-31-16,1 0-59 0,-4 0-123 16</inkml:trace>
  <inkml:trace contextRef="#ctx0" brushRef="#br0" timeOffset="-115810.18">3276 5864 404 0,'0'0'28'0,"0"0"6"0,0 0 13 15,0 0-24 1,0 0-4-16,0 0-1 0,0-1-18 16,0 1-22-1,0 7 22-15,0 4 3 0,-3 6 20 16,-3 0-11-1,0 4-2-15,-2 0-2 0,-3 0-6 16,-1-1-1-16,-3-2 5 0,3-5-2 16,0-1-4-1,0-4 0-15,3 0 2 16,-2-4-2-16,1 1 0 16,0-4 8-16,2-1-8 0,-2 0 5 15,2 0-2 1,2 0-3-16,0-2 0 0,5-7-1 15,-1 0-12-15,2 1 10 16,0 0 3-16,0-1-1 16,0 3-6-16,2 0 4 15,5-1 3-15,4 1 4 16,2 0 0-16,-1 1-2 16,3 3 0-16,-3 2 1 15,-3 0 0-15,3 0 0 16,-3 0-6-16,-2 8-2 15,1 3 5-15,2 3 0 16,-2-3 0-16,1 0 0 0,1-3 4 16,-4 1-3-1,6-2-1-15,1-4 0 0,1 0-1 16,-2-3-10 0,4 0 5-16,-2 0 6 0,2-2 0 15,-4-6 0 1,1-1 0-16,-4-2 6 0,-1 1 0 15,-5 1 6-15,1-1-3 0,-4-3 4 16,0 2-12 0,0-3 6-16,0-1 1 0,0 1-2 15,-7 2-6 1,-1-2 7-16,-1 7-7 0,-2 0-3 16,0 1-5-1,0 1 8-15,-2 3 0 0,-2 0-4 16,-1 2-11-1,2 0 1-15,-2 0 8 0,1 3-14 16,3 9-14-16,-1 2-44 16,-1 1-68-16,-2 0-198 15</inkml:trace>
  <inkml:trace contextRef="#ctx0" brushRef="#br0" timeOffset="-115097.08">2447 6505 125 0,'0'0'156'0,"0"0"-105"15,0 0 27 1,0 0-34-16,0 0-26 0,0 0 1 15,0 0-3-15,-14 8-10 0,11 11-3 16,0 6 2 0,3 6 13-16,0 6-9 0,0-2-8 15,0 0 3 1,0-3-2-16,0-6-2 0,0-3 1 16,0-5-1-1,0-3 3-15,0-6-3 0,0-2-10 16,0-3-24-1,0-2-28-15,0-2-106 0,0 0-47 16</inkml:trace>
  <inkml:trace contextRef="#ctx0" brushRef="#br0" timeOffset="-114537.14">2414 6495 251 0,'0'0'73'0,"0"0"-10"0,0 0-13 16,0 0-14-16,0 0-18 15,0 0-3 1,43-72 5-16,-25 65 3 0,1 2-13 16,0 5 4-1,-2 0-14-15,1 0 1 0,-6 12-3 16,-3 4 2-1,-5 2-21-15,-4 3 8 0,0-1 10 16,0-2-12-16,-13-2 15 0,2-6 2 16,0 0 5-1,0-3 3-15,5-3 0 0,0-3-8 16,3 2-2 0,0-3 7-16,3 0-4 0,0 0-2 15,0 0-2 1,0 0-19-16,0 0-22 0,7 0 35 15,7 0 7 1,2 0 3-16,1 1 1 0,-1 6 3 16,-4 0-4-16,-3 2-3 0,0 1-1 15,-6 0-9 1,-3 1-14-16,0 2 12 16,0-1 12-16,-12 1 1 15,-4-1 5-15,-4-4-6 16,2 0 0-16,-1-2-8 15,1-3 8-15,6-3 5 16,0 0-5-16,2 0 0 0,5 0 0 16,2 0-1-1,0-3-10-15,3 0 4 0,0-2-31 16,0 3-44 0,0-4-126-16</inkml:trace>
  <inkml:trace contextRef="#ctx0" brushRef="#br0" timeOffset="-114267.09">2785 6572 276 0,'0'0'10'0,"0"0"-4"16,0 0 61-16,0 0-25 0,0 0 12 16,94-8-26-1,-73 5-10-15,1 1-8 16,-5 2-10-16,-10 0-4 16,-4 0-57-16,-3 0-72 15,0 10-164-15</inkml:trace>
  <inkml:trace contextRef="#ctx0" brushRef="#br0" timeOffset="-114077.29">2819 6663 94 0,'0'0'257'0,"0"0"-250"16,0 0 37-16,0 0-43 16,0 0 6-1,0 0 10-15,15 0 48 0,3 0-28 16,0-2-8-1,3-2-15-15,1 0-9 0,-2 1-5 16,1 1-10-16,-2-2-83 0,-1 1-112 16</inkml:trace>
  <inkml:trace contextRef="#ctx0" brushRef="#br0" timeOffset="-113297.48">3339 6422 492 0,'0'0'26'16,"0"0"-24"-16,0 0 53 16,0 0-36-16,0 0-4 15,0 0-7-15,0-2-8 16,0 2-15-16,0 6 1 15,0 4 14-15,0 7 5 16,-3 2 2-16,-5 0-5 0,-1 1-2 16,-4 1-3-1,1-3 3-15,-3-1 12 0,0-3-9 16,3-4 0 0,-4-2-2-16,2 0 3 0,1-4-6 15,-2-1 4 1,0-2-3-16,3-1 2 0,4 0-1 15,-2 0 0-15,4-6-1 16,0-4-11-16,0 0 9 16,6-1 0-16,0 2 3 15,0 1 0-15,0 3 8 16,0-1-8-16,0 0 2 0,9 4-1 16,2-1 1-1,3 3 0-15,0 0 1 0,4 0 3 16,-3 0-5-1,3 0 1-15,-5 5-2 0,0 5 1 16,1 2-2-16,-1 0 5 16,1-2-1-16,-2 0-3 15,3-1 1-15,-2-2-2 16,2-4 2-16,-3 1-2 16,3-3 5-16,-3-1-8 15,1 0 1-15,-1 0 3 16,-1-3 2-16,-1-5-2 15,-4-2 0-15,0 0 8 16,0-3 4-16,-3 1-3 16,0-2-2-16,-3 0 0 0,0-2-6 15,0 3-1-15,0-1 2 16,0 3 6-16,-6-1-4 16,-3 6-1-1,3-1 6-15,-4-2-9 0,-1 3-4 16,2 1 4-16,-1 0 2 15,-1 3 1-15,2-1-3 16,-4 3-11-16,1 0-5 0,-6 0-7 16,0 1 21-1,0 11-32-15,-1 0-33 0,-2 1-123 16</inkml:trace>
  <inkml:trace contextRef="#ctx0" brushRef="#br0" timeOffset="-110127.56">5459 6135 193 0,'0'0'15'16,"0"0"50"-1,0 0 14-15,0 0-44 0,0 0-18 16,0 0 11-1,0 0-5-15,1-16-2 0,-1 16 1 16,0 0-7-16,0 0-1 16,0 0-1-16,0 0-6 15,0 8-7-15,-9 7 4 16,-3 8 19-16,-1 4-7 16,1 1-2-16,0-1-10 15,0 1-4-15,1-1 0 16,-3-1 8-16,2-6-8 15,-3-1 0-15,6-7 2 0,-2-2-2 16,1-2-1 0,1-2 1-16,-2-2 0 0,1-2-8 15,1-2 7 1,2 0-3-16,-1 0 0 0,1-3 0 16,2-6-19-1,1 3 10-15,-1-1 7 0,1-2 6 16,-1 1-2-1,4 1-2-15,-1 1 1 0,2-1-11 16,0 0 7-16,0 3 3 0,0-1 2 16,0 2 4-1,0 3 3-15,2 0-4 16,2 0 1-16,2 0 4 16,0 0-6-16,2 0 1 0,2 8 4 15,-1 2-3 1,3 3 0-16,3-1 2 0,-1-1-1 15,-1 2-2 1,-1-2 0-16,1-1-2 0,-1 2 4 16,0-4-3-16,1 2 1 15,-2-2-1-15,2 2 0 16,-1-2 0-16,-1-1-1 16,-1 0-2-16,-1 0-18 15,0-1-29-15,-3-2-46 16,1-2-88-16</inkml:trace>
  <inkml:trace contextRef="#ctx0" brushRef="#br0" timeOffset="-109784.95">5506 6318 376 0,'0'0'24'15,"0"0"11"-15,0 0-14 0,0 0-21 16,0 0 3-1,0 0 24-15,45-4 8 0,-24 1-9 16,6-1 8-16,-2 1-18 0,-2 1-9 16,-4 0-7-1,-7 2-5-15,-2 0-46 16,-10 4-31-16,0 8-101 16</inkml:trace>
  <inkml:trace contextRef="#ctx0" brushRef="#br0" timeOffset="-109557.27">5533 6432 170 0,'0'0'116'16,"0"0"-106"-16,0 0 30 0,0 0 21 16,0 0-15-1,0 0-8-15,94-9 5 0,-69 2-14 16,1 0-9-1,-4 1-1-15,-4 2-14 0,-3 2-3 16,-6 0-2-16,0 2-22 0,-3 0-42 16,0-2-67-1,-6-2-179-15</inkml:trace>
  <inkml:trace contextRef="#ctx0" brushRef="#br0" timeOffset="-108787.39">5918 6155 87 0,'0'0'86'0,"0"0"-64"16,0 0 57-16,0 0 30 0,0 0-55 16,0 0-17-1,2-24-3-15,-2 21-6 0,0 0 1 16,0 0-18 0,0 0-7-16,4 1 2 0,8-1-5 15,0 2-1 1,3-1 2-16,1 2 2 0,-1 0-4 15,-1 3 1-15,-5 6-2 0,-1 4-2 16,-6 0 1 0,-2 1-13-16,0-1 15 15,0 0 3-15,-10 0-3 16,-2-2-24-16,-2-2 14 0,-1-3 10 16,2 0-14-1,-2-2 13-15,0 0-1 0,2 1-9 16,4-4-11-1,1 2 16-15,5-3 6 0,-1 2-5 16,4-2 5-16,0 0 0 16,0 0 0-16,0 0-22 15,10 0 21-15,2 0 1 16,4 0 4-16,-2 0 6 16,5 0-2-16,-4 1 0 15,2 6-2-15,-5 1-4 16,-3 4 0-16,-1-1-2 15,-6 0-3-15,1 2-9 16,-3-1 12-16,0-2 3 16,0 2-2-16,-11-2 11 0,-5-3-6 15,-3 1-3 1,2-4 0-16,-2 1 0 0,-2-4-2 16,0-1 3-1,2 0-2-15,2 0 5 0,4 0-3 16,4-4 17-1,1-2-18-15,5 0-3 0,0 3 0 16,3 0 0-16,0 0-1 0,0 2 0 16,0-1-15-1,0-2-26-15,5 1-7 0,7-1-60 16,9-2-88 0</inkml:trace>
  <inkml:trace contextRef="#ctx0" brushRef="#br0" timeOffset="-108253.7">6260 6165 273 0,'0'0'32'0,"0"0"28"0,0 0-31 16,0 0 10-16,0 0-18 16,0 0-6-1,-57-14 14-15,48 14-21 0,2 0 17 16,-1 4-9-16,1 6-12 16,1 4 1-16,0 1-1 15,1 1-1 1,1 2-3-16,2-1 2 0,2 2 0 15,0-2-3-15,0-1 2 0,0-3 0 16,2-1-1 0,7-4-3-16,0-2 3 0,1-2 1 15,5-3 0 1,1-1-1-16,-2 0 3 0,5 0 3 16,-4 0-3-1,0-1 11-15,-1-8-8 0,-5 2 11 16,1-3 1-1,-7-1-6-15,0 1 8 0,-3-2-4 16,0-2-2-16,0 2 0 16,-6-1-14-16,-7 1 0 15,-1 2-1-15,-2 3-1 16,5 1-5-16,-2 5-4 16,-2 1-27-16,0 0-17 15,-1 0-30-15,-5 5-117 16</inkml:trace>
  <inkml:trace contextRef="#ctx0" brushRef="#br0" timeOffset="-107587.41">5230 6817 117 0,'0'0'32'16,"0"0"43"-16,0 0 14 16,0 0-11-16,0 0-11 15,0 0-26 1,0-8-12-16,0 8-6 0,0 0-12 15,0 0-11 1,0 0-3-16,0 4-20 0,0 11 23 16,2 6 4-16,1 5 21 15,-2-1-17-15,1 3-6 16,-1-3 3-16,1 0 2 0,-2-3-7 16,0 0 12-1,1-3-12-15,1-5 2 0,-2-2-2 16,3-5-5-1,0-4-16-15,-3-2-22 0,7-1-37 16,-4 0-79-16,0 0-134 16</inkml:trace>
  <inkml:trace contextRef="#ctx0" brushRef="#br0" timeOffset="-106927.27">5268 6847 302 0,'0'0'36'15,"0"0"-21"-15,0 0 59 16,0 0-39-16,0 0 1 16,-11-84-18-1,11 71 0-15,0 4-1 0,0-1 2 16,0 1 4-1,0 2-23-15,9-1-1 0,3 2 1 16,3 0 0-16,6 3 1 0,-3 2-1 16,1 1 1-1,-1 0 2-15,-3 0 0 0,-3 7-3 16,-4 2-3 0,-6 1 3-16,-2 1-12 0,0 2-8 15,0 0 16 1,-13 2-23-16,-1-4 27 0,0 1 4 15,2-6-4 1,0 0-3-16,6-3-13 0,3-1 16 16,0-2 6-16,3 0-6 15,0 0 1-15,0 0-1 16,0 0-13-16,0 0-1 16,6 0 13-16,7 0 1 15,4 0 0-15,2 0 5 16,-2 4 1-16,-1 5-6 15,-4 0 0-15,-6 2-1 16,-2 3-6-16,-4-1-20 0,0 0 16 16,0-1 11-1,-12 1 11-15,-3-2-11 0,-4-1 7 16,4 0-3 0,-4-4-6-16,1-2 2 0,4-3 0 15,2-1 6 1,4 0-3-16,0 0 1 0,5 0-4 15,0-5 7-15,0-1 2 0,1 2-9 16,2-1-7 0,0 4 3-16,0-2-12 0,0 0-17 15,0-1-86 1,2 0-66-16</inkml:trace>
  <inkml:trace contextRef="#ctx0" brushRef="#br0" timeOffset="-106627.41">5680 6819 126 0,'0'0'253'0,"0"0"-232"15,0 0 6-15,0 0 8 16,0 0 17 0,88-23-18-16,-65 19-8 0,1-2 7 15,-6 4-22 1,-3 0-4-16,-6 2-7 0,-4 0-4 16,-5 0-50-1,0 2-21-15,-8 8-45 0,-9 3 5 16,-3-1-64-1</inkml:trace>
  <inkml:trace contextRef="#ctx0" brushRef="#br0" timeOffset="-106417.58">5680 6819 124 0,'11'59'123'0,"-12"-59"-77"0,1 0 16 16,0 0-27-16,0 0-34 0,1 0-1 15,13 0 64 1,4 0-17-16,1 0-10 15,7 0-3-15,2 0 0 0,0-6-12 16,-1 1-10-16,-2 4-3 16,-5 0-9-16,1 1-40 15,-4 0-62-15,0-2-176 16</inkml:trace>
  <inkml:trace contextRef="#ctx0" brushRef="#br0" timeOffset="-105647.28">6293 6690 75 0,'0'0'450'0,"0"0"-443"0,0 0 42 15,0 0-13 1,0 0-14-16,0 0-22 0,0-4-4 15,0 8 4-15,0 7 3 0,-3 1 22 16,-2 4-8 0,-1 2-7-16,-3-2-6 15,-1 3-3-15,-2-3 4 16,-4 3-5-16,-1-4-3 0,2-2-24 16,0-2 17-1,-1-4 3-15,4-1 7 0,-3-3 7 16,3-2-4-1,0-1 3-15,0 0-5 0,5 0 0 16,1-3-1-16,1-6-5 16,2 1-1-16,3-2 6 15,0-1-3-15,0 1 3 16,0 1-1-16,0 0 1 16,8 3 0-16,2 0 1 15,3 4 4-15,1-2 2 16,2 4-4-16,-2 0 3 15,-2 0-6-15,3 0 4 0,-5 0 0 16,2 8-5 0,-3 1 1-16,0 1 0 0,1 2 1 15,-2-1 1 1,2 2 3-16,1-3-5 0,1-2 0 16,0-2-1-1,1-1 1-15,-1-3-4 0,0 0 3 16,1-2 1-1,-1 0 0-15,0 0 1 0,0 0-2 16,-1 0 2-16,-1-6 0 0,-4 0 2 16,3 1-3-1,-3-1 1-15,-2-4 3 0,-2 3 0 16,-2-3 7 0,0 0 1-16,0-1-10 0,0 0 1 15,0-1-1 1,-4 0 0-16,-2 0-2 0,-2 1 1 15,0 1-1 1,-3 3 0-16,-3 0-9 0,-2 3 6 16,1 2 3-16,-4 2 0 15,-3 0-5-15,-1 0-32 16,-1 4-2-16,2 3-66 16,3 0-107-16</inkml:trace>
  <inkml:trace contextRef="#ctx0" brushRef="#br0" timeOffset="-93967.27">5193 3066 1 0,'0'0'205'16,"0"0"-204"-16,0 0 90 0,0 0-62 15,0 0-20 1,0 0 21-16,0 0-11 0,0 0 18 16,-9 16-17-1,5-4 19-15,-2 4-20 0,-2 3 3 16,-5 3-8-1,2 2-8-15,-2 3-2 0,-5 0-4 16,-3 3 2-16,3-4-1 16,-3-2-1-16,-1-3 3 15,4-5 0-15,-1 1-3 16,2-5 0-16,-1-3 0 16,2-2 3-16,-2-3 0 15,0-3-4-15,0-1 2 16,3 0-2-16,3 0 1 15,2-4-1-15,1-7-3 16,3-3-4-16,3-1 1 16,-2-2 7-16,4 2 8 0,1-1-8 15,0 3-7 1,0 3 4-16,0 0-6 0,0 3 9 16,6 2 15-1,6 0-10-15,1 3 5 0,1 2-8 16,2 0-2-1,-1 3 1-15,3 7 0 0,-1 1 8 16,2 2-6-16,0 1-2 0,-1 2 0 16,1 3-1-1,-2-2-1-15,1 3-5 0,-3 1 6 16,0 0 0 0,-2-2 0-16,0-4-1 0,-2 1-5 15,-2-6-5 1,1-2-7-16,-2-2-29 0,-1-4-13 15,1 0-68 1,-4-1-80-16</inkml:trace>
  <inkml:trace contextRef="#ctx0" brushRef="#br0" timeOffset="-93617.14">5284 3304 19 0,'0'0'369'0,"0"0"-368"0,0 0 36 16,0 0-31-16,0 0-6 0,0 0 24 15,31 2 8 1,-13-2-5-16,3 0-7 0,3 0-11 16,-3 0-7-1,-2 0-2-15,-5 0-6 0,-7 0-56 16,-7 7-172-1</inkml:trace>
  <inkml:trace contextRef="#ctx0" brushRef="#br0" timeOffset="-93383.59">5265 3426 326 0,'0'0'0'0,"0"0"-5"0,0 0 5 15,0 0 22-15,0 0 65 16,0 0-15-16,65-13-39 16,-41 7-7-16,0 2 0 0,-1 0-18 15,-1 1-2 1,-3 3-4-16,-2 0-2 0,-3 0-13 16,-6 0-62-1,-5 0-95-15,0 0-162 0</inkml:trace>
  <inkml:trace contextRef="#ctx0" brushRef="#br0" timeOffset="-93027.35">5448 3207 420 0,'0'0'33'0,"0"0"9"16,0 0-15-16,0 0-15 15,0 0-20-15,0 0 16 16,9-1-4-16,9-3 27 15,6 2-18-15,0 0 7 16,4-1-15-16,-1-2 1 0,0 3-3 16,0 0 1-1,-2 0-4-15,-4 2-4 0,1-2-3 16,-4 0-68 0,-1-2-152-16</inkml:trace>
  <inkml:trace contextRef="#ctx0" brushRef="#br0" timeOffset="-92307.16">6027 3064 302 0,'0'0'148'15,"0"0"-131"-15,0 0 55 0,0 0-56 16,0 0-8-1,0 0-4-15,3 0-4 0,-3 12 0 16,0 3 13-16,-2 5 7 16,-6 0-9-16,-4 2-9 15,-2 0-2-15,-5-1-27 16,-2-4 20-16,1-2 7 16,1-4-6-1,0-2 1-15,1-3 10 0,0-3-4 16,1-1 0-16,3-2-2 15,2 0 2-15,1 0 4 16,4 0-3-16,2-10-2 16,2 2-5-16,2 1 0 0,1-1 5 15,0 1 1 1,0 0 1-16,0 1 3 0,0 0 2 16,9 0 0-1,1 0-1-15,5 0 5 0,1 0-5 16,1 3 4-1,1 3 2-15,-5 0-9 0,2 0-3 16,-3 0-4-16,-1 7 4 0,0 2 4 16,0 0-2-1,-2 0 0-15,3 0 1 0,0-2-1 16,1-2-2 0,1-1-2-16,0-4 2 0,0 0 1 15,4 0 2 1,-2 0 0-16,-1-5-2 0,2-3 4 15,-3-1-3 1,-6 1 4-16,1 1-3 0,-3-2 1 16,0 0 0-16,-3 1 2 15,-2-2 16-15,-1-1 3 16,0 0-9-16,0 0-6 16,0-1-3-16,-10 0-2 15,-2 0-5-15,0 1-7 16,-4-1 4-16,-5 5-2 15,0 1 0-15,-6 5 5 16,3 1-37-16,-3 0 18 16,4 4-47-16,0 9-26 15,2 1-106-15</inkml:trace>
  <inkml:trace contextRef="#ctx0" brushRef="#br0" timeOffset="-91697.21">4990 3767 118 0,'0'0'168'15,"0"0"-120"-15,0 0 60 0,0 0-89 16,0 0-19-16,0 0 2 0,-3 31 21 16,3-6 6-1,0 5-16 1,0 5 3-16,0 0-6 0,0 1 4 16,0-3-13-16,0-1 0 15,0-2 2-15,0-3-2 16,0-5-1-16,0-4 0 0,0-3 3 15,0-5-3 1,0-2-12-16,0-3-46 0,-1-5-81 16,-4 0-111-16</inkml:trace>
  <inkml:trace contextRef="#ctx0" brushRef="#br0" timeOffset="-91076.94">4966 3810 74 0,'0'0'207'16,"0"0"-184"0,0 0 82-16,-3-78-39 0,3 61-38 15,0 0-6 1,5 3 4-16,8 3-19 0,4 0-3 15,2 1 7-15,2 6-4 16,-2 4 0-16,4 0 1 16,-3 0 4-16,-3 3-12 0,-2 9 0 15,-6 1-3 1,-5 1 2-16,-4 1-8 0,0 3 9 16,-3 2 0-1,-13-1-13-15,-2-1-15 0,-1-4 24 16,2-4 1-1,4-4-1-15,2-3 6 0,5-3-2 16,3 0 22-16,3 0-19 16,0 0-3-16,0 0-4 15,0 0-16-15,2 0-3 16,10 0 17-16,7 0 6 16,-1 0 15-1,3 0-7-15,1 3-3 0,-5 4 0 16,-4 2-5-16,-2 1-1 15,-7 1-6-15,-4 1-9 0,0 2 4 16,-1 3 12 0,-16-1-15-16,-1-1-3 0,-4-1-10 15,1-4 23 1,-6 0-6-16,5-4-9 0,-2-2 20 16,6-4 6-1,2 0 2-15,5 0 9 0,8 0 27 16,0 0-17-1,3 0-24-15,0-2-3 0,0-2-15 16,0 0-15-16,0-2-31 0,3-1-91 16</inkml:trace>
  <inkml:trace contextRef="#ctx0" brushRef="#br0" timeOffset="-90797.54">5365 3849 358 0,'0'0'6'0,"0"0"21"16,0 0 36-16,0 0-34 15,0 0 1-15,82-7-14 16,-63 4 2-16,-1 2-10 0,-2 1-2 16,-7 0-6-1,-4 0-7-15,-5 1-84 0,-5 11-150 16</inkml:trace>
  <inkml:trace contextRef="#ctx0" brushRef="#br0" timeOffset="-90581.8">5345 3965 347 0,'0'0'13'0,"0"0"29"0,0 0-28 15,0 0 44 1,0 0-14-16,0 0-21 0,67-6 11 16,-44-2-3-1,7 2-20-15,0-2-10 0,-2 3 10 16,0-1-11-1,-4 1-23-15,-2 2-58 0,-7 1-208 16</inkml:trace>
  <inkml:trace contextRef="#ctx0" brushRef="#br0" timeOffset="-89727.3">5926 3639 450 0,'0'0'17'0,"0"0"15"16,0 0-4-1,0 0-16-15,0 0 8 0,0 0-9 16,8-1-1-1,-8 1-10-15,2 3-14 0,-1 7 14 16,1 2 0 0,-2 3 4-16,0 3 7 0,0 3 0 15,-9 0 5-15,-7 0-3 0,-5 0-9 16,1-1 3 0,-5-3-7-16,3 1-5 15,-2-4-8-15,1-3 2 16,-2-4-9-16,0-1 20 15,-1-3-13-15,3-3 12 0,1 0 1 16,5 0 1-16,3-5 4 16,4-3-5-16,5-4-7 15,2 0-2-15,3 1 9 16,0 0 2-16,0 3 5 16,0-1-3-16,0 0-2 15,5 2 3-15,5 0-4 16,4 1 5-16,2 2 1 15,-1 3 4-15,3 1 12 16,-2 0-19-16,-1 0 1 0,-1 0-5 16,0 1 2-1,-3 8 1-15,0 1-3 0,0 2 4 16,-2 3 0 0,0-2 5-16,3 2-9 0,-1-1 2 15,1 0 0 1,1 1-1-16,-4-3 0 0,7-1 6 15,-4-2-7-15,-1-4-5 16,4 0 3-16,-2-4 1 16,2-1 1-16,2 0 0 0,-1 0 1 15,-1-1 5 1,1-9-1-16,-4-2-3 0,0 0 1 16,-6-1-2-1,0 0 10-15,-3 0-9 0,-3-1 0 16,0 1 17-1,0-2-16-15,-3 0-2 0,-6-2 4 16,-1 0 0-16,-1-2-4 16,-1 3-1-16,2 2 2 15,-1 2-2-15,-1 2-1 16,-4 1-3-16,-2 3 2 16,0 1 0-16,-1 4-5 15,-1 1-9-15,1 0-19 16,0 1 1-16,1 10-41 15,0 1-126-15</inkml:trace>
  <inkml:trace contextRef="#ctx0" brushRef="#br0" timeOffset="-86157.43">8092 3470 24 0,'0'0'27'0,"0"0"32"16,0 0 15-1,0 0 18-15,0 0-8 16,0 0-28-16,0-2-16 0,0 2-2 16,0 0-16-16,0 0-6 15,0 0-3-15,0 0 2 16,0 0-2-16,0 0-5 16,0-1-4-16,0 1 4 15,0 0-6-15,0 0 5 16,0 0 2-16,0 0 3 15,0 0-1-15,0 0 4 0,0 0-8 16,0 0-7 0,0 0-12-16,0 0 2 0,-3 0-10 15,-3 11-2 1,0 3 22-16,0 1 11 0,0 4-7 16,-3 0 6-1,-1-2-7-15,-1 0-1 0,-2 0-2 16,1 0-11-1,0-3 2-15,-3 1 2 0,1-3 5 16,-2 0-2-16,0-2 4 0,-1-2 0 16,1 0 0-1,-2 0 1-15,3-4 2 16,0-1-1-16,3-3-1 16,-1 0 5-16,5 0-2 0,-2 0-2 15,1 0 1 1,0 0-3-16,3-2 0 0,1-1 0 15,1-3-3 1,1 1 2-16,-1-1 1 16,2 1-7-16,1-1 7 0,-1 0 0 15,1 1-4-15,1-1 1 16,0 1-8-16,0 1 11 16,0-2 7-16,0 5-6 15,0-2 2-15,0 0-3 16,0 0 0-16,3 0-5 15,5 1 5-15,3 1 8 16,4 0-1-16,1 1-6 0,-2 0 5 16,5 0-1-1,-1 2 1-15,0 12-5 0,1-3 5 16,1 4-5 0,-1 0-2-16,2 3 2 0,-3-1-1 15,1 0 2 1,-2 0-2-16,1-2 0 0,-1 1-1 15,-3-2 0 1,2 0 1-16,-4-1-13 0,-1-2 1 16,-1-2-10-16,-2-1 9 0,-1-2-5 15,-2-4-33 1,2 2-122-16,-1-4-132 0</inkml:trace>
  <inkml:trace contextRef="#ctx0" brushRef="#br0" timeOffset="-85567.49">8277 3607 66 0,'0'0'56'0,"0"0"-30"15,0 0 39 1,0 0-24-16,0 0-6 0,0 0-1 15,-13 7-1 1,13-7 1-16,0 0-22 0,0 0-7 16,0 1 1-16,0-1-6 15,0 0-11-15,0 1 11 16,4-1 2-16,9 0 24 16,1 0 16-16,7 0-9 15,2 0-16-15,4-1 8 16,0-5-21-16,-4 1 0 15,-1 0-8-15,-4 4-16 16,-8-1-16-16,-1 2-40 0,-4 0-58 16,-5 0-92-1</inkml:trace>
  <inkml:trace contextRef="#ctx0" brushRef="#br0" timeOffset="-85167.39">8314 3754 54 0,'0'0'21'0,"0"0"10"16,0 0 20-16,0 0-16 15,0 0 6-15,0 0-10 16,-1 6 5-16,1-6-30 16,0 0 21-16,10 0-5 15,5 0 46-15,2 0-19 16,3 0-15-16,4 0-8 15,-3 0-9-15,0-3 7 16,0-1-15-16,-3 3-5 16,-2 0 6-16,-2-1-10 0,-1 2-26 15,-1 0-35 1,1 0-53-16,-1 0-151 0</inkml:trace>
  <inkml:trace contextRef="#ctx0" brushRef="#br0" timeOffset="-83857.29">8936 3432 327 0,'0'0'9'0,"0"0"81"16,0 0-57-1,0 0-20-15,0 0-7 0,0 0 9 16,0-3 5-1,0 3-5-15,0 0 4 0,0 0-4 16,0 0-2-16,0 0-3 0,0 0 5 16,0 0-7-1,0 0-1-15,0 0-7 16,0 0 0-16,0 0 0 16,0 0 0-16,0 0 9 0,0 0-5 15,0 0 6 1,0 0-2-16,0 0 1 0,0 0 0 15,0 0-9 1,0 0-2-16,0 0 2 0,0 0 5 16,0 0-2-1,0 0-1-15,0 0-2 0,0 0 2 16,0 0 4-16,0 0-6 16,0 0 0-16,0 0-5 15,0 0 3-15,0 0-6 16,0 0 2-16,0 0 0 15,0 0 6-15,0 0 4 16,0 0 1-16,0 0-5 0,0 0-9 16,0 0 9-1,0 0 2-15,-1 0 1 0,-4 0 8 16,-1 0-5 0,0 0-1-16,-1 0-4 0,-2 0-2 15,3 0-4 1,-6 0 3-16,0 3-2 0,-3-1 2 15,0 0-8 1,-1 0 6-16,-2 0-4 0,6 1 0 16,-3 0 7-16,2-3 0 0,-1 0-10 15,5 0 3 1,3 0 8-16,3 0 5 0,2 0-4 16,1 0 0-1,0 0-1-15,0 0-8 16,0 0-34-16,0 0-39 15,0 0-154-15</inkml:trace>
  <inkml:trace contextRef="#ctx0" brushRef="#br0" timeOffset="-82827.51">9245 3503 220 0,'0'0'41'15,"0"0"23"-15,0 0-17 16,0 0-29-16,0 0-10 0,0 0 8 15,-6-5 26 1,6 5 0-16,0 0-19 0,0-2-3 16,0 2-15-16,-1 0-5 15,-1 0-18-15,-2 2 6 16,-5 9 12-16,3 1 12 16,-3 5-2-16,-3-1-10 15,-6 0-13-15,3 1 6 16,-4-2 5-16,-1-1 4 15,2-1 1-15,-4-4-3 16,3-1 11-16,-2-2-5 0,0-4-6 16,2-2 0-1,2 0 1-15,5 0 1 0,2 0 6 16,4-8-8 0,3-2-2-16,0 1 1 0,3 1-6 15,0 2-1 1,0-2 2-16,0 2 6 0,0 1 15 15,6-1-7-15,4 0-5 0,5 2-3 16,0 0 2 0,4 3 4-1,-2 1-3-15,2 0 9 0,-5 0-11 16,-1 0 1-16,-2 3-2 0,0 5-2 16,0 2 2-1,-1 1 0-15,4 5 2 0,-2-1 2 16,1 1-4-1,-1 2 4-15,3-3-4 0,1-2 2 16,-2-2-2-16,5-3-1 16,0-4-3-16,3 0 4 15,0-4 1-15,0 0 3 16,-1 0-2-16,0 0-1 16,-5-2 1-16,-4-4-2 15,-4 0 5-15,-2-3-2 16,3-1 3-16,-6 0 5 15,-2-2 7-15,1 1-4 0,-2-3-8 16,0 0 6 0,0 0-6-16,-8 1-6 0,-2 0 1 15,-4 0-3 1,-3 1 2-16,-2 0 0 0,-3 4-8 16,0 1 8-1,5 2 5-15,-2 1-5 0,1 3-13 16,-3 1 2-1,2 0-6-15,1 0-16 0,0 0-11 16,3 5-61-16,-1 1-236 16</inkml:trace>
  <inkml:trace contextRef="#ctx0" brushRef="#br0" timeOffset="-82027.19">8001 4018 236 0,'0'0'32'16,"0"0"7"-16,0 0 32 0,0 0-47 15,0 0-6 1,0 0-14-16,0 0-1 0,0 6-3 16,0 8 0-1,0 3 10-15,0 5 40 0,3 3-25 16,0 3-11-1,0-1 9-15,0 0-9 0,0-2-9 16,0-2-3-16,0-7 7 16,1-1-7-16,-4-5-2 15,5-1-1-15,-4-6-5 0,1-2-6 16,-1-1-26 0,1 0-45-16,-1 0-73 0</inkml:trace>
  <inkml:trace contextRef="#ctx0" brushRef="#br0" timeOffset="-81277.29">8029 4020 197 0,'0'0'42'16,"0"0"11"-16,0 0 33 15,0 0-18-15,0 0-34 0,0 0-11 16,-10-51 5 0,10 47-7-16,0 0-11 0,0-2-10 15,15 0-2 1,1 0 2-16,5 1 6 0,4 1-4 15,4 2 0 1,-6-1 4-16,2 3 10 0,-5 0-13 16,-5 0-3-16,-6 3-2 0,-4 6-6 15,-5 3-1 1,0 0 2-16,0 2 5 0,-11-1-13 16,-4 1-10-1,-1-2 25-15,-2-2 5 0,4-4-3 16,0-2 4-1,5-2-5-15,4-2 0 0,2 1 8 16,3-1-7-16,0 0-2 16,0 0-9-16,0 0-15 15,8 0 11-15,5 0 12 16,5 0 2-16,2 0 24 16,2 1-10-16,-1 7-8 15,-3 1-7-15,-5-1-2 16,-1 3 1-16,-6-1-2 15,-2 0-11-15,-4 1 2 16,0-2 4-16,-1 1-3 16,-14-1 7-16,0-2 1 0,-6 0 3 15,0-4 5 1,-2 0-3-16,1-3 0 0,3 0 9 16,4 0-5-1,5 0 11-15,7-4-8 0,1-3 2 16,1 2-11-1,1 0-10-15,0-1 8 0,0 2 2 16,0-1 2-16,0 2-2 16,0 1-15-16,3-1-13 15,10-1 4-15,1-1-39 0,3 2-63 16,-1-2-80 0</inkml:trace>
  <inkml:trace contextRef="#ctx0" brushRef="#br0" timeOffset="-80974.9">8596 4038 286 0,'0'0'6'0,"0"0"2"0,0 0 17 16,0 0 22-1,0 0 4-15,0 0 2 0,76 2-20 16,-56-2-6 0,-1 0-14-16,2 0-3 0,-5 0-6 15,-5 0-4 1,-1 0 0-16,-5 0-14 0,-5 0-93 15,0 5-128 1</inkml:trace>
  <inkml:trace contextRef="#ctx0" brushRef="#br0" timeOffset="-80737.46">8623 4134 126 0,'0'0'80'16,"0"0"-78"-1,0 0 38-15,0 0-13 0,0 0 54 16,0 0-2-16,37 3-25 16,-19-3-17-16,2 0-4 15,2 0-16-15,2-1 4 16,0-1-11-16,-3-2-8 16,1 2-2-16,0 2-1 15,-2-2-44-15,2 0-70 16,-7-1-323-16</inkml:trace>
  <inkml:trace contextRef="#ctx0" brushRef="#br0" timeOffset="-79052.54">9144 4004 299 0,'0'0'21'0,"0"0"55"16,0 0-26-16,0 0-31 15,0 0 1-15,0 0 2 16,0-6 11-16,0 6-8 15,1-2-8-15,2-2-3 16,2 3-10-16,5-4-3 0,-1 1 0 16,3 1 1-1,1 2 2-15,1 1-4 0,2 0 1 16,-4 0-1 0,0 0 4-16,-3 0-4 0,-3 7 0 15,-3 0-7 1,-3 3 7-16,0 0-2 0,0 1 2 15,-5 0-2-15,-6 0-18 0,-4-2-3 16,0-2 11 0,0-1 7-16,1 0-5 15,1-1 5-15,2-2 5 16,5-2 1-16,1 1 6 0,3-2-4 16,2 0 1-1,0 0-1-15,0 0-6 0,0 0 1 16,0 0-23-1,0 0 9-15,6 0 6 0,1 0 10 16,6 0 23-16,3 0-20 16,2 0 4-16,1 3-5 15,-2 3 3-15,-1 2 1 16,2 0-3-16,-6 3-3 16,-2-1-2-16,-1-2-7 15,-3 0 6-15,-4 2 0 16,-2-3-6-16,0 1-2 15,0 2 4-15,-12-2 5 16,-3-1-5-16,-3 0-9 16,-2-1 16-16,-2-2 9 0,0-1-9 15,-1-2 0 1,-2-1 0-16,3 0 7 0,1 0 1 16,6 0-8-1,3 0 1-15,8-4 4 0,2 0-2 16,2 0-3-1,0 0-11-15,0-1-5 0,0 1 11 16,0 0 1-16,0 0 1 0,9-1-31 16,0 2-55-1,3-2-21 1,3 1-63-16</inkml:trace>
  <inkml:trace contextRef="#ctx0" brushRef="#br0" timeOffset="-78452.33">9521 4024 307 0,'0'0'2'0,"0"0"136"16,0 0-92-16,0 0-23 0,0 0-17 16,0 0 0-1,-30-4 10-15,26 4-1 0,-2 4-14 16,0 6 11 0,-4 2-4-16,4 3-5 0,-2 1 6 15,5-1-7 1,1 0 7-16,2 1-9 15,0-2-4-15,0-1 4 0,0-3 0 0,0-3-3 16,5-1 2 0,4-1-8-16,3-2 3 0,1-2 2 15,1-1 4 1,7 0 1-16,-2 0 9 0,-1 0-8 16,0-1 1-1,-6-4-2-15,4-4 3 0,-5 5-1 16,-4 0 7-1,-1-2-2-15,-6 1 22 0,0-2-1 16,0 0-6-16,-2-3-19 16,-9-1 0-16,-4 0 0 15,-2 0 2-15,1 1-1 16,-2 0-5-16,-1 4-4 16,-1 4-1-16,-1-1 5 15,-1 2 0-15,4 1-24 16,-3 0-2-16,2 0-14 15,2 0-21-15,1 0-83 16,4 1-163-16</inkml:trace>
  <inkml:trace contextRef="#ctx0" brushRef="#br0" timeOffset="-69777.02">5705 10291 315 0,'0'0'13'0,"0"0"79"0,0 0-21 16,0 0-71 0,0 0 1-16,0 0 6 0,0 0 18 15,-15-1 9 1,13 1 4-16,1-2 2 16,-1 2-12-16,-2 0-2 15,0-1 2-15,-1-1-4 0,-1 1-9 16,-2-1-11-1,0 0 7-15,2-2-3 0,-2 2 0 16,4-1 4 0,-1 2-8-16,2-1-2 0,3 2 1 15,0-3-6-15,0 2 0 16,0-1 2-16,0 2-9 16,0-2 7-16,0 2-3 15,0-2 6-15,11 2-2 16,-1 0 1-16,5 0-2 15,-3 0-1-15,3 6 3 0,-2 5 0 16,2 1-5 0,-4 1 6-16,-2-1 0 0,-2 2 3 15,-1 2-3 1,-3-1 1-16,-3 2-1 0,0 0 2 16,0-1 0-1,-2 2 8-15,-6-3-10 0,-3 1 0 16,-1-2-7-1,-1-2-16-15,1-1 18 0,0-4 5 16,0-4 2-16,3-3 3 0,-1 0 0 16,1 0-5-1,0 0 0-15,1 0-2 0,-2-3-4 16,4-3 1 0,0 2 0-16,1-2 5 0,1 2 6 15,2-2-5 1,-2 0 0-16,4-2-1 0,0 1-4 15,0 1 4-15,0-1-2 16,2 2 0-16,5 1 2 16,-1 1-1-16,1 1 1 15,1 2-1-15,5 0-6 16,-1 0 5-16,3 3 2 16,-3 5 5-16,6 4-5 15,-5-2 4-15,2 1-4 16,-1-1 1-16,-1 2-1 15,2-3 1-15,3-1-1 16,-6 0 0-16,0-1-10 16,-2-3-7-16,-1-1-4 15,0-2-27-15,1-1-24 0,1 0-29 16,-2 0-38 0,-1-4-111-16</inkml:trace>
  <inkml:trace contextRef="#ctx0" brushRef="#br0" timeOffset="-69207.2">5936 10325 330 0,'0'0'36'16,"0"0"58"0,0 0-41-16,0 0-22 0,0 0-6 15,0 0-6-15,-51-4-13 16,42 9 15-16,2 6-12 16,0-1-9-16,2 3 8 15,2 3-8-15,3-1 4 16,0 0-8-16,0-2 4 15,3 0-2-15,3-2 1 16,3-3-4-16,0 1 5 16,0-4-9-16,1-2 1 0,4-1 4 15,-2-2 2 1,1 0 3-16,1 0-1 0,2 0 5 16,-3 0-4-1,-1 0 5-15,-1 0-6 0,-5 0 2 16,-3 0-4-1,0 4-2-15,-3 4-4 0,0-3 8 16,0 5 13-16,0-1-12 16,0-2-1-16,-3 4 0 15,-5-3 4-15,-4 1-4 0,2-4 0 16,1 0 1 0,-2-5 0-16,0 2 1 0,0-2-1 15,5 0 1 1,-3 0-2-16,3 0-3 0,2 0-11 15,-1 0-15-15,1-2-18 16,-1-4-77-16,2-1-132 16</inkml:trace>
  <inkml:trace contextRef="#ctx0" brushRef="#br0" timeOffset="-68842.86">5848 10393 170 0,'0'0'25'0,"0"0"57"0,0 0-3 15,0 0-46-15,0 0 19 0,0 0-15 16,-3 0 12 0,3-2-3-16,0-1-22 0,0 1 0 15,3-6-6 1,6 1 0-16,4-2-3 0,4-2-10 16,4-2-1-1,2 1-3-15,2-3 1 0,1-1-4 16,1 2-17-1,-3 1-24-15,0 2-26 0,-6 1-123 16</inkml:trace>
  <inkml:trace contextRef="#ctx0" brushRef="#br0" timeOffset="-66727.27">6282 8434 76 0,'0'0'87'0,"0"0"8"15,0 0 16-15,0 0-46 16,0 0-8-16,0 0-2 15,-3 0-12-15,3 0-1 0,-1 0-9 16,1 0-4 0,0 0-11-16,0 0-10 0,0 0-8 15,-2 10-7 1,2 9 7-16,0 6 9 0,0 3-8 16,0 5 3-1,0 0 2-15,-6 3-6 0,-1-4 4 16,-1-1-9-1,1-6 7-15,-4-2-4 0,-2-3 2 16,2-3-12-16,-3-4 0 0,2-1 4 16,-3-4 3-1,3-6-2-15,-2 1 7 0,-2-3 2 16,2 0 5 0,0 0-3-16,0-5-3 0,-1-3-2 15,5 1-3 1,1 1 4-16,2-1-2 0,2 2-10 15,5-3 11-15,-3 3 1 16,3-2-6-16,0-1 5 16,0-2 2-16,0 1 9 15,6 1-3 1,6 2-2-16,-2 0 2 0,4 3 1 16,5 3-6-16,-1 0-1 15,2 0-1-15,0 3 0 16,1 5 3-16,0 4 1 15,0 1-5-15,0 4 1 16,-3 0-4-16,0-1 4 0,-2 3 4 16,2-2-4-1,0-2 6-15,-5-1-6 0,1-3 2 16,1-1-2 0,-5-2-12-16,2 0-1 0,-6-2-4 15,3-2-20 1,-4-1-9-16,-1-3 4 0,0 0-99 15,-1 0-146-15</inkml:trace>
  <inkml:trace contextRef="#ctx0" brushRef="#br0" timeOffset="-66387.34">6451 8667 295 0,'0'0'193'0,"0"0"-180"16,0 0 31-16,0 0-44 15,0 0 0-15,0 0 22 0,30-16 7 16,-11 8-5 0,2-1-3-16,-3 1-4 0,6 2 3 15,-5 0-16 1,-4 4-2-16,-2 2-2 0,-4 0-29 16,-9 0-52-1,0 12-72-15,0 6-165 0</inkml:trace>
  <inkml:trace contextRef="#ctx0" brushRef="#br0" timeOffset="-66157.38">6519 8768 262 0,'0'0'21'0,"0"0"45"0,0 0 22 0,0 0-7 15,0 0-18 1,0 0-24-16,54-15-8 0,-36 8-7 15,4-1 0-15,-2-1-12 16,1 2-5-16,-4 1-7 16,-3 3-4-16,5 1-31 15,-2-3-40-15,-1 0-27 16,-4-1-150-16</inkml:trace>
  <inkml:trace contextRef="#ctx0" brushRef="#br0" timeOffset="-65407.59">6851 8474 414 0,'0'0'46'16,"0"0"-6"-16,0 0 28 0,0 0-40 15,0 0-2 1,0 0-7-16,-5-19-9 0,5 13 1 16,12 2-3-1,-3 2 3-15,6 0 0 0,0 2-6 16,-3 0-5-1,3 2 0-15,-6 6 3 0,-2 6-3 16,-1 2 0-16,-6 3 11 16,0 5-22-16,-4-2 7 15,-8-2-6-15,-2-3-7 16,2-4 6-16,3-3-4 16,2-4 15-16,0-4 8 15,4 0 0-15,1-2 7 16,2 0 0-16,0 0 0 15,0 0-12-15,0 0-3 0,0 0-7 16,0 0 6 0,3-2 1-16,9-3 11 0,3 0 4 15,1 4-9 1,-1 1 13-16,1 0-14 0,-5 0-5 16,4 0-7-1,-3 0 6-15,-5 10 0 0,-2 1 1 16,-1 1-2-1,-4 1 6-15,0 1-8 0,0-1 1 16,-7 2-1-16,-5-3-4 0,-4 1 8 16,-4 0-22-1,-4-2 12-15,-6-1 10 0,-1-2 9 16,-2-2-7 0,2-2 5-16,4-1 16 0,8-2 0 15,5-1-1 1,5 0-10-16,2 0 1 0,7 0-3 15,0 0-10 1,0 0-6-16,0 0 4 0,0 0 0 16,0 0 2-1,0 0-31-15,0 0-24 0,0-1-37 16,12-7-9-16,3-6-149 16</inkml:trace>
  <inkml:trace contextRef="#ctx0" brushRef="#br0" timeOffset="-64887.33">7097 8483 306 0,'0'0'128'16,"0"0"-77"-16,0 0 53 0,0 0-44 15,0 0-1 1,0 0-30-16,0-1-13 0,-6 1 0 16,1 0-7-16,1 5 7 0,-1 1-13 15,2 4 6 1,2 1 1-16,1 1-10 0,0 3 0 16,0 0 0-1,0-2-4-15,4 1 2 0,7-1-3 16,2-3 2-1,2 0 1-15,1-4-4 0,1-2 1 16,2-4 3-16,-2 0 1 16,2 0 2-16,-4-4-1 15,0-6 4-15,-1-2 1 16,-4 1-3-16,-3 0 3 16,-4 0 5-16,-3 0-10 15,0-2 12-15,0 1-9 16,-9 1 15-16,-5 1-10 15,-5 3 0-15,-1 1-8 0,-1 3 4 16,-3 3 12 0,1 0-4-16,3 0-10 0,3 0-2 15,4 0-4 1,2 13-35-16,1 4-65 0,3 0-38 16,-4-1-210-1</inkml:trace>
  <inkml:trace contextRef="#ctx0" brushRef="#br0" timeOffset="-64177.63">6172 9326 443 0,'0'0'9'0,"0"0"64"15,0 0-69-15,0 0 15 16,0 0-1-16,7 79-2 16,5-41-2-16,-1 1-4 15,2-2-9-15,1-5 9 16,-1-3-7-16,-1-5-1 15,-3-4-2-15,1-5-1 16,-2-4 1-16,-4-2 0 16,-1-5-5-16,0-3-26 0,-1-1-39 15,-2 0-137 1</inkml:trace>
  <inkml:trace contextRef="#ctx0" brushRef="#br0" timeOffset="-63517.4">6197 9383 93 0,'0'0'239'0,"0"0"-222"0,0 0 81 15,0 0-50 1,0 0-4-16,0 0-24 0,-67-54 4 15,64 43-13-15,3-1-3 16,0 2 1-16,0 1-3 16,0-2-5-16,15 2-1 15,1-1 10-15,2 4-7 16,3 2 5-16,0 1 13 16,-2 3-9-16,-1 0-11 15,0 0 0-15,-4 9 0 16,-1 1 5-16,-6 2-6 15,-5 2 0-15,-2 3 3 16,0 3-3-16,0 1 0 0,-13-1-2 16,-4-2-15-1,1-4-3-15,2-3 19 0,2-5 2 16,4-2 2 0,3 0 9-16,2-4-6 0,0 1 1 15,3-1 2 1,0 0-9-16,0 0-12 0,0 0-7 15,3 0 16 1,11 0 3-16,3-1 3 0,4-1 1 16,-1 2-2-16,-1 0 0 0,-1 0-4 15,-5 7-4 1,-4 10-1-16,-4 2-6 0,-5 3-4 16,0 0-2-1,0 0 9-15,-8-3 4 0,-5-1 2 16,-5-2-8-1,1-3 2-15,0-3 10 0,-1-5 0 16,6-4 8-16,1-1 4 16,3 0 7-16,0 0-1 15,2 0-18-15,0-3-14 16,6-6-8-16,-2 5-33 16,2-5-44-16,0 1-109 15</inkml:trace>
  <inkml:trace contextRef="#ctx0" brushRef="#br0" timeOffset="-63217.42">6525 9372 473 0,'0'0'55'0,"0"0"-51"15,0 0 27-15,0 0-21 0,0 0 12 16,0 0 4 0,63-29-1-16,-44 23 7 0,-4 1-17 15,-1 3-12 1,1-2-3-16,0 4-8 0,-2 0-56 15,-4 0-19 1,-3 0-118-16</inkml:trace>
  <inkml:trace contextRef="#ctx0" brushRef="#br0" timeOffset="-63006.33">6594 9465 382 0,'0'0'20'0,"0"0"2"16,0 0 41-16,0 0-1 0,0 0-15 16,0 0-20-1,66-33-7-15,-41 20-3 16,-1 0-6-16,-2 0-11 16,2 2-9-16,3-2-78 0,-2-2-97 15</inkml:trace>
  <inkml:trace contextRef="#ctx0" brushRef="#br0" timeOffset="-62387.33">6980 9116 188 0,'0'0'257'15,"0"0"-236"-15,0 0 62 0,0 0-42 16,0 0-17-16,0 0 0 16,0-41 3-16,0 35-5 15,0 2-7-15,6-2-2 16,0 2-9-16,5-1 1 16,1 4 1-16,0 1-6 15,2 0 1-15,0 0 6 16,1 0-6-16,-3 7 5 15,-2 6-6-15,-1 0-4 16,-3 6 4-16,-3-2 8 16,-3 2-2-16,0-2-6 0,0-2 0 15,-4 1 6 1,-8-2-6-16,0-1-3 0,-3-1-10 16,0 1 5-1,-1-1 2-15,-1-6-3 0,1 0 3 16,2-4-4-1,-2-2 10-15,4 0 8 0,4 0-8 16,1 0-6-16,1 0-2 0,3 0 8 16,2-6-5-1,1 3 5-15,0-1 0 0,0-1 0 16,0 1 2 0,6-2 5-16,5 3-3 0,3 1 13 15,1 0 2 1,0 2-10-16,1 0-5 0,-1 0-1 15,3 3-2 1,-1 4-1-16,2 0 1 0,-4 2 5 16,4 0-5-16,-1 0-1 15,-3 0-4-15,0-2 0 16,-3-1-11-16,0 0-24 16,1-5-19-16,-4-1-64 15,2 0-199-15</inkml:trace>
  <inkml:trace contextRef="#ctx0" brushRef="#br0" timeOffset="-61917.08">7370 9031 526 0,'0'0'19'16,"0"0"3"-16,0 0 0 0,0 0-22 15,0 0-2-15,0 0 2 16,-50 18 15-16,40-2-15 16,4-1 0-16,3-1 1 0,3-2-1 15,0-4 0 1,0-1 0-16,3-2-7 0,5 0 3 16,5-2-3-1,-1 0 4-15,1-2 3 0,2 2 4 16,0-1 2-1,-1-1-5-15,-2 2 8 0,-2-1-4 16,2 0-4 0,-4 4-1-16,-3-2-1 0,-2 1 0 15,-3 4-8-15,0 1 8 16,0-1 2-16,0 3 5 16,-8-2-6-1,-6 0 0-15,5-1-4 0,-4 0 0 16,-1-3-1-16,-2-1 5 15,1-3 2-15,-1 1-2 16,2-3 3-16,-2 0-2 16,4 0-1-16,1 0-3 0,1 0-31 15,5-7-51 1,2-5-135-16</inkml:trace>
  <inkml:trace contextRef="#ctx0" brushRef="#br0" timeOffset="-61677.17">7271 9043 443 0,'0'0'48'0,"0"0"-46"0,0 0 27 16,0 0-19-16,0 0 7 0,0 0 8 15,79-61-6 1,-61 48-3-16,3 0-4 0,0 1-9 16,0 0-3-16,3-2-7 15,0 3-50-15,-5 1-83 16</inkml:trace>
  <inkml:trace contextRef="#ctx0" brushRef="#br0" timeOffset="-60277.2">6315 9637 9 0,'0'0'36'0,"0"0"19"16,0 0 13-16,0 0 3 0,0 0-10 16,0 0-6-1,0 0-28-15,0 0-7 16,0 0 12-16,0 0-13 16,0 0-7-16,0 0 4 0,0 0 5 15,0 0-2 1,0 0-6-16,0 0 1 0,0 0-1 15,0 0-7 1,-3 0-3-16,3 0 3 0,-3 0 0 16,3 0-5-16,0 0-1 0,0 0 2 15,0 0 1 1,0 0 1-16,-2 0-1 0,2 0-3 16,0 0-2-1,0 0 1-15,0 0 1 0,0 0-3 16,0 0 3-1,0 0-4-15,0 0-4 0,-1 0-9 16,1 0-1-16,-2 0 4 16,2 0 8-16,-1 0 6 15,1 0 3-15,-2 0 7 16,2 0-5-16,0 0-5 16,-1 0 0-1,1 0 5-15,0 6-1 0,0 1-4 16,0 2 0-16,1 2 0 15,5 1 2-15,2 3-1 0,-2 0 1 16,0 1-1 0,3-1 4-16,-3 2-4 0,3-1-1 15,-3 0 1 1,6-1-1-16,-3 0 1 0,0 4 3 16,-1-3-4-1,0 2 0-15,-2-1 0 0,0-2 3 16,-1-1-3-1,2-3-1-15,-3 0 1 0,1-4-1 16,-1-2 1-16,-1-1-9 0,-1-2 3 16,1 0 6-1,-3-2 0-15,3 0-4 0,-3 0-27 16,0 0-37 0,4 0-31-16,-4 0-42 0</inkml:trace>
  <inkml:trace contextRef="#ctx0" brushRef="#br0" timeOffset="-58767.15">6848 9975 398 0,'0'0'26'0,"0"0"33"0,0 0-26 15,0 0-33-15,0 0-4 16,0 0 4-16,-5 39 29 0,2-9-10 16,2 0-11-1,-4-1-8-15,1 0 4 0,-5 1-8 16,1-5 8-1,-1-1 3-15,-3-3-7 0,-1-4-19 16,-1-4 11-16,-2-3 8 16,1-1 3-16,-1-2 0 15,-1-2-1-15,-2-3-3 16,3-2 7-16,1 0-3 16,0 0-2-16,4-7-2 15,1-5-4-15,2 4-2 16,1-4 7-16,1 2 6 15,6 1-3-15,0 0-3 0,0 0 0 16,0 2-3 0,0-2 2-16,9 2 2 0,6 0 5 15,0 0-4 1,7 3 15-16,-1 1-9 0,4 3 3 16,-2 0 3-1,4 0-13-15,-2 6 3 16,-1 6-1-16,-3 1-2 15,3 2-1-15,-2 0 2 0,-1-1-1 16,-5 0 2 0,2 0-3-16,-3-2-1 0,1-1-4 15,-2-1 4-15,-1-3-4 0,-2-1-8 16,-2-4-28 0,4-2-34-16,-4 0-176 0</inkml:trace>
  <inkml:trace contextRef="#ctx0" brushRef="#br0" timeOffset="-58097.22">7070 10014 508 0,'0'0'30'15,"0"0"56"-15,0 0-25 0,0 0-42 16,0 0 4 0,0 0-11-16,-3 0-7 15,3 0-5-15,0 0-7 16,10 0 7-16,7 0 17 0,5 0 0 16,2 2-7-1,6 1-2-15,-2-1-2 0,-1 1-4 16,0-1 3-1,0-2-5-15,0 0 0 16,-2 0 0-16,2 0 1 0,-5 0-1 16,-2 0 0-1,-4 0 1-15,-2 0-1 0,-3 0-6 16,-5-2 6 0,-3 2 3-16,-1 0-3 0,-2 0-6 15,0 0 5 1,0 0-12-16,0 0-1 0,0 12 14 15,-3 2-2-15,-9 3 2 0,-3 3-10 16,-1 2 4 0,-1 1 2-16,-4 1 6 0,5-4-2 15,-2-1 3 1,7-2 1-16,0-3-3 0,2-3-2 16,3 1-1-1,0-4-23-15,1-1-8 0,1-3-2 16,4 0-20-1,0-2-2-15,0-2-94 0,0 0-154 16</inkml:trace>
  <inkml:trace contextRef="#ctx0" brushRef="#br0" timeOffset="-57666.52">7558 9888 136 0,'0'0'267'0,"0"0"-243"0,0 0 28 16,0 0-49-16,0 0-3 0,0 0 6 16,7 22 40-1,1-6-18-15,2 5-3 0,2 1 5 16,0 2-8 0,4 3-10-16,-4 2 1 0,2-2-6 15,-1 0-6 1,-2-4 0-16,-2 0-2 0,-2-4 2 15,-3-4 1-15,1 1-2 16,-2-6-2-16,-3 0 1 16,3-1-7-16,-1-5-21 15,-2-2 7-15,1 0-40 16,-1-2-27-16,0 0-214 0</inkml:trace>
  <inkml:trace contextRef="#ctx0" brushRef="#br0" timeOffset="-56997.32">7524 9835 395 0,'0'0'42'16,"0"0"17"0,0 0-2-16,0 0-18 0,0 0-22 15,0 0-11 1,-17-61-4-16,23 50 1 0,6-1 4 16,1 4 11-1,1-2-4-15,2 5 1 0,1 1-1 16,2 2-6-1,0 2-5-15,-1 0-2 0,2 2 0 16,-8 9-1-16,-3 1 0 16,-2 1-2-16,-7 3 2 15,0 2 0-15,0 2 0 0,-12-2-3 16,-1-1-18 0,-2-4-1-16,3-3-3 0,3-3 25 15,-1-2 7 1,5-3-5-16,2-1 0 0,3-1 1 15,0 0-6 1,0 0 0-16,0 0-31 0,0 0-3 16,11 0 37-16,3 0 9 15,3 0-8-15,-1 0 6 16,-1 0 3-16,0 0 0 16,0 0 1-16,0 0-2 15,-5 6 6-15,-1 2-14 16,-1 3-2-16,-8 7 2 15,0 1-1-15,0 0 12 16,-8 3-11-16,-7-2 4 0,0 0-5 16,-4-4-13-1,3-3 13-15,-1-3 2 0,-2-3 1 16,7-2 0 0,-3-4-1-16,6 0-2 0,0 1-22 15,4-2-44 1,2 0-154-16</inkml:trace>
  <inkml:trace contextRef="#ctx0" brushRef="#br0" timeOffset="-55357.33">6924 14343 423 0,'0'0'20'0,"0"0"-3"16,0 0 49-16,0 0-20 15,0 0-9-15,0 0-11 16,-5-18-3-16,5 17 5 0,0 1 8 16,0 0-10-1,0 0-9-15,5 0-5 0,17 0 31 16,12 0-6 0,8 9-6-16,7 7-14 0,5 6 2 15,3 1-12 1,-2 1 7-16,2 1-12 0,-5-3 1 15,-4-2 1-15,-1-2-2 0,-5-3-2 16,-1 0 1 0,-7-1 1-16,1-3-1 0,-9 2-2 15,-2-1 0 1,-3 1-3 0,-6-1 3-16,-1-4-2 0,-6-2-16 15,0-2-26-15,-4-3-6 0,0 1-20 16,-4-2-21-1,0 0-17-15,0 0-141 0</inkml:trace>
  <inkml:trace contextRef="#ctx0" brushRef="#br0" timeOffset="-54947.38">7436 14162 201 0,'0'0'281'16,"0"0"-229"-16,0 0 15 0,0 0 3 16,0 0-17-1,0 0-25-15,-20-15-17 0,20 21-11 16,0 17 0-1,0 10 40-15,0 16 5 0,0 3-15 16,-5 7-20-16,-3 3-6 0,-4 3 10 16,-2 1-3-1,1-2-4-15,-1-6-6 16,3-6 5-16,0-7 0 16,6-5-6-16,1-3-4 0,1-2 3 15,-1-3 1 1,1-2-17-16,1-3-6 0,2-5-14 15,0-2-23-15,0-5-27 16,0-3-32 0,2-8-99-16,-1-4-153 0</inkml:trace>
  <inkml:trace contextRef="#ctx0" brushRef="#br0" timeOffset="-45337.28">4399 7211 289 0,'0'0'50'0,"0"0"37"16,0 0-44 0,0 0-24-16,0 0-1 0,0 0 4 15,0 0 15 1,0 0-1-16,5-5-1 0,-5 5 4 15,0-3-22-15,0 3 8 16,0-3-13-16,0 2 7 16,-2-1-5-16,1 0 1 0,1-1-7 15,0 2-6 1,0-1-2-16,0-1-2 16,0-1-7-16,0-1 9 15,7-1-3-15,5 1-1 16,5 2-1-16,-1 3 4 15,-1 0-1-15,4 3 1 16,-4 12-4-16,0 1 2 16,-3 2 1-16,-4 0 2 15,-5 2 0-15,-3 1 0 0,0 2-3 16,0-3 3 0,-9 1-18-16,-5-5 16 0,1-2 1 15,-1-2-8 1,3-6 8-16,0 0 2 0,5-4 4 15,3-2-4-15,1 0 5 0,2 0 3 16,0 0-9 0,0 0-9-16,0 0-6 0,0 0 7 15,0 0 4 1,0 0 4-16,11 0 1 0,1 0 4 16,6 0-4-1,-2 0 4-15,2 0-8 0,-2 0 6 16,-2 3-6-1,-2 5 2-15,-3 0-1 0,-3 4 0 16,-5 1 2-16,-1-1 1 16,0 4-1-16,0-1 0 15,-4 3 8-15,-11 0-19 16,-3-2 23-16,-1 0-10 16,-1-4-2-16,-4-1 11 15,2-4-7-15,1-4 4 16,3-3 12-16,-1 0-6 15,1 0 0-15,0 0 2 0,0 0-15 16,5-6 5 0,-1 2-6-16,4-1 4 15,2 4-4-15,1 0 1 16,2-1-1-16,0 0 2 0,5 1-2 16,0 0-9-1,0-1-7-15,0 1 3 0,0 1-20 16,0 0-12-1,0-3-48-15,8-1-29 0,4-2-4 16,3-2-127-16</inkml:trace>
  <inkml:trace contextRef="#ctx0" brushRef="#br0" timeOffset="-44514.52">4653 7297 88 0,'0'0'53'0,"0"0"-28"15,0 0 48-15,0 0-17 0,0 0 30 16,0 0-17 0,11-33-31-16,-11 32-4 0,0-2-8 15,0 0-11 1,0 0 9-16,0 1 2 0,0-1-2 16,0 3 2-1,0 0-3-15,0 0 0 0,0 0-20 16,0 0-1-1,0 0-4-15,-3 1-1 0,-2 7 3 16,5 6 6-16,-3 0-2 16,3 5 1-16,0 1 3 15,0-3-7-15,3 2 3 16,6 0-2-16,1 0-2 16,-1-3 0-16,2 0 0 15,1-5-1-15,-2 0 2 16,3-5-2-16,-2-2-4 15,3-3-10-15,0-1 14 0,-2 0-2 16,3-1 3 0,-3-10 0-16,-1 0 0 0,-1-2 3 15,-4 0-4 1,0-2 7-16,-3 0-1 0,-3 0 2 16,0-2 4-1,0 2-6-15,-3-1 9 0,-9 0-10 16,-3 2 3-1,0 1-7-15,-3 2 2 0,2 3-2 16,-5 1-10-16,3 3 1 0,0-1 9 16,2 3 0-1,1 2-1-15,0 0-17 0,3 0-3 16,3 10-41 0,0 1-35-16,2 1-46 0,1 1-256 15</inkml:trace>
  <inkml:trace contextRef="#ctx0" brushRef="#br0" timeOffset="-16207.78">6715 4435 81 0,'0'0'91'0,"0"0"-26"0,0 0 11 15,0 0-27 1,0 0-16-16,0 0 18 16,0 0-9-16,0 0-4 0,0 0-4 15,0-1-4 1,0 1 0-16,0 0-6 0,0 0 2 16,0 0-1-1,0 0-4-15,-2-2-6 0,2 1 2 16,0-1-5-1,-1 1-1-15,1 0-1 0,0-1-4 16,0-2-6-16,0 4 0 0,0-2 2 16,0 0 2-1,0-1-4-15,3-2 2 0,13-1-2 16,1 2 0 0,0 3-7-16,2 1 5 15,-2 0-4-15,-3 0-1 16,4 9 6-16,-6 1 0 0,-2 1-3 15,-1 0 4-15,-6-2-4 16,0 2-2-16,-3-2 3 16,0 3-5-16,0 0 8 15,-6 0-1-15,-10-2 1 16,-4-1-16-16,1-3 13 16,-2 1-7-16,1-1 6 15,0-3-16-15,3 0 8 16,2-3 7-16,8 0 4 15,4 0 1-15,3 0 7 16,0 0-6-16,0 0-1 0,0 0-7 16,0 0-2-1,0 0 3-15,0 0-9 0,4 0 5 16,8 0 10 0,5 0 21-16,-1 0-6 0,2 0-15 15,-4 0 2 1,0 0 2-16,-3 0-4 0,-2 5 0 15,0-1 0-15,-5 0-2 16,-1 4 0-16,-3-1-1 16,0 1-2-16,0 0 5 0,-3 3 14 15,-10-1-4 1,-4 0-2-16,-5-1 9 0,-3 0-2 16,-1-2-12-1,-2 0 1-15,-1-3 1 0,4-2-1 16,4-2 0-1,5 0 1-15,1 0 2 0,3 0-1 16,4 0 5-16,0-2-2 16,3-4-4-16,1 2-4 15,1 2-1-15,1-2 0 16,1 3 1 0,-1-2-1-16,-1 2 0 15,3-1-1-15,0 0-11 0,0 2 3 16,0 0-25-16,0-2-8 15,0 2-23-15,0 0-30 16,9-5-50-16,9 0 11 16</inkml:trace>
  <inkml:trace contextRef="#ctx0" brushRef="#br0" timeOffset="-15447.61">7055 4438 205 0,'0'0'70'0,"0"0"47"16,0 0-59-16,0 0-28 16,0 0-3-16,0 0-3 15,0 0-11-15,-52-10-11 16,44 10 7-16,1 0 25 15,-2 0-20-15,2 0 1 16,-1 0 6-16,-1 0-7 16,4 4 4-16,-2 3-11 15,1 2 1-15,0 4-4 0,2 4 1 16,-1-3 0 0,2 5 3-16,3-1-8 15,0 1 3-15,0-4 1 16,0 1-4-16,0-3 3 0,8-1-3 15,1 0 0-15,2-2 3 0,0-2-3 16,4-1 0 0,1-3 1-16,2-2 2 0,3-2-3 15,0 0 19 1,3 0-9-16,-3-6 0 0,1-3 14 16,-3-3-9-1,0-1-8-15,-3 0 9 0,-6 1-14 16,-2-1-2-1,-1 1 8-15,-7-3 4 0,0 2 5 16,0-1-7-16,0 0-8 16,-10 1 1-16,-2 1 3 15,-6-1-6-15,-2 2 4 16,-2 2-5-16,1 4 1 16,2 1-5-16,1 4-11 15,3 0 16-15,-1 0-9 16,-1 4-41-16,-1 6 5 15,2 1 18-15,1 2-1 16,4 1-46-16,0 1-43 16,0 1-114-16</inkml:trace>
  <inkml:trace contextRef="#ctx0" brushRef="#br0" timeOffset="-3487.44">11180 5593 50 0,'0'0'85'0,"0"0"-27"16,0 0 49-1,0 0-31-15,0 0-9 0,0 0-25 16,0 0-3 0,0-14-8-16,0 12-7 0,0 0 1 15,0 2 1 1,-1-2 6-16,-1 2-23 0,-1 0-1 15,2 0 3 1,-2 0-9-16,1 0-2 0,-5 0-5 16,1 9-2-16,-2 8 7 15,-1 4 6-15,-1 1-2 16,-2 2-2-16,1-2-2 16,-2-1-6-16,-2-2-7 15,-1-5-3-15,-1 1 9 16,-2-4 7-16,1-2-1 15,0-1 1-15,-4-2-1 16,4-3 2-16,-3-2 3 0,2-1-1 16,2 0-1-1,-2 0 3-15,0 0-3 0,2-1 3 16,6-4-4 0,1 1 5-16,4 0-6 0,2 0-4 15,2-1 2 1,2 3-4-16,0-1 1 0,0 0 5 15,0 0-4 1,0-1 4-16,5-3 2 0,5-1 4 16,6 2-5-16,-2 5 4 0,2 1-2 15,1 0-3 1,2 0-7-16,2 4 6 16,-3 7 0-16,0 2 1 15,-3 1 0-15,1 1-4 0,-1 2 1 16,0-1 3-1,2 1 8-15,0-2-4 0,-3 0-4 16,4 1 2-16,-3-1-2 16,-2-3 1-16,1 0-1 15,-3-1-3-15,0-2-4 16,-2-2-6-16,1-1 7 16,-2-2-28-16,-1-1 8 15,1-3-64-15,-3 0-89 16,-2 0-46-16</inkml:trace>
  <inkml:trace contextRef="#ctx0" brushRef="#br0" timeOffset="-2997.38">11264 5752 252 0,'0'0'47'0,"0"0"35"0,0 0-46 15,0 0-36-15,0 0 5 16,0 0-5-16,26 0 24 15,-15 0 6-15,3 0 0 16,3-4 0-16,1 1 0 0,0-3-9 16,0 2-7-1,-3 1-12-15,0 1 2 0,-5 1-4 16,1 1-3 0,-2 0-24-16,-5 0-9 0,-4 0-24 15,0 0-96 1,0 5-78-16</inkml:trace>
  <inkml:trace contextRef="#ctx0" brushRef="#br0" timeOffset="-2727.44">11319 5819 125 0,'0'0'51'0,"0"0"-39"16,0 0 35-1,0 0 0-15,0 0 3 0,0 0 7 16,40 3-1-16,-25-3 6 16,3-1-35-16,-3-4-1 15,1 3-13-15,-2-3-4 16,-1 5-8-16,2-4 2 16,0 2-3-16,-3 0 0 15,3-2-25-15,-3 1-12 16,-3-2-27-16,4 0-87 15,-5-1-35-15</inkml:trace>
  <inkml:trace contextRef="#ctx0" brushRef="#br0" timeOffset="-2357.33">11435 5589 328 0,'0'0'47'16,"0"0"25"-16,0 0-38 0,0 0-34 15,0 0 0-15,0 0 0 16,14 0 10 0,1 0 35-16,1 0-16 0,-1 0-21 15,3 0 2-15,-3 0 1 16,7-1-3-16,-1-1-3 16,2 0 1-16,5-1-5 15,2 0-1-15,4 2-6 16,3-4-22-16,-1 3-93 15,-5-3-235-15</inkml:trace>
  <inkml:trace contextRef="#ctx0" brushRef="#br0" timeOffset="-1549.72">12163 5471 402 0,'0'0'43'16,"0"0"50"0,0 0-36-16,0 0-31 0,0 0 8 15,0 0-9 1,-4 1-13-16,1 6 0 16,0 3 1-16,-3 4-6 15,2 0-7-15,-1 3 5 0,-1 0-5 16,-3-1 1-1,-1 2-1-15,-1-3-16 0,-1 1 1 16,-3-3 10-16,0-2-20 16,-4-3 16-16,-2 0 5 15,-1-1-10-15,-5-2 4 16,0-2-18-16,3-1 7 16,5-2 18-16,7 0 3 15,3 0 2-15,3 0 8 16,2-2-5-16,2-5-5 15,2 0-7-15,0 0 0 0,0-1 5 16,2 2 2 0,9-1 4-16,0 1-1 0,4-1 4 15,0 1-5 1,-1 3 3-16,-3 0-3 0,3 3 10 16,-1 0-10-1,-3 0 4-15,1 0-3 0,1 5-2 16,-3 3 2-1,2 1 1-15,0 1-1 0,0 1 0 16,2-1-2-16,-1 0 6 0,0 0-7 16,4-3 0-1,-1 0-3 1,3-3 2-16,0-1 1 0,-2-3 0 16,2 0 0-16,-4 0 0 0,0 0 1 15,-3-1-1 1,0-8 2-16,-1 0 3 0,-1 1-5 15,-3-2 9-15,-2-1 0 16,-2 1-6-16,-2-2 2 16,0 0 9-16,0 2-10 15,-2-1 14-15,-8 0-14 16,-2 0-2-16,-1 2-2 16,-1 0 0-16,1 1 10 15,1 1-5-15,-3 2-3 16,6 1-4-16,-2 3-9 15,-2 1-3-15,1 0 7 16,0 0-27-16,-3 8-32 0,0 5-7 16,-1 0-50-1,-2-2-190-15</inkml:trace>
  <inkml:trace contextRef="#ctx0" brushRef="#br0" timeOffset="-857.14">11168 6230 254 0,'0'0'57'0,"0"0"20"16,0 0-63-16,0 0-3 0,0 0-3 15,0 72 16-15,0-40-2 16,3 1-3 0,2 3-7-16,-2-3 9 0,1-1-2 15,-1-2-18-15,0-5 11 16,0-6-8-16,1-4 0 16,-1-3-3-16,0-3 0 15,-1-5-1-15,-2 0-1 16,0-4-20-16,0 0-45 15,0 0-149-15</inkml:trace>
  <inkml:trace contextRef="#ctx0" brushRef="#br0" timeOffset="-217.36">11147 6282 122 0,'0'0'90'0,"0"0"-27"0,0 0 43 15,0 0-40 1,0 0-39-16,0 0-7 16,0-73 13-16,11 62-24 15,4 2 11-15,1 1-9 0,5 0 3 16,1 6 4-1,-2 2 4-15,-1 0-16 0,-4 0 4 16,-3 7-10-16,-3 6-2 16,-6 2-8-16,-3 4 10 15,0 1-3-15,-4 2 3 16,-10-3 0-16,-2-3-28 16,1-4 7-16,1-3-7 15,2-4 11-15,2-3 14 16,6-2 3-16,-1 0 9 15,4 0-3-15,1 0 2 0,0 0-8 16,0 0-4 0,0 0-11-16,0 0 1 0,9 0 14 15,5 0 7 1,3 0-2-16,5 0 4 0,-3 0-3 16,-2 0 0-1,-2 4-5-15,-3 2-1 0,-6 1-2 16,0 3-5-1,-6 0 5-15,0 1-12 0,-2 2 6 16,-14-1 7-16,-2-1-33 0,-2-1 14 16,-3 0-32-1,-1-5 31-15,-1-2 15 0,3-1 6 16,5-2 0 0,5 0 12-16,6 0 27 0,4 0 10 15,-2 0-5 1,4 0-32-16,0 0-12 0,0 0-16 15,0 0-46-15,13-2-65 16,1-4-93-16</inkml:trace>
  <inkml:trace contextRef="#ctx0" brushRef="#br0" timeOffset="112.31">11594 6292 217 0,'0'0'68'0,"0"0"-40"15,0 0 74 1,0 0-57-16,0 0-4 0,0 0 7 15,52 0-7-15,-30-3-16 0,5-1-1 16,3-2-1 0,-1 0-7-16,-2 0-4 15,-7 6-10-15,-5 0-2 16,-9 0 0-16,-6 0-41 0,0 15-28 16,-6 0-63-1,-14 4-51-15,-2-1-84 0</inkml:trace>
  <inkml:trace contextRef="#ctx0" brushRef="#br0" timeOffset="302.58">11693 6400 20 0,'0'0'54'0,"0"0"-8"0,0 0 34 16,0 0-29-16,0 0 61 16,0 0-9-16,54-1-43 15,-31-6-9-15,-4 0-22 16,-4 1-6-16,1 2-9 15,-7 2-6-15,2 1-8 0,-3 0-49 16,0-3-59 0,3-3-280-16</inkml:trace>
  <inkml:trace contextRef="#ctx0" brushRef="#br0" timeOffset="1103.98">12141 6076 296 0,'0'0'70'0,"0"0"22"15,0 0-34-15,0 0-27 16,0 0 1-16,0 0-3 16,5-21-10-16,3 15-8 15,1 0-3-15,2 4 6 16,1-1-4-16,-2 3-9 16,1 0 6-16,-3 0-3 15,-2 0-8-15,-1 5 3 16,-3 5-2-16,-2 2 1 15,0 1 2-15,0 1 2 16,-7 0 3-16,-4-2-4 0,-1 1-1 16,-3-5-7-1,1 0-16-15,1-2 5 0,0 0 18 16,2-4 2 0,5 0 7-16,1 0-7 0,4-2 6 15,1 0-6 1,0 0 3-16,0 0-5 0,0 0-2 15,0 0-8-15,3 0-2 0,9 0 12 16,3-2 6 0,0 0 2-16,1 0 7 0,-1 2-6 15,-3 0-5 1,1 0 2-16,-2 0-5 0,-3 2 6 16,-1 4-6-1,-3 0 0-15,-2 2-1 0,-2 2-6 16,0-3 6-1,0 5 0-15,0-2 0 0,-6 0 4 16,-7 0 1 0,-3 0-1-16,-3-1-4 0,-6 1-1 15,-5 0-7-15,-1-1 1 16,-2-3-9-16,0-2 5 16,5 1 11-16,4-5 4 15,7 0 4-15,7 0 7 16,3 0 0-16,4 0-1 15,0-1-14-15,3-4 0 16,0 1-6-16,0 0 0 16,0 0 4-16,0 1-3 0,0 0 5 15,4 1-15 1,6-2-20-16,2-2-17 0,5 0-68 16,-1-1-162-1</inkml:trace>
  <inkml:trace contextRef="#ctx0" brushRef="#br0" timeOffset="1682.47">12353 6042 330 0,'0'0'65'15,"0"0"41"-15,0 0-55 0,0 0-27 16,0 0 9-16,0 0-5 16,-31-20-6-16,23 20-2 15,2 0-3-15,-1 0 2 16,1 0-9-16,-2 3-8 16,1 7 5-16,1 2 0 15,-2 6 0-15,2 2 3 16,3 1-4-16,2-2-5 15,1 3 1-15,0-6 2 16,0 0-4-16,0-3-4 0,3-2-5 16,4-4 1-1,4-3-2-15,-1-2 1 0,2-2 2 16,3 0 2 0,0 0 5-16,1 0 0 0,-2-9 3 15,-2-1 11 1,-3-1-13-16,-2 1-1 0,-2-1 7 15,-2-1 6-15,-3 1 19 0,0-2-12 16,0 1-8 0,-3-1 3-16,-8 1-6 0,-1-2-4 15,-1 2-4 1,1 1 3-16,-3 3-4 0,3 0-4 16,-3 4 3-1,2 1-4-15,1 3 2 0,-2 0 1 16,2 0-20-1,-1 0 1-15,-2 4-24 0,4 7-21 16,-3-1-5 0,3 0-39-16,-2-1-113 0</inkml:trace>
  <inkml:trace contextRef="#ctx0" brushRef="#br0" timeOffset="14432.69">9672 8678 117 0,'0'0'61'0,"0"0"-27"0,0 0 53 16,0 0-53-16,0 0 1 0,0 0 11 16,0 0-11-1,-8 0 3-15,7 0-11 16,-1 4-10-16,-2 5-7 16,-2 3-7-16,0 6 15 0,0 1-12 15,-2 4 7 1,0 1-13-16,-3 2 2 0,-1 3 0 15,-3-3 3-15,0-6-5 16,1-1 0-16,0-4-1 16,-1-2 2-1,3-4 1-15,0-2-1 0,0-2 1 16,3-4-1-16,-1-1 4 16,-2 0-4-16,0 0 4 15,2-4-3-15,-2-6 2 16,1 2-2-16,-2-1-2 15,5-2 0-15,-1 1 1 16,1 0 7-16,3 0-8 16,2 3-4-16,2 0 4 15,1 2 0-15,0-1 1 0,0 0 0 16,0 1 2 0,0 0-3-16,0 3-4 0,4 1 1 15,5 1 6 1,0 0 0-16,3 0-2 0,3 0-2 15,1 1 0-15,5 10 0 0,0 4 1 16,-2 2 0 0,1 2 2-16,0-2-2 0,0 0 5 15,-1-2-5 1,-2 2 2-16,4-5-1 0,-4 2 2 16,-3-4-3-1,1-4 3-15,-3-2-2 0,-3-2-1 16,1-1-2-1,-1 1 2-15,-1-2-3 0,-1 0-16 16,2 0-21-16,-3 0-24 16,0 0-146-16,-1-8-53 15</inkml:trace>
  <inkml:trace contextRef="#ctx0" brushRef="#br0" timeOffset="14852.39">9775 8833 365 0,'0'0'22'0,"0"0"63"16,0 0-46 0,0 0-32-16,0 0 11 0,0 0-5 15,0 5-2 1,15-1 15-16,0-3 4 0,1-1-8 15,6 0-2-15,-2 0 4 16,1 0-12-16,-2 0 1 16,-2 0-13-1,-3 0-1-15,-3 0 1 0,-1-1-32 16,-1-3-33-16,-6 4-45 16,-3-3-108-16</inkml:trace>
  <inkml:trace contextRef="#ctx0" brushRef="#br0" timeOffset="15132.34">9842 8870 145 0,'0'0'210'16,"0"0"-209"-16,0 0 45 0,0 0-5 15,0 0-2 1,0 0-6-16,49 4 1 0,-33-4-10 16,1 0 0-16,-1-6-6 15,-2 1-2-15,2 0-12 16,-2 0-1-16,0 1-3 0,2-2 0 16,-2 1-13-1,-2 0-27-15,-1 0-39 16,1-1-122-16,-8-1-104 15</inkml:trace>
  <inkml:trace contextRef="#ctx0" brushRef="#br0" timeOffset="15535.81">9951 8666 407 0,'0'0'38'16,"0"0"37"-16,0 0-22 0,0 0-41 16,0 0-12-1,0 0-2-15,0 0 0 16,9 0 2-16,10 0 18 16,3 0 7-16,0 0 1 15,1-3-19-15,-2-2 6 16,0 3-13-16,-4 0-3 0,-1 1-74 15,-4-2-85-15,-3 2-266 16</inkml:trace>
  <inkml:trace contextRef="#ctx0" brushRef="#br0" timeOffset="16232.64">10361 8575 456 0,'0'0'14'16,"0"0"28"-1,0 0-2-15,0 0-29 0,0 0-2 16,0 0 7 0,0 18 2-16,0-4 10 0,3 3-4 15,-3 2-12 1,0 1-1-16,0-1-6 15,0 0-5-15,0-1-4 0,-3-1 4 0,-7-2 4 16,-1 2 0 0,-5-6-2-16,1-1-4 0,-1 0-7 15,0-4 7 1,2-2-3-16,3-2 3 0,-2-2 2 16,7 0 0-1,-2 0-1-15,2-10-4 16,2 3-3-16,2-2 8 15,2 2 0-15,0-2 2 0,0 4-4 16,3-2 3 0,8 1-2-16,-2 2 2 0,4 1-1 15,-1 2 0-15,3 1-1 16,-1 0 1-16,3 0 4 16,0 0-3-16,-1 0-2 15,1 1-2-15,-1 5 3 16,2-2 0-16,1 2-3 15,-1-4 3-15,0-1 0 0,1-1 2 16,-2 0-2 0,2 0 1-16,-5-6 2 15,1-4-3-15,-5-1 0 16,-1 0 0-16,-3-2 0 0,-5 0 3 16,-1-1 3-1,0 1 0-15,0 3 11 0,-4-2-2 16,-6 0-2-1,-4 0-4-15,-2 0 4 0,1 4-7 16,-3 1-2-16,3 2-4 0,-4 5-6 16,-2 0-1-1,0 0 0-15,-3 13-1 0,-1 4-24 16,-2-3-40 0,7 2 2-16,-5-1-105 0,6-2-167 15</inkml:trace>
  <inkml:trace contextRef="#ctx0" brushRef="#br0" timeOffset="17192.59">9597 9237 320 0,'0'0'58'0,"0"0"-10"16,0 0 20 0,0 0-60-16,0 0-8 0,0 0 7 15,-15 59 20-15,15-34-7 16,0 5 1-16,3 0-3 16,2-1 1-16,4-1-13 15,-3-3-3-15,0-6 1 16,-2-2-4-16,-1-5 0 15,-1-5 0-15,-1-1-2 16,-1-4 0-16,0-2-22 16,0 0-24-16,0-2-57 15,0-13-96-15</inkml:trace>
  <inkml:trace contextRef="#ctx0" brushRef="#br0" timeOffset="17762.59">9556 9174 332 0,'0'0'43'0,"0"0"8"16,0 0 18-16,0 0-40 0,0 0-13 16,0 0-10-1,26-49 8-15,-6 48-6 0,-1 1 14 16,2 0-4-1,0 0 4-15,-5 11-13 16,-2 1-7-16,-7 0-2 0,-5 3-5 16,-2-1 1-1,0 2-10-15,-8 0 13 0,-8-4-12 16,1-1-19 0,0-4 20-16,3-3-21 0,3-3 20 15,2 1 7-15,4-2 6 16,3 0 7-16,0 0-7 15,0 0-3-15,0 0-8 0,6 0-12 16,7 0 23 0,8 0 7-16,0 0 1 0,0 0-1 15,-1 0 0 1,-1 0-2-16,-3 11-3 0,-4-1 4 16,-6 0-4-1,1-1-2-15,-7 3 0 0,0-2-7 16,0 1-14-1,-12 0 21-15,-1-2-8 0,-3-1 2 16,0-1 6-16,0-3 0 0,1-2 1 16,2-2 5-1,1 0 9-15,0 0-4 0,2 0 15 16,2 0-11 0,5 0-11-16,0 0-2 0,3-3-4 15,0-2-30 1,0 0-80-16,6-4-152 15</inkml:trace>
  <inkml:trace contextRef="#ctx0" brushRef="#br0" timeOffset="17995.42">9921 9263 379 0,'0'0'3'0,"0"0"6"0,0 0 58 16,0 0-33-1,0 0 12-15,80-8-35 0,-69 8-9 16,-2 0-2 0,-2 0 2-16,-1 0-4 0,-4 5-20 15,-2 4-60 1,0 3-151-16</inkml:trace>
  <inkml:trace contextRef="#ctx0" brushRef="#br0" timeOffset="18172.5">9921 9263 174 0,'69'93'20'0,"-68"-93"116"0,9 0-52 15,3 0-15-15,3 0-20 0,-1-6-9 16,1-1-20-1,-2 2-17-15,0 1-3 0,-3 1 0 16,0-2-59-16,-4 0-121 16</inkml:trace>
  <inkml:trace contextRef="#ctx0" brushRef="#br0" timeOffset="18732.47">10233 9131 506 0,'0'0'7'16,"0"0"15"-16,0 0 17 0,0 0-23 16,0 0-2-1,0 0 13-15,64-12-3 0,-54 12-14 16,-2 9-4-1,-4 2 8-15,-4 1-14 0,0 2-12 16,0 2 6-16,-3-3 6 16,-9 3-3-16,-2-2-8 15,0-4-15-15,-1 0 10 0,6-3-15 16,2-4 17 0,1-2 8-16,6-1 12 0,0 0-5 15,0 0-1 1,0 0 0-16,0 0-7 15,13-2 7-15,1-2 2 0,2-2 11 16,-1 3-7-16,3 3-1 16,-6 0 15-16,1 0-11 15,-7 0 1-15,-4 0-6 16,-2 3-4-16,0 7 0 16,0 0 0-16,-3 5 2 15,-8 0 12-15,-5-4-14 16,2 3 0-16,1-6-8 15,-1-2 3-15,3 0 5 16,-1-3 2-16,1-1 2 0,1-2-4 16,4 0 4-1,1 0-8-15,5 0 4 0,0-2-27 16,0-7-31 0,0-3-19-16,11-2-44 0,5-2-177 15</inkml:trace>
  <inkml:trace contextRef="#ctx0" brushRef="#br0" timeOffset="19124.45">10481 9129 547 0,'0'0'45'15,"0"0"-31"-15,0 0 39 0,0 0-39 16,0 0-12-1,0 0 10-15,-41 74 10 0,41-56 0 16,0-1-12-16,3-4-7 16,12-1-6-16,0-3 1 15,6-6-1-15,0 0 3 16,1-3 0-16,-1 0-5 16,-1-4 5-16,0-9 7 15,0-1-6-15,-5-2 4 16,-2 1-2-16,-7-1-2 15,-6 2 0-15,0-1 7 0,0-1-1 16,-5 4 2 0,-9 0-2-16,-3 5-3 0,-1 1-2 15,0 6 6 1,-1 0-8-16,7 0-2 0,-4 0-21 16,2 0-21-1,-1 8-11-15,2 3-74 0,1-5-190 16</inkml:trace>
  <inkml:trace contextRef="#ctx0" brushRef="#br0" timeOffset="20392.58">13548 8838 407 0,'0'0'26'16,"0"0"26"-16,0 0-12 16,0 0-27-16,0 0 5 15,0 0-1-15,1-5 5 0,-1 5 6 16,0 0 2 0,0 0-3-16,0 0-19 0,0 0-8 15,0 11-10 1,0 7 10-16,-6 2 8 0,-5 2 2 15,-1 0-4-15,-5-2-6 16,2 0-1-16,-1-4 1 16,-1-2 3-16,0-4-3 15,0 0 0-15,-1-4-5 16,0 0 3-16,0-2 1 16,3-3 0-16,1-1-2 15,3 0 3-15,1 0-2 16,2 0-8-16,4 0 10 15,-1-2-1-15,4-4-3 16,1-1-6-16,0 1 2 16,0-2 1-16,0 1 1 15,9 0 3-15,1 3 3 0,5 0 0 16,-1 4 0 0,5 0 3-16,0 0 2 0,-2 0 9 15,2 0-6 1,-2 0 1-16,-3 4-4 0,1 3-5 15,-1 1 2-15,-1 1-1 0,0 0 1 16,0 0 3 0,-3 1-4-16,2 1-1 0,-2-3 0 15,1 3 0 1,1-3-1-16,-5 1 1 0,2-4 2 16,-2-1-2-1,-1-1-25-15,4-3-9 0,-3 0-25 16,3 0-41-1,1-5-85-15</inkml:trace>
  <inkml:trace contextRef="#ctx0" brushRef="#br0" timeOffset="20659.47">13772 8928 524 0,'0'0'44'0,"0"0"-40"15,0 0 26 1,0 0-7-16,0 0 16 0,0 0-15 16,74-7 0-1,-63 7-22-15,-4 0-2 0,-1 0 0 16,-3 0-4-1,-3 1-65-15,0 8-36 0,-1-1-167 16</inkml:trace>
  <inkml:trace contextRef="#ctx0" brushRef="#br0" timeOffset="20854.8">13772 8928 226 0,'20'93'29'0,"-9"-93"129"15,4 0-78-15,1 0-28 16,2-2 4-16,0-4-15 16,2 3-25-16,-4-1 3 15,-1 1-16-15,-3 1-3 16,-2 0-16-16,-5-3-72 16,-2-1-128-16</inkml:trace>
  <inkml:trace contextRef="#ctx0" brushRef="#br0" timeOffset="21153.44">13921 8801 466 0,'0'0'33'0,"0"0"-18"0,0 0 37 16,0 0-41 0,0 0-3-16,0 0 4 0,31-4 30 15,-12 0-12 1,1 0-6-16,1 0 5 0,0 1-2 16,-5 2-14-1,2 1-11-15,-3 0-2 16,0 0-28-16,-2 0-70 15,1 0-25-15,-4 0-293 0</inkml:trace>
  <inkml:trace contextRef="#ctx0" brushRef="#br0" timeOffset="21855.45">14473 8721 532 0,'0'0'13'0,"0"0"-4"0,0 0 19 15,0 0-27 1,0 0 3-16,0 0 27 0,-5 54-12 16,1-36 0-1,-2 0-19-15,2 0 1 0,-2-1-1 16,-2-1 0-1,0-2 1-15,-3 0-1 0,-3-3-1 16,-2 1-6-16,-1-4 3 0,-2-3-11 16,2 0 0-1,0-4 1-15,2-1-8 0,1 0 12 16,5 0 5 0,5-7-1-16,1-3-9 0,3-1 13 15,0 1 4 1,0 1 1-16,0 0-2 0,10 3 3 15,1-1 0 1,4 1 0-16,-2 2-2 0,2 1 3 16,-1 2 3-16,2 1-3 15,-3 0 2-15,1 0 10 16,2 0-15-16,-2 4 3 16,1 5-2-16,-5-1 3 15,3-3-2-15,-2 1-4 16,-2-2 0-16,6-2 0 15,-2-1 1-15,3-1 1 16,0 0-2-16,1 0 1 16,-2-1 3-16,0-6 0 15,-4 1-4-15,0-4 2 0,-3 3 2 16,-3-1-1 0,-2-3 0-16,-3 2-2 0,0-2 3 15,0-2 6 1,-3 1 1-16,-7-2-4 0,-3 4-3 15,3 1 0-15,-5 3 9 0,3 2-4 16,0 3-3 0,-4 1-6-16,-1 0-10 0,-4 4-8 15,0 6-20 1,2 1-28-16,0 0 9 0,1 1-57 16,3-2-178-1</inkml:trace>
  <inkml:trace contextRef="#ctx0" brushRef="#br0" timeOffset="22872.27">13463 9524 235 0,'0'0'33'0,"0"0"19"16,0 0 36-16,0 0-63 15,0 0-23-15,0 0 19 16,0 44 1-16,0-24 9 15,0 5-14-15,0 2 4 0,0 3 4 16,0 0-4 0,4-2-11-16,4-1-6 15,-4-6-3-15,-1-5-1 16,0-4-2-16,-1-4-7 0,-1-5-18 16,1-3 2-1,-1 0-25-15,-1 0-80 16,0-3-143-16</inkml:trace>
  <inkml:trace contextRef="#ctx0" brushRef="#br0" timeOffset="23492.45">13394 9444 328 0,'0'0'27'0,"0"0"33"16,0 0 6-16,0 0-41 16,0 0-17-16,0 0-2 15,11-61-2-15,8 53 8 16,5 1 3-16,0 4 11 16,1 3-2-1,-2 0-1-15,-3 0-11 0,-5 3 0 16,-5 7-12-16,-2 5 1 15,-6-1-5-15,-2 4 4 16,0 0-10-16,-12-1 0 16,-3-2-11-16,-4-1 6 15,2-4-16-15,1-4 17 0,2-4-8 16,4 0 13 0,4 0 9-16,3-2 1 0,3 0-1 15,0 0 2 1,0 0-2-16,0 0-11 0,6 0-9 15,12 0 20-15,1 2 3 0,-1 3 2 16,1 2-4 0,-2 1 0-16,-2 3 2 0,-3 2 1 15,-1 0-3 1,-5-1 2-16,-1 0-3 0,-5-1 0 16,0 1-5-1,0-4-1-15,-2 2 4 16,-12-3-8-16,-3 0 3 15,-2 0 5-15,-2 0-2 0,-3-1-10 16,3-1-7-16,5-3 21 16,2-2 2-16,7 0 6 15,4 0-1 1,3 0-3-16,0 0-4 0,0 0-33 16,10 0-69-16,7-2 18 15,-1-6-80-15</inkml:trace>
  <inkml:trace contextRef="#ctx0" brushRef="#br0" timeOffset="23752.36">13861 9587 328 0,'0'0'69'0,"0"0"-68"16,0 0 83-16,0 0-45 16,87-13 0-16,-64 9-5 15,0 2-10-15,-2-1-7 16,-6 3-14-16,-6 0-3 16,-5 0 0-16,-4 9-7 15,0 2-82-15,-13 4-94 16</inkml:trace>
  <inkml:trace contextRef="#ctx0" brushRef="#br0" timeOffset="23922.37">13928 9693 168 0,'0'0'73'0,"0"0"31"15,0 0 9-15,0 0-65 16,94-19-2-16,-76 14-17 15,-4 0-11-15,-1 5-18 16,-2-2-10-16,-2-3-99 0,4-1-307 16</inkml:trace>
  <inkml:trace contextRef="#ctx0" brushRef="#br0" timeOffset="24572.51">14318 9422 325 0,'0'0'38'0,"0"0"48"0,0 0-27 16,0 0-35-1,0 0-11-15,0 0-3 0,10-22 15 16,3 18-2-16,1 1 10 16,2 3-5-1,-2 0 10-15,1 0-10 0,-5 0 5 16,-4 10-24-16,-3 2-9 16,-3 2 0-16,0 3-11 15,0-3 11-15,-9 0 0 16,-5-1-15-16,1-4-12 15,0 0 24-15,0-3-19 0,0-2 17 16,3-1 5 0,6-2-4-16,-1 1 4 0,5-2 0 15,0 0 0 1,0 0-4-16,0 0-15 0,3 0-9 16,7 0 17-1,3 0 11-15,0 0 4 16,0 0-3-16,1 1 0 15,-1 5 2-15,-2 1 2 0,-4 0 0 16,-2 1-1-16,-1 2-2 16,-4 0-4-16,0 1 2 15,0-1 0-15,-12 0 2 0,0 0-2 16,-4-2-4 0,-2-1 1-16,-3-1-23 0,0-3 19 15,3-1-14 1,2-2 21-16,4 0 2 15,6 0 1-15,0 0 11 16,5-5-14-16,1-1 2 16,0-1-7-16,0-1-12 0,13-2-11 15,5 3-52-15,6-6-198 16</inkml:trace>
  <inkml:trace contextRef="#ctx0" brushRef="#br0" timeOffset="25062.46">14647 9389 176 0,'0'0'105'15,"0"0"-87"-15,0 0 83 16,0 0-59-16,0 0-21 0,0 0-2 15,-56 20-1-15,51-5 8 0,4-1-3 16,-2 4-3 0,3-3-16-16,0 1 9 0,0-2-10 15,0-3-3 1,10-1-4-16,-1-3 0 16,4-1 3-16,0-4 1 15,0-2 0-15,3 0 9 16,4 0-9-16,-2-1 0 15,-1-9 4-15,0-1 0 0,-1 1 0 16,-4 0 2-16,0-1 4 16,-6-1 4-16,-4 0 1 15,-2-1 2-15,0-2-1 16,-5 5 1-16,-10-3 2 16,0 4-17-16,-4 2-2 15,-3 4-1-15,-1 3 1 16,1 0-6-16,0 0 12 15,3 0-13-15,0 9 7 16,3-2-52-16,2 0-28 16,-2-1-63-16,3-3-191 15</inkml:trace>
  <inkml:trace contextRef="#ctx0" brushRef="#br0" timeOffset="27492.54">9112 10699 148 0,'0'0'64'0,"0"0"31"15,0 0-23 1,0 0-8-16,0 0-22 0,0 0-11 16,0 0 0-16,0 0-15 15,0 0 0-15,0-2 4 16,0-1 2-1,0 1 6-15,0-6-7 0,0 2-12 16,0-3-6-16,-3 2 4 0,2 2-7 16,-1-1 3-1,2 2-3-15,0 0 0 0,0-2-3 16,0 1 1 0,0-1 0-16,2 2 1 15,5 0-2-15,4 1 2 16,2 2 0-16,-1 1 1 0,4 0-2 15,-2 7 0 1,2 7 0-16,-1 2-2 0,0 1 0 16,-3 2 4-16,-3 1 4 0,-3 1-4 15,-2 2-6 1,-4 0 6-16,0 0 1 16,0 0 5-16,-4-1-5 15,-5-2 5-15,-3-1-4 0,-4-1-2 16,-1-3 1-1,0-1-1-15,1-3 1 16,2-3-1-16,5-2-9 0,-2-3 8 16,4-1 1-1,1-2 1-15,-3 0 5 0,3 0-6 16,-1 0 0 0,-1 0-9-16,2-4 5 0,3-3 3 15,-2 0 1 1,4-3-1-16,-2 2 1 0,-1 0-1 15,2 0 1-15,1 3 1 0,1 3-1 16,0-2 0 0,0 2-1-16,0-2-1 0,0 4 0 15,3-2-3 1,7 2 5-16,-1 0 0 0,9 0-4 16,0 0 5-1,0 9-1-15,1 1 0 0,-1 3 1 16,1-2 5-1,-2 3-4-15,-2-1-2 0,-3 1 1 16,1-3-1-16,-1 0 2 0,0-3-1 16,0-2-1-1,-2 1 0-15,-1-2-3 0,3-2-4 16,-1 0-22 0,-1-3-26-16,0 0-69 15,-2 0-259-15</inkml:trace>
  <inkml:trace contextRef="#ctx0" brushRef="#br0" timeOffset="27992.55">9429 10865 204 0,'0'0'60'0,"0"0"58"0,0 0-55 16,0 0-19-16,0 0-9 0,0 0-11 16,-17 0-6-1,13 0-3-15,1 0-6 0,0 0-3 16,1 13-6 0,1 5 4-16,-1 4-3 0,2 2 4 15,0-4-4 1,0 0-2-16,5-3-2 0,7-5 0 15,-2-2-4-15,1-5-13 16,2 0 3-16,1-5 6 16,2 0-3-16,-1 0 11 0,1-6 3 15,-1-5 6 1,-2-2-5-16,-5 1 0 16,0-3 2-16,-7-1 4 15,-1-2 3-15,0 2 1 16,0-2-8-16,-12 1 6 15,-4 2-9-15,-1 3 0 16,-2 1 2-16,-2 4-2 0,3 3 2 16,2 3-2-1,1 1 0-15,0 0 0 0,6 0 5 16,-2 7-5 0,1 4-27-16,3 1-41 0,2 0-51 15,2-4-210 1</inkml:trace>
  <inkml:trace contextRef="#ctx0" brushRef="#br0" timeOffset="29382.62">10119 9837 189 0,'0'0'27'0,"0"0"32"16,0 0-40-16,0 0-4 16,0 0 33-16,0 0 23 15,0 1-7-15,0 2 3 0,0 5-34 16,-4 9-22 0,1 5-6-16,-3 8 18 15,0-3-18-15,1 2-4 16,-1-4-1-16,-1-3 5 15,0-2-5-15,-1-4 2 0,-1-1-1 16,-1-4-2-16,-1-1 0 16,2-3 1-16,-4-2 0 15,1-3-6-15,0-2-6 16,2 0 10-16,-1 0 2 16,1 0-6-16,1-7 2 15,1 0-2-15,2 1 5 16,3-2-1-16,-1 3 2 15,3-2-1-15,1-1 0 16,0 3 0-16,0 0 1 16,0 0 0-16,0 2 0 15,4 0 1-15,3 2-1 0,4 1-2 16,2 0 1 0,2 0 2-16,3 7-1 0,-3 5 0 15,3-1 0 1,-3 1-4-16,0 2 7 0,-2-4-3 15,2 2 2-15,-3-2-1 0,0 1-1 16,1-1 2 0,-2-2-2-16,-2 0 3 15,1-1-3-15,-2-1 0 16,-1-2 0-16,-1 0-1 16,3-2-9-16,-3 0-3 15,2-2-36-15,-2 0-70 16,-1 0-114-16</inkml:trace>
  <inkml:trace contextRef="#ctx0" brushRef="#br0" timeOffset="29742.55">10269 10085 323 0,'0'0'0'15,"0"0"0"-15,0 0 23 0,0 0 58 16,0 0-25-16,0 0-14 16,102-20 1-16,-75 14-7 15,-4 1-24-15,4 0-10 0,-8 2-2 16,-2 1 0 0,-7 2-31-16,-10 0-34 0,0 6-79 15,-12 5-153 1</inkml:trace>
  <inkml:trace contextRef="#ctx0" brushRef="#br0" timeOffset="29963.34">10379 10140 216 0,'0'0'44'0,"0"0"24"0,0 0 50 16,0 0-59-1,86-14-15-15,-60 8-8 0,-5 2-14 16,-2 0-9-16,-1 1-4 0,-6 1-4 16,-1 2-5-1,0-1-25-15,-3 0-30 0,-4-3-73 16,-2 0-207 0</inkml:trace>
  <inkml:trace contextRef="#ctx0" brushRef="#br0" timeOffset="30272.29">10498 9924 306 0,'0'0'142'16,"0"0"-131"-16,0 0-1 15,0 0 21-15,0 0-6 16,85-12-3-16,-62 8-7 16,2 0 9-16,-1 0-11 15,0 3-12-15,-3-1-1 16,3 1-24-16,-2 1-49 15,-5-4-113-15</inkml:trace>
  <inkml:trace contextRef="#ctx0" brushRef="#br0" timeOffset="30964.33">11017 9821 472 0,'0'0'22'16,"0"0"-22"-16,0 0 37 0,0 0-20 16,0 0 16-1,0 0-5-15,5 16-14 0,-5-4 25 16,0 2-29 0,0 1 8-16,0 0-18 15,0 0 6-15,-6-1-6 16,-4 2 0-16,1-3-4 15,-2-1 4-15,-2-1-3 0,1-2-1 16,-4 0 1 0,-1-2-21-16,-2-2 17 0,4 0-19 15,3-4 24-15,4-1 2 16,5 0 0-16,3 0 1 16,-1 0-1-16,1-3-6 15,0-3 6-15,0-1 0 16,0 0 0-16,7 2-1 15,8-3 1-15,2 1 0 16,2 1 4-16,3 2 0 0,-2 1-2 16,-1 0 5-1,-1 3-5-15,0 0-1 0,-4 0 0 16,0 0-2 0,-2 0-1-16,2 6 2 0,-4-1 1 15,2 0 1 1,0-3 2-16,0-2-4 0,1 0-3 15,-1 0 3 1,-1 0 0-16,7-1 0 0,-5-8 2 16,-1 0-2-16,0-3 0 0,-4 2 0 15,-3 0 0 1,-3-1 0-16,-2 0 2 0,0-1 3 16,0 3 5-1,-10-4 3-15,-4 2-4 0,-2-1-9 16,-1 2-1-1,-1 3 1-15,0 3 0 0,-4 4-4 16,3 0 4-16,-1 3 2 16,-2 11-2-16,3 5-11 15,2 1-34-15,1-1-28 16,2 0-100 0,1 0-202-16</inkml:trace>
  <inkml:trace contextRef="#ctx0" brushRef="#br0" timeOffset="31583.48">10213 10543 155 0,'0'0'39'15,"0"0"-9"-15,0 0 55 16,0 0-16 0,0 0-11-16,0 0-5 0,-35 20-33 15,35 3 11-15,0 3-16 0,0 7 17 16,10 0-15 0,-1-1-1-16,2-1-6 0,-1-4-10 15,-3-2 0 1,-1-6 0-16,-4-5 0 0,1-3 0 15,0-4 1-15,-3-4-1 0,4 0-2 16,-4-3-17 0,0 0-6-16,0 0-11 15,0-6-14-15,0-10-122 16,-10-5-145-16</inkml:trace>
  <inkml:trace contextRef="#ctx0" brushRef="#br0" timeOffset="32132.5">10180 10532 231 0,'0'0'77'15,"0"0"-13"-15,0 0 24 0,0 0-48 16,19-76-9-16,-3 63-2 16,2 2-12-16,1 1 17 15,3 3-16 1,-2 4 3-16,-2 3 3 0,-5 0-4 15,-2 1-20 1,-4 12 0-16,-5 0-7 0,-2 1 1 16,0 1 4-16,-2-1 2 0,-11 1 7 15,2-3-7 1,-2 0 0-16,0-4-6 0,2-2-5 16,3-2-21-1,3 0 25-15,3-4-10 16,2 0 12-16,0 0 4 15,0 0-7-15,0 0-21 0,9 0-2 16,3 0 31 0,4 0 0-16,1 2 2 0,2 2-2 15,-2 0 3-15,-3 4-3 16,-3-1-2-16,-3 3 2 16,-5-1 0-16,-3 1-4 0,0 1 4 15,0-1-18 1,-8-2 16-16,-4 1-1 15,-4-1 4-15,1-2-3 16,-2-4 4-16,4-2 13 16,0 0-14-16,2 0 14 0,2 0-6 15,3 0 4-15,0 0 7 16,3 0-19-16,3-2-1 16,0 2-3-16,0-2-29 15,0-1-65-15,6 0-63 16,6-1 32-1,3-1-38-15</inkml:trace>
  <inkml:trace contextRef="#ctx0" brushRef="#br0" timeOffset="32392.59">10673 10549 343 0,'0'0'33'0,"0"0"-7"0,0 0 46 15,0 0-45 1,0 0-1-16,79-31-14 16,-60 25 4-16,1-3-6 15,1 6-8-15,-5 3-2 0,-7 0-2 16,-6 3-72-1,-3 11-140-15</inkml:trace>
  <inkml:trace contextRef="#ctx0" brushRef="#br0" timeOffset="32602.6">10770 10631 293 0,'0'0'94'0,"0"0"-55"15,0 0 18-15,0 0-12 0,0 0-12 16,0 0-15 0,89-31-10-16,-74 24 1 0,0 2-9 15,-1-1-3 1,-2 2-51-16,-4-2-46 0,-3-3-259 16</inkml:trace>
  <inkml:trace contextRef="#ctx0" brushRef="#br0" timeOffset="33152.34">11028 10378 170 0,'0'0'87'0,"0"0"-49"15,0 0 50-15,0 0-45 16,0 0-11 0,0 0-2-16,6-22-4 0,3 16-4 15,1 2-17-15,2 1 15 16,2 0-6-16,-2 3 12 16,1 0-7-16,-4 0-10 15,0 6 7-15,-3 8-16 16,-3 2-1-1,0 1-1-15,-3 2 1 0,0 0 2 16,-6 1-2-16,-6-1 1 0,3-2-20 16,-3-1 6-1,2-2 2-15,1-2-9 0,0-3 17 16,3-1-4 0,1-3 8-16,4-3 1 15,-1-2-1-15,2 0 4 16,0 0-4-16,0 0-5 0,0 0 1 15,3 0 4-15,8 0 11 16,4-2 6-16,1 0 8 16,2-4-5-16,3-2 0 15,-2 1 2-15,-1 0 4 16,-3 1-8-16,-2 3-6 0,-2 0-4 16,-2 1-8-1,3-2-1-15,0 0-38 16,1-3-33-16,-1-5-45 15,-1 0-224-15</inkml:trace>
  <inkml:trace contextRef="#ctx0" brushRef="#br0" timeOffset="33552.74">11323 10305 391 0,'0'0'77'0,"0"0"-25"15,0 0 29-15,0 0-36 16,0 0-6-16,0 0-17 16,-17 2-10-16,9 13 3 0,5 5-3 15,-2 1 2 1,4 2-13-16,1-3-1 0,0-2-1 16,0-5-1-1,4-3 2-15,4-2-4 0,4-6-10 16,3-2 0-1,0 0 11-15,3 0 3 0,-2-11 4 16,-4-2-2-16,0 1 3 16,-2-2 2-16,-7 4-4 15,-1-3-2-15,-2 0 7 16,0 2 1-16,-2-2 4 16,-11 3-4-16,-1 1-9 15,-2 0 5-15,1 3-11 16,-1 5 0-16,1 0 5 15,0 1-7-15,0 0 3 16,-1 0-33-16,2 1-10 16,-4 4-135-16</inkml:trace>
  <inkml:trace contextRef="#ctx0" brushRef="#br0" timeOffset="49802.51">10205 7109 81 0,'0'0'4'0,"0"0"64"16,0 0-3-16,0 0-10 0,0 0-5 16,0 0 9-1,0 0-9-15,0 0-15 0,-14-6-4 16,11 3-13-1,3 0 5-15,-2 0-4 0,1 1-8 16,-1 1 6-16,-1-2 0 16,3 0 0-16,-2 0-9 15,2-1-7-15,0 1 9 16,0 0-10-16,0 0 0 16,0-1-3-16,0 0 1 15,2 0 0-15,6 0 1 16,3 2 1-16,-2 2 4 15,1 0-3-15,-1 0-1 0,0 4 0 16,1 10-1 0,-2 3-2-16,-1 4 3 0,-2 0-1 15,-2 1 4 1,1-1 2-16,-3-1-3 0,-1 0 2 16,0 1-4-1,0-3 4-15,0 0-4 0,0 0 0 16,-5 1-3-1,-3-3 3-15,-1-1 3 0,-4 1-2 16,1-4-2-16,-2 2-2 0,-2-4-5 16,-1 1 1-1,0-5 5-15,-1 0 4 0,4-4-5 16,-2-2 4 0,4 0-1-16,3 0 3 0,0 0-3 15,3-6 0 1,2-2-14-16,1-1 14 0,-2 1 5 15,2 1-5-15,0 2 0 16,2-1 1-16,-1 3 0 16,2 0-2-16,0 2-1 15,0 0-3-15,0-3 3 16,0 1-2-16,0-2 4 16,8 2 0-16,5 0 0 15,0 3-3-15,3 0 3 16,1 0 6-16,0 0-4 15,-1 6-1-15,-1 3 0 16,0 2 3-16,0 0-3 0,0 4-1 16,-2-1 1-1,1 1-1-15,-4 1 4 0,-1-2-2 16,1 0 3 0,-2-3-4-16,-2-3-1 0,2 0-1 15,-4-2 1 1,2-1-4-16,-3-2-3 0,1 1-2 15,1-1-14-15,1 2-9 0,-3-4-32 16,6-1-134 0,-5 0-100-16</inkml:trace>
  <inkml:trace contextRef="#ctx0" brushRef="#br0" timeOffset="50452.28">10479 7211 92 0,'0'0'88'15,"0"0"-40"-15,0 0 52 16,0 0-33-16,0 0-4 0,0 0-15 16,-25-22-6-16,16 22-25 15,0 0-9 1,-3 0-1-16,0 0 2 0,3 0-1 16,-3 4 1-1,5 9 10-15,-1 6-10 0,5 2-8 16,1 1 1-1,1 1-1-15,1-1 2 0,0 0-3 16,0-3 1-16,0 1 0 0,6-3-2 16,6-1 1-1,0 1 0-15,0-5 0 0,4-1-6 16,-1-4 6 0,3-1-4-16,-1-5 4 0,0-1 2 15,0 0 3 1,1 0-3-16,-5-4-2 0,2-6 4 15,-4-1 0-15,-2-1 10 16,-1-5-2-16,-2 2-6 16,-4-2 9-16,-2 2-3 15,0-1 1-15,0 0-8 16,-5-1 5-16,-8 0-9 16,-2-2 3-1,-3 4-4-15,2 1 1 0,-4 1 4 0,4 5-5 16,3 0-11-1,0 6 6-15,6 0 5 16,-2 2-12-16,0 0-20 0,0 4-32 16,-1 9-3-1,1 3-30-15,1-4-168 0</inkml:trace>
  <inkml:trace contextRef="#ctx0" brushRef="#br0" timeOffset="52022.68">12049 6757 293 0,'0'0'32'0,"0"0"32"15,0 0 12 1,0 0-40-16,0 0-11 0,0 0-4 15,0 0 0-15,-2-4 0 16,1 4-1-16,-1 0-20 16,1 0-3-16,-4 6-3 15,2 9 6-15,-3 7 2 16,-3 0 3-16,0-1-4 16,0-1-1-16,-4-1-1 15,1-3 1-15,-4 0 0 16,-3-2 3-16,-1-2-5 15,-1 1 2-15,1-3-1 16,-2 0 1-16,-2-2 2 0,3-3-2 16,-3-2 0-1,7-3 0-15,1 0 5 0,3 0-3 16,4 0-2 0,2 0-3-16,1-1 3 0,0-5-3 15,1-1-5 1,2-1 5-16,3 2 3 0,0-2 0 15,0 1 2-15,0 1-2 0,0 1 1 16,0 2-2 0,0-3 2-16,5 1-1 0,7 1 0 15,1-2 0 1,5 1 4-16,0 1-4 0,4 2 7 16,1 2 2-1,-4 0-4-15,2 0-3 0,-2 1-2 16,-2 12 1-1,1 1 0-15,-5 3 4 0,2 1-5 16,-4 0 2-16,1-1-1 16,-1 0 1-16,1 0 2 15,2-1-3-15,-4-3-1 16,2-3 5-16,0-2-10 16,-1-2 4-16,-1-2-2 15,2-1 2-15,0-2-18 16,4-1-10-16,-1 0-15 15,1 0-47-15,-2 0-119 0</inkml:trace>
  <inkml:trace contextRef="#ctx0" brushRef="#br0" timeOffset="52312.57">12207 6843 366 0,'0'0'34'16,"0"0"-7"0,0 0-19-16,0 0 5 0,0 0-13 15,0 0 31 1,0 0-11-16,85-25-4 0,-63 20 3 15,-4 2-18 1,-3 2-1-16,-6 1-3 0,-6 0-23 16,-3 1-47-16,0 11-185 15</inkml:trace>
  <inkml:trace contextRef="#ctx0" brushRef="#br0" timeOffset="52522.71">12253 6955 163 0,'0'0'34'0,"0"0"114"15,0 0-72-15,0 0-14 0,94-20-19 16,-67 13-10 0,-2 1-3-16,-2 0-22 0,-1 1 2 15,-3 1-10 1,-4 1-24-16,1-1-37 0,-5 1-53 15,-3-2-131-15</inkml:trace>
  <inkml:trace contextRef="#ctx0" brushRef="#br0" timeOffset="53052.27">12565 6653 184 0,'0'0'282'0,"0"0"-281"16,0 0 26-16,0 0-18 15,0 0-3-15,0 0-2 16,36-21 11-16,-23 21 5 15,-3 0-10-15,2 0-2 0,2 3 2 16,-2 6-5 0,-3 4 16-16,-2 3-8 0,-3-1-13 15,-4 6 7 1,0-2 0-16,0 0 0 0,-6 3-7 16,-8-3 0-1,0 0-5-15,-1-3-8 0,2-1 11 16,0-3 1-16,4-3-10 15,1-5 8-15,6-2 3 16,2-2 6-16,0 0-6 16,0 0-5-16,0 0-2 15,0 0-6-15,2 0 13 0,9 0 3 16,5 0 6 0,-1 0 1-16,6-5 13 0,-3 1 1 15,3 1-3 1,-1-3-13-16,-3 1 7 0,1-1-13 15,-3 2 1-15,-2 1-3 16,2-1-31-16,1-2-51 16,-4 0-88-1,0-1-183-15</inkml:trace>
  <inkml:trace contextRef="#ctx0" brushRef="#br0" timeOffset="53472.42">12894 6648 276 0,'0'0'83'15,"0"0"32"-15,0 0-41 16,0 0-48-16,0 0 1 16,0 0-18-16,-30 8-6 0,23 6 13 15,0 6-1-15,1 0-6 16,3 1-9-16,3-3 6 15,0-3-6-15,0-1 0 0,3-6-8 16,6 2 6 0,2-6-4-16,3-2 4 15,1-2-8-15,0 0 7 16,3 0 3-16,-3-10 8 0,-1-2-8 16,0-1 0-1,-6 0 5-15,-1 1 3 0,-6-1 10 16,-1 1 8-1,0 0-3-15,0-1-20 0,-11 5 2 16,-3-3-3-16,-2 4-2 16,-1 2-3-16,-4 5-5 15,1 0 5-15,0 0-44 16,-1 12-36-16,-1 5-29 16,2 2-178-16</inkml:trace>
  <inkml:trace contextRef="#ctx0" brushRef="#br0" timeOffset="54072.31">12110 7360 101 0,'0'0'169'0,"0"0"-103"16,0 0 50-16,0 0-92 0,0 0-14 16,0 0 9-1,-14 34-8-15,14-15 5 0,0 4 4 16,0 5-4 0,0 5-9-16,5-2 12 0,1 1-5 15,-2-2-6 1,1-3-7-16,-1-5 5 0,-3-4-6 15,-1-3-1 1,2-4-3-16,-2-3 3 0,1-5-24 16,1-1-25-16,-1-2-31 0,1 0-139 15,-2-3 14 1</inkml:trace>
  <inkml:trace contextRef="#ctx0" brushRef="#br0" timeOffset="54742.71">12093 7374 243 0,'0'0'44'0,"0"0"52"16,0 0-23-16,0 0-36 15,0 0-17-15,0 0-4 0,-21-65 6 16,21 55-10 0,6-1-5-16,6 1 5 0,2 1 3 15,3 3-5 1,2-3-2-16,3 5 8 0,2 3-10 16,-3 1 2-1,-2 0-2-15,-4 0-6 0,-3 1 0 16,-6 9-10-1,-5-1 8-15,-1 4-7 0,0 2 9 16,-1-1 1-16,-13-1 5 0,-2-1-6 16,-1-4-13-1,1 0 13-15,4-3 5 0,2-2 3 16,7-2-7 0,1-1 0-16,2 0-1 0,0 0-2 15,0 0-17 1,0 0-6-16,5 0 24 15,10 0 1-15,3 0 3 0,3 0-1 0,-1 0 4 16,0 5-3 0,-2-1-3-16,-6 4-2 15,-2-1 2-15,-4 3-2 16,-3 2 2-16,-3-2-5 16,0 2 4-16,0 1 0 15,-6-1-7-15,-12 3-5 16,0-4 8-16,-3-3-5 15,1 1 10-15,1-5 0 16,3-2 3-16,3-2 0 0,-1 0 2 16,5 0 6-1,2 0-9-15,1 0 3 16,2-2-5-16,4 0-1 16,0 0-3-16,0-1-26 0,0 0-2 15,0-2-33 1,7-1-97-16</inkml:trace>
  <inkml:trace contextRef="#ctx0" brushRef="#br0" timeOffset="55052.75">12483 7384 252 0,'0'0'107'0,"0"0"-102"15,0 0 55-15,0 0-15 16,0 0-13-16,0 0 6 16,74-14 3-16,-56 8-20 15,3-1 2-15,0 0-16 16,-5 3-3-16,-1 1 4 15,-6 2-8-15,-6 1-6 16,-3 0-25-16,0 2-79 16,-7 12-7-16,-13 2-218 0</inkml:trace>
  <inkml:trace contextRef="#ctx0" brushRef="#br0" timeOffset="55263.25">12483 7384 186 0,'43'82'28'0,"-43"-82"89"16,9 0-16-16,0 0-53 0,7 0-2 16,-1-3 1-1,3-4-9-15,4-2-11 16,-2 1-2-16,2 2-24 16,-1 0 0-16,-1 1-1 0,0 0-36 15,-6 3-52 1,1-2-190-16</inkml:trace>
  <inkml:trace contextRef="#ctx0" brushRef="#br0" timeOffset="105752.45">13157 7159 43 0,'0'0'61'0,"0"0"-18"0,0 0 16 15,0 0 6 1,0 0-12-16,0 0 19 15,0 0-18-15,0 0 5 0,0-2-27 16,0 2-8-16,0 0-2 16,0 0-9-16,0 0-10 15,0 0 1-15,0 0-4 16,0 0 0-16,0 0-6 16,0 0-3-16,0 2 4 15,0 7 5-15,-3 5 5 16,-1 3-1-16,-1-1 3 15,-1-1-4-15,-4 2-6 16,2-1 6-16,-2-2-13 0,-2 0 16 16,1-1-6-1,-2-2 0-15,-3-1-9 0,-1-2 5 16,2 0-5 0,-1-2-2-16,1-1 11 0,1-4 5 15,-2 0-5 1,2-1 0-16,0 0 1 0,-1 0-1 15,1 0 4-15,1 0-4 0,-2 0 0 16,3-4 0 0,-1-2 1-16,2 3 0 15,1-3-1-15,-2 2 0 16,1-1 5-16,4 1-5 0,1 1 0 16,4 0-1-1,0 0-2-15,2 1 3 0,0 2-1 16,0 0 1-1,0 0-2-15,0-2 4 0,0-1-2 16,0 2 1-16,8-1 0 16,1-2 1-1,2 4 0-15,2 0 12 0,1 0-7 0,-1 0-4 16,-1 0 3 0,3 0 1-16,-2 0-2 15,-2 4 0-15,5 4 3 16,-4 0-6-16,1 2-1 15,1 2 4-15,-1 0-2 0,-1 1 6 16,2-1-5 0,2 2-3-16,-1-1 1 0,3-1-1 15,-3 0-1 1,0-2 2-16,-3 0-4 0,1-2 3 16,-1 2-1-1,0-1 0-15,0-1-1 0,2-1-3 16,-1-1 4-1,-1-2 0-15,1-1 1 0,-2 0 1 16,1-3 1-16,-2 0-2 0,1 0 1 16,-1 0 1-1,2 0-2-15,-2 0 0 0,-2-4 0 16,2-5 2 0,-1-1-3-16,0 0 0 0,1-4 1 15,-2 1 1 1,-2 1 4-16,-1-2-3 0,-2 0-3 15,-3-2 5-15,0 3 0 0,0 1-1 16,0-1-2 0,-3 1 11-16,-8-3-13 15,2 2-1-15,-6 1-2 16,5 0 3-16,-5 2 3 16,3-1 0-16,0 0-1 15,2 0 1-15,-1 0 1 16,1 2-4-16,2 0 4 15,-1 3-4-15,0 0-9 16,-3 4-3-16,-3-1 12 0,-5 2-3 16,-9 1-1-1,-7 0 4-15,0 0-19 0,1 0 18 16,3 0-3 0,7 4 2-16,4 3-3 0,5 3-56 15,1 2-31 1,6-2-103-16</inkml:trace>
  <inkml:trace contextRef="#ctx0" brushRef="#br0" timeOffset="125172.2">7243 5003 18 0,'0'0'8'0,"0"0"0"0,0 0-7 16,0 0-1-1,0 0 7-15,0 0 13 0,0 0 5 16,0 0 4 0,0 0-3-16,0 0-7 0,0 0-12 15,0 0-3 1,0 0 11-16,0 0 10 0,0 0 0 15,0 0-6-15,0 0 7 16,0 0 1-16,0 0-10 16,0 0-4-16,0 0 3 15,0 0-2-15,0 0 2 16,0 0 1-16,0 0-3 0,0 0 2 16,0 0-5-1,0 0-1-15,0 0 4 0,0 0-14 16,0 0 0-1,0 0 0-15,0 0 3 0,0-2-3 16,0-1 0 0,0 0-2-16,0 0-4 0,0-1 2 15,0 1 0-15,0-1-2 16,0 1 6-16,0 2-1 16,0 0 2-16,0-2-2 15,3 3-3-15,2 0 0 16,0 0 0-16,0 0 4 15,-1 0 0-15,1 0-6 0,-4 0-4 16,4 0 10 0,-2 0 3-16,0 0 2 0,6 3-5 15,-5 2-5 1,1 2-1-16,-1 2 3 0,2 3-3 16,-3-1 6-1,1 5 0-15,-1-2-5 0,-1 2 5 16,-2 0 7-1,1 0 11-15,-1 2-17 0,0 1 4 16,0 0 3-16,0 0-2 0,0-1-6 16,-1 1 1-1,-5-1-1-15,-3-3 0 0,2-2-1 16,-1 0-10 0,-2-2 7-16,2-2 4 15,-1-1-6-15,0-2 15 16,1-2 2-16,0 0-7 0,2-2 16 15,-2-2 1-15,-2 0-9 16,3 0-3-16,1 0-3 16,-2 0 1-16,-2-2-7 15,5-2 4-15,-1-2 8 16,2 1-11-16,1 0 3 16,0 0-4-16,1 0-1 15,1 2-2-15,1-1 3 16,0 0-6-16,0 0 6 15,0-1 4-15,0 3-3 16,0-1 0-16,0 1-1 0,0 2 3 16,0 0 0-1,0 0 5-15,0 0-8 0,6 0 10 16,0 0-6 0,0 0-1-16,3 0-3 0,4 0 0 15,-2 0 2 1,2 0 3-16,-4 2-4 0,3 1 4 15,0 1-4-15,-3 0 4 0,0 1-5 16,6 1 1 0,-6 0 1-16,3 0-2 15,-1 2-1-15,0 3 1 16,-2-3 0-16,0 1 3 0,-2-3-1 16,-1 1-1-1,-1-1 1-15,2-2-2 0,-4 0-2 16,0 2-8-1,0-4-12-15,-1 2-1 0,-1-3-22 16,2 0-10-16,0-1-65 16,-1 0-94-1</inkml:trace>
  <inkml:trace contextRef="#ctx0" brushRef="#br0" timeOffset="125832.15">7452 5167 0 0,'0'0'130'0,"0"0"-41"0,0 0-10 16,0 0 2-16,0 0-41 15,0 0-11-15,-15-32 14 16,12 29-9-16,0 0-6 0,0 0-4 16,0 2-11-1,0-1-4-15,-3 2-5 16,4 0-3-16,-1 0 2 16,-2 0-3-16,2 0-15 15,0 5 5-15,0 5 10 16,0 3 13-16,1 0-2 0,2 4-2 15,0-1-7-15,0 0-1 16,0-1 5-16,6 0-6 16,2-2-1-16,2 0-1 15,-1-1-2-15,6-3 4 16,-3-1-2-16,3-2 2 16,0-3-2-16,0 0-1 15,-2-3 1-15,2 0 2 16,0 0 2-16,-2 0-2 15,-1-7-3-15,-1-2-14 16,-2-1 17-16,-1 0 5 0,-2-3 6 16,-1 0-3-1,-5 0-2-15,0 1 3 0,0-1-1 16,0-2 3-16,0 4-8 16,-11-3 3-16,-2 4-3 15,1 2 0 1,-1 1-3-16,1 1 8 0,0 2-7 15,-3 1-2-15,6 3-11 16,-1 0-1-16,1 0 10 16,0 0-25-16,-3 2-14 0,6 7 4 15,-3 1-16 1,1-2-108-16,4 1-148 0</inkml:trace>
  <inkml:trace contextRef="#ctx0" brushRef="#br0" timeOffset="127693.4">9181 4463 230 0,'0'0'20'0,"0"0"66"16,0 0-41-1,0 0-28-15,0 0 15 16,0 0-6-16,0 0-2 0,-6 0 3 16,6 0-5-1,-3 0-12-15,1 0-9 0,1 0-1 16,-2 4-2 0,0 7 2-16,-1 8 13 0,-1 1 3 15,1 10-6 1,-1-1-8-16,-1 2 1 0,-4-2-3 15,1 0 4-15,0-5 2 16,0-3-6-16,-3-3 0 16,3-5-10-16,0 0 10 0,-3-6 7 15,2 3-4 1,-2-6 1-16,3-1 7 0,-2-3 2 16,0 0-6-1,0 0-2-15,0-11-2 0,0 3-3 16,2-4-3-1,0 0-2-15,1 1 1 0,1 0-1 16,7 0 4-16,-2-1 0 16,2 2-1-16,0 2 4 15,0 1-4-15,0 1 2 16,0 2 0-16,0 0 6 16,0 1-3-16,5 0-2 15,2 1 4-15,4 1-5 16,-1 1-1-16,2 0 1 15,0 0 1-15,1 3 0 16,1 5 4-16,-2 2-1 16,6 0-4-16,-2 2 4 0,-1-2-4 15,3-1 3 1,-3 1-1-16,-3-1-2 0,4 0 0 16,-2-3-2-1,-1 3 1-15,-1-2 1 0,0-2 0 16,-3 0-2-16,1-2-20 15,2-1 3-15,0 1-11 16,0 0-11-16,1 0-70 16,-2-2-81-16,-3-1-32 15</inkml:trace>
  <inkml:trace contextRef="#ctx0" brushRef="#br0" timeOffset="128112.46">9388 4682 142 0,'0'0'84'15,"0"0"-78"1,0 0 48-16,0 0-23 0,0 0 27 15,0 0-35-15,17 0 27 0,-1 0-33 16,-1 0 9 0,3-6-10-16,1 0-5 0,-2 1-4 15,2-1-3 1,-4 6-1-16,-2-2-3 0,-2 2-17 16,-3 0-42-1,-5 0-71-15,-3 0-85 0</inkml:trace>
  <inkml:trace contextRef="#ctx0" brushRef="#br0" timeOffset="128372.05">9427 4784 30 0,'0'0'79'0,"0"0"-74"15,0 0 26-15,0 0 44 0,0 0 28 16,0 0-12 0,41-5-44-16,-24-2-17 0,1 0-19 15,5-1 5 1,-1-1 1-16,3 2-14 0,-1 0-3 16,-1 1 0-1,2 0-25-15,0-2-72 0,-2 0-182 16</inkml:trace>
  <inkml:trace contextRef="#ctx0" brushRef="#br0" timeOffset="131014.01">9769 4500 100 0,'0'0'45'0,"0"0"26"15,0 0-16-15,0 0-20 0,0 0 15 16,0 0-8 0,-12 1-7-16,10-1-10 0,-1 0 3 15,0 0-2 1,2 0-10-16,-3 0-4 0,2 0 1 15,1 0 2-15,-2 0 2 16,1 0-1-16,-1 0 1 16,3 0-7-16,0 0-3 15,0 0-3-15,0 0 1 16,0 0-5-16,0 0-3 16,0 0-4-16,0 0 1 15,0 0-4-15,0 0-11 16,8 0 21-16,6 0 2 15,1-4 13-15,3-1-15 16,0 1 22-16,-3 0-9 0,0 2-6 16,-2-2-5-1,-2 2 0-15,-2-1-2 0,0 3 0 16,-3-1-22 0,-2 1 5-16,-1 0-5 0,0 0-15 15,2 0-34 1,-1 0-95-16,-1 0-84 0</inkml:trace>
  <inkml:trace contextRef="#ctx0" brushRef="#br0" timeOffset="131876.97">10290 4325 317 0,'0'0'41'0,"0"0"69"16,0 0-82-16,0 0-2 15,0 0-8-15,0 0-3 16,0 0-11-16,0 0-2 15,0 4 0-15,0 5-2 0,0 5 6 16,0 4-6 0,0 1 12-16,0 3-3 0,-2 1 1 15,-4-3-4 1,-2 2-6-16,0-2 5 0,-4-3 0 16,-3-1-5-1,1-2 0-15,-3-4 0 0,0 0 0 16,1-4-8-1,-1-3 8-15,1-2-2 0,2-1-2 16,1 0 8-16,3-1 0 0,0-8-4 16,4-1-4-1,-1 0 2-15,3 1-7 0,1 0 2 16,1 1-5 0,2 4 12-16,0-2-17 0,0 2 10 15,0-1-10 1,0-1 17-16,8 2 5 0,2 0-5 15,-1 4 1-15,3 0 10 16,1 0-8-16,-2 0-5 16,-2 0 2-16,4 8-2 15,-2 1 2-15,3 3 3 16,0-4 2-16,1-1-5 16,-2 0-1-16,1-4-2 15,1 0 3-15,0-3-2 16,1 0 2-16,2 0-1 15,-2 0 1-15,2-2 0 16,-1-5 1-16,2-2-1 0,-2 0 3 16,-1 2-1-1,-4-3-2-15,1 3 5 0,-5 1 0 16,-4-4-5 0,-2 4 4-16,-1-2 3 0,-1 0 2 15,0 1 9 1,0-2-4-16,-4 2-6 0,-8-1-1 15,-3 1-6-15,-2 0-1 16,-2-1 1-16,0 0 5 16,-1 2-6-16,-1 3 0 0,2 3 3 15,-1 0-3 1,1 0-9-16,-3 0-12 0,5 7-12 16,-3 5 9-1,4-2-46-15,2 2-17 0,0 0-97 16</inkml:trace>
  <inkml:trace contextRef="#ctx0" brushRef="#br0" timeOffset="132672.4">9327 5153 130 0,'0'0'124'16,"0"0"-86"-16,0 0 41 0,0 0-74 15,0 0-5 1,0 0-14-16,-4 0 14 0,4 6 7 15,0 5 20-15,0 7 16 0,0 7-3 16,4 1-20 0,2 4 7-16,0-1-12 0,0 0-7 15,1-1-4 1,-2-3 4-16,1-3-8 16,-1-4 2-16,-2-6-2 15,-2-2 2-15,2-3 0 0,-1-2-4 16,0-4-2-1,0 0-17-15,-2-1-34 0,0 0-27 16,0 0-15-16,0-5-118 16</inkml:trace>
  <inkml:trace contextRef="#ctx0" brushRef="#br0" timeOffset="133364.99">9321 5184 180 0,'0'0'39'0,"0"0"47"15,0 0-26 1,0 0 10-16,0 0-36 0,0 0-2 16,-13-63-15-1,13 56-8-15,0 2 4 0,0 0-6 16,0-1-3-1,0 2-4-15,6-1 0 0,9 2 1 16,-2 1 0-16,2 2 1 0,2 0 1 16,-1 0 1-1,-4 0-4-15,0 0 0 0,-6 4-1 16,-3 3-1 0,-2 2-5-16,-1-2 4 0,0 4-7 15,0 2-1 1,-4-3 3-16,-8-1 8 0,4 0 8 15,-2-4-7-15,2 0-1 16,0 0 2-16,3-5 6 16,4 2-7-1,1-2 1-15,0 0-2 0,0 0 0 16,0 0-8-16,0 0-12 16,0 0 11-16,9 0 4 15,5 0 10-15,3 0 2 16,2 0 3-16,0 1 0 15,1 3-3-15,-1 2-6 0,-1 1 6 16,-3 2-7-16,-3-1-2 16,-2 0-3-1,-2 0 4-15,-3 0-6 0,-5 2 2 16,0 1 5 0,0 1 0-16,-5 0 0 0,-7-2 2 15,-4 0 14 1,-1 0-16-16,-4-1 0 0,-2-4 0 15,2-1 1-15,0-2 0 0,3-2-1 16,3 0 7 0,2 0-3-16,2 0-3 0,6 0-1 15,4 0 0 1,-1-2-5-16,2-2-10 0,0-1-35 16,0-1-31-1,0-2-91-15,5-3-64 16</inkml:trace>
  <inkml:trace contextRef="#ctx0" brushRef="#br0" timeOffset="133662.31">9758 5128 256 0,'0'0'7'0,"0"0"67"0,0 0-11 15,0 0-17 1,0 0 13-16,90-23-39 0,-72 17-5 16,4-1-4-1,-3 1-7-15,-2 2-1 0,-4 1-3 16,-4 2-2-1,-4 1-7-15,-4 0-29 0,-1 0-103 16,0 8-97-16</inkml:trace>
  <inkml:trace contextRef="#ctx0" brushRef="#br0" timeOffset="133882.21">9857 5194 88 0,'0'0'44'0,"0"0"41"16,0 0 47 0,0 0-60-16,0 0-13 0,0 0-7 15,77-26-26-15,-62 19-5 16,0 0-6-16,-3 1-13 16,0 3-2-16,1 0-2 15,0 0-43-15,-3-1-112 16</inkml:trace>
  <inkml:trace contextRef="#ctx0" brushRef="#br0" timeOffset="134562.57">10176 4895 307 0,'0'0'21'15,"0"0"28"-15,0 0-13 0,0 0-27 16,0 0 19-1,0 0-12-15,0-10 5 0,6 7 1 16,3 0 3 0,2 1-8-16,-1 0-1 0,-1 2-2 15,0 0-10-15,-3 0 0 16,6 0 9-16,-3 0 1 16,-2 2-13-16,2 6-1 15,-3 2 0-15,-3 1 5 16,0 2-5-16,-3 2 1 15,0-2 0-15,0 3 7 0,0-1-4 16,-3 2 1 0,-3-3 5-16,-1 2-4 0,-1-2-6 15,-1 0-6 1,0-3 1-16,-3-1-16 16,2 0 20-16,2-5 2 15,1 0 1-15,3-1-1 0,2-1 1 16,2-1-2-1,0-2-3-15,0 0 0 0,0 0-4 16,0 0 6-16,0 0-15 0,0 0-2 16,6 0 18-1,6 0 3-15,-2 0 6 0,1 0 7 16,7 0-8 0,-2-5 2-16,-1 1 10 0,1 1-13 15,-1 0 4 1,0 0-2-16,-3 0-4 0,-1 0-4 15,-1 2 0-15,-1-3-1 16,0 2-12-16,3-2-37 16,-3 0-20-16,1-1-75 15,2-2-179-15</inkml:trace>
  <inkml:trace contextRef="#ctx0" brushRef="#br0" timeOffset="135032.91">10553 4850 382 0,'0'0'53'16,"0"0"-10"-16,0 0 31 16,0 0-31-16,0 0 0 15,0 0-17 1,-46-8-9-16,36 8-16 0,1 2 11 15,-1 11-11-15,-1 5 10 0,5 4 2 16,-1 3-3 0,4 3-7-16,3-1-2 0,0-3 0 15,0-5-1 1,0-3 0-16,8-6-9 0,3-3 5 16,7-3-9-1,0-4 11-15,3 0-7 0,-2 0 9 16,2-7 12-1,-3-5-10-15,-3-4 1 0,0 0 6 16,-6 1-5-16,-2 0-4 16,-2-2 20-16,-5 0-3 15,0-1 3-15,0 0-10 16,-3 1-6-16,-9 3 0 16,-3 4-4-16,-3 4-9 0,-3 4 2 15,-4 2 0 1,-2 0-18-16,3 6-17 15,-6 9-47-15,3 4-76 0,0-5-273 16</inkml:trace>
  <inkml:trace contextRef="#ctx0" brushRef="#br0" timeOffset="143142.53">16876 283 281 0,'0'0'83'0,"0"0"-66"16,0 0 62-16,0 0-44 16,0 0 5-16,0 0-2 15,0 0 0 1,0-4-10-16,0 2 11 0,0 2 0 16,0-1-9-1,0 0 2-15,0-1-13 0,0 2 0 16,0-2 7-1,0 2-15-15,0 0-11 0,0 0-9 16,-1 0-1-16,-5 0-5 0,-6 17-11 16,0 9 21-1,-7 8 5-15,-1 7 3 16,1-4-3-16,0-5-8 16,1-2 7-16,0-7-9 0,3-4 5 15,-3-3 5 1,1 0-7-16,1-4 2 0,1-3 1 15,0-3 4-15,2-1 1 16,1-3 2-16,3-2-2 16,1 0 0-16,2 0 8 15,-1 0-5-15,1 0-2 16,2-5-2-16,-2-3 0 16,2 2 0-16,1-1-8 15,0-3 8-15,-1 2 3 16,4 0-3-16,-1 3 1 15,1 2-1-15,0 1 2 16,0 1 0-16,0-1-2 0,0-2 0 16,0 1 0-1,4 0 7-15,3 1-4 0,3 0-2 16,-1 2 0 0,1 0-2-16,0 0 0 0,1 9-5 15,1 3 6 1,-2 0 0-16,1 1 3 0,2 1-3 15,1 1-1-15,-1 2 1 0,2 0 2 16,0 2-2 0,-2 0 0-16,3-1 0 0,-2-5 3 15,-1 1-2 1,-1-4-1-16,1-2 0 0,-2-2-5 16,0 0-27-1,1-1-24-15,-1-4-46 0,2-1-46 16,-3 0-52-1</inkml:trace>
  <inkml:trace contextRef="#ctx0" brushRef="#br0" timeOffset="143472.06">17021 581 480 0,'0'0'21'0,"0"0"36"0,0 0-43 16,0 0 6-1,0 0 2-15,0 0-13 0,17 0 16 16,-1-4 2-1,2 0 1-15,3 1-9 0,-2 0-12 16,1-1 1-16,-1 1-4 0,-2 1-4 16,-3 2-4-1,-8 0-7-15,-4 0-41 0,-2 0-54 16,-3 11-105 0,-14 1-76-16</inkml:trace>
  <inkml:trace contextRef="#ctx0" brushRef="#br0" timeOffset="143673.51">17021 581 91 0,'15'86'34'0,"-15"-84"103"16,3 0-39-16,7 1-9 16,1-1-35-16,4-2-28 15,4 0 3-15,3 0 2 16,0 0-7-16,3 0-16 15,0 0-8-15,1 0-11 16,-6 0-78-16,-6-5-290 0</inkml:trace>
  <inkml:trace contextRef="#ctx0" brushRef="#br0" timeOffset="144342.44">17476 455 168 0,'0'0'361'0,"0"0"-355"31,0 0 34-31,0 0-35 0,0 0 26 16,0 0 1-16,10-7-20 16,-5 5-8-16,1 1-4 15,3 0-4-15,3 1 2 16,-3 0 2-16,2 0-2 15,0 2 1-15,-3 7 1 0,-1 1 8 16,0 2-8 0,-4 3 4-16,-1 1-3 0,-2 0-1 15,0 4 2 1,0-4 10-16,-10 0-12 0,-2-3 10 16,-4-1-10-1,-1 0 10-15,-2-2-10 0,-1 0-5 16,2-3 5-1,5-1-4-15,3 0 4 0,5-3 4 16,5-2-1-16,0-1 3 0,0 0-6 16,0 0-5-1,0 0-3-15,0 0-6 0,0 0-11 16,9 0 13 0,4 0 12-16,4 0 9 0,2 0 12 15,2 0-2 1,-1 0 9-16,2 0-18 0,-2 0 6 15,0 0-11-15,-1 0 0 16,-2 0-5-16,-2 0 2 16,-3 0-4-16,3 0 1 15,-3 0-41-15,-1 0-45 16,1 0-83-16,-2 0-161 16</inkml:trace>
  <inkml:trace contextRef="#ctx0" brushRef="#br0" timeOffset="144942.57">17867 503 345 0,'0'0'96'0,"0"0"16"15,0 0-42 1,0 0-21-16,0 0-19 0,0 0-17 15,-18-7-10-15,11 7 2 0,-1 0 3 16,2 0-8 0,-3 6 8-16,1 5-8 0,0 3 5 15,2 3-2 1,1 3-2-16,2-3 3 0,3-3-7 16,0 0 3-1,0-4 0-15,0-2-8 0,3 0-1 16,6-3 1-1,4-1 8-15,1-2-1 0,0-2-1 16,2 0 2-16,-2 0 6 16,0 0 8-16,0-1-6 15,-2-6-4-15,-3-1 6 16,-2 1-2-16,-1-1 1 16,-3-2-2-16,0-3 3 15,-2 1-1-15,-1-1 7 16,0-2-7-16,0 5-4 15,-5-2-2-15,-3 1-2 0,1 3-1 16,-1 0 4 0,-3 1-2-16,-2 2-2 0,-1-3 0 15,2 5 0 1,-2-3 0-16,-1 5-2 0,0 1-5 16,-3 0-6-1,1 0 0-15,0 0-9 0,1 1 9 16,2 6-19-1,0-1 5-15,0 2-11 0,0-1-35 16,1 0 5-16,1 1-17 0,0-2-54 16,2 0-105-1</inkml:trace>
  <inkml:trace contextRef="#ctx0" brushRef="#br0" timeOffset="146442.5">16691 1108 358 0,'0'0'39'0,"0"0"-10"16,0 0 27-16,0 0-38 15,0 0 20-15,0 0-25 16,0 4-13-16,0 4 0 15,-1 4 14-15,-1 4 1 0,1 7 0 16,-1 4 5-16,2 2-6 16,0 2-9-16,0 3-2 15,0-1 3 1,0 0-1-16,0 0-4 0,0-3-1 16,0-2 0-16,2-4 2 15,-1-3 0-15,2-4-2 16,0-4 4-1,0-2-4-15,-1-7 0 0,-1-1-6 16,-1-1-22-16,2-2-12 0,0 0-4 16,-2 0 8-1,1-11-64-15,-1-7-137 0</inkml:trace>
  <inkml:trace contextRef="#ctx0" brushRef="#br0" timeOffset="147114.79">16702 1164 313 0,'0'0'62'0,"0"0"-1"0,0 0-5 16,0 0-21-1,0 0-4-15,0 0 3 16,-3-56-18-16,9 49-9 15,6 0-2-15,0 1-5 16,4 1 5-16,-2 3 6 0,0 2-6 16,1 0-2-1,0 0 2-15,2 0 4 0,-3 4-8 16,-4 5-1 0,-1 0-2-16,-5 0 0 0,-4-1-2 15,0 2 3 1,0-2 0-16,-3 2-2 0,-9-1 1 15,-3-2 2-15,0-1 0 0,-1-2-3 16,4-1 3 0,3-3 5-16,2 3-1 0,2-3 6 15,5 0-3 1,0 0-5-16,0 0-2 0,0 0-5 16,0 0 5-1,0 0-21-15,0 0 2 0,3 0-2 16,12 2 21-1,2 4 8-15,3 2 4 0,-1 3-11 16,-3-2-1-16,-3 4 0 16,-6-2-6-16,-2 0 3 15,-4 2 2-15,-1-1-2 16,0 1 1-16,-9 1 0 16,-7-1-3-16,-4-2 4 15,-3 0-6-15,-3-4 5 16,1-2-17-16,-2 0 13 15,3-5 6-15,0 0 7 0,4 0 8 16,3 0-14 0,5 0 12-16,5 0-3 0,1 0-10 15,4-3 0 1,2 1 0-16,0-2-23 0,0 2-26 16,0-3 7-1,12 1-53-15,7-4-55 0</inkml:trace>
  <inkml:trace contextRef="#ctx0" brushRef="#br0" timeOffset="147436.29">17090 1249 296 0,'0'0'69'0,"0"0"-66"16,0 0 59-16,0 0-22 16,0 0 16-1,0 0-14-15,65 1-16 0,-45-1-4 16,2 0-3-16,2 0-5 16,0 0 3-16,-2 0-6 15,-7 0-9-15,-2 0-1 16,-5 0-1-16,-5 0-3 15,-1 2-36-15,-2 4-51 16,0 0 2-16,-10 3 5 0,-7 1-126 16,-5-1 51-1</inkml:trace>
  <inkml:trace contextRef="#ctx0" brushRef="#br0" timeOffset="147632.04">17116 1362 20 0,'0'0'50'0,"0"0"11"15,0 0 0-15,0 0-9 0,0 0 15 16,0 0 4 0,30 12 8-16,-10-12-27 0,4 0-13 15,3 0-9 1,-1 0-23-16,4 0 3 0,0-1-5 16,1-3-5-1,4-1-31-15,-1-2-89 0,-1-1-198 16</inkml:trace>
  <inkml:trace contextRef="#ctx0" brushRef="#br0" timeOffset="148762.61">17880 1141 174 0,'0'0'152'15,"0"0"-83"-15,0 0 4 16,0 0-30-16,0 0 4 16,0 0-10-16,0-13-26 15,0 13 3-15,0 0-14 16,-7 4 7-16,-3 8 1 16,-3 5 13-16,-1-1-13 15,-1 1-5-15,-2-3 4 16,1-2-7-16,-2 0 0 15,2-4 1-15,2-2-1 16,1-1 0-16,1-2-15 0,-2 0 14 16,0-3-5-1,-3 0-1-15,-1 0-12 0,2 0 19 16,-1 0 3 0,4-3-3-16,1-5-5 0,3 1 5 15,5 0 0 1,-1 1 0-16,5 0-2 0,-2 3 2 15,2 0-3-15,0 2 3 0,0 0-4 16,0 0 4 0,0-1 1-16,7 1 3 15,3-2-1-15,2 3-2 16,0 0 4-16,0 0 7 0,4 0-1 16,1 0-6-1,1 0-3-15,-1 4 3 0,0 3 0 16,-1 1 0-1,-2 1 1-15,-2 2-6 0,1-1 3 16,-4 3-2 0,1 0 0-16,1 1 7 0,-2 0-6 15,0-2 5-15,3 0-6 16,-3-2-1-16,1-3-4 16,2 0 3-16,-1-3 1 15,2-1-4-15,-1-2 8 16,2-1-1-16,2 0-3 15,-3 0 2-15,2-2 5 0,-1-5-7 16,-1-2 3 0,-1 3-2-16,-3-2 0 0,0-3 2 15,-5 3 8 1,1-2 0-16,-4 1 6 0,1-2-8 16,-2 1 1-1,0-2 4-15,0 1-10 0,0-1-3 16,0 0 7-1,-8 0 1-15,1 1-8 0,-3 0-1 16,-3 1 0-16,1-1-1 0,-5 4 0 16,0 0 0-1,1 2-1-15,-2 4 4 0,1 0-7 16,0 1 5 0,-2 0-33-16,-1 0-14 15,-3 4-7-15,2 5-36 16,4-1-47-16,4-2-272 0</inkml:trace>
  <inkml:trace contextRef="#ctx0" brushRef="#br0" timeOffset="168192.44">12835 10122 18 0,'0'0'19'0,"0"0"8"0,0 0-9 15,0 0 0 1,0 0-1-16,0 0 8 0,0 0-7 16,0 0-4-1,-2 0-1-15,2 0 0 0,0 0 15 16,-1 0-17-1,1 0-7-15,0 0-2 0,0 0-2 16,0 0-1-16,0 0 0 16,-2 3-12-16,2-2-32 15,-1-1-53-15</inkml:trace>
  <inkml:trace contextRef="#ctx0" brushRef="#br0" timeOffset="168402.15">12835 10122 10 0</inkml:trace>
  <inkml:trace contextRef="#ctx0" brushRef="#br0" timeOffset="169032.62">12835 10122 10 0,'-14'4'29'0,"14"-4"-4"0,0 0 10 0,0 0-11 0,0 0-4 0,0 0-3 0,0 0-4 16,0 0-11 0,0 0 9-16,0 0 0 0,0 0 12 15,0 0 5 1,0 0 10-16,0 0-17 0,0 0 2 15,0 0-2-15,0 0 3 16,0 0-14-16,-1 0 5 16,-1 0-5-16,1 0 2 15,1 0-2-15,-2 0-2 16,-1 0 0-16,2 0-1 16,-1 0 3-16,1 0-6 15,-2 0-1-15,-2 0-6 16,0 10 1-16,0 0 2 15,2 2 7-15,2 4-3 16,-1 1-4-16,1 3 8 0,-1 1-8 16,2 4 1-1,0-1 6-15,0-1-5 0,0-2 0 16,0-2-2 0,9-5 1-16,3-1-7 0,-2-3 4 15,4-4 0 1,-1-2 2-16,-2-2-10 0,0-2 4 15,-3 0 6-15,4 0 2 0,0-3 6 16,-2-7 3 0,-2 0-3-16,1-2-5 0,-5 1 0 15,-1 1 1 1,-1-3-2-16,-2-2 9 0,0 1-7 16,0 0 3-1,-8-3-3-15,-2 3 1 0,-2 0-5 16,-1 2 1-1,-1 0-1-15,-1 1 5 0,3 3 0 16,3 2-5-16,-1 0-2 16,2 3-1-1,2 0 3-15,2 2 3 0,-1 1-3 16,1 0-3-16,-2 0-3 16,3 0-3-16,0 0 4 15,2 0-20-15,-1 0-15 16,1 5 13-16,1 4 4 15,0-1-27-15,0 2-68 0,0-3-25 16</inkml:trace>
  <inkml:trace contextRef="#ctx0" brushRef="#br0" timeOffset="169592.25">13033 10165 201 0,'0'0'54'16,"0"0"48"-16,0 0-17 16,0 0-71-16,0 0-14 0,0 0-2 15,-22 0-4 1,13 7 6-16,3 2 21 0,3 1-17 15,0 0-2-15,3 0-2 16,0-2-1-16,0 1 1 16,0-3-2-16,1 2-2 15,5 0 4-15,3-1-5 16,5-2 1-16,-1 3-1 16,3-3 5-16,0 0 0 15,0 0 2-15,-1 0-2 16,0-2 0-16,-3 1 3 15,1 0-1-15,-1-1-1 16,-3 0-1-16,1 2-3 0,-4-2-1 16,-1 0 1-1,-4 0-6-15,1 0 2 0,-2-1-15 16,0 3 16 0,0 1 6-16,-2-3 0 0,-8 3-1 15,-3-2-11 1,0 2 12-16,-1-2 8 0,0-1-7 15,1-2 1 1,1-1 1-16,1 0 1 0,3 0-4 16,2 0-4-16,1 0 3 0,2-2-36 15,0-3-26 1,3 1-23-16,0 0-48 0</inkml:trace>
  <inkml:trace contextRef="#ctx0" brushRef="#br0" timeOffset="169902.65">13024 10188 214 0,'0'0'61'15,"0"0"35"-15,0 0-18 0,0 0-59 16,0 0-2 0,0 0-7-16,-3-6 1 0,6 2 4 15,9-2-7 1,3-1 4-16,2 1-2 0,0 0-2 16,-3 0-4-1,7 1-4-15,-4-1-1 0,0 2-8 16,2-2-29-1,-2 5-49-15,-1-2-80 0,-1 1-84 16</inkml:trace>
  <inkml:trace contextRef="#ctx0" brushRef="#br0" timeOffset="171802.33">14396 10093 66 0,'0'0'32'0,"0"0"-7"15,0 0 32-15,0 0-38 0,0 0 5 16,0 0 10 0,-14-6 4-16,14 6 12 0,0 0-4 15,0 0 0 1,0-2-20-16,0 2 4 0,0 0-10 16,-2 0-7-1,1 0-4-15,-1 0-9 0,1 0-7 16,-1 5-8-1,-1 12 15-15,2 8 8 0,-1 1-1 16,-3 4-6-16,0-2-1 0,-1 0 5 16,-2-2-8-1,-3-5 3-15,0-3-3 16,1-3 1-16,-4-5 1 16,4-2-16-16,-2-3 11 0,-1-2 6 15,-3-3 1 1,2 0-1-16,-1 0-10 0,-2-1 0 15,5-8 6 1,-1 0-5-16,1-3 6 0,3 0-5 16,0 2-4-16,3 0 12 15,3-1 2-15,2 3 3 16,1-2-5-16,0 2-7 16,0 0 7-16,0-2 5 15,4 3-2-15,5 1-4 16,1 2 2-16,4 1 7 15,-1 3-6-15,2 0 3 16,2 0 1-16,-1 0-3 0,3 1 1 16,0 8-1-1,0 0-1-15,-1 2-1 0,0 1 2 16,-1 2-3 0,-1-1 0-16,0 0 0 15,-1 0 0-15,0-2 4 16,-2 0-1-16,2-2-1 0,-3 0-2 15,0-3-3 1,0-2-3-16,-2-1-12 0,2-3-58 16,-3 0-74-16,-1 0-5 0</inkml:trace>
  <inkml:trace contextRef="#ctx0" brushRef="#br0" timeOffset="172157.61">14586 10212 318 0,'0'0'39'16,"0"0"-37"-16,0 0-2 0,0 0 17 15,0 0 5 1,0 0 12-16,73-13-4 0,-52 7-11 16,-3 0-2-1,0 0-17-15,-1 3 0 0,-4 3-3 16,-4 0 0-1,-3 0-39-15,-3 0-70 0,-3 7-77 16</inkml:trace>
  <inkml:trace contextRef="#ctx0" brushRef="#br0" timeOffset="172422.39">14628 10319 203 0,'0'0'32'16,"0"0"-11"-16,0 0 2 16,0 0 37-16,0 0-17 15,0 0-6-15,64-19-8 16,-42 10 5-16,2 0-9 16,-3-1-14-16,0 2-8 15,0 1 0-15,-6 0-3 16,1 4-2-16,-4 0-2 15,-1 1-22-15,-2 0-30 16,-2 0-54-16,-2 0-54 16</inkml:trace>
  <inkml:trace contextRef="#ctx0" brushRef="#br0" timeOffset="184422.45">15080 9876 145 0,'0'0'30'15,"0"0"78"-15,0 0-19 0,0 0-38 16,0 0-5 0,0 0-6-16,0 0 4 0,-10-11-20 15,7 9 5 1,0 1-7-16,0 0 3 16,0-4-12-16,0 3-1 15,0-1-2-15,1 1-5 0,1-3 1 16,-1 2 5-1,2 0-6-15,-1-1-3 0,1 1 3 16,0-2-5-16,0 1-3 16,0 0 3-1,0 0-2-15,4 0 2 0,2 1-2 16,2 2-3-16,1 1 5 16,2 0-2-16,0 0 1 15,1 1-10-15,-2 10 8 16,1 0 2-16,-1 5-1 15,-1 0 2-15,-1 1 2 0,-2 1-2 16,-3 0-2 0,-2 0 0-16,-1 0 1 0,0 0 2 15,0-3-2 1,-1-1-1-16,-8 1-1 0,-3-3 3 16,-3 0-16-1,0-4 14-15,-1 1-13 0,-3-5 15 16,0-2 1-1,2-2-1-15,1 0 0 0,3 0-6 16,3 0 6-16,0-2 0 0,4-2-7 16,-1-2 6-1,3 0-1-15,2 1 2 0,1-1 1 16,1 0-1 0,0 2 0-16,0 0 3 0,0 0-3 15,0-2-2 1,0 0 2-16,7 0 1 0,6 2-1 15,1 1-3-15,2 0 3 16,-1 3 1-16,0 0-1 16,0 0-1-16,0 5-2 15,-3 5 1-15,1 3 2 16,-2-1 0-16,-1 1-1 16,2-1 1-16,-4-2 1 15,1 0 4-15,0-1-5 16,-1-2-4-16,2-2-8 15,0 0-10-15,2-5-20 16,0 0-53-16,3 0-126 0</inkml:trace>
  <inkml:trace contextRef="#ctx0" brushRef="#br0" timeOffset="184873.77">15386 9824 349 0,'0'0'41'0,"0"0"-28"0,0 0 50 15,0 0-34 1,0 0 11-16,0 0-30 0,-63 22-2 16,56-5 0-1,2 4-8-15,4 1 8 0,-1 0-5 16,2 1-1-1,0-3-1-15,0-2-1 0,6-3-1 16,6 0-3-16,0-5 1 16,3-5-1-16,0-2 2 15,3-3-1-15,0 0-4 16,0-1 7-16,0-11 3 16,3-2 4-16,-5-2-6 15,-3 0 5-15,-2-3 1 16,-5 4 4-16,-6-3 0 15,0 4 12-15,0-2-13 0,-12 1 5 16,-2 3-9 0,-2 4 5-16,-1 2-2 0,1 2-7 15,1 2-4 1,-1 2-11-16,2 0-16 0,0 0-12 16,0 2 1-1,1 9-39-15,-1 2-105 0</inkml:trace>
  <inkml:trace contextRef="#ctx0" brushRef="#br0" timeOffset="185652.36">14485 10678 277 0,'0'0'28'0,"0"0"32"16,0 0 14-16,0 0-52 15,0 0-4-15,0 0 2 16,-3-4 1-16,3 4-21 16,0 0-5-16,0 10 5 15,0 9 38-15,0 4-18 16,3 2 9-16,6 3-21 15,-3 2 0-15,-2 0-3 16,2-1-1-16,-1-1-4 16,-2-2 7-16,1-2-7 0,-3-5 0 15,1-2-2 1,-2-2 2-16,0-5 0 0,0-5-1 16,0 1 0-1,0-5-1-15,0 1-20 0,0-2-10 16,0 0 6-1,0 0-52-15,-2-16-136 0,-2-4-32 16</inkml:trace>
  <inkml:trace contextRef="#ctx0" brushRef="#br0" timeOffset="186293.01">14462 10682 163 0,'0'0'51'0,"0"0"44"15,0 0-1-15,0 0-52 16,-8-78-8-16,8 64 3 16,0 0-6-16,0 3-15 15,1-1-6-15,11 4 9 16,1-2-11-16,4 4 3 16,1 1-4-1,3 3 3-15,-1 2-1 0,-2 0-5 16,0 3 6-16,-3 9-10 15,-3 0-1-15,-8 2 0 16,-2 1 1-16,-2 0 0 0,0 0 4 16,-9 1-4-1,-7-3-2-15,1-1 0 0,-2-4-3 16,4-3 2 0,1 1-3-16,5-3-2 0,2-2 8 15,3 1-2 1,1-2-1-16,1 0-6 0,0 0-7 15,0 0-12-15,8 0 18 0,7 0 9 16,5 0 1 0,1 0 3-16,1 0-2 0,-2 0 2 15,-1 7-2 1,-2 2 0-16,-2 1 2 0,-5 2 0 16,-2-3-3-1,-3 1-3-15,-3 2 1 0,-2-2 1 16,0 2-1-1,0-1 2-15,-13 0-3 0,-2-2 4 16,-5-2-2-16,1-1-10 16,1-6 9-16,0 0 1 15,3 0 1-15,-1 0-1 16,4-6 1-16,3-1-3 16,-1 4 3-16,2-3 2 15,0 6-2-15,4-3 0 16,1 3-5-16,3 0-9 15,0 0-20-15,0-1-95 0,0 0-74 16,6-3 52 0</inkml:trace>
  <inkml:trace contextRef="#ctx0" brushRef="#br0" timeOffset="186642.33">14896 10612 286 0,'0'0'118'0,"0"0"-105"0,0 0 23 15,0 0-30-15,0 0 3 16,0 0 28-16,41 0 2 16,-25-5-8-16,4-2-9 15,0-1 1-15,0 0-13 16,1 2-8-16,-3 2 7 16,-6-1-9-16,-3 4-3 15,-5 1-15-15,-4 0-33 16,0 0-40-16,0 10-49 15,-13 5-105-15</inkml:trace>
  <inkml:trace contextRef="#ctx0" brushRef="#br0" timeOffset="186892.49">14938 10692 144 0,'0'0'62'0,"0"0"-35"15,0 0 65 1,0 0-48-16,0 0 29 0,0 0-12 15,23 0-22-15,-11-4-2 0,2 3-1 16,2-3-9 0,-2-1-14-1,0 3-12-15,1 0 10 0,-2-3-6 16,-1 3-5-16,1-3-6 0,0 0-21 16,1-1-50-1,0 0-7-15,2-4-100 0,1-3-99 16</inkml:trace>
  <inkml:trace contextRef="#ctx0" brushRef="#br0" timeOffset="187672.24">15480 10260 453 0,'0'0'47'0,"0"0"-45"15,0 0 8 1,0 0-9-16,0 0 12 0,0 0 5 16,-6 47-15-1,3-26 5-15,0-2-7 0,-1 2 4 16,1-3-4-1,-4 0 0-15,0-1-1 0,-5-1 2 16,0 0-5-16,-6 0 1 0,2-3-2 16,-5-1-11-1,2-3-7-15,4-6 19 0,-3-3 3 16,7 0 0 0,2 0-1-16,-1-7-1 0,4-4-11 15,2 2 13 1,1-2 2-16,3 2-2 0,0 1 0 15,0 3 1-15,0-2 5 16,0 1-6-16,1 2 2 16,7 0 0-16,3 3 10 15,0-1-6-15,1 1 15 16,1 1 7-16,-1 0-15 16,1 0-4-16,-4 4-8 15,2 4 9-15,2 4-6 16,-1-2 1-16,1 1-4 15,1-1 5-15,0-2-5 16,0 1 0-16,0-2-2 0,4-4-1 16,0 0 2-1,1-3 1-15,2 0 1 0,-3 0 1 16,-2-6-1 0,-1-2-2-16,-1-2-1 0,-2-2 1 15,-2 2 2 1,-1-3-2-16,-3 1 5 0,-3 1-3 15,-3-4 0-15,0 5 10 0,0-2-7 16,0-1 9 0,-9 2-11-16,-4 1 12 0,2-1-2 15,-1 2 0 1,-3 2-10-16,0 3 3 0,-2 0-5 16,0 1 0-1,-1 1 0-15,1 2-2 0,0 0-2 16,2 0-10-1,3 9-19-15,-3 2-3 0,3 2-18 16,2-1-58-16,-2-2-245 16</inkml:trace>
  <inkml:trace contextRef="#ctx0" brushRef="#br0" timeOffset="191092.58">14704 11215 243 0,'0'0'5'16,"0"0"77"-16,0 0-20 0,0 0-39 16,0 0 4-16,0 0-4 0,0-1 8 15,0-1-2 1,0 2-6-16,0 0 3 0,0 0-1 16,0 0-8-1,0 0 2-15,0 0-16 16,0 0-3-16,0 2 0 15,0 10 1-15,-3 5 1 16,2 4-1-16,-1-3 2 0,-1 3-3 16,0 1 0-16,-1 0 0 15,-5 2-1-15,-2-2-9 16,1-1 10 0,-2-5-5-16,0-1 4 0,0-3-13 15,-3-2 7-15,2-2 0 16,-2-2-7-16,1-4 9 15,0-1-3-15,2-1 8 0,2 0 0 16,-1-1-6 0,2-7-2-16,1-3-5 0,1 0 9 15,-2-1 4 1,6-1 0-16,0 3 2 0,1 0 1 16,1 2-3-1,1 1-1-15,0 0 1 0,0 2 0 16,1-3 0-1,7 1 0-15,2 2 0 0,-1 1-1 16,0 3 1-16,1 1 2 0,1 0-1 16,1 0 0-1,3 9 3-15,3 2 5 16,1 2-6-16,0 1-1 16,1-2-2-16,1-1 0 15,0 2 1-15,-2-5 4 16,-1 0-5-16,0-2 0 15,-2 0-1-15,-2-1 2 0,1-1-2 16,-5 1-2-16,3 1-1 16,-3-3-6-16,-3 1 2 15,-1-1-5-15,1 0-25 16,-2-2-31-16,-2-1-81 16,0 0-91-16</inkml:trace>
  <inkml:trace contextRef="#ctx0" brushRef="#br0" timeOffset="191452.04">14906 11306 161 0,'0'0'249'15,"0"0"-223"1,0 0 21-16,0 0-47 16,0 0-3-16,0 0 3 15,0 0 28-15,31-13-2 16,-13 7-13-16,0-3 6 15,1 3-11-15,2-1 4 0,-2 1-4 16,-1 3-8-16,-6 3-5 16,-4 0-37-16,-5 0-23 15,-3 4-110-15,0 8-62 16</inkml:trace>
  <inkml:trace contextRef="#ctx0" brushRef="#br0" timeOffset="191662.52">14976 11386 97 0,'0'0'69'0,"0"0"-41"0,0 0 45 15,0 0-10 1,0 0-1-16,0 0-6 0,59 0-19 16,-36-8-3-1,0 1-5-15,0-3-16 0,1 0-12 16,0 2-1-1,-1-1-18-15,-3 0-46 0,-4 2-146 16</inkml:trace>
  <inkml:trace contextRef="#ctx0" brushRef="#br0" timeOffset="192272.46">15214 11034 363 0,'0'0'6'15,"0"0"6"-15,0 0 27 16,0 0-19-16,0 0 8 0,0 0 10 16,9-31-9-1,5 27-8-15,-2 4 3 0,1 0-2 16,1 0-10 0,-4 0 1-16,2 0-4 0,-3 8-1 15,-2 4-8 1,0 3 1-16,-3 2 4 0,-4 3 4 15,0-1-5-15,0 0-3 0,-2 0-1 16,-10 0-8 0,2 2 0-16,-3-3-18 0,1-1 11 15,1-3 2 1,1-2-8-16,2-2 18 0,4-3 3 16,2-3 0-1,1-3 0-15,1-1-2 0,0 0-7 16,0 0 2-1,0 0-7-15,4 0 14 16,7 0 17-16,5-2-5 0,-1-4 1 16,1-2 2-16,3 1 1 15,-2 1-2-15,1-1-1 16,-3 1 0-16,0 0 0 16,-2 3-6-16,-2 0-7 15,-1 0 0-15,-2 2-5 16,1-3-32-16,1-1-26 15,-3-3-77-15,3-2-229 0</inkml:trace>
  <inkml:trace contextRef="#ctx0" brushRef="#br0" timeOffset="192731.96">15555 10949 423 0,'0'0'30'16,"0"0"5"-16,0 0 29 0,0 0-57 16,0 0-1-1,0 0-1-15,-35 1 14 16,28 8-2-16,1 6-14 16,0 4 6-16,4 2-4 0,2-2-4 15,0 1 0 1,0-3-1-16,0-3-2 0,9-3 1 15,2-5-6-15,1-2 3 16,4-4 2-16,-1 0 2 16,3 0 7-16,-1-4-7 15,-1-6 0-15,-3-3 1 16,0 0 2-16,-3 1-1 16,-3-1 3-16,-1 1 2 15,-5-1 15-15,-1 1-4 16,0 0 9-1,0 2-20-15,-11-2 4 0,-2 2-7 16,-3 5 0-16,0 1-1 0,-4 3-3 16,2 1-1-1,-1 0-9-15,0 0-17 0,2 9-33 16,1 4-5 0,-1 3-59-16,1-2-208 0</inkml:trace>
  <inkml:trace contextRef="#ctx0" brushRef="#br0" timeOffset="193442.57">14901 11797 98 0,'0'0'59'16,"0"0"-23"-16,0 0 58 0,0 0-11 15,0 0 3-15,0 0-20 16,-27 0-37-16,27 0-10 16,0 10 0-16,0 5 6 15,0 4-1-15,0 6-6 16,0 6-1-16,2 0-4 16,2 0-6-16,1-1-6 15,-2-4 1-15,1-2-2 16,-1-5 0-16,0-5-1 15,-2-2-2-15,-1 0-16 16,0-4-17-16,0 0-2 0,0-5-19 16,0-3-72-1,0 0-43-15,0-3-69 16</inkml:trace>
  <inkml:trace contextRef="#ctx0" brushRef="#br0" timeOffset="194082.45">14868 11837 206 0,'0'0'100'0,"0"0"-22"0,0 0 18 15,-11-73-44 1,11 55-1-16,0 0-18 0,0 4-12 16,0-1-5-1,0 5-5-15,4-4-2 0,6 4 0 16,2 2-1-16,3-1 2 15,2 3-4 1,0 1 3-16,0 2-6 0,-2 3-3 16,-5 0 0-16,-2 0-9 15,-3 3 4-15,-3 8-6 16,-2 6 11-16,0 5-4 16,-5 0-4-16,-12 1-8 15,-1-4-13-15,1-3 7 16,3-7 5-16,3-2 13 15,5-3 4-15,4-4-4 0,2 0 2 16,0 0-2 0,0 0-14-16,0 0-11 0,11 0 29 15,5 0 4 1,2 0 3-16,2 0-6 0,2 0-1 16,-2-4 15-1,-1-1 3-15,-2 5-10 0,-3 0-2 16,-3 0-1-1,-4 0-5-15,-1 0-3 0,-3 9 3 16,-3 1 0-16,0 4 5 0,0 0-3 16,-6 2-2-1,-9-1-15-15,-1-1 5 0,-2-3-7 16,-1-1 1 0,3-4 15-16,2-2 2 0,3-2-1 15,4-2 3 1,1 0-1-16,0 0-1 0,3 0-2 15,0 0 5-15,3 0-10 16,-2-2 6-16,2-2-27 16,0 1-35-16,0-2-33 15,0-4-35-15,12 0-95 16</inkml:trace>
  <inkml:trace contextRef="#ctx0" brushRef="#br0" timeOffset="194383.78">15259 11659 289 0,'0'0'5'15,"0"0"15"-15,0 0 47 16,0 0-32-16,0 0 17 16,0 0-20-16,81-27-3 0,-62 20-12 15,1 1-1 1,0-3 2-16,-2 5-16 0,-4 1-2 16,-7 3-5-1,-4 0-36-15,-3 3-59 0,0 13-59 16,-15 2-111-1</inkml:trace>
  <inkml:trace contextRef="#ctx0" brushRef="#br0" timeOffset="194582.53">15319 11778 218 0,'0'0'24'0,"0"0"55"15,0 0 27-15,0 0-52 16,0 0 6-16,0 0-21 15,65-32 3-15,-45 20-22 0,1 1 3 16,-3 2-17 0,-2 3-6-16,-2 1-11 0,-3 3-47 15,0 0-91 1,-3-2-251-16</inkml:trace>
  <inkml:trace contextRef="#ctx0" brushRef="#br0" timeOffset="195082.16">15724 11443 462 0,'0'0'59'0,"0"0"-58"16,0 0-1-16,0 0 3 15,0 0-3-15,0 0 0 16,-58 25-4-16,48-14 4 15,1 2 0-15,3-2-5 0,3 0 4 16,3-4-8-16,0-2 2 16,0 2 1-16,0-4 2 15,0 0 0-15,8-1-5 16,1 0 0-16,2-2 9 16,1 1 8-1,2-1-2-15,-1 0 1 0,1 0 6 16,-1 0 0-16,1 0 2 0,-3 0-4 15,0 3 1 1,-4 0-9-16,0 0-3 0,-2 3-3 16,-3 0-1-1,-2 1 4-15,0 4-1 0,0-1 2 16,0 2-2 0,-12 1-5-16,0-3 1 0,-3 2-3 15,3-2-2 1,-2-2 5-16,1-1-1 0,1-3 6 15,-3-2 0-15,5-2-1 0,-1 0 1 16,1 0-3 0,4-3-7-16,2-7-69 15,2-1-67-15,2 0-72 16</inkml:trace>
  <inkml:trace contextRef="#ctx0" brushRef="#br0" timeOffset="195393.29">15672 11461 400 0,'0'0'36'15,"0"0"-22"-15,0 0 52 16,0 0-40-16,0 0 21 15,0 0-2-15,63-49-23 0,-42 37 2 16,5-5-5 0,7-1 1-16,5-2 10 0,2 0-22 15,-2-1-5 1,-4 3-2-16,-4 0-2 0,-3 1-1 16,-7 5-37-1,-3 2-11-15,-5 3-5 0,-6 4-1 16,-5 2-37-1,-1 1-105-15</inkml:trace>
  <inkml:trace contextRef="#ctx0" brushRef="#br0" timeOffset="198292.48">14500 14046 359 0,'0'0'18'0,"0"0"15"15,0 0 10-15,0 0-20 16,0 0-4-16,0 0 21 0,-6-24-6 16,6 23 11-16,0 1-13 15,0 0 9-15,0 0-10 16,0 0-9-16,0 0-15 16,0 0-5-16,0 0-2 15,0 0 0-15,9 3 12 0,7 9 8 16,7 4-3-1,2 2-11-15,3 3 6 0,0 2-7 16,4-2-2-16,-1-1 1 16,-1-1-4-16,3-2 0 15,-5 0 3-15,-3 0-3 16,-2-1 0-16,-4-1-1 16,-2 0-2-16,-5-3 0 15,-2-1-10-15,-1-3-18 16,-3 0-4-16,-3-3-17 15,2-2 8-15,-2-1-8 0,-2-2-10 16,1 0-43 0,-1 0-84-16</inkml:trace>
  <inkml:trace contextRef="#ctx0" brushRef="#br0" timeOffset="198732.45">14844 13984 286 0,'0'0'59'0,"0"0"-4"0,0 0 1 15,0 0-12 1,0 0-22-16,0 0 9 15,-6-22-2-15,6 22 2 0,-1 0-14 16,1 0 2-16,-2 0 3 16,-1 0-5-1,-4 9-11-15,1 10 17 0,-3 5-17 16,-4 3 13-16,-1 6-12 16,-5 2 6-16,-2 6-4 15,-6 5 0-15,-6 2-4 16,0 1-5-1,0-2 2-15,4-5 3 0,3-8-3 16,9-7 0-16,3-11-2 0,9-4 0 16,4-6-3-1,1 0-13-15,0-3-14 0,0 0 0 16,0-1-20 0,3 0-23-16,0-2-25 0,3 0-128 15</inkml:trace>
  <inkml:trace contextRef="#ctx0" brushRef="#br0" timeOffset="-201284.33">7228 2802 11 0,'0'0'53'0,"0"0"-32"0,0 0 48 15,0 0 14-15,0 0-14 16,0 0-9-16,0 0-11 16,3 0-12-16,-3 0-6 15,0 0 0-15,0 0-9 16,0 0-12-16,0-1-8 15,0-2 6-15,0 1 13 16,-2-2-13-16,-1 1-1 16,-2-1-2-16,2-2 12 0,0 3 6 15,0-2-19 1,1 1-2-16,1 1 11 16,-1 1-11-16,2-2 4 15,0 3-6-15,0 0-2 0,0 1-1 16,0-2 2-16,0 2-2 0,0 0-7 15,0 0 0 1,6 0 0-16,4 0 5 0,-2 3 2 16,1 7 3-1,0 0-1-15,0 2-1 0,-3 2-2 16,0 3 2 0,-2 3 1-16,1 0 0 0,-5 2 1 15,0 0 0 1,0-3-2-16,0 3-12 0,0-1 14 15,0 1 5-15,-9-5 0 16,-2 1-2-16,0-2-5 16,-3-1 2-16,1 0 0 15,-2-4 3-15,1-1 2 16,-1-2-3-16,2 0-2 0,-2-4 0 16,1 0 0-1,0 1 4-15,0-4-3 16,-1 0-1-16,3-1 5 0,3 0 1 15,1 0-2 1,0 0-4-16,2 0 4 0,1 0-5 16,2-4 1-1,0-2 0-15,1 2 7 0,0-2-5 16,2-1 6 0,0 1-8-16,0-3 2 0,0 3-4 15,0-1 6 1,0 3-9-16,6-1 4 0,-2 1-2 15,1 2-1-15,1 2 3 0,3 0-2 16,1 0-4 0,1 0 5-16,1 2 1 0,3 7 1 15,0-1-1 1,-2 1 1-16,4 0 4 16,-3-1-4-16,0 0-1 15,1 4 0-15,-3 0 0 0,2 1 0 16,-3-1 1-1,4 0 0-15,-2-2 0 16,-2-1 0-16,2-3-4 0,-2 2-9 16,-2-4-10-16,2 1-23 15,0 0-27-15,-2-4-64 16,1-1-90-16</inkml:trace>
  <inkml:trace contextRef="#ctx0" brushRef="#br0" timeOffset="-200514.19">7501 2998 168 0,'0'0'19'0,"0"0"64"0,0 0-36 16,0 0 23-1,0 0 11-15,0 0-15 0,-7-32-28 16,4 26-24 0,0 2 15-16,0 0-9 0,0 0 1 15,0 1-4 1,0 2 2-16,-2-2-2 0,1 1-2 15,-2 1-15-15,3 1 6 16,-2-2-6-16,1 2 0 16,-1 0-6-16,-2 0 0 15,1 0-5-15,0 0-8 16,0 6 19-16,-2 4 5 16,-2 1-1-16,4 4 2 15,2 1-6-15,2 1 1 16,1-1-1-16,1 1 5 0,0-1-5 15,0-2 0 1,0 1 0-16,0-4-5 0,6-1 4 16,1 0-7-1,3-2-1-15,1-3 3 0,0 0 5 16,2-2 2 0,-1-2 1-16,1-1-2 0,1 0 0 15,-1 0-1 1,2-3 4-16,-3-4-1 0,0-2 6 15,0-1-8-15,-3-2 13 0,1 0-12 16,-4-3 6 0,0 3-4-16,-3-1-2 0,-3 1 1 15,0-2 2 1,0 4-4-16,0-3 6 0,-1 1 1 16,-7 1 1-1,-1 0-8-15,-1-1 1 0,-2 2-1 16,0-1 0-1,-3 3 0-15,4 2-2 0,-2 1 2 16,1 2-5-16,-1 1 2 16,-1 2-8-16,-2 0 2 15,-2 4 6-15,-1 6-18 16,-1 6-15-16,4 2-26 16,-1 1-48-16,-2-1-172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4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2- Minimax Algorithm &amp; Alpha Beta Pruning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FBB2-B2A2-4F5D-8D80-19951A28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95" y="124288"/>
            <a:ext cx="10971557" cy="66138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Alpha Beta pruning</a:t>
            </a:r>
          </a:p>
          <a:p>
            <a:r>
              <a:rPr lang="en-US" sz="2400" dirty="0"/>
              <a:t>Speeds up the depth first minimax search</a:t>
            </a:r>
          </a:p>
          <a:p>
            <a:r>
              <a:rPr lang="en-US" sz="2400" dirty="0"/>
              <a:t>Alpha: a lower bound on the value that a max node may ultimately be assigned</a:t>
            </a:r>
          </a:p>
          <a:p>
            <a:pPr lvl="1"/>
            <a:r>
              <a:rPr lang="en-US" sz="2200" dirty="0"/>
              <a:t>V&gt;= alpha (</a:t>
            </a:r>
            <a:r>
              <a:rPr lang="en-US" sz="2200" dirty="0" err="1"/>
              <a:t>e.g</a:t>
            </a:r>
            <a:r>
              <a:rPr lang="en-US" sz="2200" dirty="0"/>
              <a:t> value of the max node is 20 or higher)</a:t>
            </a:r>
          </a:p>
          <a:p>
            <a:r>
              <a:rPr lang="en-US" sz="2400" dirty="0"/>
              <a:t>Beta: an upper bound on the value that a min node may ultimately be assigned</a:t>
            </a:r>
          </a:p>
          <a:p>
            <a:pPr lvl="1"/>
            <a:r>
              <a:rPr lang="en-US" sz="2200" dirty="0"/>
              <a:t>V&lt;=beta (value of min node is 5 or lower)</a:t>
            </a:r>
          </a:p>
          <a:p>
            <a:endParaRPr lang="en-US" sz="2400" dirty="0"/>
          </a:p>
          <a:p>
            <a:r>
              <a:rPr lang="en-US" sz="2400" dirty="0"/>
              <a:t>Whenever alpha&gt; beta prune the branch out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5B33-90C4-489B-ADED-69F3A7D0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5" y="73789"/>
            <a:ext cx="11124191" cy="66998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A0DAC8-582D-4917-8700-597069A59E57}"/>
              </a:ext>
            </a:extLst>
          </p:cNvPr>
          <p:cNvSpPr/>
          <p:nvPr/>
        </p:nvSpPr>
        <p:spPr>
          <a:xfrm>
            <a:off x="4512038" y="25930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CB8A869F-5243-4FD0-8541-471C0E7F5A8E}"/>
              </a:ext>
            </a:extLst>
          </p:cNvPr>
          <p:cNvSpPr/>
          <p:nvPr/>
        </p:nvSpPr>
        <p:spPr>
          <a:xfrm>
            <a:off x="4443926" y="3278628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91F3B750-2D2E-428E-ABE4-04E5BC6B8147}"/>
              </a:ext>
            </a:extLst>
          </p:cNvPr>
          <p:cNvSpPr/>
          <p:nvPr/>
        </p:nvSpPr>
        <p:spPr>
          <a:xfrm>
            <a:off x="8378418" y="1430784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B65B19E-6B59-4F09-944A-B09E3519E979}"/>
              </a:ext>
            </a:extLst>
          </p:cNvPr>
          <p:cNvSpPr/>
          <p:nvPr/>
        </p:nvSpPr>
        <p:spPr>
          <a:xfrm>
            <a:off x="9598661" y="224900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AFC43A-A3AF-49EB-A263-934EAAFF7582}"/>
              </a:ext>
            </a:extLst>
          </p:cNvPr>
          <p:cNvSpPr/>
          <p:nvPr/>
        </p:nvSpPr>
        <p:spPr>
          <a:xfrm>
            <a:off x="6960558" y="228452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CC07932-B500-45FD-AC0A-4D0F223A3AC4}"/>
              </a:ext>
            </a:extLst>
          </p:cNvPr>
          <p:cNvSpPr/>
          <p:nvPr/>
        </p:nvSpPr>
        <p:spPr>
          <a:xfrm>
            <a:off x="1527157" y="212189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765105A-861C-427D-A370-E0144341BFA0}"/>
              </a:ext>
            </a:extLst>
          </p:cNvPr>
          <p:cNvSpPr/>
          <p:nvPr/>
        </p:nvSpPr>
        <p:spPr>
          <a:xfrm>
            <a:off x="2340079" y="133543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75B8E3F5-EAFA-47E3-A322-D36E6D29A615}"/>
              </a:ext>
            </a:extLst>
          </p:cNvPr>
          <p:cNvSpPr/>
          <p:nvPr/>
        </p:nvSpPr>
        <p:spPr>
          <a:xfrm>
            <a:off x="3128088" y="331685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9B915D7F-9316-4CB4-8239-C9062E6338D0}"/>
              </a:ext>
            </a:extLst>
          </p:cNvPr>
          <p:cNvSpPr/>
          <p:nvPr/>
        </p:nvSpPr>
        <p:spPr>
          <a:xfrm>
            <a:off x="1883539" y="327196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1D7C1DE-C334-418B-8723-64DC10BE4FEA}"/>
              </a:ext>
            </a:extLst>
          </p:cNvPr>
          <p:cNvSpPr/>
          <p:nvPr/>
        </p:nvSpPr>
        <p:spPr>
          <a:xfrm>
            <a:off x="931922" y="3283615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53A2431B-C675-41FC-877A-D84DEC3EE8E8}"/>
              </a:ext>
            </a:extLst>
          </p:cNvPr>
          <p:cNvSpPr/>
          <p:nvPr/>
        </p:nvSpPr>
        <p:spPr>
          <a:xfrm>
            <a:off x="7508148" y="343269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A0574083-F46C-4C7F-A748-6D9BE207BF10}"/>
              </a:ext>
            </a:extLst>
          </p:cNvPr>
          <p:cNvSpPr/>
          <p:nvPr/>
        </p:nvSpPr>
        <p:spPr>
          <a:xfrm>
            <a:off x="8954837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49585F9C-A996-4C02-92B2-8D5CD7C75EF2}"/>
              </a:ext>
            </a:extLst>
          </p:cNvPr>
          <p:cNvSpPr/>
          <p:nvPr/>
        </p:nvSpPr>
        <p:spPr>
          <a:xfrm>
            <a:off x="6292278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8E0FD332-05BA-481B-9075-8F5E4C901DED}"/>
              </a:ext>
            </a:extLst>
          </p:cNvPr>
          <p:cNvSpPr/>
          <p:nvPr/>
        </p:nvSpPr>
        <p:spPr>
          <a:xfrm>
            <a:off x="10443324" y="3343922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42103A-13FD-4F8A-A3DC-9C13AB6F08B6}"/>
              </a:ext>
            </a:extLst>
          </p:cNvPr>
          <p:cNvSpPr/>
          <p:nvPr/>
        </p:nvSpPr>
        <p:spPr>
          <a:xfrm>
            <a:off x="194928" y="4637921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5F54AB-7C6B-45C7-9C1A-36842FB68114}"/>
              </a:ext>
            </a:extLst>
          </p:cNvPr>
          <p:cNvSpPr/>
          <p:nvPr/>
        </p:nvSpPr>
        <p:spPr>
          <a:xfrm>
            <a:off x="1205866" y="460084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E763A00-9D40-40C7-8689-DCC4FD920E1A}"/>
              </a:ext>
            </a:extLst>
          </p:cNvPr>
          <p:cNvSpPr/>
          <p:nvPr/>
        </p:nvSpPr>
        <p:spPr>
          <a:xfrm>
            <a:off x="9589870" y="607166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341E9AF-CB13-4444-832F-0FB2F97F900B}"/>
              </a:ext>
            </a:extLst>
          </p:cNvPr>
          <p:cNvSpPr/>
          <p:nvPr/>
        </p:nvSpPr>
        <p:spPr>
          <a:xfrm>
            <a:off x="6867735" y="608433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16CDF5A-A9D7-4FE7-8702-BAFEEAE468F1}"/>
              </a:ext>
            </a:extLst>
          </p:cNvPr>
          <p:cNvSpPr/>
          <p:nvPr/>
        </p:nvSpPr>
        <p:spPr>
          <a:xfrm>
            <a:off x="8935771" y="610559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D172840-7089-457C-B5F7-14FF9E5B8E95}"/>
              </a:ext>
            </a:extLst>
          </p:cNvPr>
          <p:cNvSpPr/>
          <p:nvPr/>
        </p:nvSpPr>
        <p:spPr>
          <a:xfrm>
            <a:off x="8218271" y="613815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79878A8-BC70-4FB5-B830-D39C11DDE880}"/>
              </a:ext>
            </a:extLst>
          </p:cNvPr>
          <p:cNvSpPr/>
          <p:nvPr/>
        </p:nvSpPr>
        <p:spPr>
          <a:xfrm>
            <a:off x="10884021" y="617263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6D3964E-1EA4-425C-9FC3-202F45049B3C}"/>
              </a:ext>
            </a:extLst>
          </p:cNvPr>
          <p:cNvSpPr/>
          <p:nvPr/>
        </p:nvSpPr>
        <p:spPr>
          <a:xfrm>
            <a:off x="7738967" y="611465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7ABE6D-400D-4D81-A153-C41EF40743A1}"/>
              </a:ext>
            </a:extLst>
          </p:cNvPr>
          <p:cNvSpPr/>
          <p:nvPr/>
        </p:nvSpPr>
        <p:spPr>
          <a:xfrm>
            <a:off x="2406751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B69AC7C-A07A-4476-ABE2-4443F7E16388}"/>
              </a:ext>
            </a:extLst>
          </p:cNvPr>
          <p:cNvSpPr/>
          <p:nvPr/>
        </p:nvSpPr>
        <p:spPr>
          <a:xfrm>
            <a:off x="1778922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63EF6B-95D1-4312-8FF2-F2D6A68791EA}"/>
              </a:ext>
            </a:extLst>
          </p:cNvPr>
          <p:cNvSpPr/>
          <p:nvPr/>
        </p:nvSpPr>
        <p:spPr>
          <a:xfrm>
            <a:off x="6238792" y="613815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BD4ACE-53EE-4D73-839B-DED4242E28E8}"/>
              </a:ext>
            </a:extLst>
          </p:cNvPr>
          <p:cNvSpPr/>
          <p:nvPr/>
        </p:nvSpPr>
        <p:spPr>
          <a:xfrm>
            <a:off x="3003564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4A00231-8EE1-4AEE-8E28-670FD3567D8C}"/>
              </a:ext>
            </a:extLst>
          </p:cNvPr>
          <p:cNvSpPr/>
          <p:nvPr/>
        </p:nvSpPr>
        <p:spPr>
          <a:xfrm>
            <a:off x="5137912" y="614969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DBA90-B6EA-48D0-B62F-911BA49ABA95}"/>
              </a:ext>
            </a:extLst>
          </p:cNvPr>
          <p:cNvSpPr/>
          <p:nvPr/>
        </p:nvSpPr>
        <p:spPr>
          <a:xfrm>
            <a:off x="3702671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90C40B2-8843-4652-9761-B8B553D3AB64}"/>
              </a:ext>
            </a:extLst>
          </p:cNvPr>
          <p:cNvSpPr/>
          <p:nvPr/>
        </p:nvSpPr>
        <p:spPr>
          <a:xfrm>
            <a:off x="3585533" y="221636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C883B71-2C4F-4E73-99DF-BC379656CF84}"/>
              </a:ext>
            </a:extLst>
          </p:cNvPr>
          <p:cNvSpPr/>
          <p:nvPr/>
        </p:nvSpPr>
        <p:spPr>
          <a:xfrm>
            <a:off x="4261436" y="4540924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9273A42-988D-4880-BD47-C50323ABE046}"/>
              </a:ext>
            </a:extLst>
          </p:cNvPr>
          <p:cNvSpPr/>
          <p:nvPr/>
        </p:nvSpPr>
        <p:spPr>
          <a:xfrm>
            <a:off x="5128285" y="453056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7EDF9-0D17-41C5-AB77-526C15ED348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455489" y="446573"/>
            <a:ext cx="2079638" cy="888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FD25F-51D0-4E64-943A-D542A7E2C13F}"/>
              </a:ext>
            </a:extLst>
          </p:cNvPr>
          <p:cNvCxnSpPr>
            <a:stCxn id="4" idx="5"/>
            <a:endCxn id="6" idx="3"/>
          </p:cNvCxnSpPr>
          <p:nvPr/>
        </p:nvCxnSpPr>
        <p:spPr>
          <a:xfrm>
            <a:off x="4705128" y="365833"/>
            <a:ext cx="3846404" cy="115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F58083-469A-41D9-9AC9-B92106D86A6C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1720247" y="1413927"/>
            <a:ext cx="686506" cy="81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91A73C-4B60-483F-B8BA-AC422908032E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>
            <a:off x="2513193" y="1424213"/>
            <a:ext cx="1201067" cy="79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F85A50-D278-4DF5-9B51-4C2653073E01}"/>
              </a:ext>
            </a:extLst>
          </p:cNvPr>
          <p:cNvCxnSpPr>
            <a:stCxn id="6" idx="1"/>
            <a:endCxn id="8" idx="0"/>
          </p:cNvCxnSpPr>
          <p:nvPr/>
        </p:nvCxnSpPr>
        <p:spPr>
          <a:xfrm flipH="1">
            <a:off x="7089285" y="1519561"/>
            <a:ext cx="1346838" cy="76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FD7BA5-1F58-4DCB-AFA8-DBEDAF313FA2}"/>
              </a:ext>
            </a:extLst>
          </p:cNvPr>
          <p:cNvCxnSpPr>
            <a:stCxn id="6" idx="3"/>
          </p:cNvCxnSpPr>
          <p:nvPr/>
        </p:nvCxnSpPr>
        <p:spPr>
          <a:xfrm>
            <a:off x="8551532" y="1519561"/>
            <a:ext cx="1175855" cy="72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514CC0-126B-4EDA-BB8E-67FCFC2D24FF}"/>
              </a:ext>
            </a:extLst>
          </p:cNvPr>
          <p:cNvCxnSpPr>
            <a:cxnSpLocks/>
          </p:cNvCxnSpPr>
          <p:nvPr/>
        </p:nvCxnSpPr>
        <p:spPr>
          <a:xfrm flipH="1">
            <a:off x="1002121" y="2350182"/>
            <a:ext cx="621179" cy="92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EA9B95-9011-4523-8E2E-BDDAD5D1763C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1655884" y="2334958"/>
            <a:ext cx="343065" cy="93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D407B6-1932-4319-ABE4-337E847B07F5}"/>
              </a:ext>
            </a:extLst>
          </p:cNvPr>
          <p:cNvCxnSpPr>
            <a:cxnSpLocks/>
            <a:stCxn id="33" idx="2"/>
            <a:endCxn id="12" idx="0"/>
          </p:cNvCxnSpPr>
          <p:nvPr/>
        </p:nvCxnSpPr>
        <p:spPr>
          <a:xfrm flipH="1">
            <a:off x="3243498" y="2429428"/>
            <a:ext cx="342035" cy="88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338243-FD42-4452-966A-AF1C689F465F}"/>
              </a:ext>
            </a:extLst>
          </p:cNvPr>
          <p:cNvCxnSpPr>
            <a:cxnSpLocks/>
          </p:cNvCxnSpPr>
          <p:nvPr/>
        </p:nvCxnSpPr>
        <p:spPr>
          <a:xfrm>
            <a:off x="3782371" y="2393917"/>
            <a:ext cx="773080" cy="85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5C10BA-C69D-4B56-AF16-20E03242BD88}"/>
              </a:ext>
            </a:extLst>
          </p:cNvPr>
          <p:cNvCxnSpPr>
            <a:stCxn id="8" idx="3"/>
          </p:cNvCxnSpPr>
          <p:nvPr/>
        </p:nvCxnSpPr>
        <p:spPr>
          <a:xfrm flipH="1">
            <a:off x="6407687" y="2497585"/>
            <a:ext cx="681598" cy="95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AF90BE-3D52-4B2E-8D13-14C479C6330B}"/>
              </a:ext>
            </a:extLst>
          </p:cNvPr>
          <p:cNvCxnSpPr>
            <a:endCxn id="15" idx="0"/>
          </p:cNvCxnSpPr>
          <p:nvPr/>
        </p:nvCxnSpPr>
        <p:spPr>
          <a:xfrm>
            <a:off x="7104137" y="2509791"/>
            <a:ext cx="519421" cy="92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2C21EC-2AE3-499D-A7D8-F47189539C22}"/>
              </a:ext>
            </a:extLst>
          </p:cNvPr>
          <p:cNvCxnSpPr>
            <a:endCxn id="16" idx="0"/>
          </p:cNvCxnSpPr>
          <p:nvPr/>
        </p:nvCxnSpPr>
        <p:spPr>
          <a:xfrm flipH="1">
            <a:off x="9070247" y="2462073"/>
            <a:ext cx="657140" cy="100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52CFF7-22EB-454C-8A97-165BC301E3C4}"/>
              </a:ext>
            </a:extLst>
          </p:cNvPr>
          <p:cNvCxnSpPr>
            <a:cxnSpLocks/>
          </p:cNvCxnSpPr>
          <p:nvPr/>
        </p:nvCxnSpPr>
        <p:spPr>
          <a:xfrm>
            <a:off x="9727387" y="2462072"/>
            <a:ext cx="831346" cy="88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64BACE-8796-409D-83BE-61D2CFD964F1}"/>
              </a:ext>
            </a:extLst>
          </p:cNvPr>
          <p:cNvCxnSpPr>
            <a:cxnSpLocks/>
            <a:stCxn id="14" idx="1"/>
            <a:endCxn id="19" idx="0"/>
          </p:cNvCxnSpPr>
          <p:nvPr/>
        </p:nvCxnSpPr>
        <p:spPr>
          <a:xfrm flipH="1">
            <a:off x="323655" y="3372392"/>
            <a:ext cx="665972" cy="126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7D5E1B-DBB9-4D1A-B7ED-6A558A4633F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>
            <a:off x="1105036" y="3372392"/>
            <a:ext cx="229557" cy="12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18535-E4A8-461A-ABB9-57407496F274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 flipH="1">
            <a:off x="1907649" y="3449523"/>
            <a:ext cx="91300" cy="11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0F4ED8-D678-4004-BDED-5473F0B5A378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>
            <a:off x="2056653" y="3360746"/>
            <a:ext cx="478825" cy="119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69F119-6333-46E3-8F63-2E91ADA1BF64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flipH="1">
            <a:off x="3132291" y="3494405"/>
            <a:ext cx="111207" cy="106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D27DD1-C722-451E-AF01-853BB65A7263}"/>
              </a:ext>
            </a:extLst>
          </p:cNvPr>
          <p:cNvCxnSpPr>
            <a:cxnSpLocks/>
          </p:cNvCxnSpPr>
          <p:nvPr/>
        </p:nvCxnSpPr>
        <p:spPr>
          <a:xfrm>
            <a:off x="3281749" y="3491693"/>
            <a:ext cx="558186" cy="109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14EBB7-2B34-4A64-985D-8D043320084E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390163" y="3456182"/>
            <a:ext cx="169173" cy="108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C47AE1-735E-439A-B25B-5851F5E2E257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>
            <a:off x="4617040" y="3367405"/>
            <a:ext cx="639972" cy="116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E0D0FF-7DAB-4846-9DD3-D66EEDAA2B2A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flipH="1">
            <a:off x="5266639" y="3639845"/>
            <a:ext cx="1141049" cy="250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7CDB25-7DF9-4671-B48E-C67C0B1D766A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flipH="1">
            <a:off x="6367519" y="3639845"/>
            <a:ext cx="40169" cy="249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0D3C5D1-337D-4434-BF09-AF3BDD0552FF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flipH="1">
            <a:off x="6996462" y="3610253"/>
            <a:ext cx="627096" cy="2474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39679-3083-43FE-9001-802BEA35B7E1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7623558" y="3610253"/>
            <a:ext cx="244136" cy="250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68C1EC-E464-4BCF-8058-F023509EB07F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8346998" y="3639845"/>
            <a:ext cx="723249" cy="249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BE8887-02BD-4DAA-8426-034C1B689FCD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9064498" y="3639845"/>
            <a:ext cx="5749" cy="246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346F8A0-CDCC-4B48-8138-17B20E149A04}"/>
              </a:ext>
            </a:extLst>
          </p:cNvPr>
          <p:cNvCxnSpPr>
            <a:stCxn id="18" idx="1"/>
            <a:endCxn id="21" idx="0"/>
          </p:cNvCxnSpPr>
          <p:nvPr/>
        </p:nvCxnSpPr>
        <p:spPr>
          <a:xfrm flipH="1">
            <a:off x="9718597" y="3432699"/>
            <a:ext cx="782432" cy="2638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07BBC9-BB7D-4A79-B0AC-F5C2869761A7}"/>
              </a:ext>
            </a:extLst>
          </p:cNvPr>
          <p:cNvCxnSpPr>
            <a:stCxn id="18" idx="3"/>
            <a:endCxn id="25" idx="0"/>
          </p:cNvCxnSpPr>
          <p:nvPr/>
        </p:nvCxnSpPr>
        <p:spPr>
          <a:xfrm>
            <a:off x="10616438" y="3432699"/>
            <a:ext cx="396310" cy="273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3D89F05-B17C-4243-87F6-72634981667E}"/>
                  </a:ext>
                </a:extLst>
              </p14:cNvPr>
              <p14:cNvContentPartPr/>
              <p14:nvPr/>
            </p14:nvContentPartPr>
            <p14:xfrm>
              <a:off x="70200" y="82800"/>
              <a:ext cx="6417720" cy="5337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3D89F05-B17C-4243-87F6-7263498166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40" y="73440"/>
                <a:ext cx="6436440" cy="5356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46FC70A-25B1-4E95-82ED-05DC8CA32496}"/>
              </a:ext>
            </a:extLst>
          </p:cNvPr>
          <p:cNvSpPr txBox="1"/>
          <p:nvPr/>
        </p:nvSpPr>
        <p:spPr>
          <a:xfrm>
            <a:off x="7623557" y="180642"/>
            <a:ext cx="3432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Alpha: best value for max along the path</a:t>
            </a:r>
          </a:p>
          <a:p>
            <a:r>
              <a:rPr lang="en-US" sz="1600" dirty="0"/>
              <a:t>Beta: best value for min along the path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7771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5B33-90C4-489B-ADED-69F3A7D0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5" y="73789"/>
            <a:ext cx="11124191" cy="66998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A0DAC8-582D-4917-8700-597069A59E57}"/>
              </a:ext>
            </a:extLst>
          </p:cNvPr>
          <p:cNvSpPr/>
          <p:nvPr/>
        </p:nvSpPr>
        <p:spPr>
          <a:xfrm>
            <a:off x="4512038" y="25930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CB8A869F-5243-4FD0-8541-471C0E7F5A8E}"/>
              </a:ext>
            </a:extLst>
          </p:cNvPr>
          <p:cNvSpPr/>
          <p:nvPr/>
        </p:nvSpPr>
        <p:spPr>
          <a:xfrm>
            <a:off x="4443926" y="3278628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91F3B750-2D2E-428E-ABE4-04E5BC6B8147}"/>
              </a:ext>
            </a:extLst>
          </p:cNvPr>
          <p:cNvSpPr/>
          <p:nvPr/>
        </p:nvSpPr>
        <p:spPr>
          <a:xfrm>
            <a:off x="8378418" y="1430784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B65B19E-6B59-4F09-944A-B09E3519E979}"/>
              </a:ext>
            </a:extLst>
          </p:cNvPr>
          <p:cNvSpPr/>
          <p:nvPr/>
        </p:nvSpPr>
        <p:spPr>
          <a:xfrm>
            <a:off x="9598661" y="224900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AFC43A-A3AF-49EB-A263-934EAAFF7582}"/>
              </a:ext>
            </a:extLst>
          </p:cNvPr>
          <p:cNvSpPr/>
          <p:nvPr/>
        </p:nvSpPr>
        <p:spPr>
          <a:xfrm>
            <a:off x="6960558" y="228452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CC07932-B500-45FD-AC0A-4D0F223A3AC4}"/>
              </a:ext>
            </a:extLst>
          </p:cNvPr>
          <p:cNvSpPr/>
          <p:nvPr/>
        </p:nvSpPr>
        <p:spPr>
          <a:xfrm>
            <a:off x="1527157" y="212189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765105A-861C-427D-A370-E0144341BFA0}"/>
              </a:ext>
            </a:extLst>
          </p:cNvPr>
          <p:cNvSpPr/>
          <p:nvPr/>
        </p:nvSpPr>
        <p:spPr>
          <a:xfrm>
            <a:off x="2340079" y="133543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75B8E3F5-EAFA-47E3-A322-D36E6D29A615}"/>
              </a:ext>
            </a:extLst>
          </p:cNvPr>
          <p:cNvSpPr/>
          <p:nvPr/>
        </p:nvSpPr>
        <p:spPr>
          <a:xfrm>
            <a:off x="3128088" y="331685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9B915D7F-9316-4CB4-8239-C9062E6338D0}"/>
              </a:ext>
            </a:extLst>
          </p:cNvPr>
          <p:cNvSpPr/>
          <p:nvPr/>
        </p:nvSpPr>
        <p:spPr>
          <a:xfrm>
            <a:off x="1883539" y="327196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1D7C1DE-C334-418B-8723-64DC10BE4FEA}"/>
              </a:ext>
            </a:extLst>
          </p:cNvPr>
          <p:cNvSpPr/>
          <p:nvPr/>
        </p:nvSpPr>
        <p:spPr>
          <a:xfrm>
            <a:off x="931922" y="3283615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53A2431B-C675-41FC-877A-D84DEC3EE8E8}"/>
              </a:ext>
            </a:extLst>
          </p:cNvPr>
          <p:cNvSpPr/>
          <p:nvPr/>
        </p:nvSpPr>
        <p:spPr>
          <a:xfrm>
            <a:off x="7508148" y="343269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A0574083-F46C-4C7F-A748-6D9BE207BF10}"/>
              </a:ext>
            </a:extLst>
          </p:cNvPr>
          <p:cNvSpPr/>
          <p:nvPr/>
        </p:nvSpPr>
        <p:spPr>
          <a:xfrm>
            <a:off x="8954837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49585F9C-A996-4C02-92B2-8D5CD7C75EF2}"/>
              </a:ext>
            </a:extLst>
          </p:cNvPr>
          <p:cNvSpPr/>
          <p:nvPr/>
        </p:nvSpPr>
        <p:spPr>
          <a:xfrm>
            <a:off x="6292278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8E0FD332-05BA-481B-9075-8F5E4C901DED}"/>
              </a:ext>
            </a:extLst>
          </p:cNvPr>
          <p:cNvSpPr/>
          <p:nvPr/>
        </p:nvSpPr>
        <p:spPr>
          <a:xfrm>
            <a:off x="10443324" y="3343922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42103A-13FD-4F8A-A3DC-9C13AB6F08B6}"/>
              </a:ext>
            </a:extLst>
          </p:cNvPr>
          <p:cNvSpPr/>
          <p:nvPr/>
        </p:nvSpPr>
        <p:spPr>
          <a:xfrm>
            <a:off x="194928" y="4637921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5F54AB-7C6B-45C7-9C1A-36842FB68114}"/>
              </a:ext>
            </a:extLst>
          </p:cNvPr>
          <p:cNvSpPr/>
          <p:nvPr/>
        </p:nvSpPr>
        <p:spPr>
          <a:xfrm>
            <a:off x="1205866" y="460084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E763A00-9D40-40C7-8689-DCC4FD920E1A}"/>
              </a:ext>
            </a:extLst>
          </p:cNvPr>
          <p:cNvSpPr/>
          <p:nvPr/>
        </p:nvSpPr>
        <p:spPr>
          <a:xfrm>
            <a:off x="9589870" y="607166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341E9AF-CB13-4444-832F-0FB2F97F900B}"/>
              </a:ext>
            </a:extLst>
          </p:cNvPr>
          <p:cNvSpPr/>
          <p:nvPr/>
        </p:nvSpPr>
        <p:spPr>
          <a:xfrm>
            <a:off x="6867735" y="608433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16CDF5A-A9D7-4FE7-8702-BAFEEAE468F1}"/>
              </a:ext>
            </a:extLst>
          </p:cNvPr>
          <p:cNvSpPr/>
          <p:nvPr/>
        </p:nvSpPr>
        <p:spPr>
          <a:xfrm>
            <a:off x="8935771" y="610559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D172840-7089-457C-B5F7-14FF9E5B8E95}"/>
              </a:ext>
            </a:extLst>
          </p:cNvPr>
          <p:cNvSpPr/>
          <p:nvPr/>
        </p:nvSpPr>
        <p:spPr>
          <a:xfrm>
            <a:off x="8218271" y="613815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79878A8-BC70-4FB5-B830-D39C11DDE880}"/>
              </a:ext>
            </a:extLst>
          </p:cNvPr>
          <p:cNvSpPr/>
          <p:nvPr/>
        </p:nvSpPr>
        <p:spPr>
          <a:xfrm>
            <a:off x="10884021" y="617263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6D3964E-1EA4-425C-9FC3-202F45049B3C}"/>
              </a:ext>
            </a:extLst>
          </p:cNvPr>
          <p:cNvSpPr/>
          <p:nvPr/>
        </p:nvSpPr>
        <p:spPr>
          <a:xfrm>
            <a:off x="7738967" y="611465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7ABE6D-400D-4D81-A153-C41EF40743A1}"/>
              </a:ext>
            </a:extLst>
          </p:cNvPr>
          <p:cNvSpPr/>
          <p:nvPr/>
        </p:nvSpPr>
        <p:spPr>
          <a:xfrm>
            <a:off x="2406751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B69AC7C-A07A-4476-ABE2-4443F7E16388}"/>
              </a:ext>
            </a:extLst>
          </p:cNvPr>
          <p:cNvSpPr/>
          <p:nvPr/>
        </p:nvSpPr>
        <p:spPr>
          <a:xfrm>
            <a:off x="1778922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63EF6B-95D1-4312-8FF2-F2D6A68791EA}"/>
              </a:ext>
            </a:extLst>
          </p:cNvPr>
          <p:cNvSpPr/>
          <p:nvPr/>
        </p:nvSpPr>
        <p:spPr>
          <a:xfrm>
            <a:off x="6238792" y="613815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BD4ACE-53EE-4D73-839B-DED4242E28E8}"/>
              </a:ext>
            </a:extLst>
          </p:cNvPr>
          <p:cNvSpPr/>
          <p:nvPr/>
        </p:nvSpPr>
        <p:spPr>
          <a:xfrm>
            <a:off x="3003564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4A00231-8EE1-4AEE-8E28-670FD3567D8C}"/>
              </a:ext>
            </a:extLst>
          </p:cNvPr>
          <p:cNvSpPr/>
          <p:nvPr/>
        </p:nvSpPr>
        <p:spPr>
          <a:xfrm>
            <a:off x="5137912" y="614969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DBA90-B6EA-48D0-B62F-911BA49ABA95}"/>
              </a:ext>
            </a:extLst>
          </p:cNvPr>
          <p:cNvSpPr/>
          <p:nvPr/>
        </p:nvSpPr>
        <p:spPr>
          <a:xfrm>
            <a:off x="3702671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90C40B2-8843-4652-9761-B8B553D3AB64}"/>
              </a:ext>
            </a:extLst>
          </p:cNvPr>
          <p:cNvSpPr/>
          <p:nvPr/>
        </p:nvSpPr>
        <p:spPr>
          <a:xfrm>
            <a:off x="3585533" y="221636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C883B71-2C4F-4E73-99DF-BC379656CF84}"/>
              </a:ext>
            </a:extLst>
          </p:cNvPr>
          <p:cNvSpPr/>
          <p:nvPr/>
        </p:nvSpPr>
        <p:spPr>
          <a:xfrm>
            <a:off x="4261436" y="4540924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9273A42-988D-4880-BD47-C50323ABE046}"/>
              </a:ext>
            </a:extLst>
          </p:cNvPr>
          <p:cNvSpPr/>
          <p:nvPr/>
        </p:nvSpPr>
        <p:spPr>
          <a:xfrm>
            <a:off x="5128285" y="453056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7EDF9-0D17-41C5-AB77-526C15ED348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455489" y="446573"/>
            <a:ext cx="2079638" cy="888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FD25F-51D0-4E64-943A-D542A7E2C13F}"/>
              </a:ext>
            </a:extLst>
          </p:cNvPr>
          <p:cNvCxnSpPr>
            <a:stCxn id="4" idx="5"/>
            <a:endCxn id="6" idx="3"/>
          </p:cNvCxnSpPr>
          <p:nvPr/>
        </p:nvCxnSpPr>
        <p:spPr>
          <a:xfrm>
            <a:off x="4705128" y="365833"/>
            <a:ext cx="3846404" cy="115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F58083-469A-41D9-9AC9-B92106D86A6C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1720247" y="1413927"/>
            <a:ext cx="686506" cy="81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91A73C-4B60-483F-B8BA-AC422908032E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>
            <a:off x="2513193" y="1424213"/>
            <a:ext cx="1201067" cy="79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F85A50-D278-4DF5-9B51-4C2653073E01}"/>
              </a:ext>
            </a:extLst>
          </p:cNvPr>
          <p:cNvCxnSpPr>
            <a:stCxn id="6" idx="1"/>
            <a:endCxn id="8" idx="0"/>
          </p:cNvCxnSpPr>
          <p:nvPr/>
        </p:nvCxnSpPr>
        <p:spPr>
          <a:xfrm flipH="1">
            <a:off x="7089285" y="1519561"/>
            <a:ext cx="1346838" cy="76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FD7BA5-1F58-4DCB-AFA8-DBEDAF313FA2}"/>
              </a:ext>
            </a:extLst>
          </p:cNvPr>
          <p:cNvCxnSpPr>
            <a:stCxn id="6" idx="3"/>
          </p:cNvCxnSpPr>
          <p:nvPr/>
        </p:nvCxnSpPr>
        <p:spPr>
          <a:xfrm>
            <a:off x="8551532" y="1519561"/>
            <a:ext cx="1175855" cy="72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514CC0-126B-4EDA-BB8E-67FCFC2D24FF}"/>
              </a:ext>
            </a:extLst>
          </p:cNvPr>
          <p:cNvCxnSpPr>
            <a:cxnSpLocks/>
          </p:cNvCxnSpPr>
          <p:nvPr/>
        </p:nvCxnSpPr>
        <p:spPr>
          <a:xfrm flipH="1">
            <a:off x="1002121" y="2350182"/>
            <a:ext cx="621179" cy="92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EA9B95-9011-4523-8E2E-BDDAD5D1763C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1655884" y="2334958"/>
            <a:ext cx="343065" cy="93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D407B6-1932-4319-ABE4-337E847B07F5}"/>
              </a:ext>
            </a:extLst>
          </p:cNvPr>
          <p:cNvCxnSpPr>
            <a:cxnSpLocks/>
            <a:stCxn id="33" idx="2"/>
            <a:endCxn id="12" idx="0"/>
          </p:cNvCxnSpPr>
          <p:nvPr/>
        </p:nvCxnSpPr>
        <p:spPr>
          <a:xfrm flipH="1">
            <a:off x="3243498" y="2429428"/>
            <a:ext cx="342035" cy="88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338243-FD42-4452-966A-AF1C689F465F}"/>
              </a:ext>
            </a:extLst>
          </p:cNvPr>
          <p:cNvCxnSpPr>
            <a:cxnSpLocks/>
          </p:cNvCxnSpPr>
          <p:nvPr/>
        </p:nvCxnSpPr>
        <p:spPr>
          <a:xfrm>
            <a:off x="3782371" y="2393917"/>
            <a:ext cx="773080" cy="85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5C10BA-C69D-4B56-AF16-20E03242BD88}"/>
              </a:ext>
            </a:extLst>
          </p:cNvPr>
          <p:cNvCxnSpPr>
            <a:stCxn id="8" idx="3"/>
          </p:cNvCxnSpPr>
          <p:nvPr/>
        </p:nvCxnSpPr>
        <p:spPr>
          <a:xfrm flipH="1">
            <a:off x="6407687" y="2497585"/>
            <a:ext cx="681598" cy="95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AF90BE-3D52-4B2E-8D13-14C479C6330B}"/>
              </a:ext>
            </a:extLst>
          </p:cNvPr>
          <p:cNvCxnSpPr>
            <a:endCxn id="15" idx="0"/>
          </p:cNvCxnSpPr>
          <p:nvPr/>
        </p:nvCxnSpPr>
        <p:spPr>
          <a:xfrm>
            <a:off x="7104137" y="2509791"/>
            <a:ext cx="519421" cy="92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2C21EC-2AE3-499D-A7D8-F47189539C22}"/>
              </a:ext>
            </a:extLst>
          </p:cNvPr>
          <p:cNvCxnSpPr>
            <a:endCxn id="16" idx="0"/>
          </p:cNvCxnSpPr>
          <p:nvPr/>
        </p:nvCxnSpPr>
        <p:spPr>
          <a:xfrm flipH="1">
            <a:off x="9070247" y="2462073"/>
            <a:ext cx="657140" cy="100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52CFF7-22EB-454C-8A97-165BC301E3C4}"/>
              </a:ext>
            </a:extLst>
          </p:cNvPr>
          <p:cNvCxnSpPr>
            <a:cxnSpLocks/>
          </p:cNvCxnSpPr>
          <p:nvPr/>
        </p:nvCxnSpPr>
        <p:spPr>
          <a:xfrm>
            <a:off x="9727387" y="2462072"/>
            <a:ext cx="831346" cy="88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64BACE-8796-409D-83BE-61D2CFD964F1}"/>
              </a:ext>
            </a:extLst>
          </p:cNvPr>
          <p:cNvCxnSpPr>
            <a:cxnSpLocks/>
            <a:stCxn id="14" idx="1"/>
            <a:endCxn id="19" idx="0"/>
          </p:cNvCxnSpPr>
          <p:nvPr/>
        </p:nvCxnSpPr>
        <p:spPr>
          <a:xfrm flipH="1">
            <a:off x="323655" y="3372392"/>
            <a:ext cx="665972" cy="126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7D5E1B-DBB9-4D1A-B7ED-6A558A4633F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>
            <a:off x="1105036" y="3372392"/>
            <a:ext cx="229557" cy="12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18535-E4A8-461A-ABB9-57407496F274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 flipH="1">
            <a:off x="1907649" y="3449523"/>
            <a:ext cx="91300" cy="11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0F4ED8-D678-4004-BDED-5473F0B5A378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>
            <a:off x="2056653" y="3360746"/>
            <a:ext cx="478825" cy="119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69F119-6333-46E3-8F63-2E91ADA1BF64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flipH="1">
            <a:off x="3132291" y="3494405"/>
            <a:ext cx="111207" cy="106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D27DD1-C722-451E-AF01-853BB65A7263}"/>
              </a:ext>
            </a:extLst>
          </p:cNvPr>
          <p:cNvCxnSpPr>
            <a:cxnSpLocks/>
          </p:cNvCxnSpPr>
          <p:nvPr/>
        </p:nvCxnSpPr>
        <p:spPr>
          <a:xfrm>
            <a:off x="3281749" y="3491693"/>
            <a:ext cx="558186" cy="109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14EBB7-2B34-4A64-985D-8D043320084E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390163" y="3456182"/>
            <a:ext cx="169173" cy="108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C47AE1-735E-439A-B25B-5851F5E2E257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>
            <a:off x="4617040" y="3367405"/>
            <a:ext cx="639972" cy="116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E0D0FF-7DAB-4846-9DD3-D66EEDAA2B2A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flipH="1">
            <a:off x="5266639" y="3639845"/>
            <a:ext cx="1141049" cy="250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7CDB25-7DF9-4671-B48E-C67C0B1D766A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flipH="1">
            <a:off x="6367519" y="3639845"/>
            <a:ext cx="40169" cy="249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0D3C5D1-337D-4434-BF09-AF3BDD0552FF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flipH="1">
            <a:off x="6996462" y="3610253"/>
            <a:ext cx="627096" cy="2474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39679-3083-43FE-9001-802BEA35B7E1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7623558" y="3610253"/>
            <a:ext cx="244136" cy="250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68C1EC-E464-4BCF-8058-F023509EB07F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8346998" y="3639845"/>
            <a:ext cx="723249" cy="249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BE8887-02BD-4DAA-8426-034C1B689FCD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9064498" y="3639845"/>
            <a:ext cx="5749" cy="246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346F8A0-CDCC-4B48-8138-17B20E149A04}"/>
              </a:ext>
            </a:extLst>
          </p:cNvPr>
          <p:cNvCxnSpPr>
            <a:stCxn id="18" idx="1"/>
            <a:endCxn id="21" idx="0"/>
          </p:cNvCxnSpPr>
          <p:nvPr/>
        </p:nvCxnSpPr>
        <p:spPr>
          <a:xfrm flipH="1">
            <a:off x="9718597" y="3432699"/>
            <a:ext cx="782432" cy="2638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07BBC9-BB7D-4A79-B0AC-F5C2869761A7}"/>
              </a:ext>
            </a:extLst>
          </p:cNvPr>
          <p:cNvCxnSpPr>
            <a:stCxn id="18" idx="3"/>
            <a:endCxn id="25" idx="0"/>
          </p:cNvCxnSpPr>
          <p:nvPr/>
        </p:nvCxnSpPr>
        <p:spPr>
          <a:xfrm>
            <a:off x="10616438" y="3432699"/>
            <a:ext cx="396310" cy="273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3E9F7E-9C41-4D3A-86BF-129B29DF52A2}"/>
                  </a:ext>
                </a:extLst>
              </p14:cNvPr>
              <p14:cNvContentPartPr/>
              <p14:nvPr/>
            </p14:nvContentPartPr>
            <p14:xfrm>
              <a:off x="2683800" y="83880"/>
              <a:ext cx="8533080" cy="6563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3E9F7E-9C41-4D3A-86BF-129B29DF52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4440" y="74520"/>
                <a:ext cx="8551800" cy="65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7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5B33-90C4-489B-ADED-69F3A7D0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5" y="73789"/>
            <a:ext cx="11124191" cy="66998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A0DAC8-582D-4917-8700-597069A59E57}"/>
              </a:ext>
            </a:extLst>
          </p:cNvPr>
          <p:cNvSpPr/>
          <p:nvPr/>
        </p:nvSpPr>
        <p:spPr>
          <a:xfrm>
            <a:off x="4679573" y="8433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CB8A869F-5243-4FD0-8541-471C0E7F5A8E}"/>
              </a:ext>
            </a:extLst>
          </p:cNvPr>
          <p:cNvSpPr/>
          <p:nvPr/>
        </p:nvSpPr>
        <p:spPr>
          <a:xfrm>
            <a:off x="4443926" y="3278628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91F3B750-2D2E-428E-ABE4-04E5BC6B8147}"/>
              </a:ext>
            </a:extLst>
          </p:cNvPr>
          <p:cNvSpPr/>
          <p:nvPr/>
        </p:nvSpPr>
        <p:spPr>
          <a:xfrm>
            <a:off x="8212064" y="1437453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B65B19E-6B59-4F09-944A-B09E3519E979}"/>
              </a:ext>
            </a:extLst>
          </p:cNvPr>
          <p:cNvSpPr/>
          <p:nvPr/>
        </p:nvSpPr>
        <p:spPr>
          <a:xfrm>
            <a:off x="9461143" y="226676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AFC43A-A3AF-49EB-A263-934EAAFF7582}"/>
              </a:ext>
            </a:extLst>
          </p:cNvPr>
          <p:cNvSpPr/>
          <p:nvPr/>
        </p:nvSpPr>
        <p:spPr>
          <a:xfrm>
            <a:off x="6621454" y="227324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CC07932-B500-45FD-AC0A-4D0F223A3AC4}"/>
              </a:ext>
            </a:extLst>
          </p:cNvPr>
          <p:cNvSpPr/>
          <p:nvPr/>
        </p:nvSpPr>
        <p:spPr>
          <a:xfrm>
            <a:off x="1527157" y="212189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765105A-861C-427D-A370-E0144341BFA0}"/>
              </a:ext>
            </a:extLst>
          </p:cNvPr>
          <p:cNvSpPr/>
          <p:nvPr/>
        </p:nvSpPr>
        <p:spPr>
          <a:xfrm>
            <a:off x="2527412" y="123177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75B8E3F5-EAFA-47E3-A322-D36E6D29A615}"/>
              </a:ext>
            </a:extLst>
          </p:cNvPr>
          <p:cNvSpPr/>
          <p:nvPr/>
        </p:nvSpPr>
        <p:spPr>
          <a:xfrm>
            <a:off x="3128088" y="331685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9B915D7F-9316-4CB4-8239-C9062E6338D0}"/>
              </a:ext>
            </a:extLst>
          </p:cNvPr>
          <p:cNvSpPr/>
          <p:nvPr/>
        </p:nvSpPr>
        <p:spPr>
          <a:xfrm>
            <a:off x="1883539" y="327196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1D7C1DE-C334-418B-8723-64DC10BE4FEA}"/>
              </a:ext>
            </a:extLst>
          </p:cNvPr>
          <p:cNvSpPr/>
          <p:nvPr/>
        </p:nvSpPr>
        <p:spPr>
          <a:xfrm>
            <a:off x="931922" y="3283615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53A2431B-C675-41FC-877A-D84DEC3EE8E8}"/>
              </a:ext>
            </a:extLst>
          </p:cNvPr>
          <p:cNvSpPr/>
          <p:nvPr/>
        </p:nvSpPr>
        <p:spPr>
          <a:xfrm>
            <a:off x="7508148" y="343269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A0574083-F46C-4C7F-A748-6D9BE207BF10}"/>
              </a:ext>
            </a:extLst>
          </p:cNvPr>
          <p:cNvSpPr/>
          <p:nvPr/>
        </p:nvSpPr>
        <p:spPr>
          <a:xfrm>
            <a:off x="8954837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49585F9C-A996-4C02-92B2-8D5CD7C75EF2}"/>
              </a:ext>
            </a:extLst>
          </p:cNvPr>
          <p:cNvSpPr/>
          <p:nvPr/>
        </p:nvSpPr>
        <p:spPr>
          <a:xfrm>
            <a:off x="6036351" y="340291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8E0FD332-05BA-481B-9075-8F5E4C901DED}"/>
              </a:ext>
            </a:extLst>
          </p:cNvPr>
          <p:cNvSpPr/>
          <p:nvPr/>
        </p:nvSpPr>
        <p:spPr>
          <a:xfrm>
            <a:off x="10443324" y="3343922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42103A-13FD-4F8A-A3DC-9C13AB6F08B6}"/>
              </a:ext>
            </a:extLst>
          </p:cNvPr>
          <p:cNvSpPr/>
          <p:nvPr/>
        </p:nvSpPr>
        <p:spPr>
          <a:xfrm>
            <a:off x="194928" y="4637921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5F54AB-7C6B-45C7-9C1A-36842FB68114}"/>
              </a:ext>
            </a:extLst>
          </p:cNvPr>
          <p:cNvSpPr/>
          <p:nvPr/>
        </p:nvSpPr>
        <p:spPr>
          <a:xfrm>
            <a:off x="1205866" y="460084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E763A00-9D40-40C7-8689-DCC4FD920E1A}"/>
              </a:ext>
            </a:extLst>
          </p:cNvPr>
          <p:cNvSpPr/>
          <p:nvPr/>
        </p:nvSpPr>
        <p:spPr>
          <a:xfrm>
            <a:off x="9757895" y="608433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341E9AF-CB13-4444-832F-0FB2F97F900B}"/>
              </a:ext>
            </a:extLst>
          </p:cNvPr>
          <p:cNvSpPr/>
          <p:nvPr/>
        </p:nvSpPr>
        <p:spPr>
          <a:xfrm>
            <a:off x="6867735" y="608433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16CDF5A-A9D7-4FE7-8702-BAFEEAE468F1}"/>
              </a:ext>
            </a:extLst>
          </p:cNvPr>
          <p:cNvSpPr/>
          <p:nvPr/>
        </p:nvSpPr>
        <p:spPr>
          <a:xfrm>
            <a:off x="9163372" y="611465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D172840-7089-457C-B5F7-14FF9E5B8E95}"/>
              </a:ext>
            </a:extLst>
          </p:cNvPr>
          <p:cNvSpPr/>
          <p:nvPr/>
        </p:nvSpPr>
        <p:spPr>
          <a:xfrm>
            <a:off x="8218271" y="613815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79878A8-BC70-4FB5-B830-D39C11DDE880}"/>
              </a:ext>
            </a:extLst>
          </p:cNvPr>
          <p:cNvSpPr/>
          <p:nvPr/>
        </p:nvSpPr>
        <p:spPr>
          <a:xfrm>
            <a:off x="10920877" y="6084337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6D3964E-1EA4-425C-9FC3-202F45049B3C}"/>
              </a:ext>
            </a:extLst>
          </p:cNvPr>
          <p:cNvSpPr/>
          <p:nvPr/>
        </p:nvSpPr>
        <p:spPr>
          <a:xfrm>
            <a:off x="7738967" y="611465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7ABE6D-400D-4D81-A153-C41EF40743A1}"/>
              </a:ext>
            </a:extLst>
          </p:cNvPr>
          <p:cNvSpPr/>
          <p:nvPr/>
        </p:nvSpPr>
        <p:spPr>
          <a:xfrm>
            <a:off x="2406751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B69AC7C-A07A-4476-ABE2-4443F7E16388}"/>
              </a:ext>
            </a:extLst>
          </p:cNvPr>
          <p:cNvSpPr/>
          <p:nvPr/>
        </p:nvSpPr>
        <p:spPr>
          <a:xfrm>
            <a:off x="1778922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63EF6B-95D1-4312-8FF2-F2D6A68791EA}"/>
              </a:ext>
            </a:extLst>
          </p:cNvPr>
          <p:cNvSpPr/>
          <p:nvPr/>
        </p:nvSpPr>
        <p:spPr>
          <a:xfrm>
            <a:off x="6238792" y="613815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BD4ACE-53EE-4D73-839B-DED4242E28E8}"/>
              </a:ext>
            </a:extLst>
          </p:cNvPr>
          <p:cNvSpPr/>
          <p:nvPr/>
        </p:nvSpPr>
        <p:spPr>
          <a:xfrm>
            <a:off x="3003564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4A00231-8EE1-4AEE-8E28-670FD3567D8C}"/>
              </a:ext>
            </a:extLst>
          </p:cNvPr>
          <p:cNvSpPr/>
          <p:nvPr/>
        </p:nvSpPr>
        <p:spPr>
          <a:xfrm>
            <a:off x="4937026" y="6172637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DBA90-B6EA-48D0-B62F-911BA49ABA95}"/>
              </a:ext>
            </a:extLst>
          </p:cNvPr>
          <p:cNvSpPr/>
          <p:nvPr/>
        </p:nvSpPr>
        <p:spPr>
          <a:xfrm>
            <a:off x="3702671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90C40B2-8843-4652-9761-B8B553D3AB64}"/>
              </a:ext>
            </a:extLst>
          </p:cNvPr>
          <p:cNvSpPr/>
          <p:nvPr/>
        </p:nvSpPr>
        <p:spPr>
          <a:xfrm>
            <a:off x="3585533" y="221636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C883B71-2C4F-4E73-99DF-BC379656CF84}"/>
              </a:ext>
            </a:extLst>
          </p:cNvPr>
          <p:cNvSpPr/>
          <p:nvPr/>
        </p:nvSpPr>
        <p:spPr>
          <a:xfrm>
            <a:off x="4261436" y="4540924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9273A42-988D-4880-BD47-C50323ABE046}"/>
              </a:ext>
            </a:extLst>
          </p:cNvPr>
          <p:cNvSpPr/>
          <p:nvPr/>
        </p:nvSpPr>
        <p:spPr>
          <a:xfrm>
            <a:off x="5128285" y="453056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7EDF9-0D17-41C5-AB77-526C15ED348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763988" y="297403"/>
            <a:ext cx="1915585" cy="90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FD25F-51D0-4E64-943A-D542A7E2C13F}"/>
              </a:ext>
            </a:extLst>
          </p:cNvPr>
          <p:cNvCxnSpPr>
            <a:cxnSpLocks/>
          </p:cNvCxnSpPr>
          <p:nvPr/>
        </p:nvCxnSpPr>
        <p:spPr>
          <a:xfrm>
            <a:off x="4838235" y="195119"/>
            <a:ext cx="3380036" cy="12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F58083-469A-41D9-9AC9-B92106D86A6C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1720247" y="1364625"/>
            <a:ext cx="851552" cy="86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91A73C-4B60-483F-B8BA-AC422908032E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>
            <a:off x="2700526" y="1320548"/>
            <a:ext cx="1013734" cy="89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F85A50-D278-4DF5-9B51-4C2653073E01}"/>
              </a:ext>
            </a:extLst>
          </p:cNvPr>
          <p:cNvCxnSpPr>
            <a:stCxn id="6" idx="1"/>
            <a:endCxn id="8" idx="0"/>
          </p:cNvCxnSpPr>
          <p:nvPr/>
        </p:nvCxnSpPr>
        <p:spPr>
          <a:xfrm flipH="1">
            <a:off x="6750181" y="1526230"/>
            <a:ext cx="1519588" cy="74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FD7BA5-1F58-4DCB-AFA8-DBEDAF313FA2}"/>
              </a:ext>
            </a:extLst>
          </p:cNvPr>
          <p:cNvCxnSpPr>
            <a:stCxn id="6" idx="3"/>
          </p:cNvCxnSpPr>
          <p:nvPr/>
        </p:nvCxnSpPr>
        <p:spPr>
          <a:xfrm>
            <a:off x="8385178" y="1526230"/>
            <a:ext cx="1175855" cy="72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514CC0-126B-4EDA-BB8E-67FCFC2D24FF}"/>
              </a:ext>
            </a:extLst>
          </p:cNvPr>
          <p:cNvCxnSpPr>
            <a:cxnSpLocks/>
          </p:cNvCxnSpPr>
          <p:nvPr/>
        </p:nvCxnSpPr>
        <p:spPr>
          <a:xfrm flipH="1">
            <a:off x="1002121" y="2350182"/>
            <a:ext cx="621179" cy="92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EA9B95-9011-4523-8E2E-BDDAD5D1763C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1655884" y="2334958"/>
            <a:ext cx="343065" cy="93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D407B6-1932-4319-ABE4-337E847B07F5}"/>
              </a:ext>
            </a:extLst>
          </p:cNvPr>
          <p:cNvCxnSpPr>
            <a:cxnSpLocks/>
            <a:stCxn id="33" idx="2"/>
            <a:endCxn id="12" idx="0"/>
          </p:cNvCxnSpPr>
          <p:nvPr/>
        </p:nvCxnSpPr>
        <p:spPr>
          <a:xfrm flipH="1">
            <a:off x="3243498" y="2429428"/>
            <a:ext cx="342035" cy="88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338243-FD42-4452-966A-AF1C689F465F}"/>
              </a:ext>
            </a:extLst>
          </p:cNvPr>
          <p:cNvCxnSpPr>
            <a:cxnSpLocks/>
          </p:cNvCxnSpPr>
          <p:nvPr/>
        </p:nvCxnSpPr>
        <p:spPr>
          <a:xfrm>
            <a:off x="3782371" y="2393917"/>
            <a:ext cx="773080" cy="85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5C10BA-C69D-4B56-AF16-20E03242BD88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 flipH="1">
            <a:off x="6151761" y="2486307"/>
            <a:ext cx="598420" cy="91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AF90BE-3D52-4B2E-8D13-14C479C6330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863880" y="2522920"/>
            <a:ext cx="759678" cy="90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2C21EC-2AE3-499D-A7D8-F47189539C22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9070247" y="2479827"/>
            <a:ext cx="519623" cy="98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52CFF7-22EB-454C-8A97-165BC301E3C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589870" y="2479827"/>
            <a:ext cx="968863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64BACE-8796-409D-83BE-61D2CFD964F1}"/>
              </a:ext>
            </a:extLst>
          </p:cNvPr>
          <p:cNvCxnSpPr>
            <a:cxnSpLocks/>
            <a:stCxn id="14" idx="1"/>
            <a:endCxn id="19" idx="0"/>
          </p:cNvCxnSpPr>
          <p:nvPr/>
        </p:nvCxnSpPr>
        <p:spPr>
          <a:xfrm flipH="1">
            <a:off x="323655" y="3372392"/>
            <a:ext cx="665972" cy="126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7D5E1B-DBB9-4D1A-B7ED-6A558A4633F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>
            <a:off x="1105036" y="3372392"/>
            <a:ext cx="229557" cy="12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18535-E4A8-461A-ABB9-57407496F274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 flipH="1">
            <a:off x="1907649" y="3449523"/>
            <a:ext cx="91300" cy="11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0F4ED8-D678-4004-BDED-5473F0B5A378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>
            <a:off x="2056653" y="3360746"/>
            <a:ext cx="478825" cy="119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69F119-6333-46E3-8F63-2E91ADA1BF64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flipH="1">
            <a:off x="3132291" y="3494405"/>
            <a:ext cx="111207" cy="106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D27DD1-C722-451E-AF01-853BB65A7263}"/>
              </a:ext>
            </a:extLst>
          </p:cNvPr>
          <p:cNvCxnSpPr>
            <a:cxnSpLocks/>
          </p:cNvCxnSpPr>
          <p:nvPr/>
        </p:nvCxnSpPr>
        <p:spPr>
          <a:xfrm>
            <a:off x="3281749" y="3491693"/>
            <a:ext cx="558186" cy="109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14EBB7-2B34-4A64-985D-8D043320084E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390163" y="3456182"/>
            <a:ext cx="169173" cy="108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C47AE1-735E-439A-B25B-5851F5E2E257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>
            <a:off x="4617040" y="3367405"/>
            <a:ext cx="639972" cy="116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E0D0FF-7DAB-4846-9DD3-D66EEDAA2B2A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flipH="1">
            <a:off x="5065753" y="3580470"/>
            <a:ext cx="1086008" cy="259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7CDB25-7DF9-4671-B48E-C67C0B1D766A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6151761" y="3580470"/>
            <a:ext cx="215758" cy="255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0D3C5D1-337D-4434-BF09-AF3BDD0552FF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flipH="1">
            <a:off x="6996462" y="3610253"/>
            <a:ext cx="627096" cy="2474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39679-3083-43FE-9001-802BEA35B7E1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7623558" y="3610253"/>
            <a:ext cx="244136" cy="250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68C1EC-E464-4BCF-8058-F023509EB07F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8346998" y="3639845"/>
            <a:ext cx="723249" cy="249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BE8887-02BD-4DAA-8426-034C1B689FCD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9070247" y="3639845"/>
            <a:ext cx="221852" cy="247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346F8A0-CDCC-4B48-8138-17B20E149A04}"/>
              </a:ext>
            </a:extLst>
          </p:cNvPr>
          <p:cNvCxnSpPr>
            <a:stCxn id="18" idx="1"/>
            <a:endCxn id="21" idx="0"/>
          </p:cNvCxnSpPr>
          <p:nvPr/>
        </p:nvCxnSpPr>
        <p:spPr>
          <a:xfrm flipH="1">
            <a:off x="9886622" y="3432699"/>
            <a:ext cx="614407" cy="265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07BBC9-BB7D-4A79-B0AC-F5C2869761A7}"/>
              </a:ext>
            </a:extLst>
          </p:cNvPr>
          <p:cNvCxnSpPr>
            <a:stCxn id="18" idx="3"/>
            <a:endCxn id="25" idx="0"/>
          </p:cNvCxnSpPr>
          <p:nvPr/>
        </p:nvCxnSpPr>
        <p:spPr>
          <a:xfrm>
            <a:off x="10616438" y="3432699"/>
            <a:ext cx="433166" cy="265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18D9725-64FA-46EB-ABBD-27FBC46947EF}"/>
                  </a:ext>
                </a:extLst>
              </p14:cNvPr>
              <p14:cNvContentPartPr/>
              <p14:nvPr/>
            </p14:nvContentPartPr>
            <p14:xfrm>
              <a:off x="137520" y="22680"/>
              <a:ext cx="10270440" cy="6728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18D9725-64FA-46EB-ABBD-27FBC4694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160" y="13320"/>
                <a:ext cx="10289160" cy="67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4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5B33-90C4-489B-ADED-69F3A7D0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5" y="73789"/>
            <a:ext cx="11124191" cy="66998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A0DAC8-582D-4917-8700-597069A59E57}"/>
              </a:ext>
            </a:extLst>
          </p:cNvPr>
          <p:cNvSpPr/>
          <p:nvPr/>
        </p:nvSpPr>
        <p:spPr>
          <a:xfrm>
            <a:off x="4512038" y="25930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CB8A869F-5243-4FD0-8541-471C0E7F5A8E}"/>
              </a:ext>
            </a:extLst>
          </p:cNvPr>
          <p:cNvSpPr/>
          <p:nvPr/>
        </p:nvSpPr>
        <p:spPr>
          <a:xfrm>
            <a:off x="4443926" y="3278628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91F3B750-2D2E-428E-ABE4-04E5BC6B8147}"/>
              </a:ext>
            </a:extLst>
          </p:cNvPr>
          <p:cNvSpPr/>
          <p:nvPr/>
        </p:nvSpPr>
        <p:spPr>
          <a:xfrm>
            <a:off x="8378418" y="1430784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B65B19E-6B59-4F09-944A-B09E3519E979}"/>
              </a:ext>
            </a:extLst>
          </p:cNvPr>
          <p:cNvSpPr/>
          <p:nvPr/>
        </p:nvSpPr>
        <p:spPr>
          <a:xfrm>
            <a:off x="9598661" y="224900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AFC43A-A3AF-49EB-A263-934EAAFF7582}"/>
              </a:ext>
            </a:extLst>
          </p:cNvPr>
          <p:cNvSpPr/>
          <p:nvPr/>
        </p:nvSpPr>
        <p:spPr>
          <a:xfrm>
            <a:off x="6960558" y="228452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CC07932-B500-45FD-AC0A-4D0F223A3AC4}"/>
              </a:ext>
            </a:extLst>
          </p:cNvPr>
          <p:cNvSpPr/>
          <p:nvPr/>
        </p:nvSpPr>
        <p:spPr>
          <a:xfrm>
            <a:off x="1527157" y="212189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765105A-861C-427D-A370-E0144341BFA0}"/>
              </a:ext>
            </a:extLst>
          </p:cNvPr>
          <p:cNvSpPr/>
          <p:nvPr/>
        </p:nvSpPr>
        <p:spPr>
          <a:xfrm>
            <a:off x="2263008" y="137583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75B8E3F5-EAFA-47E3-A322-D36E6D29A615}"/>
              </a:ext>
            </a:extLst>
          </p:cNvPr>
          <p:cNvSpPr/>
          <p:nvPr/>
        </p:nvSpPr>
        <p:spPr>
          <a:xfrm>
            <a:off x="3206019" y="3293424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9B915D7F-9316-4CB4-8239-C9062E6338D0}"/>
              </a:ext>
            </a:extLst>
          </p:cNvPr>
          <p:cNvSpPr/>
          <p:nvPr/>
        </p:nvSpPr>
        <p:spPr>
          <a:xfrm>
            <a:off x="1883539" y="327196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1D7C1DE-C334-418B-8723-64DC10BE4FEA}"/>
              </a:ext>
            </a:extLst>
          </p:cNvPr>
          <p:cNvSpPr/>
          <p:nvPr/>
        </p:nvSpPr>
        <p:spPr>
          <a:xfrm>
            <a:off x="931922" y="3283615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53A2431B-C675-41FC-877A-D84DEC3EE8E8}"/>
              </a:ext>
            </a:extLst>
          </p:cNvPr>
          <p:cNvSpPr/>
          <p:nvPr/>
        </p:nvSpPr>
        <p:spPr>
          <a:xfrm>
            <a:off x="7573342" y="341882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A0574083-F46C-4C7F-A748-6D9BE207BF10}"/>
              </a:ext>
            </a:extLst>
          </p:cNvPr>
          <p:cNvSpPr/>
          <p:nvPr/>
        </p:nvSpPr>
        <p:spPr>
          <a:xfrm>
            <a:off x="8954837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49585F9C-A996-4C02-92B2-8D5CD7C75EF2}"/>
              </a:ext>
            </a:extLst>
          </p:cNvPr>
          <p:cNvSpPr/>
          <p:nvPr/>
        </p:nvSpPr>
        <p:spPr>
          <a:xfrm>
            <a:off x="6292278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8E0FD332-05BA-481B-9075-8F5E4C901DED}"/>
              </a:ext>
            </a:extLst>
          </p:cNvPr>
          <p:cNvSpPr/>
          <p:nvPr/>
        </p:nvSpPr>
        <p:spPr>
          <a:xfrm>
            <a:off x="10443324" y="3343922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42103A-13FD-4F8A-A3DC-9C13AB6F08B6}"/>
              </a:ext>
            </a:extLst>
          </p:cNvPr>
          <p:cNvSpPr/>
          <p:nvPr/>
        </p:nvSpPr>
        <p:spPr>
          <a:xfrm>
            <a:off x="194928" y="4637921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5F54AB-7C6B-45C7-9C1A-36842FB68114}"/>
              </a:ext>
            </a:extLst>
          </p:cNvPr>
          <p:cNvSpPr/>
          <p:nvPr/>
        </p:nvSpPr>
        <p:spPr>
          <a:xfrm>
            <a:off x="1205866" y="460084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E763A00-9D40-40C7-8689-DCC4FD920E1A}"/>
              </a:ext>
            </a:extLst>
          </p:cNvPr>
          <p:cNvSpPr/>
          <p:nvPr/>
        </p:nvSpPr>
        <p:spPr>
          <a:xfrm>
            <a:off x="10037794" y="602587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341E9AF-CB13-4444-832F-0FB2F97F900B}"/>
              </a:ext>
            </a:extLst>
          </p:cNvPr>
          <p:cNvSpPr/>
          <p:nvPr/>
        </p:nvSpPr>
        <p:spPr>
          <a:xfrm>
            <a:off x="7205509" y="61261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16CDF5A-A9D7-4FE7-8702-BAFEEAE468F1}"/>
              </a:ext>
            </a:extLst>
          </p:cNvPr>
          <p:cNvSpPr/>
          <p:nvPr/>
        </p:nvSpPr>
        <p:spPr>
          <a:xfrm>
            <a:off x="9489657" y="608433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D172840-7089-457C-B5F7-14FF9E5B8E95}"/>
              </a:ext>
            </a:extLst>
          </p:cNvPr>
          <p:cNvSpPr/>
          <p:nvPr/>
        </p:nvSpPr>
        <p:spPr>
          <a:xfrm>
            <a:off x="8569666" y="611006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79878A8-BC70-4FB5-B830-D39C11DDE880}"/>
              </a:ext>
            </a:extLst>
          </p:cNvPr>
          <p:cNvSpPr/>
          <p:nvPr/>
        </p:nvSpPr>
        <p:spPr>
          <a:xfrm>
            <a:off x="10811436" y="602587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6D3964E-1EA4-425C-9FC3-202F45049B3C}"/>
              </a:ext>
            </a:extLst>
          </p:cNvPr>
          <p:cNvSpPr/>
          <p:nvPr/>
        </p:nvSpPr>
        <p:spPr>
          <a:xfrm>
            <a:off x="8092019" y="61261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7ABE6D-400D-4D81-A153-C41EF40743A1}"/>
              </a:ext>
            </a:extLst>
          </p:cNvPr>
          <p:cNvSpPr/>
          <p:nvPr/>
        </p:nvSpPr>
        <p:spPr>
          <a:xfrm>
            <a:off x="2406751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B69AC7C-A07A-4476-ABE2-4443F7E16388}"/>
              </a:ext>
            </a:extLst>
          </p:cNvPr>
          <p:cNvSpPr/>
          <p:nvPr/>
        </p:nvSpPr>
        <p:spPr>
          <a:xfrm>
            <a:off x="1778922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63EF6B-95D1-4312-8FF2-F2D6A68791EA}"/>
              </a:ext>
            </a:extLst>
          </p:cNvPr>
          <p:cNvSpPr/>
          <p:nvPr/>
        </p:nvSpPr>
        <p:spPr>
          <a:xfrm>
            <a:off x="6576452" y="6123657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BD4ACE-53EE-4D73-839B-DED4242E28E8}"/>
              </a:ext>
            </a:extLst>
          </p:cNvPr>
          <p:cNvSpPr/>
          <p:nvPr/>
        </p:nvSpPr>
        <p:spPr>
          <a:xfrm>
            <a:off x="3003564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4A00231-8EE1-4AEE-8E28-670FD3567D8C}"/>
              </a:ext>
            </a:extLst>
          </p:cNvPr>
          <p:cNvSpPr/>
          <p:nvPr/>
        </p:nvSpPr>
        <p:spPr>
          <a:xfrm>
            <a:off x="5675410" y="613241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DBA90-B6EA-48D0-B62F-911BA49ABA95}"/>
              </a:ext>
            </a:extLst>
          </p:cNvPr>
          <p:cNvSpPr/>
          <p:nvPr/>
        </p:nvSpPr>
        <p:spPr>
          <a:xfrm>
            <a:off x="3702671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90C40B2-8843-4652-9761-B8B553D3AB64}"/>
              </a:ext>
            </a:extLst>
          </p:cNvPr>
          <p:cNvSpPr/>
          <p:nvPr/>
        </p:nvSpPr>
        <p:spPr>
          <a:xfrm>
            <a:off x="3585533" y="221636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C883B71-2C4F-4E73-99DF-BC379656CF84}"/>
              </a:ext>
            </a:extLst>
          </p:cNvPr>
          <p:cNvSpPr/>
          <p:nvPr/>
        </p:nvSpPr>
        <p:spPr>
          <a:xfrm>
            <a:off x="4261436" y="4540924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9273A42-988D-4880-BD47-C50323ABE046}"/>
              </a:ext>
            </a:extLst>
          </p:cNvPr>
          <p:cNvSpPr/>
          <p:nvPr/>
        </p:nvSpPr>
        <p:spPr>
          <a:xfrm>
            <a:off x="5128285" y="453056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7EDF9-0D17-41C5-AB77-526C15ED348D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>
            <a:off x="2378418" y="365833"/>
            <a:ext cx="2197983" cy="101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FD25F-51D0-4E64-943A-D542A7E2C13F}"/>
              </a:ext>
            </a:extLst>
          </p:cNvPr>
          <p:cNvCxnSpPr>
            <a:stCxn id="4" idx="5"/>
            <a:endCxn id="6" idx="3"/>
          </p:cNvCxnSpPr>
          <p:nvPr/>
        </p:nvCxnSpPr>
        <p:spPr>
          <a:xfrm>
            <a:off x="4705128" y="365833"/>
            <a:ext cx="3846404" cy="115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F58083-469A-41D9-9AC9-B92106D86A6C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1720247" y="1413927"/>
            <a:ext cx="686506" cy="81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91A73C-4B60-483F-B8BA-AC422908032E}"/>
              </a:ext>
            </a:extLst>
          </p:cNvPr>
          <p:cNvCxnSpPr>
            <a:cxnSpLocks/>
          </p:cNvCxnSpPr>
          <p:nvPr/>
        </p:nvCxnSpPr>
        <p:spPr>
          <a:xfrm>
            <a:off x="2421247" y="1464616"/>
            <a:ext cx="1236485" cy="784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F85A50-D278-4DF5-9B51-4C2653073E01}"/>
              </a:ext>
            </a:extLst>
          </p:cNvPr>
          <p:cNvCxnSpPr>
            <a:stCxn id="6" idx="1"/>
            <a:endCxn id="8" idx="0"/>
          </p:cNvCxnSpPr>
          <p:nvPr/>
        </p:nvCxnSpPr>
        <p:spPr>
          <a:xfrm flipH="1">
            <a:off x="7089285" y="1519561"/>
            <a:ext cx="1346838" cy="76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FD7BA5-1F58-4DCB-AFA8-DBEDAF313FA2}"/>
              </a:ext>
            </a:extLst>
          </p:cNvPr>
          <p:cNvCxnSpPr>
            <a:stCxn id="6" idx="3"/>
          </p:cNvCxnSpPr>
          <p:nvPr/>
        </p:nvCxnSpPr>
        <p:spPr>
          <a:xfrm>
            <a:off x="8551532" y="1519561"/>
            <a:ext cx="1175855" cy="72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514CC0-126B-4EDA-BB8E-67FCFC2D24FF}"/>
              </a:ext>
            </a:extLst>
          </p:cNvPr>
          <p:cNvCxnSpPr>
            <a:cxnSpLocks/>
          </p:cNvCxnSpPr>
          <p:nvPr/>
        </p:nvCxnSpPr>
        <p:spPr>
          <a:xfrm flipH="1">
            <a:off x="1002121" y="2350182"/>
            <a:ext cx="621179" cy="92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EA9B95-9011-4523-8E2E-BDDAD5D1763C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1655884" y="2334958"/>
            <a:ext cx="343065" cy="93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D407B6-1932-4319-ABE4-337E847B07F5}"/>
              </a:ext>
            </a:extLst>
          </p:cNvPr>
          <p:cNvCxnSpPr>
            <a:cxnSpLocks/>
            <a:stCxn id="33" idx="2"/>
            <a:endCxn id="12" idx="0"/>
          </p:cNvCxnSpPr>
          <p:nvPr/>
        </p:nvCxnSpPr>
        <p:spPr>
          <a:xfrm flipH="1">
            <a:off x="3321429" y="2429428"/>
            <a:ext cx="264104" cy="86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338243-FD42-4452-966A-AF1C689F465F}"/>
              </a:ext>
            </a:extLst>
          </p:cNvPr>
          <p:cNvCxnSpPr>
            <a:cxnSpLocks/>
          </p:cNvCxnSpPr>
          <p:nvPr/>
        </p:nvCxnSpPr>
        <p:spPr>
          <a:xfrm>
            <a:off x="3782371" y="2393917"/>
            <a:ext cx="773080" cy="85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5C10BA-C69D-4B56-AF16-20E03242BD88}"/>
              </a:ext>
            </a:extLst>
          </p:cNvPr>
          <p:cNvCxnSpPr>
            <a:stCxn id="8" idx="3"/>
          </p:cNvCxnSpPr>
          <p:nvPr/>
        </p:nvCxnSpPr>
        <p:spPr>
          <a:xfrm flipH="1">
            <a:off x="6407687" y="2497585"/>
            <a:ext cx="681598" cy="95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AF90BE-3D52-4B2E-8D13-14C479C6330B}"/>
              </a:ext>
            </a:extLst>
          </p:cNvPr>
          <p:cNvCxnSpPr>
            <a:endCxn id="15" idx="0"/>
          </p:cNvCxnSpPr>
          <p:nvPr/>
        </p:nvCxnSpPr>
        <p:spPr>
          <a:xfrm>
            <a:off x="7169331" y="2495918"/>
            <a:ext cx="519421" cy="92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2C21EC-2AE3-499D-A7D8-F47189539C22}"/>
              </a:ext>
            </a:extLst>
          </p:cNvPr>
          <p:cNvCxnSpPr>
            <a:endCxn id="16" idx="0"/>
          </p:cNvCxnSpPr>
          <p:nvPr/>
        </p:nvCxnSpPr>
        <p:spPr>
          <a:xfrm flipH="1">
            <a:off x="9070247" y="2462073"/>
            <a:ext cx="657140" cy="100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52CFF7-22EB-454C-8A97-165BC301E3C4}"/>
              </a:ext>
            </a:extLst>
          </p:cNvPr>
          <p:cNvCxnSpPr>
            <a:cxnSpLocks/>
          </p:cNvCxnSpPr>
          <p:nvPr/>
        </p:nvCxnSpPr>
        <p:spPr>
          <a:xfrm>
            <a:off x="9727387" y="2462072"/>
            <a:ext cx="831346" cy="88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64BACE-8796-409D-83BE-61D2CFD964F1}"/>
              </a:ext>
            </a:extLst>
          </p:cNvPr>
          <p:cNvCxnSpPr>
            <a:cxnSpLocks/>
            <a:stCxn id="14" idx="1"/>
            <a:endCxn id="19" idx="0"/>
          </p:cNvCxnSpPr>
          <p:nvPr/>
        </p:nvCxnSpPr>
        <p:spPr>
          <a:xfrm flipH="1">
            <a:off x="323655" y="3372392"/>
            <a:ext cx="665972" cy="126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7D5E1B-DBB9-4D1A-B7ED-6A558A4633F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>
            <a:off x="1105036" y="3372392"/>
            <a:ext cx="229557" cy="12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18535-E4A8-461A-ABB9-57407496F274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 flipH="1">
            <a:off x="1907649" y="3449523"/>
            <a:ext cx="91300" cy="11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0F4ED8-D678-4004-BDED-5473F0B5A378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>
            <a:off x="2056653" y="3360746"/>
            <a:ext cx="478825" cy="119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69F119-6333-46E3-8F63-2E91ADA1BF64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flipH="1">
            <a:off x="3132291" y="3470978"/>
            <a:ext cx="189138" cy="108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D27DD1-C722-451E-AF01-853BB65A726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379133" y="3382201"/>
            <a:ext cx="449575" cy="116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14EBB7-2B34-4A64-985D-8D043320084E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390163" y="3456182"/>
            <a:ext cx="169173" cy="108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C47AE1-735E-439A-B25B-5851F5E2E257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>
            <a:off x="4617040" y="3367405"/>
            <a:ext cx="639972" cy="116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E0D0FF-7DAB-4846-9DD3-D66EEDAA2B2A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flipH="1">
            <a:off x="5804137" y="3639845"/>
            <a:ext cx="603551" cy="2492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7CDB25-7DF9-4671-B48E-C67C0B1D766A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6407688" y="3639845"/>
            <a:ext cx="297491" cy="248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0D3C5D1-337D-4434-BF09-AF3BDD0552FF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flipH="1">
            <a:off x="7334236" y="3596380"/>
            <a:ext cx="354516" cy="252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39679-3083-43FE-9001-802BEA35B7E1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7688752" y="3596380"/>
            <a:ext cx="531994" cy="252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68C1EC-E464-4BCF-8058-F023509EB07F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8698393" y="3639845"/>
            <a:ext cx="371854" cy="247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BE8887-02BD-4DAA-8426-034C1B689FCD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9070247" y="3639845"/>
            <a:ext cx="548137" cy="244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346F8A0-CDCC-4B48-8138-17B20E149A04}"/>
              </a:ext>
            </a:extLst>
          </p:cNvPr>
          <p:cNvCxnSpPr>
            <a:stCxn id="18" idx="1"/>
            <a:endCxn id="21" idx="0"/>
          </p:cNvCxnSpPr>
          <p:nvPr/>
        </p:nvCxnSpPr>
        <p:spPr>
          <a:xfrm flipH="1">
            <a:off x="10166521" y="3432699"/>
            <a:ext cx="334508" cy="259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07BBC9-BB7D-4A79-B0AC-F5C2869761A7}"/>
              </a:ext>
            </a:extLst>
          </p:cNvPr>
          <p:cNvCxnSpPr>
            <a:stCxn id="18" idx="3"/>
            <a:endCxn id="25" idx="0"/>
          </p:cNvCxnSpPr>
          <p:nvPr/>
        </p:nvCxnSpPr>
        <p:spPr>
          <a:xfrm>
            <a:off x="10616438" y="3432699"/>
            <a:ext cx="323725" cy="259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1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E988-797F-45E0-9404-806A8228F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28" y="142043"/>
            <a:ext cx="11042579" cy="65162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Bad and good cases for Alpha Beta Pruning</a:t>
            </a:r>
          </a:p>
          <a:p>
            <a:pPr marL="0" indent="0">
              <a:buNone/>
            </a:pPr>
            <a:r>
              <a:rPr lang="en-US" dirty="0"/>
              <a:t>Bad case: when the best children are right most there will be no affect of the alpha beta pruning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14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3- Knowledge based Agents-Introduction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5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8" y="93088"/>
            <a:ext cx="771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Knowledge based Agents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939462"/>
            <a:ext cx="11033291" cy="5685074"/>
          </a:xfrm>
        </p:spPr>
        <p:txBody>
          <a:bodyPr>
            <a:normAutofit/>
          </a:bodyPr>
          <a:lstStyle/>
          <a:p>
            <a:r>
              <a:rPr lang="en-US" sz="2400" dirty="0"/>
              <a:t>Central component is a Knowledge base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Knowledge base: set of sentences (unlike from English sentences)</a:t>
            </a:r>
          </a:p>
          <a:p>
            <a:r>
              <a:rPr lang="en-US" sz="2400" dirty="0"/>
              <a:t>Language used to express the set of sentences: Knowledge representation language</a:t>
            </a:r>
          </a:p>
          <a:p>
            <a:r>
              <a:rPr lang="en-US" sz="2400" dirty="0"/>
              <a:t>Also called an axiom</a:t>
            </a:r>
          </a:p>
          <a:p>
            <a:r>
              <a:rPr lang="en-US" sz="2400" dirty="0"/>
              <a:t>Knowledge base can be queried, and new sentences can be added to it</a:t>
            </a:r>
          </a:p>
          <a:p>
            <a:r>
              <a:rPr lang="en-US" sz="2400" dirty="0"/>
              <a:t>TELL: add new sentences to the knowledge base</a:t>
            </a:r>
          </a:p>
          <a:p>
            <a:r>
              <a:rPr lang="en-US" sz="2400" dirty="0"/>
              <a:t>ASK: query the knowledge base for some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0628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3D38-6BF5-4FAB-8C34-EFF59A13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29" y="213064"/>
            <a:ext cx="10838391" cy="6285390"/>
          </a:xfrm>
        </p:spPr>
        <p:txBody>
          <a:bodyPr/>
          <a:lstStyle/>
          <a:p>
            <a:r>
              <a:rPr lang="en-US" dirty="0"/>
              <a:t>Example</a:t>
            </a:r>
            <a:r>
              <a:rPr lang="en-US"/>
              <a:t>: x&gt;=</a:t>
            </a:r>
            <a:r>
              <a:rPr lang="en-US" dirty="0"/>
              <a:t>5</a:t>
            </a:r>
          </a:p>
          <a:p>
            <a:r>
              <a:rPr lang="en-US" dirty="0"/>
              <a:t>We now know  x cannot be any value lower  than 5</a:t>
            </a:r>
          </a:p>
          <a:p>
            <a:r>
              <a:rPr lang="en-US" dirty="0"/>
              <a:t>We have many models for the possible world </a:t>
            </a:r>
          </a:p>
          <a:p>
            <a:r>
              <a:rPr lang="en-US" dirty="0"/>
              <a:t>With this assertion we reduce the no. of models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03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219615"/>
            <a:ext cx="11033291" cy="6492470"/>
          </a:xfrm>
        </p:spPr>
        <p:txBody>
          <a:bodyPr>
            <a:normAutofit/>
          </a:bodyPr>
          <a:lstStyle/>
          <a:p>
            <a:r>
              <a:rPr lang="en-US" sz="2400" dirty="0"/>
              <a:t>Tell and Ask is done using inference</a:t>
            </a:r>
          </a:p>
          <a:p>
            <a:r>
              <a:rPr lang="en-US" sz="2400" dirty="0"/>
              <a:t>Inference: Deriving new sentences from the old ones</a:t>
            </a:r>
          </a:p>
          <a:p>
            <a:r>
              <a:rPr lang="en-US" sz="2400" dirty="0"/>
              <a:t>When you query the knowledge base the answer must follow from what has been already  told to the knowledge base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8E273-98BD-421A-8E74-A3FFA1B0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0" t="4569" r="2058"/>
          <a:stretch/>
        </p:blipFill>
        <p:spPr>
          <a:xfrm>
            <a:off x="457200" y="2276271"/>
            <a:ext cx="9951396" cy="43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8" y="93088"/>
            <a:ext cx="771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Minimax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939462"/>
            <a:ext cx="11033291" cy="5685074"/>
          </a:xfrm>
        </p:spPr>
        <p:txBody>
          <a:bodyPr>
            <a:normAutofit/>
          </a:bodyPr>
          <a:lstStyle/>
          <a:p>
            <a:r>
              <a:rPr lang="en-US" sz="2400" dirty="0"/>
              <a:t>Computes the Minimax decision from the current state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Recursive computation of the minimax values for each successor state</a:t>
            </a:r>
          </a:p>
          <a:p>
            <a:r>
              <a:rPr lang="en-US" sz="2400" dirty="0"/>
              <a:t>Proceeds all the way down to the leaves</a:t>
            </a:r>
          </a:p>
          <a:p>
            <a:r>
              <a:rPr lang="en-US" sz="2400" dirty="0"/>
              <a:t>Minimax values are then backed up to the root</a:t>
            </a:r>
          </a:p>
        </p:txBody>
      </p:sp>
    </p:spTree>
    <p:extLst>
      <p:ext uri="{BB962C8B-B14F-4D97-AF65-F5344CB8AC3E}">
        <p14:creationId xmlns:p14="http://schemas.microsoft.com/office/powerpoint/2010/main" val="13012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1C4D-F5E2-410C-8913-5A99EC95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91" y="165370"/>
            <a:ext cx="11072800" cy="6575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Three actions done by the knowledge agent</a:t>
            </a:r>
          </a:p>
          <a:p>
            <a:r>
              <a:rPr lang="en-US" sz="2400" dirty="0"/>
              <a:t>TELL: Tells the Knowledge base what it  perceives(what is the input)</a:t>
            </a:r>
          </a:p>
          <a:p>
            <a:r>
              <a:rPr lang="en-US" sz="2400" dirty="0"/>
              <a:t>ASKS: Tells the Knowledge base what action it should perform</a:t>
            </a:r>
          </a:p>
          <a:p>
            <a:r>
              <a:rPr lang="en-US" sz="2400" dirty="0"/>
              <a:t>Action: Tells the Knowledge base which action was chosen, and the agent executes the action.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262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5B33-90C4-489B-ADED-69F3A7D0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50" y="257453"/>
            <a:ext cx="10927168" cy="64096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A0DAC8-582D-4917-8700-597069A59E57}"/>
              </a:ext>
            </a:extLst>
          </p:cNvPr>
          <p:cNvSpPr/>
          <p:nvPr/>
        </p:nvSpPr>
        <p:spPr>
          <a:xfrm>
            <a:off x="4643021" y="41725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CB8A869F-5243-4FD0-8541-471C0E7F5A8E}"/>
              </a:ext>
            </a:extLst>
          </p:cNvPr>
          <p:cNvSpPr/>
          <p:nvPr/>
        </p:nvSpPr>
        <p:spPr>
          <a:xfrm>
            <a:off x="4328517" y="3278628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91F3B750-2D2E-428E-ABE4-04E5BC6B8147}"/>
              </a:ext>
            </a:extLst>
          </p:cNvPr>
          <p:cNvSpPr/>
          <p:nvPr/>
        </p:nvSpPr>
        <p:spPr>
          <a:xfrm>
            <a:off x="8378418" y="1430784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B65B19E-6B59-4F09-944A-B09E3519E979}"/>
              </a:ext>
            </a:extLst>
          </p:cNvPr>
          <p:cNvSpPr/>
          <p:nvPr/>
        </p:nvSpPr>
        <p:spPr>
          <a:xfrm>
            <a:off x="9598661" y="224900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AFC43A-A3AF-49EB-A263-934EAAFF7582}"/>
              </a:ext>
            </a:extLst>
          </p:cNvPr>
          <p:cNvSpPr/>
          <p:nvPr/>
        </p:nvSpPr>
        <p:spPr>
          <a:xfrm>
            <a:off x="6960558" y="228452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CC07932-B500-45FD-AC0A-4D0F223A3AC4}"/>
              </a:ext>
            </a:extLst>
          </p:cNvPr>
          <p:cNvSpPr/>
          <p:nvPr/>
        </p:nvSpPr>
        <p:spPr>
          <a:xfrm>
            <a:off x="912059" y="224900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765105A-861C-427D-A370-E0144341BFA0}"/>
              </a:ext>
            </a:extLst>
          </p:cNvPr>
          <p:cNvSpPr/>
          <p:nvPr/>
        </p:nvSpPr>
        <p:spPr>
          <a:xfrm>
            <a:off x="1771096" y="151956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75B8E3F5-EAFA-47E3-A322-D36E6D29A615}"/>
              </a:ext>
            </a:extLst>
          </p:cNvPr>
          <p:cNvSpPr/>
          <p:nvPr/>
        </p:nvSpPr>
        <p:spPr>
          <a:xfrm>
            <a:off x="2841627" y="334650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9B915D7F-9316-4CB4-8239-C9062E6338D0}"/>
              </a:ext>
            </a:extLst>
          </p:cNvPr>
          <p:cNvSpPr/>
          <p:nvPr/>
        </p:nvSpPr>
        <p:spPr>
          <a:xfrm>
            <a:off x="1501511" y="330581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1D7C1DE-C334-418B-8723-64DC10BE4FEA}"/>
              </a:ext>
            </a:extLst>
          </p:cNvPr>
          <p:cNvSpPr/>
          <p:nvPr/>
        </p:nvSpPr>
        <p:spPr>
          <a:xfrm>
            <a:off x="709267" y="328695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53A2431B-C675-41FC-877A-D84DEC3EE8E8}"/>
              </a:ext>
            </a:extLst>
          </p:cNvPr>
          <p:cNvSpPr/>
          <p:nvPr/>
        </p:nvSpPr>
        <p:spPr>
          <a:xfrm>
            <a:off x="7508148" y="343269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A0574083-F46C-4C7F-A748-6D9BE207BF10}"/>
              </a:ext>
            </a:extLst>
          </p:cNvPr>
          <p:cNvSpPr/>
          <p:nvPr/>
        </p:nvSpPr>
        <p:spPr>
          <a:xfrm>
            <a:off x="8954837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49585F9C-A996-4C02-92B2-8D5CD7C75EF2}"/>
              </a:ext>
            </a:extLst>
          </p:cNvPr>
          <p:cNvSpPr/>
          <p:nvPr/>
        </p:nvSpPr>
        <p:spPr>
          <a:xfrm>
            <a:off x="6292278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8E0FD332-05BA-481B-9075-8F5E4C901DED}"/>
              </a:ext>
            </a:extLst>
          </p:cNvPr>
          <p:cNvSpPr/>
          <p:nvPr/>
        </p:nvSpPr>
        <p:spPr>
          <a:xfrm>
            <a:off x="10443324" y="3343922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42103A-13FD-4F8A-A3DC-9C13AB6F08B6}"/>
              </a:ext>
            </a:extLst>
          </p:cNvPr>
          <p:cNvSpPr/>
          <p:nvPr/>
        </p:nvSpPr>
        <p:spPr>
          <a:xfrm>
            <a:off x="482354" y="462378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5F54AB-7C6B-45C7-9C1A-36842FB68114}"/>
              </a:ext>
            </a:extLst>
          </p:cNvPr>
          <p:cNvSpPr/>
          <p:nvPr/>
        </p:nvSpPr>
        <p:spPr>
          <a:xfrm>
            <a:off x="1205866" y="460084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E763A00-9D40-40C7-8689-DCC4FD920E1A}"/>
              </a:ext>
            </a:extLst>
          </p:cNvPr>
          <p:cNvSpPr/>
          <p:nvPr/>
        </p:nvSpPr>
        <p:spPr>
          <a:xfrm>
            <a:off x="9988660" y="451799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341E9AF-CB13-4444-832F-0FB2F97F900B}"/>
              </a:ext>
            </a:extLst>
          </p:cNvPr>
          <p:cNvSpPr/>
          <p:nvPr/>
        </p:nvSpPr>
        <p:spPr>
          <a:xfrm>
            <a:off x="7221965" y="451058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16CDF5A-A9D7-4FE7-8702-BAFEEAE468F1}"/>
              </a:ext>
            </a:extLst>
          </p:cNvPr>
          <p:cNvSpPr/>
          <p:nvPr/>
        </p:nvSpPr>
        <p:spPr>
          <a:xfrm>
            <a:off x="9341208" y="449431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D172840-7089-457C-B5F7-14FF9E5B8E95}"/>
              </a:ext>
            </a:extLst>
          </p:cNvPr>
          <p:cNvSpPr/>
          <p:nvPr/>
        </p:nvSpPr>
        <p:spPr>
          <a:xfrm>
            <a:off x="8644511" y="4494314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79878A8-BC70-4FB5-B830-D39C11DDE880}"/>
              </a:ext>
            </a:extLst>
          </p:cNvPr>
          <p:cNvSpPr/>
          <p:nvPr/>
        </p:nvSpPr>
        <p:spPr>
          <a:xfrm>
            <a:off x="10792288" y="4556461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6D3964E-1EA4-425C-9FC3-202F45049B3C}"/>
              </a:ext>
            </a:extLst>
          </p:cNvPr>
          <p:cNvSpPr/>
          <p:nvPr/>
        </p:nvSpPr>
        <p:spPr>
          <a:xfrm>
            <a:off x="7924870" y="449431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7ABE6D-400D-4D81-A153-C41EF40743A1}"/>
              </a:ext>
            </a:extLst>
          </p:cNvPr>
          <p:cNvSpPr/>
          <p:nvPr/>
        </p:nvSpPr>
        <p:spPr>
          <a:xfrm>
            <a:off x="2406751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B69AC7C-A07A-4476-ABE2-4443F7E16388}"/>
              </a:ext>
            </a:extLst>
          </p:cNvPr>
          <p:cNvSpPr/>
          <p:nvPr/>
        </p:nvSpPr>
        <p:spPr>
          <a:xfrm>
            <a:off x="1778922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63EF6B-95D1-4312-8FF2-F2D6A68791EA}"/>
              </a:ext>
            </a:extLst>
          </p:cNvPr>
          <p:cNvSpPr/>
          <p:nvPr/>
        </p:nvSpPr>
        <p:spPr>
          <a:xfrm>
            <a:off x="6659991" y="451725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BD4ACE-53EE-4D73-839B-DED4242E28E8}"/>
              </a:ext>
            </a:extLst>
          </p:cNvPr>
          <p:cNvSpPr/>
          <p:nvPr/>
        </p:nvSpPr>
        <p:spPr>
          <a:xfrm>
            <a:off x="3003564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4A00231-8EE1-4AEE-8E28-670FD3567D8C}"/>
              </a:ext>
            </a:extLst>
          </p:cNvPr>
          <p:cNvSpPr/>
          <p:nvPr/>
        </p:nvSpPr>
        <p:spPr>
          <a:xfrm>
            <a:off x="5968285" y="454684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DBA90-B6EA-48D0-B62F-911BA49ABA95}"/>
              </a:ext>
            </a:extLst>
          </p:cNvPr>
          <p:cNvSpPr/>
          <p:nvPr/>
        </p:nvSpPr>
        <p:spPr>
          <a:xfrm>
            <a:off x="3576832" y="456089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90C40B2-8843-4652-9761-B8B553D3AB64}"/>
              </a:ext>
            </a:extLst>
          </p:cNvPr>
          <p:cNvSpPr/>
          <p:nvPr/>
        </p:nvSpPr>
        <p:spPr>
          <a:xfrm>
            <a:off x="3152718" y="228784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C883B71-2C4F-4E73-99DF-BC379656CF84}"/>
              </a:ext>
            </a:extLst>
          </p:cNvPr>
          <p:cNvSpPr/>
          <p:nvPr/>
        </p:nvSpPr>
        <p:spPr>
          <a:xfrm>
            <a:off x="4190096" y="454092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9273A42-988D-4880-BD47-C50323ABE046}"/>
              </a:ext>
            </a:extLst>
          </p:cNvPr>
          <p:cNvSpPr/>
          <p:nvPr/>
        </p:nvSpPr>
        <p:spPr>
          <a:xfrm>
            <a:off x="4871809" y="451725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7EDF9-0D17-41C5-AB77-526C15ED348D}"/>
              </a:ext>
            </a:extLst>
          </p:cNvPr>
          <p:cNvCxnSpPr>
            <a:stCxn id="4" idx="1"/>
          </p:cNvCxnSpPr>
          <p:nvPr/>
        </p:nvCxnSpPr>
        <p:spPr>
          <a:xfrm flipH="1">
            <a:off x="1807838" y="523783"/>
            <a:ext cx="2899546" cy="99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FD25F-51D0-4E64-943A-D542A7E2C13F}"/>
              </a:ext>
            </a:extLst>
          </p:cNvPr>
          <p:cNvCxnSpPr>
            <a:stCxn id="4" idx="5"/>
            <a:endCxn id="6" idx="3"/>
          </p:cNvCxnSpPr>
          <p:nvPr/>
        </p:nvCxnSpPr>
        <p:spPr>
          <a:xfrm>
            <a:off x="4836111" y="523783"/>
            <a:ext cx="3715421" cy="99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F58083-469A-41D9-9AC9-B92106D86A6C}"/>
              </a:ext>
            </a:extLst>
          </p:cNvPr>
          <p:cNvCxnSpPr>
            <a:stCxn id="11" idx="1"/>
          </p:cNvCxnSpPr>
          <p:nvPr/>
        </p:nvCxnSpPr>
        <p:spPr>
          <a:xfrm flipH="1">
            <a:off x="1040785" y="1608338"/>
            <a:ext cx="788016" cy="64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91A73C-4B60-483F-B8BA-AC422908032E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>
            <a:off x="1944210" y="1608338"/>
            <a:ext cx="1337235" cy="67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F85A50-D278-4DF5-9B51-4C2653073E01}"/>
              </a:ext>
            </a:extLst>
          </p:cNvPr>
          <p:cNvCxnSpPr>
            <a:stCxn id="6" idx="1"/>
            <a:endCxn id="8" idx="0"/>
          </p:cNvCxnSpPr>
          <p:nvPr/>
        </p:nvCxnSpPr>
        <p:spPr>
          <a:xfrm flipH="1">
            <a:off x="7089285" y="1519561"/>
            <a:ext cx="1346838" cy="76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FD7BA5-1F58-4DCB-AFA8-DBEDAF313FA2}"/>
              </a:ext>
            </a:extLst>
          </p:cNvPr>
          <p:cNvCxnSpPr>
            <a:stCxn id="6" idx="3"/>
          </p:cNvCxnSpPr>
          <p:nvPr/>
        </p:nvCxnSpPr>
        <p:spPr>
          <a:xfrm>
            <a:off x="8551532" y="1519561"/>
            <a:ext cx="1175855" cy="72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514CC0-126B-4EDA-BB8E-67FCFC2D24FF}"/>
              </a:ext>
            </a:extLst>
          </p:cNvPr>
          <p:cNvCxnSpPr/>
          <p:nvPr/>
        </p:nvCxnSpPr>
        <p:spPr>
          <a:xfrm flipH="1">
            <a:off x="709267" y="2462073"/>
            <a:ext cx="331518" cy="824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EA9B95-9011-4523-8E2E-BDDAD5D1763C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1040786" y="2462073"/>
            <a:ext cx="576135" cy="84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D407B6-1932-4319-ABE4-337E847B07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7037" y="2530130"/>
            <a:ext cx="265970" cy="81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338243-FD42-4452-966A-AF1C689F465F}"/>
              </a:ext>
            </a:extLst>
          </p:cNvPr>
          <p:cNvCxnSpPr>
            <a:cxnSpLocks/>
            <a:stCxn id="33" idx="3"/>
            <a:endCxn id="5" idx="0"/>
          </p:cNvCxnSpPr>
          <p:nvPr/>
        </p:nvCxnSpPr>
        <p:spPr>
          <a:xfrm>
            <a:off x="3281445" y="2500913"/>
            <a:ext cx="1162482" cy="77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5C10BA-C69D-4B56-AF16-20E03242BD88}"/>
              </a:ext>
            </a:extLst>
          </p:cNvPr>
          <p:cNvCxnSpPr>
            <a:stCxn id="8" idx="3"/>
          </p:cNvCxnSpPr>
          <p:nvPr/>
        </p:nvCxnSpPr>
        <p:spPr>
          <a:xfrm flipH="1">
            <a:off x="6407687" y="2497585"/>
            <a:ext cx="681598" cy="95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AF90BE-3D52-4B2E-8D13-14C479C6330B}"/>
              </a:ext>
            </a:extLst>
          </p:cNvPr>
          <p:cNvCxnSpPr>
            <a:endCxn id="15" idx="0"/>
          </p:cNvCxnSpPr>
          <p:nvPr/>
        </p:nvCxnSpPr>
        <p:spPr>
          <a:xfrm>
            <a:off x="7104137" y="2509791"/>
            <a:ext cx="519421" cy="92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2C21EC-2AE3-499D-A7D8-F47189539C22}"/>
              </a:ext>
            </a:extLst>
          </p:cNvPr>
          <p:cNvCxnSpPr>
            <a:endCxn id="16" idx="0"/>
          </p:cNvCxnSpPr>
          <p:nvPr/>
        </p:nvCxnSpPr>
        <p:spPr>
          <a:xfrm flipH="1">
            <a:off x="9070247" y="2462073"/>
            <a:ext cx="657140" cy="100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52CFF7-22EB-454C-8A97-165BC301E3C4}"/>
              </a:ext>
            </a:extLst>
          </p:cNvPr>
          <p:cNvCxnSpPr>
            <a:cxnSpLocks/>
          </p:cNvCxnSpPr>
          <p:nvPr/>
        </p:nvCxnSpPr>
        <p:spPr>
          <a:xfrm>
            <a:off x="9727387" y="2462072"/>
            <a:ext cx="831346" cy="88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64BACE-8796-409D-83BE-61D2CFD964F1}"/>
              </a:ext>
            </a:extLst>
          </p:cNvPr>
          <p:cNvCxnSpPr>
            <a:stCxn id="14" idx="1"/>
            <a:endCxn id="19" idx="0"/>
          </p:cNvCxnSpPr>
          <p:nvPr/>
        </p:nvCxnSpPr>
        <p:spPr>
          <a:xfrm flipH="1">
            <a:off x="611081" y="3375733"/>
            <a:ext cx="155891" cy="124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7D5E1B-DBB9-4D1A-B7ED-6A558A4633FC}"/>
              </a:ext>
            </a:extLst>
          </p:cNvPr>
          <p:cNvCxnSpPr>
            <a:stCxn id="14" idx="3"/>
            <a:endCxn id="20" idx="0"/>
          </p:cNvCxnSpPr>
          <p:nvPr/>
        </p:nvCxnSpPr>
        <p:spPr>
          <a:xfrm>
            <a:off x="882381" y="3375733"/>
            <a:ext cx="452212" cy="12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18535-E4A8-461A-ABB9-57407496F274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>
            <a:off x="1616921" y="3483370"/>
            <a:ext cx="290728" cy="109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0F4ED8-D678-4004-BDED-5473F0B5A378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>
            <a:off x="1674625" y="3394593"/>
            <a:ext cx="860853" cy="116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69F119-6333-46E3-8F63-2E91ADA1BF64}"/>
              </a:ext>
            </a:extLst>
          </p:cNvPr>
          <p:cNvCxnSpPr>
            <a:stCxn id="12" idx="1"/>
          </p:cNvCxnSpPr>
          <p:nvPr/>
        </p:nvCxnSpPr>
        <p:spPr>
          <a:xfrm>
            <a:off x="2899332" y="3435283"/>
            <a:ext cx="254913" cy="116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D27DD1-C722-451E-AF01-853BB65A7263}"/>
              </a:ext>
            </a:extLst>
          </p:cNvPr>
          <p:cNvCxnSpPr>
            <a:stCxn id="12" idx="1"/>
            <a:endCxn id="32" idx="0"/>
          </p:cNvCxnSpPr>
          <p:nvPr/>
        </p:nvCxnSpPr>
        <p:spPr>
          <a:xfrm>
            <a:off x="2899332" y="3435283"/>
            <a:ext cx="806227" cy="112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14EBB7-2B34-4A64-985D-8D043320084E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318823" y="3456182"/>
            <a:ext cx="125104" cy="108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C47AE1-735E-439A-B25B-5851F5E2E257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>
            <a:off x="4501631" y="3367405"/>
            <a:ext cx="498905" cy="114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E0D0FF-7DAB-4846-9DD3-D66EEDAA2B2A}"/>
              </a:ext>
            </a:extLst>
          </p:cNvPr>
          <p:cNvCxnSpPr>
            <a:stCxn id="17" idx="2"/>
          </p:cNvCxnSpPr>
          <p:nvPr/>
        </p:nvCxnSpPr>
        <p:spPr>
          <a:xfrm flipH="1">
            <a:off x="6096000" y="3639845"/>
            <a:ext cx="311688" cy="87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7CDB25-7DF9-4671-B48E-C67C0B1D766A}"/>
              </a:ext>
            </a:extLst>
          </p:cNvPr>
          <p:cNvCxnSpPr>
            <a:endCxn id="29" idx="0"/>
          </p:cNvCxnSpPr>
          <p:nvPr/>
        </p:nvCxnSpPr>
        <p:spPr>
          <a:xfrm>
            <a:off x="6407687" y="3669247"/>
            <a:ext cx="381031" cy="84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0D3C5D1-337D-4434-BF09-AF3BDD0552FF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flipH="1">
            <a:off x="7350692" y="3610253"/>
            <a:ext cx="272866" cy="90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39679-3083-43FE-9001-802BEA35B7E1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7623558" y="3610253"/>
            <a:ext cx="430039" cy="88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68C1EC-E464-4BCF-8058-F023509EB07F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8773238" y="3639845"/>
            <a:ext cx="297009" cy="85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BE8887-02BD-4DAA-8426-034C1B689FCD}"/>
              </a:ext>
            </a:extLst>
          </p:cNvPr>
          <p:cNvCxnSpPr>
            <a:stCxn id="16" idx="2"/>
          </p:cNvCxnSpPr>
          <p:nvPr/>
        </p:nvCxnSpPr>
        <p:spPr>
          <a:xfrm>
            <a:off x="9070247" y="3639845"/>
            <a:ext cx="399687" cy="82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346F8A0-CDCC-4B48-8138-17B20E149A04}"/>
              </a:ext>
            </a:extLst>
          </p:cNvPr>
          <p:cNvCxnSpPr>
            <a:stCxn id="18" idx="1"/>
            <a:endCxn id="21" idx="0"/>
          </p:cNvCxnSpPr>
          <p:nvPr/>
        </p:nvCxnSpPr>
        <p:spPr>
          <a:xfrm flipH="1">
            <a:off x="10117387" y="3432699"/>
            <a:ext cx="383642" cy="108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07BBC9-BB7D-4A79-B0AC-F5C2869761A7}"/>
              </a:ext>
            </a:extLst>
          </p:cNvPr>
          <p:cNvCxnSpPr>
            <a:stCxn id="18" idx="3"/>
            <a:endCxn id="25" idx="0"/>
          </p:cNvCxnSpPr>
          <p:nvPr/>
        </p:nvCxnSpPr>
        <p:spPr>
          <a:xfrm>
            <a:off x="10616438" y="3432699"/>
            <a:ext cx="304577" cy="112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AD72549-0EC2-48CF-9ECA-281714AF9DB8}"/>
                  </a:ext>
                </a:extLst>
              </p14:cNvPr>
              <p14:cNvContentPartPr/>
              <p14:nvPr/>
            </p14:nvContentPartPr>
            <p14:xfrm>
              <a:off x="330120" y="367200"/>
              <a:ext cx="10837080" cy="4803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AD72549-0EC2-48CF-9ECA-281714AF9D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357840"/>
                <a:ext cx="10855800" cy="48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0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5B33-90C4-489B-ADED-69F3A7D0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50" y="257453"/>
            <a:ext cx="10927168" cy="64096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A0DAC8-582D-4917-8700-597069A59E57}"/>
              </a:ext>
            </a:extLst>
          </p:cNvPr>
          <p:cNvSpPr/>
          <p:nvPr/>
        </p:nvSpPr>
        <p:spPr>
          <a:xfrm>
            <a:off x="4643021" y="41725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CB8A869F-5243-4FD0-8541-471C0E7F5A8E}"/>
              </a:ext>
            </a:extLst>
          </p:cNvPr>
          <p:cNvSpPr/>
          <p:nvPr/>
        </p:nvSpPr>
        <p:spPr>
          <a:xfrm>
            <a:off x="4328517" y="3278628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91F3B750-2D2E-428E-ABE4-04E5BC6B8147}"/>
              </a:ext>
            </a:extLst>
          </p:cNvPr>
          <p:cNvSpPr/>
          <p:nvPr/>
        </p:nvSpPr>
        <p:spPr>
          <a:xfrm>
            <a:off x="8378418" y="1430784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B65B19E-6B59-4F09-944A-B09E3519E979}"/>
              </a:ext>
            </a:extLst>
          </p:cNvPr>
          <p:cNvSpPr/>
          <p:nvPr/>
        </p:nvSpPr>
        <p:spPr>
          <a:xfrm>
            <a:off x="9598661" y="224900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AFC43A-A3AF-49EB-A263-934EAAFF7582}"/>
              </a:ext>
            </a:extLst>
          </p:cNvPr>
          <p:cNvSpPr/>
          <p:nvPr/>
        </p:nvSpPr>
        <p:spPr>
          <a:xfrm>
            <a:off x="6960558" y="228452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CC07932-B500-45FD-AC0A-4D0F223A3AC4}"/>
              </a:ext>
            </a:extLst>
          </p:cNvPr>
          <p:cNvSpPr/>
          <p:nvPr/>
        </p:nvSpPr>
        <p:spPr>
          <a:xfrm>
            <a:off x="912059" y="224900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765105A-861C-427D-A370-E0144341BFA0}"/>
              </a:ext>
            </a:extLst>
          </p:cNvPr>
          <p:cNvSpPr/>
          <p:nvPr/>
        </p:nvSpPr>
        <p:spPr>
          <a:xfrm>
            <a:off x="1771096" y="151956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75B8E3F5-EAFA-47E3-A322-D36E6D29A615}"/>
              </a:ext>
            </a:extLst>
          </p:cNvPr>
          <p:cNvSpPr/>
          <p:nvPr/>
        </p:nvSpPr>
        <p:spPr>
          <a:xfrm>
            <a:off x="2841627" y="334650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9B915D7F-9316-4CB4-8239-C9062E6338D0}"/>
              </a:ext>
            </a:extLst>
          </p:cNvPr>
          <p:cNvSpPr/>
          <p:nvPr/>
        </p:nvSpPr>
        <p:spPr>
          <a:xfrm>
            <a:off x="1501511" y="330581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1D7C1DE-C334-418B-8723-64DC10BE4FEA}"/>
              </a:ext>
            </a:extLst>
          </p:cNvPr>
          <p:cNvSpPr/>
          <p:nvPr/>
        </p:nvSpPr>
        <p:spPr>
          <a:xfrm>
            <a:off x="709267" y="328695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53A2431B-C675-41FC-877A-D84DEC3EE8E8}"/>
              </a:ext>
            </a:extLst>
          </p:cNvPr>
          <p:cNvSpPr/>
          <p:nvPr/>
        </p:nvSpPr>
        <p:spPr>
          <a:xfrm>
            <a:off x="7508148" y="343269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A0574083-F46C-4C7F-A748-6D9BE207BF10}"/>
              </a:ext>
            </a:extLst>
          </p:cNvPr>
          <p:cNvSpPr/>
          <p:nvPr/>
        </p:nvSpPr>
        <p:spPr>
          <a:xfrm>
            <a:off x="8954837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49585F9C-A996-4C02-92B2-8D5CD7C75EF2}"/>
              </a:ext>
            </a:extLst>
          </p:cNvPr>
          <p:cNvSpPr/>
          <p:nvPr/>
        </p:nvSpPr>
        <p:spPr>
          <a:xfrm>
            <a:off x="6292278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8E0FD332-05BA-481B-9075-8F5E4C901DED}"/>
              </a:ext>
            </a:extLst>
          </p:cNvPr>
          <p:cNvSpPr/>
          <p:nvPr/>
        </p:nvSpPr>
        <p:spPr>
          <a:xfrm>
            <a:off x="10443324" y="3343922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42103A-13FD-4F8A-A3DC-9C13AB6F08B6}"/>
              </a:ext>
            </a:extLst>
          </p:cNvPr>
          <p:cNvSpPr/>
          <p:nvPr/>
        </p:nvSpPr>
        <p:spPr>
          <a:xfrm>
            <a:off x="482354" y="462378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5F54AB-7C6B-45C7-9C1A-36842FB68114}"/>
              </a:ext>
            </a:extLst>
          </p:cNvPr>
          <p:cNvSpPr/>
          <p:nvPr/>
        </p:nvSpPr>
        <p:spPr>
          <a:xfrm>
            <a:off x="1205866" y="460084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E763A00-9D40-40C7-8689-DCC4FD920E1A}"/>
              </a:ext>
            </a:extLst>
          </p:cNvPr>
          <p:cNvSpPr/>
          <p:nvPr/>
        </p:nvSpPr>
        <p:spPr>
          <a:xfrm>
            <a:off x="9988660" y="451799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341E9AF-CB13-4444-832F-0FB2F97F900B}"/>
              </a:ext>
            </a:extLst>
          </p:cNvPr>
          <p:cNvSpPr/>
          <p:nvPr/>
        </p:nvSpPr>
        <p:spPr>
          <a:xfrm>
            <a:off x="7221965" y="451058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16CDF5A-A9D7-4FE7-8702-BAFEEAE468F1}"/>
              </a:ext>
            </a:extLst>
          </p:cNvPr>
          <p:cNvSpPr/>
          <p:nvPr/>
        </p:nvSpPr>
        <p:spPr>
          <a:xfrm>
            <a:off x="9341208" y="449431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D172840-7089-457C-B5F7-14FF9E5B8E95}"/>
              </a:ext>
            </a:extLst>
          </p:cNvPr>
          <p:cNvSpPr/>
          <p:nvPr/>
        </p:nvSpPr>
        <p:spPr>
          <a:xfrm>
            <a:off x="8644511" y="4494314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79878A8-BC70-4FB5-B830-D39C11DDE880}"/>
              </a:ext>
            </a:extLst>
          </p:cNvPr>
          <p:cNvSpPr/>
          <p:nvPr/>
        </p:nvSpPr>
        <p:spPr>
          <a:xfrm>
            <a:off x="10792288" y="4556461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6D3964E-1EA4-425C-9FC3-202F45049B3C}"/>
              </a:ext>
            </a:extLst>
          </p:cNvPr>
          <p:cNvSpPr/>
          <p:nvPr/>
        </p:nvSpPr>
        <p:spPr>
          <a:xfrm>
            <a:off x="7924870" y="449431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7ABE6D-400D-4D81-A153-C41EF40743A1}"/>
              </a:ext>
            </a:extLst>
          </p:cNvPr>
          <p:cNvSpPr/>
          <p:nvPr/>
        </p:nvSpPr>
        <p:spPr>
          <a:xfrm>
            <a:off x="2406751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B69AC7C-A07A-4476-ABE2-4443F7E16388}"/>
              </a:ext>
            </a:extLst>
          </p:cNvPr>
          <p:cNvSpPr/>
          <p:nvPr/>
        </p:nvSpPr>
        <p:spPr>
          <a:xfrm>
            <a:off x="1778922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63EF6B-95D1-4312-8FF2-F2D6A68791EA}"/>
              </a:ext>
            </a:extLst>
          </p:cNvPr>
          <p:cNvSpPr/>
          <p:nvPr/>
        </p:nvSpPr>
        <p:spPr>
          <a:xfrm>
            <a:off x="6659991" y="451725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BD4ACE-53EE-4D73-839B-DED4242E28E8}"/>
              </a:ext>
            </a:extLst>
          </p:cNvPr>
          <p:cNvSpPr/>
          <p:nvPr/>
        </p:nvSpPr>
        <p:spPr>
          <a:xfrm>
            <a:off x="3003564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4A00231-8EE1-4AEE-8E28-670FD3567D8C}"/>
              </a:ext>
            </a:extLst>
          </p:cNvPr>
          <p:cNvSpPr/>
          <p:nvPr/>
        </p:nvSpPr>
        <p:spPr>
          <a:xfrm>
            <a:off x="5968285" y="454684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DBA90-B6EA-48D0-B62F-911BA49ABA95}"/>
              </a:ext>
            </a:extLst>
          </p:cNvPr>
          <p:cNvSpPr/>
          <p:nvPr/>
        </p:nvSpPr>
        <p:spPr>
          <a:xfrm>
            <a:off x="3576832" y="456089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90C40B2-8843-4652-9761-B8B553D3AB64}"/>
              </a:ext>
            </a:extLst>
          </p:cNvPr>
          <p:cNvSpPr/>
          <p:nvPr/>
        </p:nvSpPr>
        <p:spPr>
          <a:xfrm>
            <a:off x="3152718" y="228784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C883B71-2C4F-4E73-99DF-BC379656CF84}"/>
              </a:ext>
            </a:extLst>
          </p:cNvPr>
          <p:cNvSpPr/>
          <p:nvPr/>
        </p:nvSpPr>
        <p:spPr>
          <a:xfrm>
            <a:off x="4190096" y="454092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9273A42-988D-4880-BD47-C50323ABE046}"/>
              </a:ext>
            </a:extLst>
          </p:cNvPr>
          <p:cNvSpPr/>
          <p:nvPr/>
        </p:nvSpPr>
        <p:spPr>
          <a:xfrm>
            <a:off x="4871809" y="451725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7EDF9-0D17-41C5-AB77-526C15ED348D}"/>
              </a:ext>
            </a:extLst>
          </p:cNvPr>
          <p:cNvCxnSpPr>
            <a:stCxn id="4" idx="1"/>
          </p:cNvCxnSpPr>
          <p:nvPr/>
        </p:nvCxnSpPr>
        <p:spPr>
          <a:xfrm flipH="1">
            <a:off x="1807838" y="523783"/>
            <a:ext cx="2899546" cy="99577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FD25F-51D0-4E64-943A-D542A7E2C13F}"/>
              </a:ext>
            </a:extLst>
          </p:cNvPr>
          <p:cNvCxnSpPr>
            <a:stCxn id="4" idx="5"/>
            <a:endCxn id="6" idx="3"/>
          </p:cNvCxnSpPr>
          <p:nvPr/>
        </p:nvCxnSpPr>
        <p:spPr>
          <a:xfrm>
            <a:off x="4836111" y="523783"/>
            <a:ext cx="3715421" cy="99577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F58083-469A-41D9-9AC9-B92106D86A6C}"/>
              </a:ext>
            </a:extLst>
          </p:cNvPr>
          <p:cNvCxnSpPr>
            <a:stCxn id="11" idx="1"/>
          </p:cNvCxnSpPr>
          <p:nvPr/>
        </p:nvCxnSpPr>
        <p:spPr>
          <a:xfrm flipH="1">
            <a:off x="1040785" y="1608338"/>
            <a:ext cx="788016" cy="64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91A73C-4B60-483F-B8BA-AC422908032E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>
            <a:off x="1944210" y="1608338"/>
            <a:ext cx="1337235" cy="67951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F85A50-D278-4DF5-9B51-4C2653073E01}"/>
              </a:ext>
            </a:extLst>
          </p:cNvPr>
          <p:cNvCxnSpPr>
            <a:stCxn id="6" idx="1"/>
            <a:endCxn id="8" idx="0"/>
          </p:cNvCxnSpPr>
          <p:nvPr/>
        </p:nvCxnSpPr>
        <p:spPr>
          <a:xfrm flipH="1">
            <a:off x="7089285" y="1519561"/>
            <a:ext cx="1346838" cy="7649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FD7BA5-1F58-4DCB-AFA8-DBEDAF313FA2}"/>
              </a:ext>
            </a:extLst>
          </p:cNvPr>
          <p:cNvCxnSpPr>
            <a:stCxn id="6" idx="3"/>
          </p:cNvCxnSpPr>
          <p:nvPr/>
        </p:nvCxnSpPr>
        <p:spPr>
          <a:xfrm>
            <a:off x="8551532" y="1519561"/>
            <a:ext cx="1175855" cy="72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514CC0-126B-4EDA-BB8E-67FCFC2D24FF}"/>
              </a:ext>
            </a:extLst>
          </p:cNvPr>
          <p:cNvCxnSpPr/>
          <p:nvPr/>
        </p:nvCxnSpPr>
        <p:spPr>
          <a:xfrm flipH="1">
            <a:off x="709267" y="2462073"/>
            <a:ext cx="331518" cy="824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EA9B95-9011-4523-8E2E-BDDAD5D1763C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1040786" y="2462073"/>
            <a:ext cx="576135" cy="84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D407B6-1932-4319-ABE4-337E847B07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7037" y="2530130"/>
            <a:ext cx="265970" cy="816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338243-FD42-4452-966A-AF1C689F465F}"/>
              </a:ext>
            </a:extLst>
          </p:cNvPr>
          <p:cNvCxnSpPr>
            <a:cxnSpLocks/>
            <a:stCxn id="33" idx="3"/>
            <a:endCxn id="5" idx="0"/>
          </p:cNvCxnSpPr>
          <p:nvPr/>
        </p:nvCxnSpPr>
        <p:spPr>
          <a:xfrm>
            <a:off x="3281445" y="2500913"/>
            <a:ext cx="1162482" cy="77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5C10BA-C69D-4B56-AF16-20E03242BD88}"/>
              </a:ext>
            </a:extLst>
          </p:cNvPr>
          <p:cNvCxnSpPr>
            <a:stCxn id="8" idx="3"/>
          </p:cNvCxnSpPr>
          <p:nvPr/>
        </p:nvCxnSpPr>
        <p:spPr>
          <a:xfrm flipH="1">
            <a:off x="6407687" y="2497585"/>
            <a:ext cx="681598" cy="95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AF90BE-3D52-4B2E-8D13-14C479C6330B}"/>
              </a:ext>
            </a:extLst>
          </p:cNvPr>
          <p:cNvCxnSpPr>
            <a:endCxn id="15" idx="0"/>
          </p:cNvCxnSpPr>
          <p:nvPr/>
        </p:nvCxnSpPr>
        <p:spPr>
          <a:xfrm>
            <a:off x="7104137" y="2509791"/>
            <a:ext cx="519421" cy="92290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2C21EC-2AE3-499D-A7D8-F47189539C22}"/>
              </a:ext>
            </a:extLst>
          </p:cNvPr>
          <p:cNvCxnSpPr>
            <a:endCxn id="16" idx="0"/>
          </p:cNvCxnSpPr>
          <p:nvPr/>
        </p:nvCxnSpPr>
        <p:spPr>
          <a:xfrm flipH="1">
            <a:off x="9070247" y="2462073"/>
            <a:ext cx="657140" cy="100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52CFF7-22EB-454C-8A97-165BC301E3C4}"/>
              </a:ext>
            </a:extLst>
          </p:cNvPr>
          <p:cNvCxnSpPr>
            <a:cxnSpLocks/>
          </p:cNvCxnSpPr>
          <p:nvPr/>
        </p:nvCxnSpPr>
        <p:spPr>
          <a:xfrm>
            <a:off x="9727387" y="2462072"/>
            <a:ext cx="831346" cy="88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64BACE-8796-409D-83BE-61D2CFD964F1}"/>
              </a:ext>
            </a:extLst>
          </p:cNvPr>
          <p:cNvCxnSpPr>
            <a:stCxn id="14" idx="1"/>
            <a:endCxn id="19" idx="0"/>
          </p:cNvCxnSpPr>
          <p:nvPr/>
        </p:nvCxnSpPr>
        <p:spPr>
          <a:xfrm flipH="1">
            <a:off x="611081" y="3375733"/>
            <a:ext cx="155891" cy="124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7D5E1B-DBB9-4D1A-B7ED-6A558A4633FC}"/>
              </a:ext>
            </a:extLst>
          </p:cNvPr>
          <p:cNvCxnSpPr>
            <a:stCxn id="14" idx="3"/>
            <a:endCxn id="20" idx="0"/>
          </p:cNvCxnSpPr>
          <p:nvPr/>
        </p:nvCxnSpPr>
        <p:spPr>
          <a:xfrm>
            <a:off x="882381" y="3375733"/>
            <a:ext cx="452212" cy="12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18535-E4A8-461A-ABB9-57407496F274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>
            <a:off x="1616921" y="3483370"/>
            <a:ext cx="290728" cy="109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0F4ED8-D678-4004-BDED-5473F0B5A378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>
            <a:off x="1674625" y="3394593"/>
            <a:ext cx="860853" cy="116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69F119-6333-46E3-8F63-2E91ADA1BF64}"/>
              </a:ext>
            </a:extLst>
          </p:cNvPr>
          <p:cNvCxnSpPr>
            <a:stCxn id="12" idx="1"/>
          </p:cNvCxnSpPr>
          <p:nvPr/>
        </p:nvCxnSpPr>
        <p:spPr>
          <a:xfrm>
            <a:off x="2899332" y="3435283"/>
            <a:ext cx="254913" cy="116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D27DD1-C722-451E-AF01-853BB65A7263}"/>
              </a:ext>
            </a:extLst>
          </p:cNvPr>
          <p:cNvCxnSpPr>
            <a:stCxn id="12" idx="1"/>
            <a:endCxn id="32" idx="0"/>
          </p:cNvCxnSpPr>
          <p:nvPr/>
        </p:nvCxnSpPr>
        <p:spPr>
          <a:xfrm>
            <a:off x="2899332" y="3435283"/>
            <a:ext cx="806227" cy="112560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14EBB7-2B34-4A64-985D-8D043320084E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318823" y="3456182"/>
            <a:ext cx="125104" cy="108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C47AE1-735E-439A-B25B-5851F5E2E257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>
            <a:off x="4501631" y="3367405"/>
            <a:ext cx="498905" cy="114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E0D0FF-7DAB-4846-9DD3-D66EEDAA2B2A}"/>
              </a:ext>
            </a:extLst>
          </p:cNvPr>
          <p:cNvCxnSpPr>
            <a:stCxn id="17" idx="2"/>
          </p:cNvCxnSpPr>
          <p:nvPr/>
        </p:nvCxnSpPr>
        <p:spPr>
          <a:xfrm flipH="1">
            <a:off x="6096000" y="3639845"/>
            <a:ext cx="311688" cy="87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7CDB25-7DF9-4671-B48E-C67C0B1D766A}"/>
              </a:ext>
            </a:extLst>
          </p:cNvPr>
          <p:cNvCxnSpPr>
            <a:endCxn id="29" idx="0"/>
          </p:cNvCxnSpPr>
          <p:nvPr/>
        </p:nvCxnSpPr>
        <p:spPr>
          <a:xfrm>
            <a:off x="6407687" y="3669247"/>
            <a:ext cx="381031" cy="84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0D3C5D1-337D-4434-BF09-AF3BDD0552FF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flipH="1">
            <a:off x="7350692" y="3610253"/>
            <a:ext cx="272866" cy="90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39679-3083-43FE-9001-802BEA35B7E1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7623558" y="3610253"/>
            <a:ext cx="430039" cy="884059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68C1EC-E464-4BCF-8058-F023509EB07F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8773238" y="3639845"/>
            <a:ext cx="297009" cy="85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BE8887-02BD-4DAA-8426-034C1B689FCD}"/>
              </a:ext>
            </a:extLst>
          </p:cNvPr>
          <p:cNvCxnSpPr>
            <a:stCxn id="16" idx="2"/>
          </p:cNvCxnSpPr>
          <p:nvPr/>
        </p:nvCxnSpPr>
        <p:spPr>
          <a:xfrm>
            <a:off x="9070247" y="3639845"/>
            <a:ext cx="399687" cy="82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346F8A0-CDCC-4B48-8138-17B20E149A04}"/>
              </a:ext>
            </a:extLst>
          </p:cNvPr>
          <p:cNvCxnSpPr>
            <a:stCxn id="18" idx="1"/>
            <a:endCxn id="21" idx="0"/>
          </p:cNvCxnSpPr>
          <p:nvPr/>
        </p:nvCxnSpPr>
        <p:spPr>
          <a:xfrm flipH="1">
            <a:off x="10117387" y="3432699"/>
            <a:ext cx="383642" cy="108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07BBC9-BB7D-4A79-B0AC-F5C2869761A7}"/>
              </a:ext>
            </a:extLst>
          </p:cNvPr>
          <p:cNvCxnSpPr>
            <a:stCxn id="18" idx="3"/>
            <a:endCxn id="25" idx="0"/>
          </p:cNvCxnSpPr>
          <p:nvPr/>
        </p:nvCxnSpPr>
        <p:spPr>
          <a:xfrm>
            <a:off x="10616438" y="3432699"/>
            <a:ext cx="304577" cy="112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AD72549-0EC2-48CF-9ECA-281714AF9DB8}"/>
                  </a:ext>
                </a:extLst>
              </p14:cNvPr>
              <p14:cNvContentPartPr/>
              <p14:nvPr/>
            </p14:nvContentPartPr>
            <p14:xfrm>
              <a:off x="330120" y="367200"/>
              <a:ext cx="10837080" cy="4803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AD72549-0EC2-48CF-9ECA-281714AF9D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357840"/>
                <a:ext cx="10855800" cy="48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06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66F19-93DE-4DB2-BF0D-AA14C589C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2" y="165984"/>
            <a:ext cx="8843394" cy="652603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2906E4-D44E-4257-BE0F-791C8E5F9FC4}"/>
                  </a:ext>
                </a:extLst>
              </p14:cNvPr>
              <p14:cNvContentPartPr/>
              <p14:nvPr/>
            </p14:nvContentPartPr>
            <p14:xfrm>
              <a:off x="2476080" y="351720"/>
              <a:ext cx="8785800" cy="529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2906E4-D44E-4257-BE0F-791C8E5F9F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6720" y="342360"/>
                <a:ext cx="8804520" cy="53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10941E-295F-4104-A34B-05B35163793D}"/>
                  </a:ext>
                </a:extLst>
              </p14:cNvPr>
              <p14:cNvContentPartPr/>
              <p14:nvPr/>
            </p14:nvContentPartPr>
            <p14:xfrm>
              <a:off x="2306160" y="4318920"/>
              <a:ext cx="2403720" cy="9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10941E-295F-4104-A34B-05B3516379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6800" y="4309560"/>
                <a:ext cx="242244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73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BFA6-2D3E-44A1-A698-97A02654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8" y="124287"/>
            <a:ext cx="11140232" cy="654284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Properties:</a:t>
            </a:r>
          </a:p>
          <a:p>
            <a:r>
              <a:rPr lang="en-IN" sz="2400" dirty="0"/>
              <a:t>Complete?</a:t>
            </a:r>
          </a:p>
          <a:p>
            <a:pPr lvl="1"/>
            <a:r>
              <a:rPr lang="en-IN" sz="2200" dirty="0"/>
              <a:t>Yes: if the tree is finite</a:t>
            </a:r>
          </a:p>
          <a:p>
            <a:r>
              <a:rPr lang="en-IN" sz="2400" dirty="0"/>
              <a:t>Optimal?</a:t>
            </a:r>
          </a:p>
          <a:p>
            <a:pPr lvl="1"/>
            <a:r>
              <a:rPr lang="en-IN" sz="2200" dirty="0"/>
              <a:t>Yes: Optimal (against an optimal adversary)</a:t>
            </a:r>
          </a:p>
          <a:p>
            <a:pPr lvl="1"/>
            <a:r>
              <a:rPr lang="en-IN" sz="2200" dirty="0"/>
              <a:t>No: not optimal(against a suboptimal adversary)</a:t>
            </a:r>
          </a:p>
          <a:p>
            <a:r>
              <a:rPr lang="en-IN" sz="2400" dirty="0"/>
              <a:t>Time complexity?</a:t>
            </a:r>
          </a:p>
          <a:p>
            <a:pPr lvl="1"/>
            <a:r>
              <a:rPr lang="en-IN" sz="2200" dirty="0"/>
              <a:t>O(b</a:t>
            </a:r>
            <a:r>
              <a:rPr lang="en-IN" sz="2200" baseline="30000" dirty="0"/>
              <a:t>m</a:t>
            </a:r>
            <a:r>
              <a:rPr lang="en-IN" sz="2200" dirty="0"/>
              <a:t>)</a:t>
            </a:r>
          </a:p>
          <a:p>
            <a:r>
              <a:rPr lang="en-IN" sz="2400" dirty="0"/>
              <a:t>Space complexity?</a:t>
            </a:r>
          </a:p>
          <a:p>
            <a:pPr lvl="1"/>
            <a:r>
              <a:rPr lang="en-IN" sz="2200" dirty="0"/>
              <a:t>O(bm)</a:t>
            </a:r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marL="274320" lvl="1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Most real-world problems has infinite tree, not practical in many real-world problems</a:t>
            </a:r>
          </a:p>
        </p:txBody>
      </p:sp>
    </p:spTree>
    <p:extLst>
      <p:ext uri="{BB962C8B-B14F-4D97-AF65-F5344CB8AC3E}">
        <p14:creationId xmlns:p14="http://schemas.microsoft.com/office/powerpoint/2010/main" val="27702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36C7-5E39-461F-BB7A-3B520AC2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3" y="115410"/>
            <a:ext cx="10980435" cy="6569475"/>
          </a:xfrm>
        </p:spPr>
        <p:txBody>
          <a:bodyPr>
            <a:normAutofit/>
          </a:bodyPr>
          <a:lstStyle/>
          <a:p>
            <a:r>
              <a:rPr lang="en-US" sz="2400" dirty="0"/>
              <a:t>Pruning technique to make it practical</a:t>
            </a:r>
          </a:p>
          <a:p>
            <a:r>
              <a:rPr lang="en-US" sz="2400" dirty="0"/>
              <a:t>What is pruning?</a:t>
            </a:r>
          </a:p>
          <a:p>
            <a:pPr lvl="1"/>
            <a:r>
              <a:rPr lang="en-US" sz="2200" dirty="0"/>
              <a:t>Avoid searching subtrees that are suboptimal</a:t>
            </a:r>
          </a:p>
          <a:p>
            <a:pPr marL="274320" lvl="1" indent="0">
              <a:buNone/>
            </a:pPr>
            <a:endParaRPr lang="en-US" sz="2200" dirty="0"/>
          </a:p>
          <a:p>
            <a:pPr marL="274320" lvl="1" indent="0">
              <a:buNone/>
            </a:pPr>
            <a:endParaRPr lang="en-US" sz="2200" dirty="0"/>
          </a:p>
          <a:p>
            <a:pPr marL="274320" lvl="1" indent="0">
              <a:buNone/>
            </a:pPr>
            <a:r>
              <a:rPr lang="en-US" sz="2200" dirty="0"/>
              <a:t>In the previous example which all subtree could have been avoided?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850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5B33-90C4-489B-ADED-69F3A7D0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50" y="257453"/>
            <a:ext cx="10927168" cy="64096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A0DAC8-582D-4917-8700-597069A59E57}"/>
              </a:ext>
            </a:extLst>
          </p:cNvPr>
          <p:cNvSpPr/>
          <p:nvPr/>
        </p:nvSpPr>
        <p:spPr>
          <a:xfrm>
            <a:off x="4643021" y="41725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CB8A869F-5243-4FD0-8541-471C0E7F5A8E}"/>
              </a:ext>
            </a:extLst>
          </p:cNvPr>
          <p:cNvSpPr/>
          <p:nvPr/>
        </p:nvSpPr>
        <p:spPr>
          <a:xfrm>
            <a:off x="4328517" y="3278628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91F3B750-2D2E-428E-ABE4-04E5BC6B8147}"/>
              </a:ext>
            </a:extLst>
          </p:cNvPr>
          <p:cNvSpPr/>
          <p:nvPr/>
        </p:nvSpPr>
        <p:spPr>
          <a:xfrm>
            <a:off x="8378418" y="1430784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B65B19E-6B59-4F09-944A-B09E3519E979}"/>
              </a:ext>
            </a:extLst>
          </p:cNvPr>
          <p:cNvSpPr/>
          <p:nvPr/>
        </p:nvSpPr>
        <p:spPr>
          <a:xfrm>
            <a:off x="9598661" y="224900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AFC43A-A3AF-49EB-A263-934EAAFF7582}"/>
              </a:ext>
            </a:extLst>
          </p:cNvPr>
          <p:cNvSpPr/>
          <p:nvPr/>
        </p:nvSpPr>
        <p:spPr>
          <a:xfrm>
            <a:off x="6960558" y="228452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CC07932-B500-45FD-AC0A-4D0F223A3AC4}"/>
              </a:ext>
            </a:extLst>
          </p:cNvPr>
          <p:cNvSpPr/>
          <p:nvPr/>
        </p:nvSpPr>
        <p:spPr>
          <a:xfrm>
            <a:off x="912059" y="224900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765105A-861C-427D-A370-E0144341BFA0}"/>
              </a:ext>
            </a:extLst>
          </p:cNvPr>
          <p:cNvSpPr/>
          <p:nvPr/>
        </p:nvSpPr>
        <p:spPr>
          <a:xfrm>
            <a:off x="1771096" y="151956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75B8E3F5-EAFA-47E3-A322-D36E6D29A615}"/>
              </a:ext>
            </a:extLst>
          </p:cNvPr>
          <p:cNvSpPr/>
          <p:nvPr/>
        </p:nvSpPr>
        <p:spPr>
          <a:xfrm>
            <a:off x="2841627" y="334650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9B915D7F-9316-4CB4-8239-C9062E6338D0}"/>
              </a:ext>
            </a:extLst>
          </p:cNvPr>
          <p:cNvSpPr/>
          <p:nvPr/>
        </p:nvSpPr>
        <p:spPr>
          <a:xfrm>
            <a:off x="1501511" y="330581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1D7C1DE-C334-418B-8723-64DC10BE4FEA}"/>
              </a:ext>
            </a:extLst>
          </p:cNvPr>
          <p:cNvSpPr/>
          <p:nvPr/>
        </p:nvSpPr>
        <p:spPr>
          <a:xfrm>
            <a:off x="709267" y="328695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53A2431B-C675-41FC-877A-D84DEC3EE8E8}"/>
              </a:ext>
            </a:extLst>
          </p:cNvPr>
          <p:cNvSpPr/>
          <p:nvPr/>
        </p:nvSpPr>
        <p:spPr>
          <a:xfrm>
            <a:off x="7508148" y="343269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A0574083-F46C-4C7F-A748-6D9BE207BF10}"/>
              </a:ext>
            </a:extLst>
          </p:cNvPr>
          <p:cNvSpPr/>
          <p:nvPr/>
        </p:nvSpPr>
        <p:spPr>
          <a:xfrm>
            <a:off x="8954837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49585F9C-A996-4C02-92B2-8D5CD7C75EF2}"/>
              </a:ext>
            </a:extLst>
          </p:cNvPr>
          <p:cNvSpPr/>
          <p:nvPr/>
        </p:nvSpPr>
        <p:spPr>
          <a:xfrm>
            <a:off x="6292278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8E0FD332-05BA-481B-9075-8F5E4C901DED}"/>
              </a:ext>
            </a:extLst>
          </p:cNvPr>
          <p:cNvSpPr/>
          <p:nvPr/>
        </p:nvSpPr>
        <p:spPr>
          <a:xfrm>
            <a:off x="10443324" y="3343922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42103A-13FD-4F8A-A3DC-9C13AB6F08B6}"/>
              </a:ext>
            </a:extLst>
          </p:cNvPr>
          <p:cNvSpPr/>
          <p:nvPr/>
        </p:nvSpPr>
        <p:spPr>
          <a:xfrm>
            <a:off x="482354" y="462378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5F54AB-7C6B-45C7-9C1A-36842FB68114}"/>
              </a:ext>
            </a:extLst>
          </p:cNvPr>
          <p:cNvSpPr/>
          <p:nvPr/>
        </p:nvSpPr>
        <p:spPr>
          <a:xfrm>
            <a:off x="1205866" y="460084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E763A00-9D40-40C7-8689-DCC4FD920E1A}"/>
              </a:ext>
            </a:extLst>
          </p:cNvPr>
          <p:cNvSpPr/>
          <p:nvPr/>
        </p:nvSpPr>
        <p:spPr>
          <a:xfrm>
            <a:off x="9988660" y="451799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341E9AF-CB13-4444-832F-0FB2F97F900B}"/>
              </a:ext>
            </a:extLst>
          </p:cNvPr>
          <p:cNvSpPr/>
          <p:nvPr/>
        </p:nvSpPr>
        <p:spPr>
          <a:xfrm>
            <a:off x="7221965" y="451058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16CDF5A-A9D7-4FE7-8702-BAFEEAE468F1}"/>
              </a:ext>
            </a:extLst>
          </p:cNvPr>
          <p:cNvSpPr/>
          <p:nvPr/>
        </p:nvSpPr>
        <p:spPr>
          <a:xfrm>
            <a:off x="9341208" y="449431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D172840-7089-457C-B5F7-14FF9E5B8E95}"/>
              </a:ext>
            </a:extLst>
          </p:cNvPr>
          <p:cNvSpPr/>
          <p:nvPr/>
        </p:nvSpPr>
        <p:spPr>
          <a:xfrm>
            <a:off x="8644511" y="4494314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79878A8-BC70-4FB5-B830-D39C11DDE880}"/>
              </a:ext>
            </a:extLst>
          </p:cNvPr>
          <p:cNvSpPr/>
          <p:nvPr/>
        </p:nvSpPr>
        <p:spPr>
          <a:xfrm>
            <a:off x="10792288" y="4556461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6D3964E-1EA4-425C-9FC3-202F45049B3C}"/>
              </a:ext>
            </a:extLst>
          </p:cNvPr>
          <p:cNvSpPr/>
          <p:nvPr/>
        </p:nvSpPr>
        <p:spPr>
          <a:xfrm>
            <a:off x="7924870" y="449431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7ABE6D-400D-4D81-A153-C41EF40743A1}"/>
              </a:ext>
            </a:extLst>
          </p:cNvPr>
          <p:cNvSpPr/>
          <p:nvPr/>
        </p:nvSpPr>
        <p:spPr>
          <a:xfrm>
            <a:off x="2406751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B69AC7C-A07A-4476-ABE2-4443F7E16388}"/>
              </a:ext>
            </a:extLst>
          </p:cNvPr>
          <p:cNvSpPr/>
          <p:nvPr/>
        </p:nvSpPr>
        <p:spPr>
          <a:xfrm>
            <a:off x="1778922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63EF6B-95D1-4312-8FF2-F2D6A68791EA}"/>
              </a:ext>
            </a:extLst>
          </p:cNvPr>
          <p:cNvSpPr/>
          <p:nvPr/>
        </p:nvSpPr>
        <p:spPr>
          <a:xfrm>
            <a:off x="6659991" y="451725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BD4ACE-53EE-4D73-839B-DED4242E28E8}"/>
              </a:ext>
            </a:extLst>
          </p:cNvPr>
          <p:cNvSpPr/>
          <p:nvPr/>
        </p:nvSpPr>
        <p:spPr>
          <a:xfrm>
            <a:off x="3003564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4A00231-8EE1-4AEE-8E28-670FD3567D8C}"/>
              </a:ext>
            </a:extLst>
          </p:cNvPr>
          <p:cNvSpPr/>
          <p:nvPr/>
        </p:nvSpPr>
        <p:spPr>
          <a:xfrm>
            <a:off x="5968285" y="454684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DBA90-B6EA-48D0-B62F-911BA49ABA95}"/>
              </a:ext>
            </a:extLst>
          </p:cNvPr>
          <p:cNvSpPr/>
          <p:nvPr/>
        </p:nvSpPr>
        <p:spPr>
          <a:xfrm>
            <a:off x="3576832" y="456089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90C40B2-8843-4652-9761-B8B553D3AB64}"/>
              </a:ext>
            </a:extLst>
          </p:cNvPr>
          <p:cNvSpPr/>
          <p:nvPr/>
        </p:nvSpPr>
        <p:spPr>
          <a:xfrm>
            <a:off x="3152718" y="228784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C883B71-2C4F-4E73-99DF-BC379656CF84}"/>
              </a:ext>
            </a:extLst>
          </p:cNvPr>
          <p:cNvSpPr/>
          <p:nvPr/>
        </p:nvSpPr>
        <p:spPr>
          <a:xfrm>
            <a:off x="4190096" y="454092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9273A42-988D-4880-BD47-C50323ABE046}"/>
              </a:ext>
            </a:extLst>
          </p:cNvPr>
          <p:cNvSpPr/>
          <p:nvPr/>
        </p:nvSpPr>
        <p:spPr>
          <a:xfrm>
            <a:off x="4871809" y="451725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7EDF9-0D17-41C5-AB77-526C15ED348D}"/>
              </a:ext>
            </a:extLst>
          </p:cNvPr>
          <p:cNvCxnSpPr>
            <a:stCxn id="4" idx="1"/>
          </p:cNvCxnSpPr>
          <p:nvPr/>
        </p:nvCxnSpPr>
        <p:spPr>
          <a:xfrm flipH="1">
            <a:off x="1807838" y="523783"/>
            <a:ext cx="2899546" cy="99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FD25F-51D0-4E64-943A-D542A7E2C13F}"/>
              </a:ext>
            </a:extLst>
          </p:cNvPr>
          <p:cNvCxnSpPr>
            <a:stCxn id="4" idx="5"/>
            <a:endCxn id="6" idx="3"/>
          </p:cNvCxnSpPr>
          <p:nvPr/>
        </p:nvCxnSpPr>
        <p:spPr>
          <a:xfrm>
            <a:off x="4836111" y="523783"/>
            <a:ext cx="3715421" cy="99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F58083-469A-41D9-9AC9-B92106D86A6C}"/>
              </a:ext>
            </a:extLst>
          </p:cNvPr>
          <p:cNvCxnSpPr>
            <a:stCxn id="11" idx="1"/>
          </p:cNvCxnSpPr>
          <p:nvPr/>
        </p:nvCxnSpPr>
        <p:spPr>
          <a:xfrm flipH="1">
            <a:off x="1040785" y="1608338"/>
            <a:ext cx="788016" cy="64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91A73C-4B60-483F-B8BA-AC422908032E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>
            <a:off x="1944210" y="1608338"/>
            <a:ext cx="1337235" cy="67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F85A50-D278-4DF5-9B51-4C2653073E01}"/>
              </a:ext>
            </a:extLst>
          </p:cNvPr>
          <p:cNvCxnSpPr>
            <a:stCxn id="6" idx="1"/>
            <a:endCxn id="8" idx="0"/>
          </p:cNvCxnSpPr>
          <p:nvPr/>
        </p:nvCxnSpPr>
        <p:spPr>
          <a:xfrm flipH="1">
            <a:off x="7089285" y="1519561"/>
            <a:ext cx="1346838" cy="76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FD7BA5-1F58-4DCB-AFA8-DBEDAF313FA2}"/>
              </a:ext>
            </a:extLst>
          </p:cNvPr>
          <p:cNvCxnSpPr>
            <a:stCxn id="6" idx="3"/>
          </p:cNvCxnSpPr>
          <p:nvPr/>
        </p:nvCxnSpPr>
        <p:spPr>
          <a:xfrm>
            <a:off x="8551532" y="1519561"/>
            <a:ext cx="1175855" cy="72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514CC0-126B-4EDA-BB8E-67FCFC2D24FF}"/>
              </a:ext>
            </a:extLst>
          </p:cNvPr>
          <p:cNvCxnSpPr/>
          <p:nvPr/>
        </p:nvCxnSpPr>
        <p:spPr>
          <a:xfrm flipH="1">
            <a:off x="709267" y="2462073"/>
            <a:ext cx="331518" cy="824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EA9B95-9011-4523-8E2E-BDDAD5D1763C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1040786" y="2462073"/>
            <a:ext cx="576135" cy="84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D407B6-1932-4319-ABE4-337E847B07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7037" y="2530130"/>
            <a:ext cx="265970" cy="81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338243-FD42-4452-966A-AF1C689F465F}"/>
              </a:ext>
            </a:extLst>
          </p:cNvPr>
          <p:cNvCxnSpPr>
            <a:cxnSpLocks/>
            <a:stCxn id="33" idx="3"/>
            <a:endCxn id="5" idx="0"/>
          </p:cNvCxnSpPr>
          <p:nvPr/>
        </p:nvCxnSpPr>
        <p:spPr>
          <a:xfrm>
            <a:off x="3281445" y="2500913"/>
            <a:ext cx="1162482" cy="77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5C10BA-C69D-4B56-AF16-20E03242BD88}"/>
              </a:ext>
            </a:extLst>
          </p:cNvPr>
          <p:cNvCxnSpPr>
            <a:stCxn id="8" idx="3"/>
          </p:cNvCxnSpPr>
          <p:nvPr/>
        </p:nvCxnSpPr>
        <p:spPr>
          <a:xfrm flipH="1">
            <a:off x="6407687" y="2497585"/>
            <a:ext cx="681598" cy="95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AF90BE-3D52-4B2E-8D13-14C479C6330B}"/>
              </a:ext>
            </a:extLst>
          </p:cNvPr>
          <p:cNvCxnSpPr>
            <a:endCxn id="15" idx="0"/>
          </p:cNvCxnSpPr>
          <p:nvPr/>
        </p:nvCxnSpPr>
        <p:spPr>
          <a:xfrm>
            <a:off x="7104137" y="2509791"/>
            <a:ext cx="519421" cy="92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2C21EC-2AE3-499D-A7D8-F47189539C22}"/>
              </a:ext>
            </a:extLst>
          </p:cNvPr>
          <p:cNvCxnSpPr>
            <a:endCxn id="16" idx="0"/>
          </p:cNvCxnSpPr>
          <p:nvPr/>
        </p:nvCxnSpPr>
        <p:spPr>
          <a:xfrm flipH="1">
            <a:off x="9070247" y="2462073"/>
            <a:ext cx="657140" cy="100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52CFF7-22EB-454C-8A97-165BC301E3C4}"/>
              </a:ext>
            </a:extLst>
          </p:cNvPr>
          <p:cNvCxnSpPr>
            <a:cxnSpLocks/>
          </p:cNvCxnSpPr>
          <p:nvPr/>
        </p:nvCxnSpPr>
        <p:spPr>
          <a:xfrm>
            <a:off x="9727387" y="2462072"/>
            <a:ext cx="831346" cy="88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64BACE-8796-409D-83BE-61D2CFD964F1}"/>
              </a:ext>
            </a:extLst>
          </p:cNvPr>
          <p:cNvCxnSpPr>
            <a:stCxn id="14" idx="1"/>
            <a:endCxn id="19" idx="0"/>
          </p:cNvCxnSpPr>
          <p:nvPr/>
        </p:nvCxnSpPr>
        <p:spPr>
          <a:xfrm flipH="1">
            <a:off x="611081" y="3375733"/>
            <a:ext cx="155891" cy="124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7D5E1B-DBB9-4D1A-B7ED-6A558A4633FC}"/>
              </a:ext>
            </a:extLst>
          </p:cNvPr>
          <p:cNvCxnSpPr>
            <a:stCxn id="14" idx="3"/>
            <a:endCxn id="20" idx="0"/>
          </p:cNvCxnSpPr>
          <p:nvPr/>
        </p:nvCxnSpPr>
        <p:spPr>
          <a:xfrm>
            <a:off x="882381" y="3375733"/>
            <a:ext cx="452212" cy="12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18535-E4A8-461A-ABB9-57407496F274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>
            <a:off x="1616921" y="3483370"/>
            <a:ext cx="290728" cy="109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0F4ED8-D678-4004-BDED-5473F0B5A378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>
            <a:off x="1674625" y="3394593"/>
            <a:ext cx="860853" cy="116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69F119-6333-46E3-8F63-2E91ADA1BF64}"/>
              </a:ext>
            </a:extLst>
          </p:cNvPr>
          <p:cNvCxnSpPr>
            <a:stCxn id="12" idx="1"/>
          </p:cNvCxnSpPr>
          <p:nvPr/>
        </p:nvCxnSpPr>
        <p:spPr>
          <a:xfrm>
            <a:off x="2899332" y="3435283"/>
            <a:ext cx="254913" cy="116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D27DD1-C722-451E-AF01-853BB65A7263}"/>
              </a:ext>
            </a:extLst>
          </p:cNvPr>
          <p:cNvCxnSpPr>
            <a:stCxn id="12" idx="1"/>
            <a:endCxn id="32" idx="0"/>
          </p:cNvCxnSpPr>
          <p:nvPr/>
        </p:nvCxnSpPr>
        <p:spPr>
          <a:xfrm>
            <a:off x="2899332" y="3435283"/>
            <a:ext cx="806227" cy="112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14EBB7-2B34-4A64-985D-8D043320084E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318823" y="3456182"/>
            <a:ext cx="125104" cy="108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C47AE1-735E-439A-B25B-5851F5E2E257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>
            <a:off x="4501631" y="3367405"/>
            <a:ext cx="498905" cy="114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E0D0FF-7DAB-4846-9DD3-D66EEDAA2B2A}"/>
              </a:ext>
            </a:extLst>
          </p:cNvPr>
          <p:cNvCxnSpPr>
            <a:stCxn id="17" idx="2"/>
          </p:cNvCxnSpPr>
          <p:nvPr/>
        </p:nvCxnSpPr>
        <p:spPr>
          <a:xfrm flipH="1">
            <a:off x="6096000" y="3639845"/>
            <a:ext cx="311688" cy="87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7CDB25-7DF9-4671-B48E-C67C0B1D766A}"/>
              </a:ext>
            </a:extLst>
          </p:cNvPr>
          <p:cNvCxnSpPr>
            <a:endCxn id="29" idx="0"/>
          </p:cNvCxnSpPr>
          <p:nvPr/>
        </p:nvCxnSpPr>
        <p:spPr>
          <a:xfrm>
            <a:off x="6407687" y="3669247"/>
            <a:ext cx="381031" cy="84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0D3C5D1-337D-4434-BF09-AF3BDD0552FF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flipH="1">
            <a:off x="7350692" y="3610253"/>
            <a:ext cx="272866" cy="90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39679-3083-43FE-9001-802BEA35B7E1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7623558" y="3610253"/>
            <a:ext cx="430039" cy="88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68C1EC-E464-4BCF-8058-F023509EB07F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8773238" y="3639845"/>
            <a:ext cx="297009" cy="85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BE8887-02BD-4DAA-8426-034C1B689FCD}"/>
              </a:ext>
            </a:extLst>
          </p:cNvPr>
          <p:cNvCxnSpPr>
            <a:stCxn id="16" idx="2"/>
          </p:cNvCxnSpPr>
          <p:nvPr/>
        </p:nvCxnSpPr>
        <p:spPr>
          <a:xfrm>
            <a:off x="9070247" y="3639845"/>
            <a:ext cx="399687" cy="82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346F8A0-CDCC-4B48-8138-17B20E149A04}"/>
              </a:ext>
            </a:extLst>
          </p:cNvPr>
          <p:cNvCxnSpPr>
            <a:stCxn id="18" idx="1"/>
            <a:endCxn id="21" idx="0"/>
          </p:cNvCxnSpPr>
          <p:nvPr/>
        </p:nvCxnSpPr>
        <p:spPr>
          <a:xfrm flipH="1">
            <a:off x="10117387" y="3432699"/>
            <a:ext cx="383642" cy="108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07BBC9-BB7D-4A79-B0AC-F5C2869761A7}"/>
              </a:ext>
            </a:extLst>
          </p:cNvPr>
          <p:cNvCxnSpPr>
            <a:stCxn id="18" idx="3"/>
            <a:endCxn id="25" idx="0"/>
          </p:cNvCxnSpPr>
          <p:nvPr/>
        </p:nvCxnSpPr>
        <p:spPr>
          <a:xfrm>
            <a:off x="10616438" y="3432699"/>
            <a:ext cx="304577" cy="112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AD72549-0EC2-48CF-9ECA-281714AF9DB8}"/>
                  </a:ext>
                </a:extLst>
              </p14:cNvPr>
              <p14:cNvContentPartPr/>
              <p14:nvPr/>
            </p14:nvContentPartPr>
            <p14:xfrm>
              <a:off x="330120" y="367200"/>
              <a:ext cx="10837080" cy="4803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AD72549-0EC2-48CF-9ECA-281714AF9D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357840"/>
                <a:ext cx="10855800" cy="48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458C27-15F6-4714-98BC-F0281D8D6BDF}"/>
                  </a:ext>
                </a:extLst>
              </p14:cNvPr>
              <p14:cNvContentPartPr/>
              <p14:nvPr/>
            </p14:nvContentPartPr>
            <p14:xfrm>
              <a:off x="317880" y="4916520"/>
              <a:ext cx="8583480" cy="127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458C27-15F6-4714-98BC-F0281D8D6B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520" y="4907160"/>
                <a:ext cx="8602200" cy="12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8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5B33-90C4-489B-ADED-69F3A7D0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50" y="257453"/>
            <a:ext cx="10927168" cy="64096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A0DAC8-582D-4917-8700-597069A59E57}"/>
              </a:ext>
            </a:extLst>
          </p:cNvPr>
          <p:cNvSpPr/>
          <p:nvPr/>
        </p:nvSpPr>
        <p:spPr>
          <a:xfrm>
            <a:off x="4643021" y="41725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CB8A869F-5243-4FD0-8541-471C0E7F5A8E}"/>
              </a:ext>
            </a:extLst>
          </p:cNvPr>
          <p:cNvSpPr/>
          <p:nvPr/>
        </p:nvSpPr>
        <p:spPr>
          <a:xfrm>
            <a:off x="4328517" y="3278628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91F3B750-2D2E-428E-ABE4-04E5BC6B8147}"/>
              </a:ext>
            </a:extLst>
          </p:cNvPr>
          <p:cNvSpPr/>
          <p:nvPr/>
        </p:nvSpPr>
        <p:spPr>
          <a:xfrm>
            <a:off x="8378418" y="1430784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B65B19E-6B59-4F09-944A-B09E3519E979}"/>
              </a:ext>
            </a:extLst>
          </p:cNvPr>
          <p:cNvSpPr/>
          <p:nvPr/>
        </p:nvSpPr>
        <p:spPr>
          <a:xfrm>
            <a:off x="9598661" y="224900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AFC43A-A3AF-49EB-A263-934EAAFF7582}"/>
              </a:ext>
            </a:extLst>
          </p:cNvPr>
          <p:cNvSpPr/>
          <p:nvPr/>
        </p:nvSpPr>
        <p:spPr>
          <a:xfrm>
            <a:off x="6960558" y="228452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CC07932-B500-45FD-AC0A-4D0F223A3AC4}"/>
              </a:ext>
            </a:extLst>
          </p:cNvPr>
          <p:cNvSpPr/>
          <p:nvPr/>
        </p:nvSpPr>
        <p:spPr>
          <a:xfrm>
            <a:off x="912059" y="224900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765105A-861C-427D-A370-E0144341BFA0}"/>
              </a:ext>
            </a:extLst>
          </p:cNvPr>
          <p:cNvSpPr/>
          <p:nvPr/>
        </p:nvSpPr>
        <p:spPr>
          <a:xfrm>
            <a:off x="1771096" y="151956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75B8E3F5-EAFA-47E3-A322-D36E6D29A615}"/>
              </a:ext>
            </a:extLst>
          </p:cNvPr>
          <p:cNvSpPr/>
          <p:nvPr/>
        </p:nvSpPr>
        <p:spPr>
          <a:xfrm>
            <a:off x="2841627" y="334650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9B915D7F-9316-4CB4-8239-C9062E6338D0}"/>
              </a:ext>
            </a:extLst>
          </p:cNvPr>
          <p:cNvSpPr/>
          <p:nvPr/>
        </p:nvSpPr>
        <p:spPr>
          <a:xfrm>
            <a:off x="1501511" y="330581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1D7C1DE-C334-418B-8723-64DC10BE4FEA}"/>
              </a:ext>
            </a:extLst>
          </p:cNvPr>
          <p:cNvSpPr/>
          <p:nvPr/>
        </p:nvSpPr>
        <p:spPr>
          <a:xfrm>
            <a:off x="709267" y="3286956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53A2431B-C675-41FC-877A-D84DEC3EE8E8}"/>
              </a:ext>
            </a:extLst>
          </p:cNvPr>
          <p:cNvSpPr/>
          <p:nvPr/>
        </p:nvSpPr>
        <p:spPr>
          <a:xfrm>
            <a:off x="7508148" y="3432699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A0574083-F46C-4C7F-A748-6D9BE207BF10}"/>
              </a:ext>
            </a:extLst>
          </p:cNvPr>
          <p:cNvSpPr/>
          <p:nvPr/>
        </p:nvSpPr>
        <p:spPr>
          <a:xfrm>
            <a:off x="8954837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49585F9C-A996-4C02-92B2-8D5CD7C75EF2}"/>
              </a:ext>
            </a:extLst>
          </p:cNvPr>
          <p:cNvSpPr/>
          <p:nvPr/>
        </p:nvSpPr>
        <p:spPr>
          <a:xfrm>
            <a:off x="6292278" y="3462291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8E0FD332-05BA-481B-9075-8F5E4C901DED}"/>
              </a:ext>
            </a:extLst>
          </p:cNvPr>
          <p:cNvSpPr/>
          <p:nvPr/>
        </p:nvSpPr>
        <p:spPr>
          <a:xfrm>
            <a:off x="10443324" y="3343922"/>
            <a:ext cx="230819" cy="1775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42103A-13FD-4F8A-A3DC-9C13AB6F08B6}"/>
              </a:ext>
            </a:extLst>
          </p:cNvPr>
          <p:cNvSpPr/>
          <p:nvPr/>
        </p:nvSpPr>
        <p:spPr>
          <a:xfrm>
            <a:off x="482354" y="462378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5F54AB-7C6B-45C7-9C1A-36842FB68114}"/>
              </a:ext>
            </a:extLst>
          </p:cNvPr>
          <p:cNvSpPr/>
          <p:nvPr/>
        </p:nvSpPr>
        <p:spPr>
          <a:xfrm>
            <a:off x="1205866" y="4600849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E763A00-9D40-40C7-8689-DCC4FD920E1A}"/>
              </a:ext>
            </a:extLst>
          </p:cNvPr>
          <p:cNvSpPr/>
          <p:nvPr/>
        </p:nvSpPr>
        <p:spPr>
          <a:xfrm>
            <a:off x="9988660" y="451799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341E9AF-CB13-4444-832F-0FB2F97F900B}"/>
              </a:ext>
            </a:extLst>
          </p:cNvPr>
          <p:cNvSpPr/>
          <p:nvPr/>
        </p:nvSpPr>
        <p:spPr>
          <a:xfrm>
            <a:off x="7221965" y="4510586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16CDF5A-A9D7-4FE7-8702-BAFEEAE468F1}"/>
              </a:ext>
            </a:extLst>
          </p:cNvPr>
          <p:cNvSpPr/>
          <p:nvPr/>
        </p:nvSpPr>
        <p:spPr>
          <a:xfrm>
            <a:off x="9341208" y="4494313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D172840-7089-457C-B5F7-14FF9E5B8E95}"/>
              </a:ext>
            </a:extLst>
          </p:cNvPr>
          <p:cNvSpPr/>
          <p:nvPr/>
        </p:nvSpPr>
        <p:spPr>
          <a:xfrm>
            <a:off x="8644511" y="4494314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79878A8-BC70-4FB5-B830-D39C11DDE880}"/>
              </a:ext>
            </a:extLst>
          </p:cNvPr>
          <p:cNvSpPr/>
          <p:nvPr/>
        </p:nvSpPr>
        <p:spPr>
          <a:xfrm>
            <a:off x="10792288" y="4556461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6D3964E-1EA4-425C-9FC3-202F45049B3C}"/>
              </a:ext>
            </a:extLst>
          </p:cNvPr>
          <p:cNvSpPr/>
          <p:nvPr/>
        </p:nvSpPr>
        <p:spPr>
          <a:xfrm>
            <a:off x="7924870" y="449431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7ABE6D-400D-4D81-A153-C41EF40743A1}"/>
              </a:ext>
            </a:extLst>
          </p:cNvPr>
          <p:cNvSpPr/>
          <p:nvPr/>
        </p:nvSpPr>
        <p:spPr>
          <a:xfrm>
            <a:off x="2406751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B69AC7C-A07A-4476-ABE2-4443F7E16388}"/>
              </a:ext>
            </a:extLst>
          </p:cNvPr>
          <p:cNvSpPr/>
          <p:nvPr/>
        </p:nvSpPr>
        <p:spPr>
          <a:xfrm>
            <a:off x="1778922" y="4575690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63EF6B-95D1-4312-8FF2-F2D6A68791EA}"/>
              </a:ext>
            </a:extLst>
          </p:cNvPr>
          <p:cNvSpPr/>
          <p:nvPr/>
        </p:nvSpPr>
        <p:spPr>
          <a:xfrm>
            <a:off x="6659991" y="451725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BD4ACE-53EE-4D73-839B-DED4242E28E8}"/>
              </a:ext>
            </a:extLst>
          </p:cNvPr>
          <p:cNvSpPr/>
          <p:nvPr/>
        </p:nvSpPr>
        <p:spPr>
          <a:xfrm>
            <a:off x="3003564" y="455720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4A00231-8EE1-4AEE-8E28-670FD3567D8C}"/>
              </a:ext>
            </a:extLst>
          </p:cNvPr>
          <p:cNvSpPr/>
          <p:nvPr/>
        </p:nvSpPr>
        <p:spPr>
          <a:xfrm>
            <a:off x="5968285" y="454684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DBA90-B6EA-48D0-B62F-911BA49ABA95}"/>
              </a:ext>
            </a:extLst>
          </p:cNvPr>
          <p:cNvSpPr/>
          <p:nvPr/>
        </p:nvSpPr>
        <p:spPr>
          <a:xfrm>
            <a:off x="3576832" y="456089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90C40B2-8843-4652-9761-B8B553D3AB64}"/>
              </a:ext>
            </a:extLst>
          </p:cNvPr>
          <p:cNvSpPr/>
          <p:nvPr/>
        </p:nvSpPr>
        <p:spPr>
          <a:xfrm>
            <a:off x="3152718" y="2287848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C883B71-2C4F-4E73-99DF-BC379656CF84}"/>
              </a:ext>
            </a:extLst>
          </p:cNvPr>
          <p:cNvSpPr/>
          <p:nvPr/>
        </p:nvSpPr>
        <p:spPr>
          <a:xfrm>
            <a:off x="4190096" y="4540925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9273A42-988D-4880-BD47-C50323ABE046}"/>
              </a:ext>
            </a:extLst>
          </p:cNvPr>
          <p:cNvSpPr/>
          <p:nvPr/>
        </p:nvSpPr>
        <p:spPr>
          <a:xfrm>
            <a:off x="4871809" y="4517252"/>
            <a:ext cx="257453" cy="213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7EDF9-0D17-41C5-AB77-526C15ED348D}"/>
              </a:ext>
            </a:extLst>
          </p:cNvPr>
          <p:cNvCxnSpPr>
            <a:stCxn id="4" idx="1"/>
          </p:cNvCxnSpPr>
          <p:nvPr/>
        </p:nvCxnSpPr>
        <p:spPr>
          <a:xfrm flipH="1">
            <a:off x="1807838" y="523783"/>
            <a:ext cx="2899546" cy="99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FD25F-51D0-4E64-943A-D542A7E2C13F}"/>
              </a:ext>
            </a:extLst>
          </p:cNvPr>
          <p:cNvCxnSpPr>
            <a:stCxn id="4" idx="5"/>
            <a:endCxn id="6" idx="3"/>
          </p:cNvCxnSpPr>
          <p:nvPr/>
        </p:nvCxnSpPr>
        <p:spPr>
          <a:xfrm>
            <a:off x="4836111" y="523783"/>
            <a:ext cx="3715421" cy="99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F58083-469A-41D9-9AC9-B92106D86A6C}"/>
              </a:ext>
            </a:extLst>
          </p:cNvPr>
          <p:cNvCxnSpPr>
            <a:stCxn id="11" idx="1"/>
          </p:cNvCxnSpPr>
          <p:nvPr/>
        </p:nvCxnSpPr>
        <p:spPr>
          <a:xfrm flipH="1">
            <a:off x="1040785" y="1608338"/>
            <a:ext cx="788016" cy="64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91A73C-4B60-483F-B8BA-AC422908032E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>
            <a:off x="1944210" y="1608338"/>
            <a:ext cx="1337235" cy="67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F85A50-D278-4DF5-9B51-4C2653073E01}"/>
              </a:ext>
            </a:extLst>
          </p:cNvPr>
          <p:cNvCxnSpPr>
            <a:stCxn id="6" idx="1"/>
            <a:endCxn id="8" idx="0"/>
          </p:cNvCxnSpPr>
          <p:nvPr/>
        </p:nvCxnSpPr>
        <p:spPr>
          <a:xfrm flipH="1">
            <a:off x="7089285" y="1519561"/>
            <a:ext cx="1346838" cy="76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FD7BA5-1F58-4DCB-AFA8-DBEDAF313FA2}"/>
              </a:ext>
            </a:extLst>
          </p:cNvPr>
          <p:cNvCxnSpPr>
            <a:stCxn id="6" idx="3"/>
          </p:cNvCxnSpPr>
          <p:nvPr/>
        </p:nvCxnSpPr>
        <p:spPr>
          <a:xfrm>
            <a:off x="8551532" y="1519561"/>
            <a:ext cx="1175855" cy="72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514CC0-126B-4EDA-BB8E-67FCFC2D24FF}"/>
              </a:ext>
            </a:extLst>
          </p:cNvPr>
          <p:cNvCxnSpPr/>
          <p:nvPr/>
        </p:nvCxnSpPr>
        <p:spPr>
          <a:xfrm flipH="1">
            <a:off x="709267" y="2462073"/>
            <a:ext cx="331518" cy="824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EA9B95-9011-4523-8E2E-BDDAD5D1763C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1040786" y="2462073"/>
            <a:ext cx="576135" cy="84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D407B6-1932-4319-ABE4-337E847B07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7037" y="2530130"/>
            <a:ext cx="265970" cy="81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338243-FD42-4452-966A-AF1C689F465F}"/>
              </a:ext>
            </a:extLst>
          </p:cNvPr>
          <p:cNvCxnSpPr>
            <a:cxnSpLocks/>
            <a:stCxn id="33" idx="3"/>
            <a:endCxn id="5" idx="0"/>
          </p:cNvCxnSpPr>
          <p:nvPr/>
        </p:nvCxnSpPr>
        <p:spPr>
          <a:xfrm>
            <a:off x="3281445" y="2500913"/>
            <a:ext cx="1162482" cy="77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5C10BA-C69D-4B56-AF16-20E03242BD88}"/>
              </a:ext>
            </a:extLst>
          </p:cNvPr>
          <p:cNvCxnSpPr>
            <a:stCxn id="8" idx="3"/>
          </p:cNvCxnSpPr>
          <p:nvPr/>
        </p:nvCxnSpPr>
        <p:spPr>
          <a:xfrm flipH="1">
            <a:off x="6407687" y="2497585"/>
            <a:ext cx="681598" cy="95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AF90BE-3D52-4B2E-8D13-14C479C6330B}"/>
              </a:ext>
            </a:extLst>
          </p:cNvPr>
          <p:cNvCxnSpPr>
            <a:endCxn id="15" idx="0"/>
          </p:cNvCxnSpPr>
          <p:nvPr/>
        </p:nvCxnSpPr>
        <p:spPr>
          <a:xfrm>
            <a:off x="7104137" y="2509791"/>
            <a:ext cx="519421" cy="92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2C21EC-2AE3-499D-A7D8-F47189539C22}"/>
              </a:ext>
            </a:extLst>
          </p:cNvPr>
          <p:cNvCxnSpPr>
            <a:endCxn id="16" idx="0"/>
          </p:cNvCxnSpPr>
          <p:nvPr/>
        </p:nvCxnSpPr>
        <p:spPr>
          <a:xfrm flipH="1">
            <a:off x="9070247" y="2462073"/>
            <a:ext cx="657140" cy="100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52CFF7-22EB-454C-8A97-165BC301E3C4}"/>
              </a:ext>
            </a:extLst>
          </p:cNvPr>
          <p:cNvCxnSpPr>
            <a:cxnSpLocks/>
          </p:cNvCxnSpPr>
          <p:nvPr/>
        </p:nvCxnSpPr>
        <p:spPr>
          <a:xfrm>
            <a:off x="9727387" y="2462072"/>
            <a:ext cx="831346" cy="88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64BACE-8796-409D-83BE-61D2CFD964F1}"/>
              </a:ext>
            </a:extLst>
          </p:cNvPr>
          <p:cNvCxnSpPr>
            <a:stCxn id="14" idx="1"/>
            <a:endCxn id="19" idx="0"/>
          </p:cNvCxnSpPr>
          <p:nvPr/>
        </p:nvCxnSpPr>
        <p:spPr>
          <a:xfrm flipH="1">
            <a:off x="611081" y="3375733"/>
            <a:ext cx="155891" cy="124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7D5E1B-DBB9-4D1A-B7ED-6A558A4633FC}"/>
              </a:ext>
            </a:extLst>
          </p:cNvPr>
          <p:cNvCxnSpPr>
            <a:stCxn id="14" idx="3"/>
            <a:endCxn id="20" idx="0"/>
          </p:cNvCxnSpPr>
          <p:nvPr/>
        </p:nvCxnSpPr>
        <p:spPr>
          <a:xfrm>
            <a:off x="882381" y="3375733"/>
            <a:ext cx="452212" cy="12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18535-E4A8-461A-ABB9-57407496F274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>
            <a:off x="1616921" y="3483370"/>
            <a:ext cx="290728" cy="109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0F4ED8-D678-4004-BDED-5473F0B5A378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>
            <a:off x="1674625" y="3394593"/>
            <a:ext cx="860853" cy="116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69F119-6333-46E3-8F63-2E91ADA1BF64}"/>
              </a:ext>
            </a:extLst>
          </p:cNvPr>
          <p:cNvCxnSpPr>
            <a:stCxn id="12" idx="1"/>
          </p:cNvCxnSpPr>
          <p:nvPr/>
        </p:nvCxnSpPr>
        <p:spPr>
          <a:xfrm>
            <a:off x="2899332" y="3435283"/>
            <a:ext cx="254913" cy="116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D27DD1-C722-451E-AF01-853BB65A7263}"/>
              </a:ext>
            </a:extLst>
          </p:cNvPr>
          <p:cNvCxnSpPr>
            <a:stCxn id="12" idx="1"/>
            <a:endCxn id="32" idx="0"/>
          </p:cNvCxnSpPr>
          <p:nvPr/>
        </p:nvCxnSpPr>
        <p:spPr>
          <a:xfrm>
            <a:off x="2899332" y="3435283"/>
            <a:ext cx="806227" cy="112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14EBB7-2B34-4A64-985D-8D043320084E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318823" y="3456182"/>
            <a:ext cx="125104" cy="108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C47AE1-735E-439A-B25B-5851F5E2E257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>
            <a:off x="4501631" y="3367405"/>
            <a:ext cx="498905" cy="114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E0D0FF-7DAB-4846-9DD3-D66EEDAA2B2A}"/>
              </a:ext>
            </a:extLst>
          </p:cNvPr>
          <p:cNvCxnSpPr>
            <a:stCxn id="17" idx="2"/>
          </p:cNvCxnSpPr>
          <p:nvPr/>
        </p:nvCxnSpPr>
        <p:spPr>
          <a:xfrm flipH="1">
            <a:off x="6096000" y="3639845"/>
            <a:ext cx="311688" cy="87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7CDB25-7DF9-4671-B48E-C67C0B1D766A}"/>
              </a:ext>
            </a:extLst>
          </p:cNvPr>
          <p:cNvCxnSpPr>
            <a:endCxn id="29" idx="0"/>
          </p:cNvCxnSpPr>
          <p:nvPr/>
        </p:nvCxnSpPr>
        <p:spPr>
          <a:xfrm>
            <a:off x="6407687" y="3669247"/>
            <a:ext cx="381031" cy="84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0D3C5D1-337D-4434-BF09-AF3BDD0552FF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flipH="1">
            <a:off x="7350692" y="3610253"/>
            <a:ext cx="272866" cy="90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39679-3083-43FE-9001-802BEA35B7E1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7623558" y="3610253"/>
            <a:ext cx="430039" cy="88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68C1EC-E464-4BCF-8058-F023509EB07F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8773238" y="3639845"/>
            <a:ext cx="297009" cy="85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BE8887-02BD-4DAA-8426-034C1B689FCD}"/>
              </a:ext>
            </a:extLst>
          </p:cNvPr>
          <p:cNvCxnSpPr>
            <a:stCxn id="16" idx="2"/>
          </p:cNvCxnSpPr>
          <p:nvPr/>
        </p:nvCxnSpPr>
        <p:spPr>
          <a:xfrm>
            <a:off x="9070247" y="3639845"/>
            <a:ext cx="399687" cy="82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346F8A0-CDCC-4B48-8138-17B20E149A04}"/>
              </a:ext>
            </a:extLst>
          </p:cNvPr>
          <p:cNvCxnSpPr>
            <a:stCxn id="18" idx="1"/>
            <a:endCxn id="21" idx="0"/>
          </p:cNvCxnSpPr>
          <p:nvPr/>
        </p:nvCxnSpPr>
        <p:spPr>
          <a:xfrm flipH="1">
            <a:off x="10117387" y="3432699"/>
            <a:ext cx="383642" cy="108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07BBC9-BB7D-4A79-B0AC-F5C2869761A7}"/>
              </a:ext>
            </a:extLst>
          </p:cNvPr>
          <p:cNvCxnSpPr>
            <a:stCxn id="18" idx="3"/>
            <a:endCxn id="25" idx="0"/>
          </p:cNvCxnSpPr>
          <p:nvPr/>
        </p:nvCxnSpPr>
        <p:spPr>
          <a:xfrm>
            <a:off x="10616438" y="3432699"/>
            <a:ext cx="304577" cy="112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AD72549-0EC2-48CF-9ECA-281714AF9DB8}"/>
                  </a:ext>
                </a:extLst>
              </p14:cNvPr>
              <p14:cNvContentPartPr/>
              <p14:nvPr/>
            </p14:nvContentPartPr>
            <p14:xfrm>
              <a:off x="330120" y="367200"/>
              <a:ext cx="10837080" cy="4803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AD72549-0EC2-48CF-9ECA-281714AF9D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357840"/>
                <a:ext cx="10855800" cy="48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377FC8-8916-4A84-A2A6-F4F871C5BF13}"/>
                  </a:ext>
                </a:extLst>
              </p14:cNvPr>
              <p14:cNvContentPartPr/>
              <p14:nvPr/>
            </p14:nvContentPartPr>
            <p14:xfrm>
              <a:off x="4815000" y="4846320"/>
              <a:ext cx="483120" cy="50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377FC8-8916-4A84-A2A6-F4F871C5BF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640" y="4836960"/>
                <a:ext cx="50184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8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45931</TotalTime>
  <Words>457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  Unit 2- Minimax Algorithm &amp; Alpha Beta Pruning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Unit 3- Knowledge based Agents-Introduction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554</cp:revision>
  <dcterms:created xsi:type="dcterms:W3CDTF">2020-07-13T14:02:17Z</dcterms:created>
  <dcterms:modified xsi:type="dcterms:W3CDTF">2021-03-27T08:45:55Z</dcterms:modified>
</cp:coreProperties>
</file>